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278" r:id="rId34"/>
    <p:sldId id="287" r:id="rId35"/>
    <p:sldId id="288" r:id="rId36"/>
    <p:sldId id="289" r:id="rId37"/>
    <p:sldId id="290" r:id="rId38"/>
    <p:sldId id="292" r:id="rId39"/>
    <p:sldId id="291" r:id="rId40"/>
    <p:sldId id="293" r:id="rId41"/>
    <p:sldId id="2277" r:id="rId42"/>
    <p:sldId id="294" r:id="rId43"/>
    <p:sldId id="2279" r:id="rId44"/>
    <p:sldId id="4817" r:id="rId45"/>
    <p:sldId id="4818" r:id="rId46"/>
  </p:sldIdLst>
  <p:sldSz cx="12192000" cy="6858000"/>
  <p:notesSz cx="6858000" cy="9144000"/>
  <p:custDataLst>
    <p:tags r:id="rId5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1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79EDE-D5B7-4849-9CF2-F97AA9CFF3D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C8DEAF-B597-4378-A73E-83F89CE6CDB5}">
      <dgm:prSet phldrT="[文本]"/>
      <dgm:spPr/>
      <dgm:t>
        <a:bodyPr/>
        <a:lstStyle/>
        <a:p>
          <a:r>
            <a:rPr lang="zh-CN" altLang="en-US" dirty="0"/>
            <a:t>计算机系统</a:t>
          </a:r>
        </a:p>
      </dgm:t>
    </dgm:pt>
    <dgm:pt modelId="{8FFB6348-7DE2-45C4-BCE6-93DD5DE5E92C}" cxnId="{CDC985B1-E241-4FCA-B7D3-04891B944029}" type="parTrans">
      <dgm:prSet/>
      <dgm:spPr/>
      <dgm:t>
        <a:bodyPr/>
        <a:lstStyle/>
        <a:p>
          <a:endParaRPr lang="zh-CN" altLang="en-US"/>
        </a:p>
      </dgm:t>
    </dgm:pt>
    <dgm:pt modelId="{E426A650-D5AC-4EAB-B4FB-53BA084604FD}" cxnId="{CDC985B1-E241-4FCA-B7D3-04891B944029}" type="sibTrans">
      <dgm:prSet/>
      <dgm:spPr/>
      <dgm:t>
        <a:bodyPr/>
        <a:lstStyle/>
        <a:p>
          <a:endParaRPr lang="zh-CN" altLang="en-US"/>
        </a:p>
      </dgm:t>
    </dgm:pt>
    <dgm:pt modelId="{CAEA26FB-B244-4D34-A062-EE59E5FD93A9}">
      <dgm:prSet phldrT="[文本]"/>
      <dgm:spPr/>
      <dgm:t>
        <a:bodyPr/>
        <a:lstStyle/>
        <a:p>
          <a:r>
            <a:rPr lang="zh-CN" altLang="en-US" dirty="0"/>
            <a:t>硬件</a:t>
          </a:r>
        </a:p>
      </dgm:t>
    </dgm:pt>
    <dgm:pt modelId="{F3032C66-6D66-4D6F-AC58-86B7DF75A362}" cxnId="{ABE8E9B3-1E87-4FA3-9327-5DFC89964DA6}" type="parTrans">
      <dgm:prSet/>
      <dgm:spPr/>
      <dgm:t>
        <a:bodyPr/>
        <a:lstStyle/>
        <a:p>
          <a:endParaRPr lang="zh-CN" altLang="en-US"/>
        </a:p>
      </dgm:t>
    </dgm:pt>
    <dgm:pt modelId="{114818D2-BB20-4686-9DDE-CF38B051C35E}" cxnId="{ABE8E9B3-1E87-4FA3-9327-5DFC89964DA6}" type="sibTrans">
      <dgm:prSet/>
      <dgm:spPr/>
      <dgm:t>
        <a:bodyPr/>
        <a:lstStyle/>
        <a:p>
          <a:endParaRPr lang="zh-CN" altLang="en-US"/>
        </a:p>
      </dgm:t>
    </dgm:pt>
    <dgm:pt modelId="{0A69F541-8CFD-4161-A28D-DB5CE721D976}">
      <dgm:prSet phldrT="[文本]"/>
      <dgm:spPr/>
      <dgm:t>
        <a:bodyPr/>
        <a:lstStyle/>
        <a:p>
          <a:r>
            <a:rPr lang="zh-CN" altLang="en-US" dirty="0"/>
            <a:t>主机</a:t>
          </a:r>
        </a:p>
      </dgm:t>
    </dgm:pt>
    <dgm:pt modelId="{57A45605-6299-4CDE-9806-3C3E5D442F59}" cxnId="{83543A13-13A9-4456-A906-90E0C6748F15}" type="parTrans">
      <dgm:prSet/>
      <dgm:spPr/>
      <dgm:t>
        <a:bodyPr/>
        <a:lstStyle/>
        <a:p>
          <a:endParaRPr lang="zh-CN" altLang="en-US"/>
        </a:p>
      </dgm:t>
    </dgm:pt>
    <dgm:pt modelId="{1215A5C0-1DCA-4D28-B04C-8A2277F9D588}" cxnId="{83543A13-13A9-4456-A906-90E0C6748F15}" type="sibTrans">
      <dgm:prSet/>
      <dgm:spPr/>
      <dgm:t>
        <a:bodyPr/>
        <a:lstStyle/>
        <a:p>
          <a:endParaRPr lang="zh-CN" altLang="en-US"/>
        </a:p>
      </dgm:t>
    </dgm:pt>
    <dgm:pt modelId="{DB6897D5-4D9A-45D1-B4BD-F50DEEA884D6}">
      <dgm:prSet phldrT="[文本]"/>
      <dgm:spPr/>
      <dgm:t>
        <a:bodyPr/>
        <a:lstStyle/>
        <a:p>
          <a:r>
            <a:rPr lang="zh-CN" altLang="en-US" dirty="0"/>
            <a:t>外部设备</a:t>
          </a:r>
        </a:p>
      </dgm:t>
    </dgm:pt>
    <dgm:pt modelId="{EE365373-BECB-4CFC-988A-7ECAA653FDE1}" cxnId="{22F7FC0F-DEB6-46FC-A64F-04960F89F700}" type="parTrans">
      <dgm:prSet/>
      <dgm:spPr/>
      <dgm:t>
        <a:bodyPr/>
        <a:lstStyle/>
        <a:p>
          <a:endParaRPr lang="zh-CN" altLang="en-US"/>
        </a:p>
      </dgm:t>
    </dgm:pt>
    <dgm:pt modelId="{76CE9F81-2B12-43CE-B5FE-28714D1BC114}" cxnId="{22F7FC0F-DEB6-46FC-A64F-04960F89F700}" type="sibTrans">
      <dgm:prSet/>
      <dgm:spPr/>
      <dgm:t>
        <a:bodyPr/>
        <a:lstStyle/>
        <a:p>
          <a:endParaRPr lang="zh-CN" altLang="en-US"/>
        </a:p>
      </dgm:t>
    </dgm:pt>
    <dgm:pt modelId="{752E105A-C148-45B3-B508-A655466448D3}">
      <dgm:prSet phldrT="[文本]"/>
      <dgm:spPr/>
      <dgm:t>
        <a:bodyPr/>
        <a:lstStyle/>
        <a:p>
          <a:r>
            <a:rPr lang="zh-CN" altLang="en-US" dirty="0"/>
            <a:t>软件</a:t>
          </a:r>
        </a:p>
      </dgm:t>
    </dgm:pt>
    <dgm:pt modelId="{B783A62F-CC5C-4A18-B28E-E999EDDE783D}" cxnId="{86822451-3786-4B58-973B-6C94ACFF1395}" type="parTrans">
      <dgm:prSet/>
      <dgm:spPr/>
      <dgm:t>
        <a:bodyPr/>
        <a:lstStyle/>
        <a:p>
          <a:endParaRPr lang="zh-CN" altLang="en-US"/>
        </a:p>
      </dgm:t>
    </dgm:pt>
    <dgm:pt modelId="{8014326D-BC78-4E06-A1F6-9CA749A2A76E}" cxnId="{86822451-3786-4B58-973B-6C94ACFF1395}" type="sibTrans">
      <dgm:prSet/>
      <dgm:spPr/>
      <dgm:t>
        <a:bodyPr/>
        <a:lstStyle/>
        <a:p>
          <a:endParaRPr lang="zh-CN" altLang="en-US"/>
        </a:p>
      </dgm:t>
    </dgm:pt>
    <dgm:pt modelId="{D11D3178-EFEE-4526-B61C-460125D7334F}">
      <dgm:prSet phldrT="[文本]"/>
      <dgm:spPr/>
      <dgm:t>
        <a:bodyPr/>
        <a:lstStyle/>
        <a:p>
          <a:r>
            <a:rPr lang="zh-CN" altLang="en-US" dirty="0"/>
            <a:t>应用软件</a:t>
          </a:r>
        </a:p>
      </dgm:t>
    </dgm:pt>
    <dgm:pt modelId="{2EDDC226-DA5A-4AA4-B69C-7E44643664FF}" cxnId="{C5691B3A-55C2-4923-9A5F-4E622E6656EC}" type="parTrans">
      <dgm:prSet/>
      <dgm:spPr/>
      <dgm:t>
        <a:bodyPr/>
        <a:lstStyle/>
        <a:p>
          <a:endParaRPr lang="zh-CN" altLang="en-US"/>
        </a:p>
      </dgm:t>
    </dgm:pt>
    <dgm:pt modelId="{3B2C1D9B-A5AE-4F04-8EC6-4F665DA7FF0C}" cxnId="{C5691B3A-55C2-4923-9A5F-4E622E6656EC}" type="sibTrans">
      <dgm:prSet/>
      <dgm:spPr/>
      <dgm:t>
        <a:bodyPr/>
        <a:lstStyle/>
        <a:p>
          <a:endParaRPr lang="zh-CN" altLang="en-US"/>
        </a:p>
      </dgm:t>
    </dgm:pt>
    <dgm:pt modelId="{F32DFB07-7C23-4260-92E7-9B893C328179}">
      <dgm:prSet/>
      <dgm:spPr/>
      <dgm:t>
        <a:bodyPr/>
        <a:lstStyle/>
        <a:p>
          <a:r>
            <a:rPr lang="zh-CN" altLang="en-US" dirty="0"/>
            <a:t>系统软件</a:t>
          </a:r>
        </a:p>
      </dgm:t>
    </dgm:pt>
    <dgm:pt modelId="{5D20E539-50F2-45D4-8AB9-EAD330E49CF6}" cxnId="{703321CF-BEEC-4F27-A2F2-339A963BF856}" type="parTrans">
      <dgm:prSet/>
      <dgm:spPr/>
      <dgm:t>
        <a:bodyPr/>
        <a:lstStyle/>
        <a:p>
          <a:endParaRPr lang="zh-CN" altLang="en-US"/>
        </a:p>
      </dgm:t>
    </dgm:pt>
    <dgm:pt modelId="{7298F164-081F-455B-96CD-91C7F4865073}" cxnId="{703321CF-BEEC-4F27-A2F2-339A963BF856}" type="sibTrans">
      <dgm:prSet/>
      <dgm:spPr/>
      <dgm:t>
        <a:bodyPr/>
        <a:lstStyle/>
        <a:p>
          <a:endParaRPr lang="zh-CN" altLang="en-US"/>
        </a:p>
      </dgm:t>
    </dgm:pt>
    <dgm:pt modelId="{630DAE06-36BF-4C1E-AFE4-F837F5C53A43}">
      <dgm:prSet/>
      <dgm:spPr/>
      <dgm:t>
        <a:bodyPr/>
        <a:lstStyle/>
        <a:p>
          <a:r>
            <a:rPr lang="en-US" altLang="zh-CN" dirty="0"/>
            <a:t>CPU</a:t>
          </a:r>
          <a:endParaRPr lang="zh-CN" altLang="en-US" dirty="0"/>
        </a:p>
      </dgm:t>
    </dgm:pt>
    <dgm:pt modelId="{D760EC45-746C-4AC5-8421-E197587A0A74}" cxnId="{B926620A-CFFA-423C-A949-0D3C7B3D61D0}" type="parTrans">
      <dgm:prSet/>
      <dgm:spPr/>
      <dgm:t>
        <a:bodyPr/>
        <a:lstStyle/>
        <a:p>
          <a:endParaRPr lang="zh-CN" altLang="en-US"/>
        </a:p>
      </dgm:t>
    </dgm:pt>
    <dgm:pt modelId="{A14ECADE-D1D8-4215-961B-2C39246BE196}" cxnId="{B926620A-CFFA-423C-A949-0D3C7B3D61D0}" type="sibTrans">
      <dgm:prSet/>
      <dgm:spPr/>
      <dgm:t>
        <a:bodyPr/>
        <a:lstStyle/>
        <a:p>
          <a:endParaRPr lang="zh-CN" altLang="en-US"/>
        </a:p>
      </dgm:t>
    </dgm:pt>
    <dgm:pt modelId="{DA27522C-6D70-4862-9673-0C9A8F17244C}">
      <dgm:prSet/>
      <dgm:spPr/>
      <dgm:t>
        <a:bodyPr/>
        <a:lstStyle/>
        <a:p>
          <a:r>
            <a:rPr lang="zh-CN" altLang="en-US" dirty="0"/>
            <a:t>存储器</a:t>
          </a:r>
        </a:p>
      </dgm:t>
    </dgm:pt>
    <dgm:pt modelId="{5BDA113A-6898-4268-BB83-11DD0CF061BC}" cxnId="{BC1F4673-73DB-4B57-93FE-4A8E5FB6F195}" type="parTrans">
      <dgm:prSet/>
      <dgm:spPr/>
      <dgm:t>
        <a:bodyPr/>
        <a:lstStyle/>
        <a:p>
          <a:endParaRPr lang="zh-CN" altLang="en-US"/>
        </a:p>
      </dgm:t>
    </dgm:pt>
    <dgm:pt modelId="{AF83F599-E394-4E0D-86C2-8866C47E73EA}" cxnId="{BC1F4673-73DB-4B57-93FE-4A8E5FB6F195}" type="sibTrans">
      <dgm:prSet/>
      <dgm:spPr/>
      <dgm:t>
        <a:bodyPr/>
        <a:lstStyle/>
        <a:p>
          <a:endParaRPr lang="zh-CN" altLang="en-US"/>
        </a:p>
      </dgm:t>
    </dgm:pt>
    <dgm:pt modelId="{D0FC5369-B37C-42C8-95DC-59BC5B795D51}">
      <dgm:prSet/>
      <dgm:spPr/>
      <dgm:t>
        <a:bodyPr/>
        <a:lstStyle/>
        <a:p>
          <a:r>
            <a:rPr lang="zh-CN" altLang="en-US" dirty="0"/>
            <a:t>运算器</a:t>
          </a:r>
        </a:p>
      </dgm:t>
    </dgm:pt>
    <dgm:pt modelId="{E0B3A324-45CA-48BD-9FB2-592275A3BA5D}" cxnId="{840FBC3B-2103-4369-B7D2-25E455DFA54A}" type="parTrans">
      <dgm:prSet/>
      <dgm:spPr/>
      <dgm:t>
        <a:bodyPr/>
        <a:lstStyle/>
        <a:p>
          <a:endParaRPr lang="zh-CN" altLang="en-US"/>
        </a:p>
      </dgm:t>
    </dgm:pt>
    <dgm:pt modelId="{18EEABEB-3B4E-4471-8B04-3A4DB5E88107}" cxnId="{840FBC3B-2103-4369-B7D2-25E455DFA54A}" type="sibTrans">
      <dgm:prSet/>
      <dgm:spPr/>
      <dgm:t>
        <a:bodyPr/>
        <a:lstStyle/>
        <a:p>
          <a:endParaRPr lang="zh-CN" altLang="en-US"/>
        </a:p>
      </dgm:t>
    </dgm:pt>
    <dgm:pt modelId="{B6767B4E-9455-4C82-B2F1-E08003364B9B}">
      <dgm:prSet/>
      <dgm:spPr/>
      <dgm:t>
        <a:bodyPr/>
        <a:lstStyle/>
        <a:p>
          <a:r>
            <a:rPr lang="zh-CN" altLang="en-US" dirty="0"/>
            <a:t>控制器</a:t>
          </a:r>
        </a:p>
      </dgm:t>
    </dgm:pt>
    <dgm:pt modelId="{114B0D4E-A58D-41B5-A66F-77AF726485BB}" cxnId="{16CFF6D4-352E-4FFF-BB3E-3B8DF3204DAE}" type="parTrans">
      <dgm:prSet/>
      <dgm:spPr/>
      <dgm:t>
        <a:bodyPr/>
        <a:lstStyle/>
        <a:p>
          <a:endParaRPr lang="zh-CN" altLang="en-US"/>
        </a:p>
      </dgm:t>
    </dgm:pt>
    <dgm:pt modelId="{0B7C0C71-2981-4775-A47A-1B5FB0C1B9CA}" cxnId="{16CFF6D4-352E-4FFF-BB3E-3B8DF3204DAE}" type="sibTrans">
      <dgm:prSet/>
      <dgm:spPr/>
      <dgm:t>
        <a:bodyPr/>
        <a:lstStyle/>
        <a:p>
          <a:endParaRPr lang="zh-CN" altLang="en-US"/>
        </a:p>
      </dgm:t>
    </dgm:pt>
    <dgm:pt modelId="{E02260D6-BADF-4997-A3CE-61B5E60A2953}">
      <dgm:prSet/>
      <dgm:spPr/>
      <dgm:t>
        <a:bodyPr/>
        <a:lstStyle/>
        <a:p>
          <a:r>
            <a:rPr lang="zh-CN" altLang="en-US" dirty="0"/>
            <a:t>输入设备</a:t>
          </a:r>
        </a:p>
      </dgm:t>
    </dgm:pt>
    <dgm:pt modelId="{719C1815-BFD7-4EC2-8AE3-1BC235ECA907}" cxnId="{9B1CC09F-D6ED-431F-82E6-0DB646119A67}" type="parTrans">
      <dgm:prSet/>
      <dgm:spPr/>
      <dgm:t>
        <a:bodyPr/>
        <a:lstStyle/>
        <a:p>
          <a:endParaRPr lang="zh-CN" altLang="en-US"/>
        </a:p>
      </dgm:t>
    </dgm:pt>
    <dgm:pt modelId="{82BF428A-CA38-47A9-85F3-F3628370030C}" cxnId="{9B1CC09F-D6ED-431F-82E6-0DB646119A67}" type="sibTrans">
      <dgm:prSet/>
      <dgm:spPr/>
      <dgm:t>
        <a:bodyPr/>
        <a:lstStyle/>
        <a:p>
          <a:endParaRPr lang="zh-CN" altLang="en-US"/>
        </a:p>
      </dgm:t>
    </dgm:pt>
    <dgm:pt modelId="{68E17464-0EB5-46F8-A722-38B66F627491}">
      <dgm:prSet/>
      <dgm:spPr/>
      <dgm:t>
        <a:bodyPr/>
        <a:lstStyle/>
        <a:p>
          <a:r>
            <a:rPr lang="zh-CN" altLang="en-US" dirty="0"/>
            <a:t>输出设备</a:t>
          </a:r>
        </a:p>
      </dgm:t>
    </dgm:pt>
    <dgm:pt modelId="{0F983924-B127-47DB-ABA3-3E7DC42504B6}" cxnId="{4491A3D0-07F8-4E66-872C-651CA30E6A67}" type="parTrans">
      <dgm:prSet/>
      <dgm:spPr/>
      <dgm:t>
        <a:bodyPr/>
        <a:lstStyle/>
        <a:p>
          <a:endParaRPr lang="zh-CN" altLang="en-US"/>
        </a:p>
      </dgm:t>
    </dgm:pt>
    <dgm:pt modelId="{D6724D3E-F868-4A8C-B635-4485FEF6F5A3}" cxnId="{4491A3D0-07F8-4E66-872C-651CA30E6A67}" type="sibTrans">
      <dgm:prSet/>
      <dgm:spPr/>
      <dgm:t>
        <a:bodyPr/>
        <a:lstStyle/>
        <a:p>
          <a:endParaRPr lang="zh-CN" altLang="en-US"/>
        </a:p>
      </dgm:t>
    </dgm:pt>
    <dgm:pt modelId="{39370177-3CF7-4F4C-9BAC-91DD6775F5CA}" type="pres">
      <dgm:prSet presAssocID="{BE979EDE-D5B7-4849-9CF2-F97AA9CFF3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7CCECBE-0BA8-4DC3-A5E9-816EC97D5EB6}" type="pres">
      <dgm:prSet presAssocID="{ACC8DEAF-B597-4378-A73E-83F89CE6CDB5}" presName="root1" presStyleCnt="0"/>
      <dgm:spPr/>
    </dgm:pt>
    <dgm:pt modelId="{D3EFE157-844E-42BC-A3C7-A925DA44FA78}" type="pres">
      <dgm:prSet presAssocID="{ACC8DEAF-B597-4378-A73E-83F89CE6CDB5}" presName="LevelOneTextNode" presStyleLbl="node0" presStyleIdx="0" presStyleCnt="1">
        <dgm:presLayoutVars>
          <dgm:chPref val="3"/>
        </dgm:presLayoutVars>
      </dgm:prSet>
      <dgm:spPr/>
    </dgm:pt>
    <dgm:pt modelId="{EE915AE5-179F-440A-96B9-D64357C026EB}" type="pres">
      <dgm:prSet presAssocID="{ACC8DEAF-B597-4378-A73E-83F89CE6CDB5}" presName="level2hierChild" presStyleCnt="0"/>
      <dgm:spPr/>
    </dgm:pt>
    <dgm:pt modelId="{82D7952A-C470-4EA4-AE51-AFDDB5B17EA6}" type="pres">
      <dgm:prSet presAssocID="{F3032C66-6D66-4D6F-AC58-86B7DF75A362}" presName="conn2-1" presStyleLbl="parChTrans1D2" presStyleIdx="0" presStyleCnt="2"/>
      <dgm:spPr/>
    </dgm:pt>
    <dgm:pt modelId="{E13A09C5-BEDC-4694-99F9-B08A181A635E}" type="pres">
      <dgm:prSet presAssocID="{F3032C66-6D66-4D6F-AC58-86B7DF75A362}" presName="connTx" presStyleLbl="parChTrans1D2" presStyleIdx="0" presStyleCnt="2"/>
      <dgm:spPr/>
    </dgm:pt>
    <dgm:pt modelId="{C73841E0-CBFB-41DB-BEB2-A78D7E799CE0}" type="pres">
      <dgm:prSet presAssocID="{CAEA26FB-B244-4D34-A062-EE59E5FD93A9}" presName="root2" presStyleCnt="0"/>
      <dgm:spPr/>
    </dgm:pt>
    <dgm:pt modelId="{5EDD4B57-0C68-46A2-B588-617A19C08C6A}" type="pres">
      <dgm:prSet presAssocID="{CAEA26FB-B244-4D34-A062-EE59E5FD93A9}" presName="LevelTwoTextNode" presStyleLbl="node2" presStyleIdx="0" presStyleCnt="2" custLinFactNeighborY="-2582">
        <dgm:presLayoutVars>
          <dgm:chPref val="3"/>
        </dgm:presLayoutVars>
      </dgm:prSet>
      <dgm:spPr/>
    </dgm:pt>
    <dgm:pt modelId="{7622F51F-65B5-48F6-9FF3-537B0D2F0311}" type="pres">
      <dgm:prSet presAssocID="{CAEA26FB-B244-4D34-A062-EE59E5FD93A9}" presName="level3hierChild" presStyleCnt="0"/>
      <dgm:spPr/>
    </dgm:pt>
    <dgm:pt modelId="{4CEF99D8-D289-42A9-9A59-83746781CC14}" type="pres">
      <dgm:prSet presAssocID="{57A45605-6299-4CDE-9806-3C3E5D442F59}" presName="conn2-1" presStyleLbl="parChTrans1D3" presStyleIdx="0" presStyleCnt="4"/>
      <dgm:spPr/>
    </dgm:pt>
    <dgm:pt modelId="{DAD2F04C-5AC6-43F3-832A-1F7028839962}" type="pres">
      <dgm:prSet presAssocID="{57A45605-6299-4CDE-9806-3C3E5D442F59}" presName="connTx" presStyleLbl="parChTrans1D3" presStyleIdx="0" presStyleCnt="4"/>
      <dgm:spPr/>
    </dgm:pt>
    <dgm:pt modelId="{73A09F92-CF2A-4398-BD51-33FAB139EB1D}" type="pres">
      <dgm:prSet presAssocID="{0A69F541-8CFD-4161-A28D-DB5CE721D976}" presName="root2" presStyleCnt="0"/>
      <dgm:spPr/>
    </dgm:pt>
    <dgm:pt modelId="{DB1A96A1-9227-4A3D-B622-246059904648}" type="pres">
      <dgm:prSet presAssocID="{0A69F541-8CFD-4161-A28D-DB5CE721D976}" presName="LevelTwoTextNode" presStyleLbl="node3" presStyleIdx="0" presStyleCnt="4">
        <dgm:presLayoutVars>
          <dgm:chPref val="3"/>
        </dgm:presLayoutVars>
      </dgm:prSet>
      <dgm:spPr/>
    </dgm:pt>
    <dgm:pt modelId="{E5161732-909B-466C-A902-C62D17BF9253}" type="pres">
      <dgm:prSet presAssocID="{0A69F541-8CFD-4161-A28D-DB5CE721D976}" presName="level3hierChild" presStyleCnt="0"/>
      <dgm:spPr/>
    </dgm:pt>
    <dgm:pt modelId="{10E3EBBE-A03A-4E04-BC08-9CFBC0B6925A}" type="pres">
      <dgm:prSet presAssocID="{D760EC45-746C-4AC5-8421-E197587A0A74}" presName="conn2-1" presStyleLbl="parChTrans1D4" presStyleIdx="0" presStyleCnt="6"/>
      <dgm:spPr/>
    </dgm:pt>
    <dgm:pt modelId="{8175D64B-6021-4E9A-A889-0AF432335B0A}" type="pres">
      <dgm:prSet presAssocID="{D760EC45-746C-4AC5-8421-E197587A0A74}" presName="connTx" presStyleLbl="parChTrans1D4" presStyleIdx="0" presStyleCnt="6"/>
      <dgm:spPr/>
    </dgm:pt>
    <dgm:pt modelId="{5A72C9EE-F9F4-4918-82EB-39E72E77909F}" type="pres">
      <dgm:prSet presAssocID="{630DAE06-36BF-4C1E-AFE4-F837F5C53A43}" presName="root2" presStyleCnt="0"/>
      <dgm:spPr/>
    </dgm:pt>
    <dgm:pt modelId="{E09AAA38-BFBE-4DD9-ADF5-72126CC791D1}" type="pres">
      <dgm:prSet presAssocID="{630DAE06-36BF-4C1E-AFE4-F837F5C53A43}" presName="LevelTwoTextNode" presStyleLbl="node4" presStyleIdx="0" presStyleCnt="6">
        <dgm:presLayoutVars>
          <dgm:chPref val="3"/>
        </dgm:presLayoutVars>
      </dgm:prSet>
      <dgm:spPr/>
    </dgm:pt>
    <dgm:pt modelId="{994C560F-D2FA-476D-958C-AA2E3AA4F51F}" type="pres">
      <dgm:prSet presAssocID="{630DAE06-36BF-4C1E-AFE4-F837F5C53A43}" presName="level3hierChild" presStyleCnt="0"/>
      <dgm:spPr/>
    </dgm:pt>
    <dgm:pt modelId="{E869E9E9-FB61-4452-BBA0-3E7F8154EA88}" type="pres">
      <dgm:prSet presAssocID="{E0B3A324-45CA-48BD-9FB2-592275A3BA5D}" presName="conn2-1" presStyleLbl="parChTrans1D4" presStyleIdx="1" presStyleCnt="6"/>
      <dgm:spPr/>
    </dgm:pt>
    <dgm:pt modelId="{300B96EC-6AFA-48F6-A2C0-DFE3A468ADD5}" type="pres">
      <dgm:prSet presAssocID="{E0B3A324-45CA-48BD-9FB2-592275A3BA5D}" presName="connTx" presStyleLbl="parChTrans1D4" presStyleIdx="1" presStyleCnt="6"/>
      <dgm:spPr/>
    </dgm:pt>
    <dgm:pt modelId="{24E3EDFC-216D-4AEC-BB3E-A1EC7C137812}" type="pres">
      <dgm:prSet presAssocID="{D0FC5369-B37C-42C8-95DC-59BC5B795D51}" presName="root2" presStyleCnt="0"/>
      <dgm:spPr/>
    </dgm:pt>
    <dgm:pt modelId="{FE26AB04-F9FF-46C3-9420-3F65E57890DC}" type="pres">
      <dgm:prSet presAssocID="{D0FC5369-B37C-42C8-95DC-59BC5B795D51}" presName="LevelTwoTextNode" presStyleLbl="node4" presStyleIdx="1" presStyleCnt="6">
        <dgm:presLayoutVars>
          <dgm:chPref val="3"/>
        </dgm:presLayoutVars>
      </dgm:prSet>
      <dgm:spPr/>
    </dgm:pt>
    <dgm:pt modelId="{5E062342-1859-40DA-A1E7-FB7BBC9702FD}" type="pres">
      <dgm:prSet presAssocID="{D0FC5369-B37C-42C8-95DC-59BC5B795D51}" presName="level3hierChild" presStyleCnt="0"/>
      <dgm:spPr/>
    </dgm:pt>
    <dgm:pt modelId="{64A2C421-9A72-4FBE-ADFA-B4A6CFCFB19B}" type="pres">
      <dgm:prSet presAssocID="{114B0D4E-A58D-41B5-A66F-77AF726485BB}" presName="conn2-1" presStyleLbl="parChTrans1D4" presStyleIdx="2" presStyleCnt="6"/>
      <dgm:spPr/>
    </dgm:pt>
    <dgm:pt modelId="{8249973D-9652-42FD-A4F3-62EBCA7C211F}" type="pres">
      <dgm:prSet presAssocID="{114B0D4E-A58D-41B5-A66F-77AF726485BB}" presName="connTx" presStyleLbl="parChTrans1D4" presStyleIdx="2" presStyleCnt="6"/>
      <dgm:spPr/>
    </dgm:pt>
    <dgm:pt modelId="{28CC58A2-1156-4866-9816-0490EBFB6A01}" type="pres">
      <dgm:prSet presAssocID="{B6767B4E-9455-4C82-B2F1-E08003364B9B}" presName="root2" presStyleCnt="0"/>
      <dgm:spPr/>
    </dgm:pt>
    <dgm:pt modelId="{B960FAA9-29A2-4DCC-81B6-E0633EA27B45}" type="pres">
      <dgm:prSet presAssocID="{B6767B4E-9455-4C82-B2F1-E08003364B9B}" presName="LevelTwoTextNode" presStyleLbl="node4" presStyleIdx="2" presStyleCnt="6">
        <dgm:presLayoutVars>
          <dgm:chPref val="3"/>
        </dgm:presLayoutVars>
      </dgm:prSet>
      <dgm:spPr/>
    </dgm:pt>
    <dgm:pt modelId="{5A4051FE-9770-40B7-84D8-5611BBFAEC62}" type="pres">
      <dgm:prSet presAssocID="{B6767B4E-9455-4C82-B2F1-E08003364B9B}" presName="level3hierChild" presStyleCnt="0"/>
      <dgm:spPr/>
    </dgm:pt>
    <dgm:pt modelId="{AC84D22E-116E-435F-B11C-C1D58E947E6D}" type="pres">
      <dgm:prSet presAssocID="{5BDA113A-6898-4268-BB83-11DD0CF061BC}" presName="conn2-1" presStyleLbl="parChTrans1D4" presStyleIdx="3" presStyleCnt="6"/>
      <dgm:spPr/>
    </dgm:pt>
    <dgm:pt modelId="{FDD8C5D4-ACE2-48A9-AB66-66D085E0F5C2}" type="pres">
      <dgm:prSet presAssocID="{5BDA113A-6898-4268-BB83-11DD0CF061BC}" presName="connTx" presStyleLbl="parChTrans1D4" presStyleIdx="3" presStyleCnt="6"/>
      <dgm:spPr/>
    </dgm:pt>
    <dgm:pt modelId="{3C390A32-39F3-453F-A824-03EC6A19B946}" type="pres">
      <dgm:prSet presAssocID="{DA27522C-6D70-4862-9673-0C9A8F17244C}" presName="root2" presStyleCnt="0"/>
      <dgm:spPr/>
    </dgm:pt>
    <dgm:pt modelId="{261BAC41-EF95-4527-A186-014F77510FAD}" type="pres">
      <dgm:prSet presAssocID="{DA27522C-6D70-4862-9673-0C9A8F17244C}" presName="LevelTwoTextNode" presStyleLbl="node4" presStyleIdx="3" presStyleCnt="6">
        <dgm:presLayoutVars>
          <dgm:chPref val="3"/>
        </dgm:presLayoutVars>
      </dgm:prSet>
      <dgm:spPr/>
    </dgm:pt>
    <dgm:pt modelId="{5EF1CE05-C65F-4B9D-AAEC-6DF71C22D50A}" type="pres">
      <dgm:prSet presAssocID="{DA27522C-6D70-4862-9673-0C9A8F17244C}" presName="level3hierChild" presStyleCnt="0"/>
      <dgm:spPr/>
    </dgm:pt>
    <dgm:pt modelId="{9FE4E6DA-E1FB-4DAB-B1B8-F26B2A99B60C}" type="pres">
      <dgm:prSet presAssocID="{EE365373-BECB-4CFC-988A-7ECAA653FDE1}" presName="conn2-1" presStyleLbl="parChTrans1D3" presStyleIdx="1" presStyleCnt="4"/>
      <dgm:spPr/>
    </dgm:pt>
    <dgm:pt modelId="{BCF2B31C-8A60-474B-B82E-C6052318B774}" type="pres">
      <dgm:prSet presAssocID="{EE365373-BECB-4CFC-988A-7ECAA653FDE1}" presName="connTx" presStyleLbl="parChTrans1D3" presStyleIdx="1" presStyleCnt="4"/>
      <dgm:spPr/>
    </dgm:pt>
    <dgm:pt modelId="{52B259DA-36E6-4707-BFA7-E7468569392B}" type="pres">
      <dgm:prSet presAssocID="{DB6897D5-4D9A-45D1-B4BD-F50DEEA884D6}" presName="root2" presStyleCnt="0"/>
      <dgm:spPr/>
    </dgm:pt>
    <dgm:pt modelId="{7FD4F37C-5728-443C-BD5A-E4CAFF0D8F1C}" type="pres">
      <dgm:prSet presAssocID="{DB6897D5-4D9A-45D1-B4BD-F50DEEA884D6}" presName="LevelTwoTextNode" presStyleLbl="node3" presStyleIdx="1" presStyleCnt="4">
        <dgm:presLayoutVars>
          <dgm:chPref val="3"/>
        </dgm:presLayoutVars>
      </dgm:prSet>
      <dgm:spPr/>
    </dgm:pt>
    <dgm:pt modelId="{44729168-CE3A-48DF-9720-D562CA4C18F1}" type="pres">
      <dgm:prSet presAssocID="{DB6897D5-4D9A-45D1-B4BD-F50DEEA884D6}" presName="level3hierChild" presStyleCnt="0"/>
      <dgm:spPr/>
    </dgm:pt>
    <dgm:pt modelId="{9B951302-98CE-4EEE-898A-E793D805D1C1}" type="pres">
      <dgm:prSet presAssocID="{719C1815-BFD7-4EC2-8AE3-1BC235ECA907}" presName="conn2-1" presStyleLbl="parChTrans1D4" presStyleIdx="4" presStyleCnt="6"/>
      <dgm:spPr/>
    </dgm:pt>
    <dgm:pt modelId="{422B33AA-6E41-4231-84FE-3A967C261F1D}" type="pres">
      <dgm:prSet presAssocID="{719C1815-BFD7-4EC2-8AE3-1BC235ECA907}" presName="connTx" presStyleLbl="parChTrans1D4" presStyleIdx="4" presStyleCnt="6"/>
      <dgm:spPr/>
    </dgm:pt>
    <dgm:pt modelId="{505D12D9-900F-4ABA-BD8E-102844C51172}" type="pres">
      <dgm:prSet presAssocID="{E02260D6-BADF-4997-A3CE-61B5E60A2953}" presName="root2" presStyleCnt="0"/>
      <dgm:spPr/>
    </dgm:pt>
    <dgm:pt modelId="{F860D641-0B2B-42D8-87AF-E43B1689F04C}" type="pres">
      <dgm:prSet presAssocID="{E02260D6-BADF-4997-A3CE-61B5E60A2953}" presName="LevelTwoTextNode" presStyleLbl="node4" presStyleIdx="4" presStyleCnt="6">
        <dgm:presLayoutVars>
          <dgm:chPref val="3"/>
        </dgm:presLayoutVars>
      </dgm:prSet>
      <dgm:spPr/>
    </dgm:pt>
    <dgm:pt modelId="{B15027B6-0AAB-4AE2-9ED1-A9364673ECFC}" type="pres">
      <dgm:prSet presAssocID="{E02260D6-BADF-4997-A3CE-61B5E60A2953}" presName="level3hierChild" presStyleCnt="0"/>
      <dgm:spPr/>
    </dgm:pt>
    <dgm:pt modelId="{A3F3D009-67B7-4ADC-B381-DB76358596C7}" type="pres">
      <dgm:prSet presAssocID="{0F983924-B127-47DB-ABA3-3E7DC42504B6}" presName="conn2-1" presStyleLbl="parChTrans1D4" presStyleIdx="5" presStyleCnt="6"/>
      <dgm:spPr/>
    </dgm:pt>
    <dgm:pt modelId="{21A7EE95-6178-4A47-AF14-81CA4471BD1D}" type="pres">
      <dgm:prSet presAssocID="{0F983924-B127-47DB-ABA3-3E7DC42504B6}" presName="connTx" presStyleLbl="parChTrans1D4" presStyleIdx="5" presStyleCnt="6"/>
      <dgm:spPr/>
    </dgm:pt>
    <dgm:pt modelId="{5791AFF7-2D7E-4649-B1B4-222EFF4F69AF}" type="pres">
      <dgm:prSet presAssocID="{68E17464-0EB5-46F8-A722-38B66F627491}" presName="root2" presStyleCnt="0"/>
      <dgm:spPr/>
    </dgm:pt>
    <dgm:pt modelId="{B39A283B-83FE-4989-81E8-F26AF4805501}" type="pres">
      <dgm:prSet presAssocID="{68E17464-0EB5-46F8-A722-38B66F627491}" presName="LevelTwoTextNode" presStyleLbl="node4" presStyleIdx="5" presStyleCnt="6">
        <dgm:presLayoutVars>
          <dgm:chPref val="3"/>
        </dgm:presLayoutVars>
      </dgm:prSet>
      <dgm:spPr/>
    </dgm:pt>
    <dgm:pt modelId="{2B97FCFE-5A15-4F4A-8726-439F8A4DAAF5}" type="pres">
      <dgm:prSet presAssocID="{68E17464-0EB5-46F8-A722-38B66F627491}" presName="level3hierChild" presStyleCnt="0"/>
      <dgm:spPr/>
    </dgm:pt>
    <dgm:pt modelId="{210FAC43-9E80-41F5-80F6-F459F190F343}" type="pres">
      <dgm:prSet presAssocID="{B783A62F-CC5C-4A18-B28E-E999EDDE783D}" presName="conn2-1" presStyleLbl="parChTrans1D2" presStyleIdx="1" presStyleCnt="2"/>
      <dgm:spPr/>
    </dgm:pt>
    <dgm:pt modelId="{1A7D3945-57BA-415C-9FAE-5F2F3B64D235}" type="pres">
      <dgm:prSet presAssocID="{B783A62F-CC5C-4A18-B28E-E999EDDE783D}" presName="connTx" presStyleLbl="parChTrans1D2" presStyleIdx="1" presStyleCnt="2"/>
      <dgm:spPr/>
    </dgm:pt>
    <dgm:pt modelId="{B41B7529-4A34-401A-B501-226A721C0E3F}" type="pres">
      <dgm:prSet presAssocID="{752E105A-C148-45B3-B508-A655466448D3}" presName="root2" presStyleCnt="0"/>
      <dgm:spPr/>
    </dgm:pt>
    <dgm:pt modelId="{0A1C5898-E851-422C-AB01-02FA41FA4DDE}" type="pres">
      <dgm:prSet presAssocID="{752E105A-C148-45B3-B508-A655466448D3}" presName="LevelTwoTextNode" presStyleLbl="node2" presStyleIdx="1" presStyleCnt="2">
        <dgm:presLayoutVars>
          <dgm:chPref val="3"/>
        </dgm:presLayoutVars>
      </dgm:prSet>
      <dgm:spPr/>
    </dgm:pt>
    <dgm:pt modelId="{FF0E454B-ECFC-42A7-86D0-3455BF05494C}" type="pres">
      <dgm:prSet presAssocID="{752E105A-C148-45B3-B508-A655466448D3}" presName="level3hierChild" presStyleCnt="0"/>
      <dgm:spPr/>
    </dgm:pt>
    <dgm:pt modelId="{37CFAB43-A58D-49CB-83F8-2E3755900C69}" type="pres">
      <dgm:prSet presAssocID="{2EDDC226-DA5A-4AA4-B69C-7E44643664FF}" presName="conn2-1" presStyleLbl="parChTrans1D3" presStyleIdx="2" presStyleCnt="4"/>
      <dgm:spPr/>
    </dgm:pt>
    <dgm:pt modelId="{B2781458-5770-427B-9E6A-78354EACBE5A}" type="pres">
      <dgm:prSet presAssocID="{2EDDC226-DA5A-4AA4-B69C-7E44643664FF}" presName="connTx" presStyleLbl="parChTrans1D3" presStyleIdx="2" presStyleCnt="4"/>
      <dgm:spPr/>
    </dgm:pt>
    <dgm:pt modelId="{314B31E5-606E-4BFD-8E4E-D358533FD390}" type="pres">
      <dgm:prSet presAssocID="{D11D3178-EFEE-4526-B61C-460125D7334F}" presName="root2" presStyleCnt="0"/>
      <dgm:spPr/>
    </dgm:pt>
    <dgm:pt modelId="{A7E958DE-32BF-4395-BFF0-0E9764FF726F}" type="pres">
      <dgm:prSet presAssocID="{D11D3178-EFEE-4526-B61C-460125D7334F}" presName="LevelTwoTextNode" presStyleLbl="node3" presStyleIdx="2" presStyleCnt="4">
        <dgm:presLayoutVars>
          <dgm:chPref val="3"/>
        </dgm:presLayoutVars>
      </dgm:prSet>
      <dgm:spPr/>
    </dgm:pt>
    <dgm:pt modelId="{289E4709-7E4D-48C7-9FCB-60BFBD427A0D}" type="pres">
      <dgm:prSet presAssocID="{D11D3178-EFEE-4526-B61C-460125D7334F}" presName="level3hierChild" presStyleCnt="0"/>
      <dgm:spPr/>
    </dgm:pt>
    <dgm:pt modelId="{8762171F-A8DC-4FF4-B212-8A3682921ED7}" type="pres">
      <dgm:prSet presAssocID="{5D20E539-50F2-45D4-8AB9-EAD330E49CF6}" presName="conn2-1" presStyleLbl="parChTrans1D3" presStyleIdx="3" presStyleCnt="4"/>
      <dgm:spPr/>
    </dgm:pt>
    <dgm:pt modelId="{1C967C4B-3B24-4350-B631-2D2B89433620}" type="pres">
      <dgm:prSet presAssocID="{5D20E539-50F2-45D4-8AB9-EAD330E49CF6}" presName="connTx" presStyleLbl="parChTrans1D3" presStyleIdx="3" presStyleCnt="4"/>
      <dgm:spPr/>
    </dgm:pt>
    <dgm:pt modelId="{F5C59DD0-417D-4B6F-9910-7D406BD7FF34}" type="pres">
      <dgm:prSet presAssocID="{F32DFB07-7C23-4260-92E7-9B893C328179}" presName="root2" presStyleCnt="0"/>
      <dgm:spPr/>
    </dgm:pt>
    <dgm:pt modelId="{C58B4C02-BE6E-4505-87C7-B32E1D7DB977}" type="pres">
      <dgm:prSet presAssocID="{F32DFB07-7C23-4260-92E7-9B893C328179}" presName="LevelTwoTextNode" presStyleLbl="node3" presStyleIdx="3" presStyleCnt="4">
        <dgm:presLayoutVars>
          <dgm:chPref val="3"/>
        </dgm:presLayoutVars>
      </dgm:prSet>
      <dgm:spPr/>
    </dgm:pt>
    <dgm:pt modelId="{56168532-F303-479D-9F46-1AF7BA6D9666}" type="pres">
      <dgm:prSet presAssocID="{F32DFB07-7C23-4260-92E7-9B893C328179}" presName="level3hierChild" presStyleCnt="0"/>
      <dgm:spPr/>
    </dgm:pt>
  </dgm:ptLst>
  <dgm:cxnLst>
    <dgm:cxn modelId="{B926620A-CFFA-423C-A949-0D3C7B3D61D0}" srcId="{0A69F541-8CFD-4161-A28D-DB5CE721D976}" destId="{630DAE06-36BF-4C1E-AFE4-F837F5C53A43}" srcOrd="0" destOrd="0" parTransId="{D760EC45-746C-4AC5-8421-E197587A0A74}" sibTransId="{A14ECADE-D1D8-4215-961B-2C39246BE196}"/>
    <dgm:cxn modelId="{59B4390C-8E0F-433A-998F-4F6E83E12ABD}" type="presOf" srcId="{57A45605-6299-4CDE-9806-3C3E5D442F59}" destId="{4CEF99D8-D289-42A9-9A59-83746781CC14}" srcOrd="0" destOrd="0" presId="urn:microsoft.com/office/officeart/2005/8/layout/hierarchy2"/>
    <dgm:cxn modelId="{22F7FC0F-DEB6-46FC-A64F-04960F89F700}" srcId="{CAEA26FB-B244-4D34-A062-EE59E5FD93A9}" destId="{DB6897D5-4D9A-45D1-B4BD-F50DEEA884D6}" srcOrd="1" destOrd="0" parTransId="{EE365373-BECB-4CFC-988A-7ECAA653FDE1}" sibTransId="{76CE9F81-2B12-43CE-B5FE-28714D1BC114}"/>
    <dgm:cxn modelId="{DE17EF11-A15D-497B-83C3-4E326E02128B}" type="presOf" srcId="{DB6897D5-4D9A-45D1-B4BD-F50DEEA884D6}" destId="{7FD4F37C-5728-443C-BD5A-E4CAFF0D8F1C}" srcOrd="0" destOrd="0" presId="urn:microsoft.com/office/officeart/2005/8/layout/hierarchy2"/>
    <dgm:cxn modelId="{A381EF12-729E-4EE5-9505-7C13C4F933F8}" type="presOf" srcId="{5D20E539-50F2-45D4-8AB9-EAD330E49CF6}" destId="{8762171F-A8DC-4FF4-B212-8A3682921ED7}" srcOrd="0" destOrd="0" presId="urn:microsoft.com/office/officeart/2005/8/layout/hierarchy2"/>
    <dgm:cxn modelId="{83543A13-13A9-4456-A906-90E0C6748F15}" srcId="{CAEA26FB-B244-4D34-A062-EE59E5FD93A9}" destId="{0A69F541-8CFD-4161-A28D-DB5CE721D976}" srcOrd="0" destOrd="0" parTransId="{57A45605-6299-4CDE-9806-3C3E5D442F59}" sibTransId="{1215A5C0-1DCA-4D28-B04C-8A2277F9D588}"/>
    <dgm:cxn modelId="{41C4A017-C325-4417-8C30-83DBDAE8F7E0}" type="presOf" srcId="{2EDDC226-DA5A-4AA4-B69C-7E44643664FF}" destId="{B2781458-5770-427B-9E6A-78354EACBE5A}" srcOrd="1" destOrd="0" presId="urn:microsoft.com/office/officeart/2005/8/layout/hierarchy2"/>
    <dgm:cxn modelId="{54950021-1986-4BB9-8323-E5646C81B647}" type="presOf" srcId="{0F983924-B127-47DB-ABA3-3E7DC42504B6}" destId="{A3F3D009-67B7-4ADC-B381-DB76358596C7}" srcOrd="0" destOrd="0" presId="urn:microsoft.com/office/officeart/2005/8/layout/hierarchy2"/>
    <dgm:cxn modelId="{4EA31222-21BA-4B03-8685-84D4205B788C}" type="presOf" srcId="{114B0D4E-A58D-41B5-A66F-77AF726485BB}" destId="{8249973D-9652-42FD-A4F3-62EBCA7C211F}" srcOrd="1" destOrd="0" presId="urn:microsoft.com/office/officeart/2005/8/layout/hierarchy2"/>
    <dgm:cxn modelId="{0CF3952E-A2CB-483B-99C2-D6D4DAAF8819}" type="presOf" srcId="{EE365373-BECB-4CFC-988A-7ECAA653FDE1}" destId="{9FE4E6DA-E1FB-4DAB-B1B8-F26B2A99B60C}" srcOrd="0" destOrd="0" presId="urn:microsoft.com/office/officeart/2005/8/layout/hierarchy2"/>
    <dgm:cxn modelId="{AF554032-FD75-4393-BA67-725548CC3916}" type="presOf" srcId="{F3032C66-6D66-4D6F-AC58-86B7DF75A362}" destId="{82D7952A-C470-4EA4-AE51-AFDDB5B17EA6}" srcOrd="0" destOrd="0" presId="urn:microsoft.com/office/officeart/2005/8/layout/hierarchy2"/>
    <dgm:cxn modelId="{C5691B3A-55C2-4923-9A5F-4E622E6656EC}" srcId="{752E105A-C148-45B3-B508-A655466448D3}" destId="{D11D3178-EFEE-4526-B61C-460125D7334F}" srcOrd="0" destOrd="0" parTransId="{2EDDC226-DA5A-4AA4-B69C-7E44643664FF}" sibTransId="{3B2C1D9B-A5AE-4F04-8EC6-4F665DA7FF0C}"/>
    <dgm:cxn modelId="{840FBC3B-2103-4369-B7D2-25E455DFA54A}" srcId="{630DAE06-36BF-4C1E-AFE4-F837F5C53A43}" destId="{D0FC5369-B37C-42C8-95DC-59BC5B795D51}" srcOrd="0" destOrd="0" parTransId="{E0B3A324-45CA-48BD-9FB2-592275A3BA5D}" sibTransId="{18EEABEB-3B4E-4471-8B04-3A4DB5E88107}"/>
    <dgm:cxn modelId="{21631160-0D37-4F24-9A18-C446FC481597}" type="presOf" srcId="{B783A62F-CC5C-4A18-B28E-E999EDDE783D}" destId="{1A7D3945-57BA-415C-9FAE-5F2F3B64D235}" srcOrd="1" destOrd="0" presId="urn:microsoft.com/office/officeart/2005/8/layout/hierarchy2"/>
    <dgm:cxn modelId="{25FBFA47-E243-476F-9C1A-9DCC98F226A6}" type="presOf" srcId="{D760EC45-746C-4AC5-8421-E197587A0A74}" destId="{10E3EBBE-A03A-4E04-BC08-9CFBC0B6925A}" srcOrd="0" destOrd="0" presId="urn:microsoft.com/office/officeart/2005/8/layout/hierarchy2"/>
    <dgm:cxn modelId="{58AC116E-971B-4CC7-B6E2-BACDD8D468D5}" type="presOf" srcId="{F32DFB07-7C23-4260-92E7-9B893C328179}" destId="{C58B4C02-BE6E-4505-87C7-B32E1D7DB977}" srcOrd="0" destOrd="0" presId="urn:microsoft.com/office/officeart/2005/8/layout/hierarchy2"/>
    <dgm:cxn modelId="{67EADC70-1EFF-4AD6-87C8-2E7E7FF39494}" type="presOf" srcId="{752E105A-C148-45B3-B508-A655466448D3}" destId="{0A1C5898-E851-422C-AB01-02FA41FA4DDE}" srcOrd="0" destOrd="0" presId="urn:microsoft.com/office/officeart/2005/8/layout/hierarchy2"/>
    <dgm:cxn modelId="{86822451-3786-4B58-973B-6C94ACFF1395}" srcId="{ACC8DEAF-B597-4378-A73E-83F89CE6CDB5}" destId="{752E105A-C148-45B3-B508-A655466448D3}" srcOrd="1" destOrd="0" parTransId="{B783A62F-CC5C-4A18-B28E-E999EDDE783D}" sibTransId="{8014326D-BC78-4E06-A1F6-9CA749A2A76E}"/>
    <dgm:cxn modelId="{1F547771-77ED-424E-97F6-8488B6A6A6FC}" type="presOf" srcId="{D11D3178-EFEE-4526-B61C-460125D7334F}" destId="{A7E958DE-32BF-4395-BFF0-0E9764FF726F}" srcOrd="0" destOrd="0" presId="urn:microsoft.com/office/officeart/2005/8/layout/hierarchy2"/>
    <dgm:cxn modelId="{078AE652-660B-4704-890F-14AF11C9981B}" type="presOf" srcId="{719C1815-BFD7-4EC2-8AE3-1BC235ECA907}" destId="{9B951302-98CE-4EEE-898A-E793D805D1C1}" srcOrd="0" destOrd="0" presId="urn:microsoft.com/office/officeart/2005/8/layout/hierarchy2"/>
    <dgm:cxn modelId="{F6B12253-06EA-460A-A9A3-C02FD35B7255}" type="presOf" srcId="{BE979EDE-D5B7-4849-9CF2-F97AA9CFF3D4}" destId="{39370177-3CF7-4F4C-9BAC-91DD6775F5CA}" srcOrd="0" destOrd="0" presId="urn:microsoft.com/office/officeart/2005/8/layout/hierarchy2"/>
    <dgm:cxn modelId="{BC1F4673-73DB-4B57-93FE-4A8E5FB6F195}" srcId="{0A69F541-8CFD-4161-A28D-DB5CE721D976}" destId="{DA27522C-6D70-4862-9673-0C9A8F17244C}" srcOrd="1" destOrd="0" parTransId="{5BDA113A-6898-4268-BB83-11DD0CF061BC}" sibTransId="{AF83F599-E394-4E0D-86C2-8866C47E73EA}"/>
    <dgm:cxn modelId="{FA223B59-C7DC-429E-A34C-CA784D133D0A}" type="presOf" srcId="{57A45605-6299-4CDE-9806-3C3E5D442F59}" destId="{DAD2F04C-5AC6-43F3-832A-1F7028839962}" srcOrd="1" destOrd="0" presId="urn:microsoft.com/office/officeart/2005/8/layout/hierarchy2"/>
    <dgm:cxn modelId="{D6E2F381-D169-4888-8977-F003EF5560EC}" type="presOf" srcId="{68E17464-0EB5-46F8-A722-38B66F627491}" destId="{B39A283B-83FE-4989-81E8-F26AF4805501}" srcOrd="0" destOrd="0" presId="urn:microsoft.com/office/officeart/2005/8/layout/hierarchy2"/>
    <dgm:cxn modelId="{14089386-1634-4C87-9267-323AF30B6C92}" type="presOf" srcId="{E0B3A324-45CA-48BD-9FB2-592275A3BA5D}" destId="{E869E9E9-FB61-4452-BBA0-3E7F8154EA88}" srcOrd="0" destOrd="0" presId="urn:microsoft.com/office/officeart/2005/8/layout/hierarchy2"/>
    <dgm:cxn modelId="{1BACFB91-F9F3-492D-A2AA-22BB00E784AF}" type="presOf" srcId="{0A69F541-8CFD-4161-A28D-DB5CE721D976}" destId="{DB1A96A1-9227-4A3D-B622-246059904648}" srcOrd="0" destOrd="0" presId="urn:microsoft.com/office/officeart/2005/8/layout/hierarchy2"/>
    <dgm:cxn modelId="{0E575795-8FB4-4683-A64D-A8D01C726EC3}" type="presOf" srcId="{ACC8DEAF-B597-4378-A73E-83F89CE6CDB5}" destId="{D3EFE157-844E-42BC-A3C7-A925DA44FA78}" srcOrd="0" destOrd="0" presId="urn:microsoft.com/office/officeart/2005/8/layout/hierarchy2"/>
    <dgm:cxn modelId="{9B1CC09F-D6ED-431F-82E6-0DB646119A67}" srcId="{DB6897D5-4D9A-45D1-B4BD-F50DEEA884D6}" destId="{E02260D6-BADF-4997-A3CE-61B5E60A2953}" srcOrd="0" destOrd="0" parTransId="{719C1815-BFD7-4EC2-8AE3-1BC235ECA907}" sibTransId="{82BF428A-CA38-47A9-85F3-F3628370030C}"/>
    <dgm:cxn modelId="{025B2FA0-D70F-46FC-A2A2-F5F2ECC44AFA}" type="presOf" srcId="{DA27522C-6D70-4862-9673-0C9A8F17244C}" destId="{261BAC41-EF95-4527-A186-014F77510FAD}" srcOrd="0" destOrd="0" presId="urn:microsoft.com/office/officeart/2005/8/layout/hierarchy2"/>
    <dgm:cxn modelId="{D229D9A2-6C3E-4387-86ED-7298F6CE71B6}" type="presOf" srcId="{E0B3A324-45CA-48BD-9FB2-592275A3BA5D}" destId="{300B96EC-6AFA-48F6-A2C0-DFE3A468ADD5}" srcOrd="1" destOrd="0" presId="urn:microsoft.com/office/officeart/2005/8/layout/hierarchy2"/>
    <dgm:cxn modelId="{405EDCA4-5CD4-4DFB-9C1C-010227706F62}" type="presOf" srcId="{B783A62F-CC5C-4A18-B28E-E999EDDE783D}" destId="{210FAC43-9E80-41F5-80F6-F459F190F343}" srcOrd="0" destOrd="0" presId="urn:microsoft.com/office/officeart/2005/8/layout/hierarchy2"/>
    <dgm:cxn modelId="{310AA9A8-B8F4-49F0-88F1-E1B43B015287}" type="presOf" srcId="{EE365373-BECB-4CFC-988A-7ECAA653FDE1}" destId="{BCF2B31C-8A60-474B-B82E-C6052318B774}" srcOrd="1" destOrd="0" presId="urn:microsoft.com/office/officeart/2005/8/layout/hierarchy2"/>
    <dgm:cxn modelId="{DC6C3BAC-04D5-4D2C-ABE9-35389051C66D}" type="presOf" srcId="{5BDA113A-6898-4268-BB83-11DD0CF061BC}" destId="{AC84D22E-116E-435F-B11C-C1D58E947E6D}" srcOrd="0" destOrd="0" presId="urn:microsoft.com/office/officeart/2005/8/layout/hierarchy2"/>
    <dgm:cxn modelId="{CDC985B1-E241-4FCA-B7D3-04891B944029}" srcId="{BE979EDE-D5B7-4849-9CF2-F97AA9CFF3D4}" destId="{ACC8DEAF-B597-4378-A73E-83F89CE6CDB5}" srcOrd="0" destOrd="0" parTransId="{8FFB6348-7DE2-45C4-BCE6-93DD5DE5E92C}" sibTransId="{E426A650-D5AC-4EAB-B4FB-53BA084604FD}"/>
    <dgm:cxn modelId="{8ABB1BB2-0D9B-4BCD-B8B8-C0EE19B96B14}" type="presOf" srcId="{F3032C66-6D66-4D6F-AC58-86B7DF75A362}" destId="{E13A09C5-BEDC-4694-99F9-B08A181A635E}" srcOrd="1" destOrd="0" presId="urn:microsoft.com/office/officeart/2005/8/layout/hierarchy2"/>
    <dgm:cxn modelId="{F5FB83B3-A284-421C-A7C4-BDFAFDC39A50}" type="presOf" srcId="{114B0D4E-A58D-41B5-A66F-77AF726485BB}" destId="{64A2C421-9A72-4FBE-ADFA-B4A6CFCFB19B}" srcOrd="0" destOrd="0" presId="urn:microsoft.com/office/officeart/2005/8/layout/hierarchy2"/>
    <dgm:cxn modelId="{ABE8E9B3-1E87-4FA3-9327-5DFC89964DA6}" srcId="{ACC8DEAF-B597-4378-A73E-83F89CE6CDB5}" destId="{CAEA26FB-B244-4D34-A062-EE59E5FD93A9}" srcOrd="0" destOrd="0" parTransId="{F3032C66-6D66-4D6F-AC58-86B7DF75A362}" sibTransId="{114818D2-BB20-4686-9DDE-CF38B051C35E}"/>
    <dgm:cxn modelId="{33F961B9-5D20-46E8-868C-72D574C7CBA4}" type="presOf" srcId="{D0FC5369-B37C-42C8-95DC-59BC5B795D51}" destId="{FE26AB04-F9FF-46C3-9420-3F65E57890DC}" srcOrd="0" destOrd="0" presId="urn:microsoft.com/office/officeart/2005/8/layout/hierarchy2"/>
    <dgm:cxn modelId="{703321CF-BEEC-4F27-A2F2-339A963BF856}" srcId="{752E105A-C148-45B3-B508-A655466448D3}" destId="{F32DFB07-7C23-4260-92E7-9B893C328179}" srcOrd="1" destOrd="0" parTransId="{5D20E539-50F2-45D4-8AB9-EAD330E49CF6}" sibTransId="{7298F164-081F-455B-96CD-91C7F4865073}"/>
    <dgm:cxn modelId="{54DB22D0-8F2D-4F67-B4BA-DA03BA879889}" type="presOf" srcId="{5BDA113A-6898-4268-BB83-11DD0CF061BC}" destId="{FDD8C5D4-ACE2-48A9-AB66-66D085E0F5C2}" srcOrd="1" destOrd="0" presId="urn:microsoft.com/office/officeart/2005/8/layout/hierarchy2"/>
    <dgm:cxn modelId="{4491A3D0-07F8-4E66-872C-651CA30E6A67}" srcId="{DB6897D5-4D9A-45D1-B4BD-F50DEEA884D6}" destId="{68E17464-0EB5-46F8-A722-38B66F627491}" srcOrd="1" destOrd="0" parTransId="{0F983924-B127-47DB-ABA3-3E7DC42504B6}" sibTransId="{D6724D3E-F868-4A8C-B635-4485FEF6F5A3}"/>
    <dgm:cxn modelId="{BCF180D3-BDEE-4408-AD46-2A54CE3A0F70}" type="presOf" srcId="{2EDDC226-DA5A-4AA4-B69C-7E44643664FF}" destId="{37CFAB43-A58D-49CB-83F8-2E3755900C69}" srcOrd="0" destOrd="0" presId="urn:microsoft.com/office/officeart/2005/8/layout/hierarchy2"/>
    <dgm:cxn modelId="{16CFF6D4-352E-4FFF-BB3E-3B8DF3204DAE}" srcId="{630DAE06-36BF-4C1E-AFE4-F837F5C53A43}" destId="{B6767B4E-9455-4C82-B2F1-E08003364B9B}" srcOrd="1" destOrd="0" parTransId="{114B0D4E-A58D-41B5-A66F-77AF726485BB}" sibTransId="{0B7C0C71-2981-4775-A47A-1B5FB0C1B9CA}"/>
    <dgm:cxn modelId="{3F5D46D5-122D-4E2E-A579-36B92C2A1456}" type="presOf" srcId="{719C1815-BFD7-4EC2-8AE3-1BC235ECA907}" destId="{422B33AA-6E41-4231-84FE-3A967C261F1D}" srcOrd="1" destOrd="0" presId="urn:microsoft.com/office/officeart/2005/8/layout/hierarchy2"/>
    <dgm:cxn modelId="{9EB2DFE1-0530-4C31-9FC8-6E462F79ED6B}" type="presOf" srcId="{5D20E539-50F2-45D4-8AB9-EAD330E49CF6}" destId="{1C967C4B-3B24-4350-B631-2D2B89433620}" srcOrd="1" destOrd="0" presId="urn:microsoft.com/office/officeart/2005/8/layout/hierarchy2"/>
    <dgm:cxn modelId="{C2141CEF-1056-4C84-AD50-29D0931582FA}" type="presOf" srcId="{B6767B4E-9455-4C82-B2F1-E08003364B9B}" destId="{B960FAA9-29A2-4DCC-81B6-E0633EA27B45}" srcOrd="0" destOrd="0" presId="urn:microsoft.com/office/officeart/2005/8/layout/hierarchy2"/>
    <dgm:cxn modelId="{C097A0F0-326A-4B73-B98D-176D0211E4A7}" type="presOf" srcId="{0F983924-B127-47DB-ABA3-3E7DC42504B6}" destId="{21A7EE95-6178-4A47-AF14-81CA4471BD1D}" srcOrd="1" destOrd="0" presId="urn:microsoft.com/office/officeart/2005/8/layout/hierarchy2"/>
    <dgm:cxn modelId="{21F926F2-B508-4E13-BC8B-4DAFA4529A24}" type="presOf" srcId="{630DAE06-36BF-4C1E-AFE4-F837F5C53A43}" destId="{E09AAA38-BFBE-4DD9-ADF5-72126CC791D1}" srcOrd="0" destOrd="0" presId="urn:microsoft.com/office/officeart/2005/8/layout/hierarchy2"/>
    <dgm:cxn modelId="{161C87F6-99C8-48C1-97DE-C9B5668C618C}" type="presOf" srcId="{CAEA26FB-B244-4D34-A062-EE59E5FD93A9}" destId="{5EDD4B57-0C68-46A2-B588-617A19C08C6A}" srcOrd="0" destOrd="0" presId="urn:microsoft.com/office/officeart/2005/8/layout/hierarchy2"/>
    <dgm:cxn modelId="{0F8D04F9-0F11-45D0-84A6-84A7B98CDE2C}" type="presOf" srcId="{E02260D6-BADF-4997-A3CE-61B5E60A2953}" destId="{F860D641-0B2B-42D8-87AF-E43B1689F04C}" srcOrd="0" destOrd="0" presId="urn:microsoft.com/office/officeart/2005/8/layout/hierarchy2"/>
    <dgm:cxn modelId="{C5CC3AFC-F0C6-4F63-916D-12839670B7EC}" type="presOf" srcId="{D760EC45-746C-4AC5-8421-E197587A0A74}" destId="{8175D64B-6021-4E9A-A889-0AF432335B0A}" srcOrd="1" destOrd="0" presId="urn:microsoft.com/office/officeart/2005/8/layout/hierarchy2"/>
    <dgm:cxn modelId="{8255EA01-B548-4152-A216-1CC543F1C934}" type="presParOf" srcId="{39370177-3CF7-4F4C-9BAC-91DD6775F5CA}" destId="{57CCECBE-0BA8-4DC3-A5E9-816EC97D5EB6}" srcOrd="0" destOrd="0" presId="urn:microsoft.com/office/officeart/2005/8/layout/hierarchy2"/>
    <dgm:cxn modelId="{55446750-008F-41E4-9A84-A98838639F6E}" type="presParOf" srcId="{57CCECBE-0BA8-4DC3-A5E9-816EC97D5EB6}" destId="{D3EFE157-844E-42BC-A3C7-A925DA44FA78}" srcOrd="0" destOrd="0" presId="urn:microsoft.com/office/officeart/2005/8/layout/hierarchy2"/>
    <dgm:cxn modelId="{8EFD720D-49CF-439D-A844-273B322FA712}" type="presParOf" srcId="{57CCECBE-0BA8-4DC3-A5E9-816EC97D5EB6}" destId="{EE915AE5-179F-440A-96B9-D64357C026EB}" srcOrd="1" destOrd="0" presId="urn:microsoft.com/office/officeart/2005/8/layout/hierarchy2"/>
    <dgm:cxn modelId="{27AF3F45-59ED-461C-9AF0-CD887020C180}" type="presParOf" srcId="{EE915AE5-179F-440A-96B9-D64357C026EB}" destId="{82D7952A-C470-4EA4-AE51-AFDDB5B17EA6}" srcOrd="0" destOrd="0" presId="urn:microsoft.com/office/officeart/2005/8/layout/hierarchy2"/>
    <dgm:cxn modelId="{BCE868A4-936A-4054-B51B-AFB68004B745}" type="presParOf" srcId="{82D7952A-C470-4EA4-AE51-AFDDB5B17EA6}" destId="{E13A09C5-BEDC-4694-99F9-B08A181A635E}" srcOrd="0" destOrd="0" presId="urn:microsoft.com/office/officeart/2005/8/layout/hierarchy2"/>
    <dgm:cxn modelId="{FD63C5C4-897A-4873-872C-CA01A26CEC84}" type="presParOf" srcId="{EE915AE5-179F-440A-96B9-D64357C026EB}" destId="{C73841E0-CBFB-41DB-BEB2-A78D7E799CE0}" srcOrd="1" destOrd="0" presId="urn:microsoft.com/office/officeart/2005/8/layout/hierarchy2"/>
    <dgm:cxn modelId="{8922AC6F-88ED-4444-A582-3988BE240EBE}" type="presParOf" srcId="{C73841E0-CBFB-41DB-BEB2-A78D7E799CE0}" destId="{5EDD4B57-0C68-46A2-B588-617A19C08C6A}" srcOrd="0" destOrd="0" presId="urn:microsoft.com/office/officeart/2005/8/layout/hierarchy2"/>
    <dgm:cxn modelId="{448B1A6F-0662-44A1-9835-58CE9AE6EAC1}" type="presParOf" srcId="{C73841E0-CBFB-41DB-BEB2-A78D7E799CE0}" destId="{7622F51F-65B5-48F6-9FF3-537B0D2F0311}" srcOrd="1" destOrd="0" presId="urn:microsoft.com/office/officeart/2005/8/layout/hierarchy2"/>
    <dgm:cxn modelId="{A1637855-922F-4297-934F-1FF481E8ABA6}" type="presParOf" srcId="{7622F51F-65B5-48F6-9FF3-537B0D2F0311}" destId="{4CEF99D8-D289-42A9-9A59-83746781CC14}" srcOrd="0" destOrd="0" presId="urn:microsoft.com/office/officeart/2005/8/layout/hierarchy2"/>
    <dgm:cxn modelId="{2FB0117A-B964-4571-AA9E-5E49BE395779}" type="presParOf" srcId="{4CEF99D8-D289-42A9-9A59-83746781CC14}" destId="{DAD2F04C-5AC6-43F3-832A-1F7028839962}" srcOrd="0" destOrd="0" presId="urn:microsoft.com/office/officeart/2005/8/layout/hierarchy2"/>
    <dgm:cxn modelId="{43786D46-252A-44E1-A76F-3B3ADAD15482}" type="presParOf" srcId="{7622F51F-65B5-48F6-9FF3-537B0D2F0311}" destId="{73A09F92-CF2A-4398-BD51-33FAB139EB1D}" srcOrd="1" destOrd="0" presId="urn:microsoft.com/office/officeart/2005/8/layout/hierarchy2"/>
    <dgm:cxn modelId="{B6A9B0B1-B182-4F3C-97E5-1EF3B3CE364F}" type="presParOf" srcId="{73A09F92-CF2A-4398-BD51-33FAB139EB1D}" destId="{DB1A96A1-9227-4A3D-B622-246059904648}" srcOrd="0" destOrd="0" presId="urn:microsoft.com/office/officeart/2005/8/layout/hierarchy2"/>
    <dgm:cxn modelId="{34C84BE0-2422-4F80-9BE3-B069C9DFB78B}" type="presParOf" srcId="{73A09F92-CF2A-4398-BD51-33FAB139EB1D}" destId="{E5161732-909B-466C-A902-C62D17BF9253}" srcOrd="1" destOrd="0" presId="urn:microsoft.com/office/officeart/2005/8/layout/hierarchy2"/>
    <dgm:cxn modelId="{F3ADA782-82CB-42DA-8361-FE73B0E098D7}" type="presParOf" srcId="{E5161732-909B-466C-A902-C62D17BF9253}" destId="{10E3EBBE-A03A-4E04-BC08-9CFBC0B6925A}" srcOrd="0" destOrd="0" presId="urn:microsoft.com/office/officeart/2005/8/layout/hierarchy2"/>
    <dgm:cxn modelId="{C7169B51-C29C-41F8-A503-C479100FF1AB}" type="presParOf" srcId="{10E3EBBE-A03A-4E04-BC08-9CFBC0B6925A}" destId="{8175D64B-6021-4E9A-A889-0AF432335B0A}" srcOrd="0" destOrd="0" presId="urn:microsoft.com/office/officeart/2005/8/layout/hierarchy2"/>
    <dgm:cxn modelId="{E400F6D3-B1EF-4671-A6DE-7D689054672B}" type="presParOf" srcId="{E5161732-909B-466C-A902-C62D17BF9253}" destId="{5A72C9EE-F9F4-4918-82EB-39E72E77909F}" srcOrd="1" destOrd="0" presId="urn:microsoft.com/office/officeart/2005/8/layout/hierarchy2"/>
    <dgm:cxn modelId="{A2E05293-DA43-44D9-BC67-1AC7C4D509C0}" type="presParOf" srcId="{5A72C9EE-F9F4-4918-82EB-39E72E77909F}" destId="{E09AAA38-BFBE-4DD9-ADF5-72126CC791D1}" srcOrd="0" destOrd="0" presId="urn:microsoft.com/office/officeart/2005/8/layout/hierarchy2"/>
    <dgm:cxn modelId="{FDD93931-95C7-46F2-87BA-8B7E291B2AFE}" type="presParOf" srcId="{5A72C9EE-F9F4-4918-82EB-39E72E77909F}" destId="{994C560F-D2FA-476D-958C-AA2E3AA4F51F}" srcOrd="1" destOrd="0" presId="urn:microsoft.com/office/officeart/2005/8/layout/hierarchy2"/>
    <dgm:cxn modelId="{B63AC23B-3B46-47EC-B4B1-9C832E24DD5D}" type="presParOf" srcId="{994C560F-D2FA-476D-958C-AA2E3AA4F51F}" destId="{E869E9E9-FB61-4452-BBA0-3E7F8154EA88}" srcOrd="0" destOrd="0" presId="urn:microsoft.com/office/officeart/2005/8/layout/hierarchy2"/>
    <dgm:cxn modelId="{40A2101C-E76B-4299-A193-DD35698AF7B7}" type="presParOf" srcId="{E869E9E9-FB61-4452-BBA0-3E7F8154EA88}" destId="{300B96EC-6AFA-48F6-A2C0-DFE3A468ADD5}" srcOrd="0" destOrd="0" presId="urn:microsoft.com/office/officeart/2005/8/layout/hierarchy2"/>
    <dgm:cxn modelId="{F6068156-D178-43BD-B9D7-0CB147BA1D09}" type="presParOf" srcId="{994C560F-D2FA-476D-958C-AA2E3AA4F51F}" destId="{24E3EDFC-216D-4AEC-BB3E-A1EC7C137812}" srcOrd="1" destOrd="0" presId="urn:microsoft.com/office/officeart/2005/8/layout/hierarchy2"/>
    <dgm:cxn modelId="{38656F6A-D107-46DC-8A18-B2EAEED06928}" type="presParOf" srcId="{24E3EDFC-216D-4AEC-BB3E-A1EC7C137812}" destId="{FE26AB04-F9FF-46C3-9420-3F65E57890DC}" srcOrd="0" destOrd="0" presId="urn:microsoft.com/office/officeart/2005/8/layout/hierarchy2"/>
    <dgm:cxn modelId="{41F6D880-DAD6-414E-A58C-CFD3805B443F}" type="presParOf" srcId="{24E3EDFC-216D-4AEC-BB3E-A1EC7C137812}" destId="{5E062342-1859-40DA-A1E7-FB7BBC9702FD}" srcOrd="1" destOrd="0" presId="urn:microsoft.com/office/officeart/2005/8/layout/hierarchy2"/>
    <dgm:cxn modelId="{6B3961ED-9303-4AC4-8990-06D6403204F8}" type="presParOf" srcId="{994C560F-D2FA-476D-958C-AA2E3AA4F51F}" destId="{64A2C421-9A72-4FBE-ADFA-B4A6CFCFB19B}" srcOrd="2" destOrd="0" presId="urn:microsoft.com/office/officeart/2005/8/layout/hierarchy2"/>
    <dgm:cxn modelId="{66403D4E-4A0B-4608-A633-3301559F5073}" type="presParOf" srcId="{64A2C421-9A72-4FBE-ADFA-B4A6CFCFB19B}" destId="{8249973D-9652-42FD-A4F3-62EBCA7C211F}" srcOrd="0" destOrd="0" presId="urn:microsoft.com/office/officeart/2005/8/layout/hierarchy2"/>
    <dgm:cxn modelId="{FE375795-CE1F-4322-8A13-747077860A5B}" type="presParOf" srcId="{994C560F-D2FA-476D-958C-AA2E3AA4F51F}" destId="{28CC58A2-1156-4866-9816-0490EBFB6A01}" srcOrd="3" destOrd="0" presId="urn:microsoft.com/office/officeart/2005/8/layout/hierarchy2"/>
    <dgm:cxn modelId="{C3543021-4648-4AEB-9CB7-FE6D978AD998}" type="presParOf" srcId="{28CC58A2-1156-4866-9816-0490EBFB6A01}" destId="{B960FAA9-29A2-4DCC-81B6-E0633EA27B45}" srcOrd="0" destOrd="0" presId="urn:microsoft.com/office/officeart/2005/8/layout/hierarchy2"/>
    <dgm:cxn modelId="{EB4E3C3E-7C4E-4E3E-B2E0-47B6AB643B9A}" type="presParOf" srcId="{28CC58A2-1156-4866-9816-0490EBFB6A01}" destId="{5A4051FE-9770-40B7-84D8-5611BBFAEC62}" srcOrd="1" destOrd="0" presId="urn:microsoft.com/office/officeart/2005/8/layout/hierarchy2"/>
    <dgm:cxn modelId="{BEBDA39C-7EE6-4A1E-B0CC-BD8C5BA2EF66}" type="presParOf" srcId="{E5161732-909B-466C-A902-C62D17BF9253}" destId="{AC84D22E-116E-435F-B11C-C1D58E947E6D}" srcOrd="2" destOrd="0" presId="urn:microsoft.com/office/officeart/2005/8/layout/hierarchy2"/>
    <dgm:cxn modelId="{00C4FD42-2DAE-475D-A757-331777DBC1B1}" type="presParOf" srcId="{AC84D22E-116E-435F-B11C-C1D58E947E6D}" destId="{FDD8C5D4-ACE2-48A9-AB66-66D085E0F5C2}" srcOrd="0" destOrd="0" presId="urn:microsoft.com/office/officeart/2005/8/layout/hierarchy2"/>
    <dgm:cxn modelId="{2369A8C9-9BD8-4478-9DD2-98ABC0D67AD8}" type="presParOf" srcId="{E5161732-909B-466C-A902-C62D17BF9253}" destId="{3C390A32-39F3-453F-A824-03EC6A19B946}" srcOrd="3" destOrd="0" presId="urn:microsoft.com/office/officeart/2005/8/layout/hierarchy2"/>
    <dgm:cxn modelId="{D6001BE6-2580-441E-9487-02D60E572740}" type="presParOf" srcId="{3C390A32-39F3-453F-A824-03EC6A19B946}" destId="{261BAC41-EF95-4527-A186-014F77510FAD}" srcOrd="0" destOrd="0" presId="urn:microsoft.com/office/officeart/2005/8/layout/hierarchy2"/>
    <dgm:cxn modelId="{987853C2-E01B-47DA-B082-39D6D74051A9}" type="presParOf" srcId="{3C390A32-39F3-453F-A824-03EC6A19B946}" destId="{5EF1CE05-C65F-4B9D-AAEC-6DF71C22D50A}" srcOrd="1" destOrd="0" presId="urn:microsoft.com/office/officeart/2005/8/layout/hierarchy2"/>
    <dgm:cxn modelId="{A434E9A8-EE1D-4618-BB6D-8B71DC1E97E6}" type="presParOf" srcId="{7622F51F-65B5-48F6-9FF3-537B0D2F0311}" destId="{9FE4E6DA-E1FB-4DAB-B1B8-F26B2A99B60C}" srcOrd="2" destOrd="0" presId="urn:microsoft.com/office/officeart/2005/8/layout/hierarchy2"/>
    <dgm:cxn modelId="{60F253A0-9A39-4117-A039-127517D8A64F}" type="presParOf" srcId="{9FE4E6DA-E1FB-4DAB-B1B8-F26B2A99B60C}" destId="{BCF2B31C-8A60-474B-B82E-C6052318B774}" srcOrd="0" destOrd="0" presId="urn:microsoft.com/office/officeart/2005/8/layout/hierarchy2"/>
    <dgm:cxn modelId="{A059EBCA-C968-4C30-8855-14F57F8A439E}" type="presParOf" srcId="{7622F51F-65B5-48F6-9FF3-537B0D2F0311}" destId="{52B259DA-36E6-4707-BFA7-E7468569392B}" srcOrd="3" destOrd="0" presId="urn:microsoft.com/office/officeart/2005/8/layout/hierarchy2"/>
    <dgm:cxn modelId="{8313F77C-59A8-4B6F-B8D5-61FBD81B158F}" type="presParOf" srcId="{52B259DA-36E6-4707-BFA7-E7468569392B}" destId="{7FD4F37C-5728-443C-BD5A-E4CAFF0D8F1C}" srcOrd="0" destOrd="0" presId="urn:microsoft.com/office/officeart/2005/8/layout/hierarchy2"/>
    <dgm:cxn modelId="{B5AC0530-4232-4C8A-BE48-506D2D5B0685}" type="presParOf" srcId="{52B259DA-36E6-4707-BFA7-E7468569392B}" destId="{44729168-CE3A-48DF-9720-D562CA4C18F1}" srcOrd="1" destOrd="0" presId="urn:microsoft.com/office/officeart/2005/8/layout/hierarchy2"/>
    <dgm:cxn modelId="{76AA829F-7AA2-4D91-A182-3E7AAF61FF3C}" type="presParOf" srcId="{44729168-CE3A-48DF-9720-D562CA4C18F1}" destId="{9B951302-98CE-4EEE-898A-E793D805D1C1}" srcOrd="0" destOrd="0" presId="urn:microsoft.com/office/officeart/2005/8/layout/hierarchy2"/>
    <dgm:cxn modelId="{412DB992-DEBB-4485-B69B-3553E02D01F4}" type="presParOf" srcId="{9B951302-98CE-4EEE-898A-E793D805D1C1}" destId="{422B33AA-6E41-4231-84FE-3A967C261F1D}" srcOrd="0" destOrd="0" presId="urn:microsoft.com/office/officeart/2005/8/layout/hierarchy2"/>
    <dgm:cxn modelId="{8112A9AC-F866-448A-8477-75A38B972829}" type="presParOf" srcId="{44729168-CE3A-48DF-9720-D562CA4C18F1}" destId="{505D12D9-900F-4ABA-BD8E-102844C51172}" srcOrd="1" destOrd="0" presId="urn:microsoft.com/office/officeart/2005/8/layout/hierarchy2"/>
    <dgm:cxn modelId="{CB47BED7-2555-412B-B5AB-43902A5E3420}" type="presParOf" srcId="{505D12D9-900F-4ABA-BD8E-102844C51172}" destId="{F860D641-0B2B-42D8-87AF-E43B1689F04C}" srcOrd="0" destOrd="0" presId="urn:microsoft.com/office/officeart/2005/8/layout/hierarchy2"/>
    <dgm:cxn modelId="{9E54151D-5A2A-4CCA-A631-EDC4D957E106}" type="presParOf" srcId="{505D12D9-900F-4ABA-BD8E-102844C51172}" destId="{B15027B6-0AAB-4AE2-9ED1-A9364673ECFC}" srcOrd="1" destOrd="0" presId="urn:microsoft.com/office/officeart/2005/8/layout/hierarchy2"/>
    <dgm:cxn modelId="{4137FDD6-3884-4DF5-94D7-44354BFD0FB4}" type="presParOf" srcId="{44729168-CE3A-48DF-9720-D562CA4C18F1}" destId="{A3F3D009-67B7-4ADC-B381-DB76358596C7}" srcOrd="2" destOrd="0" presId="urn:microsoft.com/office/officeart/2005/8/layout/hierarchy2"/>
    <dgm:cxn modelId="{977AC23F-FC9F-4B8B-8161-FC7A1D4F0F27}" type="presParOf" srcId="{A3F3D009-67B7-4ADC-B381-DB76358596C7}" destId="{21A7EE95-6178-4A47-AF14-81CA4471BD1D}" srcOrd="0" destOrd="0" presId="urn:microsoft.com/office/officeart/2005/8/layout/hierarchy2"/>
    <dgm:cxn modelId="{738195A7-F9C4-4F43-9860-667EF15CD844}" type="presParOf" srcId="{44729168-CE3A-48DF-9720-D562CA4C18F1}" destId="{5791AFF7-2D7E-4649-B1B4-222EFF4F69AF}" srcOrd="3" destOrd="0" presId="urn:microsoft.com/office/officeart/2005/8/layout/hierarchy2"/>
    <dgm:cxn modelId="{437BC3B3-E106-40F9-A3BA-E6064C5FE119}" type="presParOf" srcId="{5791AFF7-2D7E-4649-B1B4-222EFF4F69AF}" destId="{B39A283B-83FE-4989-81E8-F26AF4805501}" srcOrd="0" destOrd="0" presId="urn:microsoft.com/office/officeart/2005/8/layout/hierarchy2"/>
    <dgm:cxn modelId="{A5D7DDE0-4CC5-4D34-AFC2-AD0E3ABD4553}" type="presParOf" srcId="{5791AFF7-2D7E-4649-B1B4-222EFF4F69AF}" destId="{2B97FCFE-5A15-4F4A-8726-439F8A4DAAF5}" srcOrd="1" destOrd="0" presId="urn:microsoft.com/office/officeart/2005/8/layout/hierarchy2"/>
    <dgm:cxn modelId="{CC73CA4A-FA4D-41FA-917E-2979645D0625}" type="presParOf" srcId="{EE915AE5-179F-440A-96B9-D64357C026EB}" destId="{210FAC43-9E80-41F5-80F6-F459F190F343}" srcOrd="2" destOrd="0" presId="urn:microsoft.com/office/officeart/2005/8/layout/hierarchy2"/>
    <dgm:cxn modelId="{25F26D90-E6F9-4302-9EA2-E4650BC2FAC5}" type="presParOf" srcId="{210FAC43-9E80-41F5-80F6-F459F190F343}" destId="{1A7D3945-57BA-415C-9FAE-5F2F3B64D235}" srcOrd="0" destOrd="0" presId="urn:microsoft.com/office/officeart/2005/8/layout/hierarchy2"/>
    <dgm:cxn modelId="{2084B10D-62ED-4ED5-B1DB-CD491821E5A3}" type="presParOf" srcId="{EE915AE5-179F-440A-96B9-D64357C026EB}" destId="{B41B7529-4A34-401A-B501-226A721C0E3F}" srcOrd="3" destOrd="0" presId="urn:microsoft.com/office/officeart/2005/8/layout/hierarchy2"/>
    <dgm:cxn modelId="{B94A27E4-B505-4248-9363-301ECBD6F0E7}" type="presParOf" srcId="{B41B7529-4A34-401A-B501-226A721C0E3F}" destId="{0A1C5898-E851-422C-AB01-02FA41FA4DDE}" srcOrd="0" destOrd="0" presId="urn:microsoft.com/office/officeart/2005/8/layout/hierarchy2"/>
    <dgm:cxn modelId="{9040960B-DF08-4C2F-94F9-3633AB8E52CB}" type="presParOf" srcId="{B41B7529-4A34-401A-B501-226A721C0E3F}" destId="{FF0E454B-ECFC-42A7-86D0-3455BF05494C}" srcOrd="1" destOrd="0" presId="urn:microsoft.com/office/officeart/2005/8/layout/hierarchy2"/>
    <dgm:cxn modelId="{A2D83C96-260B-44F4-9CBC-ED6267FC0222}" type="presParOf" srcId="{FF0E454B-ECFC-42A7-86D0-3455BF05494C}" destId="{37CFAB43-A58D-49CB-83F8-2E3755900C69}" srcOrd="0" destOrd="0" presId="urn:microsoft.com/office/officeart/2005/8/layout/hierarchy2"/>
    <dgm:cxn modelId="{90A340A5-D16B-4775-80A8-1BC6906B78B9}" type="presParOf" srcId="{37CFAB43-A58D-49CB-83F8-2E3755900C69}" destId="{B2781458-5770-427B-9E6A-78354EACBE5A}" srcOrd="0" destOrd="0" presId="urn:microsoft.com/office/officeart/2005/8/layout/hierarchy2"/>
    <dgm:cxn modelId="{98159E5C-FEE8-4FE1-9600-7EEFEB544391}" type="presParOf" srcId="{FF0E454B-ECFC-42A7-86D0-3455BF05494C}" destId="{314B31E5-606E-4BFD-8E4E-D358533FD390}" srcOrd="1" destOrd="0" presId="urn:microsoft.com/office/officeart/2005/8/layout/hierarchy2"/>
    <dgm:cxn modelId="{818BECE3-100C-4443-8A18-21B990D752BF}" type="presParOf" srcId="{314B31E5-606E-4BFD-8E4E-D358533FD390}" destId="{A7E958DE-32BF-4395-BFF0-0E9764FF726F}" srcOrd="0" destOrd="0" presId="urn:microsoft.com/office/officeart/2005/8/layout/hierarchy2"/>
    <dgm:cxn modelId="{4DC5C0E8-505D-4566-8770-A7EE68E501B7}" type="presParOf" srcId="{314B31E5-606E-4BFD-8E4E-D358533FD390}" destId="{289E4709-7E4D-48C7-9FCB-60BFBD427A0D}" srcOrd="1" destOrd="0" presId="urn:microsoft.com/office/officeart/2005/8/layout/hierarchy2"/>
    <dgm:cxn modelId="{DF674318-BF48-45AB-B527-AC335ABB7904}" type="presParOf" srcId="{FF0E454B-ECFC-42A7-86D0-3455BF05494C}" destId="{8762171F-A8DC-4FF4-B212-8A3682921ED7}" srcOrd="2" destOrd="0" presId="urn:microsoft.com/office/officeart/2005/8/layout/hierarchy2"/>
    <dgm:cxn modelId="{1CD090ED-2A25-465E-ABAC-6E09F2475BE8}" type="presParOf" srcId="{8762171F-A8DC-4FF4-B212-8A3682921ED7}" destId="{1C967C4B-3B24-4350-B631-2D2B89433620}" srcOrd="0" destOrd="0" presId="urn:microsoft.com/office/officeart/2005/8/layout/hierarchy2"/>
    <dgm:cxn modelId="{8922CE9A-2ACE-4FB6-B07D-2FE4FF8ACAC7}" type="presParOf" srcId="{FF0E454B-ECFC-42A7-86D0-3455BF05494C}" destId="{F5C59DD0-417D-4B6F-9910-7D406BD7FF34}" srcOrd="3" destOrd="0" presId="urn:microsoft.com/office/officeart/2005/8/layout/hierarchy2"/>
    <dgm:cxn modelId="{9A1CE6A2-7A68-4E49-97C9-F3F287A46415}" type="presParOf" srcId="{F5C59DD0-417D-4B6F-9910-7D406BD7FF34}" destId="{C58B4C02-BE6E-4505-87C7-B32E1D7DB977}" srcOrd="0" destOrd="0" presId="urn:microsoft.com/office/officeart/2005/8/layout/hierarchy2"/>
    <dgm:cxn modelId="{D8ABE497-1005-40EA-85C1-19CD666D6E64}" type="presParOf" srcId="{F5C59DD0-417D-4B6F-9910-7D406BD7FF34}" destId="{56168532-F303-479D-9F46-1AF7BA6D96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984162" cy="3942886"/>
        <a:chOff x="0" y="0"/>
        <a:chExt cx="9984162" cy="3942886"/>
      </a:xfrm>
    </dsp:grpSpPr>
    <dsp:sp modelId="{D3EFE157-844E-42BC-A3C7-A925DA44FA78}">
      <dsp:nvSpPr>
        <dsp:cNvPr id="3" name="圆角矩形 2"/>
        <dsp:cNvSpPr/>
      </dsp:nvSpPr>
      <dsp:spPr bwMode="white">
        <a:xfrm>
          <a:off x="1136815" y="2183191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计算机系统</a:t>
          </a:r>
        </a:p>
      </dsp:txBody>
      <dsp:txXfrm>
        <a:off x="1136815" y="2183191"/>
        <a:ext cx="1168263" cy="584131"/>
      </dsp:txXfrm>
    </dsp:sp>
    <dsp:sp modelId="{82D7952A-C470-4EA4-AE51-AFDDB5B17EA6}">
      <dsp:nvSpPr>
        <dsp:cNvPr id="4" name="任意多边形 3"/>
        <dsp:cNvSpPr/>
      </dsp:nvSpPr>
      <dsp:spPr bwMode="white">
        <a:xfrm>
          <a:off x="2051645" y="2034537"/>
          <a:ext cx="974170" cy="26667"/>
        </a:xfrm>
        <a:custGeom>
          <a:avLst/>
          <a:gdLst/>
          <a:ahLst/>
          <a:cxnLst/>
          <a:pathLst>
            <a:path w="1534" h="42">
              <a:moveTo>
                <a:pt x="399" y="694"/>
              </a:moveTo>
              <a:lnTo>
                <a:pt x="1135" y="-652"/>
              </a:lnTo>
            </a:path>
          </a:pathLst>
        </a:custGeom>
      </dsp:spPr>
      <dsp:style>
        <a:lnRef idx="1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051645" y="2034537"/>
        <a:ext cx="974170" cy="26667"/>
      </dsp:txXfrm>
    </dsp:sp>
    <dsp:sp modelId="{5EDD4B57-0C68-46A2-B588-617A19C08C6A}">
      <dsp:nvSpPr>
        <dsp:cNvPr id="5" name="圆角矩形 4"/>
        <dsp:cNvSpPr/>
      </dsp:nvSpPr>
      <dsp:spPr bwMode="white">
        <a:xfrm>
          <a:off x="2772382" y="1328420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硬件</a:t>
          </a:r>
        </a:p>
      </dsp:txBody>
      <dsp:txXfrm>
        <a:off x="2772382" y="1328420"/>
        <a:ext cx="1168263" cy="584131"/>
      </dsp:txXfrm>
    </dsp:sp>
    <dsp:sp modelId="{4CEF99D8-D289-42A9-9A59-83746781CC14}">
      <dsp:nvSpPr>
        <dsp:cNvPr id="6" name="任意多边形 5"/>
        <dsp:cNvSpPr/>
      </dsp:nvSpPr>
      <dsp:spPr bwMode="white">
        <a:xfrm>
          <a:off x="3771312" y="1278818"/>
          <a:ext cx="805970" cy="26667"/>
        </a:xfrm>
        <a:custGeom>
          <a:avLst/>
          <a:gdLst/>
          <a:ahLst/>
          <a:cxnLst/>
          <a:pathLst>
            <a:path w="1269" h="42">
              <a:moveTo>
                <a:pt x="267" y="538"/>
              </a:moveTo>
              <a:lnTo>
                <a:pt x="1003" y="-496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771312" y="1278818"/>
        <a:ext cx="805970" cy="26667"/>
      </dsp:txXfrm>
    </dsp:sp>
    <dsp:sp modelId="{DB1A96A1-9227-4A3D-B622-246059904648}">
      <dsp:nvSpPr>
        <dsp:cNvPr id="7" name="圆角矩形 6"/>
        <dsp:cNvSpPr/>
      </dsp:nvSpPr>
      <dsp:spPr bwMode="white">
        <a:xfrm>
          <a:off x="4407950" y="671751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主机</a:t>
          </a:r>
        </a:p>
      </dsp:txBody>
      <dsp:txXfrm>
        <a:off x="4407950" y="671751"/>
        <a:ext cx="1168263" cy="584131"/>
      </dsp:txXfrm>
    </dsp:sp>
    <dsp:sp modelId="{10E3EBBE-A03A-4E04-BC08-9CFBC0B6925A}">
      <dsp:nvSpPr>
        <dsp:cNvPr id="8" name="任意多边形 7"/>
        <dsp:cNvSpPr/>
      </dsp:nvSpPr>
      <dsp:spPr bwMode="white">
        <a:xfrm>
          <a:off x="5522121" y="782546"/>
          <a:ext cx="575488" cy="26667"/>
        </a:xfrm>
        <a:custGeom>
          <a:avLst/>
          <a:gdLst/>
          <a:ahLst/>
          <a:cxnLst/>
          <a:pathLst>
            <a:path w="906" h="42">
              <a:moveTo>
                <a:pt x="85" y="285"/>
              </a:moveTo>
              <a:lnTo>
                <a:pt x="821" y="-243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5522121" y="782546"/>
        <a:ext cx="575488" cy="26667"/>
      </dsp:txXfrm>
    </dsp:sp>
    <dsp:sp modelId="{E09AAA38-BFBE-4DD9-ADF5-72126CC791D1}">
      <dsp:nvSpPr>
        <dsp:cNvPr id="9" name="圆角矩形 8"/>
        <dsp:cNvSpPr/>
      </dsp:nvSpPr>
      <dsp:spPr bwMode="white">
        <a:xfrm>
          <a:off x="6043517" y="335875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CPU</a:t>
          </a:r>
          <a:endParaRPr lang="zh-CN" altLang="en-US" dirty="0"/>
        </a:p>
      </dsp:txBody>
      <dsp:txXfrm>
        <a:off x="6043517" y="335875"/>
        <a:ext cx="1168263" cy="584131"/>
      </dsp:txXfrm>
    </dsp:sp>
    <dsp:sp modelId="{E869E9E9-FB61-4452-BBA0-3E7F8154EA88}">
      <dsp:nvSpPr>
        <dsp:cNvPr id="10" name="任意多边形 9"/>
        <dsp:cNvSpPr/>
      </dsp:nvSpPr>
      <dsp:spPr bwMode="white">
        <a:xfrm>
          <a:off x="7157688" y="446670"/>
          <a:ext cx="575488" cy="26667"/>
        </a:xfrm>
        <a:custGeom>
          <a:avLst/>
          <a:gdLst/>
          <a:ahLst/>
          <a:cxnLst/>
          <a:pathLst>
            <a:path w="906" h="42">
              <a:moveTo>
                <a:pt x="85" y="285"/>
              </a:moveTo>
              <a:lnTo>
                <a:pt x="821" y="-243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7157688" y="446670"/>
        <a:ext cx="575488" cy="26667"/>
      </dsp:txXfrm>
    </dsp:sp>
    <dsp:sp modelId="{FE26AB04-F9FF-46C3-9420-3F65E57890DC}">
      <dsp:nvSpPr>
        <dsp:cNvPr id="11" name="圆角矩形 10"/>
        <dsp:cNvSpPr/>
      </dsp:nvSpPr>
      <dsp:spPr bwMode="white">
        <a:xfrm>
          <a:off x="7679085" y="0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运算器</a:t>
          </a:r>
        </a:p>
      </dsp:txBody>
      <dsp:txXfrm>
        <a:off x="7679085" y="0"/>
        <a:ext cx="1168263" cy="584131"/>
      </dsp:txXfrm>
    </dsp:sp>
    <dsp:sp modelId="{64A2C421-9A72-4FBE-ADFA-B4A6CFCFB19B}">
      <dsp:nvSpPr>
        <dsp:cNvPr id="12" name="任意多边形 11"/>
        <dsp:cNvSpPr/>
      </dsp:nvSpPr>
      <dsp:spPr bwMode="white">
        <a:xfrm>
          <a:off x="7157688" y="782546"/>
          <a:ext cx="575488" cy="26667"/>
        </a:xfrm>
        <a:custGeom>
          <a:avLst/>
          <a:gdLst/>
          <a:ahLst/>
          <a:cxnLst/>
          <a:pathLst>
            <a:path w="906" h="42">
              <a:moveTo>
                <a:pt x="85" y="-243"/>
              </a:moveTo>
              <a:lnTo>
                <a:pt x="821" y="285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7157688" y="782546"/>
        <a:ext cx="575488" cy="26667"/>
      </dsp:txXfrm>
    </dsp:sp>
    <dsp:sp modelId="{B960FAA9-29A2-4DCC-81B6-E0633EA27B45}">
      <dsp:nvSpPr>
        <dsp:cNvPr id="13" name="圆角矩形 12"/>
        <dsp:cNvSpPr/>
      </dsp:nvSpPr>
      <dsp:spPr bwMode="white">
        <a:xfrm>
          <a:off x="7679085" y="671751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控制器</a:t>
          </a:r>
        </a:p>
      </dsp:txBody>
      <dsp:txXfrm>
        <a:off x="7679085" y="671751"/>
        <a:ext cx="1168263" cy="584131"/>
      </dsp:txXfrm>
    </dsp:sp>
    <dsp:sp modelId="{AC84D22E-116E-435F-B11C-C1D58E947E6D}">
      <dsp:nvSpPr>
        <dsp:cNvPr id="14" name="任意多边形 13"/>
        <dsp:cNvSpPr/>
      </dsp:nvSpPr>
      <dsp:spPr bwMode="white">
        <a:xfrm>
          <a:off x="5522121" y="1118421"/>
          <a:ext cx="575488" cy="26667"/>
        </a:xfrm>
        <a:custGeom>
          <a:avLst/>
          <a:gdLst/>
          <a:ahLst/>
          <a:cxnLst/>
          <a:pathLst>
            <a:path w="906" h="42">
              <a:moveTo>
                <a:pt x="85" y="-243"/>
              </a:moveTo>
              <a:lnTo>
                <a:pt x="821" y="285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5522121" y="1118421"/>
        <a:ext cx="575488" cy="26667"/>
      </dsp:txXfrm>
    </dsp:sp>
    <dsp:sp modelId="{261BAC41-EF95-4527-A186-014F77510FAD}">
      <dsp:nvSpPr>
        <dsp:cNvPr id="15" name="圆角矩形 14"/>
        <dsp:cNvSpPr/>
      </dsp:nvSpPr>
      <dsp:spPr bwMode="white">
        <a:xfrm>
          <a:off x="6043517" y="1007626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存储器</a:t>
          </a:r>
        </a:p>
      </dsp:txBody>
      <dsp:txXfrm>
        <a:off x="6043517" y="1007626"/>
        <a:ext cx="1168263" cy="584131"/>
      </dsp:txXfrm>
    </dsp:sp>
    <dsp:sp modelId="{9FE4E6DA-E1FB-4DAB-B1B8-F26B2A99B60C}">
      <dsp:nvSpPr>
        <dsp:cNvPr id="16" name="任意多边形 15"/>
        <dsp:cNvSpPr/>
      </dsp:nvSpPr>
      <dsp:spPr bwMode="white">
        <a:xfrm>
          <a:off x="3758932" y="1950569"/>
          <a:ext cx="830731" cy="26667"/>
        </a:xfrm>
        <a:custGeom>
          <a:avLst/>
          <a:gdLst/>
          <a:ahLst/>
          <a:cxnLst/>
          <a:pathLst>
            <a:path w="1308" h="42">
              <a:moveTo>
                <a:pt x="286" y="-520"/>
              </a:moveTo>
              <a:lnTo>
                <a:pt x="1022" y="562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758932" y="1950569"/>
        <a:ext cx="830731" cy="26667"/>
      </dsp:txXfrm>
    </dsp:sp>
    <dsp:sp modelId="{7FD4F37C-5728-443C-BD5A-E4CAFF0D8F1C}">
      <dsp:nvSpPr>
        <dsp:cNvPr id="17" name="圆角矩形 16"/>
        <dsp:cNvSpPr/>
      </dsp:nvSpPr>
      <dsp:spPr bwMode="white">
        <a:xfrm>
          <a:off x="4407950" y="2015253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外部设备</a:t>
          </a:r>
        </a:p>
      </dsp:txBody>
      <dsp:txXfrm>
        <a:off x="4407950" y="2015253"/>
        <a:ext cx="1168263" cy="584131"/>
      </dsp:txXfrm>
    </dsp:sp>
    <dsp:sp modelId="{9B951302-98CE-4EEE-898A-E793D805D1C1}">
      <dsp:nvSpPr>
        <dsp:cNvPr id="18" name="任意多边形 17"/>
        <dsp:cNvSpPr/>
      </dsp:nvSpPr>
      <dsp:spPr bwMode="white">
        <a:xfrm>
          <a:off x="5522121" y="2126047"/>
          <a:ext cx="575488" cy="26667"/>
        </a:xfrm>
        <a:custGeom>
          <a:avLst/>
          <a:gdLst/>
          <a:ahLst/>
          <a:cxnLst/>
          <a:pathLst>
            <a:path w="906" h="42">
              <a:moveTo>
                <a:pt x="85" y="285"/>
              </a:moveTo>
              <a:lnTo>
                <a:pt x="821" y="-243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5522121" y="2126047"/>
        <a:ext cx="575488" cy="26667"/>
      </dsp:txXfrm>
    </dsp:sp>
    <dsp:sp modelId="{F860D641-0B2B-42D8-87AF-E43B1689F04C}">
      <dsp:nvSpPr>
        <dsp:cNvPr id="19" name="圆角矩形 18"/>
        <dsp:cNvSpPr/>
      </dsp:nvSpPr>
      <dsp:spPr bwMode="white">
        <a:xfrm>
          <a:off x="6043517" y="1679377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输入设备</a:t>
          </a:r>
        </a:p>
      </dsp:txBody>
      <dsp:txXfrm>
        <a:off x="6043517" y="1679377"/>
        <a:ext cx="1168263" cy="584131"/>
      </dsp:txXfrm>
    </dsp:sp>
    <dsp:sp modelId="{A3F3D009-67B7-4ADC-B381-DB76358596C7}">
      <dsp:nvSpPr>
        <dsp:cNvPr id="20" name="任意多边形 19"/>
        <dsp:cNvSpPr/>
      </dsp:nvSpPr>
      <dsp:spPr bwMode="white">
        <a:xfrm>
          <a:off x="5522121" y="2461923"/>
          <a:ext cx="575488" cy="26667"/>
        </a:xfrm>
        <a:custGeom>
          <a:avLst/>
          <a:gdLst/>
          <a:ahLst/>
          <a:cxnLst/>
          <a:pathLst>
            <a:path w="906" h="42">
              <a:moveTo>
                <a:pt x="85" y="-243"/>
              </a:moveTo>
              <a:lnTo>
                <a:pt x="821" y="285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5522121" y="2461923"/>
        <a:ext cx="575488" cy="26667"/>
      </dsp:txXfrm>
    </dsp:sp>
    <dsp:sp modelId="{B39A283B-83FE-4989-81E8-F26AF4805501}">
      <dsp:nvSpPr>
        <dsp:cNvPr id="21" name="圆角矩形 20"/>
        <dsp:cNvSpPr/>
      </dsp:nvSpPr>
      <dsp:spPr bwMode="white">
        <a:xfrm>
          <a:off x="6043517" y="2351128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输出设备</a:t>
          </a:r>
        </a:p>
      </dsp:txBody>
      <dsp:txXfrm>
        <a:off x="6043517" y="2351128"/>
        <a:ext cx="1168263" cy="584131"/>
      </dsp:txXfrm>
    </dsp:sp>
    <dsp:sp modelId="{210FAC43-9E80-41F5-80F6-F459F190F343}">
      <dsp:nvSpPr>
        <dsp:cNvPr id="22" name="任意多边形 21"/>
        <dsp:cNvSpPr/>
      </dsp:nvSpPr>
      <dsp:spPr bwMode="white">
        <a:xfrm>
          <a:off x="2058248" y="2881767"/>
          <a:ext cx="960964" cy="26667"/>
        </a:xfrm>
        <a:custGeom>
          <a:avLst/>
          <a:gdLst/>
          <a:ahLst/>
          <a:cxnLst/>
          <a:pathLst>
            <a:path w="1513" h="42">
              <a:moveTo>
                <a:pt x="389" y="-640"/>
              </a:moveTo>
              <a:lnTo>
                <a:pt x="1125" y="682"/>
              </a:lnTo>
            </a:path>
          </a:pathLst>
        </a:custGeom>
      </dsp:spPr>
      <dsp:style>
        <a:lnRef idx="1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058248" y="2881767"/>
        <a:ext cx="960964" cy="26667"/>
      </dsp:txXfrm>
    </dsp:sp>
    <dsp:sp modelId="{0A1C5898-E851-422C-AB01-02FA41FA4DDE}">
      <dsp:nvSpPr>
        <dsp:cNvPr id="23" name="圆角矩形 22"/>
        <dsp:cNvSpPr/>
      </dsp:nvSpPr>
      <dsp:spPr bwMode="white">
        <a:xfrm>
          <a:off x="2772382" y="3022879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软件</a:t>
          </a:r>
        </a:p>
      </dsp:txBody>
      <dsp:txXfrm>
        <a:off x="2772382" y="3022879"/>
        <a:ext cx="1168263" cy="584131"/>
      </dsp:txXfrm>
    </dsp:sp>
    <dsp:sp modelId="{37CFAB43-A58D-49CB-83F8-2E3755900C69}">
      <dsp:nvSpPr>
        <dsp:cNvPr id="24" name="任意多边形 23"/>
        <dsp:cNvSpPr/>
      </dsp:nvSpPr>
      <dsp:spPr bwMode="white">
        <a:xfrm>
          <a:off x="3886553" y="3133674"/>
          <a:ext cx="575488" cy="26667"/>
        </a:xfrm>
        <a:custGeom>
          <a:avLst/>
          <a:gdLst/>
          <a:ahLst/>
          <a:cxnLst/>
          <a:pathLst>
            <a:path w="906" h="42">
              <a:moveTo>
                <a:pt x="85" y="285"/>
              </a:moveTo>
              <a:lnTo>
                <a:pt x="821" y="-243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886553" y="3133674"/>
        <a:ext cx="575488" cy="26667"/>
      </dsp:txXfrm>
    </dsp:sp>
    <dsp:sp modelId="{A7E958DE-32BF-4395-BFF0-0E9764FF726F}">
      <dsp:nvSpPr>
        <dsp:cNvPr id="25" name="圆角矩形 24"/>
        <dsp:cNvSpPr/>
      </dsp:nvSpPr>
      <dsp:spPr bwMode="white">
        <a:xfrm>
          <a:off x="4407950" y="2687004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应用软件</a:t>
          </a:r>
        </a:p>
      </dsp:txBody>
      <dsp:txXfrm>
        <a:off x="4407950" y="2687004"/>
        <a:ext cx="1168263" cy="584131"/>
      </dsp:txXfrm>
    </dsp:sp>
    <dsp:sp modelId="{8762171F-A8DC-4FF4-B212-8A3682921ED7}">
      <dsp:nvSpPr>
        <dsp:cNvPr id="26" name="任意多边形 25"/>
        <dsp:cNvSpPr/>
      </dsp:nvSpPr>
      <dsp:spPr bwMode="white">
        <a:xfrm>
          <a:off x="3886553" y="3469549"/>
          <a:ext cx="575488" cy="26667"/>
        </a:xfrm>
        <a:custGeom>
          <a:avLst/>
          <a:gdLst/>
          <a:ahLst/>
          <a:cxnLst/>
          <a:pathLst>
            <a:path w="906" h="42">
              <a:moveTo>
                <a:pt x="85" y="-243"/>
              </a:moveTo>
              <a:lnTo>
                <a:pt x="821" y="285"/>
              </a:lnTo>
            </a:path>
          </a:pathLst>
        </a:custGeom>
      </dsp:spPr>
      <dsp:style>
        <a:lnRef idx="1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886553" y="3469549"/>
        <a:ext cx="575488" cy="26667"/>
      </dsp:txXfrm>
    </dsp:sp>
    <dsp:sp modelId="{C58B4C02-BE6E-4505-87C7-B32E1D7DB977}">
      <dsp:nvSpPr>
        <dsp:cNvPr id="27" name="圆角矩形 26"/>
        <dsp:cNvSpPr/>
      </dsp:nvSpPr>
      <dsp:spPr bwMode="white">
        <a:xfrm>
          <a:off x="4407950" y="3358755"/>
          <a:ext cx="1168263" cy="584131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系统软件</a:t>
          </a:r>
        </a:p>
      </dsp:txBody>
      <dsp:txXfrm>
        <a:off x="4407950" y="3358755"/>
        <a:ext cx="1168263" cy="584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56C-B4F2-4C29-B471-0AE41AE68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59624" y="5469197"/>
            <a:ext cx="4973915" cy="309201"/>
          </a:xfrm>
        </p:spPr>
        <p:txBody>
          <a:bodyPr/>
          <a:lstStyle>
            <a:lvl1pPr>
              <a:defRPr sz="1400"/>
            </a:lvl1pPr>
          </a:lstStyle>
          <a:p>
            <a:r>
              <a:rPr lang="zh-CN" altLang="en-US" dirty="0"/>
              <a:t>编辑：汪琳霞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4CA57A-3D2E-451D-9CD3-3C161F5B62F3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956C-B4F2-4C29-B471-0AE41AE68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4703" y="5479081"/>
            <a:ext cx="5938836" cy="309201"/>
          </a:xfrm>
        </p:spPr>
        <p:txBody>
          <a:bodyPr/>
          <a:lstStyle/>
          <a:p>
            <a:r>
              <a:rPr lang="zh-CN" altLang="en-US" dirty="0"/>
              <a:t>编辑：汪琳霞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A57A-3D2E-451D-9CD3-3C161F5B62F3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956C-B4F2-4C29-B471-0AE41AE68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4CA57A-3D2E-451D-9CD3-3C161F5B62F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zh-CN" altLang="en-US"/>
              <a:t>复习题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889" y="633069"/>
            <a:ext cx="9603275" cy="1049235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30000"/>
              </a:lnSpc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知识点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：存储容量的计算。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注意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对于一定容量的存储器，按字节寻址和按字寻址的范围是不同的！</a:t>
            </a:r>
            <a:br>
              <a:rPr lang="en-US" altLang="zh-CN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26006"/>
            <a:ext cx="10250686" cy="375834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练习题：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设机器字长为</a:t>
            </a:r>
            <a:r>
              <a:rPr lang="en-US" altLang="zh-CN" sz="2400" dirty="0"/>
              <a:t>64</a:t>
            </a:r>
            <a:r>
              <a:rPr lang="zh-CN" altLang="en-US" sz="2400" dirty="0"/>
              <a:t>位，存储容量是</a:t>
            </a:r>
            <a:r>
              <a:rPr lang="en-US" altLang="zh-CN" sz="2400" dirty="0"/>
              <a:t>128MB</a:t>
            </a:r>
            <a:r>
              <a:rPr lang="zh-CN" altLang="en-US" sz="2400" dirty="0"/>
              <a:t>，若按字寻址，它可寻址的单元个数为（）个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某存储器容量为</a:t>
            </a:r>
            <a:r>
              <a:rPr lang="en-US" altLang="zh-CN" sz="2400" dirty="0"/>
              <a:t>32K×16</a:t>
            </a:r>
            <a:r>
              <a:rPr lang="zh-CN" altLang="en-US" sz="2400" dirty="0"/>
              <a:t>位，则地址线（）根，数据线（）根</a:t>
            </a:r>
            <a:endParaRPr lang="en-US" altLang="zh-CN" sz="2400" dirty="0"/>
          </a:p>
          <a:p>
            <a:r>
              <a:rPr lang="zh-CN" altLang="en-US" sz="2400" dirty="0"/>
              <a:t>知识点</a:t>
            </a:r>
            <a:r>
              <a:rPr lang="en-US" altLang="zh-CN" sz="2400" dirty="0"/>
              <a:t>5</a:t>
            </a:r>
            <a:r>
              <a:rPr lang="zh-CN" altLang="en-US" sz="2400" dirty="0"/>
              <a:t>习题答案：</a:t>
            </a:r>
            <a:r>
              <a:rPr lang="en-US" altLang="zh-CN" sz="2400" dirty="0"/>
              <a:t>1.A</a:t>
            </a:r>
            <a:r>
              <a:rPr lang="zh-CN" altLang="en-US" sz="2400" dirty="0"/>
              <a:t>；</a:t>
            </a:r>
            <a:r>
              <a:rPr lang="en-US" altLang="zh-CN" sz="2400" dirty="0"/>
              <a:t>2.CPU</a:t>
            </a:r>
            <a:r>
              <a:rPr lang="zh-CN" altLang="en-US" sz="2400" dirty="0"/>
              <a:t>和主存速度不匹配、存储系统容量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784" y="7617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sz="266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知识点</a:t>
            </a:r>
            <a:r>
              <a:rPr lang="en-US" altLang="zh-CN" sz="266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 </a:t>
            </a:r>
            <a:br>
              <a:rPr lang="en-US" altLang="zh-CN" sz="266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zh-CN" altLang="en-US" sz="266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）静态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RAM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和动态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ROM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的比较。见右图</a:t>
            </a:r>
            <a:b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DRAM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的刷新方式</a:t>
            </a:r>
            <a:b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SRAM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DRAM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引脚（数据线和地址先）数量计算</a:t>
            </a:r>
            <a:endParaRPr lang="zh-CN" altLang="en-US" sz="2665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29" y="1995184"/>
            <a:ext cx="9603275" cy="3768618"/>
          </a:xfrm>
        </p:spPr>
        <p:txBody>
          <a:bodyPr>
            <a:normAutofit fontScale="35000" lnSpcReduction="20000"/>
          </a:bodyPr>
          <a:lstStyle/>
          <a:p>
            <a:r>
              <a:rPr lang="zh-CN" altLang="en-US" sz="6400" dirty="0"/>
              <a:t>练习题：</a:t>
            </a:r>
            <a:endParaRPr lang="en-US" altLang="zh-CN" sz="6400" dirty="0"/>
          </a:p>
          <a:p>
            <a:r>
              <a:rPr lang="en-US" altLang="zh-CN" sz="6400" dirty="0"/>
              <a:t>1.DRAM</a:t>
            </a:r>
            <a:r>
              <a:rPr lang="zh-CN" altLang="en-US" sz="6400" dirty="0"/>
              <a:t>刷新是以（）为单位的。</a:t>
            </a:r>
            <a:endParaRPr lang="en-US" altLang="zh-CN" sz="6400" dirty="0"/>
          </a:p>
          <a:p>
            <a:r>
              <a:rPr lang="en-US" altLang="zh-CN" sz="6400" dirty="0"/>
              <a:t>2.</a:t>
            </a:r>
            <a:r>
              <a:rPr lang="zh-CN" altLang="en-US" sz="6400" dirty="0"/>
              <a:t>某容量为</a:t>
            </a:r>
            <a:r>
              <a:rPr lang="en-US" altLang="zh-CN" sz="6400" dirty="0"/>
              <a:t>256MB</a:t>
            </a:r>
            <a:r>
              <a:rPr lang="zh-CN" altLang="en-US" sz="6400" dirty="0"/>
              <a:t>的存储器由若干</a:t>
            </a:r>
            <a:r>
              <a:rPr lang="en-US" altLang="zh-CN" sz="6400" dirty="0"/>
              <a:t>4M×8</a:t>
            </a:r>
            <a:r>
              <a:rPr lang="zh-CN" altLang="en-US" sz="6400" dirty="0"/>
              <a:t>位的</a:t>
            </a:r>
            <a:r>
              <a:rPr lang="en-US" altLang="zh-CN" sz="6400" dirty="0"/>
              <a:t>DRAM</a:t>
            </a:r>
            <a:r>
              <a:rPr lang="zh-CN" altLang="en-US" sz="6400" dirty="0"/>
              <a:t>芯片构成，该</a:t>
            </a:r>
            <a:r>
              <a:rPr lang="en-US" altLang="zh-CN" sz="6400" dirty="0"/>
              <a:t>DRAM</a:t>
            </a:r>
            <a:r>
              <a:rPr lang="zh-CN" altLang="en-US" sz="6400" dirty="0"/>
              <a:t>芯片的地址引脚和数据引脚总数最少是（）。</a:t>
            </a:r>
            <a:endParaRPr lang="en-US" altLang="zh-CN" sz="6400" dirty="0"/>
          </a:p>
          <a:p>
            <a:r>
              <a:rPr lang="zh-CN" altLang="en-US" sz="6400" dirty="0"/>
              <a:t>知识点</a:t>
            </a:r>
            <a:r>
              <a:rPr lang="en-US" altLang="zh-CN" sz="6400" dirty="0"/>
              <a:t>6 </a:t>
            </a:r>
            <a:r>
              <a:rPr lang="zh-CN" altLang="en-US" sz="6400" dirty="0"/>
              <a:t>练习题答案：</a:t>
            </a:r>
            <a:endParaRPr lang="en-US" altLang="zh-CN" sz="6400" dirty="0"/>
          </a:p>
          <a:p>
            <a:r>
              <a:rPr lang="en-US" altLang="zh-CN" sz="6400" dirty="0"/>
              <a:t>1.16M   </a:t>
            </a:r>
            <a:r>
              <a:rPr lang="zh-CN" altLang="en-US" sz="6400" dirty="0"/>
              <a:t>解析：</a:t>
            </a:r>
            <a:r>
              <a:rPr lang="en-US" altLang="zh-CN" sz="6400" dirty="0"/>
              <a:t>128MB/</a:t>
            </a:r>
            <a:r>
              <a:rPr lang="zh-CN" altLang="en-US" sz="6400" dirty="0"/>
              <a:t>（</a:t>
            </a:r>
            <a:r>
              <a:rPr lang="en-US" altLang="zh-CN" sz="6400" dirty="0"/>
              <a:t>64bit/8</a:t>
            </a:r>
            <a:r>
              <a:rPr lang="zh-CN" altLang="en-US" sz="6400" dirty="0"/>
              <a:t>）注意计算时分子分母单位要统一成</a:t>
            </a:r>
            <a:r>
              <a:rPr lang="en-US" altLang="zh-CN" sz="6400" dirty="0"/>
              <a:t>Byte</a:t>
            </a:r>
            <a:endParaRPr lang="en-US" altLang="zh-CN" sz="6400" dirty="0"/>
          </a:p>
          <a:p>
            <a:r>
              <a:rPr lang="en-US" altLang="zh-CN" sz="6400" dirty="0"/>
              <a:t>2.15  16   </a:t>
            </a:r>
            <a:r>
              <a:rPr lang="zh-CN" altLang="en-US" sz="6400" dirty="0"/>
              <a:t>解析：存储容量</a:t>
            </a:r>
            <a:r>
              <a:rPr lang="en-US" altLang="zh-CN" sz="6400" dirty="0"/>
              <a:t>=</a:t>
            </a:r>
            <a:r>
              <a:rPr lang="zh-CN" altLang="en-US" sz="6400" dirty="0"/>
              <a:t>存储字</a:t>
            </a:r>
            <a:r>
              <a:rPr lang="en-US" altLang="zh-CN" sz="6400" dirty="0"/>
              <a:t>×</a:t>
            </a:r>
            <a:r>
              <a:rPr lang="zh-CN" altLang="en-US" sz="6400" dirty="0"/>
              <a:t>存储字长。存储字数表示存储器的地址空间大小，存储字长表示一个地址中存放的数据量，也是一次存取操作的数据量</a:t>
            </a:r>
            <a:endParaRPr lang="en-US" altLang="zh-CN" sz="6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3645" y="-272415"/>
            <a:ext cx="4458335" cy="3256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150" y="359410"/>
            <a:ext cx="10896600" cy="1049020"/>
          </a:xfrm>
        </p:spPr>
        <p:txBody>
          <a:bodyPr>
            <a:normAutofit fontScale="90000"/>
          </a:bodyPr>
          <a:lstStyle/>
          <a:p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知识点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 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存储容量的扩展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——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字扩展、位扩展、字位扩展。</a:t>
            </a:r>
            <a:b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①芯片数量的计算：存储器容量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M×N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，存储芯片容量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K×J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，则需要芯片数量为：</a:t>
            </a:r>
            <a:b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M×N 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/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K×J 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b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②扩展时地址线，数据线和控制线的连接。</a:t>
            </a:r>
            <a:endParaRPr lang="en-US" altLang="zh-CN" sz="2665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729" y="2106484"/>
            <a:ext cx="9603275" cy="3612591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练习题：用</a:t>
            </a:r>
            <a:r>
              <a:rPr lang="en-US" altLang="zh-CN" sz="2400" b="1" dirty="0"/>
              <a:t>512K×8</a:t>
            </a:r>
            <a:r>
              <a:rPr lang="zh-CN" altLang="en-US" sz="2400" b="1" dirty="0"/>
              <a:t>位的</a:t>
            </a:r>
            <a:r>
              <a:rPr lang="en-US" altLang="zh-CN" sz="2400" b="1" dirty="0"/>
              <a:t>Flash</a:t>
            </a:r>
            <a:r>
              <a:rPr lang="zh-CN" altLang="en-US" sz="2400" b="1" dirty="0"/>
              <a:t>存储芯片组成一个</a:t>
            </a:r>
            <a:r>
              <a:rPr lang="en-US" altLang="zh-CN" sz="2400" b="1" dirty="0"/>
              <a:t>4M×32</a:t>
            </a:r>
            <a:r>
              <a:rPr lang="zh-CN" altLang="en-US" sz="2400" b="1" dirty="0"/>
              <a:t>位的半导体只读存储器，存储器按字编址，回答以下问题：</a:t>
            </a:r>
            <a:endParaRPr lang="en-US" altLang="zh-CN" sz="2400" b="1" dirty="0"/>
          </a:p>
          <a:p>
            <a:r>
              <a:rPr lang="en-US" altLang="zh-CN" sz="2400" b="1" dirty="0"/>
              <a:t>1</a:t>
            </a:r>
            <a:r>
              <a:rPr lang="zh-CN" altLang="en-US" sz="2400" b="1" dirty="0"/>
              <a:t>）该存储器的数据线和地址线分别为多少？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）共需要多少片存储芯片？</a:t>
            </a:r>
            <a:endParaRPr lang="en-US" altLang="zh-CN" sz="2400" b="1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/>
              <a:t>）地址线如何安排？</a:t>
            </a:r>
            <a:endParaRPr lang="en-US" altLang="zh-CN" sz="2400" b="1" dirty="0"/>
          </a:p>
          <a:p>
            <a:r>
              <a:rPr lang="zh-CN" altLang="en-US" sz="2400" b="1" dirty="0"/>
              <a:t>知识点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答案：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行 </a:t>
            </a:r>
            <a:r>
              <a:rPr lang="en-US" altLang="zh-CN" sz="2400" b="1" dirty="0"/>
              <a:t>2.19(</a:t>
            </a:r>
            <a:r>
              <a:rPr lang="zh-CN" altLang="en-US" sz="2400" b="1" dirty="0"/>
              <a:t>注意：</a:t>
            </a:r>
            <a:r>
              <a:rPr lang="en-US" altLang="zh-CN" sz="2400" b="1" dirty="0"/>
              <a:t>DRAM</a:t>
            </a:r>
            <a:r>
              <a:rPr lang="zh-CN" altLang="en-US" sz="2400" b="1" dirty="0"/>
              <a:t>的行列地址线复用。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085" y="177800"/>
            <a:ext cx="12085320" cy="1049020"/>
          </a:xfrm>
        </p:spPr>
        <p:txBody>
          <a:bodyPr>
            <a:normAutofit fontScale="90000"/>
          </a:bodyPr>
          <a:lstStyle/>
          <a:p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知识点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9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：程序局部性原理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——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时间局部性和空间局部性</a:t>
            </a:r>
            <a:b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时间局部性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——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最近的将要用到的信息，很可能是现在正在使用的信息。</a:t>
            </a:r>
            <a:b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空间局部性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——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最近的将要用到的信息，很可能与正在使用的信息在存储空间上是邻近的。</a:t>
            </a:r>
            <a:endParaRPr lang="zh-CN" altLang="en-US" sz="2665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244" y="1569370"/>
            <a:ext cx="9603275" cy="4489807"/>
          </a:xfrm>
        </p:spPr>
        <p:txBody>
          <a:bodyPr>
            <a:normAutofit/>
          </a:bodyPr>
          <a:lstStyle/>
          <a:p>
            <a:pPr algn="just"/>
            <a:r>
              <a:rPr lang="zh-CN" altLang="en-US" b="1" dirty="0"/>
              <a:t>练习题：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语言程序段如下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=0;i&lt;=9;i++)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{temp=1;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for(j=0;j&lt;=</a:t>
            </a:r>
            <a:r>
              <a:rPr lang="en-US" altLang="zh-CN" b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i;j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++) temp*=a[j];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sum += temp;}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下列关于数组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的访问局部性的描述中，正确的是（）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时间局部性和空间局部性皆有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B.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无时间局部性，有空间局部性</a:t>
            </a:r>
            <a:endParaRPr lang="en-US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有时间局部性，无空间局部性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D.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时间局部性和空间局部性皆无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8 </a:t>
            </a:r>
            <a:r>
              <a:rPr lang="zh-CN" altLang="en-US" dirty="0"/>
              <a:t>练习题答案：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22</a:t>
            </a:r>
            <a:r>
              <a:rPr lang="zh-CN" altLang="en-US" dirty="0"/>
              <a:t>根地址线，</a:t>
            </a:r>
            <a:r>
              <a:rPr lang="en-US" altLang="zh-CN" dirty="0"/>
              <a:t>32</a:t>
            </a:r>
            <a:r>
              <a:rPr lang="zh-CN" altLang="en-US" dirty="0"/>
              <a:t>根数据线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4×8=32</a:t>
            </a:r>
            <a:r>
              <a:rPr lang="zh-CN" altLang="en-US" dirty="0"/>
              <a:t>片存储芯片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32</a:t>
            </a:r>
            <a:r>
              <a:rPr lang="zh-CN" altLang="en-US" dirty="0"/>
              <a:t>片分为</a:t>
            </a:r>
            <a:r>
              <a:rPr lang="en-US" altLang="zh-CN" dirty="0"/>
              <a:t>8</a:t>
            </a:r>
            <a:r>
              <a:rPr lang="zh-CN" altLang="en-US" dirty="0"/>
              <a:t>组，每组</a:t>
            </a:r>
            <a:r>
              <a:rPr lang="en-US" altLang="zh-CN" dirty="0"/>
              <a:t>4</a:t>
            </a:r>
            <a:r>
              <a:rPr lang="zh-CN" altLang="en-US" dirty="0"/>
              <a:t>片。用高三位地址即</a:t>
            </a:r>
            <a:r>
              <a:rPr lang="en-US" altLang="zh-CN" dirty="0"/>
              <a:t>A21</a:t>
            </a:r>
            <a:r>
              <a:rPr lang="zh-CN" altLang="en-US" dirty="0"/>
              <a:t>、</a:t>
            </a:r>
            <a:r>
              <a:rPr lang="en-US" altLang="zh-CN" dirty="0"/>
              <a:t>A20</a:t>
            </a:r>
            <a:r>
              <a:rPr lang="zh-CN" altLang="en-US" dirty="0"/>
              <a:t>、</a:t>
            </a:r>
            <a:r>
              <a:rPr lang="en-US" altLang="zh-CN" dirty="0"/>
              <a:t>A19</a:t>
            </a:r>
            <a:r>
              <a:rPr lang="zh-CN" altLang="en-US" dirty="0"/>
              <a:t>通过</a:t>
            </a:r>
            <a:r>
              <a:rPr lang="en-US" altLang="zh-CN" dirty="0"/>
              <a:t>3-8</a:t>
            </a:r>
            <a:r>
              <a:rPr lang="zh-CN" altLang="en-US" dirty="0"/>
              <a:t>译码器选择哪一组，组内每个</a:t>
            </a:r>
            <a:r>
              <a:rPr lang="en-US" altLang="zh-CN" dirty="0"/>
              <a:t>512K</a:t>
            </a:r>
            <a:r>
              <a:rPr lang="zh-CN" altLang="en-US" dirty="0"/>
              <a:t>存储芯片用剩下的低</a:t>
            </a:r>
            <a:r>
              <a:rPr lang="en-US" altLang="zh-CN" dirty="0"/>
              <a:t>19</a:t>
            </a:r>
            <a:r>
              <a:rPr lang="zh-CN" altLang="en-US" dirty="0"/>
              <a:t>位（</a:t>
            </a:r>
            <a:r>
              <a:rPr lang="en-US" altLang="zh-CN" dirty="0"/>
              <a:t>A0-A18</a:t>
            </a:r>
            <a:r>
              <a:rPr lang="zh-CN" altLang="en-US" dirty="0"/>
              <a:t>）来寻址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9 </a:t>
            </a:r>
            <a:r>
              <a:rPr lang="zh-CN" altLang="en-US" dirty="0"/>
              <a:t>练习题答案：</a:t>
            </a:r>
            <a:r>
              <a:rPr lang="en-US" altLang="zh-CN" dirty="0"/>
              <a:t>A</a:t>
            </a:r>
            <a:endParaRPr lang="en-US" altLang="zh-CN" dirty="0"/>
          </a:p>
          <a:p>
            <a:r>
              <a:rPr lang="zh-CN" altLang="en-US" dirty="0"/>
              <a:t>解析：循环用到了时间局部性原理，数组的遍历用到了空间局部性原理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365" y="587375"/>
            <a:ext cx="9785350" cy="5201920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知识点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Cache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的基本原理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①与主存交换的数据单位为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——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块（行）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Cache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中块数要远少于主存中块数，因此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CPU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发出读写指令时，若访存地址在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Cache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中则命中，直接对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Cache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读写。命中率为一个程序执行期间，访问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Cache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的次数与访问总次数（访问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Cache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和访问主存）之比。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dirty="0"/>
              <a:t>练习题：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）假设某计算机的存储系统由主存和</a:t>
            </a:r>
            <a:r>
              <a:rPr lang="en-US" altLang="zh-CN" sz="2400" dirty="0"/>
              <a:t>Cache</a:t>
            </a:r>
            <a:r>
              <a:rPr lang="zh-CN" altLang="en-US" sz="2400" dirty="0"/>
              <a:t>组成，某程序执行过程中访问</a:t>
            </a:r>
            <a:r>
              <a:rPr lang="en-US" altLang="zh-CN" sz="2400" dirty="0"/>
              <a:t>1000</a:t>
            </a:r>
            <a:r>
              <a:rPr lang="zh-CN" altLang="en-US" sz="2400" dirty="0"/>
              <a:t>次，其中访问</a:t>
            </a:r>
            <a:r>
              <a:rPr lang="en-US" altLang="zh-CN" sz="2400" dirty="0"/>
              <a:t>Cache</a:t>
            </a:r>
            <a:r>
              <a:rPr lang="zh-CN" altLang="en-US" sz="2400" dirty="0"/>
              <a:t>缺失</a:t>
            </a:r>
            <a:r>
              <a:rPr lang="en-US" altLang="zh-CN" sz="2400" dirty="0"/>
              <a:t>50</a:t>
            </a:r>
            <a:r>
              <a:rPr lang="zh-CN" altLang="en-US" sz="2400" dirty="0"/>
              <a:t>次，则</a:t>
            </a:r>
            <a:r>
              <a:rPr lang="en-US" altLang="zh-CN" sz="2400" dirty="0"/>
              <a:t>Cache</a:t>
            </a:r>
            <a:r>
              <a:rPr lang="zh-CN" altLang="en-US" sz="2400" dirty="0"/>
              <a:t>的命中率为（）。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）假设某计算机的存储系统由主存和</a:t>
            </a:r>
            <a:r>
              <a:rPr lang="en-US" altLang="zh-CN" sz="2400" dirty="0"/>
              <a:t>Cache</a:t>
            </a:r>
            <a:r>
              <a:rPr lang="zh-CN" altLang="en-US" sz="2400" dirty="0"/>
              <a:t>组成，某程序执行过程中访问</a:t>
            </a:r>
            <a:r>
              <a:rPr lang="en-US" altLang="zh-CN" sz="2400" dirty="0"/>
              <a:t>Cache</a:t>
            </a:r>
            <a:r>
              <a:rPr lang="zh-CN" altLang="en-US" sz="2400" dirty="0"/>
              <a:t>命中</a:t>
            </a:r>
            <a:r>
              <a:rPr lang="en-US" altLang="zh-CN" sz="2400" dirty="0"/>
              <a:t>950</a:t>
            </a:r>
            <a:r>
              <a:rPr lang="zh-CN" altLang="en-US" sz="2400" dirty="0"/>
              <a:t>次，访问主存</a:t>
            </a:r>
            <a:r>
              <a:rPr lang="en-US" altLang="zh-CN" sz="2400" dirty="0"/>
              <a:t>50</a:t>
            </a:r>
            <a:r>
              <a:rPr lang="zh-CN" altLang="en-US" sz="2400" dirty="0"/>
              <a:t>次，则</a:t>
            </a:r>
            <a:r>
              <a:rPr lang="en-US" altLang="zh-CN" sz="2400" dirty="0"/>
              <a:t>Cache</a:t>
            </a:r>
            <a:r>
              <a:rPr lang="zh-CN" altLang="en-US" sz="2400" dirty="0"/>
              <a:t>的命中率为（）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b="1" dirty="0"/>
              <a:t>知识点</a:t>
            </a:r>
            <a:r>
              <a:rPr lang="en-US" altLang="zh-CN" b="1" dirty="0"/>
              <a:t>11</a:t>
            </a:r>
            <a:r>
              <a:rPr lang="zh-CN" altLang="en-US" b="1" dirty="0"/>
              <a:t>：</a:t>
            </a:r>
            <a:r>
              <a:rPr lang="en-US" altLang="zh-CN" b="1" dirty="0"/>
              <a:t>Cache</a:t>
            </a:r>
            <a:r>
              <a:rPr lang="zh-CN" altLang="en-US" b="1" dirty="0"/>
              <a:t>和主存的地址映射</a:t>
            </a:r>
            <a:r>
              <a:rPr lang="en-US" altLang="zh-CN" b="1" dirty="0"/>
              <a:t>——</a:t>
            </a:r>
            <a:r>
              <a:rPr lang="zh-CN" altLang="en-US" b="1" dirty="0"/>
              <a:t>直接映射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075" y="2222500"/>
            <a:ext cx="9946640" cy="345059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595" b="1" dirty="0"/>
              <a:t>主存地址划分：</a:t>
            </a:r>
            <a:endParaRPr lang="en-US" altLang="zh-CN" sz="2595" b="1" dirty="0"/>
          </a:p>
          <a:p>
            <a:r>
              <a:rPr lang="en-US" altLang="zh-CN" sz="2595" b="1" dirty="0"/>
              <a:t>Cache</a:t>
            </a:r>
            <a:r>
              <a:rPr lang="zh-CN" altLang="en-US" sz="2595" b="1" dirty="0"/>
              <a:t>行号</a:t>
            </a:r>
            <a:r>
              <a:rPr lang="en-US" altLang="zh-CN" sz="2595" b="1" dirty="0"/>
              <a:t>=</a:t>
            </a:r>
            <a:r>
              <a:rPr lang="zh-CN" altLang="en-US" sz="2595" b="1" dirty="0"/>
              <a:t>主存块号</a:t>
            </a:r>
            <a:r>
              <a:rPr lang="en-US" altLang="zh-CN" sz="2595" b="1" dirty="0"/>
              <a:t>mod Cache</a:t>
            </a:r>
            <a:r>
              <a:rPr lang="zh-CN" altLang="en-US" sz="2595" b="1" dirty="0"/>
              <a:t>总行数</a:t>
            </a:r>
            <a:endParaRPr lang="en-US" altLang="zh-CN" sz="2595" b="1" dirty="0"/>
          </a:p>
          <a:p>
            <a:r>
              <a:rPr lang="zh-CN" altLang="en-US" sz="2595" b="1" dirty="0"/>
              <a:t>因此，主存中的每一块只能装入</a:t>
            </a:r>
            <a:r>
              <a:rPr lang="en-US" altLang="zh-CN" sz="2595" b="1" dirty="0"/>
              <a:t>Cache</a:t>
            </a:r>
            <a:r>
              <a:rPr lang="zh-CN" altLang="en-US" sz="2595" b="1" dirty="0"/>
              <a:t>中的唯一位置。</a:t>
            </a:r>
            <a:endParaRPr lang="en-US" altLang="zh-CN" sz="2595" b="1" dirty="0"/>
          </a:p>
          <a:p>
            <a:r>
              <a:rPr lang="zh-CN" altLang="en-US" sz="2160" dirty="0"/>
              <a:t>练习题</a:t>
            </a:r>
            <a:r>
              <a:rPr lang="en-US" altLang="zh-CN" sz="2160" dirty="0"/>
              <a:t>:</a:t>
            </a:r>
            <a:endParaRPr lang="en-US" altLang="zh-CN" sz="2160" dirty="0"/>
          </a:p>
          <a:p>
            <a:r>
              <a:rPr lang="zh-CN" altLang="en-US" sz="2160" dirty="0"/>
              <a:t>主存容量</a:t>
            </a:r>
            <a:r>
              <a:rPr lang="en-US" altLang="zh-CN" sz="2160" dirty="0"/>
              <a:t>1MB</a:t>
            </a:r>
            <a:r>
              <a:rPr lang="zh-CN" altLang="en-US" sz="2160" dirty="0"/>
              <a:t>，</a:t>
            </a:r>
            <a:r>
              <a:rPr lang="en-US" altLang="zh-CN" sz="2160" dirty="0"/>
              <a:t>Cache</a:t>
            </a:r>
            <a:r>
              <a:rPr lang="zh-CN" altLang="en-US" sz="2160" dirty="0"/>
              <a:t>容量</a:t>
            </a:r>
            <a:r>
              <a:rPr lang="en-US" altLang="zh-CN" sz="2160" dirty="0"/>
              <a:t>16KB</a:t>
            </a:r>
            <a:r>
              <a:rPr lang="zh-CN" altLang="en-US" sz="2160" dirty="0"/>
              <a:t>，每块</a:t>
            </a:r>
            <a:r>
              <a:rPr lang="en-US" altLang="zh-CN" sz="2160" dirty="0"/>
              <a:t>8</a:t>
            </a:r>
            <a:r>
              <a:rPr lang="zh-CN" altLang="en-US" sz="2160" dirty="0"/>
              <a:t>个字，每字</a:t>
            </a:r>
            <a:r>
              <a:rPr lang="en-US" altLang="zh-CN" sz="2160" dirty="0"/>
              <a:t>32</a:t>
            </a:r>
            <a:r>
              <a:rPr lang="zh-CN" altLang="en-US" sz="2160" dirty="0"/>
              <a:t>位，采用直接地址映射方式，</a:t>
            </a:r>
            <a:r>
              <a:rPr lang="en-US" altLang="zh-CN" sz="2160" dirty="0"/>
              <a:t>Cache</a:t>
            </a:r>
            <a:r>
              <a:rPr lang="zh-CN" altLang="en-US" sz="2160" dirty="0"/>
              <a:t>起始字块为第</a:t>
            </a:r>
            <a:r>
              <a:rPr lang="en-US" altLang="zh-CN" sz="2160" dirty="0"/>
              <a:t>0</a:t>
            </a:r>
            <a:r>
              <a:rPr lang="zh-CN" altLang="en-US" sz="2160" dirty="0"/>
              <a:t>块，若主存地址为</a:t>
            </a:r>
            <a:r>
              <a:rPr lang="en-US" altLang="zh-CN" sz="2160" dirty="0"/>
              <a:t>35301H</a:t>
            </a:r>
            <a:r>
              <a:rPr lang="zh-CN" altLang="en-US" sz="2160" dirty="0"/>
              <a:t>，且</a:t>
            </a:r>
            <a:r>
              <a:rPr lang="en-US" altLang="zh-CN" sz="2160" dirty="0"/>
              <a:t>CPU</a:t>
            </a:r>
            <a:r>
              <a:rPr lang="zh-CN" altLang="en-US" sz="2160" dirty="0"/>
              <a:t>访问</a:t>
            </a:r>
            <a:r>
              <a:rPr lang="en-US" altLang="zh-CN" sz="2160" dirty="0"/>
              <a:t>Cache</a:t>
            </a:r>
            <a:r>
              <a:rPr lang="zh-CN" altLang="en-US" sz="2160" dirty="0"/>
              <a:t>命中，则该内容在</a:t>
            </a:r>
            <a:r>
              <a:rPr lang="en-US" altLang="zh-CN" sz="2160" dirty="0"/>
              <a:t>Cache</a:t>
            </a:r>
            <a:r>
              <a:rPr lang="zh-CN" altLang="en-US" sz="2160" dirty="0"/>
              <a:t>的第（）字块中。（用十进制表示）</a:t>
            </a:r>
            <a:endParaRPr lang="en-US" altLang="zh-CN" sz="2160" dirty="0"/>
          </a:p>
          <a:p>
            <a:r>
              <a:rPr lang="zh-CN" altLang="en-US" sz="2160" dirty="0"/>
              <a:t>知识点</a:t>
            </a:r>
            <a:r>
              <a:rPr lang="en-US" altLang="zh-CN" sz="2160" dirty="0"/>
              <a:t>10 </a:t>
            </a:r>
            <a:r>
              <a:rPr lang="zh-CN" altLang="en-US" sz="2160" dirty="0"/>
              <a:t>练习题答案：</a:t>
            </a:r>
            <a:r>
              <a:rPr lang="en-US" altLang="zh-CN" sz="2160" dirty="0"/>
              <a:t>1)95%  2)95%</a:t>
            </a:r>
            <a:endParaRPr lang="zh-CN" altLang="en-US" sz="2160" dirty="0"/>
          </a:p>
        </p:txBody>
      </p:sp>
      <p:grpSp>
        <p:nvGrpSpPr>
          <p:cNvPr id="16" name="组合 4"/>
          <p:cNvGrpSpPr/>
          <p:nvPr/>
        </p:nvGrpSpPr>
        <p:grpSpPr bwMode="auto">
          <a:xfrm>
            <a:off x="4097516" y="2135509"/>
            <a:ext cx="5376862" cy="636587"/>
            <a:chOff x="1905626" y="5551488"/>
            <a:chExt cx="6484261" cy="1182243"/>
          </a:xfrm>
        </p:grpSpPr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416738" y="6418270"/>
              <a:ext cx="917024" cy="31546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r</a:t>
              </a: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7091886" y="6388788"/>
              <a:ext cx="953399" cy="31546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w</a:t>
              </a: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AutoShape 5"/>
            <p:cNvSpPr/>
            <p:nvPr/>
          </p:nvSpPr>
          <p:spPr bwMode="auto">
            <a:xfrm rot="-5400000">
              <a:off x="5584781" y="5209742"/>
              <a:ext cx="180718" cy="2083394"/>
            </a:xfrm>
            <a:prstGeom prst="leftBrace">
              <a:avLst>
                <a:gd name="adj1" fmla="val 46914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AutoShape 6"/>
            <p:cNvSpPr/>
            <p:nvPr/>
          </p:nvSpPr>
          <p:spPr bwMode="auto">
            <a:xfrm rot="-5400000">
              <a:off x="7471603" y="5406316"/>
              <a:ext cx="163517" cy="1673050"/>
            </a:xfrm>
            <a:prstGeom prst="leftBrace">
              <a:avLst>
                <a:gd name="adj1" fmla="val 57695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05626" y="5551488"/>
              <a:ext cx="2700201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区地址</a:t>
              </a:r>
              <a:r>
                <a:rPr lang="en-US" altLang="zh-CN" sz="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标记</a:t>
              </a:r>
              <a:endParaRPr lang="zh-CN" altLang="en-US" sz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633443" y="5551488"/>
              <a:ext cx="2083393" cy="5333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行索引</a:t>
              </a:r>
              <a:endParaRPr lang="zh-CN" altLang="en-US" sz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6716653" y="5551488"/>
              <a:ext cx="1673234" cy="5336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/>
            <a:p>
              <a:pPr algn="ctr">
                <a:defRPr/>
              </a:pPr>
              <a:r>
                <a:rPr lang="zh-CN" altLang="en-US" sz="600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sz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012181" y="6412374"/>
              <a:ext cx="915110" cy="31546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s-r</a:t>
              </a: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AutoShape 14"/>
            <p:cNvSpPr/>
            <p:nvPr/>
          </p:nvSpPr>
          <p:spPr bwMode="auto">
            <a:xfrm rot="-5400000">
              <a:off x="3187776" y="4878930"/>
              <a:ext cx="163519" cy="2727819"/>
            </a:xfrm>
            <a:prstGeom prst="leftBrace">
              <a:avLst>
                <a:gd name="adj1" fmla="val 47188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Cache</a:t>
            </a:r>
            <a:r>
              <a:rPr lang="zh-CN" altLang="en-US" dirty="0"/>
              <a:t>和主存的地址映射</a:t>
            </a:r>
            <a:r>
              <a:rPr lang="en-US" altLang="zh-CN" dirty="0"/>
              <a:t>——</a:t>
            </a:r>
            <a:r>
              <a:rPr lang="zh-CN" altLang="en-US" dirty="0"/>
              <a:t>全相联映射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主存地址划分：</a:t>
            </a:r>
            <a:endParaRPr lang="en-US" altLang="zh-CN" sz="2400" dirty="0"/>
          </a:p>
          <a:p>
            <a:r>
              <a:rPr lang="zh-CN" altLang="en-US" sz="2400" dirty="0"/>
              <a:t>主存中的每一块能装入</a:t>
            </a:r>
            <a:r>
              <a:rPr lang="en-US" altLang="zh-CN" sz="2400" dirty="0"/>
              <a:t>Cache</a:t>
            </a:r>
            <a:r>
              <a:rPr lang="zh-CN" altLang="en-US" sz="2400" dirty="0"/>
              <a:t>中的任何位置。</a:t>
            </a:r>
            <a:endParaRPr lang="en-US" altLang="zh-CN" sz="2400" dirty="0"/>
          </a:p>
          <a:p>
            <a:r>
              <a:rPr lang="zh-CN" altLang="en-US" sz="2400" dirty="0"/>
              <a:t>练习题：假设主存地址</a:t>
            </a:r>
            <a:r>
              <a:rPr lang="en-US" altLang="zh-CN" sz="2400" dirty="0"/>
              <a:t>32</a:t>
            </a:r>
            <a:r>
              <a:rPr lang="zh-CN" altLang="en-US" sz="2400" dirty="0"/>
              <a:t>位，按字节编址，主存和</a:t>
            </a:r>
            <a:r>
              <a:rPr lang="en-US" altLang="zh-CN" sz="2400" dirty="0"/>
              <a:t>Cache</a:t>
            </a:r>
            <a:r>
              <a:rPr lang="zh-CN" altLang="en-US" sz="2400" dirty="0"/>
              <a:t>间采用全相联映射方式，主存块大小为</a:t>
            </a:r>
            <a:r>
              <a:rPr lang="en-US" altLang="zh-CN" sz="2400" dirty="0"/>
              <a:t>1</a:t>
            </a:r>
            <a:r>
              <a:rPr lang="zh-CN" altLang="en-US" sz="2400" dirty="0"/>
              <a:t>个字，每字</a:t>
            </a:r>
            <a:r>
              <a:rPr lang="en-US" altLang="zh-CN" sz="2400" dirty="0"/>
              <a:t>32</a:t>
            </a:r>
            <a:r>
              <a:rPr lang="zh-CN" altLang="en-US" sz="2400" dirty="0"/>
              <a:t>位，采用回写（需要</a:t>
            </a:r>
            <a:r>
              <a:rPr lang="en-US" altLang="zh-CN" sz="2400" dirty="0"/>
              <a:t>1</a:t>
            </a:r>
            <a:r>
              <a:rPr lang="zh-CN" altLang="en-US" sz="2400" dirty="0"/>
              <a:t>位修改位）和随机替换策略（不需要替换控制位），则存放</a:t>
            </a:r>
            <a:r>
              <a:rPr lang="en-US" altLang="zh-CN" sz="2400" dirty="0"/>
              <a:t>32K</a:t>
            </a:r>
            <a:r>
              <a:rPr lang="zh-CN" altLang="en-US" sz="2400" dirty="0"/>
              <a:t>字数据的</a:t>
            </a:r>
            <a:r>
              <a:rPr lang="en-US" altLang="zh-CN" sz="2400" dirty="0"/>
              <a:t>Cache</a:t>
            </a:r>
            <a:r>
              <a:rPr lang="zh-CN" altLang="en-US" sz="2400" dirty="0"/>
              <a:t>总容量至少应有（）位</a:t>
            </a:r>
            <a:endParaRPr lang="zh-CN" altLang="en-US" sz="2400" dirty="0"/>
          </a:p>
        </p:txBody>
      </p:sp>
      <p:grpSp>
        <p:nvGrpSpPr>
          <p:cNvPr id="4" name="组合 183"/>
          <p:cNvGrpSpPr/>
          <p:nvPr/>
        </p:nvGrpSpPr>
        <p:grpSpPr bwMode="auto">
          <a:xfrm>
            <a:off x="4159161" y="1853754"/>
            <a:ext cx="5376862" cy="671513"/>
            <a:chOff x="-2311354" y="5551488"/>
            <a:chExt cx="10067445" cy="1223844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228288" y="6410783"/>
              <a:ext cx="951161" cy="31536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w</a:t>
              </a: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AutoShape 6"/>
            <p:cNvSpPr/>
            <p:nvPr/>
          </p:nvSpPr>
          <p:spPr bwMode="auto">
            <a:xfrm rot="-5400000">
              <a:off x="6342640" y="4976969"/>
              <a:ext cx="229334" cy="2597568"/>
            </a:xfrm>
            <a:prstGeom prst="leftBrace">
              <a:avLst>
                <a:gd name="adj1" fmla="val 57734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-2311353" y="5551488"/>
              <a:ext cx="7469872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主存块地址（标记）</a:t>
              </a:r>
              <a:endParaRPr lang="zh-CN" altLang="en-US" sz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5158232" y="5551488"/>
              <a:ext cx="2597859" cy="5323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600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sz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967179" y="6459967"/>
              <a:ext cx="912521" cy="315365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AutoShape 14"/>
            <p:cNvSpPr/>
            <p:nvPr/>
          </p:nvSpPr>
          <p:spPr bwMode="auto">
            <a:xfrm rot="-5400000">
              <a:off x="1308914" y="2540816"/>
              <a:ext cx="229335" cy="7469871"/>
            </a:xfrm>
            <a:prstGeom prst="leftBrace">
              <a:avLst>
                <a:gd name="adj1" fmla="val 47199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11</a:t>
            </a:r>
            <a:r>
              <a:rPr lang="zh-CN" altLang="en-US" dirty="0"/>
              <a:t>练习题答案及解析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练习题答案：</a:t>
            </a:r>
            <a:r>
              <a:rPr lang="en-US" altLang="zh-CN" dirty="0"/>
              <a:t>152</a:t>
            </a:r>
            <a:endParaRPr lang="en-US" altLang="zh-CN" dirty="0"/>
          </a:p>
          <a:p>
            <a:r>
              <a:rPr lang="zh-CN" altLang="en-US" dirty="0"/>
              <a:t>解析：主存地址二进制：</a:t>
            </a:r>
            <a:r>
              <a:rPr lang="en-US" altLang="zh-CN" dirty="0">
                <a:solidFill>
                  <a:srgbClr val="FF0000"/>
                </a:solidFill>
              </a:rPr>
              <a:t>0011 01</a:t>
            </a:r>
            <a:r>
              <a:rPr lang="en-US" altLang="zh-CN" dirty="0"/>
              <a:t>01 0011 000</a:t>
            </a:r>
            <a:r>
              <a:rPr lang="en-US" altLang="zh-CN" dirty="0">
                <a:solidFill>
                  <a:srgbClr val="00B0F0"/>
                </a:solidFill>
              </a:rPr>
              <a:t>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0001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因为每块</a:t>
            </a:r>
            <a:r>
              <a:rPr lang="en-US" altLang="zh-CN" dirty="0"/>
              <a:t>8</a:t>
            </a:r>
            <a:r>
              <a:rPr lang="zh-CN" altLang="en-US" dirty="0"/>
              <a:t>个字，每字</a:t>
            </a:r>
            <a:r>
              <a:rPr lang="en-US" altLang="zh-CN" dirty="0"/>
              <a:t>32</a:t>
            </a:r>
            <a:r>
              <a:rPr lang="zh-CN" altLang="en-US" dirty="0"/>
              <a:t>位即</a:t>
            </a:r>
            <a:r>
              <a:rPr lang="en-US" altLang="zh-CN" dirty="0"/>
              <a:t>4</a:t>
            </a:r>
            <a:r>
              <a:rPr lang="zh-CN" altLang="en-US" dirty="0"/>
              <a:t>字节，块内共</a:t>
            </a:r>
            <a:r>
              <a:rPr lang="en-US" altLang="zh-CN" dirty="0"/>
              <a:t>32</a:t>
            </a:r>
            <a:r>
              <a:rPr lang="zh-CN" altLang="en-US" dirty="0"/>
              <a:t>字节，所以块内偏移为最低的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32=5</a:t>
            </a:r>
            <a:r>
              <a:rPr lang="zh-CN" altLang="en-US" dirty="0"/>
              <a:t>位（蓝色标记）</a:t>
            </a:r>
            <a:endParaRPr lang="en-US" altLang="zh-CN" dirty="0"/>
          </a:p>
          <a:p>
            <a:r>
              <a:rPr lang="zh-CN" altLang="en-US" dirty="0"/>
              <a:t>因为主存和缓存容量倍数为</a:t>
            </a:r>
            <a:r>
              <a:rPr lang="en-US" altLang="zh-CN" dirty="0"/>
              <a:t>64</a:t>
            </a:r>
            <a:r>
              <a:rPr lang="zh-CN" altLang="en-US" dirty="0"/>
              <a:t>，因此，</a:t>
            </a:r>
            <a:r>
              <a:rPr lang="en-US" altLang="zh-CN" dirty="0"/>
              <a:t>Cache</a:t>
            </a:r>
            <a:r>
              <a:rPr lang="zh-CN" altLang="en-US" dirty="0"/>
              <a:t>一共</a:t>
            </a:r>
            <a:r>
              <a:rPr lang="en-US" altLang="zh-CN" dirty="0"/>
              <a:t>64</a:t>
            </a:r>
            <a:r>
              <a:rPr lang="zh-CN" altLang="en-US" dirty="0"/>
              <a:t>行，标记这</a:t>
            </a:r>
            <a:r>
              <a:rPr lang="en-US" altLang="zh-CN" dirty="0"/>
              <a:t>64</a:t>
            </a:r>
            <a:r>
              <a:rPr lang="zh-CN" altLang="en-US" dirty="0"/>
              <a:t>行之一的标记位为高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64=6</a:t>
            </a:r>
            <a:r>
              <a:rPr lang="zh-CN" altLang="en-US" dirty="0"/>
              <a:t>位（红色标记）</a:t>
            </a:r>
            <a:endParaRPr lang="en-US" altLang="zh-CN" dirty="0"/>
          </a:p>
          <a:p>
            <a:r>
              <a:rPr lang="zh-CN" altLang="en-US" dirty="0"/>
              <a:t>主存地址剩下</a:t>
            </a:r>
            <a:r>
              <a:rPr lang="en-US" altLang="zh-CN" dirty="0"/>
              <a:t>9</a:t>
            </a:r>
            <a:r>
              <a:rPr lang="zh-CN" altLang="en-US" dirty="0"/>
              <a:t>位即行索引号，表示所在的</a:t>
            </a:r>
            <a:r>
              <a:rPr lang="en-US" altLang="zh-CN" dirty="0"/>
              <a:t>Cache</a:t>
            </a:r>
            <a:r>
              <a:rPr lang="zh-CN" altLang="en-US" dirty="0"/>
              <a:t>的行（字块），为</a:t>
            </a:r>
            <a:r>
              <a:rPr lang="en-US" altLang="zh-CN" dirty="0"/>
              <a:t>010011000</a:t>
            </a:r>
            <a:r>
              <a:rPr lang="zh-CN" altLang="en-US" dirty="0"/>
              <a:t>，化为十进制即</a:t>
            </a:r>
            <a:r>
              <a:rPr lang="en-US" altLang="zh-CN" dirty="0"/>
              <a:t>152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7054" y="804519"/>
            <a:ext cx="9603275" cy="1049235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  <a:r>
              <a:rPr lang="en-US" altLang="zh-CN" dirty="0"/>
              <a:t>Cache</a:t>
            </a:r>
            <a:r>
              <a:rPr lang="zh-CN" altLang="en-US" dirty="0"/>
              <a:t>行的组成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有效位，主存块地址（</a:t>
            </a:r>
            <a:r>
              <a:rPr lang="en-US" altLang="zh-CN" sz="2800" dirty="0"/>
              <a:t>tag</a:t>
            </a:r>
            <a:r>
              <a:rPr lang="zh-CN" altLang="en-US" sz="2800" dirty="0"/>
              <a:t>标记位），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数据块副本</a:t>
            </a:r>
            <a:r>
              <a:rPr lang="zh-CN" altLang="en-US" sz="2800" dirty="0"/>
              <a:t>，标志位（</a:t>
            </a:r>
            <a:r>
              <a:rPr lang="en-US" altLang="zh-CN" sz="2800" dirty="0"/>
              <a:t>Dirty bit</a:t>
            </a:r>
            <a:r>
              <a:rPr lang="zh-CN" altLang="en-US" sz="2800" dirty="0"/>
              <a:t>），置换标记</a:t>
            </a:r>
            <a:endParaRPr lang="en-US" altLang="zh-CN" sz="2800" dirty="0"/>
          </a:p>
          <a:p>
            <a:r>
              <a:rPr lang="zh-CN" altLang="en-US" sz="2800" dirty="0"/>
              <a:t>练习题：</a:t>
            </a:r>
            <a:r>
              <a:rPr lang="en-US" altLang="zh-CN" sz="2800" dirty="0"/>
              <a:t>【2021</a:t>
            </a:r>
            <a:r>
              <a:rPr lang="zh-CN" altLang="en-US" sz="2800" dirty="0"/>
              <a:t>年真题</a:t>
            </a:r>
            <a:r>
              <a:rPr lang="en-US" altLang="zh-CN" sz="2800" dirty="0"/>
              <a:t>】</a:t>
            </a:r>
            <a:r>
              <a:rPr lang="zh-CN" altLang="en-US" sz="2800" dirty="0"/>
              <a:t>若计算机主存地址为</a:t>
            </a:r>
            <a:r>
              <a:rPr lang="en-US" altLang="zh-CN" sz="2800" dirty="0"/>
              <a:t>32</a:t>
            </a:r>
            <a:r>
              <a:rPr lang="zh-CN" altLang="en-US" sz="2800" dirty="0"/>
              <a:t>位，按字节编址，</a:t>
            </a:r>
            <a:r>
              <a:rPr lang="en-US" altLang="zh-CN" sz="2800" dirty="0"/>
              <a:t>Cache</a:t>
            </a:r>
            <a:r>
              <a:rPr lang="zh-CN" altLang="en-US" sz="2800" dirty="0"/>
              <a:t>数据区大小为</a:t>
            </a:r>
            <a:r>
              <a:rPr lang="en-US" altLang="zh-CN" sz="2800" dirty="0"/>
              <a:t>32KB</a:t>
            </a:r>
            <a:r>
              <a:rPr lang="zh-CN" altLang="en-US" sz="2800" dirty="0"/>
              <a:t>，主存块大小为</a:t>
            </a:r>
            <a:r>
              <a:rPr lang="en-US" altLang="zh-CN" sz="2800" dirty="0"/>
              <a:t>32B</a:t>
            </a:r>
            <a:r>
              <a:rPr lang="zh-CN" altLang="en-US" sz="2800" dirty="0"/>
              <a:t>，采用直接映射和回写策略，则</a:t>
            </a:r>
            <a:r>
              <a:rPr lang="en-US" altLang="zh-CN" sz="2800" dirty="0"/>
              <a:t>Cache</a:t>
            </a:r>
            <a:r>
              <a:rPr lang="zh-CN" altLang="en-US" sz="2800" dirty="0"/>
              <a:t>行的位数至少是（）</a:t>
            </a:r>
            <a:endParaRPr lang="en-US" altLang="zh-CN" sz="2800" dirty="0"/>
          </a:p>
          <a:p>
            <a:r>
              <a:rPr lang="zh-CN" altLang="en-US" sz="2800" dirty="0"/>
              <a:t>提示：可先核对知识点</a:t>
            </a:r>
            <a:r>
              <a:rPr lang="en-US" altLang="zh-CN" sz="2800" dirty="0"/>
              <a:t>12</a:t>
            </a:r>
            <a:r>
              <a:rPr lang="zh-CN" altLang="en-US" sz="2800" dirty="0"/>
              <a:t>答案再来思考本练习题！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知识点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：计算机的组成</a:t>
            </a:r>
            <a:r>
              <a:rPr lang="en-US" altLang="zh-CN" b="1" dirty="0">
                <a:sym typeface="+mn-ea"/>
              </a:rPr>
              <a:t>——</a:t>
            </a:r>
            <a:r>
              <a:rPr lang="zh-CN" altLang="en-US" b="1" dirty="0">
                <a:sym typeface="+mn-ea"/>
              </a:rPr>
              <a:t>冯诺依曼体系结构（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778075" cy="37686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200" dirty="0"/>
              <a:t>题目：</a:t>
            </a:r>
            <a:endParaRPr lang="en-US" altLang="zh-CN" sz="3200" dirty="0"/>
          </a:p>
          <a:p>
            <a:r>
              <a:rPr lang="zh-CN" altLang="en-US" sz="3200" dirty="0"/>
              <a:t>冯诺依曼体系结构计算机的核心思想是</a:t>
            </a:r>
            <a:r>
              <a:rPr lang="zh-CN" altLang="en-US" sz="3200" dirty="0">
                <a:sym typeface="Wingdings" panose="05000000000000000000" pitchFamily="2" charset="2"/>
              </a:rPr>
              <a:t>（）和（）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>
                <a:sym typeface="Wingdings" panose="05000000000000000000" pitchFamily="2" charset="2"/>
              </a:rPr>
              <a:t>（）用来完成算术运算和逻辑运算，并将运算的中间结果暂存其中。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/>
              <a:t>存储器用来存放（）和（）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                        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12</a:t>
            </a:r>
            <a:r>
              <a:rPr lang="zh-CN" altLang="en-US" dirty="0"/>
              <a:t>日练习题答案及解析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778075" cy="41282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答案：</a:t>
            </a:r>
            <a:r>
              <a:rPr lang="en-US" altLang="zh-CN" dirty="0"/>
              <a:t>2048K</a:t>
            </a:r>
            <a:endParaRPr lang="en-US" altLang="zh-CN" dirty="0"/>
          </a:p>
          <a:p>
            <a:r>
              <a:rPr lang="zh-CN" altLang="en-US" dirty="0"/>
              <a:t>解析：因为主存块大小位一个字，能存</a:t>
            </a:r>
            <a:r>
              <a:rPr lang="en-US" altLang="zh-CN" dirty="0"/>
              <a:t>32K</a:t>
            </a:r>
            <a:r>
              <a:rPr lang="zh-CN" altLang="en-US" dirty="0"/>
              <a:t>字数据的</a:t>
            </a:r>
            <a:r>
              <a:rPr lang="en-US" altLang="zh-CN" dirty="0"/>
              <a:t>Cache</a:t>
            </a:r>
            <a:r>
              <a:rPr lang="zh-CN" altLang="en-US" dirty="0"/>
              <a:t>有</a:t>
            </a:r>
            <a:r>
              <a:rPr lang="en-US" altLang="zh-CN" dirty="0"/>
              <a:t>32K</a:t>
            </a:r>
            <a:r>
              <a:rPr lang="zh-CN" altLang="en-US" dirty="0"/>
              <a:t>行。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的总容量为行数</a:t>
            </a:r>
            <a:r>
              <a:rPr lang="en-US" altLang="zh-CN" dirty="0"/>
              <a:t>×</a:t>
            </a:r>
            <a:r>
              <a:rPr lang="zh-CN" altLang="en-US" dirty="0"/>
              <a:t>每行的位数</a:t>
            </a:r>
            <a:endParaRPr lang="en-US" altLang="zh-CN" dirty="0"/>
          </a:p>
          <a:p>
            <a:r>
              <a:rPr lang="zh-CN" altLang="en-US" dirty="0"/>
              <a:t>由题目和理论已知，每行至少包含</a:t>
            </a:r>
            <a:r>
              <a:rPr lang="en-US" altLang="zh-CN" dirty="0"/>
              <a:t>1</a:t>
            </a:r>
            <a:r>
              <a:rPr lang="zh-CN" altLang="en-US" dirty="0"/>
              <a:t>位有效位，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dirty bit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个字也就是</a:t>
            </a:r>
            <a:r>
              <a:rPr lang="en-US" altLang="zh-CN" dirty="0"/>
              <a:t>32</a:t>
            </a:r>
            <a:r>
              <a:rPr lang="zh-CN" altLang="en-US" dirty="0"/>
              <a:t>位的数据副本，没有替换标志位以及标记（</a:t>
            </a:r>
            <a:r>
              <a:rPr lang="en-US" altLang="zh-CN" dirty="0"/>
              <a:t>tag</a:t>
            </a:r>
            <a:r>
              <a:rPr lang="zh-CN" altLang="en-US" dirty="0"/>
              <a:t>）位。现在需要计算的就是</a:t>
            </a:r>
            <a:r>
              <a:rPr lang="en-US" altLang="zh-CN" dirty="0"/>
              <a:t>tag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全相联地址映射，主存地址分为块内偏移和</a:t>
            </a:r>
            <a:r>
              <a:rPr lang="en-US" altLang="zh-CN" dirty="0"/>
              <a:t>tag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因为主存按字节编址，每块一个字（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=4</a:t>
            </a:r>
            <a:r>
              <a:rPr lang="zh-CN" altLang="en-US" dirty="0"/>
              <a:t>字节），所以块内偏移为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4=2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因此主存地址</a:t>
            </a:r>
            <a:r>
              <a:rPr lang="en-US" altLang="zh-CN" dirty="0"/>
              <a:t>32</a:t>
            </a:r>
            <a:r>
              <a:rPr lang="zh-CN" altLang="en-US" dirty="0"/>
              <a:t>位减去块内偏移</a:t>
            </a:r>
            <a:r>
              <a:rPr lang="en-US" altLang="zh-CN" dirty="0"/>
              <a:t>2</a:t>
            </a:r>
            <a:r>
              <a:rPr lang="zh-CN" altLang="en-US" dirty="0"/>
              <a:t>位，剩下</a:t>
            </a:r>
            <a:r>
              <a:rPr lang="en-US" altLang="zh-CN" dirty="0"/>
              <a:t>30</a:t>
            </a:r>
            <a:r>
              <a:rPr lang="zh-CN" altLang="en-US" dirty="0"/>
              <a:t>位为</a:t>
            </a:r>
            <a:r>
              <a:rPr lang="en-US" altLang="zh-CN" dirty="0"/>
              <a:t>tag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每行位数</a:t>
            </a:r>
            <a:r>
              <a:rPr lang="en-US" altLang="zh-CN" dirty="0"/>
              <a:t>=1+1+32+30=64</a:t>
            </a:r>
            <a:r>
              <a:rPr lang="zh-CN" altLang="en-US" dirty="0"/>
              <a:t>位。因此总容量</a:t>
            </a:r>
            <a:r>
              <a:rPr lang="en-US" altLang="zh-CN" dirty="0"/>
              <a:t>=32K×64=2048K</a:t>
            </a:r>
            <a:r>
              <a:rPr lang="zh-CN" altLang="en-US" dirty="0"/>
              <a:t>位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  <a:r>
              <a:rPr lang="en-US" altLang="zh-CN" dirty="0"/>
              <a:t> Cache</a:t>
            </a:r>
            <a:r>
              <a:rPr lang="zh-CN" altLang="en-US" dirty="0"/>
              <a:t>和主存的地址映射</a:t>
            </a:r>
            <a:r>
              <a:rPr lang="en-US" altLang="zh-CN" dirty="0"/>
              <a:t>——</a:t>
            </a:r>
            <a:r>
              <a:rPr lang="zh-CN" altLang="en-US" dirty="0"/>
              <a:t>组相联映射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组间直接映射，组内全相联映射</a:t>
            </a:r>
            <a:endParaRPr lang="en-US" altLang="zh-CN" dirty="0"/>
          </a:p>
          <a:p>
            <a:r>
              <a:rPr lang="zh-CN" altLang="en-US" dirty="0"/>
              <a:t>主存地址：</a:t>
            </a:r>
            <a:endParaRPr lang="en-US" altLang="zh-CN" dirty="0"/>
          </a:p>
          <a:p>
            <a:r>
              <a:rPr lang="zh-CN" altLang="en-US" dirty="0"/>
              <a:t>组号（组索引）</a:t>
            </a:r>
            <a:r>
              <a:rPr lang="en-US" altLang="zh-CN" dirty="0"/>
              <a:t>=</a:t>
            </a:r>
            <a:r>
              <a:rPr lang="zh-CN" altLang="en-US" dirty="0"/>
              <a:t>主存块号 </a:t>
            </a:r>
            <a:r>
              <a:rPr lang="en-US" altLang="zh-CN" dirty="0"/>
              <a:t>mod  Cache</a:t>
            </a:r>
            <a:r>
              <a:rPr lang="zh-CN" altLang="en-US" dirty="0"/>
              <a:t>组数</a:t>
            </a:r>
            <a:endParaRPr lang="en-US" altLang="zh-CN" dirty="0"/>
          </a:p>
          <a:p>
            <a:r>
              <a:rPr lang="zh-CN" altLang="en-US" dirty="0"/>
              <a:t>练习题：某计算机的</a:t>
            </a:r>
            <a:r>
              <a:rPr lang="en-US" altLang="zh-CN" dirty="0"/>
              <a:t>Cache</a:t>
            </a:r>
            <a:r>
              <a:rPr lang="zh-CN" altLang="en-US" dirty="0"/>
              <a:t>共有</a:t>
            </a:r>
            <a:r>
              <a:rPr lang="en-US" altLang="zh-CN" dirty="0"/>
              <a:t>16</a:t>
            </a:r>
            <a:r>
              <a:rPr lang="zh-CN" altLang="en-US" dirty="0"/>
              <a:t>块，采用二路组相联映射方式，每个主存块大小为</a:t>
            </a:r>
            <a:r>
              <a:rPr lang="en-US" altLang="zh-CN" dirty="0"/>
              <a:t>32B</a:t>
            </a:r>
            <a:r>
              <a:rPr lang="zh-CN" altLang="en-US" dirty="0"/>
              <a:t>，按字节编址，主存</a:t>
            </a:r>
            <a:r>
              <a:rPr lang="en-US" altLang="zh-CN" dirty="0"/>
              <a:t>129</a:t>
            </a:r>
            <a:r>
              <a:rPr lang="zh-CN" altLang="en-US" dirty="0"/>
              <a:t>号单元所在主存块应装入</a:t>
            </a:r>
            <a:r>
              <a:rPr lang="en-US" altLang="zh-CN" dirty="0"/>
              <a:t>Cache</a:t>
            </a:r>
            <a:r>
              <a:rPr lang="zh-CN" altLang="en-US" dirty="0"/>
              <a:t>的第（）组</a:t>
            </a:r>
            <a:endParaRPr lang="en-US" altLang="zh-CN" dirty="0"/>
          </a:p>
          <a:p>
            <a:r>
              <a:rPr lang="zh-CN" altLang="en-US" dirty="0"/>
              <a:t>注意，组号从</a:t>
            </a:r>
            <a:r>
              <a:rPr lang="en-US" altLang="zh-CN" dirty="0"/>
              <a:t>0</a:t>
            </a:r>
            <a:r>
              <a:rPr lang="zh-CN" altLang="en-US" dirty="0"/>
              <a:t>开始！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13</a:t>
            </a:r>
            <a:r>
              <a:rPr lang="zh-CN" altLang="en-US" dirty="0"/>
              <a:t>练习题答案：</a:t>
            </a:r>
            <a:r>
              <a:rPr lang="en-US" altLang="zh-CN" dirty="0"/>
              <a:t>275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（数据）</a:t>
            </a:r>
            <a:r>
              <a:rPr lang="en-US" altLang="zh-CN" dirty="0"/>
              <a:t>×8+17</a:t>
            </a:r>
            <a:r>
              <a:rPr lang="zh-CN" altLang="en-US" dirty="0"/>
              <a:t>（</a:t>
            </a:r>
            <a:r>
              <a:rPr lang="en-US" altLang="zh-CN" dirty="0"/>
              <a:t>tag</a:t>
            </a:r>
            <a:r>
              <a:rPr lang="zh-CN" altLang="en-US" dirty="0"/>
              <a:t>）</a:t>
            </a:r>
            <a:r>
              <a:rPr lang="en-US" altLang="zh-CN" dirty="0"/>
              <a:t>+1(dirty)+1(</a:t>
            </a:r>
            <a:r>
              <a:rPr lang="zh-CN" altLang="en-US" dirty="0"/>
              <a:t>有效位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3943404" y="2539519"/>
            <a:ext cx="5376862" cy="650875"/>
            <a:chOff x="1905625" y="5551488"/>
            <a:chExt cx="6484262" cy="120752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5416737" y="6437983"/>
              <a:ext cx="917024" cy="31513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091886" y="6390861"/>
              <a:ext cx="953399" cy="31513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w</a:t>
              </a: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AutoShape 5"/>
            <p:cNvSpPr/>
            <p:nvPr/>
          </p:nvSpPr>
          <p:spPr bwMode="auto">
            <a:xfrm rot="-5400000">
              <a:off x="5799106" y="5395755"/>
              <a:ext cx="152404" cy="1683058"/>
            </a:xfrm>
            <a:prstGeom prst="leftBrace">
              <a:avLst>
                <a:gd name="adj1" fmla="val 46934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AutoShape 6"/>
            <p:cNvSpPr/>
            <p:nvPr/>
          </p:nvSpPr>
          <p:spPr bwMode="auto">
            <a:xfrm rot="-5400000">
              <a:off x="7471603" y="5406316"/>
              <a:ext cx="163517" cy="1673050"/>
            </a:xfrm>
            <a:prstGeom prst="leftBrace">
              <a:avLst>
                <a:gd name="adj1" fmla="val 57695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05626" y="5551488"/>
              <a:ext cx="3128154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标记</a:t>
              </a:r>
              <a:endParaRPr lang="zh-CN" altLang="en-US" sz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33780" y="5551488"/>
              <a:ext cx="1683057" cy="5333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组索引</a:t>
              </a:r>
              <a:endParaRPr lang="zh-CN" altLang="en-US" sz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16652" y="5551488"/>
              <a:ext cx="1673235" cy="5330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/>
            <a:p>
              <a:pPr algn="ctr">
                <a:defRPr/>
              </a:pPr>
              <a:r>
                <a:rPr lang="zh-CN" altLang="en-US" sz="600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sz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012181" y="6443874"/>
              <a:ext cx="915110" cy="31513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s-d</a:t>
              </a: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15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AutoShape 14"/>
            <p:cNvSpPr/>
            <p:nvPr/>
          </p:nvSpPr>
          <p:spPr bwMode="auto">
            <a:xfrm rot="-5400000">
              <a:off x="3393499" y="4673206"/>
              <a:ext cx="152406" cy="3128154"/>
            </a:xfrm>
            <a:prstGeom prst="leftBrace">
              <a:avLst>
                <a:gd name="adj1" fmla="val 47227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15</a:t>
            </a:r>
            <a:r>
              <a:rPr lang="zh-CN" altLang="en-US" dirty="0"/>
              <a:t>：数据的存储</a:t>
            </a:r>
            <a:r>
              <a:rPr lang="en-US" altLang="zh-CN" dirty="0"/>
              <a:t>——</a:t>
            </a:r>
            <a:r>
              <a:rPr lang="zh-CN" altLang="en-US" dirty="0"/>
              <a:t>大端方式和小端方式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24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大端方式：最高有效字节在前</a:t>
            </a:r>
            <a:endParaRPr lang="en-US" altLang="zh-CN" dirty="0"/>
          </a:p>
          <a:p>
            <a:r>
              <a:rPr lang="zh-CN" altLang="en-US" dirty="0"/>
              <a:t>小端方式：最低有效字节在前</a:t>
            </a:r>
            <a:endParaRPr lang="en-US" altLang="zh-CN" dirty="0"/>
          </a:p>
          <a:p>
            <a:r>
              <a:rPr lang="zh-CN" altLang="en-US" dirty="0"/>
              <a:t>如存放字节编址中存放</a:t>
            </a:r>
            <a:r>
              <a:rPr lang="en-US" altLang="zh-CN" dirty="0"/>
              <a:t>12345678H</a:t>
            </a:r>
            <a:endParaRPr lang="en-US" altLang="zh-CN" dirty="0"/>
          </a:p>
          <a:p>
            <a:r>
              <a:rPr lang="zh-CN" altLang="en-US" dirty="0"/>
              <a:t>练习题：某计算机字长</a:t>
            </a:r>
            <a:r>
              <a:rPr lang="en-US" altLang="zh-CN" dirty="0"/>
              <a:t>32</a:t>
            </a:r>
            <a:r>
              <a:rPr lang="zh-CN" altLang="en-US" dirty="0"/>
              <a:t>位，按字节编址，采用小端方式存放数据，假定有一个</a:t>
            </a:r>
            <a:r>
              <a:rPr lang="en-US" altLang="zh-CN" dirty="0"/>
              <a:t>double</a:t>
            </a:r>
            <a:r>
              <a:rPr lang="zh-CN" altLang="en-US" dirty="0"/>
              <a:t>型变量为</a:t>
            </a:r>
            <a:r>
              <a:rPr lang="en-US" altLang="zh-CN" dirty="0"/>
              <a:t>1122334455667788H</a:t>
            </a:r>
            <a:r>
              <a:rPr lang="zh-CN" altLang="en-US" dirty="0"/>
              <a:t>，存放在</a:t>
            </a:r>
            <a:r>
              <a:rPr lang="en-US" altLang="zh-CN" dirty="0"/>
              <a:t>00008040H</a:t>
            </a:r>
            <a:r>
              <a:rPr lang="zh-CN" altLang="en-US" dirty="0"/>
              <a:t>开始的连续存储单元，则存储单元</a:t>
            </a:r>
            <a:r>
              <a:rPr lang="en-US" altLang="zh-CN" dirty="0"/>
              <a:t>00008046H</a:t>
            </a:r>
            <a:r>
              <a:rPr lang="zh-CN" altLang="en-US" dirty="0"/>
              <a:t>中存放的是（）</a:t>
            </a:r>
            <a:r>
              <a:rPr lang="en-US" altLang="zh-CN" dirty="0"/>
              <a:t>H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14</a:t>
            </a:r>
            <a:r>
              <a:rPr lang="zh-CN" altLang="en-US" dirty="0"/>
              <a:t>练习题答案：</a:t>
            </a:r>
            <a:r>
              <a:rPr lang="en-US" altLang="zh-CN" dirty="0"/>
              <a:t>4</a:t>
            </a:r>
            <a:endParaRPr lang="en-US" altLang="zh-CN" dirty="0"/>
          </a:p>
          <a:p>
            <a:r>
              <a:rPr lang="zh-CN" altLang="en-US" dirty="0"/>
              <a:t>解析：二路组相联，则分为</a:t>
            </a:r>
            <a:r>
              <a:rPr lang="en-US" altLang="zh-CN" dirty="0"/>
              <a:t>16</a:t>
            </a:r>
            <a:r>
              <a:rPr lang="zh-CN" altLang="en-US" dirty="0"/>
              <a:t>块</a:t>
            </a:r>
            <a:r>
              <a:rPr lang="en-US" altLang="zh-CN" dirty="0"/>
              <a:t>/2=8</a:t>
            </a:r>
            <a:r>
              <a:rPr lang="zh-CN" altLang="en-US" dirty="0"/>
              <a:t>组，组号为</a:t>
            </a:r>
            <a:r>
              <a:rPr lang="en-US" altLang="zh-CN" dirty="0"/>
              <a:t>0-7</a:t>
            </a:r>
            <a:r>
              <a:rPr lang="zh-CN" altLang="en-US" dirty="0"/>
              <a:t>，每块大小</a:t>
            </a:r>
            <a:r>
              <a:rPr lang="en-US" altLang="zh-CN" dirty="0"/>
              <a:t>32B</a:t>
            </a:r>
            <a:r>
              <a:rPr lang="zh-CN" altLang="en-US" dirty="0"/>
              <a:t>，按字节编址，</a:t>
            </a:r>
            <a:r>
              <a:rPr lang="en-US" altLang="zh-CN" dirty="0"/>
              <a:t>129/32=4…1</a:t>
            </a:r>
            <a:r>
              <a:rPr lang="zh-CN" altLang="en-US" dirty="0"/>
              <a:t>，因此在第四块。</a:t>
            </a:r>
            <a:r>
              <a:rPr lang="en-US" altLang="zh-CN" dirty="0"/>
              <a:t>4mod8=4</a:t>
            </a:r>
            <a:r>
              <a:rPr lang="zh-CN" altLang="en-US" dirty="0"/>
              <a:t>，因此组号为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558319" y="2316480"/>
          <a:ext cx="54965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07"/>
                <a:gridCol w="1099307"/>
                <a:gridCol w="1099307"/>
                <a:gridCol w="1099307"/>
                <a:gridCol w="109930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8000H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8001H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8002H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8003H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大端方式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小端方式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16</a:t>
            </a:r>
            <a:r>
              <a:rPr lang="zh-CN" altLang="en-US" dirty="0"/>
              <a:t>：汉明（海明）码的组成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/>
              <a:t>汉明码由</a:t>
            </a:r>
            <a:r>
              <a:rPr lang="en-US" altLang="zh-CN" sz="2400" dirty="0"/>
              <a:t>n</a:t>
            </a:r>
            <a:r>
              <a:rPr lang="zh-CN" altLang="en-US" sz="2400" dirty="0"/>
              <a:t>位数据位</a:t>
            </a:r>
            <a:r>
              <a:rPr lang="en-US" altLang="zh-CN" sz="2400" dirty="0"/>
              <a:t>+k</a:t>
            </a:r>
            <a:r>
              <a:rPr lang="zh-CN" altLang="en-US" sz="2400" dirty="0"/>
              <a:t>位检测位组成，共</a:t>
            </a:r>
            <a:r>
              <a:rPr lang="en-US" altLang="zh-CN" sz="2400" dirty="0" err="1"/>
              <a:t>n+k</a:t>
            </a:r>
            <a:r>
              <a:rPr lang="zh-CN" altLang="en-US" sz="2400" dirty="0"/>
              <a:t>位。</a:t>
            </a:r>
            <a:endParaRPr lang="en-US" altLang="zh-CN" sz="2400" dirty="0"/>
          </a:p>
          <a:p>
            <a:r>
              <a:rPr lang="zh-CN" altLang="en-US" sz="2400" dirty="0"/>
              <a:t>为了能准确对错误定位以及指出错误代码，新增添的</a:t>
            </a:r>
            <a:r>
              <a:rPr lang="en-US" altLang="zh-CN" sz="2400" dirty="0"/>
              <a:t>k</a:t>
            </a:r>
            <a:r>
              <a:rPr lang="zh-CN" altLang="en-US" sz="2400" dirty="0"/>
              <a:t>位应满足：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en-US" altLang="zh-CN" sz="2400" dirty="0"/>
              <a:t>&gt;=n+k+1</a:t>
            </a:r>
            <a:endParaRPr lang="en-US" altLang="zh-CN" sz="2400" dirty="0"/>
          </a:p>
          <a:p>
            <a:r>
              <a:rPr lang="zh-CN" altLang="en-US" sz="2400" dirty="0"/>
              <a:t>练习题：若有</a:t>
            </a:r>
            <a:r>
              <a:rPr lang="en-US" altLang="zh-CN" sz="2400" dirty="0"/>
              <a:t>8</a:t>
            </a:r>
            <a:r>
              <a:rPr lang="zh-CN" altLang="en-US" sz="2400" dirty="0"/>
              <a:t>位数据需要进行汉明校验，至少需要添加（）位检测位</a:t>
            </a:r>
            <a:endParaRPr lang="en-US" altLang="zh-CN" sz="2400" dirty="0"/>
          </a:p>
          <a:p>
            <a:r>
              <a:rPr lang="zh-CN" altLang="en-US" sz="2400" dirty="0"/>
              <a:t>知识点</a:t>
            </a:r>
            <a:r>
              <a:rPr lang="en-US" altLang="zh-CN" sz="2400" dirty="0"/>
              <a:t>15</a:t>
            </a:r>
            <a:r>
              <a:rPr lang="zh-CN" altLang="en-US" sz="2400" dirty="0"/>
              <a:t>练习题答案：</a:t>
            </a:r>
            <a:r>
              <a:rPr lang="en-US" altLang="zh-CN" sz="2400" dirty="0"/>
              <a:t>22H</a:t>
            </a:r>
            <a:endParaRPr lang="en-US" altLang="zh-CN" sz="2400" dirty="0"/>
          </a:p>
          <a:p>
            <a:r>
              <a:rPr lang="zh-CN" altLang="en-US" sz="2400" dirty="0"/>
              <a:t>解析：</a:t>
            </a:r>
            <a:r>
              <a:rPr lang="en-US" altLang="zh-CN" sz="2400" dirty="0"/>
              <a:t> 00008040H</a:t>
            </a:r>
            <a:r>
              <a:rPr lang="zh-CN" altLang="en-US" sz="2400" dirty="0"/>
              <a:t>地址中存放</a:t>
            </a:r>
            <a:r>
              <a:rPr lang="en-US" altLang="zh-CN" sz="2400" dirty="0"/>
              <a:t>88H</a:t>
            </a:r>
            <a:r>
              <a:rPr lang="zh-CN" altLang="en-US" sz="2400" dirty="0"/>
              <a:t>，依次类推得。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b="1" dirty="0"/>
              <a:t>知识点</a:t>
            </a:r>
            <a:r>
              <a:rPr lang="en-US" altLang="zh-CN" b="1" dirty="0"/>
              <a:t>17</a:t>
            </a:r>
            <a:r>
              <a:rPr lang="zh-CN" altLang="en-US" b="1" dirty="0"/>
              <a:t>：机器数以及数制转换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注意各机器数表示的范围，见教材</a:t>
            </a:r>
            <a:r>
              <a:rPr lang="en-US" altLang="zh-CN" sz="2800" dirty="0"/>
              <a:t>P225</a:t>
            </a:r>
            <a:endParaRPr lang="en-US" altLang="zh-CN" sz="2800" dirty="0"/>
          </a:p>
          <a:p>
            <a:r>
              <a:rPr lang="zh-CN" altLang="en-US" sz="2800" dirty="0"/>
              <a:t>练习题：</a:t>
            </a:r>
            <a:r>
              <a:rPr lang="en-US" altLang="zh-CN" sz="2800" dirty="0"/>
              <a:t>00101100</a:t>
            </a:r>
            <a:r>
              <a:rPr lang="zh-CN" altLang="en-US" sz="2800" dirty="0"/>
              <a:t>对应的十进制是（）</a:t>
            </a:r>
            <a:endParaRPr lang="en-US" altLang="zh-CN" sz="2800" dirty="0"/>
          </a:p>
          <a:p>
            <a:r>
              <a:rPr lang="en-US" altLang="zh-CN" sz="2800" dirty="0"/>
              <a:t>              8</a:t>
            </a:r>
            <a:r>
              <a:rPr lang="zh-CN" altLang="en-US" sz="2800" dirty="0"/>
              <a:t>位原码能表示的不同数据有（）个</a:t>
            </a:r>
            <a:endParaRPr lang="en-US" altLang="zh-CN" sz="2800" dirty="0"/>
          </a:p>
          <a:p>
            <a:r>
              <a:rPr lang="en-US" altLang="zh-CN" sz="2800" dirty="0"/>
              <a:t>              8</a:t>
            </a:r>
            <a:r>
              <a:rPr lang="zh-CN" altLang="en-US" sz="2800" dirty="0"/>
              <a:t>位补码能表示的不同数据有（）个</a:t>
            </a:r>
            <a:endParaRPr lang="en-US" altLang="zh-CN" sz="2800" dirty="0"/>
          </a:p>
          <a:p>
            <a:r>
              <a:rPr lang="zh-CN" altLang="en-US" sz="2800" dirty="0"/>
              <a:t>知识点</a:t>
            </a:r>
            <a:r>
              <a:rPr lang="en-US" altLang="zh-CN" sz="2800" dirty="0"/>
              <a:t>16</a:t>
            </a:r>
            <a:r>
              <a:rPr lang="zh-CN" altLang="en-US" sz="2800" dirty="0"/>
              <a:t>答案：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18</a:t>
            </a:r>
            <a:r>
              <a:rPr lang="zh-CN" altLang="en-US" dirty="0"/>
              <a:t>：定点数的加减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补码加减法</a:t>
            </a:r>
            <a:endParaRPr lang="en-US" altLang="zh-CN" dirty="0"/>
          </a:p>
          <a:p>
            <a:r>
              <a:rPr lang="zh-CN" altLang="en-US" dirty="0"/>
              <a:t>溢出判断：一位符号位；双符号位</a:t>
            </a:r>
            <a:endParaRPr lang="en-US" altLang="zh-CN" dirty="0"/>
          </a:p>
          <a:p>
            <a:r>
              <a:rPr lang="zh-CN" altLang="en-US" dirty="0"/>
              <a:t>练习题：补码加减法是指</a:t>
            </a:r>
            <a:r>
              <a:rPr lang="zh-CN" altLang="en-US" dirty="0">
                <a:sym typeface="Wingdings" panose="05000000000000000000" pitchFamily="2" charset="2"/>
              </a:rPr>
              <a:t>（）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操作数用补码表示，两数相加减，符号位单独处理，减法用加法代替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操作数用补码表示，符号位和数值位一起参加运算，结果的符号与加减相同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操作数用补码表示，连同符号位直接相加减，减某数用加负数的补码代替，结果的符号在运算中形成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操作数用补码表示，由数符决定两数的操作，符号位单独处理</a:t>
            </a:r>
            <a:endParaRPr lang="en-US" altLang="zh-CN" dirty="0"/>
          </a:p>
          <a:p>
            <a:r>
              <a:rPr lang="zh-CN" altLang="en-US" dirty="0"/>
              <a:t>在补码的加减法中，用双符号位判断溢出，两符号位</a:t>
            </a:r>
            <a:r>
              <a:rPr lang="en-US" altLang="zh-CN" dirty="0"/>
              <a:t>=10</a:t>
            </a:r>
            <a:r>
              <a:rPr lang="zh-CN" altLang="en-US" dirty="0"/>
              <a:t>时，表示（）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17</a:t>
            </a:r>
            <a:r>
              <a:rPr lang="zh-CN" altLang="en-US" dirty="0"/>
              <a:t>答案：</a:t>
            </a:r>
            <a:r>
              <a:rPr lang="en-US" altLang="zh-CN" dirty="0"/>
              <a:t>44</a:t>
            </a:r>
            <a:r>
              <a:rPr lang="zh-CN" altLang="en-US" dirty="0"/>
              <a:t>，</a:t>
            </a:r>
            <a:r>
              <a:rPr lang="en-US" altLang="zh-CN" dirty="0"/>
              <a:t>255</a:t>
            </a:r>
            <a:r>
              <a:rPr lang="zh-CN" altLang="en-US" dirty="0"/>
              <a:t>，</a:t>
            </a:r>
            <a:r>
              <a:rPr lang="en-US" altLang="zh-CN" dirty="0"/>
              <a:t>256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19</a:t>
            </a:r>
            <a:r>
              <a:rPr lang="zh-CN" altLang="en-US" dirty="0"/>
              <a:t>：乘法运算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原码一位乘法的过程</a:t>
            </a:r>
            <a:endParaRPr lang="en-US" altLang="zh-CN" dirty="0"/>
          </a:p>
          <a:p>
            <a:r>
              <a:rPr lang="zh-CN" altLang="en-US" dirty="0"/>
              <a:t>补码一位乘法的过程（主要</a:t>
            </a:r>
            <a:r>
              <a:rPr lang="en-US" altLang="zh-CN" dirty="0"/>
              <a:t>Booth</a:t>
            </a:r>
            <a:r>
              <a:rPr lang="zh-CN" altLang="en-US" dirty="0"/>
              <a:t>算法）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为定点整数 ，其 格式为</a:t>
            </a:r>
            <a:r>
              <a:rPr lang="en-US" altLang="zh-CN" dirty="0"/>
              <a:t>1</a:t>
            </a:r>
            <a:r>
              <a:rPr lang="zh-CN" altLang="en-US" dirty="0"/>
              <a:t>位符号，</a:t>
            </a:r>
            <a:r>
              <a:rPr lang="en-US" altLang="zh-CN" dirty="0"/>
              <a:t>n</a:t>
            </a:r>
            <a:r>
              <a:rPr lang="zh-CN" altLang="en-US" dirty="0"/>
              <a:t>位数值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若采用原码乘法，需要（）次移位操作（）次加法运算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若采用补码乘法，最多需要（）次移位操作和（）次加法运算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20</a:t>
            </a:r>
            <a:r>
              <a:rPr lang="zh-CN" altLang="en-US" dirty="0"/>
              <a:t>：浮点数的表示方法及范围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10137670" cy="3830264"/>
          </a:xfrm>
        </p:spPr>
        <p:txBody>
          <a:bodyPr>
            <a:normAutofit/>
          </a:bodyPr>
          <a:lstStyle/>
          <a:p>
            <a:r>
              <a:rPr lang="zh-CN" altLang="en-US" dirty="0"/>
              <a:t>理解浮点数出现的意义，表示方法和范围主要掌握</a:t>
            </a:r>
            <a:r>
              <a:rPr lang="en-US" altLang="zh-CN" dirty="0"/>
              <a:t>IEEE754</a:t>
            </a:r>
            <a:r>
              <a:rPr lang="zh-CN" altLang="en-US" dirty="0"/>
              <a:t>标准</a:t>
            </a:r>
            <a:endParaRPr lang="en-US" altLang="zh-CN" dirty="0"/>
          </a:p>
          <a:p>
            <a:r>
              <a:rPr lang="zh-CN" altLang="en-US" dirty="0"/>
              <a:t>练习题：</a:t>
            </a:r>
            <a:endParaRPr lang="en-US" altLang="zh-CN" dirty="0"/>
          </a:p>
          <a:p>
            <a:r>
              <a:rPr lang="en-US" altLang="zh-CN" dirty="0"/>
              <a:t>1.float</a:t>
            </a:r>
            <a:r>
              <a:rPr lang="zh-CN" altLang="en-US" dirty="0"/>
              <a:t>型数据在计算机中用</a:t>
            </a:r>
            <a:r>
              <a:rPr lang="en-US" altLang="zh-CN" dirty="0"/>
              <a:t>IEEE754</a:t>
            </a:r>
            <a:r>
              <a:rPr lang="zh-CN" altLang="en-US" dirty="0"/>
              <a:t>单精度格式表示，那它能表示的最大的十进制数为（）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某数以</a:t>
            </a:r>
            <a:r>
              <a:rPr lang="en-US" altLang="zh-CN" dirty="0"/>
              <a:t>IEEE754</a:t>
            </a:r>
            <a:r>
              <a:rPr lang="zh-CN" altLang="en-US" dirty="0"/>
              <a:t>单精度浮点数在机器中表示为</a:t>
            </a:r>
            <a:r>
              <a:rPr lang="en-US" altLang="zh-CN" dirty="0"/>
              <a:t>C640 0000H</a:t>
            </a:r>
            <a:r>
              <a:rPr lang="zh-CN" altLang="en-US" dirty="0"/>
              <a:t>，该数的十进制值为（）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十进制数</a:t>
            </a:r>
            <a:r>
              <a:rPr lang="en-US" altLang="zh-CN" dirty="0"/>
              <a:t>-8.25</a:t>
            </a:r>
            <a:r>
              <a:rPr lang="zh-CN" altLang="en-US" dirty="0"/>
              <a:t>用</a:t>
            </a:r>
            <a:r>
              <a:rPr lang="en-US" altLang="zh-CN" dirty="0"/>
              <a:t>IEEE754</a:t>
            </a:r>
            <a:r>
              <a:rPr lang="zh-CN" altLang="en-US" dirty="0"/>
              <a:t>单精度格式在机器中表示为（）</a:t>
            </a:r>
            <a:r>
              <a:rPr lang="en-US" altLang="zh-CN" dirty="0"/>
              <a:t>H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18</a:t>
            </a:r>
            <a:r>
              <a:rPr lang="zh-CN" altLang="en-US" dirty="0"/>
              <a:t>习题答案：</a:t>
            </a:r>
            <a:r>
              <a:rPr lang="en-US" altLang="zh-CN" dirty="0"/>
              <a:t>C</a:t>
            </a:r>
            <a:r>
              <a:rPr lang="zh-CN" altLang="en-US" dirty="0"/>
              <a:t>；结果负溢出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19</a:t>
            </a:r>
            <a:r>
              <a:rPr lang="zh-CN" altLang="en-US" dirty="0"/>
              <a:t>习题答案：</a:t>
            </a:r>
            <a:r>
              <a:rPr lang="en-US" altLang="zh-CN" dirty="0"/>
              <a:t>1.  n</a:t>
            </a:r>
            <a:r>
              <a:rPr lang="zh-CN" altLang="en-US" dirty="0"/>
              <a:t>，</a:t>
            </a:r>
            <a:r>
              <a:rPr lang="en-US" altLang="zh-CN" dirty="0"/>
              <a:t>n   2.    n</a:t>
            </a:r>
            <a:r>
              <a:rPr lang="zh-CN" altLang="en-US" dirty="0"/>
              <a:t>，</a:t>
            </a:r>
            <a:r>
              <a:rPr lang="en-US" altLang="zh-CN" dirty="0"/>
              <a:t>n+1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21</a:t>
            </a:r>
            <a:r>
              <a:rPr lang="zh-CN" altLang="en-US" dirty="0"/>
              <a:t>：浮点数运算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1634"/>
          </a:xfrm>
        </p:spPr>
        <p:txBody>
          <a:bodyPr/>
          <a:lstStyle/>
          <a:p>
            <a:r>
              <a:rPr lang="zh-CN" altLang="en-US" dirty="0"/>
              <a:t>浮点数加减运算步骤：对阶、尾数运算、规格化、舍入、判溢出</a:t>
            </a:r>
            <a:endParaRPr lang="en-US" altLang="zh-CN" dirty="0"/>
          </a:p>
          <a:p>
            <a:r>
              <a:rPr lang="zh-CN" altLang="en-US" dirty="0"/>
              <a:t>练习题（判断）：</a:t>
            </a:r>
            <a:endParaRPr lang="en-US" altLang="zh-CN" dirty="0"/>
          </a:p>
          <a:p>
            <a:r>
              <a:rPr lang="zh-CN" altLang="en-US" dirty="0"/>
              <a:t>对阶操作不会引起阶码上溢或下溢（）</a:t>
            </a:r>
            <a:endParaRPr lang="en-US" altLang="zh-CN" dirty="0"/>
          </a:p>
          <a:p>
            <a:r>
              <a:rPr lang="zh-CN" altLang="en-US" dirty="0"/>
              <a:t>尾数溢出时，结果一定溢出（）</a:t>
            </a:r>
            <a:endParaRPr lang="en-US" altLang="zh-CN" dirty="0"/>
          </a:p>
          <a:p>
            <a:r>
              <a:rPr lang="zh-CN" altLang="en-US" dirty="0"/>
              <a:t>补码表示的尾数</a:t>
            </a:r>
            <a:r>
              <a:rPr lang="en-US" altLang="zh-CN" dirty="0"/>
              <a:t>1.00101</a:t>
            </a:r>
            <a:r>
              <a:rPr lang="zh-CN" altLang="en-US" dirty="0"/>
              <a:t>是规格化数（）</a:t>
            </a:r>
            <a:endParaRPr lang="en-US" altLang="zh-CN" dirty="0"/>
          </a:p>
          <a:p>
            <a:r>
              <a:rPr lang="zh-CN" altLang="en-US" dirty="0"/>
              <a:t>对阶操作时，应该遵循大阶向小阶看齐的原则（）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20</a:t>
            </a:r>
            <a:r>
              <a:rPr lang="zh-CN" altLang="en-US" dirty="0"/>
              <a:t>练习题答案：</a:t>
            </a:r>
            <a:r>
              <a:rPr lang="en-US" altLang="zh-CN" dirty="0"/>
              <a:t>1.</a:t>
            </a:r>
            <a:r>
              <a:rPr lang="zh-CN" altLang="en-US" dirty="0"/>
              <a:t>（</a:t>
            </a:r>
            <a:r>
              <a:rPr lang="en-US" altLang="zh-CN" dirty="0"/>
              <a:t>2-2</a:t>
            </a:r>
            <a:r>
              <a:rPr lang="en-US" altLang="zh-CN" baseline="30000" dirty="0"/>
              <a:t>-23</a:t>
            </a:r>
            <a:r>
              <a:rPr lang="en-US" altLang="zh-CN" dirty="0"/>
              <a:t>)×2</a:t>
            </a:r>
            <a:r>
              <a:rPr lang="en-US" altLang="zh-CN" baseline="30000" dirty="0"/>
              <a:t>127  </a:t>
            </a:r>
            <a:r>
              <a:rPr lang="en-US" altLang="zh-CN" dirty="0"/>
              <a:t>=2</a:t>
            </a:r>
            <a:r>
              <a:rPr lang="en-US" altLang="zh-CN" baseline="30000" dirty="0"/>
              <a:t>128</a:t>
            </a:r>
            <a:r>
              <a:rPr lang="en-US" altLang="zh-CN" dirty="0"/>
              <a:t>-2</a:t>
            </a:r>
            <a:r>
              <a:rPr lang="en-US" altLang="zh-CN" baseline="30000" dirty="0"/>
              <a:t>104</a:t>
            </a:r>
            <a:r>
              <a:rPr lang="zh-CN" altLang="en-US" dirty="0"/>
              <a:t>；</a:t>
            </a:r>
            <a:r>
              <a:rPr lang="en-US" altLang="zh-CN" dirty="0"/>
              <a:t>2.-1.5×2</a:t>
            </a:r>
            <a:r>
              <a:rPr lang="en-US" altLang="zh-CN" baseline="30000" dirty="0"/>
              <a:t>13</a:t>
            </a:r>
            <a:r>
              <a:rPr lang="zh-CN" altLang="en-US" dirty="0"/>
              <a:t>；</a:t>
            </a:r>
            <a:r>
              <a:rPr lang="en-US" altLang="zh-CN" dirty="0"/>
              <a:t>3.C104 0000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889" y="278739"/>
            <a:ext cx="9603275" cy="1049235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b="1" dirty="0"/>
              <a:t>知识点</a:t>
            </a:r>
            <a:r>
              <a:rPr lang="en-US" altLang="zh-CN" b="1" dirty="0"/>
              <a:t>22</a:t>
            </a:r>
            <a:r>
              <a:rPr lang="zh-CN" altLang="en-US" b="1" dirty="0"/>
              <a:t>：算术逻辑单元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820" y="1327785"/>
            <a:ext cx="10908030" cy="3891915"/>
          </a:xfrm>
        </p:spPr>
        <p:txBody>
          <a:bodyPr>
            <a:noAutofit/>
          </a:bodyPr>
          <a:lstStyle/>
          <a:p>
            <a:r>
              <a:rPr lang="zh-CN" altLang="en-US" dirty="0"/>
              <a:t>运算器由算术逻辑单元、移位器、状态寄存器和通用寄存器组成。基本功能包括算术运算和逻辑运算</a:t>
            </a:r>
            <a:endParaRPr lang="en-US" altLang="zh-CN" dirty="0"/>
          </a:p>
          <a:p>
            <a:r>
              <a:rPr lang="zh-CN" altLang="en-US" dirty="0"/>
              <a:t>算术逻辑单元简称</a:t>
            </a:r>
            <a:r>
              <a:rPr lang="en-US" altLang="zh-CN" dirty="0"/>
              <a:t>ALU</a:t>
            </a:r>
            <a:r>
              <a:rPr lang="zh-CN" altLang="en-US" dirty="0"/>
              <a:t>，它的核心部件是带标志加法器。</a:t>
            </a:r>
            <a:r>
              <a:rPr lang="en-US" altLang="zh-CN" dirty="0"/>
              <a:t>ALU</a:t>
            </a:r>
            <a:r>
              <a:rPr lang="zh-CN" altLang="en-US" dirty="0"/>
              <a:t>也可实现移位运算</a:t>
            </a:r>
            <a:endParaRPr lang="en-US" altLang="zh-CN" dirty="0"/>
          </a:p>
          <a:p>
            <a:r>
              <a:rPr lang="zh-CN" altLang="en-US" dirty="0"/>
              <a:t>练习题：</a:t>
            </a:r>
            <a:endParaRPr lang="en-US" altLang="zh-CN" dirty="0"/>
          </a:p>
          <a:p>
            <a:r>
              <a:rPr lang="en-US" altLang="zh-CN" dirty="0"/>
              <a:t>1.ALU</a:t>
            </a:r>
            <a:r>
              <a:rPr lang="zh-CN" altLang="en-US" dirty="0"/>
              <a:t>作为运算器的核心部件，其属于（）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时序逻辑电路    </a:t>
            </a:r>
            <a:r>
              <a:rPr lang="en-US" altLang="zh-CN" dirty="0"/>
              <a:t>B</a:t>
            </a:r>
            <a:r>
              <a:rPr lang="zh-CN" altLang="en-US" dirty="0"/>
              <a:t>组合逻辑电路    </a:t>
            </a:r>
            <a:r>
              <a:rPr lang="en-US" altLang="zh-CN" dirty="0"/>
              <a:t>C</a:t>
            </a:r>
            <a:r>
              <a:rPr lang="zh-CN" altLang="en-US" dirty="0"/>
              <a:t>控制器     </a:t>
            </a:r>
            <a:r>
              <a:rPr lang="en-US" altLang="zh-CN" dirty="0"/>
              <a:t>D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加法器采用并行进位的目的（）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增加功能    </a:t>
            </a:r>
            <a:r>
              <a:rPr lang="en-US" altLang="zh-CN" dirty="0"/>
              <a:t>B</a:t>
            </a:r>
            <a:r>
              <a:rPr lang="zh-CN" altLang="en-US" dirty="0"/>
              <a:t>简化设计   </a:t>
            </a:r>
            <a:r>
              <a:rPr lang="en-US" altLang="zh-CN" dirty="0"/>
              <a:t>C</a:t>
            </a:r>
            <a:r>
              <a:rPr lang="zh-CN" altLang="en-US" dirty="0"/>
              <a:t>提高运算速度   </a:t>
            </a:r>
            <a:r>
              <a:rPr lang="en-US" altLang="zh-CN" dirty="0"/>
              <a:t>D</a:t>
            </a:r>
            <a:r>
              <a:rPr lang="zh-CN" altLang="en-US" dirty="0"/>
              <a:t>保证可靠性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机器数</a:t>
            </a:r>
            <a:r>
              <a:rPr lang="en-US" altLang="zh-CN" dirty="0"/>
              <a:t>BAH</a:t>
            </a:r>
            <a:r>
              <a:rPr lang="zh-CN" altLang="en-US" dirty="0"/>
              <a:t>为补码，机器字长</a:t>
            </a:r>
            <a:r>
              <a:rPr lang="en-US" altLang="zh-CN" dirty="0"/>
              <a:t>8</a:t>
            </a:r>
            <a:r>
              <a:rPr lang="zh-CN" altLang="en-US" dirty="0"/>
              <a:t>位，算术左移</a:t>
            </a:r>
            <a:r>
              <a:rPr lang="en-US" altLang="zh-CN" dirty="0"/>
              <a:t>1</a:t>
            </a:r>
            <a:r>
              <a:rPr lang="zh-CN" altLang="en-US" dirty="0"/>
              <a:t>位得（），算术右移一位得（）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21</a:t>
            </a:r>
            <a:r>
              <a:rPr lang="zh-CN" altLang="en-US" dirty="0"/>
              <a:t>练习题答案：✔</a:t>
            </a:r>
            <a:r>
              <a:rPr lang="en-US" altLang="zh-CN" dirty="0"/>
              <a:t>×</a:t>
            </a:r>
            <a:r>
              <a:rPr lang="zh-CN" altLang="en-US" dirty="0"/>
              <a:t>✔</a:t>
            </a:r>
            <a:r>
              <a:rPr lang="en-US" altLang="zh-CN" dirty="0"/>
              <a:t> ×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95508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知识点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：计算机的组成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89244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完整的计算机系统应包括：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zh-CN" altLang="en-US" dirty="0"/>
              <a:t>运算器、存储器、控制器             </a:t>
            </a:r>
            <a:r>
              <a:rPr lang="en-US" altLang="zh-CN" dirty="0"/>
              <a:t>B </a:t>
            </a:r>
            <a:r>
              <a:rPr lang="zh-CN" altLang="en-US" dirty="0"/>
              <a:t>外部设备和主机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主机和使用程序                            </a:t>
            </a:r>
            <a:r>
              <a:rPr lang="en-US" altLang="zh-CN" dirty="0"/>
              <a:t>D </a:t>
            </a:r>
            <a:r>
              <a:rPr lang="zh-CN" altLang="en-US" dirty="0"/>
              <a:t>配套的硬件设备和软件系统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为什么计算机要用</a:t>
            </a:r>
            <a:r>
              <a:rPr lang="en-US" altLang="zh-CN" dirty="0"/>
              <a:t>2</a:t>
            </a:r>
            <a:r>
              <a:rPr lang="zh-CN" altLang="en-US" dirty="0"/>
              <a:t>进制？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 答案：存储程序   程序控制  运算器  数据  程序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23</a:t>
            </a:r>
            <a:r>
              <a:rPr lang="zh-CN" altLang="en-US" dirty="0"/>
              <a:t>：指令格式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指令包括操作码和地址码两个字段（各自的作用）</a:t>
            </a:r>
            <a:endParaRPr lang="en-US" altLang="zh-CN" dirty="0"/>
          </a:p>
          <a:p>
            <a:r>
              <a:rPr lang="zh-CN" altLang="en-US" dirty="0"/>
              <a:t>指令长度（定义、与机器字长和存储字长的关系）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扩展操作码指令</a:t>
            </a:r>
            <a:endParaRPr lang="en-US" altLang="zh-CN" dirty="0"/>
          </a:p>
          <a:p>
            <a:r>
              <a:rPr lang="zh-CN" altLang="en-US" dirty="0"/>
              <a:t>练习题：</a:t>
            </a:r>
            <a:endParaRPr lang="en-US" altLang="zh-CN" dirty="0"/>
          </a:p>
          <a:p>
            <a:r>
              <a:rPr lang="zh-CN" altLang="en-US" dirty="0"/>
              <a:t>一个 计算机系统采用</a:t>
            </a:r>
            <a:r>
              <a:rPr lang="en-US" altLang="zh-CN" dirty="0"/>
              <a:t>32</a:t>
            </a:r>
            <a:r>
              <a:rPr lang="zh-CN" altLang="en-US" dirty="0"/>
              <a:t>位单字长指令，地址码</a:t>
            </a:r>
            <a:r>
              <a:rPr lang="en-US" altLang="zh-CN" dirty="0"/>
              <a:t>12</a:t>
            </a:r>
            <a:r>
              <a:rPr lang="zh-CN" altLang="en-US" dirty="0"/>
              <a:t>位，若定义了</a:t>
            </a:r>
            <a:r>
              <a:rPr lang="en-US" altLang="zh-CN" dirty="0"/>
              <a:t>250</a:t>
            </a:r>
            <a:r>
              <a:rPr lang="zh-CN" altLang="en-US" dirty="0"/>
              <a:t>条二地址指令，还可以最多有（）条单地址指令。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22</a:t>
            </a:r>
            <a:r>
              <a:rPr lang="zh-CN" altLang="en-US" dirty="0"/>
              <a:t>练习题答案：</a:t>
            </a:r>
            <a:r>
              <a:rPr lang="en-US" altLang="zh-CN" dirty="0"/>
              <a:t>1.B 2.C  3.F4H</a:t>
            </a:r>
            <a:r>
              <a:rPr lang="zh-CN" altLang="en-US" dirty="0"/>
              <a:t>，</a:t>
            </a:r>
            <a:r>
              <a:rPr lang="en-US" altLang="zh-CN" dirty="0"/>
              <a:t>DDH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24</a:t>
            </a:r>
            <a:r>
              <a:rPr lang="zh-CN" altLang="en-US" dirty="0"/>
              <a:t>：寻址方式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熟练掌握数据寻址方式</a:t>
            </a:r>
            <a:endParaRPr lang="en-US" altLang="zh-CN" dirty="0"/>
          </a:p>
          <a:p>
            <a:r>
              <a:rPr lang="zh-CN" altLang="en-US" dirty="0"/>
              <a:t>练习题</a:t>
            </a:r>
            <a:endParaRPr lang="en-US" altLang="zh-CN" dirty="0"/>
          </a:p>
          <a:p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设某机的指令字长</a:t>
            </a:r>
            <a:r>
              <a:rPr lang="en-US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位，按字编址，指令格式</a:t>
            </a:r>
            <a:r>
              <a:rPr lang="zh-CN" altLang="en-US" sz="1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为寻址方式，</a:t>
            </a:r>
            <a:r>
              <a:rPr lang="en-US" altLang="zh-CN" sz="1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为形式地址，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X=00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：直接寻址；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X=01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：变址寻址；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X=10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：基址寻址；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X=11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：相对寻址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(PC)=1234H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(IX)=0037H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(BR)=1122H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，其中，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IX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为变址寄存器，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为基址寄存器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回答以下问题：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取指周期以后，（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确定下列指令的有效地址：①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4420H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2244H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；③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1322H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；④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3521H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；⑤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6723H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649788" y="2892681"/>
          <a:ext cx="224790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965"/>
                <a:gridCol w="540385"/>
                <a:gridCol w="71755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15        10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9   8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7           0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操作码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D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51578" y="2967335"/>
            <a:ext cx="9500673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知识点</a:t>
            </a:r>
            <a:r>
              <a:rPr lang="en-US" altLang="zh-CN" sz="2400" dirty="0"/>
              <a:t>23</a:t>
            </a:r>
            <a:r>
              <a:rPr lang="zh-CN" altLang="en-US" sz="2400" dirty="0"/>
              <a:t>练习题答案：</a:t>
            </a:r>
            <a:r>
              <a:rPr lang="en-US" altLang="zh-CN" sz="2400" dirty="0"/>
              <a:t>24K</a:t>
            </a:r>
            <a:r>
              <a:rPr lang="zh-CN" altLang="en-US" sz="2400" dirty="0"/>
              <a:t>（解析：二地址指令的操作码长度位</a:t>
            </a:r>
            <a:r>
              <a:rPr lang="en-US" altLang="zh-CN" sz="2400" dirty="0"/>
              <a:t>32-12-12=8</a:t>
            </a:r>
            <a:r>
              <a:rPr lang="zh-CN" altLang="en-US" sz="2400" dirty="0"/>
              <a:t>，最多可以有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8</a:t>
            </a:r>
            <a:r>
              <a:rPr lang="zh-CN" altLang="en-US" sz="2400" dirty="0"/>
              <a:t>条二地址指令，现有</a:t>
            </a:r>
            <a:r>
              <a:rPr lang="en-US" altLang="zh-CN" sz="2400" dirty="0"/>
              <a:t>250</a:t>
            </a:r>
            <a:r>
              <a:rPr lang="zh-CN" altLang="en-US" sz="2400" dirty="0"/>
              <a:t>条，</a:t>
            </a:r>
            <a:r>
              <a:rPr lang="en-US" altLang="zh-CN" sz="2400" dirty="0"/>
              <a:t> 2</a:t>
            </a:r>
            <a:r>
              <a:rPr lang="en-US" altLang="zh-CN" sz="2400" baseline="30000" dirty="0"/>
              <a:t>8 </a:t>
            </a:r>
            <a:r>
              <a:rPr lang="en-US" altLang="zh-CN" sz="2400" dirty="0"/>
              <a:t>-250=6</a:t>
            </a:r>
            <a:r>
              <a:rPr lang="zh-CN" altLang="en-US" sz="2400" dirty="0"/>
              <a:t>，则单地址指令可以有</a:t>
            </a:r>
            <a:r>
              <a:rPr lang="en-US" altLang="zh-CN" sz="2400" dirty="0"/>
              <a:t>6×2</a:t>
            </a:r>
            <a:r>
              <a:rPr lang="en-US" altLang="zh-CN" sz="2400" baseline="30000" dirty="0"/>
              <a:t>12</a:t>
            </a:r>
            <a:r>
              <a:rPr lang="zh-CN" altLang="en-US" sz="2400" dirty="0"/>
              <a:t>条）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25</a:t>
            </a:r>
            <a:r>
              <a:rPr lang="zh-CN" altLang="en-US" dirty="0"/>
              <a:t>：</a:t>
            </a:r>
            <a:r>
              <a:rPr lang="en-US" altLang="zh-CN" dirty="0"/>
              <a:t>CISC</a:t>
            </a:r>
            <a:r>
              <a:rPr lang="zh-CN" altLang="en-US" dirty="0"/>
              <a:t>和</a:t>
            </a:r>
            <a:r>
              <a:rPr lang="en-US" altLang="zh-CN" dirty="0"/>
              <a:t>RISC</a:t>
            </a:r>
            <a:r>
              <a:rPr lang="zh-CN" altLang="en-US" dirty="0"/>
              <a:t>概念、特点及应用（了解）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比较：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24</a:t>
            </a:r>
            <a:r>
              <a:rPr lang="zh-CN" altLang="en-US" dirty="0"/>
              <a:t>练习题答案：</a:t>
            </a:r>
            <a:endParaRPr lang="en-US" altLang="zh-CN" dirty="0"/>
          </a:p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PC=1235H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）①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20H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1122+44=1166H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1235+22=1257H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0037+21=0058H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1235+23=1258H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478973" y="1904892"/>
          <a:ext cx="5105166" cy="25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722"/>
                <a:gridCol w="1701722"/>
                <a:gridCol w="1701722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对比项目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CISC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RISC</a:t>
                      </a:r>
                      <a:endParaRPr lang="zh-CN" altLang="en-US" sz="1100" dirty="0"/>
                    </a:p>
                  </a:txBody>
                  <a:tcPr/>
                </a:tc>
              </a:tr>
              <a:tr h="289055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系统规模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复杂，庞大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简单，精简</a:t>
                      </a:r>
                      <a:endParaRPr lang="zh-CN" altLang="en-US" sz="1100" dirty="0"/>
                    </a:p>
                  </a:txBody>
                  <a:tcPr/>
                </a:tc>
              </a:tr>
              <a:tr h="289055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字长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不固定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固定</a:t>
                      </a:r>
                      <a:endParaRPr lang="zh-CN" altLang="en-US" sz="1100" dirty="0"/>
                    </a:p>
                  </a:txBody>
                  <a:tcPr/>
                </a:tc>
              </a:tr>
              <a:tr h="289055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可访存指令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无限制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只有</a:t>
                      </a:r>
                      <a:r>
                        <a:rPr lang="en-US" altLang="zh-CN" sz="1050" dirty="0"/>
                        <a:t>load/store</a:t>
                      </a:r>
                      <a:endParaRPr lang="zh-CN" altLang="en-US" sz="1050" dirty="0"/>
                    </a:p>
                  </a:txBody>
                  <a:tcPr/>
                </a:tc>
              </a:tr>
              <a:tr h="289055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指令执行时间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相差较大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大多数在</a:t>
                      </a:r>
                      <a:r>
                        <a:rPr lang="en-US" altLang="zh-CN" sz="1100" dirty="0"/>
                        <a:t>1</a:t>
                      </a:r>
                      <a:r>
                        <a:rPr lang="zh-CN" altLang="en-US" sz="1100" dirty="0"/>
                        <a:t>周期内</a:t>
                      </a:r>
                      <a:endParaRPr lang="zh-CN" altLang="en-US" sz="1100" dirty="0"/>
                    </a:p>
                  </a:txBody>
                  <a:tcPr/>
                </a:tc>
              </a:tr>
              <a:tr h="289055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指令使用频率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相差较大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都常用</a:t>
                      </a:r>
                      <a:endParaRPr lang="zh-CN" altLang="en-US" sz="1100" dirty="0"/>
                    </a:p>
                  </a:txBody>
                  <a:tcPr/>
                </a:tc>
              </a:tr>
              <a:tr h="289055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通用寄存器数量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较少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多</a:t>
                      </a:r>
                      <a:endParaRPr lang="zh-CN" altLang="en-US" sz="1100" dirty="0"/>
                    </a:p>
                  </a:txBody>
                  <a:tcPr/>
                </a:tc>
              </a:tr>
              <a:tr h="289055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控制方式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大多数为微程序控制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大多数为组合逻辑控制</a:t>
                      </a:r>
                      <a:endParaRPr lang="zh-CN" altLang="en-US" sz="1100" dirty="0"/>
                    </a:p>
                  </a:txBody>
                  <a:tcPr/>
                </a:tc>
              </a:tr>
              <a:tr h="289055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流水线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可通过一定方式实现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必须实现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26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的功能和结构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的组成和功能</a:t>
            </a:r>
            <a:endParaRPr lang="en-US" altLang="zh-CN" dirty="0"/>
          </a:p>
          <a:p>
            <a:r>
              <a:rPr lang="zh-CN" altLang="en-US" dirty="0"/>
              <a:t>运算器的组成和功能</a:t>
            </a:r>
            <a:endParaRPr lang="en-US" altLang="zh-CN" dirty="0"/>
          </a:p>
          <a:p>
            <a:r>
              <a:rPr lang="zh-CN" altLang="en-US" dirty="0"/>
              <a:t>控制器的组成和工作原理</a:t>
            </a:r>
            <a:endParaRPr lang="en-US" altLang="zh-CN" dirty="0"/>
          </a:p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下列寄存器</a:t>
            </a:r>
            <a:r>
              <a:rPr lang="zh-CN" altLang="en-US"/>
              <a:t>，汇编程序员可见</a:t>
            </a:r>
            <a:r>
              <a:rPr lang="zh-CN" altLang="en-US" dirty="0"/>
              <a:t>的是：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MAR   B</a:t>
            </a:r>
            <a:r>
              <a:rPr lang="zh-CN" altLang="en-US" dirty="0"/>
              <a:t>）</a:t>
            </a:r>
            <a:r>
              <a:rPr lang="en-US" altLang="zh-CN" dirty="0"/>
              <a:t>PC   C</a:t>
            </a:r>
            <a:r>
              <a:rPr lang="zh-CN" altLang="en-US" dirty="0"/>
              <a:t>）</a:t>
            </a:r>
            <a:r>
              <a:rPr lang="en-US" altLang="zh-CN" dirty="0"/>
              <a:t>MDR   D</a:t>
            </a:r>
            <a:r>
              <a:rPr lang="zh-CN" altLang="en-US" dirty="0"/>
              <a:t>）</a:t>
            </a:r>
            <a:r>
              <a:rPr lang="en-US" altLang="zh-CN" dirty="0"/>
              <a:t>IR</a:t>
            </a:r>
            <a:endParaRPr lang="en-US" altLang="zh-CN" dirty="0"/>
          </a:p>
          <a:p>
            <a:r>
              <a:rPr lang="en-US" altLang="zh-CN" dirty="0"/>
              <a:t>2.CPU</a:t>
            </a:r>
            <a:r>
              <a:rPr lang="zh-CN" altLang="en-US" dirty="0"/>
              <a:t>中不包括：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）存储器地址寄存器   </a:t>
            </a:r>
            <a:r>
              <a:rPr lang="en-US" altLang="zh-CN" dirty="0"/>
              <a:t>B</a:t>
            </a:r>
            <a:r>
              <a:rPr lang="zh-CN" altLang="en-US" dirty="0"/>
              <a:t>）指令寄存器   </a:t>
            </a:r>
            <a:r>
              <a:rPr lang="en-US" altLang="zh-CN" dirty="0"/>
              <a:t>C</a:t>
            </a:r>
            <a:r>
              <a:rPr lang="zh-CN" altLang="en-US" dirty="0"/>
              <a:t>）地址译码器   </a:t>
            </a:r>
            <a:r>
              <a:rPr lang="en-US" altLang="zh-CN" dirty="0"/>
              <a:t>D</a:t>
            </a:r>
            <a:r>
              <a:rPr lang="zh-CN" altLang="en-US" dirty="0"/>
              <a:t>）程序计数器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27</a:t>
            </a:r>
            <a:r>
              <a:rPr lang="zh-CN" altLang="en-US" dirty="0"/>
              <a:t>：四个重要的特殊功能寄存器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</a:t>
            </a:r>
            <a:r>
              <a:rPr lang="zh-CN" altLang="en-US" dirty="0"/>
              <a:t>、</a:t>
            </a:r>
            <a:r>
              <a:rPr lang="en-US" altLang="zh-CN" dirty="0"/>
              <a:t>MDR</a:t>
            </a:r>
            <a:r>
              <a:rPr lang="zh-CN" altLang="en-US" dirty="0"/>
              <a:t>、</a:t>
            </a:r>
            <a:r>
              <a:rPr lang="en-US" altLang="zh-CN" dirty="0"/>
              <a:t>IR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-</a:t>
            </a:r>
            <a:r>
              <a:rPr lang="zh-CN" altLang="en-US" dirty="0"/>
              <a:t>判断：</a:t>
            </a:r>
            <a:endParaRPr lang="en-US" altLang="zh-CN" dirty="0"/>
          </a:p>
          <a:p>
            <a:r>
              <a:rPr lang="en-US" altLang="zh-CN" dirty="0"/>
              <a:t>1.PC</a:t>
            </a:r>
            <a:r>
              <a:rPr lang="zh-CN" altLang="en-US" dirty="0"/>
              <a:t>的位数一般和</a:t>
            </a:r>
            <a:r>
              <a:rPr lang="en-US" altLang="zh-CN" dirty="0"/>
              <a:t>MAR</a:t>
            </a:r>
            <a:r>
              <a:rPr lang="zh-CN" altLang="en-US" dirty="0"/>
              <a:t>的位数一样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执行转移指令时，</a:t>
            </a:r>
            <a:r>
              <a:rPr lang="en-US" altLang="zh-CN" dirty="0"/>
              <a:t>PC</a:t>
            </a:r>
            <a:r>
              <a:rPr lang="zh-CN" altLang="en-US" dirty="0"/>
              <a:t>值总是修改为转移指令的目标地址</a:t>
            </a:r>
            <a:endParaRPr lang="en-US" altLang="zh-CN" dirty="0"/>
          </a:p>
          <a:p>
            <a:r>
              <a:rPr lang="en-US" altLang="zh-CN" dirty="0"/>
              <a:t>3.CPU</a:t>
            </a:r>
            <a:r>
              <a:rPr lang="zh-CN" altLang="en-US" dirty="0"/>
              <a:t>中保存当前正在执行指令的寄存器是指令寄存器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程序状态字寄存器属于控制器</a:t>
            </a:r>
            <a:endParaRPr lang="en-US" altLang="zh-CN" dirty="0"/>
          </a:p>
          <a:p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知识点</a:t>
            </a: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26</a:t>
            </a:r>
            <a:r>
              <a:rPr lang="zh-CN" altLang="en-US" dirty="0"/>
              <a:t>答案：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/>
              <a:t>C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28</a:t>
            </a:r>
            <a:r>
              <a:rPr lang="zh-CN" altLang="en-US" dirty="0"/>
              <a:t>：时钟周期、机器周期、指令周期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定义及相互间关系</a:t>
            </a:r>
            <a:endParaRPr lang="en-US" altLang="zh-CN" dirty="0"/>
          </a:p>
          <a:p>
            <a:r>
              <a:rPr lang="zh-CN" altLang="en-US" dirty="0"/>
              <a:t>练习题：</a:t>
            </a:r>
            <a:endParaRPr lang="en-US" altLang="zh-CN" dirty="0"/>
          </a:p>
          <a:p>
            <a:r>
              <a:rPr lang="zh-CN" altLang="en-US" dirty="0"/>
              <a:t>简答：什么是时钟周期，什么是机器周期，什么是指令周期，三者之间有什么关系？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27</a:t>
            </a:r>
            <a:r>
              <a:rPr lang="zh-CN" altLang="en-US" dirty="0"/>
              <a:t>答案：✔</a:t>
            </a:r>
            <a:r>
              <a:rPr lang="en-US" altLang="zh-CN" dirty="0"/>
              <a:t>×</a:t>
            </a:r>
            <a:r>
              <a:rPr lang="zh-CN" altLang="en-US" dirty="0"/>
              <a:t>✔</a:t>
            </a:r>
            <a:r>
              <a:rPr lang="en-US" altLang="zh-CN" dirty="0"/>
              <a:t>×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28</a:t>
            </a:r>
            <a:r>
              <a:rPr lang="zh-CN" altLang="en-US" dirty="0"/>
              <a:t>练习题答案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指令周期：</a:t>
            </a:r>
            <a:r>
              <a:rPr lang="en-US" altLang="zh-CN" dirty="0"/>
              <a:t>CPU</a:t>
            </a:r>
            <a:r>
              <a:rPr lang="zh-CN" altLang="en-US" dirty="0"/>
              <a:t>取出并执行一条指令所需的全部时间</a:t>
            </a:r>
            <a:endParaRPr lang="en-US" altLang="zh-CN" dirty="0"/>
          </a:p>
          <a:p>
            <a:r>
              <a:rPr lang="zh-CN" altLang="en-US" dirty="0"/>
              <a:t>机器周期：通常是从主存取出一个存储字所需的最短时间</a:t>
            </a:r>
            <a:endParaRPr lang="en-US" altLang="zh-CN" dirty="0"/>
          </a:p>
          <a:p>
            <a:r>
              <a:rPr lang="zh-CN" altLang="en-US" dirty="0"/>
              <a:t>时钟周期：是计算机中最基本的最小的时间单位，在一个时钟周期内，</a:t>
            </a:r>
            <a:r>
              <a:rPr lang="en-US" altLang="zh-CN" dirty="0"/>
              <a:t>CPU</a:t>
            </a:r>
            <a:r>
              <a:rPr lang="zh-CN" altLang="en-US" dirty="0"/>
              <a:t>仅完成一个最基本的动作</a:t>
            </a:r>
            <a:endParaRPr lang="en-US" altLang="zh-CN" dirty="0"/>
          </a:p>
          <a:p>
            <a:r>
              <a:rPr lang="zh-CN" altLang="en-US" dirty="0"/>
              <a:t>三者关系：指令周期常用若干机器周期表示，一个机器周期又包含若干时钟周期。每个指令周期内的机器周期数可以不等，每个机器周期内的时钟周期数也可以不等。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29</a:t>
            </a:r>
            <a:r>
              <a:rPr lang="zh-CN" altLang="en-US" dirty="0"/>
              <a:t>：指令执行过程、数据通路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1940638"/>
            <a:ext cx="7410937" cy="3450613"/>
          </a:xfrm>
        </p:spPr>
        <p:txBody>
          <a:bodyPr/>
          <a:lstStyle/>
          <a:p>
            <a:r>
              <a:rPr lang="zh-CN" altLang="en-US" dirty="0"/>
              <a:t>内部总线方式数据通路</a:t>
            </a:r>
            <a:endParaRPr lang="en-US" altLang="zh-CN" dirty="0"/>
          </a:p>
          <a:p>
            <a:r>
              <a:rPr lang="zh-CN" altLang="en-US" dirty="0"/>
              <a:t>练习题：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如右图所示的单总线结构，分析执行指令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ADD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,R1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的流程（写出从取指周期开始的每一步数据通路）。说明：指令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ADD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,R1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实现的是（（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））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）→（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1026" name="图片 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16" y="2373331"/>
            <a:ext cx="2192338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29</a:t>
            </a:r>
            <a:r>
              <a:rPr lang="zh-CN" altLang="en-US" dirty="0"/>
              <a:t>练习题答案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435" y="1866026"/>
            <a:ext cx="2884115" cy="345061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，取指周期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PC</a:t>
            </a:r>
            <a:r>
              <a:rPr lang="zh-CN" altLang="en-US" dirty="0">
                <a:sym typeface="Wingdings" panose="05000000000000000000" pitchFamily="2" charset="2"/>
              </a:rPr>
              <a:t>）→</a:t>
            </a:r>
            <a:r>
              <a:rPr lang="en-US" altLang="zh-CN" dirty="0">
                <a:sym typeface="Wingdings" panose="05000000000000000000" pitchFamily="2" charset="2"/>
              </a:rPr>
              <a:t>MAR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read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M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MAR</a:t>
            </a:r>
            <a:r>
              <a:rPr lang="zh-CN" altLang="en-US" dirty="0">
                <a:sym typeface="Wingdings" panose="05000000000000000000" pitchFamily="2" charset="2"/>
              </a:rPr>
              <a:t>） →</a:t>
            </a:r>
            <a:r>
              <a:rPr lang="en-US" altLang="zh-CN" dirty="0">
                <a:sym typeface="Wingdings" panose="05000000000000000000" pitchFamily="2" charset="2"/>
              </a:rPr>
              <a:t>MDR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(MDR)</a:t>
            </a:r>
            <a:r>
              <a:rPr lang="zh-CN" altLang="en-US" dirty="0">
                <a:sym typeface="Wingdings" panose="05000000000000000000" pitchFamily="2" charset="2"/>
              </a:rPr>
              <a:t> →</a:t>
            </a:r>
            <a:r>
              <a:rPr lang="en-US" altLang="zh-CN" dirty="0">
                <a:sym typeface="Wingdings" panose="05000000000000000000" pitchFamily="2" charset="2"/>
              </a:rPr>
              <a:t>IR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PC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+1</a:t>
            </a:r>
            <a:r>
              <a:rPr lang="zh-CN" altLang="en-US" dirty="0">
                <a:sym typeface="Wingdings" panose="05000000000000000000" pitchFamily="2" charset="2"/>
              </a:rPr>
              <a:t> →</a:t>
            </a:r>
            <a:r>
              <a:rPr lang="en-US" altLang="zh-CN" dirty="0">
                <a:sym typeface="Wingdings" panose="05000000000000000000" pitchFamily="2" charset="2"/>
              </a:rPr>
              <a:t>PC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9115" y="1897733"/>
            <a:ext cx="2907586" cy="19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间址周期</a:t>
            </a:r>
            <a:endParaRPr lang="en-US" altLang="zh-CN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R0</a:t>
            </a:r>
            <a:r>
              <a:rPr lang="zh-CN" altLang="en-US" sz="2000" dirty="0"/>
              <a:t>）</a:t>
            </a:r>
            <a:r>
              <a:rPr lang="zh-CN" altLang="en-US" sz="2000" dirty="0">
                <a:sym typeface="Wingdings" panose="05000000000000000000" pitchFamily="2" charset="2"/>
              </a:rPr>
              <a:t> →</a:t>
            </a:r>
            <a:r>
              <a:rPr lang="en-US" altLang="zh-CN" sz="2000" dirty="0">
                <a:sym typeface="Wingdings" panose="05000000000000000000" pitchFamily="2" charset="2"/>
              </a:rPr>
              <a:t>MAR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Wingdings" panose="05000000000000000000" pitchFamily="2" charset="2"/>
              </a:rPr>
              <a:t>M(MAR)</a:t>
            </a:r>
            <a:r>
              <a:rPr lang="zh-CN" altLang="en-US" sz="2000" dirty="0">
                <a:sym typeface="Wingdings" panose="05000000000000000000" pitchFamily="2" charset="2"/>
              </a:rPr>
              <a:t> →</a:t>
            </a:r>
            <a:r>
              <a:rPr lang="en-US" altLang="zh-CN" sz="2000" dirty="0">
                <a:sym typeface="Wingdings" panose="05000000000000000000" pitchFamily="2" charset="2"/>
              </a:rPr>
              <a:t>MDR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Wingdings" panose="05000000000000000000" pitchFamily="2" charset="2"/>
              </a:rPr>
              <a:t>(MDR)</a:t>
            </a:r>
            <a:r>
              <a:rPr lang="zh-CN" altLang="en-US" sz="2000" dirty="0">
                <a:sym typeface="Wingdings" panose="05000000000000000000" pitchFamily="2" charset="2"/>
              </a:rPr>
              <a:t> →</a:t>
            </a:r>
            <a:r>
              <a:rPr lang="en-US" altLang="zh-CN" sz="2000" dirty="0">
                <a:sym typeface="Wingdings" panose="05000000000000000000" pitchFamily="2" charset="2"/>
              </a:rPr>
              <a:t>Y</a:t>
            </a:r>
            <a:endParaRPr lang="en-US" altLang="zh-CN" sz="2000" dirty="0"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0393" y="1850768"/>
            <a:ext cx="2979506" cy="19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3.</a:t>
            </a:r>
            <a:r>
              <a:rPr lang="zh-CN" altLang="en-US" sz="2000" dirty="0"/>
              <a:t>执行周期</a:t>
            </a:r>
            <a:endParaRPr lang="en-US" altLang="zh-CN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R1</a:t>
            </a:r>
            <a:r>
              <a:rPr lang="zh-CN" altLang="en-US" sz="2000" dirty="0"/>
              <a:t>）</a:t>
            </a:r>
            <a:r>
              <a:rPr lang="en-US" altLang="zh-CN" sz="2000" dirty="0"/>
              <a:t>+</a:t>
            </a:r>
            <a:r>
              <a:rPr lang="zh-CN" altLang="en-US" sz="2000" dirty="0"/>
              <a:t>（</a:t>
            </a:r>
            <a:r>
              <a:rPr lang="en-US" altLang="zh-CN" sz="2000" dirty="0"/>
              <a:t>Y</a:t>
            </a:r>
            <a:r>
              <a:rPr lang="zh-CN" altLang="en-US" sz="2000" dirty="0"/>
              <a:t>）</a:t>
            </a:r>
            <a:r>
              <a:rPr lang="zh-CN" altLang="en-US" sz="2000" dirty="0">
                <a:sym typeface="Wingdings" panose="05000000000000000000" pitchFamily="2" charset="2"/>
              </a:rPr>
              <a:t> →</a:t>
            </a:r>
            <a:r>
              <a:rPr lang="en-US" altLang="zh-CN" sz="2000" dirty="0">
                <a:sym typeface="Wingdings" panose="05000000000000000000" pitchFamily="2" charset="2"/>
              </a:rPr>
              <a:t>Z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ym typeface="Wingdings" panose="05000000000000000000" pitchFamily="2" charset="2"/>
              </a:rPr>
              <a:t>Z</a:t>
            </a:r>
            <a:r>
              <a:rPr lang="zh-CN" altLang="en-US" sz="2000" dirty="0">
                <a:sym typeface="Wingdings" panose="05000000000000000000" pitchFamily="2" charset="2"/>
              </a:rPr>
              <a:t>） →</a:t>
            </a:r>
            <a:r>
              <a:rPr lang="en-US" altLang="zh-CN" sz="2000" dirty="0">
                <a:sym typeface="Wingdings" panose="05000000000000000000" pitchFamily="2" charset="2"/>
              </a:rPr>
              <a:t>MDR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Wingdings" panose="05000000000000000000" pitchFamily="2" charset="2"/>
              </a:rPr>
              <a:t>(MDR)</a:t>
            </a:r>
            <a:r>
              <a:rPr lang="zh-CN" altLang="en-US" sz="2000" dirty="0">
                <a:sym typeface="Wingdings" panose="05000000000000000000" pitchFamily="2" charset="2"/>
              </a:rPr>
              <a:t> →</a:t>
            </a:r>
            <a:r>
              <a:rPr lang="en-US" altLang="zh-CN" sz="2000" dirty="0">
                <a:sym typeface="Wingdings" panose="05000000000000000000" pitchFamily="2" charset="2"/>
              </a:rPr>
              <a:t>M(MAR)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练习题答案及解析</a:t>
            </a:r>
            <a:br>
              <a:rPr lang="en-US" altLang="zh-CN" dirty="0"/>
            </a:br>
            <a:r>
              <a:rPr lang="zh-CN" altLang="en-US" dirty="0"/>
              <a:t>选择题答案：</a:t>
            </a:r>
            <a:r>
              <a:rPr lang="en-US" altLang="zh-CN" dirty="0"/>
              <a:t>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984162" cy="3942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29</a:t>
            </a:r>
            <a:r>
              <a:rPr lang="zh-CN" altLang="en-US" dirty="0"/>
              <a:t>数据通路（续）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4270" y="1222625"/>
            <a:ext cx="9078931" cy="44955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1800" dirty="0"/>
              <a:t>某机字长</a:t>
            </a:r>
            <a:r>
              <a:rPr lang="en-US" altLang="zh-CN" sz="1800" dirty="0"/>
              <a:t>16</a:t>
            </a:r>
            <a:r>
              <a:rPr lang="zh-CN" altLang="en-US" sz="1800" dirty="0"/>
              <a:t>位，指令</a:t>
            </a:r>
            <a:r>
              <a:rPr lang="en-US" altLang="zh-CN" sz="1800" dirty="0"/>
              <a:t>16</a:t>
            </a:r>
            <a:r>
              <a:rPr lang="zh-CN" altLang="en-US" sz="1800" dirty="0"/>
              <a:t>位定长；</a:t>
            </a:r>
            <a:endParaRPr lang="en-US" altLang="zh-CN" sz="1800" dirty="0"/>
          </a:p>
          <a:p>
            <a:pPr algn="just">
              <a:lnSpc>
                <a:spcPct val="150000"/>
              </a:lnSpc>
            </a:pPr>
            <a:r>
              <a:rPr lang="zh-CN" altLang="en-US" sz="1800" dirty="0"/>
              <a:t>指令</a:t>
            </a:r>
            <a:r>
              <a:rPr lang="en-US" altLang="zh-CN" sz="1800" dirty="0"/>
              <a:t>ADD (R1)</a:t>
            </a:r>
            <a:r>
              <a:rPr lang="zh-CN" altLang="en-US" sz="1800" dirty="0"/>
              <a:t>，</a:t>
            </a:r>
            <a:r>
              <a:rPr lang="en-US" altLang="zh-CN" sz="1800" dirty="0"/>
              <a:t>R0</a:t>
            </a:r>
            <a:r>
              <a:rPr lang="zh-CN" altLang="en-US" sz="1800" dirty="0"/>
              <a:t>的功能为</a:t>
            </a:r>
            <a:r>
              <a:rPr lang="en-US" altLang="zh-CN" sz="1800" dirty="0"/>
              <a:t>(R0)+((R1)) </a:t>
            </a:r>
            <a:r>
              <a:rPr lang="en-US" altLang="zh-CN" sz="1800" dirty="0">
                <a:sym typeface="Wingdings" panose="05000000000000000000" pitchFamily="2" charset="2"/>
              </a:rPr>
              <a:t>(R1)</a:t>
            </a:r>
            <a:r>
              <a:rPr lang="zh-CN" altLang="en-US" sz="1800" dirty="0">
                <a:sym typeface="Wingdings" panose="05000000000000000000" pitchFamily="2" charset="2"/>
              </a:rPr>
              <a:t>，即将</a:t>
            </a:r>
            <a:r>
              <a:rPr lang="en-US" altLang="zh-CN" sz="1800" dirty="0">
                <a:sym typeface="Wingdings" panose="05000000000000000000" pitchFamily="2" charset="2"/>
              </a:rPr>
              <a:t>R0</a:t>
            </a:r>
            <a:r>
              <a:rPr lang="zh-CN" altLang="en-US" sz="1800" dirty="0">
                <a:sym typeface="Wingdings" panose="05000000000000000000" pitchFamily="2" charset="2"/>
              </a:rPr>
              <a:t>中数据与</a:t>
            </a:r>
            <a:r>
              <a:rPr lang="en-US" altLang="zh-CN" sz="1800" dirty="0">
                <a:sym typeface="Wingdings" panose="05000000000000000000" pitchFamily="2" charset="2"/>
              </a:rPr>
              <a:t>R1</a:t>
            </a:r>
            <a:r>
              <a:rPr lang="zh-CN" altLang="en-US" sz="1800" dirty="0">
                <a:sym typeface="Wingdings" panose="05000000000000000000" pitchFamily="2" charset="2"/>
              </a:rPr>
              <a:t>内容所指向的主存单元的数据相加，并将结果送入</a:t>
            </a:r>
            <a:r>
              <a:rPr lang="en-US" altLang="zh-CN" sz="1800" dirty="0">
                <a:sym typeface="Wingdings" panose="05000000000000000000" pitchFamily="2" charset="2"/>
              </a:rPr>
              <a:t>R1</a:t>
            </a:r>
            <a:r>
              <a:rPr lang="zh-CN" altLang="en-US" sz="1800" dirty="0">
                <a:sym typeface="Wingdings" panose="05000000000000000000" pitchFamily="2" charset="2"/>
              </a:rPr>
              <a:t>内容所指向的主存单元中；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/>
              <a:t>数据通路图中控制信号为</a:t>
            </a:r>
            <a:r>
              <a:rPr lang="en-US" altLang="zh-CN" sz="1800" dirty="0"/>
              <a:t>1</a:t>
            </a:r>
            <a:r>
              <a:rPr lang="zh-CN" altLang="en-US" sz="1800" dirty="0"/>
              <a:t>表示有效，假设</a:t>
            </a:r>
            <a:r>
              <a:rPr lang="en-US" altLang="zh-CN" sz="1800" dirty="0"/>
              <a:t>MAR</a:t>
            </a:r>
            <a:r>
              <a:rPr lang="zh-CN" altLang="en-US" sz="1800" dirty="0"/>
              <a:t>输出一直处于使能状态；</a:t>
            </a:r>
            <a:endParaRPr lang="en-US" altLang="zh-CN" sz="1800" dirty="0"/>
          </a:p>
          <a:p>
            <a:pPr algn="just">
              <a:lnSpc>
                <a:spcPct val="150000"/>
              </a:lnSpc>
            </a:pPr>
            <a:endParaRPr lang="zh-CN" altLang="en-US" sz="1800" dirty="0">
              <a:sym typeface="Wingdings" panose="05000000000000000000" pitchFamily="2" charset="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67426" y="3467100"/>
          <a:ext cx="4295775" cy="209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74"/>
                <a:gridCol w="1708515"/>
                <a:gridCol w="1959986"/>
              </a:tblGrid>
              <a:tr h="361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时钟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有效控制信号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</a:tr>
              <a:tr h="3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C1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MAR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(PC)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Pcout</a:t>
                      </a:r>
                      <a:r>
                        <a:rPr lang="en-US" altLang="zh-CN" sz="1400" dirty="0"/>
                        <a:t>, </a:t>
                      </a:r>
                      <a:r>
                        <a:rPr lang="en-US" altLang="zh-CN" sz="1400" dirty="0" err="1"/>
                        <a:t>MARin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</a:tr>
              <a:tr h="6457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dirty="0"/>
                        <a:t>C2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dirty="0"/>
                        <a:t>MDR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M(MAR)</a:t>
                      </a:r>
                      <a:endParaRPr lang="en-US" altLang="zh-CN" sz="1400" dirty="0">
                        <a:sym typeface="Wingdings" panose="05000000000000000000" pitchFamily="2" charset="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PC(PC)+1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1400" dirty="0" err="1"/>
                        <a:t>MemR</a:t>
                      </a:r>
                      <a:r>
                        <a:rPr lang="en-US" altLang="zh-CN" sz="1400" dirty="0"/>
                        <a:t>, </a:t>
                      </a:r>
                      <a:r>
                        <a:rPr lang="en-US" altLang="zh-CN" sz="1400" dirty="0" err="1"/>
                        <a:t>MDRinE</a:t>
                      </a:r>
                      <a:r>
                        <a:rPr lang="en-US" altLang="zh-CN" sz="1400" dirty="0"/>
                        <a:t>, PC+1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</a:tr>
              <a:tr h="3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C3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IR</a:t>
                      </a:r>
                      <a:r>
                        <a:rPr lang="en-US" altLang="zh-CN" sz="1400" dirty="0">
                          <a:sym typeface="Wingdings" panose="05000000000000000000" pitchFamily="2" charset="2"/>
                        </a:rPr>
                        <a:t>(MDR)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MDRout</a:t>
                      </a:r>
                      <a:r>
                        <a:rPr lang="en-US" altLang="zh-CN" sz="1400" dirty="0"/>
                        <a:t>, </a:t>
                      </a:r>
                      <a:r>
                        <a:rPr lang="en-US" altLang="zh-CN" sz="1400" dirty="0" err="1"/>
                        <a:t>IRin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</a:tr>
              <a:tr h="3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C4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指令译码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  <a:endParaRPr lang="zh-CN" altLang="en-US" sz="1400" dirty="0"/>
                    </a:p>
                  </a:txBody>
                  <a:tcPr marL="65733" marR="65733" marT="32871" marB="32871" anchor="ctr" anchorCtr="1"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1889126" y="3467101"/>
            <a:ext cx="4048125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12800" indent="-355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右表为取指令和译码阶段每个节拍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时钟周期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的功能和控制信号，请按相同方式给出执行阶段各节拍的功能和有效控制信号。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知识点</a:t>
            </a:r>
            <a:r>
              <a:rPr lang="en-US" altLang="zh-CN" dirty="0"/>
              <a:t>30</a:t>
            </a:r>
            <a:r>
              <a:rPr lang="zh-CN" altLang="en-US" dirty="0"/>
              <a:t>：微程序控制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963010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微程序控制和硬布线（组合逻辑）控制各自的特点</a:t>
            </a:r>
            <a:endParaRPr lang="en-US" altLang="zh-CN" dirty="0"/>
          </a:p>
          <a:p>
            <a:r>
              <a:rPr lang="zh-CN" altLang="en-US" dirty="0"/>
              <a:t>微程序、微指令、微命令、微操作的定义</a:t>
            </a:r>
            <a:endParaRPr lang="en-US" altLang="zh-CN" dirty="0"/>
          </a:p>
          <a:p>
            <a:r>
              <a:rPr lang="zh-CN" altLang="en-US" dirty="0"/>
              <a:t>程序（机器指令）与微程序的关系</a:t>
            </a:r>
            <a:endParaRPr lang="en-US" altLang="zh-CN" dirty="0"/>
          </a:p>
          <a:p>
            <a:r>
              <a:rPr lang="zh-CN" altLang="en-US" dirty="0"/>
              <a:t>微指令的编码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补充：虚拟存储器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知识点：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虚拟地址组成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两个字段的含义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虚拟地址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物理地址的转换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页表的大小</a:t>
            </a:r>
            <a:r>
              <a:rPr lang="en-US" altLang="zh-CN" dirty="0">
                <a:sym typeface="Wingdings" panose="05000000000000000000" pitchFamily="2" charset="2"/>
              </a:rPr>
              <a:t>——</a:t>
            </a:r>
            <a:r>
              <a:rPr lang="zh-CN" altLang="en-US" dirty="0">
                <a:sym typeface="Wingdings" panose="05000000000000000000" pitchFamily="2" charset="2"/>
              </a:rPr>
              <a:t>有多少页，页表就设置多少项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531158" y="2132713"/>
            <a:ext cx="4443567" cy="911342"/>
            <a:chOff x="4258539" y="1702656"/>
            <a:chExt cx="3606943" cy="739756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5596611" y="1702656"/>
              <a:ext cx="1371600" cy="2997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zh-CN" altLang="en-US" b="1" dirty="0">
                  <a:latin typeface="+mn-ea"/>
                </a:rPr>
                <a:t>虚拟地址 </a:t>
              </a:r>
              <a:r>
                <a:rPr lang="en-US" altLang="zh-CN" b="1" dirty="0">
                  <a:latin typeface="+mn-ea"/>
                </a:rPr>
                <a:t>VA</a:t>
              </a:r>
              <a:endParaRPr lang="zh-CN" altLang="en-US" b="1" dirty="0"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258539" y="2030729"/>
              <a:ext cx="3606943" cy="411683"/>
              <a:chOff x="4490562" y="2042592"/>
              <a:chExt cx="3606943" cy="411683"/>
            </a:xfrm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490562" y="2042592"/>
                <a:ext cx="1912566" cy="411683"/>
              </a:xfrm>
              <a:prstGeom prst="rect">
                <a:avLst/>
              </a:prstGeom>
              <a:solidFill>
                <a:srgbClr val="00B0F0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虚拟页号（</a:t>
                </a:r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VPN</a:t>
                </a:r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）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6403128" y="2042592"/>
                <a:ext cx="1694377" cy="411683"/>
              </a:xfrm>
              <a:prstGeom prst="rect">
                <a:avLst/>
              </a:prstGeom>
              <a:solidFill>
                <a:srgbClr val="00B0F0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页内偏移（</a:t>
                </a:r>
                <a:r>
                  <a:rPr lang="en-US" altLang="zh-CN" b="1" dirty="0">
                    <a:solidFill>
                      <a:schemeClr val="bg1"/>
                    </a:solidFill>
                    <a:latin typeface="+mn-ea"/>
                  </a:rPr>
                  <a:t>VPO</a:t>
                </a:r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）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设主存容量为</a:t>
            </a:r>
            <a:r>
              <a:rPr lang="en-US" altLang="zh-CN" dirty="0"/>
              <a:t>16MB</a:t>
            </a:r>
            <a:r>
              <a:rPr lang="zh-CN" altLang="en-US" dirty="0"/>
              <a:t>，按字节寻址，虚拟存储器容量为</a:t>
            </a:r>
            <a:r>
              <a:rPr lang="en-US" altLang="zh-CN" dirty="0"/>
              <a:t>4GB</a:t>
            </a:r>
            <a:r>
              <a:rPr lang="zh-CN" altLang="en-US" dirty="0"/>
              <a:t>，采用页式虚拟存储器，页面大小为</a:t>
            </a:r>
            <a:r>
              <a:rPr lang="en-US" altLang="zh-CN" dirty="0"/>
              <a:t>4KB</a:t>
            </a:r>
            <a:r>
              <a:rPr lang="zh-CN" altLang="en-US" dirty="0"/>
              <a:t>。完成以下问题：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计算物理页号、页内偏移、虚拟页号字段各为多少位。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计算页表中页表项的数量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若部分页表内容如表所示，求对于虚地址</a:t>
            </a:r>
            <a:r>
              <a:rPr lang="en-US" altLang="zh-CN" dirty="0"/>
              <a:t>00015420H</a:t>
            </a:r>
            <a:r>
              <a:rPr lang="zh-CN" altLang="en-US" dirty="0"/>
              <a:t>和</a:t>
            </a:r>
            <a:r>
              <a:rPr lang="en-US" altLang="zh-CN" dirty="0"/>
              <a:t>03FFF180H</a:t>
            </a:r>
            <a:r>
              <a:rPr lang="zh-CN" altLang="en-US" dirty="0"/>
              <a:t>的物理地址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939532" y="4353825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虚页号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实页号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虚页号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有效位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实页号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00010H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002H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03FFFH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00015H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035H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952736" cy="3450613"/>
          </a:xfrm>
        </p:spPr>
        <p:txBody>
          <a:bodyPr/>
          <a:lstStyle/>
          <a:p>
            <a:r>
              <a:rPr lang="zh-CN" altLang="en-US" dirty="0"/>
              <a:t>物理页号</a:t>
            </a:r>
            <a:r>
              <a:rPr lang="en-US" altLang="zh-CN" dirty="0"/>
              <a:t>12</a:t>
            </a:r>
            <a:r>
              <a:rPr lang="zh-CN" altLang="en-US" dirty="0"/>
              <a:t>位，虚拟页号</a:t>
            </a:r>
            <a:r>
              <a:rPr lang="en-US" altLang="zh-CN" dirty="0"/>
              <a:t>20</a:t>
            </a:r>
            <a:r>
              <a:rPr lang="zh-CN" altLang="en-US" dirty="0"/>
              <a:t>位，页内偏移</a:t>
            </a:r>
            <a:r>
              <a:rPr lang="en-US" altLang="zh-CN" dirty="0"/>
              <a:t>12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虚拟页号</a:t>
            </a:r>
            <a:r>
              <a:rPr lang="en-US" altLang="zh-CN" dirty="0"/>
              <a:t>20</a:t>
            </a:r>
            <a:r>
              <a:rPr lang="zh-CN" altLang="en-US" dirty="0"/>
              <a:t>位，页表有</a:t>
            </a:r>
            <a:r>
              <a:rPr lang="en-US" altLang="zh-CN" dirty="0"/>
              <a:t>2</a:t>
            </a:r>
            <a:r>
              <a:rPr lang="en-US" altLang="zh-CN" baseline="30000" dirty="0"/>
              <a:t>20</a:t>
            </a:r>
            <a:r>
              <a:rPr lang="zh-CN" altLang="en-US" dirty="0"/>
              <a:t>项</a:t>
            </a:r>
            <a:endParaRPr lang="en-US" altLang="zh-CN" dirty="0"/>
          </a:p>
          <a:p>
            <a:r>
              <a:rPr lang="en-US" altLang="zh-CN" dirty="0"/>
              <a:t>00015420H</a:t>
            </a:r>
            <a:r>
              <a:rPr lang="zh-CN" altLang="en-US" dirty="0"/>
              <a:t>对应物理地址为</a:t>
            </a:r>
            <a:r>
              <a:rPr lang="en-US" altLang="zh-CN" dirty="0"/>
              <a:t>035420H</a:t>
            </a:r>
            <a:r>
              <a:rPr lang="zh-CN" altLang="en-US" dirty="0"/>
              <a:t>；虚拟地址</a:t>
            </a:r>
            <a:r>
              <a:rPr lang="en-US" altLang="zh-CN" dirty="0"/>
              <a:t>003FFFH</a:t>
            </a:r>
            <a:r>
              <a:rPr lang="zh-CN" altLang="en-US"/>
              <a:t>未命中页，</a:t>
            </a:r>
            <a:r>
              <a:rPr lang="zh-CN" altLang="en-US" dirty="0"/>
              <a:t>物理地址未映射到页表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练习题答案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CN" altLang="en-US" sz="4200" dirty="0"/>
              <a:t>为什么计算机使用</a:t>
            </a:r>
            <a:r>
              <a:rPr lang="en-US" altLang="zh-CN" sz="4200" dirty="0"/>
              <a:t>2</a:t>
            </a:r>
            <a:r>
              <a:rPr lang="zh-CN" altLang="en-US" sz="4200" dirty="0"/>
              <a:t>进制表示数据和程序？</a:t>
            </a:r>
            <a:endParaRPr lang="en-US" altLang="zh-CN" sz="4200" dirty="0"/>
          </a:p>
          <a:p>
            <a:pPr algn="just"/>
            <a:r>
              <a:rPr lang="zh-CN" altLang="zh-CN" sz="4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二进制运算规则简单</a:t>
            </a:r>
            <a:endParaRPr lang="en-US" altLang="zh-CN" sz="4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4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制造两个稳态的物理器件较容易</a:t>
            </a:r>
            <a:endParaRPr lang="zh-CN" altLang="zh-CN" sz="4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4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便于用逻辑门电路实现算术运算</a:t>
            </a:r>
            <a:endParaRPr lang="zh-CN" altLang="zh-CN" sz="4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1440" y="632460"/>
            <a:ext cx="9693275" cy="1221105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知识点</a:t>
            </a:r>
            <a:r>
              <a:rPr lang="en-US" altLang="zh-CN" b="1" dirty="0"/>
              <a:t>3 </a:t>
            </a:r>
            <a:r>
              <a:rPr lang="zh-CN" altLang="en-US" b="1" dirty="0">
                <a:sym typeface="+mn-ea"/>
              </a:rPr>
              <a:t>高级语言程序翻译成机器语言程序的软件称为翻译程序。翻译程序有两种：一种是编译程序，另一种是解释程序。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2400" dirty="0"/>
              <a:t>相关练习题：</a:t>
            </a:r>
            <a:endParaRPr lang="en-US" altLang="zh-CN" sz="2400" dirty="0"/>
          </a:p>
          <a:p>
            <a:r>
              <a:rPr lang="zh-CN" altLang="en-US" sz="2400" dirty="0"/>
              <a:t>只有当程序要执行时，他才会去将源程序翻译成机器语言，而且一次只能读取、翻译并执行源程序中的一行语句，此程序称为（）</a:t>
            </a:r>
            <a:endParaRPr lang="en-US" altLang="zh-CN" sz="2400" dirty="0"/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目标程序   </a:t>
            </a:r>
            <a:r>
              <a:rPr lang="en-US" altLang="zh-CN" sz="2400" dirty="0"/>
              <a:t>B</a:t>
            </a:r>
            <a:r>
              <a:rPr lang="zh-CN" altLang="en-US" sz="2400" dirty="0"/>
              <a:t>编译程序   </a:t>
            </a:r>
            <a:r>
              <a:rPr lang="en-US" altLang="zh-CN" sz="2400" dirty="0"/>
              <a:t>C</a:t>
            </a:r>
            <a:r>
              <a:rPr lang="zh-CN" altLang="en-US" sz="2400" dirty="0"/>
              <a:t>解释程序    </a:t>
            </a:r>
            <a:r>
              <a:rPr lang="en-US" altLang="zh-CN" sz="2400" dirty="0"/>
              <a:t>D</a:t>
            </a:r>
            <a:r>
              <a:rPr lang="zh-CN" altLang="en-US" sz="2400" dirty="0"/>
              <a:t>汇编程序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740" y="400050"/>
            <a:ext cx="11129645" cy="1049020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</a:pP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知识点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：计算机的性能指标。字长（后续在存储系统的章节中复习）、主存容量（注意单位换算）、运算速度（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CPI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MIPS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的概念及关系、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MFLOPS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概念）</a:t>
            </a:r>
            <a:endParaRPr lang="zh-CN" altLang="en-US" sz="2665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507" y="2106484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相关练习题：</a:t>
            </a:r>
            <a:endParaRPr lang="en-US" altLang="zh-CN" sz="2400" dirty="0"/>
          </a:p>
          <a:p>
            <a:r>
              <a:rPr lang="en-US" altLang="zh-CN" sz="2400" dirty="0"/>
              <a:t>1Byte=()bit;1KB=()Byte</a:t>
            </a:r>
            <a:endParaRPr lang="en-US" altLang="zh-CN" sz="2400" dirty="0"/>
          </a:p>
          <a:p>
            <a:r>
              <a:rPr lang="zh-CN" altLang="en-US" sz="2400" dirty="0"/>
              <a:t>某计算机的主频为</a:t>
            </a:r>
            <a:r>
              <a:rPr lang="en-US" altLang="zh-CN" sz="2400" dirty="0"/>
              <a:t>1.2GHz</a:t>
            </a:r>
            <a:r>
              <a:rPr lang="zh-CN" altLang="en-US" sz="2400" dirty="0"/>
              <a:t>，其指令分为</a:t>
            </a:r>
            <a:r>
              <a:rPr lang="en-US" altLang="zh-CN" sz="2400" dirty="0"/>
              <a:t>4</a:t>
            </a:r>
            <a:r>
              <a:rPr lang="zh-CN" altLang="en-US" sz="2400" dirty="0"/>
              <a:t>类，在基准程序中占比分别是</a:t>
            </a:r>
            <a:r>
              <a:rPr lang="en-US" altLang="zh-CN" sz="2400" dirty="0"/>
              <a:t>50%</a:t>
            </a:r>
            <a:r>
              <a:rPr lang="zh-CN" altLang="en-US" sz="2400" dirty="0"/>
              <a:t>、</a:t>
            </a:r>
            <a:r>
              <a:rPr lang="en-US" altLang="zh-CN" sz="2400" dirty="0"/>
              <a:t>20%</a:t>
            </a:r>
            <a:r>
              <a:rPr lang="zh-CN" altLang="en-US" sz="2400" dirty="0"/>
              <a:t>、</a:t>
            </a:r>
            <a:r>
              <a:rPr lang="en-US" altLang="zh-CN" sz="2400" dirty="0"/>
              <a:t>10%</a:t>
            </a:r>
            <a:r>
              <a:rPr lang="zh-CN" altLang="en-US" sz="2400" dirty="0"/>
              <a:t>和</a:t>
            </a:r>
            <a:r>
              <a:rPr lang="en-US" altLang="zh-CN" sz="2400" dirty="0"/>
              <a:t>20%</a:t>
            </a:r>
            <a:r>
              <a:rPr lang="zh-CN" altLang="en-US" sz="2400" dirty="0"/>
              <a:t>，它们的</a:t>
            </a:r>
            <a:r>
              <a:rPr lang="en-US" altLang="zh-CN" sz="2400" dirty="0"/>
              <a:t>CPI</a:t>
            </a:r>
            <a:r>
              <a:rPr lang="zh-CN" altLang="en-US" sz="2400" dirty="0"/>
              <a:t>分别是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，求该机的</a:t>
            </a:r>
            <a:r>
              <a:rPr lang="en-US" altLang="zh-CN" sz="2400" dirty="0"/>
              <a:t>MIPS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和知识点</a:t>
            </a:r>
            <a:r>
              <a:rPr lang="en-US" altLang="zh-CN" dirty="0"/>
              <a:t>4</a:t>
            </a:r>
            <a:r>
              <a:rPr lang="zh-CN" altLang="en-US" dirty="0"/>
              <a:t>练习题答案及解析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630680"/>
            <a:ext cx="11483975" cy="4095115"/>
          </a:xfrm>
        </p:spPr>
        <p:txBody>
          <a:bodyPr>
            <a:no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练习题答案：</a:t>
            </a:r>
            <a:r>
              <a:rPr lang="en-US" altLang="zh-CN" dirty="0"/>
              <a:t>C</a:t>
            </a:r>
            <a:endParaRPr lang="en-US" altLang="zh-CN" dirty="0"/>
          </a:p>
          <a:p>
            <a:r>
              <a:rPr lang="zh-CN" altLang="en-US" dirty="0"/>
              <a:t>考查的是解释程序和编译程序的区别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 </a:t>
            </a:r>
            <a:r>
              <a:rPr lang="zh-CN" altLang="en-US" dirty="0"/>
              <a:t>练习题：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1Byet=(8)bit;1KB=(1024</a:t>
            </a:r>
            <a:r>
              <a:rPr lang="zh-CN" altLang="en-US" dirty="0"/>
              <a:t>或</a:t>
            </a:r>
            <a:r>
              <a:rPr lang="en-US" altLang="zh-CN" dirty="0"/>
              <a:t>2^10)Byte</a:t>
            </a:r>
            <a:endParaRPr lang="en-US" altLang="zh-CN" dirty="0"/>
          </a:p>
          <a:p>
            <a:r>
              <a:rPr lang="zh-CN" altLang="en-US" dirty="0"/>
              <a:t>解析：单位换算一定注意，在</a:t>
            </a:r>
            <a:r>
              <a:rPr lang="zh-CN" altLang="en-US" dirty="0">
                <a:solidFill>
                  <a:srgbClr val="FF0000"/>
                </a:solidFill>
              </a:rPr>
              <a:t>存储容量</a:t>
            </a:r>
            <a:r>
              <a:rPr lang="zh-CN" altLang="en-US" dirty="0"/>
              <a:t>单位换算时，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以</a:t>
            </a:r>
            <a:r>
              <a:rPr lang="en-US" altLang="zh-CN" dirty="0"/>
              <a:t>2^10</a:t>
            </a:r>
            <a:r>
              <a:rPr lang="zh-CN" altLang="en-US" dirty="0"/>
              <a:t>递进</a:t>
            </a:r>
            <a:endParaRPr lang="en-US" altLang="zh-CN" dirty="0"/>
          </a:p>
          <a:p>
            <a:r>
              <a:rPr lang="zh-CN" altLang="en-US" dirty="0"/>
              <a:t>一般来说，</a:t>
            </a:r>
            <a:r>
              <a:rPr lang="zh-CN" altLang="en-US" dirty="0">
                <a:solidFill>
                  <a:srgbClr val="FF0000"/>
                </a:solidFill>
              </a:rPr>
              <a:t>速度或者带宽</a:t>
            </a:r>
            <a:r>
              <a:rPr lang="zh-CN" altLang="en-US" dirty="0"/>
              <a:t>的单位换算时，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以</a:t>
            </a:r>
            <a:r>
              <a:rPr lang="en-US" altLang="zh-CN" dirty="0"/>
              <a:t>10^3</a:t>
            </a:r>
            <a:r>
              <a:rPr lang="zh-CN" altLang="en-US" dirty="0"/>
              <a:t>递进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400</a:t>
            </a:r>
            <a:endParaRPr lang="en-US" altLang="zh-CN" dirty="0"/>
          </a:p>
          <a:p>
            <a:r>
              <a:rPr lang="zh-CN" altLang="en-US" dirty="0"/>
              <a:t>解析：平均</a:t>
            </a:r>
            <a:r>
              <a:rPr lang="en-US" altLang="zh-CN" dirty="0"/>
              <a:t>CPI=2×0.5+3×0.2+4×0.1+5×0.2=3</a:t>
            </a:r>
            <a:r>
              <a:rPr lang="zh-CN" altLang="en-US" dirty="0"/>
              <a:t>个时钟周期    </a:t>
            </a:r>
            <a:r>
              <a:rPr lang="en-US" altLang="zh-CN" dirty="0"/>
              <a:t>1.2GHz=1200MHz</a:t>
            </a:r>
            <a:endParaRPr lang="en-US" altLang="zh-CN" dirty="0"/>
          </a:p>
          <a:p>
            <a:r>
              <a:rPr lang="en-US" altLang="zh-CN" dirty="0"/>
              <a:t>MIPS=</a:t>
            </a:r>
            <a:r>
              <a:rPr lang="zh-CN" altLang="en-US" dirty="0"/>
              <a:t>主频</a:t>
            </a:r>
            <a:r>
              <a:rPr lang="en-US" altLang="zh-CN" dirty="0"/>
              <a:t>/</a:t>
            </a:r>
            <a:r>
              <a:rPr lang="zh-CN" altLang="en-US" dirty="0"/>
              <a:t>（</a:t>
            </a:r>
            <a:r>
              <a:rPr lang="en-US" altLang="zh-CN" dirty="0"/>
              <a:t>CPI×10^6)=1200/3=400.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注意：如果用主频直接计算</a:t>
            </a:r>
            <a:r>
              <a:rPr lang="en-US" altLang="zh-CN" dirty="0">
                <a:solidFill>
                  <a:srgbClr val="FF0000"/>
                </a:solidFill>
              </a:rPr>
              <a:t>MIPS</a:t>
            </a:r>
            <a:r>
              <a:rPr lang="zh-CN" altLang="en-US" dirty="0">
                <a:solidFill>
                  <a:srgbClr val="FF0000"/>
                </a:solidFill>
              </a:rPr>
              <a:t>的时候，即使用公式</a:t>
            </a:r>
            <a:r>
              <a:rPr lang="en-US" altLang="zh-CN" dirty="0">
                <a:solidFill>
                  <a:srgbClr val="FF0000"/>
                </a:solidFill>
              </a:rPr>
              <a:t>MIPS=</a:t>
            </a:r>
            <a:r>
              <a:rPr lang="zh-CN" altLang="en-US" dirty="0">
                <a:solidFill>
                  <a:srgbClr val="FF0000"/>
                </a:solidFill>
              </a:rPr>
              <a:t>主频</a:t>
            </a:r>
            <a:r>
              <a:rPr lang="en-US" altLang="zh-CN" dirty="0">
                <a:solidFill>
                  <a:srgbClr val="FF0000"/>
                </a:solidFill>
              </a:rPr>
              <a:t>/CPI</a:t>
            </a:r>
            <a:r>
              <a:rPr lang="zh-CN" altLang="en-US" dirty="0">
                <a:solidFill>
                  <a:srgbClr val="FF0000"/>
                </a:solidFill>
              </a:rPr>
              <a:t>时，主频需要以</a:t>
            </a:r>
            <a:r>
              <a:rPr lang="en-US" altLang="zh-CN" dirty="0">
                <a:solidFill>
                  <a:srgbClr val="FF0000"/>
                </a:solidFill>
              </a:rPr>
              <a:t>MHz </a:t>
            </a:r>
            <a:r>
              <a:rPr lang="zh-CN" altLang="en-US" dirty="0">
                <a:solidFill>
                  <a:srgbClr val="FF0000"/>
                </a:solidFill>
              </a:rPr>
              <a:t>为单位计算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099" y="329539"/>
            <a:ext cx="9603275" cy="1049235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30000"/>
              </a:lnSpc>
            </a:pP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知识点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存储器分类中各概念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——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主存及其特点、随机存储器特点、易失性存储器等。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存储系统的层次结构（金字塔结构见教材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P71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），主要体现在缓存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主存和主存</a:t>
            </a:r>
            <a: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辅存这两个存储层次上。</a:t>
            </a:r>
            <a:br>
              <a:rPr lang="en-US" altLang="zh-CN" sz="266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sz="2665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相关练习题：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和辅存相比，主存的特点是：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容量小 ，速度快，成本高              </a:t>
            </a:r>
            <a:r>
              <a:rPr lang="en-US" altLang="zh-CN" dirty="0"/>
              <a:t>B</a:t>
            </a:r>
            <a:r>
              <a:rPr lang="zh-CN" altLang="en-US" dirty="0"/>
              <a:t>容量小，速度快，成本低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容量大，速度快，成本高               </a:t>
            </a:r>
            <a:r>
              <a:rPr lang="en-US" altLang="zh-CN" dirty="0"/>
              <a:t>D</a:t>
            </a:r>
            <a:r>
              <a:rPr lang="zh-CN" altLang="en-US" dirty="0"/>
              <a:t>容量大，速度慢，成本低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填空：缓存</a:t>
            </a:r>
            <a:r>
              <a:rPr lang="en-US" altLang="zh-CN" dirty="0"/>
              <a:t>-</a:t>
            </a:r>
            <a:r>
              <a:rPr lang="zh-CN" altLang="en-US" dirty="0"/>
              <a:t>主存层次主要解决（）问题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主存</a:t>
            </a:r>
            <a:r>
              <a:rPr lang="en-US" altLang="zh-CN" dirty="0"/>
              <a:t>-</a:t>
            </a:r>
            <a:r>
              <a:rPr lang="zh-CN" altLang="en-US" dirty="0"/>
              <a:t>辅存层次主要解决（）问题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ZhZmYzYmMzMGE0N2M3NGNjMDM3MmUwNWEzMTIwNmYifQ=="/>
</p:tagLst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7908</Words>
  <Application>WPS 演示</Application>
  <PresentationFormat>宽屏</PresentationFormat>
  <Paragraphs>583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Times New Roman</vt:lpstr>
      <vt:lpstr>黑体</vt:lpstr>
      <vt:lpstr>等线 Light</vt:lpstr>
      <vt:lpstr>Gill Sans MT</vt:lpstr>
      <vt:lpstr>等线</vt:lpstr>
      <vt:lpstr>微软雅黑</vt:lpstr>
      <vt:lpstr>Arial Unicode MS</vt:lpstr>
      <vt:lpstr>画廊</vt:lpstr>
      <vt:lpstr>计算机组成原理复习题</vt:lpstr>
      <vt:lpstr>知识点1：计算机的组成——冯诺依曼体系结构（1）</vt:lpstr>
      <vt:lpstr>知识点2：计算机的组成</vt:lpstr>
      <vt:lpstr>知识点2练习题答案及解析 选择题答案：D</vt:lpstr>
      <vt:lpstr>知识点2练习题答案 </vt:lpstr>
      <vt:lpstr>知识点3 高级语言程序翻译成机器语言程序的软件称为翻译程序。翻译程序有两种：一种是编译程序，另一种是解释程序。 </vt:lpstr>
      <vt:lpstr>知识点4：计算机的性能指标。字长（后续在存储系统的章节中复习）、主存容量（注意单位换算）、运算速度（CPI和MIPS的概念及关系、MFLOPS概念）</vt:lpstr>
      <vt:lpstr>知识点3和知识点4练习题答案及解析</vt:lpstr>
      <vt:lpstr>知识点5：1.存储器分类中各概念——主存及其特点、随机存储器特点、易失性存储器等。2.存储系统的层次结构（金字塔结构见教材P71），主要体现在缓存-主存和主存-辅存这两个存储层次上。 </vt:lpstr>
      <vt:lpstr>知识点6：存储容量的计算。注意对于一定容量的存储器，按字节寻址和按字寻址的范围是不同的！ </vt:lpstr>
      <vt:lpstr>知识点7  （1）静态RAM和动态ROM的比较。见右图 （2）DRAM的刷新方式 （3）SRAM和DRAM引脚（数据线和地址先）数量计算</vt:lpstr>
      <vt:lpstr>知识点8 存储容量的扩展——字扩展、位扩展、字位扩展。 ①芯片数量的计算：存储器容量M×N，存储芯片容量K×J，则需要芯片数量为：      （ M×N ）/（ K×J ） ②扩展时地址线，数据线和控制线的连接。</vt:lpstr>
      <vt:lpstr>知识点9：程序局部性原理——时间局部性和空间局部性 时间局部性——最近的将要用到的信息，很可能是现在正在使用的信息。 空间局部性——最近的将要用到的信息，很可能与正在使用的信息在存储空间上是邻近的。</vt:lpstr>
      <vt:lpstr>PowerPoint 演示文稿</vt:lpstr>
      <vt:lpstr>PowerPoint 演示文稿</vt:lpstr>
      <vt:lpstr> 知识点11：Cache和主存的地址映射——直接映射 </vt:lpstr>
      <vt:lpstr> 知识点12：Cache和主存的地址映射——全相联映射</vt:lpstr>
      <vt:lpstr>知识点11练习题答案及解析</vt:lpstr>
      <vt:lpstr> 知识点13：Cache行的组成</vt:lpstr>
      <vt:lpstr>知识点12日练习题答案及解析</vt:lpstr>
      <vt:lpstr> 知识点14： Cache和主存的地址映射——组相联映射</vt:lpstr>
      <vt:lpstr> 知识点15：数据的存储——大端方式和小端方式</vt:lpstr>
      <vt:lpstr> 知识点16：汉明（海明）码的组成</vt:lpstr>
      <vt:lpstr>1月30日 知识点：机器数以及数制转换</vt:lpstr>
      <vt:lpstr>1月31日 知识点：定点数的加减</vt:lpstr>
      <vt:lpstr>2月1日 知识点：乘法运算</vt:lpstr>
      <vt:lpstr>2月2日 知识点：浮点数的表示方法及范围</vt:lpstr>
      <vt:lpstr>2月3日 知识点：浮点数运算</vt:lpstr>
      <vt:lpstr>2月6日 知识点：算术逻辑单元</vt:lpstr>
      <vt:lpstr>2月7日 知识点：指令格式</vt:lpstr>
      <vt:lpstr>2月8日 知识点：寻址方式</vt:lpstr>
      <vt:lpstr>PowerPoint 演示文稿</vt:lpstr>
      <vt:lpstr>2月9日 知识点：CISC和RISC概念、特点及应用（了解）</vt:lpstr>
      <vt:lpstr>2月10日 知识点：CPU的功能和结构</vt:lpstr>
      <vt:lpstr>2月13日 知识点：四个重要的特殊功能寄存器</vt:lpstr>
      <vt:lpstr>2月14日 知识点：时钟周期、机器周期、指令周期</vt:lpstr>
      <vt:lpstr>2月14日练习题答案</vt:lpstr>
      <vt:lpstr>2月15日 知识点：指令执行过程、数据通路</vt:lpstr>
      <vt:lpstr>2月15日练习题答案</vt:lpstr>
      <vt:lpstr>2月16日数据通路（续）</vt:lpstr>
      <vt:lpstr>2月17日 知识点：微程序控制</vt:lpstr>
      <vt:lpstr>补充：虚拟存储器</vt:lpstr>
      <vt:lpstr>例题</vt:lpstr>
      <vt:lpstr>例题答案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linxia</dc:creator>
  <cp:lastModifiedBy>刘芳菊</cp:lastModifiedBy>
  <cp:revision>56</cp:revision>
  <dcterms:created xsi:type="dcterms:W3CDTF">2023-01-02T08:38:00Z</dcterms:created>
  <dcterms:modified xsi:type="dcterms:W3CDTF">2024-12-09T16:50:43Z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FD84C3BB861245A5BA9CD3B055E09D27_13</vt:lpwstr>
  </property>
  <property fmtid="{D5CDD505-2E9C-101B-9397-08002B2CF9AE}" pid="3" name="KSOProductBuildVer">
    <vt:lpwstr>2052-12.1.0.18276</vt:lpwstr>
  </property>
</Properties>
</file>