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Default Extension="bin" ContentType="application/vnd.openxmlformats-officedocument.oleObject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diagrams/layout8.xml" ContentType="application/vnd.openxmlformats-officedocument.drawingml.diagramLayout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layout6.xml" ContentType="application/vnd.openxmlformats-officedocument.drawingml.diagramLayout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323" r:id="rId2"/>
    <p:sldId id="412" r:id="rId3"/>
    <p:sldId id="388" r:id="rId4"/>
    <p:sldId id="387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331" r:id="rId29"/>
  </p:sldIdLst>
  <p:sldSz cx="9144000" cy="5143500" type="screen16x9"/>
  <p:notesSz cx="6858000" cy="9144000"/>
  <p:embeddedFontLst>
    <p:embeddedFont>
      <p:font typeface="微软雅黑" pitchFamily="34" charset="-122"/>
      <p:regular r:id="rId31"/>
      <p:bold r:id="rId32"/>
    </p:embeddedFont>
    <p:embeddedFont>
      <p:font typeface="Calibri" pitchFamily="34" charset="0"/>
      <p:regular r:id="rId33"/>
      <p:bold r:id="rId34"/>
      <p:italic r:id="rId35"/>
      <p:boldItalic r:id="rId36"/>
    </p:embeddedFont>
    <p:embeddedFont>
      <p:font typeface="Impact" pitchFamily="34" charset="0"/>
      <p:regular r:id="rId3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88700"/>
    <a:srgbClr val="7272A7"/>
    <a:srgbClr val="FF3300"/>
    <a:srgbClr val="FFCC00"/>
    <a:srgbClr val="FF9900"/>
    <a:srgbClr val="0067B0"/>
    <a:srgbClr val="03A9F3"/>
    <a:srgbClr val="EA0000"/>
    <a:srgbClr val="76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6104" autoAdjust="0"/>
  </p:normalViewPr>
  <p:slideViewPr>
    <p:cSldViewPr snapToGrid="0">
      <p:cViewPr varScale="1">
        <p:scale>
          <a:sx n="85" d="100"/>
          <a:sy n="85" d="100"/>
        </p:scale>
        <p:origin x="-852" y="-90"/>
      </p:cViewPr>
      <p:guideLst>
        <p:guide orient="horz" pos="1648"/>
        <p:guide pos="2877"/>
        <p:guide pos="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icrosoft%20PowerPoint%20&#20013;&#30340;&#22270;&#34920;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dPt>
            <c:idx val="0"/>
            <c:spPr>
              <a:solidFill>
                <a:srgbClr val="F2A849"/>
              </a:solidFill>
            </c:spPr>
          </c:dPt>
          <c:dPt>
            <c:idx val="1"/>
            <c:spPr>
              <a:solidFill>
                <a:srgbClr val="00B0F0"/>
              </a:solidFill>
            </c:spPr>
          </c:dPt>
          <c:dPt>
            <c:idx val="2"/>
            <c:spPr>
              <a:solidFill>
                <a:srgbClr val="67D993"/>
              </a:solidFill>
            </c:spPr>
          </c:dPt>
          <c:dPt>
            <c:idx val="3"/>
            <c:spPr>
              <a:solidFill>
                <a:srgbClr val="F46970"/>
              </a:solidFill>
            </c:spPr>
          </c:dPt>
          <c:dLbls>
            <c:delete val="1"/>
          </c:dLbls>
          <c:val>
            <c:numRef>
              <c:f>'[Microsoft PowerPoint 中的图表]Sheet1'!$A$12:$A$15</c:f>
              <c:numCache>
                <c:formatCode>General</c:formatCode>
                <c:ptCount val="4"/>
                <c:pt idx="0">
                  <c:v>20</c:v>
                </c:pt>
                <c:pt idx="1">
                  <c:v>15</c:v>
                </c:pt>
                <c:pt idx="2">
                  <c:v>35</c:v>
                </c:pt>
                <c:pt idx="3">
                  <c:v>30</c:v>
                </c:pt>
              </c:numCache>
            </c:numRef>
          </c:val>
        </c:ser>
        <c:dLbls>
          <c:showLegendKey val="1"/>
          <c:showVal val="1"/>
          <c:showCatName val="1"/>
          <c:showSerName val="1"/>
          <c:showPercent val="1"/>
          <c:showBubbleSize val="1"/>
        </c:dLbls>
        <c:firstSliceAng val="0"/>
        <c:holeSize val="50"/>
      </c:doughnutChart>
    </c:plotArea>
    <c:plotVisOnly val="1"/>
    <c:dispBlanksAs val="zero"/>
  </c:chart>
  <c:txPr>
    <a:bodyPr/>
    <a:lstStyle/>
    <a:p>
      <a:pPr>
        <a:defRPr lang="zh-CN"/>
      </a:pPr>
      <a:endParaRPr lang="zh-CN"/>
    </a:p>
  </c:txPr>
  <c:externalData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#2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#3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#4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#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29DF8-F2BC-48C7-BBCF-C1AC798BD359}" type="doc">
      <dgm:prSet loTypeId="urn:microsoft.com/office/officeart/2005/8/layout/hierarchy1#1" loCatId="hierarchy" qsTypeId="urn:microsoft.com/office/officeart/2005/8/quickstyle/simple1#1" qsCatId="simple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83999B4D-C248-4C4F-B215-638B3B46D67B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用户是谁？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BE91AB-CD28-4303-A28B-F2D0EF2BC138}" type="parTrans" cxnId="{49C22A47-AC6C-476E-80CB-A7457613E834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4CDDC4-243A-4B4F-856B-7493B777C9B4}" type="sibTrans" cxnId="{49C22A47-AC6C-476E-80CB-A7457613E834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6A94B3-FC97-41F0-AAD0-D55F5A19D5A8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用户在哪？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E0CA79-FCED-406E-917F-97A46E8A93B5}" type="parTrans" cxnId="{2731FF7C-BF42-4A2C-82A4-1975C631DF2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1AEE9D-BBCD-41C3-B8F8-E0B3B5140C1C}" type="sibTrans" cxnId="{2731FF7C-BF42-4A2C-82A4-1975C631DF2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FBF902-8843-43D1-AB45-601D946E0DF5}">
      <dgm:prSet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用户在做     什么？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986B59-FA4A-4626-BA71-8844914CBE3F}" type="parTrans" cxnId="{295122F3-D953-463C-8E9C-D2D96D338BA5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768CCD-100C-4169-8144-8B3CC1222C61}" type="sibTrans" cxnId="{295122F3-D953-463C-8E9C-D2D96D338BA5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BAE787-438C-4C52-9C91-5659FA320450}">
      <dgm:prSet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如何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Touch  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用户？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E64D21-CF52-4265-8BEA-EDE2756B93C2}" type="parTrans" cxnId="{3F7825A1-A69E-4710-8271-F701DB5B869D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1E8FA-1E14-45F5-82B9-7E32C38EFFD1}" type="sibTrans" cxnId="{3F7825A1-A69E-4710-8271-F701DB5B869D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E63C09-DE3B-4716-8F16-A4AFB2314F95}" type="pres">
      <dgm:prSet presAssocID="{16C29DF8-F2BC-48C7-BBCF-C1AC798BD35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369CEE6-FEA2-4D9B-94F3-8E91A8552666}" type="pres">
      <dgm:prSet presAssocID="{83999B4D-C248-4C4F-B215-638B3B46D67B}" presName="hierRoot1" presStyleCnt="0"/>
      <dgm:spPr/>
    </dgm:pt>
    <dgm:pt modelId="{31CFCC97-3491-4CBD-85F0-575FE333FB69}" type="pres">
      <dgm:prSet presAssocID="{83999B4D-C248-4C4F-B215-638B3B46D67B}" presName="composite" presStyleCnt="0"/>
      <dgm:spPr/>
    </dgm:pt>
    <dgm:pt modelId="{B73949CC-665E-4C48-9468-7F37B671FFEF}" type="pres">
      <dgm:prSet presAssocID="{83999B4D-C248-4C4F-B215-638B3B46D67B}" presName="background" presStyleLbl="node0" presStyleIdx="0" presStyleCnt="1"/>
      <dgm:spPr/>
    </dgm:pt>
    <dgm:pt modelId="{FB077C4A-FB53-47BF-A4AF-78A5FB3D959D}" type="pres">
      <dgm:prSet presAssocID="{83999B4D-C248-4C4F-B215-638B3B46D67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688CC5-C2DC-4C6C-86B2-36AD6E0B0423}" type="pres">
      <dgm:prSet presAssocID="{83999B4D-C248-4C4F-B215-638B3B46D67B}" presName="hierChild2" presStyleCnt="0"/>
      <dgm:spPr/>
    </dgm:pt>
    <dgm:pt modelId="{FA0C904B-E79D-481C-AD31-9C0B0036A8D3}" type="pres">
      <dgm:prSet presAssocID="{93E0CA79-FCED-406E-917F-97A46E8A93B5}" presName="Name10" presStyleLbl="parChTrans1D2" presStyleIdx="0" presStyleCnt="1"/>
      <dgm:spPr/>
      <dgm:t>
        <a:bodyPr/>
        <a:lstStyle/>
        <a:p>
          <a:endParaRPr lang="zh-CN" altLang="en-US"/>
        </a:p>
      </dgm:t>
    </dgm:pt>
    <dgm:pt modelId="{10DAABB4-0FD7-40FB-81C9-E263938C3334}" type="pres">
      <dgm:prSet presAssocID="{086A94B3-FC97-41F0-AAD0-D55F5A19D5A8}" presName="hierRoot2" presStyleCnt="0"/>
      <dgm:spPr/>
    </dgm:pt>
    <dgm:pt modelId="{6C6517D2-EC06-4E32-914E-35FA9530B8B2}" type="pres">
      <dgm:prSet presAssocID="{086A94B3-FC97-41F0-AAD0-D55F5A19D5A8}" presName="composite2" presStyleCnt="0"/>
      <dgm:spPr/>
    </dgm:pt>
    <dgm:pt modelId="{833506BF-0D52-4809-A3B8-AE1BCCEB0167}" type="pres">
      <dgm:prSet presAssocID="{086A94B3-FC97-41F0-AAD0-D55F5A19D5A8}" presName="background2" presStyleLbl="node2" presStyleIdx="0" presStyleCnt="1"/>
      <dgm:spPr/>
    </dgm:pt>
    <dgm:pt modelId="{169EA214-1EA0-492D-A1D3-1484DD145B29}" type="pres">
      <dgm:prSet presAssocID="{086A94B3-FC97-41F0-AAD0-D55F5A19D5A8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868BA3-1B8F-4CB2-89CA-0191C35D2FEA}" type="pres">
      <dgm:prSet presAssocID="{086A94B3-FC97-41F0-AAD0-D55F5A19D5A8}" presName="hierChild3" presStyleCnt="0"/>
      <dgm:spPr/>
    </dgm:pt>
    <dgm:pt modelId="{C5A102B1-E8A0-4706-A58D-6E69A51679E4}" type="pres">
      <dgm:prSet presAssocID="{3B986B59-FA4A-4626-BA71-8844914CBE3F}" presName="Name17" presStyleLbl="parChTrans1D3" presStyleIdx="0" presStyleCnt="1"/>
      <dgm:spPr/>
      <dgm:t>
        <a:bodyPr/>
        <a:lstStyle/>
        <a:p>
          <a:endParaRPr lang="zh-CN" altLang="en-US"/>
        </a:p>
      </dgm:t>
    </dgm:pt>
    <dgm:pt modelId="{59A8C67F-7261-44F2-A29D-3286D341E057}" type="pres">
      <dgm:prSet presAssocID="{F8FBF902-8843-43D1-AB45-601D946E0DF5}" presName="hierRoot3" presStyleCnt="0"/>
      <dgm:spPr/>
    </dgm:pt>
    <dgm:pt modelId="{CAF3B21E-B5BF-4E14-A1F9-492BE5D53EBC}" type="pres">
      <dgm:prSet presAssocID="{F8FBF902-8843-43D1-AB45-601D946E0DF5}" presName="composite3" presStyleCnt="0"/>
      <dgm:spPr/>
    </dgm:pt>
    <dgm:pt modelId="{FEC4E72B-3901-4B7C-9430-E04A2C77AABD}" type="pres">
      <dgm:prSet presAssocID="{F8FBF902-8843-43D1-AB45-601D946E0DF5}" presName="background3" presStyleLbl="node3" presStyleIdx="0" presStyleCnt="1"/>
      <dgm:spPr/>
    </dgm:pt>
    <dgm:pt modelId="{61AC1B18-9090-48AD-84A0-576D94DBD102}" type="pres">
      <dgm:prSet presAssocID="{F8FBF902-8843-43D1-AB45-601D946E0DF5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EB41E5-8F8D-4B00-8AE4-F517CBC5A44F}" type="pres">
      <dgm:prSet presAssocID="{F8FBF902-8843-43D1-AB45-601D946E0DF5}" presName="hierChild4" presStyleCnt="0"/>
      <dgm:spPr/>
    </dgm:pt>
    <dgm:pt modelId="{D7C6BA70-18E4-4AE6-837F-935C5E4D67DC}" type="pres">
      <dgm:prSet presAssocID="{DCE64D21-CF52-4265-8BEA-EDE2756B93C2}" presName="Name23" presStyleLbl="parChTrans1D4" presStyleIdx="0" presStyleCnt="1"/>
      <dgm:spPr/>
      <dgm:t>
        <a:bodyPr/>
        <a:lstStyle/>
        <a:p>
          <a:endParaRPr lang="zh-CN" altLang="en-US"/>
        </a:p>
      </dgm:t>
    </dgm:pt>
    <dgm:pt modelId="{E8E0E2DC-FD2E-4FF7-829C-259844E9459B}" type="pres">
      <dgm:prSet presAssocID="{27BAE787-438C-4C52-9C91-5659FA320450}" presName="hierRoot4" presStyleCnt="0"/>
      <dgm:spPr/>
    </dgm:pt>
    <dgm:pt modelId="{A05F3915-2A71-44C4-B6B4-947DBB9350DB}" type="pres">
      <dgm:prSet presAssocID="{27BAE787-438C-4C52-9C91-5659FA320450}" presName="composite4" presStyleCnt="0"/>
      <dgm:spPr/>
    </dgm:pt>
    <dgm:pt modelId="{F0EC3F41-619A-4760-BF14-90612A552395}" type="pres">
      <dgm:prSet presAssocID="{27BAE787-438C-4C52-9C91-5659FA320450}" presName="background4" presStyleLbl="node4" presStyleIdx="0" presStyleCnt="1"/>
      <dgm:spPr/>
    </dgm:pt>
    <dgm:pt modelId="{3A138023-22E6-41B8-9275-4A8466E4F030}" type="pres">
      <dgm:prSet presAssocID="{27BAE787-438C-4C52-9C91-5659FA320450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C7B98A-F98A-491E-A492-63EBC318CA77}" type="pres">
      <dgm:prSet presAssocID="{27BAE787-438C-4C52-9C91-5659FA320450}" presName="hierChild5" presStyleCnt="0"/>
      <dgm:spPr/>
    </dgm:pt>
  </dgm:ptLst>
  <dgm:cxnLst>
    <dgm:cxn modelId="{91DBCBC5-ABF6-4478-96E6-9C398BF583B4}" type="presOf" srcId="{16C29DF8-F2BC-48C7-BBCF-C1AC798BD359}" destId="{46E63C09-DE3B-4716-8F16-A4AFB2314F95}" srcOrd="0" destOrd="0" presId="urn:microsoft.com/office/officeart/2005/8/layout/hierarchy1#1"/>
    <dgm:cxn modelId="{A71900CC-034E-4F16-A92D-DA711AB71E95}" type="presOf" srcId="{F8FBF902-8843-43D1-AB45-601D946E0DF5}" destId="{61AC1B18-9090-48AD-84A0-576D94DBD102}" srcOrd="0" destOrd="0" presId="urn:microsoft.com/office/officeart/2005/8/layout/hierarchy1#1"/>
    <dgm:cxn modelId="{3F7825A1-A69E-4710-8271-F701DB5B869D}" srcId="{F8FBF902-8843-43D1-AB45-601D946E0DF5}" destId="{27BAE787-438C-4C52-9C91-5659FA320450}" srcOrd="0" destOrd="0" parTransId="{DCE64D21-CF52-4265-8BEA-EDE2756B93C2}" sibTransId="{9F01E8FA-1E14-45F5-82B9-7E32C38EFFD1}"/>
    <dgm:cxn modelId="{BDEF8797-A510-4A83-86AB-A4D1E0C8A38A}" type="presOf" srcId="{086A94B3-FC97-41F0-AAD0-D55F5A19D5A8}" destId="{169EA214-1EA0-492D-A1D3-1484DD145B29}" srcOrd="0" destOrd="0" presId="urn:microsoft.com/office/officeart/2005/8/layout/hierarchy1#1"/>
    <dgm:cxn modelId="{1FF34A40-B7DD-4B03-BC37-06B2DEA01EF9}" type="presOf" srcId="{93E0CA79-FCED-406E-917F-97A46E8A93B5}" destId="{FA0C904B-E79D-481C-AD31-9C0B0036A8D3}" srcOrd="0" destOrd="0" presId="urn:microsoft.com/office/officeart/2005/8/layout/hierarchy1#1"/>
    <dgm:cxn modelId="{49C22A47-AC6C-476E-80CB-A7457613E834}" srcId="{16C29DF8-F2BC-48C7-BBCF-C1AC798BD359}" destId="{83999B4D-C248-4C4F-B215-638B3B46D67B}" srcOrd="0" destOrd="0" parTransId="{FDBE91AB-CD28-4303-A28B-F2D0EF2BC138}" sibTransId="{FB4CDDC4-243A-4B4F-856B-7493B777C9B4}"/>
    <dgm:cxn modelId="{295122F3-D953-463C-8E9C-D2D96D338BA5}" srcId="{086A94B3-FC97-41F0-AAD0-D55F5A19D5A8}" destId="{F8FBF902-8843-43D1-AB45-601D946E0DF5}" srcOrd="0" destOrd="0" parTransId="{3B986B59-FA4A-4626-BA71-8844914CBE3F}" sibTransId="{76768CCD-100C-4169-8144-8B3CC1222C61}"/>
    <dgm:cxn modelId="{B2851388-13EB-47F5-A814-F891260E3D7E}" type="presOf" srcId="{83999B4D-C248-4C4F-B215-638B3B46D67B}" destId="{FB077C4A-FB53-47BF-A4AF-78A5FB3D959D}" srcOrd="0" destOrd="0" presId="urn:microsoft.com/office/officeart/2005/8/layout/hierarchy1#1"/>
    <dgm:cxn modelId="{77ED465C-CB7A-415F-91AA-7AFDAA0F081A}" type="presOf" srcId="{DCE64D21-CF52-4265-8BEA-EDE2756B93C2}" destId="{D7C6BA70-18E4-4AE6-837F-935C5E4D67DC}" srcOrd="0" destOrd="0" presId="urn:microsoft.com/office/officeart/2005/8/layout/hierarchy1#1"/>
    <dgm:cxn modelId="{AE4E98E8-8991-4602-81D4-1475570F77BB}" type="presOf" srcId="{3B986B59-FA4A-4626-BA71-8844914CBE3F}" destId="{C5A102B1-E8A0-4706-A58D-6E69A51679E4}" srcOrd="0" destOrd="0" presId="urn:microsoft.com/office/officeart/2005/8/layout/hierarchy1#1"/>
    <dgm:cxn modelId="{2731FF7C-BF42-4A2C-82A4-1975C631DF21}" srcId="{83999B4D-C248-4C4F-B215-638B3B46D67B}" destId="{086A94B3-FC97-41F0-AAD0-D55F5A19D5A8}" srcOrd="0" destOrd="0" parTransId="{93E0CA79-FCED-406E-917F-97A46E8A93B5}" sibTransId="{501AEE9D-BBCD-41C3-B8F8-E0B3B5140C1C}"/>
    <dgm:cxn modelId="{5D6A40E3-0E61-43FA-9A04-784685C9C073}" type="presOf" srcId="{27BAE787-438C-4C52-9C91-5659FA320450}" destId="{3A138023-22E6-41B8-9275-4A8466E4F030}" srcOrd="0" destOrd="0" presId="urn:microsoft.com/office/officeart/2005/8/layout/hierarchy1#1"/>
    <dgm:cxn modelId="{6F396BC7-C0C3-4F37-8969-518BC28ECFC0}" type="presParOf" srcId="{46E63C09-DE3B-4716-8F16-A4AFB2314F95}" destId="{7369CEE6-FEA2-4D9B-94F3-8E91A8552666}" srcOrd="0" destOrd="0" presId="urn:microsoft.com/office/officeart/2005/8/layout/hierarchy1#1"/>
    <dgm:cxn modelId="{E05F271D-3D03-4EAE-A4C8-99D20B5C14E1}" type="presParOf" srcId="{7369CEE6-FEA2-4D9B-94F3-8E91A8552666}" destId="{31CFCC97-3491-4CBD-85F0-575FE333FB69}" srcOrd="0" destOrd="0" presId="urn:microsoft.com/office/officeart/2005/8/layout/hierarchy1#1"/>
    <dgm:cxn modelId="{1F81EAB2-616C-4791-9A77-6A56990BF560}" type="presParOf" srcId="{31CFCC97-3491-4CBD-85F0-575FE333FB69}" destId="{B73949CC-665E-4C48-9468-7F37B671FFEF}" srcOrd="0" destOrd="0" presId="urn:microsoft.com/office/officeart/2005/8/layout/hierarchy1#1"/>
    <dgm:cxn modelId="{4F01C275-AF9C-4E93-8922-73A4E69F0077}" type="presParOf" srcId="{31CFCC97-3491-4CBD-85F0-575FE333FB69}" destId="{FB077C4A-FB53-47BF-A4AF-78A5FB3D959D}" srcOrd="1" destOrd="0" presId="urn:microsoft.com/office/officeart/2005/8/layout/hierarchy1#1"/>
    <dgm:cxn modelId="{A7EB2D62-9ACF-42B8-BC48-55029948B6B6}" type="presParOf" srcId="{7369CEE6-FEA2-4D9B-94F3-8E91A8552666}" destId="{EC688CC5-C2DC-4C6C-86B2-36AD6E0B0423}" srcOrd="1" destOrd="0" presId="urn:microsoft.com/office/officeart/2005/8/layout/hierarchy1#1"/>
    <dgm:cxn modelId="{8BCA7900-A9F7-4A39-B4E3-9E683D622961}" type="presParOf" srcId="{EC688CC5-C2DC-4C6C-86B2-36AD6E0B0423}" destId="{FA0C904B-E79D-481C-AD31-9C0B0036A8D3}" srcOrd="0" destOrd="0" presId="urn:microsoft.com/office/officeart/2005/8/layout/hierarchy1#1"/>
    <dgm:cxn modelId="{AFC68C7E-C208-4AAD-A51A-90EC85CF4345}" type="presParOf" srcId="{EC688CC5-C2DC-4C6C-86B2-36AD6E0B0423}" destId="{10DAABB4-0FD7-40FB-81C9-E263938C3334}" srcOrd="1" destOrd="0" presId="urn:microsoft.com/office/officeart/2005/8/layout/hierarchy1#1"/>
    <dgm:cxn modelId="{9CB13039-34C7-4C0B-BB08-24400E80FC4D}" type="presParOf" srcId="{10DAABB4-0FD7-40FB-81C9-E263938C3334}" destId="{6C6517D2-EC06-4E32-914E-35FA9530B8B2}" srcOrd="0" destOrd="0" presId="urn:microsoft.com/office/officeart/2005/8/layout/hierarchy1#1"/>
    <dgm:cxn modelId="{7D9BA058-F67C-4B16-8A41-F4CB43FE71FB}" type="presParOf" srcId="{6C6517D2-EC06-4E32-914E-35FA9530B8B2}" destId="{833506BF-0D52-4809-A3B8-AE1BCCEB0167}" srcOrd="0" destOrd="0" presId="urn:microsoft.com/office/officeart/2005/8/layout/hierarchy1#1"/>
    <dgm:cxn modelId="{DA17C3FA-1074-42B8-A4DB-268F7F2BB984}" type="presParOf" srcId="{6C6517D2-EC06-4E32-914E-35FA9530B8B2}" destId="{169EA214-1EA0-492D-A1D3-1484DD145B29}" srcOrd="1" destOrd="0" presId="urn:microsoft.com/office/officeart/2005/8/layout/hierarchy1#1"/>
    <dgm:cxn modelId="{8E53914C-2315-4C6D-8C1C-BEAC18F04DCF}" type="presParOf" srcId="{10DAABB4-0FD7-40FB-81C9-E263938C3334}" destId="{4D868BA3-1B8F-4CB2-89CA-0191C35D2FEA}" srcOrd="1" destOrd="0" presId="urn:microsoft.com/office/officeart/2005/8/layout/hierarchy1#1"/>
    <dgm:cxn modelId="{BF902FEA-7D90-4AB3-87BC-BA5894581551}" type="presParOf" srcId="{4D868BA3-1B8F-4CB2-89CA-0191C35D2FEA}" destId="{C5A102B1-E8A0-4706-A58D-6E69A51679E4}" srcOrd="0" destOrd="0" presId="urn:microsoft.com/office/officeart/2005/8/layout/hierarchy1#1"/>
    <dgm:cxn modelId="{7BAD73B4-5BD8-407C-80B6-B12D8BF3925A}" type="presParOf" srcId="{4D868BA3-1B8F-4CB2-89CA-0191C35D2FEA}" destId="{59A8C67F-7261-44F2-A29D-3286D341E057}" srcOrd="1" destOrd="0" presId="urn:microsoft.com/office/officeart/2005/8/layout/hierarchy1#1"/>
    <dgm:cxn modelId="{65EBD573-99FB-4913-94DC-70300FFB7DAB}" type="presParOf" srcId="{59A8C67F-7261-44F2-A29D-3286D341E057}" destId="{CAF3B21E-B5BF-4E14-A1F9-492BE5D53EBC}" srcOrd="0" destOrd="0" presId="urn:microsoft.com/office/officeart/2005/8/layout/hierarchy1#1"/>
    <dgm:cxn modelId="{E5BCBDA4-7244-460C-B63C-20C4FC262115}" type="presParOf" srcId="{CAF3B21E-B5BF-4E14-A1F9-492BE5D53EBC}" destId="{FEC4E72B-3901-4B7C-9430-E04A2C77AABD}" srcOrd="0" destOrd="0" presId="urn:microsoft.com/office/officeart/2005/8/layout/hierarchy1#1"/>
    <dgm:cxn modelId="{5AF80783-C4A0-43F4-B5AE-2E37C0955D5B}" type="presParOf" srcId="{CAF3B21E-B5BF-4E14-A1F9-492BE5D53EBC}" destId="{61AC1B18-9090-48AD-84A0-576D94DBD102}" srcOrd="1" destOrd="0" presId="urn:microsoft.com/office/officeart/2005/8/layout/hierarchy1#1"/>
    <dgm:cxn modelId="{F451189A-4AC2-4B90-A5D1-549359D81BAB}" type="presParOf" srcId="{59A8C67F-7261-44F2-A29D-3286D341E057}" destId="{DBEB41E5-8F8D-4B00-8AE4-F517CBC5A44F}" srcOrd="1" destOrd="0" presId="urn:microsoft.com/office/officeart/2005/8/layout/hierarchy1#1"/>
    <dgm:cxn modelId="{BDCD0E45-3FA7-4742-AA30-584530C6BC7E}" type="presParOf" srcId="{DBEB41E5-8F8D-4B00-8AE4-F517CBC5A44F}" destId="{D7C6BA70-18E4-4AE6-837F-935C5E4D67DC}" srcOrd="0" destOrd="0" presId="urn:microsoft.com/office/officeart/2005/8/layout/hierarchy1#1"/>
    <dgm:cxn modelId="{6143BF72-57F2-483C-8724-467020C704ED}" type="presParOf" srcId="{DBEB41E5-8F8D-4B00-8AE4-F517CBC5A44F}" destId="{E8E0E2DC-FD2E-4FF7-829C-259844E9459B}" srcOrd="1" destOrd="0" presId="urn:microsoft.com/office/officeart/2005/8/layout/hierarchy1#1"/>
    <dgm:cxn modelId="{3999520E-C2C5-446B-AE61-2831F4503587}" type="presParOf" srcId="{E8E0E2DC-FD2E-4FF7-829C-259844E9459B}" destId="{A05F3915-2A71-44C4-B6B4-947DBB9350DB}" srcOrd="0" destOrd="0" presId="urn:microsoft.com/office/officeart/2005/8/layout/hierarchy1#1"/>
    <dgm:cxn modelId="{AA599657-D8EA-49D0-B7FD-1A86DAACEA99}" type="presParOf" srcId="{A05F3915-2A71-44C4-B6B4-947DBB9350DB}" destId="{F0EC3F41-619A-4760-BF14-90612A552395}" srcOrd="0" destOrd="0" presId="urn:microsoft.com/office/officeart/2005/8/layout/hierarchy1#1"/>
    <dgm:cxn modelId="{81AF7749-C76D-44C8-96B2-83E6C2F99BFC}" type="presParOf" srcId="{A05F3915-2A71-44C4-B6B4-947DBB9350DB}" destId="{3A138023-22E6-41B8-9275-4A8466E4F030}" srcOrd="1" destOrd="0" presId="urn:microsoft.com/office/officeart/2005/8/layout/hierarchy1#1"/>
    <dgm:cxn modelId="{182F321F-4B5D-4BFB-A1FF-72D0E6125AD8}" type="presParOf" srcId="{E8E0E2DC-FD2E-4FF7-829C-259844E9459B}" destId="{5BC7B98A-F98A-491E-A492-63EBC318CA77}" srcOrd="1" destOrd="0" presId="urn:microsoft.com/office/officeart/2005/8/layout/hierarchy1#1"/>
  </dgm:cxnLst>
  <dgm:bg/>
  <dgm:whole/>
  <dgm:extLst>
    <a:ext uri="http://schemas.microsoft.com/office/drawing/2008/diagram">
      <dsp:dataModelExt xmlns:dsp="http://schemas.microsoft.com/office/drawing/2008/diagram" xmlns="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6D9EB2-3547-4370-927B-3D963024C4EF}" type="doc">
      <dgm:prSet loTypeId="urn:microsoft.com/office/officeart/2005/8/layout/process3#1" loCatId="process" qsTypeId="urn:microsoft.com/office/officeart/2005/8/quickstyle/simple1#1" qsCatId="simple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78207958-A161-4FD6-BF34-ECE0CFFD96D0}">
      <dgm:prSet phldrT="[文本]" custT="1"/>
      <dgm:spPr/>
      <dgm:t>
        <a:bodyPr/>
        <a:lstStyle/>
        <a:p>
          <a:pPr algn="ctr"/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预装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AB8882-17D5-4988-BAE4-66A8716CBFDF}" type="parTrans" cxnId="{60A8C3CB-F7F2-4483-BEA8-8733BD6B0B4F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F5D90B-AF3C-4CD1-ACA7-6CE0BE50E9AC}" type="sibTrans" cxnId="{60A8C3CB-F7F2-4483-BEA8-8733BD6B0B4F}">
      <dgm:prSet custT="1"/>
      <dgm:spPr/>
      <dgm:t>
        <a:bodyPr/>
        <a:lstStyle/>
        <a:p>
          <a:endParaRPr lang="zh-CN" alt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1CE38D-7CCF-4652-B3A7-63173B645164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门店预装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46ACD7-3D8C-443E-8F7B-6E452E6E90D1}" type="parTrans" cxnId="{DBDAAC96-0201-4E2F-8E89-E64A2446DCEB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C4A004-AFE3-4B92-9835-33F94C64422D}" type="sibTrans" cxnId="{DBDAAC96-0201-4E2F-8E89-E64A2446DCEB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3585CE-8EB3-48F1-8254-1D15693C1E2A}">
      <dgm:prSet phldrT="[文本]" custT="1"/>
      <dgm:spPr/>
      <dgm:t>
        <a:bodyPr/>
        <a:lstStyle/>
        <a:p>
          <a:pPr algn="ctr"/>
          <a:r>
            <a:rPr lang="en-US" altLang="zh-CN" sz="2000" b="1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AppStore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2104F0-8329-4D7E-AB16-678EC773725C}" type="parTrans" cxnId="{ABEDC958-AF9D-40E4-A3B1-53C924DD8F03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3D9090-91AB-4614-9CD2-60E64B2A07A6}" type="sibTrans" cxnId="{ABEDC958-AF9D-40E4-A3B1-53C924DD8F03}">
      <dgm:prSet custT="1"/>
      <dgm:spPr/>
      <dgm:t>
        <a:bodyPr/>
        <a:lstStyle/>
        <a:p>
          <a:endParaRPr lang="zh-CN" alt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5F160D-2ABC-4C46-A37A-97F699257217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App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CE1AF1-EB92-4C21-929F-2D9535023746}" type="parTrans" cxnId="{D2FC7FE0-E995-4284-B93B-27D9583B8B32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321869-463B-4D73-9EEE-388392BB872A}" type="sibTrans" cxnId="{D2FC7FE0-E995-4284-B93B-27D9583B8B32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94DACE-E3D0-45FE-A135-847BF1EBCD26}">
      <dgm:prSet phldrT="[文本]" custT="1"/>
      <dgm:spPr/>
      <dgm:t>
        <a:bodyPr/>
        <a:lstStyle/>
        <a:p>
          <a:pPr algn="ctr"/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众多媒体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67483B-9493-4D31-9603-5F3A2DD442D2}" type="parTrans" cxnId="{BE003698-7AF1-4575-A0E0-29EE736F48B6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4AB8C9-8D52-454E-994F-364998CB4284}" type="sibTrans" cxnId="{BE003698-7AF1-4575-A0E0-29EE736F48B6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8021E3-089C-437F-8041-56492106756F}">
      <dgm:prSet phldrT="[文本]" custT="1"/>
      <dgm:spPr/>
      <dgm:t>
        <a:bodyPr/>
        <a:lstStyle/>
        <a:p>
          <a:r>
            <a:rPr lang="zh-CN" altLang="en-US" sz="1400" b="1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信息流</a:t>
          </a:r>
          <a:endParaRPr lang="zh-CN" altLang="en-US" sz="1400" b="1" i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350D71-F611-43F0-BB82-7314D6936217}" type="parTrans" cxnId="{48F49D92-FC52-4B41-8BF2-031A7C2D74EB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4A323F-248C-45A4-89A1-ABB0C26725E5}" type="sibTrans" cxnId="{48F49D92-FC52-4B41-8BF2-031A7C2D74EB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1C211A-3B25-4A4D-97E6-57522CF06AC7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关键词覆盖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BD9545-EC8B-45E7-AABE-1545C7342A69}" type="parTrans" cxnId="{5D751C37-0B7A-4044-B5B9-07D4B3CCE34D}">
      <dgm:prSet/>
      <dgm:spPr/>
      <dgm:t>
        <a:bodyPr/>
        <a:lstStyle/>
        <a:p>
          <a:endParaRPr lang="zh-CN" altLang="en-US" sz="1600"/>
        </a:p>
      </dgm:t>
    </dgm:pt>
    <dgm:pt modelId="{B346A800-D7DB-42C7-9F0D-CB0E71B39A35}" type="sibTrans" cxnId="{5D751C37-0B7A-4044-B5B9-07D4B3CCE34D}">
      <dgm:prSet/>
      <dgm:spPr/>
      <dgm:t>
        <a:bodyPr/>
        <a:lstStyle/>
        <a:p>
          <a:endParaRPr lang="zh-CN" altLang="en-US" sz="1600"/>
        </a:p>
      </dgm:t>
    </dgm:pt>
    <dgm:pt modelId="{8E3B20ED-65BA-4A4A-8D6D-F327E8959F75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评论评星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BE8ED0-C359-442C-86B4-608B1FB97587}" type="parTrans" cxnId="{2B52FF27-299C-4BD8-8847-2C86C93476F8}">
      <dgm:prSet/>
      <dgm:spPr/>
      <dgm:t>
        <a:bodyPr/>
        <a:lstStyle/>
        <a:p>
          <a:endParaRPr lang="zh-CN" altLang="en-US" sz="1600"/>
        </a:p>
      </dgm:t>
    </dgm:pt>
    <dgm:pt modelId="{08D68A87-EC18-49C0-9F85-7C6F028DF35E}" type="sibTrans" cxnId="{2B52FF27-299C-4BD8-8847-2C86C93476F8}">
      <dgm:prSet/>
      <dgm:spPr/>
      <dgm:t>
        <a:bodyPr/>
        <a:lstStyle/>
        <a:p>
          <a:endParaRPr lang="zh-CN" altLang="en-US" sz="1600"/>
        </a:p>
      </dgm:t>
    </dgm:pt>
    <dgm:pt modelId="{2682906A-43A3-4C28-A896-F10E371EABDB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关键词排名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D9E037-D6FF-4D31-84F6-E678A5D8E589}" type="parTrans" cxnId="{14A241B9-8AF3-4226-84F3-E4385DAC30AF}">
      <dgm:prSet/>
      <dgm:spPr/>
      <dgm:t>
        <a:bodyPr/>
        <a:lstStyle/>
        <a:p>
          <a:endParaRPr lang="zh-CN" altLang="en-US" sz="1600"/>
        </a:p>
      </dgm:t>
    </dgm:pt>
    <dgm:pt modelId="{2E238E66-C6DF-4FCA-B869-88DE68DA432C}" type="sibTrans" cxnId="{14A241B9-8AF3-4226-84F3-E4385DAC30AF}">
      <dgm:prSet/>
      <dgm:spPr/>
      <dgm:t>
        <a:bodyPr/>
        <a:lstStyle/>
        <a:p>
          <a:endParaRPr lang="zh-CN" altLang="en-US" sz="1600"/>
        </a:p>
      </dgm:t>
    </dgm:pt>
    <dgm:pt modelId="{EAC01E23-1A97-468B-B84E-E2182324AB6C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排行榜排名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168268-A273-4B49-BA73-7D8884F3C541}" type="parTrans" cxnId="{835EB409-40BA-4E03-BBE0-ACF1466A386F}">
      <dgm:prSet/>
      <dgm:spPr/>
      <dgm:t>
        <a:bodyPr/>
        <a:lstStyle/>
        <a:p>
          <a:endParaRPr lang="zh-CN" altLang="en-US" sz="1600"/>
        </a:p>
      </dgm:t>
    </dgm:pt>
    <dgm:pt modelId="{012B8AFC-61CD-45A1-B1F8-D99DA485AD65}" type="sibTrans" cxnId="{835EB409-40BA-4E03-BBE0-ACF1466A386F}">
      <dgm:prSet/>
      <dgm:spPr/>
      <dgm:t>
        <a:bodyPr/>
        <a:lstStyle/>
        <a:p>
          <a:endParaRPr lang="zh-CN" altLang="en-US" sz="1600"/>
        </a:p>
      </dgm:t>
    </dgm:pt>
    <dgm:pt modelId="{A6284BC6-DB84-453F-8DEA-45CA0C99F2CA}">
      <dgm:prSet phldrT="[文本]" custT="1"/>
      <dgm:spPr/>
      <dgm:t>
        <a:bodyPr/>
        <a:lstStyle/>
        <a:p>
          <a:r>
            <a:rPr lang="zh-CN" altLang="en-US" sz="1400" b="1" i="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广告平台</a:t>
          </a:r>
          <a:r>
            <a:rPr lang="en-US" altLang="zh-CN" sz="1400" b="1" i="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400" b="1" i="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联盟</a:t>
          </a:r>
          <a:endParaRPr lang="zh-CN" altLang="en-US" sz="1400" b="1" i="0" dirty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4A9AD3-49E0-4E74-9702-56D34CB11991}" type="parTrans" cxnId="{0F0B0280-5054-4CDE-845D-2F3A8C9A6875}">
      <dgm:prSet/>
      <dgm:spPr/>
      <dgm:t>
        <a:bodyPr/>
        <a:lstStyle/>
        <a:p>
          <a:endParaRPr lang="zh-CN" altLang="en-US" sz="1600"/>
        </a:p>
      </dgm:t>
    </dgm:pt>
    <dgm:pt modelId="{A4D5AFCC-0E0C-422D-BF21-3BB54B42CC00}" type="sibTrans" cxnId="{0F0B0280-5054-4CDE-845D-2F3A8C9A6875}">
      <dgm:prSet/>
      <dgm:spPr/>
      <dgm:t>
        <a:bodyPr/>
        <a:lstStyle/>
        <a:p>
          <a:endParaRPr lang="zh-CN" altLang="en-US" sz="1600"/>
        </a:p>
      </dgm:t>
    </dgm:pt>
    <dgm:pt modelId="{8A9BE7BA-3477-49BD-A7DB-28FA73069130}">
      <dgm:prSet phldrT="[文本]" custT="1"/>
      <dgm:spPr/>
      <dgm:t>
        <a:bodyPr/>
        <a:lstStyle/>
        <a:p>
          <a:r>
            <a:rPr lang="zh-CN" altLang="en-US" sz="14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②今日头条</a:t>
          </a:r>
          <a:endParaRPr lang="zh-CN" altLang="en-US" sz="1400" b="0" i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68ECC2-1C52-464D-AE52-41C198F06D90}" type="parTrans" cxnId="{431D8B36-11EF-45F8-A044-202495AB6F42}">
      <dgm:prSet/>
      <dgm:spPr/>
      <dgm:t>
        <a:bodyPr/>
        <a:lstStyle/>
        <a:p>
          <a:endParaRPr lang="zh-CN" altLang="en-US" sz="1600"/>
        </a:p>
      </dgm:t>
    </dgm:pt>
    <dgm:pt modelId="{6C18F71C-0C65-4C1F-B15A-3D8139BEC116}" type="sibTrans" cxnId="{431D8B36-11EF-45F8-A044-202495AB6F42}">
      <dgm:prSet/>
      <dgm:spPr/>
      <dgm:t>
        <a:bodyPr/>
        <a:lstStyle/>
        <a:p>
          <a:endParaRPr lang="zh-CN" altLang="en-US" sz="1600"/>
        </a:p>
      </dgm:t>
    </dgm:pt>
    <dgm:pt modelId="{4467F501-A4BF-4285-951B-B44185E6D6CF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（量较小）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CE1209-C506-4969-851E-C5D030D78283}" type="parTrans" cxnId="{9790D0D9-F01B-4D35-8DA7-3AB8F0DDEF6B}">
      <dgm:prSet/>
      <dgm:spPr/>
      <dgm:t>
        <a:bodyPr/>
        <a:lstStyle/>
        <a:p>
          <a:endParaRPr lang="zh-CN" altLang="en-US" sz="1600"/>
        </a:p>
      </dgm:t>
    </dgm:pt>
    <dgm:pt modelId="{B0238C20-43D7-4F5C-8C36-CA6A00AFF2E3}" type="sibTrans" cxnId="{9790D0D9-F01B-4D35-8DA7-3AB8F0DDEF6B}">
      <dgm:prSet/>
      <dgm:spPr/>
      <dgm:t>
        <a:bodyPr/>
        <a:lstStyle/>
        <a:p>
          <a:endParaRPr lang="zh-CN" altLang="en-US" sz="1600"/>
        </a:p>
      </dgm:t>
    </dgm:pt>
    <dgm:pt modelId="{06ED8C9C-842A-4E59-80B0-B2787945E8BE}">
      <dgm:prSet phldrT="[文本]" custT="1"/>
      <dgm:spPr/>
      <dgm:t>
        <a:bodyPr/>
        <a:lstStyle/>
        <a:p>
          <a:r>
            <a:rPr lang="zh-CN" altLang="en-US" sz="1400" b="0" i="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①谷歌</a:t>
          </a:r>
          <a:r>
            <a:rPr lang="en-US" altLang="zh-CN" sz="1400" b="0" i="0" dirty="0" err="1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AdMob</a:t>
          </a:r>
          <a:endParaRPr lang="zh-CN" altLang="en-US" sz="1400" b="0" i="0" dirty="0"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74F966-55BB-406D-875C-6A82359F4EB0}" type="parTrans" cxnId="{87EA9902-B311-4175-94D6-2C36FFBDAD37}">
      <dgm:prSet/>
      <dgm:spPr/>
      <dgm:t>
        <a:bodyPr/>
        <a:lstStyle/>
        <a:p>
          <a:endParaRPr lang="zh-CN" altLang="en-US"/>
        </a:p>
      </dgm:t>
    </dgm:pt>
    <dgm:pt modelId="{A12A331A-E5D2-4D09-89C6-3061FAB28C1D}" type="sibTrans" cxnId="{87EA9902-B311-4175-94D6-2C36FFBDAD37}">
      <dgm:prSet/>
      <dgm:spPr/>
      <dgm:t>
        <a:bodyPr/>
        <a:lstStyle/>
        <a:p>
          <a:endParaRPr lang="zh-CN" altLang="en-US"/>
        </a:p>
      </dgm:t>
    </dgm:pt>
    <dgm:pt modelId="{85BB097D-0408-4532-A4D2-462768C7B4C1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马甲流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CAE77A-B852-4291-BB50-87BF804DB669}" type="parTrans" cxnId="{FF6EB6E0-F0F4-4684-90B2-8CFA512ABA13}">
      <dgm:prSet/>
      <dgm:spPr/>
      <dgm:t>
        <a:bodyPr/>
        <a:lstStyle/>
        <a:p>
          <a:endParaRPr lang="zh-CN" altLang="en-US"/>
        </a:p>
      </dgm:t>
    </dgm:pt>
    <dgm:pt modelId="{3675FD23-5EB2-413B-8DD9-05DFDA27DADA}" type="sibTrans" cxnId="{FF6EB6E0-F0F4-4684-90B2-8CFA512ABA13}">
      <dgm:prSet/>
      <dgm:spPr/>
      <dgm:t>
        <a:bodyPr/>
        <a:lstStyle/>
        <a:p>
          <a:endParaRPr lang="zh-CN" altLang="en-US"/>
        </a:p>
      </dgm:t>
    </dgm:pt>
    <dgm:pt modelId="{263A39B9-291F-4D06-A48A-D4A3FBD9BB5A}">
      <dgm:prSet phldrT="[文本]" custT="1"/>
      <dgm:spPr/>
      <dgm:t>
        <a:bodyPr/>
        <a:lstStyle/>
        <a:p>
          <a:r>
            <a:rPr lang="zh-CN" altLang="en-US" sz="14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①广点通</a:t>
          </a:r>
          <a:endParaRPr lang="zh-CN" altLang="en-US" sz="1400" b="0" i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C53B45-338C-4158-BF08-34615CA752F9}" type="sibTrans" cxnId="{FCB05192-DA34-4757-91B3-2228B73A4642}">
      <dgm:prSet/>
      <dgm:spPr/>
      <dgm:t>
        <a:bodyPr/>
        <a:lstStyle/>
        <a:p>
          <a:endParaRPr lang="zh-CN" altLang="en-US" sz="1600"/>
        </a:p>
      </dgm:t>
    </dgm:pt>
    <dgm:pt modelId="{CC197E0D-B9D8-4246-B50C-C78BB7A4C615}" type="parTrans" cxnId="{FCB05192-DA34-4757-91B3-2228B73A4642}">
      <dgm:prSet/>
      <dgm:spPr/>
      <dgm:t>
        <a:bodyPr/>
        <a:lstStyle/>
        <a:p>
          <a:endParaRPr lang="zh-CN" altLang="en-US" sz="1600"/>
        </a:p>
      </dgm:t>
    </dgm:pt>
    <dgm:pt modelId="{017BDB9C-198C-40CC-8C0A-5D4101D7A664}" type="pres">
      <dgm:prSet presAssocID="{B76D9EB2-3547-4370-927B-3D963024C4E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DA1E22-A2E2-44D5-8A7D-9FEE30680F05}" type="pres">
      <dgm:prSet presAssocID="{78207958-A161-4FD6-BF34-ECE0CFFD96D0}" presName="composite" presStyleCnt="0"/>
      <dgm:spPr/>
    </dgm:pt>
    <dgm:pt modelId="{5ED0D724-2F34-4887-95D2-AC099593D9CA}" type="pres">
      <dgm:prSet presAssocID="{78207958-A161-4FD6-BF34-ECE0CFFD96D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9A690D-37C5-4CC8-9920-87216A83B3EF}" type="pres">
      <dgm:prSet presAssocID="{78207958-A161-4FD6-BF34-ECE0CFFD96D0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79CEB17B-6819-4E13-B319-5154721D8032}" type="pres">
      <dgm:prSet presAssocID="{78207958-A161-4FD6-BF34-ECE0CFFD96D0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712930-CF1B-41EB-A296-4E2ED61C9BDE}" type="pres">
      <dgm:prSet presAssocID="{18F5D90B-AF3C-4CD1-ACA7-6CE0BE50E9A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8F6ADFD5-1ACB-44BA-AB80-657FA05539E0}" type="pres">
      <dgm:prSet presAssocID="{18F5D90B-AF3C-4CD1-ACA7-6CE0BE50E9AC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9F5331CE-1639-44A9-93EC-030A5CB0B2A3}" type="pres">
      <dgm:prSet presAssocID="{833585CE-8EB3-48F1-8254-1D15693C1E2A}" presName="composite" presStyleCnt="0"/>
      <dgm:spPr/>
    </dgm:pt>
    <dgm:pt modelId="{6E71875F-01F0-4DB8-8946-52C6F4EE9755}" type="pres">
      <dgm:prSet presAssocID="{833585CE-8EB3-48F1-8254-1D15693C1E2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DEF0A1-E2DF-492E-8E4D-567D153A9765}" type="pres">
      <dgm:prSet presAssocID="{833585CE-8EB3-48F1-8254-1D15693C1E2A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B34A4A01-CB2D-4929-A0F2-2C94507F8FF6}" type="pres">
      <dgm:prSet presAssocID="{833585CE-8EB3-48F1-8254-1D15693C1E2A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5B9813-5933-4261-87AE-76F1F5CB88C0}" type="pres">
      <dgm:prSet presAssocID="{3E3D9090-91AB-4614-9CD2-60E64B2A07A6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996A630-B4F8-4973-A35E-46D8B3448E68}" type="pres">
      <dgm:prSet presAssocID="{3E3D9090-91AB-4614-9CD2-60E64B2A07A6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947FA1E4-BA37-4CEA-A76E-E5446F621C89}" type="pres">
      <dgm:prSet presAssocID="{8E94DACE-E3D0-45FE-A135-847BF1EBCD26}" presName="composite" presStyleCnt="0"/>
      <dgm:spPr/>
    </dgm:pt>
    <dgm:pt modelId="{E8A67F7B-2312-4419-AE81-2E4447B903BD}" type="pres">
      <dgm:prSet presAssocID="{8E94DACE-E3D0-45FE-A135-847BF1EBCD26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924F20-4C3E-4D60-94A2-C7C14108EC8F}" type="pres">
      <dgm:prSet presAssocID="{8E94DACE-E3D0-45FE-A135-847BF1EBCD26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DAA5F6F5-5372-43F9-9B48-5923D864D108}" type="pres">
      <dgm:prSet presAssocID="{8E94DACE-E3D0-45FE-A135-847BF1EBCD26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90D0D9-F01B-4D35-8DA7-3AB8F0DDEF6B}" srcId="{78207958-A161-4FD6-BF34-ECE0CFFD96D0}" destId="{4467F501-A4BF-4285-951B-B44185E6D6CF}" srcOrd="1" destOrd="0" parTransId="{DACE1209-C506-4969-851E-C5D030D78283}" sibTransId="{B0238C20-43D7-4F5C-8C36-CA6A00AFF2E3}"/>
    <dgm:cxn modelId="{8497F5EA-2F6D-4B1F-854A-94D799B9A5E0}" type="presOf" srcId="{06ED8C9C-842A-4E59-80B0-B2787945E8BE}" destId="{DAA5F6F5-5372-43F9-9B48-5923D864D108}" srcOrd="0" destOrd="4" presId="urn:microsoft.com/office/officeart/2005/8/layout/process3#1"/>
    <dgm:cxn modelId="{279EEEF0-58D3-477F-B3DA-1BDF20D11243}" type="presOf" srcId="{3E3D9090-91AB-4614-9CD2-60E64B2A07A6}" destId="{3C5B9813-5933-4261-87AE-76F1F5CB88C0}" srcOrd="0" destOrd="0" presId="urn:microsoft.com/office/officeart/2005/8/layout/process3#1"/>
    <dgm:cxn modelId="{A461C0B7-926D-4ACC-8061-3FE9870D7CEE}" type="presOf" srcId="{8A9BE7BA-3477-49BD-A7DB-28FA73069130}" destId="{DAA5F6F5-5372-43F9-9B48-5923D864D108}" srcOrd="0" destOrd="2" presId="urn:microsoft.com/office/officeart/2005/8/layout/process3#1"/>
    <dgm:cxn modelId="{092B952D-41C6-4AE7-B50B-4A7C0BFE33DD}" type="presOf" srcId="{A31C211A-3B25-4A4D-97E6-57522CF06AC7}" destId="{B34A4A01-CB2D-4929-A0F2-2C94507F8FF6}" srcOrd="0" destOrd="3" presId="urn:microsoft.com/office/officeart/2005/8/layout/process3#1"/>
    <dgm:cxn modelId="{835EB409-40BA-4E03-BBE0-ACF1466A386F}" srcId="{833585CE-8EB3-48F1-8254-1D15693C1E2A}" destId="{EAC01E23-1A97-468B-B84E-E2182324AB6C}" srcOrd="1" destOrd="0" parTransId="{D8168268-A273-4B49-BA73-7D8884F3C541}" sibTransId="{012B8AFC-61CD-45A1-B1F8-D99DA485AD65}"/>
    <dgm:cxn modelId="{0F0B0280-5054-4CDE-845D-2F3A8C9A6875}" srcId="{8E94DACE-E3D0-45FE-A135-847BF1EBCD26}" destId="{A6284BC6-DB84-453F-8DEA-45CA0C99F2CA}" srcOrd="3" destOrd="0" parTransId="{3C4A9AD3-49E0-4E74-9702-56D34CB11991}" sibTransId="{A4D5AFCC-0E0C-422D-BF21-3BB54B42CC00}"/>
    <dgm:cxn modelId="{02AA7EE6-5586-4FAF-B569-9F6707EBFC6B}" type="presOf" srcId="{8E94DACE-E3D0-45FE-A135-847BF1EBCD26}" destId="{E8A67F7B-2312-4419-AE81-2E4447B903BD}" srcOrd="0" destOrd="0" presId="urn:microsoft.com/office/officeart/2005/8/layout/process3#1"/>
    <dgm:cxn modelId="{9D08DCC8-F491-4B2C-A2AE-868CFC8908DC}" type="presOf" srcId="{B76D9EB2-3547-4370-927B-3D963024C4EF}" destId="{017BDB9C-198C-40CC-8C0A-5D4101D7A664}" srcOrd="0" destOrd="0" presId="urn:microsoft.com/office/officeart/2005/8/layout/process3#1"/>
    <dgm:cxn modelId="{14A241B9-8AF3-4226-84F3-E4385DAC30AF}" srcId="{833585CE-8EB3-48F1-8254-1D15693C1E2A}" destId="{2682906A-43A3-4C28-A896-F10E371EABDB}" srcOrd="0" destOrd="0" parTransId="{CFD9E037-D6FF-4D31-84F6-E678A5D8E589}" sibTransId="{2E238E66-C6DF-4FCA-B869-88DE68DA432C}"/>
    <dgm:cxn modelId="{84B8C1F7-69D7-4313-B1D9-164B861B6F6C}" type="presOf" srcId="{78207958-A161-4FD6-BF34-ECE0CFFD96D0}" destId="{5ED0D724-2F34-4887-95D2-AC099593D9CA}" srcOrd="0" destOrd="0" presId="urn:microsoft.com/office/officeart/2005/8/layout/process3#1"/>
    <dgm:cxn modelId="{431D8B36-11EF-45F8-A044-202495AB6F42}" srcId="{8E94DACE-E3D0-45FE-A135-847BF1EBCD26}" destId="{8A9BE7BA-3477-49BD-A7DB-28FA73069130}" srcOrd="2" destOrd="0" parTransId="{DA68ECC2-1C52-464D-AE52-41C198F06D90}" sibTransId="{6C18F71C-0C65-4C1F-B15A-3D8139BEC116}"/>
    <dgm:cxn modelId="{E756866F-9E78-4D68-9BF2-075B8FD99041}" type="presOf" srcId="{85BB097D-0408-4532-A4D2-462768C7B4C1}" destId="{B34A4A01-CB2D-4929-A0F2-2C94507F8FF6}" srcOrd="0" destOrd="5" presId="urn:microsoft.com/office/officeart/2005/8/layout/process3#1"/>
    <dgm:cxn modelId="{D077187B-7E74-4FAD-B37F-39EA12667B08}" type="presOf" srcId="{263A39B9-291F-4D06-A48A-D4A3FBD9BB5A}" destId="{DAA5F6F5-5372-43F9-9B48-5923D864D108}" srcOrd="0" destOrd="1" presId="urn:microsoft.com/office/officeart/2005/8/layout/process3#1"/>
    <dgm:cxn modelId="{712701D6-D23E-475C-AB27-F8364DDECCCC}" type="presOf" srcId="{8E3B20ED-65BA-4A4A-8D6D-F327E8959F75}" destId="{B34A4A01-CB2D-4929-A0F2-2C94507F8FF6}" srcOrd="0" destOrd="4" presId="urn:microsoft.com/office/officeart/2005/8/layout/process3#1"/>
    <dgm:cxn modelId="{A3A11DC7-BDF7-4C49-BF5F-D2BDE1FA0CE1}" type="presOf" srcId="{833585CE-8EB3-48F1-8254-1D15693C1E2A}" destId="{6E71875F-01F0-4DB8-8946-52C6F4EE9755}" srcOrd="0" destOrd="0" presId="urn:microsoft.com/office/officeart/2005/8/layout/process3#1"/>
    <dgm:cxn modelId="{87EA9902-B311-4175-94D6-2C36FFBDAD37}" srcId="{8E94DACE-E3D0-45FE-A135-847BF1EBCD26}" destId="{06ED8C9C-842A-4E59-80B0-B2787945E8BE}" srcOrd="4" destOrd="0" parTransId="{AE74F966-55BB-406D-875C-6A82359F4EB0}" sibTransId="{A12A331A-E5D2-4D09-89C6-3061FAB28C1D}"/>
    <dgm:cxn modelId="{60A8C3CB-F7F2-4483-BEA8-8733BD6B0B4F}" srcId="{B76D9EB2-3547-4370-927B-3D963024C4EF}" destId="{78207958-A161-4FD6-BF34-ECE0CFFD96D0}" srcOrd="0" destOrd="0" parTransId="{E7AB8882-17D5-4988-BAE4-66A8716CBFDF}" sibTransId="{18F5D90B-AF3C-4CD1-ACA7-6CE0BE50E9AC}"/>
    <dgm:cxn modelId="{90CA8DA4-0D59-4F3D-9E2F-38A499B21DCD}" type="presOf" srcId="{A6284BC6-DB84-453F-8DEA-45CA0C99F2CA}" destId="{DAA5F6F5-5372-43F9-9B48-5923D864D108}" srcOrd="0" destOrd="3" presId="urn:microsoft.com/office/officeart/2005/8/layout/process3#1"/>
    <dgm:cxn modelId="{5EEA982F-CCAD-41A7-A79C-67AA57ABFC56}" type="presOf" srcId="{4467F501-A4BF-4285-951B-B44185E6D6CF}" destId="{79CEB17B-6819-4E13-B319-5154721D8032}" srcOrd="0" destOrd="1" presId="urn:microsoft.com/office/officeart/2005/8/layout/process3#1"/>
    <dgm:cxn modelId="{FF6EB6E0-F0F4-4684-90B2-8CFA512ABA13}" srcId="{833585CE-8EB3-48F1-8254-1D15693C1E2A}" destId="{85BB097D-0408-4532-A4D2-462768C7B4C1}" srcOrd="5" destOrd="0" parTransId="{14CAE77A-B852-4291-BB50-87BF804DB669}" sibTransId="{3675FD23-5EB2-413B-8DD9-05DFDA27DADA}"/>
    <dgm:cxn modelId="{2B52FF27-299C-4BD8-8847-2C86C93476F8}" srcId="{833585CE-8EB3-48F1-8254-1D15693C1E2A}" destId="{8E3B20ED-65BA-4A4A-8D6D-F327E8959F75}" srcOrd="4" destOrd="0" parTransId="{1FBE8ED0-C359-442C-86B4-608B1FB97587}" sibTransId="{08D68A87-EC18-49C0-9F85-7C6F028DF35E}"/>
    <dgm:cxn modelId="{BE003698-7AF1-4575-A0E0-29EE736F48B6}" srcId="{B76D9EB2-3547-4370-927B-3D963024C4EF}" destId="{8E94DACE-E3D0-45FE-A135-847BF1EBCD26}" srcOrd="2" destOrd="0" parTransId="{DB67483B-9493-4D31-9603-5F3A2DD442D2}" sibTransId="{1B4AB8C9-8D52-454E-994F-364998CB4284}"/>
    <dgm:cxn modelId="{C80C33FF-E123-4A83-869C-F081F692FDBD}" type="presOf" srcId="{A75F160D-2ABC-4C46-A37A-97F699257217}" destId="{B34A4A01-CB2D-4929-A0F2-2C94507F8FF6}" srcOrd="0" destOrd="2" presId="urn:microsoft.com/office/officeart/2005/8/layout/process3#1"/>
    <dgm:cxn modelId="{48F49D92-FC52-4B41-8BF2-031A7C2D74EB}" srcId="{8E94DACE-E3D0-45FE-A135-847BF1EBCD26}" destId="{128021E3-089C-437F-8041-56492106756F}" srcOrd="0" destOrd="0" parTransId="{DB350D71-F611-43F0-BB82-7314D6936217}" sibTransId="{5B4A323F-248C-45A4-89A1-ABB0C26725E5}"/>
    <dgm:cxn modelId="{FCB05192-DA34-4757-91B3-2228B73A4642}" srcId="{8E94DACE-E3D0-45FE-A135-847BF1EBCD26}" destId="{263A39B9-291F-4D06-A48A-D4A3FBD9BB5A}" srcOrd="1" destOrd="0" parTransId="{CC197E0D-B9D8-4246-B50C-C78BB7A4C615}" sibTransId="{C9C53B45-338C-4158-BF08-34615CA752F9}"/>
    <dgm:cxn modelId="{CA369FE1-E244-47CA-8EC3-C1241679FAE0}" type="presOf" srcId="{833585CE-8EB3-48F1-8254-1D15693C1E2A}" destId="{F3DEF0A1-E2DF-492E-8E4D-567D153A9765}" srcOrd="1" destOrd="0" presId="urn:microsoft.com/office/officeart/2005/8/layout/process3#1"/>
    <dgm:cxn modelId="{84D59A7B-5D00-4ABF-9616-57996AD4D5FA}" type="presOf" srcId="{EAC01E23-1A97-468B-B84E-E2182324AB6C}" destId="{B34A4A01-CB2D-4929-A0F2-2C94507F8FF6}" srcOrd="0" destOrd="1" presId="urn:microsoft.com/office/officeart/2005/8/layout/process3#1"/>
    <dgm:cxn modelId="{D2AC5931-5C91-4F95-B4EA-CE9AC99BB561}" type="presOf" srcId="{8E94DACE-E3D0-45FE-A135-847BF1EBCD26}" destId="{75924F20-4C3E-4D60-94A2-C7C14108EC8F}" srcOrd="1" destOrd="0" presId="urn:microsoft.com/office/officeart/2005/8/layout/process3#1"/>
    <dgm:cxn modelId="{ADA2A780-A088-41F6-A3D8-2B39C2C2EB3D}" type="presOf" srcId="{18F5D90B-AF3C-4CD1-ACA7-6CE0BE50E9AC}" destId="{8F6ADFD5-1ACB-44BA-AB80-657FA05539E0}" srcOrd="1" destOrd="0" presId="urn:microsoft.com/office/officeart/2005/8/layout/process3#1"/>
    <dgm:cxn modelId="{53EAE1A4-60CC-4268-82DC-DD5280340C87}" type="presOf" srcId="{78207958-A161-4FD6-BF34-ECE0CFFD96D0}" destId="{D49A690D-37C5-4CC8-9920-87216A83B3EF}" srcOrd="1" destOrd="0" presId="urn:microsoft.com/office/officeart/2005/8/layout/process3#1"/>
    <dgm:cxn modelId="{DBDAAC96-0201-4E2F-8E89-E64A2446DCEB}" srcId="{78207958-A161-4FD6-BF34-ECE0CFFD96D0}" destId="{2C1CE38D-7CCF-4652-B3A7-63173B645164}" srcOrd="0" destOrd="0" parTransId="{7346ACD7-3D8C-443E-8F7B-6E452E6E90D1}" sibTransId="{EDC4A004-AFE3-4B92-9835-33F94C64422D}"/>
    <dgm:cxn modelId="{5D751C37-0B7A-4044-B5B9-07D4B3CCE34D}" srcId="{833585CE-8EB3-48F1-8254-1D15693C1E2A}" destId="{A31C211A-3B25-4A4D-97E6-57522CF06AC7}" srcOrd="3" destOrd="0" parTransId="{03BD9545-EC8B-45E7-AABE-1545C7342A69}" sibTransId="{B346A800-D7DB-42C7-9F0D-CB0E71B39A35}"/>
    <dgm:cxn modelId="{4AAD4177-4FAC-43B2-9EB5-81F0C039C802}" type="presOf" srcId="{3E3D9090-91AB-4614-9CD2-60E64B2A07A6}" destId="{B996A630-B4F8-4973-A35E-46D8B3448E68}" srcOrd="1" destOrd="0" presId="urn:microsoft.com/office/officeart/2005/8/layout/process3#1"/>
    <dgm:cxn modelId="{5141BCC8-325A-4C9B-8A1B-9FE4DE1ADFCC}" type="presOf" srcId="{2682906A-43A3-4C28-A896-F10E371EABDB}" destId="{B34A4A01-CB2D-4929-A0F2-2C94507F8FF6}" srcOrd="0" destOrd="0" presId="urn:microsoft.com/office/officeart/2005/8/layout/process3#1"/>
    <dgm:cxn modelId="{ABEDC958-AF9D-40E4-A3B1-53C924DD8F03}" srcId="{B76D9EB2-3547-4370-927B-3D963024C4EF}" destId="{833585CE-8EB3-48F1-8254-1D15693C1E2A}" srcOrd="1" destOrd="0" parTransId="{9C2104F0-8329-4D7E-AB16-678EC773725C}" sibTransId="{3E3D9090-91AB-4614-9CD2-60E64B2A07A6}"/>
    <dgm:cxn modelId="{D2FC7FE0-E995-4284-B93B-27D9583B8B32}" srcId="{833585CE-8EB3-48F1-8254-1D15693C1E2A}" destId="{A75F160D-2ABC-4C46-A37A-97F699257217}" srcOrd="2" destOrd="0" parTransId="{A9CE1AF1-EB92-4C21-929F-2D9535023746}" sibTransId="{EC321869-463B-4D73-9EEE-388392BB872A}"/>
    <dgm:cxn modelId="{312CE834-C282-42BA-AD96-7634D4E83BB7}" type="presOf" srcId="{18F5D90B-AF3C-4CD1-ACA7-6CE0BE50E9AC}" destId="{06712930-CF1B-41EB-A296-4E2ED61C9BDE}" srcOrd="0" destOrd="0" presId="urn:microsoft.com/office/officeart/2005/8/layout/process3#1"/>
    <dgm:cxn modelId="{EC31AA05-7BCA-4C17-A59D-CAD205D7D66F}" type="presOf" srcId="{128021E3-089C-437F-8041-56492106756F}" destId="{DAA5F6F5-5372-43F9-9B48-5923D864D108}" srcOrd="0" destOrd="0" presId="urn:microsoft.com/office/officeart/2005/8/layout/process3#1"/>
    <dgm:cxn modelId="{23A20E7D-4252-455C-BC33-DCAAA999C4D0}" type="presOf" srcId="{2C1CE38D-7CCF-4652-B3A7-63173B645164}" destId="{79CEB17B-6819-4E13-B319-5154721D8032}" srcOrd="0" destOrd="0" presId="urn:microsoft.com/office/officeart/2005/8/layout/process3#1"/>
    <dgm:cxn modelId="{3E1AD7D3-1BF6-43C1-905D-F06957047EB5}" type="presParOf" srcId="{017BDB9C-198C-40CC-8C0A-5D4101D7A664}" destId="{CBDA1E22-A2E2-44D5-8A7D-9FEE30680F05}" srcOrd="0" destOrd="0" presId="urn:microsoft.com/office/officeart/2005/8/layout/process3#1"/>
    <dgm:cxn modelId="{7F95A734-80DD-4AD1-9ED4-38703833C7E7}" type="presParOf" srcId="{CBDA1E22-A2E2-44D5-8A7D-9FEE30680F05}" destId="{5ED0D724-2F34-4887-95D2-AC099593D9CA}" srcOrd="0" destOrd="0" presId="urn:microsoft.com/office/officeart/2005/8/layout/process3#1"/>
    <dgm:cxn modelId="{0A58871B-0022-4EB2-AC70-D9E9A8E38A62}" type="presParOf" srcId="{CBDA1E22-A2E2-44D5-8A7D-9FEE30680F05}" destId="{D49A690D-37C5-4CC8-9920-87216A83B3EF}" srcOrd="1" destOrd="0" presId="urn:microsoft.com/office/officeart/2005/8/layout/process3#1"/>
    <dgm:cxn modelId="{8BAC9972-84EA-4A22-A843-E4509D0BEF49}" type="presParOf" srcId="{CBDA1E22-A2E2-44D5-8A7D-9FEE30680F05}" destId="{79CEB17B-6819-4E13-B319-5154721D8032}" srcOrd="2" destOrd="0" presId="urn:microsoft.com/office/officeart/2005/8/layout/process3#1"/>
    <dgm:cxn modelId="{8EB0DCD7-DD34-425E-B091-EF56C64B6134}" type="presParOf" srcId="{017BDB9C-198C-40CC-8C0A-5D4101D7A664}" destId="{06712930-CF1B-41EB-A296-4E2ED61C9BDE}" srcOrd="1" destOrd="0" presId="urn:microsoft.com/office/officeart/2005/8/layout/process3#1"/>
    <dgm:cxn modelId="{BCE8C4E4-8835-45D7-B436-8FAF37418BAD}" type="presParOf" srcId="{06712930-CF1B-41EB-A296-4E2ED61C9BDE}" destId="{8F6ADFD5-1ACB-44BA-AB80-657FA05539E0}" srcOrd="0" destOrd="0" presId="urn:microsoft.com/office/officeart/2005/8/layout/process3#1"/>
    <dgm:cxn modelId="{0BBCA5FE-C006-4433-9695-B18D28A5FB59}" type="presParOf" srcId="{017BDB9C-198C-40CC-8C0A-5D4101D7A664}" destId="{9F5331CE-1639-44A9-93EC-030A5CB0B2A3}" srcOrd="2" destOrd="0" presId="urn:microsoft.com/office/officeart/2005/8/layout/process3#1"/>
    <dgm:cxn modelId="{CB51E28C-42AC-4D51-94A2-E4FF7E782B81}" type="presParOf" srcId="{9F5331CE-1639-44A9-93EC-030A5CB0B2A3}" destId="{6E71875F-01F0-4DB8-8946-52C6F4EE9755}" srcOrd="0" destOrd="0" presId="urn:microsoft.com/office/officeart/2005/8/layout/process3#1"/>
    <dgm:cxn modelId="{C2BF49D5-3C7C-4DEF-ADFE-B5D36B42D988}" type="presParOf" srcId="{9F5331CE-1639-44A9-93EC-030A5CB0B2A3}" destId="{F3DEF0A1-E2DF-492E-8E4D-567D153A9765}" srcOrd="1" destOrd="0" presId="urn:microsoft.com/office/officeart/2005/8/layout/process3#1"/>
    <dgm:cxn modelId="{DE249691-BB73-4DDA-B22D-5AD300DCE668}" type="presParOf" srcId="{9F5331CE-1639-44A9-93EC-030A5CB0B2A3}" destId="{B34A4A01-CB2D-4929-A0F2-2C94507F8FF6}" srcOrd="2" destOrd="0" presId="urn:microsoft.com/office/officeart/2005/8/layout/process3#1"/>
    <dgm:cxn modelId="{22427A13-D170-4736-B3A8-F88A8449CD3F}" type="presParOf" srcId="{017BDB9C-198C-40CC-8C0A-5D4101D7A664}" destId="{3C5B9813-5933-4261-87AE-76F1F5CB88C0}" srcOrd="3" destOrd="0" presId="urn:microsoft.com/office/officeart/2005/8/layout/process3#1"/>
    <dgm:cxn modelId="{ABF6D505-6013-4D28-BAE6-5748461E2A12}" type="presParOf" srcId="{3C5B9813-5933-4261-87AE-76F1F5CB88C0}" destId="{B996A630-B4F8-4973-A35E-46D8B3448E68}" srcOrd="0" destOrd="0" presId="urn:microsoft.com/office/officeart/2005/8/layout/process3#1"/>
    <dgm:cxn modelId="{992D3919-A470-449F-93F4-FE8992895D96}" type="presParOf" srcId="{017BDB9C-198C-40CC-8C0A-5D4101D7A664}" destId="{947FA1E4-BA37-4CEA-A76E-E5446F621C89}" srcOrd="4" destOrd="0" presId="urn:microsoft.com/office/officeart/2005/8/layout/process3#1"/>
    <dgm:cxn modelId="{7F061FBA-0CE4-4AA6-A99F-72FBAF69F1EB}" type="presParOf" srcId="{947FA1E4-BA37-4CEA-A76E-E5446F621C89}" destId="{E8A67F7B-2312-4419-AE81-2E4447B903BD}" srcOrd="0" destOrd="0" presId="urn:microsoft.com/office/officeart/2005/8/layout/process3#1"/>
    <dgm:cxn modelId="{28C6FDB1-4324-4976-935A-F59835FBEE27}" type="presParOf" srcId="{947FA1E4-BA37-4CEA-A76E-E5446F621C89}" destId="{75924F20-4C3E-4D60-94A2-C7C14108EC8F}" srcOrd="1" destOrd="0" presId="urn:microsoft.com/office/officeart/2005/8/layout/process3#1"/>
    <dgm:cxn modelId="{88752141-9AF0-4CA4-AB00-E0791C4255BA}" type="presParOf" srcId="{947FA1E4-BA37-4CEA-A76E-E5446F621C89}" destId="{DAA5F6F5-5372-43F9-9B48-5923D864D108}" srcOrd="2" destOrd="0" presId="urn:microsoft.com/office/officeart/2005/8/layout/process3#1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C29DF8-F2BC-48C7-BBCF-C1AC798BD359}" type="doc">
      <dgm:prSet loTypeId="urn:microsoft.com/office/officeart/2005/8/layout/hierarchy1#1" loCatId="hierarchy" qsTypeId="urn:microsoft.com/office/officeart/2005/8/quickstyle/simple1#1" qsCatId="simple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83999B4D-C248-4C4F-B215-638B3B46D67B}">
      <dgm:prSet phldrT="[文本]" custT="1"/>
      <dgm:spPr/>
      <dgm:t>
        <a:bodyPr/>
        <a:lstStyle/>
        <a:p>
          <a:r>
            <a: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广点通</a:t>
          </a:r>
          <a:endParaRPr lang="en-US" altLang="zh-CN" sz="15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主要工作</a:t>
          </a:r>
          <a:endParaRPr lang="zh-CN" altLang="en-US" sz="15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BE91AB-CD28-4303-A28B-F2D0EF2BC138}" type="parTrans" cxnId="{49C22A47-AC6C-476E-80CB-A7457613E834}">
      <dgm:prSet/>
      <dgm:spPr/>
      <dgm:t>
        <a:bodyPr/>
        <a:lstStyle/>
        <a:p>
          <a:endParaRPr lang="zh-CN" altLang="en-US" sz="1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4CDDC4-243A-4B4F-856B-7493B777C9B4}" type="sibTrans" cxnId="{49C22A47-AC6C-476E-80CB-A7457613E834}">
      <dgm:prSet/>
      <dgm:spPr/>
      <dgm:t>
        <a:bodyPr/>
        <a:lstStyle/>
        <a:p>
          <a:endParaRPr lang="zh-CN" altLang="en-US" sz="1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6A94B3-FC97-41F0-AAD0-D55F5A19D5A8}">
      <dgm:prSet phldrT="[文本]" custT="1"/>
      <dgm:spPr/>
      <dgm:t>
        <a:bodyPr/>
        <a:lstStyle/>
        <a:p>
          <a:r>
            <a:rPr lang="en-US" altLang="zh-CN" sz="15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pctr</a:t>
          </a:r>
          <a:r>
            <a: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面向</a:t>
          </a:r>
          <a:endParaRPr lang="en-US" altLang="zh-CN" sz="15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大众用户</a:t>
          </a:r>
          <a:endParaRPr lang="zh-CN" altLang="en-US" sz="15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E0CA79-FCED-406E-917F-97A46E8A93B5}" type="parTrans" cxnId="{2731FF7C-BF42-4A2C-82A4-1975C631DF21}">
      <dgm:prSet/>
      <dgm:spPr/>
      <dgm:t>
        <a:bodyPr/>
        <a:lstStyle/>
        <a:p>
          <a:endParaRPr lang="zh-CN" altLang="en-US" sz="1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1AEE9D-BBCD-41C3-B8F8-E0B3B5140C1C}" type="sibTrans" cxnId="{2731FF7C-BF42-4A2C-82A4-1975C631DF21}">
      <dgm:prSet/>
      <dgm:spPr/>
      <dgm:t>
        <a:bodyPr/>
        <a:lstStyle/>
        <a:p>
          <a:endParaRPr lang="zh-CN" altLang="en-US" sz="1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4160D6-F6DD-4498-85CA-B7B5443012B5}">
      <dgm:prSet phldrT="[文本]" custT="1"/>
      <dgm:spPr/>
      <dgm:t>
        <a:bodyPr/>
        <a:lstStyle/>
        <a:p>
          <a:r>
            <a:rPr lang="en-US" altLang="zh-CN" sz="15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ecpm</a:t>
          </a:r>
          <a:r>
            <a: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面向</a:t>
          </a:r>
          <a:endParaRPr lang="en-US" altLang="zh-CN" sz="15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广告主</a:t>
          </a:r>
          <a:endParaRPr lang="zh-CN" altLang="en-US" sz="15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FB8CD4-4581-4679-BC11-5F344EAAE642}" type="parTrans" cxnId="{43349FC4-48B2-44CA-BBB1-D46C007E809C}">
      <dgm:prSet/>
      <dgm:spPr/>
      <dgm:t>
        <a:bodyPr/>
        <a:lstStyle/>
        <a:p>
          <a:endParaRPr lang="zh-CN" altLang="en-US" sz="1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AF09-0E1C-433A-AC8B-2F268AC1B151}" type="sibTrans" cxnId="{43349FC4-48B2-44CA-BBB1-D46C007E809C}">
      <dgm:prSet/>
      <dgm:spPr/>
      <dgm:t>
        <a:bodyPr/>
        <a:lstStyle/>
        <a:p>
          <a:endParaRPr lang="zh-CN" altLang="en-US" sz="1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FBF902-8843-43D1-AB45-601D946E0DF5}">
      <dgm:prSet custT="1"/>
      <dgm:spPr/>
      <dgm:t>
        <a:bodyPr/>
        <a:lstStyle/>
        <a:p>
          <a:r>
            <a: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帮他们</a:t>
          </a:r>
          <a:endParaRPr lang="en-US" altLang="zh-CN" sz="15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找感兴趣的服务</a:t>
          </a:r>
          <a:endParaRPr lang="zh-CN" altLang="en-US" sz="15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986B59-FA4A-4626-BA71-8844914CBE3F}" type="parTrans" cxnId="{295122F3-D953-463C-8E9C-D2D96D338BA5}">
      <dgm:prSet/>
      <dgm:spPr/>
      <dgm:t>
        <a:bodyPr/>
        <a:lstStyle/>
        <a:p>
          <a:endParaRPr lang="zh-CN" altLang="en-US" sz="1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768CCD-100C-4169-8144-8B3CC1222C61}" type="sibTrans" cxnId="{295122F3-D953-463C-8E9C-D2D96D338BA5}">
      <dgm:prSet/>
      <dgm:spPr/>
      <dgm:t>
        <a:bodyPr/>
        <a:lstStyle/>
        <a:p>
          <a:endParaRPr lang="zh-CN" altLang="en-US" sz="1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083F57-7696-4C0A-BF42-00E52421468C}">
      <dgm:prSet custT="1"/>
      <dgm:spPr/>
      <dgm:t>
        <a:bodyPr/>
        <a:lstStyle/>
        <a:p>
          <a:r>
            <a: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帮他们</a:t>
          </a:r>
          <a:endParaRPr lang="en-US" altLang="zh-CN" sz="15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找合适的用户</a:t>
          </a:r>
          <a:endParaRPr lang="zh-CN" altLang="en-US" sz="15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5A3F9D-65D5-48A2-A066-F6220E5C628A}" type="parTrans" cxnId="{4646EE11-8215-45FF-AE94-764283D0E550}">
      <dgm:prSet/>
      <dgm:spPr/>
      <dgm:t>
        <a:bodyPr/>
        <a:lstStyle/>
        <a:p>
          <a:endParaRPr lang="zh-CN" altLang="en-US" sz="1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E994E0-F250-44DA-8C26-37793D3C20FA}" type="sibTrans" cxnId="{4646EE11-8215-45FF-AE94-764283D0E550}">
      <dgm:prSet/>
      <dgm:spPr/>
      <dgm:t>
        <a:bodyPr/>
        <a:lstStyle/>
        <a:p>
          <a:endParaRPr lang="zh-CN" altLang="en-US" sz="1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E63C09-DE3B-4716-8F16-A4AFB2314F95}" type="pres">
      <dgm:prSet presAssocID="{16C29DF8-F2BC-48C7-BBCF-C1AC798BD35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369CEE6-FEA2-4D9B-94F3-8E91A8552666}" type="pres">
      <dgm:prSet presAssocID="{83999B4D-C248-4C4F-B215-638B3B46D67B}" presName="hierRoot1" presStyleCnt="0"/>
      <dgm:spPr/>
    </dgm:pt>
    <dgm:pt modelId="{31CFCC97-3491-4CBD-85F0-575FE333FB69}" type="pres">
      <dgm:prSet presAssocID="{83999B4D-C248-4C4F-B215-638B3B46D67B}" presName="composite" presStyleCnt="0"/>
      <dgm:spPr/>
    </dgm:pt>
    <dgm:pt modelId="{B73949CC-665E-4C48-9468-7F37B671FFEF}" type="pres">
      <dgm:prSet presAssocID="{83999B4D-C248-4C4F-B215-638B3B46D67B}" presName="background" presStyleLbl="node0" presStyleIdx="0" presStyleCnt="1"/>
      <dgm:spPr/>
    </dgm:pt>
    <dgm:pt modelId="{FB077C4A-FB53-47BF-A4AF-78A5FB3D959D}" type="pres">
      <dgm:prSet presAssocID="{83999B4D-C248-4C4F-B215-638B3B46D67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688CC5-C2DC-4C6C-86B2-36AD6E0B0423}" type="pres">
      <dgm:prSet presAssocID="{83999B4D-C248-4C4F-B215-638B3B46D67B}" presName="hierChild2" presStyleCnt="0"/>
      <dgm:spPr/>
    </dgm:pt>
    <dgm:pt modelId="{FA0C904B-E79D-481C-AD31-9C0B0036A8D3}" type="pres">
      <dgm:prSet presAssocID="{93E0CA79-FCED-406E-917F-97A46E8A93B5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10DAABB4-0FD7-40FB-81C9-E263938C3334}" type="pres">
      <dgm:prSet presAssocID="{086A94B3-FC97-41F0-AAD0-D55F5A19D5A8}" presName="hierRoot2" presStyleCnt="0"/>
      <dgm:spPr/>
    </dgm:pt>
    <dgm:pt modelId="{6C6517D2-EC06-4E32-914E-35FA9530B8B2}" type="pres">
      <dgm:prSet presAssocID="{086A94B3-FC97-41F0-AAD0-D55F5A19D5A8}" presName="composite2" presStyleCnt="0"/>
      <dgm:spPr/>
    </dgm:pt>
    <dgm:pt modelId="{833506BF-0D52-4809-A3B8-AE1BCCEB0167}" type="pres">
      <dgm:prSet presAssocID="{086A94B3-FC97-41F0-AAD0-D55F5A19D5A8}" presName="background2" presStyleLbl="node2" presStyleIdx="0" presStyleCnt="2"/>
      <dgm:spPr/>
    </dgm:pt>
    <dgm:pt modelId="{169EA214-1EA0-492D-A1D3-1484DD145B29}" type="pres">
      <dgm:prSet presAssocID="{086A94B3-FC97-41F0-AAD0-D55F5A19D5A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868BA3-1B8F-4CB2-89CA-0191C35D2FEA}" type="pres">
      <dgm:prSet presAssocID="{086A94B3-FC97-41F0-AAD0-D55F5A19D5A8}" presName="hierChild3" presStyleCnt="0"/>
      <dgm:spPr/>
    </dgm:pt>
    <dgm:pt modelId="{C5A102B1-E8A0-4706-A58D-6E69A51679E4}" type="pres">
      <dgm:prSet presAssocID="{3B986B59-FA4A-4626-BA71-8844914CBE3F}" presName="Name17" presStyleLbl="parChTrans1D3" presStyleIdx="0" presStyleCnt="2"/>
      <dgm:spPr/>
      <dgm:t>
        <a:bodyPr/>
        <a:lstStyle/>
        <a:p>
          <a:endParaRPr lang="zh-CN" altLang="en-US"/>
        </a:p>
      </dgm:t>
    </dgm:pt>
    <dgm:pt modelId="{59A8C67F-7261-44F2-A29D-3286D341E057}" type="pres">
      <dgm:prSet presAssocID="{F8FBF902-8843-43D1-AB45-601D946E0DF5}" presName="hierRoot3" presStyleCnt="0"/>
      <dgm:spPr/>
    </dgm:pt>
    <dgm:pt modelId="{CAF3B21E-B5BF-4E14-A1F9-492BE5D53EBC}" type="pres">
      <dgm:prSet presAssocID="{F8FBF902-8843-43D1-AB45-601D946E0DF5}" presName="composite3" presStyleCnt="0"/>
      <dgm:spPr/>
    </dgm:pt>
    <dgm:pt modelId="{FEC4E72B-3901-4B7C-9430-E04A2C77AABD}" type="pres">
      <dgm:prSet presAssocID="{F8FBF902-8843-43D1-AB45-601D946E0DF5}" presName="background3" presStyleLbl="node3" presStyleIdx="0" presStyleCnt="2"/>
      <dgm:spPr/>
    </dgm:pt>
    <dgm:pt modelId="{61AC1B18-9090-48AD-84A0-576D94DBD102}" type="pres">
      <dgm:prSet presAssocID="{F8FBF902-8843-43D1-AB45-601D946E0DF5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EB41E5-8F8D-4B00-8AE4-F517CBC5A44F}" type="pres">
      <dgm:prSet presAssocID="{F8FBF902-8843-43D1-AB45-601D946E0DF5}" presName="hierChild4" presStyleCnt="0"/>
      <dgm:spPr/>
    </dgm:pt>
    <dgm:pt modelId="{D7A01229-D030-4C95-8991-68539B86F396}" type="pres">
      <dgm:prSet presAssocID="{AFFB8CD4-4581-4679-BC11-5F344EAAE642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9157709F-2146-4541-83D3-1BC430D13FAA}" type="pres">
      <dgm:prSet presAssocID="{B34160D6-F6DD-4498-85CA-B7B5443012B5}" presName="hierRoot2" presStyleCnt="0"/>
      <dgm:spPr/>
    </dgm:pt>
    <dgm:pt modelId="{4E6B674F-37FF-4CDB-AF99-EDFEEA3C722C}" type="pres">
      <dgm:prSet presAssocID="{B34160D6-F6DD-4498-85CA-B7B5443012B5}" presName="composite2" presStyleCnt="0"/>
      <dgm:spPr/>
    </dgm:pt>
    <dgm:pt modelId="{E79EBAA9-0E6C-42FE-BE88-EFF1D19D761C}" type="pres">
      <dgm:prSet presAssocID="{B34160D6-F6DD-4498-85CA-B7B5443012B5}" presName="background2" presStyleLbl="node2" presStyleIdx="1" presStyleCnt="2"/>
      <dgm:spPr/>
    </dgm:pt>
    <dgm:pt modelId="{8849EA13-76C0-4D0E-BEDF-6DC994AA2852}" type="pres">
      <dgm:prSet presAssocID="{B34160D6-F6DD-4498-85CA-B7B5443012B5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D933A6-6B08-4DA4-9BBE-CEE97A2B9DF4}" type="pres">
      <dgm:prSet presAssocID="{B34160D6-F6DD-4498-85CA-B7B5443012B5}" presName="hierChild3" presStyleCnt="0"/>
      <dgm:spPr/>
    </dgm:pt>
    <dgm:pt modelId="{94BA9EDC-BB6D-437B-9D40-608F175880B4}" type="pres">
      <dgm:prSet presAssocID="{BB5A3F9D-65D5-48A2-A066-F6220E5C628A}" presName="Name17" presStyleLbl="parChTrans1D3" presStyleIdx="1" presStyleCnt="2"/>
      <dgm:spPr/>
      <dgm:t>
        <a:bodyPr/>
        <a:lstStyle/>
        <a:p>
          <a:endParaRPr lang="zh-CN" altLang="en-US"/>
        </a:p>
      </dgm:t>
    </dgm:pt>
    <dgm:pt modelId="{073C8E07-194D-406C-806B-8C5D9ACCF0CC}" type="pres">
      <dgm:prSet presAssocID="{BF083F57-7696-4C0A-BF42-00E52421468C}" presName="hierRoot3" presStyleCnt="0"/>
      <dgm:spPr/>
    </dgm:pt>
    <dgm:pt modelId="{0DAEE18E-849C-4BC5-9167-F27CA2ACADA0}" type="pres">
      <dgm:prSet presAssocID="{BF083F57-7696-4C0A-BF42-00E52421468C}" presName="composite3" presStyleCnt="0"/>
      <dgm:spPr/>
    </dgm:pt>
    <dgm:pt modelId="{458E1392-4FF7-4FCA-95A4-0C050D54D93E}" type="pres">
      <dgm:prSet presAssocID="{BF083F57-7696-4C0A-BF42-00E52421468C}" presName="background3" presStyleLbl="node3" presStyleIdx="1" presStyleCnt="2"/>
      <dgm:spPr/>
    </dgm:pt>
    <dgm:pt modelId="{6274DD12-7616-4EF3-8184-7C7D552AB502}" type="pres">
      <dgm:prSet presAssocID="{BF083F57-7696-4C0A-BF42-00E52421468C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4F1AF6-119A-4EEE-BE0E-75141C7C88DC}" type="pres">
      <dgm:prSet presAssocID="{BF083F57-7696-4C0A-BF42-00E52421468C}" presName="hierChild4" presStyleCnt="0"/>
      <dgm:spPr/>
    </dgm:pt>
  </dgm:ptLst>
  <dgm:cxnLst>
    <dgm:cxn modelId="{709DCF4E-03DF-4DBD-97DE-A09C0E3C1B5F}" type="presOf" srcId="{F8FBF902-8843-43D1-AB45-601D946E0DF5}" destId="{61AC1B18-9090-48AD-84A0-576D94DBD102}" srcOrd="0" destOrd="0" presId="urn:microsoft.com/office/officeart/2005/8/layout/hierarchy1#1"/>
    <dgm:cxn modelId="{855CA634-CC62-48C6-AD03-8BC1AC63E786}" type="presOf" srcId="{BF083F57-7696-4C0A-BF42-00E52421468C}" destId="{6274DD12-7616-4EF3-8184-7C7D552AB502}" srcOrd="0" destOrd="0" presId="urn:microsoft.com/office/officeart/2005/8/layout/hierarchy1#1"/>
    <dgm:cxn modelId="{59458262-5F59-4CAA-8646-A0B590D7FA56}" type="presOf" srcId="{BB5A3F9D-65D5-48A2-A066-F6220E5C628A}" destId="{94BA9EDC-BB6D-437B-9D40-608F175880B4}" srcOrd="0" destOrd="0" presId="urn:microsoft.com/office/officeart/2005/8/layout/hierarchy1#1"/>
    <dgm:cxn modelId="{011EFFB9-805D-4488-9CA2-90C95C6F397D}" type="presOf" srcId="{3B986B59-FA4A-4626-BA71-8844914CBE3F}" destId="{C5A102B1-E8A0-4706-A58D-6E69A51679E4}" srcOrd="0" destOrd="0" presId="urn:microsoft.com/office/officeart/2005/8/layout/hierarchy1#1"/>
    <dgm:cxn modelId="{30B18632-8A0E-4595-81F8-8BAB9463134A}" type="presOf" srcId="{086A94B3-FC97-41F0-AAD0-D55F5A19D5A8}" destId="{169EA214-1EA0-492D-A1D3-1484DD145B29}" srcOrd="0" destOrd="0" presId="urn:microsoft.com/office/officeart/2005/8/layout/hierarchy1#1"/>
    <dgm:cxn modelId="{B8DADD50-FB60-4C90-8378-D83CE5052662}" type="presOf" srcId="{B34160D6-F6DD-4498-85CA-B7B5443012B5}" destId="{8849EA13-76C0-4D0E-BEDF-6DC994AA2852}" srcOrd="0" destOrd="0" presId="urn:microsoft.com/office/officeart/2005/8/layout/hierarchy1#1"/>
    <dgm:cxn modelId="{4646EE11-8215-45FF-AE94-764283D0E550}" srcId="{B34160D6-F6DD-4498-85CA-B7B5443012B5}" destId="{BF083F57-7696-4C0A-BF42-00E52421468C}" srcOrd="0" destOrd="0" parTransId="{BB5A3F9D-65D5-48A2-A066-F6220E5C628A}" sibTransId="{37E994E0-F250-44DA-8C26-37793D3C20FA}"/>
    <dgm:cxn modelId="{43349FC4-48B2-44CA-BBB1-D46C007E809C}" srcId="{83999B4D-C248-4C4F-B215-638B3B46D67B}" destId="{B34160D6-F6DD-4498-85CA-B7B5443012B5}" srcOrd="1" destOrd="0" parTransId="{AFFB8CD4-4581-4679-BC11-5F344EAAE642}" sibTransId="{A219AF09-0E1C-433A-AC8B-2F268AC1B151}"/>
    <dgm:cxn modelId="{49C22A47-AC6C-476E-80CB-A7457613E834}" srcId="{16C29DF8-F2BC-48C7-BBCF-C1AC798BD359}" destId="{83999B4D-C248-4C4F-B215-638B3B46D67B}" srcOrd="0" destOrd="0" parTransId="{FDBE91AB-CD28-4303-A28B-F2D0EF2BC138}" sibTransId="{FB4CDDC4-243A-4B4F-856B-7493B777C9B4}"/>
    <dgm:cxn modelId="{99443A79-8607-4B03-B164-2EB66CAD12B4}" type="presOf" srcId="{16C29DF8-F2BC-48C7-BBCF-C1AC798BD359}" destId="{46E63C09-DE3B-4716-8F16-A4AFB2314F95}" srcOrd="0" destOrd="0" presId="urn:microsoft.com/office/officeart/2005/8/layout/hierarchy1#1"/>
    <dgm:cxn modelId="{EF75C38E-C07E-4BD8-8452-1B5007582CE6}" type="presOf" srcId="{AFFB8CD4-4581-4679-BC11-5F344EAAE642}" destId="{D7A01229-D030-4C95-8991-68539B86F396}" srcOrd="0" destOrd="0" presId="urn:microsoft.com/office/officeart/2005/8/layout/hierarchy1#1"/>
    <dgm:cxn modelId="{333532DE-452F-4644-9D30-96312D2AC45D}" type="presOf" srcId="{83999B4D-C248-4C4F-B215-638B3B46D67B}" destId="{FB077C4A-FB53-47BF-A4AF-78A5FB3D959D}" srcOrd="0" destOrd="0" presId="urn:microsoft.com/office/officeart/2005/8/layout/hierarchy1#1"/>
    <dgm:cxn modelId="{295122F3-D953-463C-8E9C-D2D96D338BA5}" srcId="{086A94B3-FC97-41F0-AAD0-D55F5A19D5A8}" destId="{F8FBF902-8843-43D1-AB45-601D946E0DF5}" srcOrd="0" destOrd="0" parTransId="{3B986B59-FA4A-4626-BA71-8844914CBE3F}" sibTransId="{76768CCD-100C-4169-8144-8B3CC1222C61}"/>
    <dgm:cxn modelId="{DF34F347-A2C5-4522-9CDF-52A5C7809573}" type="presOf" srcId="{93E0CA79-FCED-406E-917F-97A46E8A93B5}" destId="{FA0C904B-E79D-481C-AD31-9C0B0036A8D3}" srcOrd="0" destOrd="0" presId="urn:microsoft.com/office/officeart/2005/8/layout/hierarchy1#1"/>
    <dgm:cxn modelId="{2731FF7C-BF42-4A2C-82A4-1975C631DF21}" srcId="{83999B4D-C248-4C4F-B215-638B3B46D67B}" destId="{086A94B3-FC97-41F0-AAD0-D55F5A19D5A8}" srcOrd="0" destOrd="0" parTransId="{93E0CA79-FCED-406E-917F-97A46E8A93B5}" sibTransId="{501AEE9D-BBCD-41C3-B8F8-E0B3B5140C1C}"/>
    <dgm:cxn modelId="{49764B2E-88BF-4E86-98C2-86D3ADC0ABAB}" type="presParOf" srcId="{46E63C09-DE3B-4716-8F16-A4AFB2314F95}" destId="{7369CEE6-FEA2-4D9B-94F3-8E91A8552666}" srcOrd="0" destOrd="0" presId="urn:microsoft.com/office/officeart/2005/8/layout/hierarchy1#1"/>
    <dgm:cxn modelId="{12BAE5C8-9EA2-4F12-9E1E-B283B4BB549F}" type="presParOf" srcId="{7369CEE6-FEA2-4D9B-94F3-8E91A8552666}" destId="{31CFCC97-3491-4CBD-85F0-575FE333FB69}" srcOrd="0" destOrd="0" presId="urn:microsoft.com/office/officeart/2005/8/layout/hierarchy1#1"/>
    <dgm:cxn modelId="{632B0845-BCCE-4FFE-A3F1-9A2580B1B23A}" type="presParOf" srcId="{31CFCC97-3491-4CBD-85F0-575FE333FB69}" destId="{B73949CC-665E-4C48-9468-7F37B671FFEF}" srcOrd="0" destOrd="0" presId="urn:microsoft.com/office/officeart/2005/8/layout/hierarchy1#1"/>
    <dgm:cxn modelId="{5BB370BC-91BC-4505-88FF-41C45EE76D59}" type="presParOf" srcId="{31CFCC97-3491-4CBD-85F0-575FE333FB69}" destId="{FB077C4A-FB53-47BF-A4AF-78A5FB3D959D}" srcOrd="1" destOrd="0" presId="urn:microsoft.com/office/officeart/2005/8/layout/hierarchy1#1"/>
    <dgm:cxn modelId="{1849D97D-90C1-431D-A500-7FE77822D65F}" type="presParOf" srcId="{7369CEE6-FEA2-4D9B-94F3-8E91A8552666}" destId="{EC688CC5-C2DC-4C6C-86B2-36AD6E0B0423}" srcOrd="1" destOrd="0" presId="urn:microsoft.com/office/officeart/2005/8/layout/hierarchy1#1"/>
    <dgm:cxn modelId="{EBCE378E-A908-483B-8F3B-772E69B753C1}" type="presParOf" srcId="{EC688CC5-C2DC-4C6C-86B2-36AD6E0B0423}" destId="{FA0C904B-E79D-481C-AD31-9C0B0036A8D3}" srcOrd="0" destOrd="0" presId="urn:microsoft.com/office/officeart/2005/8/layout/hierarchy1#1"/>
    <dgm:cxn modelId="{1E6BC4B2-8649-4C8E-89F7-0B0FC7E2FBE3}" type="presParOf" srcId="{EC688CC5-C2DC-4C6C-86B2-36AD6E0B0423}" destId="{10DAABB4-0FD7-40FB-81C9-E263938C3334}" srcOrd="1" destOrd="0" presId="urn:microsoft.com/office/officeart/2005/8/layout/hierarchy1#1"/>
    <dgm:cxn modelId="{72A925BE-12AA-4085-B087-3FBA196125C6}" type="presParOf" srcId="{10DAABB4-0FD7-40FB-81C9-E263938C3334}" destId="{6C6517D2-EC06-4E32-914E-35FA9530B8B2}" srcOrd="0" destOrd="0" presId="urn:microsoft.com/office/officeart/2005/8/layout/hierarchy1#1"/>
    <dgm:cxn modelId="{6F155FF2-8962-45E3-A46A-0700EEB707F7}" type="presParOf" srcId="{6C6517D2-EC06-4E32-914E-35FA9530B8B2}" destId="{833506BF-0D52-4809-A3B8-AE1BCCEB0167}" srcOrd="0" destOrd="0" presId="urn:microsoft.com/office/officeart/2005/8/layout/hierarchy1#1"/>
    <dgm:cxn modelId="{7EFD61F2-EBAD-4BD7-9B7F-AE683F110C7E}" type="presParOf" srcId="{6C6517D2-EC06-4E32-914E-35FA9530B8B2}" destId="{169EA214-1EA0-492D-A1D3-1484DD145B29}" srcOrd="1" destOrd="0" presId="urn:microsoft.com/office/officeart/2005/8/layout/hierarchy1#1"/>
    <dgm:cxn modelId="{EFB83793-9074-4784-BC59-CA375E8CE271}" type="presParOf" srcId="{10DAABB4-0FD7-40FB-81C9-E263938C3334}" destId="{4D868BA3-1B8F-4CB2-89CA-0191C35D2FEA}" srcOrd="1" destOrd="0" presId="urn:microsoft.com/office/officeart/2005/8/layout/hierarchy1#1"/>
    <dgm:cxn modelId="{A2E78380-0891-448B-A238-56534DBBC8C3}" type="presParOf" srcId="{4D868BA3-1B8F-4CB2-89CA-0191C35D2FEA}" destId="{C5A102B1-E8A0-4706-A58D-6E69A51679E4}" srcOrd="0" destOrd="0" presId="urn:microsoft.com/office/officeart/2005/8/layout/hierarchy1#1"/>
    <dgm:cxn modelId="{DAFC3542-A920-4E11-9596-AE3A409FF32B}" type="presParOf" srcId="{4D868BA3-1B8F-4CB2-89CA-0191C35D2FEA}" destId="{59A8C67F-7261-44F2-A29D-3286D341E057}" srcOrd="1" destOrd="0" presId="urn:microsoft.com/office/officeart/2005/8/layout/hierarchy1#1"/>
    <dgm:cxn modelId="{FD292CE1-8D88-47B0-B4BD-15CB00FF41DD}" type="presParOf" srcId="{59A8C67F-7261-44F2-A29D-3286D341E057}" destId="{CAF3B21E-B5BF-4E14-A1F9-492BE5D53EBC}" srcOrd="0" destOrd="0" presId="urn:microsoft.com/office/officeart/2005/8/layout/hierarchy1#1"/>
    <dgm:cxn modelId="{928A261E-EA50-43CA-8424-354114569CAD}" type="presParOf" srcId="{CAF3B21E-B5BF-4E14-A1F9-492BE5D53EBC}" destId="{FEC4E72B-3901-4B7C-9430-E04A2C77AABD}" srcOrd="0" destOrd="0" presId="urn:microsoft.com/office/officeart/2005/8/layout/hierarchy1#1"/>
    <dgm:cxn modelId="{D22C9C4B-BD4D-4068-B325-0BCA6FB10C5B}" type="presParOf" srcId="{CAF3B21E-B5BF-4E14-A1F9-492BE5D53EBC}" destId="{61AC1B18-9090-48AD-84A0-576D94DBD102}" srcOrd="1" destOrd="0" presId="urn:microsoft.com/office/officeart/2005/8/layout/hierarchy1#1"/>
    <dgm:cxn modelId="{40AA2FC2-E974-482F-B706-95EBB4A9C0C0}" type="presParOf" srcId="{59A8C67F-7261-44F2-A29D-3286D341E057}" destId="{DBEB41E5-8F8D-4B00-8AE4-F517CBC5A44F}" srcOrd="1" destOrd="0" presId="urn:microsoft.com/office/officeart/2005/8/layout/hierarchy1#1"/>
    <dgm:cxn modelId="{53FC3C95-36B6-47AA-B03C-7B134CA9CF6F}" type="presParOf" srcId="{EC688CC5-C2DC-4C6C-86B2-36AD6E0B0423}" destId="{D7A01229-D030-4C95-8991-68539B86F396}" srcOrd="2" destOrd="0" presId="urn:microsoft.com/office/officeart/2005/8/layout/hierarchy1#1"/>
    <dgm:cxn modelId="{2C0AAF9C-97BB-4141-89FD-076A847CA562}" type="presParOf" srcId="{EC688CC5-C2DC-4C6C-86B2-36AD6E0B0423}" destId="{9157709F-2146-4541-83D3-1BC430D13FAA}" srcOrd="3" destOrd="0" presId="urn:microsoft.com/office/officeart/2005/8/layout/hierarchy1#1"/>
    <dgm:cxn modelId="{39F8CF12-22F5-446E-A618-698C718ED8CC}" type="presParOf" srcId="{9157709F-2146-4541-83D3-1BC430D13FAA}" destId="{4E6B674F-37FF-4CDB-AF99-EDFEEA3C722C}" srcOrd="0" destOrd="0" presId="urn:microsoft.com/office/officeart/2005/8/layout/hierarchy1#1"/>
    <dgm:cxn modelId="{FCC8F0C9-DE57-45A5-969D-95C7B48567F5}" type="presParOf" srcId="{4E6B674F-37FF-4CDB-AF99-EDFEEA3C722C}" destId="{E79EBAA9-0E6C-42FE-BE88-EFF1D19D761C}" srcOrd="0" destOrd="0" presId="urn:microsoft.com/office/officeart/2005/8/layout/hierarchy1#1"/>
    <dgm:cxn modelId="{4529783F-84CF-4CCD-B734-231C3C170567}" type="presParOf" srcId="{4E6B674F-37FF-4CDB-AF99-EDFEEA3C722C}" destId="{8849EA13-76C0-4D0E-BEDF-6DC994AA2852}" srcOrd="1" destOrd="0" presId="urn:microsoft.com/office/officeart/2005/8/layout/hierarchy1#1"/>
    <dgm:cxn modelId="{AB2BA40F-E1F4-4A72-980F-2D1C86BC0E3B}" type="presParOf" srcId="{9157709F-2146-4541-83D3-1BC430D13FAA}" destId="{BCD933A6-6B08-4DA4-9BBE-CEE97A2B9DF4}" srcOrd="1" destOrd="0" presId="urn:microsoft.com/office/officeart/2005/8/layout/hierarchy1#1"/>
    <dgm:cxn modelId="{F5A1294F-003E-4F4B-B60B-D0A27FEE5E7A}" type="presParOf" srcId="{BCD933A6-6B08-4DA4-9BBE-CEE97A2B9DF4}" destId="{94BA9EDC-BB6D-437B-9D40-608F175880B4}" srcOrd="0" destOrd="0" presId="urn:microsoft.com/office/officeart/2005/8/layout/hierarchy1#1"/>
    <dgm:cxn modelId="{8EBCD041-8B70-4044-B4C9-F36BE22B4896}" type="presParOf" srcId="{BCD933A6-6B08-4DA4-9BBE-CEE97A2B9DF4}" destId="{073C8E07-194D-406C-806B-8C5D9ACCF0CC}" srcOrd="1" destOrd="0" presId="urn:microsoft.com/office/officeart/2005/8/layout/hierarchy1#1"/>
    <dgm:cxn modelId="{56185523-6020-49FF-A3E0-A5652E2744AC}" type="presParOf" srcId="{073C8E07-194D-406C-806B-8C5D9ACCF0CC}" destId="{0DAEE18E-849C-4BC5-9167-F27CA2ACADA0}" srcOrd="0" destOrd="0" presId="urn:microsoft.com/office/officeart/2005/8/layout/hierarchy1#1"/>
    <dgm:cxn modelId="{96DAD8D3-7E98-4C91-A47C-E4A5AEAB4165}" type="presParOf" srcId="{0DAEE18E-849C-4BC5-9167-F27CA2ACADA0}" destId="{458E1392-4FF7-4FCA-95A4-0C050D54D93E}" srcOrd="0" destOrd="0" presId="urn:microsoft.com/office/officeart/2005/8/layout/hierarchy1#1"/>
    <dgm:cxn modelId="{37B0C54B-0BEC-427A-B08B-E02665C3C69E}" type="presParOf" srcId="{0DAEE18E-849C-4BC5-9167-F27CA2ACADA0}" destId="{6274DD12-7616-4EF3-8184-7C7D552AB502}" srcOrd="1" destOrd="0" presId="urn:microsoft.com/office/officeart/2005/8/layout/hierarchy1#1"/>
    <dgm:cxn modelId="{F76FB4E8-565F-4D5C-904A-1455620DDD11}" type="presParOf" srcId="{073C8E07-194D-406C-806B-8C5D9ACCF0CC}" destId="{144F1AF6-119A-4EEE-BE0E-75141C7C88DC}" srcOrd="1" destOrd="0" presId="urn:microsoft.com/office/officeart/2005/8/layout/hierarchy1#1"/>
  </dgm:cxnLst>
  <dgm:bg/>
  <dgm:whole/>
  <dgm:extLst>
    <a:ext uri="http://schemas.microsoft.com/office/drawing/2008/diagram">
      <dsp:dataModelExt xmlns:dsp="http://schemas.microsoft.com/office/drawing/2008/diagram" xmlns="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C29DF8-F2BC-48C7-BBCF-C1AC798BD359}" type="doc">
      <dgm:prSet loTypeId="urn:microsoft.com/office/officeart/2005/8/layout/hierarchy1#2" loCatId="hierarchy" qsTypeId="urn:microsoft.com/office/officeart/2005/8/quickstyle/simple1#2" qsCatId="simple" csTypeId="urn:microsoft.com/office/officeart/2005/8/colors/colorful5#2" csCatId="colorful" phldr="1"/>
      <dgm:spPr/>
      <dgm:t>
        <a:bodyPr/>
        <a:lstStyle/>
        <a:p>
          <a:endParaRPr lang="zh-CN" altLang="en-US"/>
        </a:p>
      </dgm:t>
    </dgm:pt>
    <dgm:pt modelId="{83999B4D-C248-4C4F-B215-638B3B46D67B}">
      <dgm:prSet phldrT="[文本]" custT="1"/>
      <dgm:spPr/>
      <dgm:t>
        <a:bodyPr/>
        <a:lstStyle/>
        <a:p>
          <a:r>
            <a: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广点通</a:t>
          </a:r>
          <a:endParaRPr lang="en-US" altLang="zh-CN" sz="15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流量池分布</a:t>
          </a:r>
          <a:endParaRPr lang="zh-CN" altLang="en-US" sz="15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BE91AB-CD28-4303-A28B-F2D0EF2BC138}" type="parTrans" cxnId="{49C22A47-AC6C-476E-80CB-A7457613E834}">
      <dgm:prSet/>
      <dgm:spPr/>
      <dgm:t>
        <a:bodyPr/>
        <a:lstStyle/>
        <a:p>
          <a:endParaRPr lang="zh-CN" altLang="en-US" sz="1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4CDDC4-243A-4B4F-856B-7493B777C9B4}" type="sibTrans" cxnId="{49C22A47-AC6C-476E-80CB-A7457613E834}">
      <dgm:prSet/>
      <dgm:spPr/>
      <dgm:t>
        <a:bodyPr/>
        <a:lstStyle/>
        <a:p>
          <a:endParaRPr lang="zh-CN" altLang="en-US" sz="1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6A94B3-FC97-41F0-AAD0-D55F5A19D5A8}">
      <dgm:prSet phldrT="[文本]" custT="1"/>
      <dgm:spPr/>
      <dgm:t>
        <a:bodyPr/>
        <a:lstStyle/>
        <a:p>
          <a:r>
            <a: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测试期</a:t>
          </a:r>
          <a:endParaRPr lang="zh-CN" altLang="en-US" sz="15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E0CA79-FCED-406E-917F-97A46E8A93B5}" type="parTrans" cxnId="{2731FF7C-BF42-4A2C-82A4-1975C631DF21}">
      <dgm:prSet/>
      <dgm:spPr/>
      <dgm:t>
        <a:bodyPr/>
        <a:lstStyle/>
        <a:p>
          <a:endParaRPr lang="zh-CN" altLang="en-US" sz="1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1AEE9D-BBCD-41C3-B8F8-E0B3B5140C1C}" type="sibTrans" cxnId="{2731FF7C-BF42-4A2C-82A4-1975C631DF21}">
      <dgm:prSet/>
      <dgm:spPr/>
      <dgm:t>
        <a:bodyPr/>
        <a:lstStyle/>
        <a:p>
          <a:endParaRPr lang="zh-CN" altLang="en-US" sz="1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4160D6-F6DD-4498-85CA-B7B5443012B5}">
      <dgm:prSet phldrT="[文本]" custT="1"/>
      <dgm:spPr/>
      <dgm:t>
        <a:bodyPr/>
        <a:lstStyle/>
        <a:p>
          <a:r>
            <a: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正式期</a:t>
          </a:r>
          <a:endParaRPr lang="zh-CN" altLang="en-US" sz="15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FB8CD4-4581-4679-BC11-5F344EAAE642}" type="parTrans" cxnId="{43349FC4-48B2-44CA-BBB1-D46C007E809C}">
      <dgm:prSet/>
      <dgm:spPr/>
      <dgm:t>
        <a:bodyPr/>
        <a:lstStyle/>
        <a:p>
          <a:endParaRPr lang="zh-CN" altLang="en-US" sz="1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AF09-0E1C-433A-AC8B-2F268AC1B151}" type="sibTrans" cxnId="{43349FC4-48B2-44CA-BBB1-D46C007E809C}">
      <dgm:prSet/>
      <dgm:spPr/>
      <dgm:t>
        <a:bodyPr/>
        <a:lstStyle/>
        <a:p>
          <a:endParaRPr lang="zh-CN" altLang="en-US" sz="1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FBF902-8843-43D1-AB45-601D946E0DF5}">
      <dgm:prSet custT="1"/>
      <dgm:spPr/>
      <dgm:t>
        <a:bodyPr/>
        <a:lstStyle/>
        <a:p>
          <a:r>
            <a: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广告</a:t>
          </a:r>
          <a:endParaRPr lang="en-US" altLang="zh-CN" sz="15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进行测试</a:t>
          </a:r>
          <a:endParaRPr lang="zh-CN" altLang="en-US" sz="15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986B59-FA4A-4626-BA71-8844914CBE3F}" type="parTrans" cxnId="{295122F3-D953-463C-8E9C-D2D96D338BA5}">
      <dgm:prSet/>
      <dgm:spPr/>
      <dgm:t>
        <a:bodyPr/>
        <a:lstStyle/>
        <a:p>
          <a:endParaRPr lang="zh-CN" altLang="en-US" sz="1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768CCD-100C-4169-8144-8B3CC1222C61}" type="sibTrans" cxnId="{295122F3-D953-463C-8E9C-D2D96D338BA5}">
      <dgm:prSet/>
      <dgm:spPr/>
      <dgm:t>
        <a:bodyPr/>
        <a:lstStyle/>
        <a:p>
          <a:endParaRPr lang="zh-CN" altLang="en-US" sz="1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083F57-7696-4C0A-BF42-00E52421468C}">
      <dgm:prSet custT="1"/>
      <dgm:spPr/>
      <dgm:t>
        <a:bodyPr/>
        <a:lstStyle/>
        <a:p>
          <a:r>
            <a: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广告</a:t>
          </a:r>
          <a:endParaRPr lang="en-US" altLang="zh-CN" sz="15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5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相互竞争</a:t>
          </a:r>
          <a:endParaRPr lang="zh-CN" altLang="en-US" sz="15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5A3F9D-65D5-48A2-A066-F6220E5C628A}" type="parTrans" cxnId="{4646EE11-8215-45FF-AE94-764283D0E550}">
      <dgm:prSet/>
      <dgm:spPr/>
      <dgm:t>
        <a:bodyPr/>
        <a:lstStyle/>
        <a:p>
          <a:endParaRPr lang="zh-CN" altLang="en-US" sz="1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E994E0-F250-44DA-8C26-37793D3C20FA}" type="sibTrans" cxnId="{4646EE11-8215-45FF-AE94-764283D0E550}">
      <dgm:prSet/>
      <dgm:spPr/>
      <dgm:t>
        <a:bodyPr/>
        <a:lstStyle/>
        <a:p>
          <a:endParaRPr lang="zh-CN" altLang="en-US" sz="1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E63C09-DE3B-4716-8F16-A4AFB2314F95}" type="pres">
      <dgm:prSet presAssocID="{16C29DF8-F2BC-48C7-BBCF-C1AC798BD35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369CEE6-FEA2-4D9B-94F3-8E91A8552666}" type="pres">
      <dgm:prSet presAssocID="{83999B4D-C248-4C4F-B215-638B3B46D67B}" presName="hierRoot1" presStyleCnt="0"/>
      <dgm:spPr/>
    </dgm:pt>
    <dgm:pt modelId="{31CFCC97-3491-4CBD-85F0-575FE333FB69}" type="pres">
      <dgm:prSet presAssocID="{83999B4D-C248-4C4F-B215-638B3B46D67B}" presName="composite" presStyleCnt="0"/>
      <dgm:spPr/>
    </dgm:pt>
    <dgm:pt modelId="{B73949CC-665E-4C48-9468-7F37B671FFEF}" type="pres">
      <dgm:prSet presAssocID="{83999B4D-C248-4C4F-B215-638B3B46D67B}" presName="background" presStyleLbl="node0" presStyleIdx="0" presStyleCnt="1"/>
      <dgm:spPr/>
    </dgm:pt>
    <dgm:pt modelId="{FB077C4A-FB53-47BF-A4AF-78A5FB3D959D}" type="pres">
      <dgm:prSet presAssocID="{83999B4D-C248-4C4F-B215-638B3B46D67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688CC5-C2DC-4C6C-86B2-36AD6E0B0423}" type="pres">
      <dgm:prSet presAssocID="{83999B4D-C248-4C4F-B215-638B3B46D67B}" presName="hierChild2" presStyleCnt="0"/>
      <dgm:spPr/>
    </dgm:pt>
    <dgm:pt modelId="{FA0C904B-E79D-481C-AD31-9C0B0036A8D3}" type="pres">
      <dgm:prSet presAssocID="{93E0CA79-FCED-406E-917F-97A46E8A93B5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10DAABB4-0FD7-40FB-81C9-E263938C3334}" type="pres">
      <dgm:prSet presAssocID="{086A94B3-FC97-41F0-AAD0-D55F5A19D5A8}" presName="hierRoot2" presStyleCnt="0"/>
      <dgm:spPr/>
    </dgm:pt>
    <dgm:pt modelId="{6C6517D2-EC06-4E32-914E-35FA9530B8B2}" type="pres">
      <dgm:prSet presAssocID="{086A94B3-FC97-41F0-AAD0-D55F5A19D5A8}" presName="composite2" presStyleCnt="0"/>
      <dgm:spPr/>
    </dgm:pt>
    <dgm:pt modelId="{833506BF-0D52-4809-A3B8-AE1BCCEB0167}" type="pres">
      <dgm:prSet presAssocID="{086A94B3-FC97-41F0-AAD0-D55F5A19D5A8}" presName="background2" presStyleLbl="node2" presStyleIdx="0" presStyleCnt="2"/>
      <dgm:spPr/>
    </dgm:pt>
    <dgm:pt modelId="{169EA214-1EA0-492D-A1D3-1484DD145B29}" type="pres">
      <dgm:prSet presAssocID="{086A94B3-FC97-41F0-AAD0-D55F5A19D5A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868BA3-1B8F-4CB2-89CA-0191C35D2FEA}" type="pres">
      <dgm:prSet presAssocID="{086A94B3-FC97-41F0-AAD0-D55F5A19D5A8}" presName="hierChild3" presStyleCnt="0"/>
      <dgm:spPr/>
    </dgm:pt>
    <dgm:pt modelId="{C5A102B1-E8A0-4706-A58D-6E69A51679E4}" type="pres">
      <dgm:prSet presAssocID="{3B986B59-FA4A-4626-BA71-8844914CBE3F}" presName="Name17" presStyleLbl="parChTrans1D3" presStyleIdx="0" presStyleCnt="2"/>
      <dgm:spPr/>
      <dgm:t>
        <a:bodyPr/>
        <a:lstStyle/>
        <a:p>
          <a:endParaRPr lang="zh-CN" altLang="en-US"/>
        </a:p>
      </dgm:t>
    </dgm:pt>
    <dgm:pt modelId="{59A8C67F-7261-44F2-A29D-3286D341E057}" type="pres">
      <dgm:prSet presAssocID="{F8FBF902-8843-43D1-AB45-601D946E0DF5}" presName="hierRoot3" presStyleCnt="0"/>
      <dgm:spPr/>
    </dgm:pt>
    <dgm:pt modelId="{CAF3B21E-B5BF-4E14-A1F9-492BE5D53EBC}" type="pres">
      <dgm:prSet presAssocID="{F8FBF902-8843-43D1-AB45-601D946E0DF5}" presName="composite3" presStyleCnt="0"/>
      <dgm:spPr/>
    </dgm:pt>
    <dgm:pt modelId="{FEC4E72B-3901-4B7C-9430-E04A2C77AABD}" type="pres">
      <dgm:prSet presAssocID="{F8FBF902-8843-43D1-AB45-601D946E0DF5}" presName="background3" presStyleLbl="node3" presStyleIdx="0" presStyleCnt="2"/>
      <dgm:spPr/>
    </dgm:pt>
    <dgm:pt modelId="{61AC1B18-9090-48AD-84A0-576D94DBD102}" type="pres">
      <dgm:prSet presAssocID="{F8FBF902-8843-43D1-AB45-601D946E0DF5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EB41E5-8F8D-4B00-8AE4-F517CBC5A44F}" type="pres">
      <dgm:prSet presAssocID="{F8FBF902-8843-43D1-AB45-601D946E0DF5}" presName="hierChild4" presStyleCnt="0"/>
      <dgm:spPr/>
    </dgm:pt>
    <dgm:pt modelId="{D7A01229-D030-4C95-8991-68539B86F396}" type="pres">
      <dgm:prSet presAssocID="{AFFB8CD4-4581-4679-BC11-5F344EAAE642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9157709F-2146-4541-83D3-1BC430D13FAA}" type="pres">
      <dgm:prSet presAssocID="{B34160D6-F6DD-4498-85CA-B7B5443012B5}" presName="hierRoot2" presStyleCnt="0"/>
      <dgm:spPr/>
    </dgm:pt>
    <dgm:pt modelId="{4E6B674F-37FF-4CDB-AF99-EDFEEA3C722C}" type="pres">
      <dgm:prSet presAssocID="{B34160D6-F6DD-4498-85CA-B7B5443012B5}" presName="composite2" presStyleCnt="0"/>
      <dgm:spPr/>
    </dgm:pt>
    <dgm:pt modelId="{E79EBAA9-0E6C-42FE-BE88-EFF1D19D761C}" type="pres">
      <dgm:prSet presAssocID="{B34160D6-F6DD-4498-85CA-B7B5443012B5}" presName="background2" presStyleLbl="node2" presStyleIdx="1" presStyleCnt="2"/>
      <dgm:spPr/>
    </dgm:pt>
    <dgm:pt modelId="{8849EA13-76C0-4D0E-BEDF-6DC994AA2852}" type="pres">
      <dgm:prSet presAssocID="{B34160D6-F6DD-4498-85CA-B7B5443012B5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D933A6-6B08-4DA4-9BBE-CEE97A2B9DF4}" type="pres">
      <dgm:prSet presAssocID="{B34160D6-F6DD-4498-85CA-B7B5443012B5}" presName="hierChild3" presStyleCnt="0"/>
      <dgm:spPr/>
    </dgm:pt>
    <dgm:pt modelId="{94BA9EDC-BB6D-437B-9D40-608F175880B4}" type="pres">
      <dgm:prSet presAssocID="{BB5A3F9D-65D5-48A2-A066-F6220E5C628A}" presName="Name17" presStyleLbl="parChTrans1D3" presStyleIdx="1" presStyleCnt="2"/>
      <dgm:spPr/>
      <dgm:t>
        <a:bodyPr/>
        <a:lstStyle/>
        <a:p>
          <a:endParaRPr lang="zh-CN" altLang="en-US"/>
        </a:p>
      </dgm:t>
    </dgm:pt>
    <dgm:pt modelId="{073C8E07-194D-406C-806B-8C5D9ACCF0CC}" type="pres">
      <dgm:prSet presAssocID="{BF083F57-7696-4C0A-BF42-00E52421468C}" presName="hierRoot3" presStyleCnt="0"/>
      <dgm:spPr/>
    </dgm:pt>
    <dgm:pt modelId="{0DAEE18E-849C-4BC5-9167-F27CA2ACADA0}" type="pres">
      <dgm:prSet presAssocID="{BF083F57-7696-4C0A-BF42-00E52421468C}" presName="composite3" presStyleCnt="0"/>
      <dgm:spPr/>
    </dgm:pt>
    <dgm:pt modelId="{458E1392-4FF7-4FCA-95A4-0C050D54D93E}" type="pres">
      <dgm:prSet presAssocID="{BF083F57-7696-4C0A-BF42-00E52421468C}" presName="background3" presStyleLbl="node3" presStyleIdx="1" presStyleCnt="2"/>
      <dgm:spPr/>
    </dgm:pt>
    <dgm:pt modelId="{6274DD12-7616-4EF3-8184-7C7D552AB502}" type="pres">
      <dgm:prSet presAssocID="{BF083F57-7696-4C0A-BF42-00E52421468C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4F1AF6-119A-4EEE-BE0E-75141C7C88DC}" type="pres">
      <dgm:prSet presAssocID="{BF083F57-7696-4C0A-BF42-00E52421468C}" presName="hierChild4" presStyleCnt="0"/>
      <dgm:spPr/>
    </dgm:pt>
  </dgm:ptLst>
  <dgm:cxnLst>
    <dgm:cxn modelId="{283ECAA0-3CBE-4574-BE24-625DBDBFB1D9}" type="presOf" srcId="{086A94B3-FC97-41F0-AAD0-D55F5A19D5A8}" destId="{169EA214-1EA0-492D-A1D3-1484DD145B29}" srcOrd="0" destOrd="0" presId="urn:microsoft.com/office/officeart/2005/8/layout/hierarchy1#2"/>
    <dgm:cxn modelId="{FA875234-11AA-4E2F-AFD9-D63ECB4CA282}" type="presOf" srcId="{93E0CA79-FCED-406E-917F-97A46E8A93B5}" destId="{FA0C904B-E79D-481C-AD31-9C0B0036A8D3}" srcOrd="0" destOrd="0" presId="urn:microsoft.com/office/officeart/2005/8/layout/hierarchy1#2"/>
    <dgm:cxn modelId="{9ADB62F5-4E1E-431A-82CB-884E9853DCFD}" type="presOf" srcId="{BB5A3F9D-65D5-48A2-A066-F6220E5C628A}" destId="{94BA9EDC-BB6D-437B-9D40-608F175880B4}" srcOrd="0" destOrd="0" presId="urn:microsoft.com/office/officeart/2005/8/layout/hierarchy1#2"/>
    <dgm:cxn modelId="{C475290E-3374-4516-9406-6E8016558C30}" type="presOf" srcId="{BF083F57-7696-4C0A-BF42-00E52421468C}" destId="{6274DD12-7616-4EF3-8184-7C7D552AB502}" srcOrd="0" destOrd="0" presId="urn:microsoft.com/office/officeart/2005/8/layout/hierarchy1#2"/>
    <dgm:cxn modelId="{6E01AD1C-23F3-49B3-A7AD-14F26B59F176}" type="presOf" srcId="{AFFB8CD4-4581-4679-BC11-5F344EAAE642}" destId="{D7A01229-D030-4C95-8991-68539B86F396}" srcOrd="0" destOrd="0" presId="urn:microsoft.com/office/officeart/2005/8/layout/hierarchy1#2"/>
    <dgm:cxn modelId="{4646EE11-8215-45FF-AE94-764283D0E550}" srcId="{B34160D6-F6DD-4498-85CA-B7B5443012B5}" destId="{BF083F57-7696-4C0A-BF42-00E52421468C}" srcOrd="0" destOrd="0" parTransId="{BB5A3F9D-65D5-48A2-A066-F6220E5C628A}" sibTransId="{37E994E0-F250-44DA-8C26-37793D3C20FA}"/>
    <dgm:cxn modelId="{43349FC4-48B2-44CA-BBB1-D46C007E809C}" srcId="{83999B4D-C248-4C4F-B215-638B3B46D67B}" destId="{B34160D6-F6DD-4498-85CA-B7B5443012B5}" srcOrd="1" destOrd="0" parTransId="{AFFB8CD4-4581-4679-BC11-5F344EAAE642}" sibTransId="{A219AF09-0E1C-433A-AC8B-2F268AC1B151}"/>
    <dgm:cxn modelId="{225ACCF9-4ED2-458C-B01A-A3AE1A23FAD4}" type="presOf" srcId="{3B986B59-FA4A-4626-BA71-8844914CBE3F}" destId="{C5A102B1-E8A0-4706-A58D-6E69A51679E4}" srcOrd="0" destOrd="0" presId="urn:microsoft.com/office/officeart/2005/8/layout/hierarchy1#2"/>
    <dgm:cxn modelId="{E420D706-F28F-4300-BC8F-C7C373DEA95B}" type="presOf" srcId="{16C29DF8-F2BC-48C7-BBCF-C1AC798BD359}" destId="{46E63C09-DE3B-4716-8F16-A4AFB2314F95}" srcOrd="0" destOrd="0" presId="urn:microsoft.com/office/officeart/2005/8/layout/hierarchy1#2"/>
    <dgm:cxn modelId="{49C22A47-AC6C-476E-80CB-A7457613E834}" srcId="{16C29DF8-F2BC-48C7-BBCF-C1AC798BD359}" destId="{83999B4D-C248-4C4F-B215-638B3B46D67B}" srcOrd="0" destOrd="0" parTransId="{FDBE91AB-CD28-4303-A28B-F2D0EF2BC138}" sibTransId="{FB4CDDC4-243A-4B4F-856B-7493B777C9B4}"/>
    <dgm:cxn modelId="{295122F3-D953-463C-8E9C-D2D96D338BA5}" srcId="{086A94B3-FC97-41F0-AAD0-D55F5A19D5A8}" destId="{F8FBF902-8843-43D1-AB45-601D946E0DF5}" srcOrd="0" destOrd="0" parTransId="{3B986B59-FA4A-4626-BA71-8844914CBE3F}" sibTransId="{76768CCD-100C-4169-8144-8B3CC1222C61}"/>
    <dgm:cxn modelId="{6883ECAC-20B6-4F9F-9115-660426CD2FA4}" type="presOf" srcId="{F8FBF902-8843-43D1-AB45-601D946E0DF5}" destId="{61AC1B18-9090-48AD-84A0-576D94DBD102}" srcOrd="0" destOrd="0" presId="urn:microsoft.com/office/officeart/2005/8/layout/hierarchy1#2"/>
    <dgm:cxn modelId="{C5B27B9D-ECAD-4DB1-B254-4EC41E75451F}" type="presOf" srcId="{B34160D6-F6DD-4498-85CA-B7B5443012B5}" destId="{8849EA13-76C0-4D0E-BEDF-6DC994AA2852}" srcOrd="0" destOrd="0" presId="urn:microsoft.com/office/officeart/2005/8/layout/hierarchy1#2"/>
    <dgm:cxn modelId="{2731FF7C-BF42-4A2C-82A4-1975C631DF21}" srcId="{83999B4D-C248-4C4F-B215-638B3B46D67B}" destId="{086A94B3-FC97-41F0-AAD0-D55F5A19D5A8}" srcOrd="0" destOrd="0" parTransId="{93E0CA79-FCED-406E-917F-97A46E8A93B5}" sibTransId="{501AEE9D-BBCD-41C3-B8F8-E0B3B5140C1C}"/>
    <dgm:cxn modelId="{7F23AD23-FEC1-4B58-BDC3-17174C5632F5}" type="presOf" srcId="{83999B4D-C248-4C4F-B215-638B3B46D67B}" destId="{FB077C4A-FB53-47BF-A4AF-78A5FB3D959D}" srcOrd="0" destOrd="0" presId="urn:microsoft.com/office/officeart/2005/8/layout/hierarchy1#2"/>
    <dgm:cxn modelId="{7A29320F-1875-4C47-B60E-4DA2A2ACC080}" type="presParOf" srcId="{46E63C09-DE3B-4716-8F16-A4AFB2314F95}" destId="{7369CEE6-FEA2-4D9B-94F3-8E91A8552666}" srcOrd="0" destOrd="0" presId="urn:microsoft.com/office/officeart/2005/8/layout/hierarchy1#2"/>
    <dgm:cxn modelId="{882B0CB3-8862-431C-9346-1D4C8B42D86A}" type="presParOf" srcId="{7369CEE6-FEA2-4D9B-94F3-8E91A8552666}" destId="{31CFCC97-3491-4CBD-85F0-575FE333FB69}" srcOrd="0" destOrd="0" presId="urn:microsoft.com/office/officeart/2005/8/layout/hierarchy1#2"/>
    <dgm:cxn modelId="{F4A83EF4-18B8-4FEB-B8C1-ADA1380B0EB5}" type="presParOf" srcId="{31CFCC97-3491-4CBD-85F0-575FE333FB69}" destId="{B73949CC-665E-4C48-9468-7F37B671FFEF}" srcOrd="0" destOrd="0" presId="urn:microsoft.com/office/officeart/2005/8/layout/hierarchy1#2"/>
    <dgm:cxn modelId="{7B807EBE-D0B1-4736-9944-D883BA0E1460}" type="presParOf" srcId="{31CFCC97-3491-4CBD-85F0-575FE333FB69}" destId="{FB077C4A-FB53-47BF-A4AF-78A5FB3D959D}" srcOrd="1" destOrd="0" presId="urn:microsoft.com/office/officeart/2005/8/layout/hierarchy1#2"/>
    <dgm:cxn modelId="{4EE8946C-E6C4-45CB-8B06-BE777D025418}" type="presParOf" srcId="{7369CEE6-FEA2-4D9B-94F3-8E91A8552666}" destId="{EC688CC5-C2DC-4C6C-86B2-36AD6E0B0423}" srcOrd="1" destOrd="0" presId="urn:microsoft.com/office/officeart/2005/8/layout/hierarchy1#2"/>
    <dgm:cxn modelId="{B63FFED3-AD66-44DB-92B9-4A1F873B1993}" type="presParOf" srcId="{EC688CC5-C2DC-4C6C-86B2-36AD6E0B0423}" destId="{FA0C904B-E79D-481C-AD31-9C0B0036A8D3}" srcOrd="0" destOrd="0" presId="urn:microsoft.com/office/officeart/2005/8/layout/hierarchy1#2"/>
    <dgm:cxn modelId="{F2D8B7BE-B8E3-4511-BB2A-AD6667497F52}" type="presParOf" srcId="{EC688CC5-C2DC-4C6C-86B2-36AD6E0B0423}" destId="{10DAABB4-0FD7-40FB-81C9-E263938C3334}" srcOrd="1" destOrd="0" presId="urn:microsoft.com/office/officeart/2005/8/layout/hierarchy1#2"/>
    <dgm:cxn modelId="{9045B274-7D6E-45A2-A3F5-5DCF04A04B74}" type="presParOf" srcId="{10DAABB4-0FD7-40FB-81C9-E263938C3334}" destId="{6C6517D2-EC06-4E32-914E-35FA9530B8B2}" srcOrd="0" destOrd="0" presId="urn:microsoft.com/office/officeart/2005/8/layout/hierarchy1#2"/>
    <dgm:cxn modelId="{F2CF6A64-E4D0-4747-AB47-FE895E18E4D7}" type="presParOf" srcId="{6C6517D2-EC06-4E32-914E-35FA9530B8B2}" destId="{833506BF-0D52-4809-A3B8-AE1BCCEB0167}" srcOrd="0" destOrd="0" presId="urn:microsoft.com/office/officeart/2005/8/layout/hierarchy1#2"/>
    <dgm:cxn modelId="{B01D00DE-EDDE-44FB-B254-B1050EDFB058}" type="presParOf" srcId="{6C6517D2-EC06-4E32-914E-35FA9530B8B2}" destId="{169EA214-1EA0-492D-A1D3-1484DD145B29}" srcOrd="1" destOrd="0" presId="urn:microsoft.com/office/officeart/2005/8/layout/hierarchy1#2"/>
    <dgm:cxn modelId="{118A3842-C969-438B-B457-4FE64B588350}" type="presParOf" srcId="{10DAABB4-0FD7-40FB-81C9-E263938C3334}" destId="{4D868BA3-1B8F-4CB2-89CA-0191C35D2FEA}" srcOrd="1" destOrd="0" presId="urn:microsoft.com/office/officeart/2005/8/layout/hierarchy1#2"/>
    <dgm:cxn modelId="{C2A96F49-88E8-49A2-881D-1D72A97C3469}" type="presParOf" srcId="{4D868BA3-1B8F-4CB2-89CA-0191C35D2FEA}" destId="{C5A102B1-E8A0-4706-A58D-6E69A51679E4}" srcOrd="0" destOrd="0" presId="urn:microsoft.com/office/officeart/2005/8/layout/hierarchy1#2"/>
    <dgm:cxn modelId="{8522A302-03A6-4824-950D-0D252682C6B5}" type="presParOf" srcId="{4D868BA3-1B8F-4CB2-89CA-0191C35D2FEA}" destId="{59A8C67F-7261-44F2-A29D-3286D341E057}" srcOrd="1" destOrd="0" presId="urn:microsoft.com/office/officeart/2005/8/layout/hierarchy1#2"/>
    <dgm:cxn modelId="{ABE7511E-F39C-4F78-A72C-DC5B66F59249}" type="presParOf" srcId="{59A8C67F-7261-44F2-A29D-3286D341E057}" destId="{CAF3B21E-B5BF-4E14-A1F9-492BE5D53EBC}" srcOrd="0" destOrd="0" presId="urn:microsoft.com/office/officeart/2005/8/layout/hierarchy1#2"/>
    <dgm:cxn modelId="{DEB34344-3367-4D0B-921A-5BCF021385F6}" type="presParOf" srcId="{CAF3B21E-B5BF-4E14-A1F9-492BE5D53EBC}" destId="{FEC4E72B-3901-4B7C-9430-E04A2C77AABD}" srcOrd="0" destOrd="0" presId="urn:microsoft.com/office/officeart/2005/8/layout/hierarchy1#2"/>
    <dgm:cxn modelId="{28C37395-A8F8-4D4C-AFC1-1AE734B43E2B}" type="presParOf" srcId="{CAF3B21E-B5BF-4E14-A1F9-492BE5D53EBC}" destId="{61AC1B18-9090-48AD-84A0-576D94DBD102}" srcOrd="1" destOrd="0" presId="urn:microsoft.com/office/officeart/2005/8/layout/hierarchy1#2"/>
    <dgm:cxn modelId="{E45338D3-9463-4D9B-8215-2AC6214A8E83}" type="presParOf" srcId="{59A8C67F-7261-44F2-A29D-3286D341E057}" destId="{DBEB41E5-8F8D-4B00-8AE4-F517CBC5A44F}" srcOrd="1" destOrd="0" presId="urn:microsoft.com/office/officeart/2005/8/layout/hierarchy1#2"/>
    <dgm:cxn modelId="{B8D74C0D-C472-416E-84C2-BE019DC4E0BE}" type="presParOf" srcId="{EC688CC5-C2DC-4C6C-86B2-36AD6E0B0423}" destId="{D7A01229-D030-4C95-8991-68539B86F396}" srcOrd="2" destOrd="0" presId="urn:microsoft.com/office/officeart/2005/8/layout/hierarchy1#2"/>
    <dgm:cxn modelId="{88B1C07B-5D47-4A73-B282-71AE4F0CC7E6}" type="presParOf" srcId="{EC688CC5-C2DC-4C6C-86B2-36AD6E0B0423}" destId="{9157709F-2146-4541-83D3-1BC430D13FAA}" srcOrd="3" destOrd="0" presId="urn:microsoft.com/office/officeart/2005/8/layout/hierarchy1#2"/>
    <dgm:cxn modelId="{99ADEA68-3416-4167-B45F-51154174C668}" type="presParOf" srcId="{9157709F-2146-4541-83D3-1BC430D13FAA}" destId="{4E6B674F-37FF-4CDB-AF99-EDFEEA3C722C}" srcOrd="0" destOrd="0" presId="urn:microsoft.com/office/officeart/2005/8/layout/hierarchy1#2"/>
    <dgm:cxn modelId="{5D6F15F0-904C-4E39-80D9-BA4898881278}" type="presParOf" srcId="{4E6B674F-37FF-4CDB-AF99-EDFEEA3C722C}" destId="{E79EBAA9-0E6C-42FE-BE88-EFF1D19D761C}" srcOrd="0" destOrd="0" presId="urn:microsoft.com/office/officeart/2005/8/layout/hierarchy1#2"/>
    <dgm:cxn modelId="{1A0606B9-CDB3-44A3-9B95-FD720DA5A029}" type="presParOf" srcId="{4E6B674F-37FF-4CDB-AF99-EDFEEA3C722C}" destId="{8849EA13-76C0-4D0E-BEDF-6DC994AA2852}" srcOrd="1" destOrd="0" presId="urn:microsoft.com/office/officeart/2005/8/layout/hierarchy1#2"/>
    <dgm:cxn modelId="{0B4701F6-6A6E-4AD2-8333-F47C280140EF}" type="presParOf" srcId="{9157709F-2146-4541-83D3-1BC430D13FAA}" destId="{BCD933A6-6B08-4DA4-9BBE-CEE97A2B9DF4}" srcOrd="1" destOrd="0" presId="urn:microsoft.com/office/officeart/2005/8/layout/hierarchy1#2"/>
    <dgm:cxn modelId="{7FD4BB90-BC14-4AA7-A1C2-4707D5A0FE82}" type="presParOf" srcId="{BCD933A6-6B08-4DA4-9BBE-CEE97A2B9DF4}" destId="{94BA9EDC-BB6D-437B-9D40-608F175880B4}" srcOrd="0" destOrd="0" presId="urn:microsoft.com/office/officeart/2005/8/layout/hierarchy1#2"/>
    <dgm:cxn modelId="{D31BD17A-8AA7-4A78-AB1A-2F856AAACAF6}" type="presParOf" srcId="{BCD933A6-6B08-4DA4-9BBE-CEE97A2B9DF4}" destId="{073C8E07-194D-406C-806B-8C5D9ACCF0CC}" srcOrd="1" destOrd="0" presId="urn:microsoft.com/office/officeart/2005/8/layout/hierarchy1#2"/>
    <dgm:cxn modelId="{5D1B94A8-DBE6-428A-8141-37F5FD6B5099}" type="presParOf" srcId="{073C8E07-194D-406C-806B-8C5D9ACCF0CC}" destId="{0DAEE18E-849C-4BC5-9167-F27CA2ACADA0}" srcOrd="0" destOrd="0" presId="urn:microsoft.com/office/officeart/2005/8/layout/hierarchy1#2"/>
    <dgm:cxn modelId="{37676792-C058-4B11-BDB9-30E3DD90A66E}" type="presParOf" srcId="{0DAEE18E-849C-4BC5-9167-F27CA2ACADA0}" destId="{458E1392-4FF7-4FCA-95A4-0C050D54D93E}" srcOrd="0" destOrd="0" presId="urn:microsoft.com/office/officeart/2005/8/layout/hierarchy1#2"/>
    <dgm:cxn modelId="{ADE4230B-3C14-43DD-A634-3B737AF9FF27}" type="presParOf" srcId="{0DAEE18E-849C-4BC5-9167-F27CA2ACADA0}" destId="{6274DD12-7616-4EF3-8184-7C7D552AB502}" srcOrd="1" destOrd="0" presId="urn:microsoft.com/office/officeart/2005/8/layout/hierarchy1#2"/>
    <dgm:cxn modelId="{B3744223-D218-480B-B62C-4E46B7427C38}" type="presParOf" srcId="{073C8E07-194D-406C-806B-8C5D9ACCF0CC}" destId="{144F1AF6-119A-4EEE-BE0E-75141C7C88DC}" srcOrd="1" destOrd="0" presId="urn:microsoft.com/office/officeart/2005/8/layout/hierarchy1#2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C29DF8-F2BC-48C7-BBCF-C1AC798BD359}" type="doc">
      <dgm:prSet loTypeId="urn:microsoft.com/office/officeart/2005/8/layout/hierarchy1#3" loCatId="hierarchy" qsTypeId="urn:microsoft.com/office/officeart/2005/8/quickstyle/simple1#3" qsCatId="simple" csTypeId="urn:microsoft.com/office/officeart/2005/8/colors/colorful5#3" csCatId="colorful" phldr="1"/>
      <dgm:spPr/>
      <dgm:t>
        <a:bodyPr/>
        <a:lstStyle/>
        <a:p>
          <a:endParaRPr lang="zh-CN" altLang="en-US"/>
        </a:p>
      </dgm:t>
    </dgm:pt>
    <dgm:pt modelId="{83999B4D-C248-4C4F-B215-638B3B46D67B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广点通     技术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BE91AB-CD28-4303-A28B-F2D0EF2BC138}" type="parTrans" cxnId="{49C22A47-AC6C-476E-80CB-A7457613E834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4CDDC4-243A-4B4F-856B-7493B777C9B4}" type="sibTrans" cxnId="{49C22A47-AC6C-476E-80CB-A7457613E834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6A94B3-FC97-41F0-AAD0-D55F5A19D5A8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应用直达</a:t>
          </a:r>
          <a:endParaRPr lang="en-US" altLang="zh-CN" sz="18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E0CA79-FCED-406E-917F-97A46E8A93B5}" type="parTrans" cxnId="{2731FF7C-BF42-4A2C-82A4-1975C631DF21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1AEE9D-BBCD-41C3-B8F8-E0B3B5140C1C}" type="sibTrans" cxnId="{2731FF7C-BF42-4A2C-82A4-1975C631DF21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4160D6-F6DD-4498-85CA-B7B5443012B5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直投模式</a:t>
          </a:r>
          <a:endParaRPr lang="en-US" altLang="zh-CN" sz="18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FB8CD4-4581-4679-BC11-5F344EAAE642}" type="parTrans" cxnId="{43349FC4-48B2-44CA-BBB1-D46C007E809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AF09-0E1C-433A-AC8B-2F268AC1B151}" type="sibTrans" cxnId="{43349FC4-48B2-44CA-BBB1-D46C007E809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2647C4-11B1-4D0C-BDDB-1E92EEA9E273}">
      <dgm:prSet custT="1"/>
      <dgm:spPr/>
      <dgm:t>
        <a:bodyPr/>
        <a:lstStyle/>
        <a:p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API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接口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7FFD23-6DE3-4148-8982-1AE82845E3E1}" type="parTrans" cxnId="{C60BAACC-F418-4346-AD10-58BC675FCE6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875448-6A42-4A5E-B8ED-E4276211D512}" type="sibTrans" cxnId="{C60BAACC-F418-4346-AD10-58BC675FCE6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3CB2FD-EE1C-4314-B244-C0026B14B5C3}">
      <dgm:prSet custT="1"/>
      <dgm:spPr/>
      <dgm:t>
        <a:bodyPr/>
        <a:lstStyle/>
        <a:p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OCPA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81A550-9EBC-4106-BAC7-4BEAFA9F1063}" type="parTrans" cxnId="{9C9842C1-5406-4EEE-9539-1AAD0890A59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8FB4A6-ECEB-4257-BBAC-523CA236BF3A}" type="sibTrans" cxnId="{9C9842C1-5406-4EEE-9539-1AAD0890A59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5EC373-50FF-417A-B32C-991DEA3BD4CD}">
      <dgm:prSet custT="1"/>
      <dgm:spPr/>
      <dgm:t>
        <a:bodyPr/>
        <a:lstStyle/>
        <a:p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API 1.0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597CCE-DC9A-45FE-83C8-E46B7CF95EE0}" type="parTrans" cxnId="{F58D00BA-8D71-4201-99F7-AA5606EB700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057BAC-5262-447E-A2CA-F5F85BFFE40C}" type="sibTrans" cxnId="{F58D00BA-8D71-4201-99F7-AA5606EB700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A3766F-3078-4703-A24E-3235A2F2E04D}">
      <dgm:prSet custT="1"/>
      <dgm:spPr/>
      <dgm:t>
        <a:bodyPr/>
        <a:lstStyle/>
        <a:p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API 2.0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D7ACCC-4307-4424-AF66-D10B726104A8}" type="parTrans" cxnId="{109B9289-2336-4B3A-8789-30BBA554EA8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40C0BE-B1DA-4A5B-9589-2001D2857730}" type="sibTrans" cxnId="{109B9289-2336-4B3A-8789-30BBA554EA8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5678DE-FCCD-43DD-908F-7588BE883F17}">
      <dgm:prSet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CPC  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智能出价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3FCC57-75C5-4FA8-99D7-B588E0640CBE}" type="parTrans" cxnId="{31F912E0-9160-443F-9D83-6BC4F824DCF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0A1042-A476-453B-AAD9-8958A1FDACE5}" type="sibTrans" cxnId="{31F912E0-9160-443F-9D83-6BC4F824DCF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D74431-2AD2-4753-89AA-FE78823D3F0A}">
      <dgm:prSet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调起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唤醒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C2015D-6F95-48C1-9453-2B4C2E4A34FB}" type="parTrans" cxnId="{463E87A8-1EA3-4964-A378-8C62894511EB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9DA99-BD4D-4FFF-93EA-218DEB83D7A7}" type="sibTrans" cxnId="{463E87A8-1EA3-4964-A378-8C62894511EB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6BE841-194F-4AB0-A0D5-84DF73087B48}">
      <dgm:prSet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扩大广告主群体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6F1C73-18D1-46BD-B071-37F40924E526}" type="parTrans" cxnId="{9FCA912E-FA1C-4F61-B2FA-734F326D9DB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DEBA9D-E22D-444E-857E-C19FCCB132BA}" type="sibTrans" cxnId="{9FCA912E-FA1C-4F61-B2FA-734F326D9DB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E63C09-DE3B-4716-8F16-A4AFB2314F95}" type="pres">
      <dgm:prSet presAssocID="{16C29DF8-F2BC-48C7-BBCF-C1AC798BD35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369CEE6-FEA2-4D9B-94F3-8E91A8552666}" type="pres">
      <dgm:prSet presAssocID="{83999B4D-C248-4C4F-B215-638B3B46D67B}" presName="hierRoot1" presStyleCnt="0"/>
      <dgm:spPr/>
    </dgm:pt>
    <dgm:pt modelId="{31CFCC97-3491-4CBD-85F0-575FE333FB69}" type="pres">
      <dgm:prSet presAssocID="{83999B4D-C248-4C4F-B215-638B3B46D67B}" presName="composite" presStyleCnt="0"/>
      <dgm:spPr/>
    </dgm:pt>
    <dgm:pt modelId="{B73949CC-665E-4C48-9468-7F37B671FFEF}" type="pres">
      <dgm:prSet presAssocID="{83999B4D-C248-4C4F-B215-638B3B46D67B}" presName="background" presStyleLbl="node0" presStyleIdx="0" presStyleCnt="1"/>
      <dgm:spPr/>
    </dgm:pt>
    <dgm:pt modelId="{FB077C4A-FB53-47BF-A4AF-78A5FB3D959D}" type="pres">
      <dgm:prSet presAssocID="{83999B4D-C248-4C4F-B215-638B3B46D67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688CC5-C2DC-4C6C-86B2-36AD6E0B0423}" type="pres">
      <dgm:prSet presAssocID="{83999B4D-C248-4C4F-B215-638B3B46D67B}" presName="hierChild2" presStyleCnt="0"/>
      <dgm:spPr/>
    </dgm:pt>
    <dgm:pt modelId="{1A28CCC8-845B-457D-A1F0-7CEC382709AD}" type="pres">
      <dgm:prSet presAssocID="{847FFD23-6DE3-4148-8982-1AE82845E3E1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3BEFF78B-A332-410C-84C4-73C52B863ADB}" type="pres">
      <dgm:prSet presAssocID="{492647C4-11B1-4D0C-BDDB-1E92EEA9E273}" presName="hierRoot2" presStyleCnt="0"/>
      <dgm:spPr/>
    </dgm:pt>
    <dgm:pt modelId="{DD39C4BF-B5D9-4A9B-8272-497E6D687D08}" type="pres">
      <dgm:prSet presAssocID="{492647C4-11B1-4D0C-BDDB-1E92EEA9E273}" presName="composite2" presStyleCnt="0"/>
      <dgm:spPr/>
    </dgm:pt>
    <dgm:pt modelId="{8B801187-EE7F-4996-B319-FDE27018D593}" type="pres">
      <dgm:prSet presAssocID="{492647C4-11B1-4D0C-BDDB-1E92EEA9E273}" presName="background2" presStyleLbl="node2" presStyleIdx="0" presStyleCnt="4"/>
      <dgm:spPr/>
    </dgm:pt>
    <dgm:pt modelId="{93211779-C7C8-44C1-90EA-D59B37C7956F}" type="pres">
      <dgm:prSet presAssocID="{492647C4-11B1-4D0C-BDDB-1E92EEA9E273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0DA84E1-D8F7-4974-BEA8-EECCA9C4BA12}" type="pres">
      <dgm:prSet presAssocID="{492647C4-11B1-4D0C-BDDB-1E92EEA9E273}" presName="hierChild3" presStyleCnt="0"/>
      <dgm:spPr/>
    </dgm:pt>
    <dgm:pt modelId="{1CC92105-817B-45A8-B8BF-2FD33F490D43}" type="pres">
      <dgm:prSet presAssocID="{45597CCE-DC9A-45FE-83C8-E46B7CF95EE0}" presName="Name17" presStyleLbl="parChTrans1D3" presStyleIdx="0" presStyleCnt="5"/>
      <dgm:spPr/>
      <dgm:t>
        <a:bodyPr/>
        <a:lstStyle/>
        <a:p>
          <a:endParaRPr lang="zh-CN" altLang="en-US"/>
        </a:p>
      </dgm:t>
    </dgm:pt>
    <dgm:pt modelId="{2C75BAA0-FC6E-4C72-B83E-93EA49FF4BA7}" type="pres">
      <dgm:prSet presAssocID="{E85EC373-50FF-417A-B32C-991DEA3BD4CD}" presName="hierRoot3" presStyleCnt="0"/>
      <dgm:spPr/>
    </dgm:pt>
    <dgm:pt modelId="{5798565D-9251-4CC2-AB24-5C39956564AD}" type="pres">
      <dgm:prSet presAssocID="{E85EC373-50FF-417A-B32C-991DEA3BD4CD}" presName="composite3" presStyleCnt="0"/>
      <dgm:spPr/>
    </dgm:pt>
    <dgm:pt modelId="{96A7463B-009D-4E80-B159-E1C716C22599}" type="pres">
      <dgm:prSet presAssocID="{E85EC373-50FF-417A-B32C-991DEA3BD4CD}" presName="background3" presStyleLbl="node3" presStyleIdx="0" presStyleCnt="5"/>
      <dgm:spPr/>
    </dgm:pt>
    <dgm:pt modelId="{511B8A02-9FE4-49AE-BD91-E6CE75D7F316}" type="pres">
      <dgm:prSet presAssocID="{E85EC373-50FF-417A-B32C-991DEA3BD4CD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A67EDE-CE43-4EDA-BD11-FAB2B109FC24}" type="pres">
      <dgm:prSet presAssocID="{E85EC373-50FF-417A-B32C-991DEA3BD4CD}" presName="hierChild4" presStyleCnt="0"/>
      <dgm:spPr/>
    </dgm:pt>
    <dgm:pt modelId="{6CEF4A5C-87B2-4EF6-8D93-DE301EB022A4}" type="pres">
      <dgm:prSet presAssocID="{3FD7ACCC-4307-4424-AF66-D10B726104A8}" presName="Name17" presStyleLbl="parChTrans1D3" presStyleIdx="1" presStyleCnt="5"/>
      <dgm:spPr/>
      <dgm:t>
        <a:bodyPr/>
        <a:lstStyle/>
        <a:p>
          <a:endParaRPr lang="zh-CN" altLang="en-US"/>
        </a:p>
      </dgm:t>
    </dgm:pt>
    <dgm:pt modelId="{E5104F3C-18C6-477B-84FC-560AA7316964}" type="pres">
      <dgm:prSet presAssocID="{12A3766F-3078-4703-A24E-3235A2F2E04D}" presName="hierRoot3" presStyleCnt="0"/>
      <dgm:spPr/>
    </dgm:pt>
    <dgm:pt modelId="{488A5AA8-5E3B-45B0-934F-7D876F576D39}" type="pres">
      <dgm:prSet presAssocID="{12A3766F-3078-4703-A24E-3235A2F2E04D}" presName="composite3" presStyleCnt="0"/>
      <dgm:spPr/>
    </dgm:pt>
    <dgm:pt modelId="{9414118C-34A8-4785-9593-05C3171CFDBF}" type="pres">
      <dgm:prSet presAssocID="{12A3766F-3078-4703-A24E-3235A2F2E04D}" presName="background3" presStyleLbl="node3" presStyleIdx="1" presStyleCnt="5"/>
      <dgm:spPr/>
    </dgm:pt>
    <dgm:pt modelId="{DB6CB2CA-0AEF-47DF-8DA3-97F5FD95AD21}" type="pres">
      <dgm:prSet presAssocID="{12A3766F-3078-4703-A24E-3235A2F2E04D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B9A5D8-526E-4AA5-9610-277FE97F66D7}" type="pres">
      <dgm:prSet presAssocID="{12A3766F-3078-4703-A24E-3235A2F2E04D}" presName="hierChild4" presStyleCnt="0"/>
      <dgm:spPr/>
    </dgm:pt>
    <dgm:pt modelId="{E266FC3F-2EF2-4478-BE4D-441FE719C1FB}" type="pres">
      <dgm:prSet presAssocID="{A681A550-9EBC-4106-BAC7-4BEAFA9F1063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466830F3-65DB-4768-B15F-CD5AFFFAE93C}" type="pres">
      <dgm:prSet presAssocID="{A93CB2FD-EE1C-4314-B244-C0026B14B5C3}" presName="hierRoot2" presStyleCnt="0"/>
      <dgm:spPr/>
    </dgm:pt>
    <dgm:pt modelId="{57E5EA05-222D-4748-87BA-C374F46CE6D7}" type="pres">
      <dgm:prSet presAssocID="{A93CB2FD-EE1C-4314-B244-C0026B14B5C3}" presName="composite2" presStyleCnt="0"/>
      <dgm:spPr/>
    </dgm:pt>
    <dgm:pt modelId="{8034F86B-AD13-4947-A95C-218459782B86}" type="pres">
      <dgm:prSet presAssocID="{A93CB2FD-EE1C-4314-B244-C0026B14B5C3}" presName="background2" presStyleLbl="node2" presStyleIdx="1" presStyleCnt="4"/>
      <dgm:spPr/>
    </dgm:pt>
    <dgm:pt modelId="{545F3718-F322-418A-ABE0-100EA1E6E33E}" type="pres">
      <dgm:prSet presAssocID="{A93CB2FD-EE1C-4314-B244-C0026B14B5C3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617E37-1C62-4153-BFBC-F1C3DC1A8103}" type="pres">
      <dgm:prSet presAssocID="{A93CB2FD-EE1C-4314-B244-C0026B14B5C3}" presName="hierChild3" presStyleCnt="0"/>
      <dgm:spPr/>
    </dgm:pt>
    <dgm:pt modelId="{D6B082C7-4013-4F23-9AE4-153509C8436F}" type="pres">
      <dgm:prSet presAssocID="{593FCC57-75C5-4FA8-99D7-B588E0640CBE}" presName="Name17" presStyleLbl="parChTrans1D3" presStyleIdx="2" presStyleCnt="5"/>
      <dgm:spPr/>
      <dgm:t>
        <a:bodyPr/>
        <a:lstStyle/>
        <a:p>
          <a:endParaRPr lang="zh-CN" altLang="en-US"/>
        </a:p>
      </dgm:t>
    </dgm:pt>
    <dgm:pt modelId="{F4031D1A-59C3-40A8-BD0D-2FAC81FAE187}" type="pres">
      <dgm:prSet presAssocID="{585678DE-FCCD-43DD-908F-7588BE883F17}" presName="hierRoot3" presStyleCnt="0"/>
      <dgm:spPr/>
    </dgm:pt>
    <dgm:pt modelId="{5B5C91D4-30B7-4B2D-A1F0-69998162D5B7}" type="pres">
      <dgm:prSet presAssocID="{585678DE-FCCD-43DD-908F-7588BE883F17}" presName="composite3" presStyleCnt="0"/>
      <dgm:spPr/>
    </dgm:pt>
    <dgm:pt modelId="{68E64202-F2E7-4FB8-BCFA-4E17A12BED29}" type="pres">
      <dgm:prSet presAssocID="{585678DE-FCCD-43DD-908F-7588BE883F17}" presName="background3" presStyleLbl="node3" presStyleIdx="2" presStyleCnt="5"/>
      <dgm:spPr/>
    </dgm:pt>
    <dgm:pt modelId="{DC69D65A-510A-4B39-9938-F9132CF39F5D}" type="pres">
      <dgm:prSet presAssocID="{585678DE-FCCD-43DD-908F-7588BE883F17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5A9BB3-6DAC-4447-B9E0-F0BEF63D9C97}" type="pres">
      <dgm:prSet presAssocID="{585678DE-FCCD-43DD-908F-7588BE883F17}" presName="hierChild4" presStyleCnt="0"/>
      <dgm:spPr/>
    </dgm:pt>
    <dgm:pt modelId="{FA0C904B-E79D-481C-AD31-9C0B0036A8D3}" type="pres">
      <dgm:prSet presAssocID="{93E0CA79-FCED-406E-917F-97A46E8A93B5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10DAABB4-0FD7-40FB-81C9-E263938C3334}" type="pres">
      <dgm:prSet presAssocID="{086A94B3-FC97-41F0-AAD0-D55F5A19D5A8}" presName="hierRoot2" presStyleCnt="0"/>
      <dgm:spPr/>
    </dgm:pt>
    <dgm:pt modelId="{6C6517D2-EC06-4E32-914E-35FA9530B8B2}" type="pres">
      <dgm:prSet presAssocID="{086A94B3-FC97-41F0-AAD0-D55F5A19D5A8}" presName="composite2" presStyleCnt="0"/>
      <dgm:spPr/>
    </dgm:pt>
    <dgm:pt modelId="{833506BF-0D52-4809-A3B8-AE1BCCEB0167}" type="pres">
      <dgm:prSet presAssocID="{086A94B3-FC97-41F0-AAD0-D55F5A19D5A8}" presName="background2" presStyleLbl="node2" presStyleIdx="2" presStyleCnt="4"/>
      <dgm:spPr/>
    </dgm:pt>
    <dgm:pt modelId="{169EA214-1EA0-492D-A1D3-1484DD145B29}" type="pres">
      <dgm:prSet presAssocID="{086A94B3-FC97-41F0-AAD0-D55F5A19D5A8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868BA3-1B8F-4CB2-89CA-0191C35D2FEA}" type="pres">
      <dgm:prSet presAssocID="{086A94B3-FC97-41F0-AAD0-D55F5A19D5A8}" presName="hierChild3" presStyleCnt="0"/>
      <dgm:spPr/>
    </dgm:pt>
    <dgm:pt modelId="{00F40571-7305-45BC-9513-C2595C7AF794}" type="pres">
      <dgm:prSet presAssocID="{50C2015D-6F95-48C1-9453-2B4C2E4A34FB}" presName="Name17" presStyleLbl="parChTrans1D3" presStyleIdx="3" presStyleCnt="5"/>
      <dgm:spPr/>
      <dgm:t>
        <a:bodyPr/>
        <a:lstStyle/>
        <a:p>
          <a:endParaRPr lang="zh-CN" altLang="en-US"/>
        </a:p>
      </dgm:t>
    </dgm:pt>
    <dgm:pt modelId="{022CB99C-9AF0-4714-9F0E-FC7944550513}" type="pres">
      <dgm:prSet presAssocID="{E4D74431-2AD2-4753-89AA-FE78823D3F0A}" presName="hierRoot3" presStyleCnt="0"/>
      <dgm:spPr/>
    </dgm:pt>
    <dgm:pt modelId="{2D1F857B-22A5-4415-A452-1C5EEF2C258B}" type="pres">
      <dgm:prSet presAssocID="{E4D74431-2AD2-4753-89AA-FE78823D3F0A}" presName="composite3" presStyleCnt="0"/>
      <dgm:spPr/>
    </dgm:pt>
    <dgm:pt modelId="{F46FBED9-8316-466B-9A85-39010055DDF3}" type="pres">
      <dgm:prSet presAssocID="{E4D74431-2AD2-4753-89AA-FE78823D3F0A}" presName="background3" presStyleLbl="node3" presStyleIdx="3" presStyleCnt="5"/>
      <dgm:spPr/>
    </dgm:pt>
    <dgm:pt modelId="{0693F030-D255-4AEF-A779-DD12EC0BADE6}" type="pres">
      <dgm:prSet presAssocID="{E4D74431-2AD2-4753-89AA-FE78823D3F0A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1FAAF4-C97C-4010-8CAB-CA7C959939EF}" type="pres">
      <dgm:prSet presAssocID="{E4D74431-2AD2-4753-89AA-FE78823D3F0A}" presName="hierChild4" presStyleCnt="0"/>
      <dgm:spPr/>
    </dgm:pt>
    <dgm:pt modelId="{D7A01229-D030-4C95-8991-68539B86F396}" type="pres">
      <dgm:prSet presAssocID="{AFFB8CD4-4581-4679-BC11-5F344EAAE642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9157709F-2146-4541-83D3-1BC430D13FAA}" type="pres">
      <dgm:prSet presAssocID="{B34160D6-F6DD-4498-85CA-B7B5443012B5}" presName="hierRoot2" presStyleCnt="0"/>
      <dgm:spPr/>
    </dgm:pt>
    <dgm:pt modelId="{4E6B674F-37FF-4CDB-AF99-EDFEEA3C722C}" type="pres">
      <dgm:prSet presAssocID="{B34160D6-F6DD-4498-85CA-B7B5443012B5}" presName="composite2" presStyleCnt="0"/>
      <dgm:spPr/>
    </dgm:pt>
    <dgm:pt modelId="{E79EBAA9-0E6C-42FE-BE88-EFF1D19D761C}" type="pres">
      <dgm:prSet presAssocID="{B34160D6-F6DD-4498-85CA-B7B5443012B5}" presName="background2" presStyleLbl="node2" presStyleIdx="3" presStyleCnt="4"/>
      <dgm:spPr/>
    </dgm:pt>
    <dgm:pt modelId="{8849EA13-76C0-4D0E-BEDF-6DC994AA2852}" type="pres">
      <dgm:prSet presAssocID="{B34160D6-F6DD-4498-85CA-B7B5443012B5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D933A6-6B08-4DA4-9BBE-CEE97A2B9DF4}" type="pres">
      <dgm:prSet presAssocID="{B34160D6-F6DD-4498-85CA-B7B5443012B5}" presName="hierChild3" presStyleCnt="0"/>
      <dgm:spPr/>
    </dgm:pt>
    <dgm:pt modelId="{DE04E1DC-628F-41ED-98DE-66326F3CF609}" type="pres">
      <dgm:prSet presAssocID="{1F6F1C73-18D1-46BD-B071-37F40924E526}" presName="Name17" presStyleLbl="parChTrans1D3" presStyleIdx="4" presStyleCnt="5"/>
      <dgm:spPr/>
      <dgm:t>
        <a:bodyPr/>
        <a:lstStyle/>
        <a:p>
          <a:endParaRPr lang="zh-CN" altLang="en-US"/>
        </a:p>
      </dgm:t>
    </dgm:pt>
    <dgm:pt modelId="{5001F352-2A1F-40EA-9E85-0A293B906A36}" type="pres">
      <dgm:prSet presAssocID="{136BE841-194F-4AB0-A0D5-84DF73087B48}" presName="hierRoot3" presStyleCnt="0"/>
      <dgm:spPr/>
    </dgm:pt>
    <dgm:pt modelId="{A556CC6A-5F6C-445D-B8AA-EE3E04921820}" type="pres">
      <dgm:prSet presAssocID="{136BE841-194F-4AB0-A0D5-84DF73087B48}" presName="composite3" presStyleCnt="0"/>
      <dgm:spPr/>
    </dgm:pt>
    <dgm:pt modelId="{63DF906F-9CFA-4EB4-812B-AB66A0078824}" type="pres">
      <dgm:prSet presAssocID="{136BE841-194F-4AB0-A0D5-84DF73087B48}" presName="background3" presStyleLbl="node3" presStyleIdx="4" presStyleCnt="5"/>
      <dgm:spPr/>
    </dgm:pt>
    <dgm:pt modelId="{871E442F-5826-4169-9309-E9E4A8D3A07C}" type="pres">
      <dgm:prSet presAssocID="{136BE841-194F-4AB0-A0D5-84DF73087B48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8080BE-9561-450B-8EB6-C154247B4D74}" type="pres">
      <dgm:prSet presAssocID="{136BE841-194F-4AB0-A0D5-84DF73087B48}" presName="hierChild4" presStyleCnt="0"/>
      <dgm:spPr/>
    </dgm:pt>
  </dgm:ptLst>
  <dgm:cxnLst>
    <dgm:cxn modelId="{9D7F4847-B287-463C-8FB0-BB9F59EEA438}" type="presOf" srcId="{A93CB2FD-EE1C-4314-B244-C0026B14B5C3}" destId="{545F3718-F322-418A-ABE0-100EA1E6E33E}" srcOrd="0" destOrd="0" presId="urn:microsoft.com/office/officeart/2005/8/layout/hierarchy1#3"/>
    <dgm:cxn modelId="{8D66AECD-9E21-46D7-9D9E-2292D9355CA0}" type="presOf" srcId="{83999B4D-C248-4C4F-B215-638B3B46D67B}" destId="{FB077C4A-FB53-47BF-A4AF-78A5FB3D959D}" srcOrd="0" destOrd="0" presId="urn:microsoft.com/office/officeart/2005/8/layout/hierarchy1#3"/>
    <dgm:cxn modelId="{109B9289-2336-4B3A-8789-30BBA554EA8C}" srcId="{492647C4-11B1-4D0C-BDDB-1E92EEA9E273}" destId="{12A3766F-3078-4703-A24E-3235A2F2E04D}" srcOrd="1" destOrd="0" parTransId="{3FD7ACCC-4307-4424-AF66-D10B726104A8}" sibTransId="{7B40C0BE-B1DA-4A5B-9589-2001D2857730}"/>
    <dgm:cxn modelId="{BC4B46CA-5243-4037-87BF-6B5841B399FD}" type="presOf" srcId="{50C2015D-6F95-48C1-9453-2B4C2E4A34FB}" destId="{00F40571-7305-45BC-9513-C2595C7AF794}" srcOrd="0" destOrd="0" presId="urn:microsoft.com/office/officeart/2005/8/layout/hierarchy1#3"/>
    <dgm:cxn modelId="{F58D00BA-8D71-4201-99F7-AA5606EB700F}" srcId="{492647C4-11B1-4D0C-BDDB-1E92EEA9E273}" destId="{E85EC373-50FF-417A-B32C-991DEA3BD4CD}" srcOrd="0" destOrd="0" parTransId="{45597CCE-DC9A-45FE-83C8-E46B7CF95EE0}" sibTransId="{99057BAC-5262-447E-A2CA-F5F85BFFE40C}"/>
    <dgm:cxn modelId="{AB465227-00FF-40FF-80C9-9E36411C2881}" type="presOf" srcId="{3FD7ACCC-4307-4424-AF66-D10B726104A8}" destId="{6CEF4A5C-87B2-4EF6-8D93-DE301EB022A4}" srcOrd="0" destOrd="0" presId="urn:microsoft.com/office/officeart/2005/8/layout/hierarchy1#3"/>
    <dgm:cxn modelId="{DB674E44-13E7-4D3A-9517-97D6055DA777}" type="presOf" srcId="{847FFD23-6DE3-4148-8982-1AE82845E3E1}" destId="{1A28CCC8-845B-457D-A1F0-7CEC382709AD}" srcOrd="0" destOrd="0" presId="urn:microsoft.com/office/officeart/2005/8/layout/hierarchy1#3"/>
    <dgm:cxn modelId="{576AAB63-5D2D-4404-8471-2CA28AF65364}" type="presOf" srcId="{16C29DF8-F2BC-48C7-BBCF-C1AC798BD359}" destId="{46E63C09-DE3B-4716-8F16-A4AFB2314F95}" srcOrd="0" destOrd="0" presId="urn:microsoft.com/office/officeart/2005/8/layout/hierarchy1#3"/>
    <dgm:cxn modelId="{9C9842C1-5406-4EEE-9539-1AAD0890A599}" srcId="{83999B4D-C248-4C4F-B215-638B3B46D67B}" destId="{A93CB2FD-EE1C-4314-B244-C0026B14B5C3}" srcOrd="1" destOrd="0" parTransId="{A681A550-9EBC-4106-BAC7-4BEAFA9F1063}" sibTransId="{868FB4A6-ECEB-4257-BBAC-523CA236BF3A}"/>
    <dgm:cxn modelId="{B1977E92-AFEE-4FFD-BD5E-8FA51B884D0C}" type="presOf" srcId="{45597CCE-DC9A-45FE-83C8-E46B7CF95EE0}" destId="{1CC92105-817B-45A8-B8BF-2FD33F490D43}" srcOrd="0" destOrd="0" presId="urn:microsoft.com/office/officeart/2005/8/layout/hierarchy1#3"/>
    <dgm:cxn modelId="{AC25F572-FC55-46F7-9EC9-6BF1B71007A8}" type="presOf" srcId="{E85EC373-50FF-417A-B32C-991DEA3BD4CD}" destId="{511B8A02-9FE4-49AE-BD91-E6CE75D7F316}" srcOrd="0" destOrd="0" presId="urn:microsoft.com/office/officeart/2005/8/layout/hierarchy1#3"/>
    <dgm:cxn modelId="{463E87A8-1EA3-4964-A378-8C62894511EB}" srcId="{086A94B3-FC97-41F0-AAD0-D55F5A19D5A8}" destId="{E4D74431-2AD2-4753-89AA-FE78823D3F0A}" srcOrd="0" destOrd="0" parTransId="{50C2015D-6F95-48C1-9453-2B4C2E4A34FB}" sibTransId="{74D9DA99-BD4D-4FFF-93EA-218DEB83D7A7}"/>
    <dgm:cxn modelId="{D3844F02-F8DD-4FE8-9620-281008FA1ED2}" type="presOf" srcId="{593FCC57-75C5-4FA8-99D7-B588E0640CBE}" destId="{D6B082C7-4013-4F23-9AE4-153509C8436F}" srcOrd="0" destOrd="0" presId="urn:microsoft.com/office/officeart/2005/8/layout/hierarchy1#3"/>
    <dgm:cxn modelId="{86253782-45ED-4E81-A784-40C3DA46FA61}" type="presOf" srcId="{136BE841-194F-4AB0-A0D5-84DF73087B48}" destId="{871E442F-5826-4169-9309-E9E4A8D3A07C}" srcOrd="0" destOrd="0" presId="urn:microsoft.com/office/officeart/2005/8/layout/hierarchy1#3"/>
    <dgm:cxn modelId="{D55CC48E-1D1A-4252-8B2B-449B794E4110}" type="presOf" srcId="{A681A550-9EBC-4106-BAC7-4BEAFA9F1063}" destId="{E266FC3F-2EF2-4478-BE4D-441FE719C1FB}" srcOrd="0" destOrd="0" presId="urn:microsoft.com/office/officeart/2005/8/layout/hierarchy1#3"/>
    <dgm:cxn modelId="{6C9C451F-3C79-4D44-8AD1-1255288504CA}" type="presOf" srcId="{086A94B3-FC97-41F0-AAD0-D55F5A19D5A8}" destId="{169EA214-1EA0-492D-A1D3-1484DD145B29}" srcOrd="0" destOrd="0" presId="urn:microsoft.com/office/officeart/2005/8/layout/hierarchy1#3"/>
    <dgm:cxn modelId="{80AECA14-C71A-4198-B852-5B579D89A63F}" type="presOf" srcId="{E4D74431-2AD2-4753-89AA-FE78823D3F0A}" destId="{0693F030-D255-4AEF-A779-DD12EC0BADE6}" srcOrd="0" destOrd="0" presId="urn:microsoft.com/office/officeart/2005/8/layout/hierarchy1#3"/>
    <dgm:cxn modelId="{EA126B0E-2ABD-438A-A9B0-2BBCECEE7A35}" type="presOf" srcId="{492647C4-11B1-4D0C-BDDB-1E92EEA9E273}" destId="{93211779-C7C8-44C1-90EA-D59B37C7956F}" srcOrd="0" destOrd="0" presId="urn:microsoft.com/office/officeart/2005/8/layout/hierarchy1#3"/>
    <dgm:cxn modelId="{D77B87CA-316C-4645-91DF-D9F0F9B26B6F}" type="presOf" srcId="{12A3766F-3078-4703-A24E-3235A2F2E04D}" destId="{DB6CB2CA-0AEF-47DF-8DA3-97F5FD95AD21}" srcOrd="0" destOrd="0" presId="urn:microsoft.com/office/officeart/2005/8/layout/hierarchy1#3"/>
    <dgm:cxn modelId="{9FCA912E-FA1C-4F61-B2FA-734F326D9DB5}" srcId="{B34160D6-F6DD-4498-85CA-B7B5443012B5}" destId="{136BE841-194F-4AB0-A0D5-84DF73087B48}" srcOrd="0" destOrd="0" parTransId="{1F6F1C73-18D1-46BD-B071-37F40924E526}" sibTransId="{2DDEBA9D-E22D-444E-857E-C19FCCB132BA}"/>
    <dgm:cxn modelId="{C60BAACC-F418-4346-AD10-58BC675FCE62}" srcId="{83999B4D-C248-4C4F-B215-638B3B46D67B}" destId="{492647C4-11B1-4D0C-BDDB-1E92EEA9E273}" srcOrd="0" destOrd="0" parTransId="{847FFD23-6DE3-4148-8982-1AE82845E3E1}" sibTransId="{BF875448-6A42-4A5E-B8ED-E4276211D512}"/>
    <dgm:cxn modelId="{FDAB8544-4390-40CE-B8F0-68CD88AE9330}" type="presOf" srcId="{AFFB8CD4-4581-4679-BC11-5F344EAAE642}" destId="{D7A01229-D030-4C95-8991-68539B86F396}" srcOrd="0" destOrd="0" presId="urn:microsoft.com/office/officeart/2005/8/layout/hierarchy1#3"/>
    <dgm:cxn modelId="{43349FC4-48B2-44CA-BBB1-D46C007E809C}" srcId="{83999B4D-C248-4C4F-B215-638B3B46D67B}" destId="{B34160D6-F6DD-4498-85CA-B7B5443012B5}" srcOrd="3" destOrd="0" parTransId="{AFFB8CD4-4581-4679-BC11-5F344EAAE642}" sibTransId="{A219AF09-0E1C-433A-AC8B-2F268AC1B151}"/>
    <dgm:cxn modelId="{2731FF7C-BF42-4A2C-82A4-1975C631DF21}" srcId="{83999B4D-C248-4C4F-B215-638B3B46D67B}" destId="{086A94B3-FC97-41F0-AAD0-D55F5A19D5A8}" srcOrd="2" destOrd="0" parTransId="{93E0CA79-FCED-406E-917F-97A46E8A93B5}" sibTransId="{501AEE9D-BBCD-41C3-B8F8-E0B3B5140C1C}"/>
    <dgm:cxn modelId="{49C22A47-AC6C-476E-80CB-A7457613E834}" srcId="{16C29DF8-F2BC-48C7-BBCF-C1AC798BD359}" destId="{83999B4D-C248-4C4F-B215-638B3B46D67B}" srcOrd="0" destOrd="0" parTransId="{FDBE91AB-CD28-4303-A28B-F2D0EF2BC138}" sibTransId="{FB4CDDC4-243A-4B4F-856B-7493B777C9B4}"/>
    <dgm:cxn modelId="{5DF3EA89-7122-4E49-ABF9-F23D084C357D}" type="presOf" srcId="{93E0CA79-FCED-406E-917F-97A46E8A93B5}" destId="{FA0C904B-E79D-481C-AD31-9C0B0036A8D3}" srcOrd="0" destOrd="0" presId="urn:microsoft.com/office/officeart/2005/8/layout/hierarchy1#3"/>
    <dgm:cxn modelId="{219FA2A0-AE55-40DE-8497-5E87F9FE4DCD}" type="presOf" srcId="{B34160D6-F6DD-4498-85CA-B7B5443012B5}" destId="{8849EA13-76C0-4D0E-BEDF-6DC994AA2852}" srcOrd="0" destOrd="0" presId="urn:microsoft.com/office/officeart/2005/8/layout/hierarchy1#3"/>
    <dgm:cxn modelId="{31F912E0-9160-443F-9D83-6BC4F824DCF3}" srcId="{A93CB2FD-EE1C-4314-B244-C0026B14B5C3}" destId="{585678DE-FCCD-43DD-908F-7588BE883F17}" srcOrd="0" destOrd="0" parTransId="{593FCC57-75C5-4FA8-99D7-B588E0640CBE}" sibTransId="{310A1042-A476-453B-AAD9-8958A1FDACE5}"/>
    <dgm:cxn modelId="{3D1DE3D8-29AA-4B2D-B52C-51AFCBB6105E}" type="presOf" srcId="{585678DE-FCCD-43DD-908F-7588BE883F17}" destId="{DC69D65A-510A-4B39-9938-F9132CF39F5D}" srcOrd="0" destOrd="0" presId="urn:microsoft.com/office/officeart/2005/8/layout/hierarchy1#3"/>
    <dgm:cxn modelId="{9CAD3068-0EA4-4CE1-B199-F85918581461}" type="presOf" srcId="{1F6F1C73-18D1-46BD-B071-37F40924E526}" destId="{DE04E1DC-628F-41ED-98DE-66326F3CF609}" srcOrd="0" destOrd="0" presId="urn:microsoft.com/office/officeart/2005/8/layout/hierarchy1#3"/>
    <dgm:cxn modelId="{85D70F56-CB59-4D19-9FA3-7A5148C9B95A}" type="presParOf" srcId="{46E63C09-DE3B-4716-8F16-A4AFB2314F95}" destId="{7369CEE6-FEA2-4D9B-94F3-8E91A8552666}" srcOrd="0" destOrd="0" presId="urn:microsoft.com/office/officeart/2005/8/layout/hierarchy1#3"/>
    <dgm:cxn modelId="{AF6C6068-2037-4E19-B0C4-B28AF1CC8247}" type="presParOf" srcId="{7369CEE6-FEA2-4D9B-94F3-8E91A8552666}" destId="{31CFCC97-3491-4CBD-85F0-575FE333FB69}" srcOrd="0" destOrd="0" presId="urn:microsoft.com/office/officeart/2005/8/layout/hierarchy1#3"/>
    <dgm:cxn modelId="{B3CF8B2F-4152-483C-AC46-86D155108374}" type="presParOf" srcId="{31CFCC97-3491-4CBD-85F0-575FE333FB69}" destId="{B73949CC-665E-4C48-9468-7F37B671FFEF}" srcOrd="0" destOrd="0" presId="urn:microsoft.com/office/officeart/2005/8/layout/hierarchy1#3"/>
    <dgm:cxn modelId="{5AD65D5C-BB57-4115-AD80-CE743054F222}" type="presParOf" srcId="{31CFCC97-3491-4CBD-85F0-575FE333FB69}" destId="{FB077C4A-FB53-47BF-A4AF-78A5FB3D959D}" srcOrd="1" destOrd="0" presId="urn:microsoft.com/office/officeart/2005/8/layout/hierarchy1#3"/>
    <dgm:cxn modelId="{2C770A41-B0B7-46DE-8569-2B541A82B3FC}" type="presParOf" srcId="{7369CEE6-FEA2-4D9B-94F3-8E91A8552666}" destId="{EC688CC5-C2DC-4C6C-86B2-36AD6E0B0423}" srcOrd="1" destOrd="0" presId="urn:microsoft.com/office/officeart/2005/8/layout/hierarchy1#3"/>
    <dgm:cxn modelId="{0CA1D439-47C1-460E-9079-D993EE88E18C}" type="presParOf" srcId="{EC688CC5-C2DC-4C6C-86B2-36AD6E0B0423}" destId="{1A28CCC8-845B-457D-A1F0-7CEC382709AD}" srcOrd="0" destOrd="0" presId="urn:microsoft.com/office/officeart/2005/8/layout/hierarchy1#3"/>
    <dgm:cxn modelId="{DED5D2C4-5B9E-4F68-B56F-BFB090376718}" type="presParOf" srcId="{EC688CC5-C2DC-4C6C-86B2-36AD6E0B0423}" destId="{3BEFF78B-A332-410C-84C4-73C52B863ADB}" srcOrd="1" destOrd="0" presId="urn:microsoft.com/office/officeart/2005/8/layout/hierarchy1#3"/>
    <dgm:cxn modelId="{00EA46FC-483A-434A-B2F5-72B6FA3C581F}" type="presParOf" srcId="{3BEFF78B-A332-410C-84C4-73C52B863ADB}" destId="{DD39C4BF-B5D9-4A9B-8272-497E6D687D08}" srcOrd="0" destOrd="0" presId="urn:microsoft.com/office/officeart/2005/8/layout/hierarchy1#3"/>
    <dgm:cxn modelId="{42178256-9A11-4D3E-AF7B-86E751726350}" type="presParOf" srcId="{DD39C4BF-B5D9-4A9B-8272-497E6D687D08}" destId="{8B801187-EE7F-4996-B319-FDE27018D593}" srcOrd="0" destOrd="0" presId="urn:microsoft.com/office/officeart/2005/8/layout/hierarchy1#3"/>
    <dgm:cxn modelId="{1147DBC9-7FDD-4879-A8E3-1EA72F79C8A3}" type="presParOf" srcId="{DD39C4BF-B5D9-4A9B-8272-497E6D687D08}" destId="{93211779-C7C8-44C1-90EA-D59B37C7956F}" srcOrd="1" destOrd="0" presId="urn:microsoft.com/office/officeart/2005/8/layout/hierarchy1#3"/>
    <dgm:cxn modelId="{8BB5A01E-F47D-45AA-A767-12C358A4C0FA}" type="presParOf" srcId="{3BEFF78B-A332-410C-84C4-73C52B863ADB}" destId="{F0DA84E1-D8F7-4974-BEA8-EECCA9C4BA12}" srcOrd="1" destOrd="0" presId="urn:microsoft.com/office/officeart/2005/8/layout/hierarchy1#3"/>
    <dgm:cxn modelId="{2BF2740B-D042-4795-8FA3-0FA759BE729E}" type="presParOf" srcId="{F0DA84E1-D8F7-4974-BEA8-EECCA9C4BA12}" destId="{1CC92105-817B-45A8-B8BF-2FD33F490D43}" srcOrd="0" destOrd="0" presId="urn:microsoft.com/office/officeart/2005/8/layout/hierarchy1#3"/>
    <dgm:cxn modelId="{68229580-D34E-4E97-A3D1-40C46F4E8880}" type="presParOf" srcId="{F0DA84E1-D8F7-4974-BEA8-EECCA9C4BA12}" destId="{2C75BAA0-FC6E-4C72-B83E-93EA49FF4BA7}" srcOrd="1" destOrd="0" presId="urn:microsoft.com/office/officeart/2005/8/layout/hierarchy1#3"/>
    <dgm:cxn modelId="{18E1CC62-DB61-48EC-A641-F112655A446B}" type="presParOf" srcId="{2C75BAA0-FC6E-4C72-B83E-93EA49FF4BA7}" destId="{5798565D-9251-4CC2-AB24-5C39956564AD}" srcOrd="0" destOrd="0" presId="urn:microsoft.com/office/officeart/2005/8/layout/hierarchy1#3"/>
    <dgm:cxn modelId="{EB75CCA2-3AFD-49E2-9FE9-67683DC17A18}" type="presParOf" srcId="{5798565D-9251-4CC2-AB24-5C39956564AD}" destId="{96A7463B-009D-4E80-B159-E1C716C22599}" srcOrd="0" destOrd="0" presId="urn:microsoft.com/office/officeart/2005/8/layout/hierarchy1#3"/>
    <dgm:cxn modelId="{C214AC1E-170C-47C9-A38D-3B8C44298E0F}" type="presParOf" srcId="{5798565D-9251-4CC2-AB24-5C39956564AD}" destId="{511B8A02-9FE4-49AE-BD91-E6CE75D7F316}" srcOrd="1" destOrd="0" presId="urn:microsoft.com/office/officeart/2005/8/layout/hierarchy1#3"/>
    <dgm:cxn modelId="{15AFDA5E-F467-4FB8-95D8-D56FB8AF1999}" type="presParOf" srcId="{2C75BAA0-FC6E-4C72-B83E-93EA49FF4BA7}" destId="{E1A67EDE-CE43-4EDA-BD11-FAB2B109FC24}" srcOrd="1" destOrd="0" presId="urn:microsoft.com/office/officeart/2005/8/layout/hierarchy1#3"/>
    <dgm:cxn modelId="{B7760CDC-CF8B-42A0-AE19-ACEE7AC916D9}" type="presParOf" srcId="{F0DA84E1-D8F7-4974-BEA8-EECCA9C4BA12}" destId="{6CEF4A5C-87B2-4EF6-8D93-DE301EB022A4}" srcOrd="2" destOrd="0" presId="urn:microsoft.com/office/officeart/2005/8/layout/hierarchy1#3"/>
    <dgm:cxn modelId="{EB26B664-E7D3-464A-9ED8-513533018732}" type="presParOf" srcId="{F0DA84E1-D8F7-4974-BEA8-EECCA9C4BA12}" destId="{E5104F3C-18C6-477B-84FC-560AA7316964}" srcOrd="3" destOrd="0" presId="urn:microsoft.com/office/officeart/2005/8/layout/hierarchy1#3"/>
    <dgm:cxn modelId="{27B90360-6368-49C9-8554-2EA39A194B42}" type="presParOf" srcId="{E5104F3C-18C6-477B-84FC-560AA7316964}" destId="{488A5AA8-5E3B-45B0-934F-7D876F576D39}" srcOrd="0" destOrd="0" presId="urn:microsoft.com/office/officeart/2005/8/layout/hierarchy1#3"/>
    <dgm:cxn modelId="{99B0BACA-55D6-42A8-916A-08D5CF725535}" type="presParOf" srcId="{488A5AA8-5E3B-45B0-934F-7D876F576D39}" destId="{9414118C-34A8-4785-9593-05C3171CFDBF}" srcOrd="0" destOrd="0" presId="urn:microsoft.com/office/officeart/2005/8/layout/hierarchy1#3"/>
    <dgm:cxn modelId="{11F9402B-B66D-4851-B11F-134148BE270B}" type="presParOf" srcId="{488A5AA8-5E3B-45B0-934F-7D876F576D39}" destId="{DB6CB2CA-0AEF-47DF-8DA3-97F5FD95AD21}" srcOrd="1" destOrd="0" presId="urn:microsoft.com/office/officeart/2005/8/layout/hierarchy1#3"/>
    <dgm:cxn modelId="{D2A44A76-7C11-4BC8-AEA1-162F83F85DF5}" type="presParOf" srcId="{E5104F3C-18C6-477B-84FC-560AA7316964}" destId="{A1B9A5D8-526E-4AA5-9610-277FE97F66D7}" srcOrd="1" destOrd="0" presId="urn:microsoft.com/office/officeart/2005/8/layout/hierarchy1#3"/>
    <dgm:cxn modelId="{62C56F96-8CB2-44FE-8DFE-9CC6F5150F6A}" type="presParOf" srcId="{EC688CC5-C2DC-4C6C-86B2-36AD6E0B0423}" destId="{E266FC3F-2EF2-4478-BE4D-441FE719C1FB}" srcOrd="2" destOrd="0" presId="urn:microsoft.com/office/officeart/2005/8/layout/hierarchy1#3"/>
    <dgm:cxn modelId="{D59085C2-74AD-4BBE-90F4-8CADEEEE6F1E}" type="presParOf" srcId="{EC688CC5-C2DC-4C6C-86B2-36AD6E0B0423}" destId="{466830F3-65DB-4768-B15F-CD5AFFFAE93C}" srcOrd="3" destOrd="0" presId="urn:microsoft.com/office/officeart/2005/8/layout/hierarchy1#3"/>
    <dgm:cxn modelId="{8240C919-2331-4E08-A0AE-27BE9877ABD4}" type="presParOf" srcId="{466830F3-65DB-4768-B15F-CD5AFFFAE93C}" destId="{57E5EA05-222D-4748-87BA-C374F46CE6D7}" srcOrd="0" destOrd="0" presId="urn:microsoft.com/office/officeart/2005/8/layout/hierarchy1#3"/>
    <dgm:cxn modelId="{CEE9250C-50B5-49C8-BEF5-131E8F932D7D}" type="presParOf" srcId="{57E5EA05-222D-4748-87BA-C374F46CE6D7}" destId="{8034F86B-AD13-4947-A95C-218459782B86}" srcOrd="0" destOrd="0" presId="urn:microsoft.com/office/officeart/2005/8/layout/hierarchy1#3"/>
    <dgm:cxn modelId="{3155552A-2A5C-4DCB-B9B7-B372E48E5597}" type="presParOf" srcId="{57E5EA05-222D-4748-87BA-C374F46CE6D7}" destId="{545F3718-F322-418A-ABE0-100EA1E6E33E}" srcOrd="1" destOrd="0" presId="urn:microsoft.com/office/officeart/2005/8/layout/hierarchy1#3"/>
    <dgm:cxn modelId="{16641F3F-58C5-49B9-84D6-F7CFCC21FFD7}" type="presParOf" srcId="{466830F3-65DB-4768-B15F-CD5AFFFAE93C}" destId="{4D617E37-1C62-4153-BFBC-F1C3DC1A8103}" srcOrd="1" destOrd="0" presId="urn:microsoft.com/office/officeart/2005/8/layout/hierarchy1#3"/>
    <dgm:cxn modelId="{9AF4D5F1-651B-4B75-832B-A1674249F225}" type="presParOf" srcId="{4D617E37-1C62-4153-BFBC-F1C3DC1A8103}" destId="{D6B082C7-4013-4F23-9AE4-153509C8436F}" srcOrd="0" destOrd="0" presId="urn:microsoft.com/office/officeart/2005/8/layout/hierarchy1#3"/>
    <dgm:cxn modelId="{191643E4-1785-4604-A474-31B96641ACB3}" type="presParOf" srcId="{4D617E37-1C62-4153-BFBC-F1C3DC1A8103}" destId="{F4031D1A-59C3-40A8-BD0D-2FAC81FAE187}" srcOrd="1" destOrd="0" presId="urn:microsoft.com/office/officeart/2005/8/layout/hierarchy1#3"/>
    <dgm:cxn modelId="{9DE808D7-223A-44D8-A4B7-0C8640B538F7}" type="presParOf" srcId="{F4031D1A-59C3-40A8-BD0D-2FAC81FAE187}" destId="{5B5C91D4-30B7-4B2D-A1F0-69998162D5B7}" srcOrd="0" destOrd="0" presId="urn:microsoft.com/office/officeart/2005/8/layout/hierarchy1#3"/>
    <dgm:cxn modelId="{970750CC-A4B9-4515-A60C-5FFF74D9A84D}" type="presParOf" srcId="{5B5C91D4-30B7-4B2D-A1F0-69998162D5B7}" destId="{68E64202-F2E7-4FB8-BCFA-4E17A12BED29}" srcOrd="0" destOrd="0" presId="urn:microsoft.com/office/officeart/2005/8/layout/hierarchy1#3"/>
    <dgm:cxn modelId="{266CC450-FE3F-42C4-B85C-5F458D4C28F1}" type="presParOf" srcId="{5B5C91D4-30B7-4B2D-A1F0-69998162D5B7}" destId="{DC69D65A-510A-4B39-9938-F9132CF39F5D}" srcOrd="1" destOrd="0" presId="urn:microsoft.com/office/officeart/2005/8/layout/hierarchy1#3"/>
    <dgm:cxn modelId="{9C848C59-AC73-4B54-B618-31789FA0CA2F}" type="presParOf" srcId="{F4031D1A-59C3-40A8-BD0D-2FAC81FAE187}" destId="{555A9BB3-6DAC-4447-B9E0-F0BEF63D9C97}" srcOrd="1" destOrd="0" presId="urn:microsoft.com/office/officeart/2005/8/layout/hierarchy1#3"/>
    <dgm:cxn modelId="{C168A3BC-B224-44C5-A702-D9218E55B764}" type="presParOf" srcId="{EC688CC5-C2DC-4C6C-86B2-36AD6E0B0423}" destId="{FA0C904B-E79D-481C-AD31-9C0B0036A8D3}" srcOrd="4" destOrd="0" presId="urn:microsoft.com/office/officeart/2005/8/layout/hierarchy1#3"/>
    <dgm:cxn modelId="{864A036A-BFAB-40B5-84C9-D54C433A6522}" type="presParOf" srcId="{EC688CC5-C2DC-4C6C-86B2-36AD6E0B0423}" destId="{10DAABB4-0FD7-40FB-81C9-E263938C3334}" srcOrd="5" destOrd="0" presId="urn:microsoft.com/office/officeart/2005/8/layout/hierarchy1#3"/>
    <dgm:cxn modelId="{9200305D-C2AF-47AE-99FD-A097D58B9118}" type="presParOf" srcId="{10DAABB4-0FD7-40FB-81C9-E263938C3334}" destId="{6C6517D2-EC06-4E32-914E-35FA9530B8B2}" srcOrd="0" destOrd="0" presId="urn:microsoft.com/office/officeart/2005/8/layout/hierarchy1#3"/>
    <dgm:cxn modelId="{79ECB050-F5CD-4AB3-B489-07ED1BC987C0}" type="presParOf" srcId="{6C6517D2-EC06-4E32-914E-35FA9530B8B2}" destId="{833506BF-0D52-4809-A3B8-AE1BCCEB0167}" srcOrd="0" destOrd="0" presId="urn:microsoft.com/office/officeart/2005/8/layout/hierarchy1#3"/>
    <dgm:cxn modelId="{92A1ABB1-C2A6-48DF-9349-766624C8C718}" type="presParOf" srcId="{6C6517D2-EC06-4E32-914E-35FA9530B8B2}" destId="{169EA214-1EA0-492D-A1D3-1484DD145B29}" srcOrd="1" destOrd="0" presId="urn:microsoft.com/office/officeart/2005/8/layout/hierarchy1#3"/>
    <dgm:cxn modelId="{7C050ECB-DC35-4F06-B717-364E5CC9C631}" type="presParOf" srcId="{10DAABB4-0FD7-40FB-81C9-E263938C3334}" destId="{4D868BA3-1B8F-4CB2-89CA-0191C35D2FEA}" srcOrd="1" destOrd="0" presId="urn:microsoft.com/office/officeart/2005/8/layout/hierarchy1#3"/>
    <dgm:cxn modelId="{82B7A349-3C69-48CA-A96A-A2D7B38401BB}" type="presParOf" srcId="{4D868BA3-1B8F-4CB2-89CA-0191C35D2FEA}" destId="{00F40571-7305-45BC-9513-C2595C7AF794}" srcOrd="0" destOrd="0" presId="urn:microsoft.com/office/officeart/2005/8/layout/hierarchy1#3"/>
    <dgm:cxn modelId="{65C6C277-0C1D-4024-842F-EC1EE0CF168F}" type="presParOf" srcId="{4D868BA3-1B8F-4CB2-89CA-0191C35D2FEA}" destId="{022CB99C-9AF0-4714-9F0E-FC7944550513}" srcOrd="1" destOrd="0" presId="urn:microsoft.com/office/officeart/2005/8/layout/hierarchy1#3"/>
    <dgm:cxn modelId="{391F82C4-7C82-4CE4-8F17-1465E031EF28}" type="presParOf" srcId="{022CB99C-9AF0-4714-9F0E-FC7944550513}" destId="{2D1F857B-22A5-4415-A452-1C5EEF2C258B}" srcOrd="0" destOrd="0" presId="urn:microsoft.com/office/officeart/2005/8/layout/hierarchy1#3"/>
    <dgm:cxn modelId="{AAAB077A-9294-493F-87A8-3D8A59C75F45}" type="presParOf" srcId="{2D1F857B-22A5-4415-A452-1C5EEF2C258B}" destId="{F46FBED9-8316-466B-9A85-39010055DDF3}" srcOrd="0" destOrd="0" presId="urn:microsoft.com/office/officeart/2005/8/layout/hierarchy1#3"/>
    <dgm:cxn modelId="{881393CA-C751-44E7-B165-A12B82447D3D}" type="presParOf" srcId="{2D1F857B-22A5-4415-A452-1C5EEF2C258B}" destId="{0693F030-D255-4AEF-A779-DD12EC0BADE6}" srcOrd="1" destOrd="0" presId="urn:microsoft.com/office/officeart/2005/8/layout/hierarchy1#3"/>
    <dgm:cxn modelId="{A00D72C3-D15F-45B7-9416-A796A1020A52}" type="presParOf" srcId="{022CB99C-9AF0-4714-9F0E-FC7944550513}" destId="{B21FAAF4-C97C-4010-8CAB-CA7C959939EF}" srcOrd="1" destOrd="0" presId="urn:microsoft.com/office/officeart/2005/8/layout/hierarchy1#3"/>
    <dgm:cxn modelId="{467649FD-7E1C-478F-8076-675D95271049}" type="presParOf" srcId="{EC688CC5-C2DC-4C6C-86B2-36AD6E0B0423}" destId="{D7A01229-D030-4C95-8991-68539B86F396}" srcOrd="6" destOrd="0" presId="urn:microsoft.com/office/officeart/2005/8/layout/hierarchy1#3"/>
    <dgm:cxn modelId="{A0624181-0686-4D0B-8B61-9CC7E8E2E616}" type="presParOf" srcId="{EC688CC5-C2DC-4C6C-86B2-36AD6E0B0423}" destId="{9157709F-2146-4541-83D3-1BC430D13FAA}" srcOrd="7" destOrd="0" presId="urn:microsoft.com/office/officeart/2005/8/layout/hierarchy1#3"/>
    <dgm:cxn modelId="{219B47D6-6A22-4CFF-948B-63217EB47B35}" type="presParOf" srcId="{9157709F-2146-4541-83D3-1BC430D13FAA}" destId="{4E6B674F-37FF-4CDB-AF99-EDFEEA3C722C}" srcOrd="0" destOrd="0" presId="urn:microsoft.com/office/officeart/2005/8/layout/hierarchy1#3"/>
    <dgm:cxn modelId="{8BA6B82E-F2C1-4986-A5F0-0284E0E14082}" type="presParOf" srcId="{4E6B674F-37FF-4CDB-AF99-EDFEEA3C722C}" destId="{E79EBAA9-0E6C-42FE-BE88-EFF1D19D761C}" srcOrd="0" destOrd="0" presId="urn:microsoft.com/office/officeart/2005/8/layout/hierarchy1#3"/>
    <dgm:cxn modelId="{531830DB-6382-4217-95D5-DD0D1C3D4E8A}" type="presParOf" srcId="{4E6B674F-37FF-4CDB-AF99-EDFEEA3C722C}" destId="{8849EA13-76C0-4D0E-BEDF-6DC994AA2852}" srcOrd="1" destOrd="0" presId="urn:microsoft.com/office/officeart/2005/8/layout/hierarchy1#3"/>
    <dgm:cxn modelId="{A51DB85F-4B60-4230-A630-B17E84319941}" type="presParOf" srcId="{9157709F-2146-4541-83D3-1BC430D13FAA}" destId="{BCD933A6-6B08-4DA4-9BBE-CEE97A2B9DF4}" srcOrd="1" destOrd="0" presId="urn:microsoft.com/office/officeart/2005/8/layout/hierarchy1#3"/>
    <dgm:cxn modelId="{16BCCB97-803C-4C23-91E4-CDB79C1B20E3}" type="presParOf" srcId="{BCD933A6-6B08-4DA4-9BBE-CEE97A2B9DF4}" destId="{DE04E1DC-628F-41ED-98DE-66326F3CF609}" srcOrd="0" destOrd="0" presId="urn:microsoft.com/office/officeart/2005/8/layout/hierarchy1#3"/>
    <dgm:cxn modelId="{DBF228E1-443C-45DB-A231-700CDB818E1F}" type="presParOf" srcId="{BCD933A6-6B08-4DA4-9BBE-CEE97A2B9DF4}" destId="{5001F352-2A1F-40EA-9E85-0A293B906A36}" srcOrd="1" destOrd="0" presId="urn:microsoft.com/office/officeart/2005/8/layout/hierarchy1#3"/>
    <dgm:cxn modelId="{33D0762C-AAAB-4D26-8F48-B20B426FEB56}" type="presParOf" srcId="{5001F352-2A1F-40EA-9E85-0A293B906A36}" destId="{A556CC6A-5F6C-445D-B8AA-EE3E04921820}" srcOrd="0" destOrd="0" presId="urn:microsoft.com/office/officeart/2005/8/layout/hierarchy1#3"/>
    <dgm:cxn modelId="{669643B6-0BEA-43DD-A3A3-481686B431DA}" type="presParOf" srcId="{A556CC6A-5F6C-445D-B8AA-EE3E04921820}" destId="{63DF906F-9CFA-4EB4-812B-AB66A0078824}" srcOrd="0" destOrd="0" presId="urn:microsoft.com/office/officeart/2005/8/layout/hierarchy1#3"/>
    <dgm:cxn modelId="{24D1747C-A064-41B7-9F91-2D35D754ADE6}" type="presParOf" srcId="{A556CC6A-5F6C-445D-B8AA-EE3E04921820}" destId="{871E442F-5826-4169-9309-E9E4A8D3A07C}" srcOrd="1" destOrd="0" presId="urn:microsoft.com/office/officeart/2005/8/layout/hierarchy1#3"/>
    <dgm:cxn modelId="{95873516-6D10-405B-99CD-C77D303CF8C7}" type="presParOf" srcId="{5001F352-2A1F-40EA-9E85-0A293B906A36}" destId="{0A8080BE-9561-450B-8EB6-C154247B4D74}" srcOrd="1" destOrd="0" presId="urn:microsoft.com/office/officeart/2005/8/layout/hierarchy1#3"/>
  </dgm:cxnLst>
  <dgm:bg/>
  <dgm:whole/>
  <dgm:extLst>
    <a:ext uri="http://schemas.microsoft.com/office/drawing/2008/diagram">
      <dsp:dataModelExt xmlns:dsp="http://schemas.microsoft.com/office/drawing/2008/diagram" xmlns="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6C29DF8-F2BC-48C7-BBCF-C1AC798BD359}" type="doc">
      <dgm:prSet loTypeId="urn:microsoft.com/office/officeart/2005/8/layout/hierarchy1#4" loCatId="hierarchy" qsTypeId="urn:microsoft.com/office/officeart/2005/8/quickstyle/simple1#4" qsCatId="simple" csTypeId="urn:microsoft.com/office/officeart/2005/8/colors/colorful5#4" csCatId="colorful" phldr="1"/>
      <dgm:spPr/>
      <dgm:t>
        <a:bodyPr/>
        <a:lstStyle/>
        <a:p>
          <a:endParaRPr lang="zh-CN" altLang="en-US"/>
        </a:p>
      </dgm:t>
    </dgm:pt>
    <dgm:pt modelId="{83999B4D-C248-4C4F-B215-638B3B46D67B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创意制作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BE91AB-CD28-4303-A28B-F2D0EF2BC138}" type="parTrans" cxnId="{49C22A47-AC6C-476E-80CB-A7457613E834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4CDDC4-243A-4B4F-856B-7493B777C9B4}" type="sibTrans" cxnId="{49C22A47-AC6C-476E-80CB-A7457613E834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6A94B3-FC97-41F0-AAD0-D55F5A19D5A8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创意设计经验</a:t>
          </a:r>
          <a:endParaRPr lang="en-US" altLang="zh-CN" sz="16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E0CA79-FCED-406E-917F-97A46E8A93B5}" type="parTrans" cxnId="{2731FF7C-BF42-4A2C-82A4-1975C631DF21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1AEE9D-BBCD-41C3-B8F8-E0B3B5140C1C}" type="sibTrans" cxnId="{2731FF7C-BF42-4A2C-82A4-1975C631DF21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2647C4-11B1-4D0C-BDDB-1E92EEA9E273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创意区分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7FFD23-6DE3-4148-8982-1AE82845E3E1}" type="parTrans" cxnId="{C60BAACC-F418-4346-AD10-58BC675FCE62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875448-6A42-4A5E-B8ED-E4276211D512}" type="sibTrans" cxnId="{C60BAACC-F418-4346-AD10-58BC675FCE62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3CB2FD-EE1C-4314-B244-C0026B14B5C3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创意设计思考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81A550-9EBC-4106-BAC7-4BEAFA9F1063}" type="parTrans" cxnId="{9C9842C1-5406-4EEE-9539-1AAD0890A599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8FB4A6-ECEB-4257-BBAC-523CA236BF3A}" type="sibTrans" cxnId="{9C9842C1-5406-4EEE-9539-1AAD0890A599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5EC373-50FF-417A-B32C-991DEA3BD4CD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搜索广告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597CCE-DC9A-45FE-83C8-E46B7CF95EE0}" type="parTrans" cxnId="{F58D00BA-8D71-4201-99F7-AA5606EB700F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057BAC-5262-447E-A2CA-F5F85BFFE40C}" type="sibTrans" cxnId="{F58D00BA-8D71-4201-99F7-AA5606EB700F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A3766F-3078-4703-A24E-3235A2F2E04D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展示广告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D7ACCC-4307-4424-AF66-D10B726104A8}" type="parTrans" cxnId="{109B9289-2336-4B3A-8789-30BBA554EA8C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40C0BE-B1DA-4A5B-9589-2001D2857730}" type="sibTrans" cxnId="{109B9289-2336-4B3A-8789-30BBA554EA8C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5678DE-FCCD-43DD-908F-7588BE883F17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用户是谁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3FCC57-75C5-4FA8-99D7-B588E0640CBE}" type="parTrans" cxnId="{31F912E0-9160-443F-9D83-6BC4F824DCF3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0A1042-A476-453B-AAD9-8958A1FDACE5}" type="sibTrans" cxnId="{31F912E0-9160-443F-9D83-6BC4F824DCF3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D74431-2AD2-4753-89AA-FE78823D3F0A}">
      <dgm:prSet custT="1"/>
      <dgm:spPr/>
      <dgm:t>
        <a:bodyPr/>
        <a:lstStyle/>
        <a:p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小经验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C2015D-6F95-48C1-9453-2B4C2E4A34FB}" type="parTrans" cxnId="{463E87A8-1EA3-4964-A378-8C62894511EB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9DA99-BD4D-4FFF-93EA-218DEB83D7A7}" type="sibTrans" cxnId="{463E87A8-1EA3-4964-A378-8C62894511EB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987869-9E64-46E5-B734-D3FB535D0BFE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痛点是何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730A50-8508-4D1E-8FCB-15A16C05D73D}" type="parTrans" cxnId="{FAB4DDDF-AA90-4278-90D1-D8AA9EBFB2BB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87FE46-111F-467E-8C52-993B5CA52654}" type="sibTrans" cxnId="{FAB4DDDF-AA90-4278-90D1-D8AA9EBFB2BB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153E8-426D-491A-9242-D8E640A6F38F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何时使用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9C91F2-9E28-4680-874A-48E31717BE82}" type="parTrans" cxnId="{58234C3B-2BEB-44F5-ABE1-EBA6D39C30AF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174CDC-44BC-48A7-87FC-67410E6281FC}" type="sibTrans" cxnId="{58234C3B-2BEB-44F5-ABE1-EBA6D39C30AF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A1D7BF-ED9A-4937-9F82-BF3E152886E9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何地使用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E4412A-15C5-46E1-8CEE-3B6EA75CB09E}" type="parTrans" cxnId="{6489F928-0E68-4135-8A6B-AE188F8C354C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95E965-8E16-46BC-8A5E-6830BF9482C5}" type="sibTrans" cxnId="{6489F928-0E68-4135-8A6B-AE188F8C354C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92DC77-C0BF-43E2-AA3B-292A39F92D08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信息流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DB68E8-D57A-4A86-93B1-2B5D63AB3EE5}" type="parTrans" cxnId="{D65452FF-76E5-4295-B7E8-41412A558BAC}">
      <dgm:prSet/>
      <dgm:spPr/>
      <dgm:t>
        <a:bodyPr/>
        <a:lstStyle/>
        <a:p>
          <a:endParaRPr lang="zh-CN" altLang="en-US"/>
        </a:p>
      </dgm:t>
    </dgm:pt>
    <dgm:pt modelId="{1D8F5891-4B90-4DC7-A3EC-BF4412F02E13}" type="sibTrans" cxnId="{D65452FF-76E5-4295-B7E8-41412A558BAC}">
      <dgm:prSet/>
      <dgm:spPr/>
      <dgm:t>
        <a:bodyPr/>
        <a:lstStyle/>
        <a:p>
          <a:endParaRPr lang="zh-CN" altLang="en-US"/>
        </a:p>
      </dgm:t>
    </dgm:pt>
    <dgm:pt modelId="{5516F543-49C2-4450-A8D1-D77A3AFB586C}">
      <dgm:prSet custT="1"/>
      <dgm:spPr/>
      <dgm:t>
        <a:bodyPr/>
        <a:lstStyle/>
        <a:p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Banner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C642EA-F4A8-4146-BD0D-9DE8099D9381}" type="parTrans" cxnId="{1D7A8938-55BB-44E3-85FB-58B527DFE454}">
      <dgm:prSet/>
      <dgm:spPr/>
      <dgm:t>
        <a:bodyPr/>
        <a:lstStyle/>
        <a:p>
          <a:endParaRPr lang="zh-CN" altLang="en-US"/>
        </a:p>
      </dgm:t>
    </dgm:pt>
    <dgm:pt modelId="{6DD62B49-B1EE-454B-BE25-4156BB10508F}" type="sibTrans" cxnId="{1D7A8938-55BB-44E3-85FB-58B527DFE454}">
      <dgm:prSet/>
      <dgm:spPr/>
      <dgm:t>
        <a:bodyPr/>
        <a:lstStyle/>
        <a:p>
          <a:endParaRPr lang="zh-CN" altLang="en-US"/>
        </a:p>
      </dgm:t>
    </dgm:pt>
    <dgm:pt modelId="{46E63C09-DE3B-4716-8F16-A4AFB2314F95}" type="pres">
      <dgm:prSet presAssocID="{16C29DF8-F2BC-48C7-BBCF-C1AC798BD35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369CEE6-FEA2-4D9B-94F3-8E91A8552666}" type="pres">
      <dgm:prSet presAssocID="{83999B4D-C248-4C4F-B215-638B3B46D67B}" presName="hierRoot1" presStyleCnt="0"/>
      <dgm:spPr/>
    </dgm:pt>
    <dgm:pt modelId="{31CFCC97-3491-4CBD-85F0-575FE333FB69}" type="pres">
      <dgm:prSet presAssocID="{83999B4D-C248-4C4F-B215-638B3B46D67B}" presName="composite" presStyleCnt="0"/>
      <dgm:spPr/>
    </dgm:pt>
    <dgm:pt modelId="{B73949CC-665E-4C48-9468-7F37B671FFEF}" type="pres">
      <dgm:prSet presAssocID="{83999B4D-C248-4C4F-B215-638B3B46D67B}" presName="background" presStyleLbl="node0" presStyleIdx="0" presStyleCnt="1"/>
      <dgm:spPr/>
    </dgm:pt>
    <dgm:pt modelId="{FB077C4A-FB53-47BF-A4AF-78A5FB3D959D}" type="pres">
      <dgm:prSet presAssocID="{83999B4D-C248-4C4F-B215-638B3B46D67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688CC5-C2DC-4C6C-86B2-36AD6E0B0423}" type="pres">
      <dgm:prSet presAssocID="{83999B4D-C248-4C4F-B215-638B3B46D67B}" presName="hierChild2" presStyleCnt="0"/>
      <dgm:spPr/>
    </dgm:pt>
    <dgm:pt modelId="{1A28CCC8-845B-457D-A1F0-7CEC382709AD}" type="pres">
      <dgm:prSet presAssocID="{847FFD23-6DE3-4148-8982-1AE82845E3E1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3BEFF78B-A332-410C-84C4-73C52B863ADB}" type="pres">
      <dgm:prSet presAssocID="{492647C4-11B1-4D0C-BDDB-1E92EEA9E273}" presName="hierRoot2" presStyleCnt="0"/>
      <dgm:spPr/>
    </dgm:pt>
    <dgm:pt modelId="{DD39C4BF-B5D9-4A9B-8272-497E6D687D08}" type="pres">
      <dgm:prSet presAssocID="{492647C4-11B1-4D0C-BDDB-1E92EEA9E273}" presName="composite2" presStyleCnt="0"/>
      <dgm:spPr/>
    </dgm:pt>
    <dgm:pt modelId="{8B801187-EE7F-4996-B319-FDE27018D593}" type="pres">
      <dgm:prSet presAssocID="{492647C4-11B1-4D0C-BDDB-1E92EEA9E273}" presName="background2" presStyleLbl="node2" presStyleIdx="0" presStyleCnt="3"/>
      <dgm:spPr/>
    </dgm:pt>
    <dgm:pt modelId="{93211779-C7C8-44C1-90EA-D59B37C7956F}" type="pres">
      <dgm:prSet presAssocID="{492647C4-11B1-4D0C-BDDB-1E92EEA9E273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0DA84E1-D8F7-4974-BEA8-EECCA9C4BA12}" type="pres">
      <dgm:prSet presAssocID="{492647C4-11B1-4D0C-BDDB-1E92EEA9E273}" presName="hierChild3" presStyleCnt="0"/>
      <dgm:spPr/>
    </dgm:pt>
    <dgm:pt modelId="{1CC92105-817B-45A8-B8BF-2FD33F490D43}" type="pres">
      <dgm:prSet presAssocID="{45597CCE-DC9A-45FE-83C8-E46B7CF95EE0}" presName="Name17" presStyleLbl="parChTrans1D3" presStyleIdx="0" presStyleCnt="7"/>
      <dgm:spPr/>
      <dgm:t>
        <a:bodyPr/>
        <a:lstStyle/>
        <a:p>
          <a:endParaRPr lang="zh-CN" altLang="en-US"/>
        </a:p>
      </dgm:t>
    </dgm:pt>
    <dgm:pt modelId="{2C75BAA0-FC6E-4C72-B83E-93EA49FF4BA7}" type="pres">
      <dgm:prSet presAssocID="{E85EC373-50FF-417A-B32C-991DEA3BD4CD}" presName="hierRoot3" presStyleCnt="0"/>
      <dgm:spPr/>
    </dgm:pt>
    <dgm:pt modelId="{5798565D-9251-4CC2-AB24-5C39956564AD}" type="pres">
      <dgm:prSet presAssocID="{E85EC373-50FF-417A-B32C-991DEA3BD4CD}" presName="composite3" presStyleCnt="0"/>
      <dgm:spPr/>
    </dgm:pt>
    <dgm:pt modelId="{96A7463B-009D-4E80-B159-E1C716C22599}" type="pres">
      <dgm:prSet presAssocID="{E85EC373-50FF-417A-B32C-991DEA3BD4CD}" presName="background3" presStyleLbl="node3" presStyleIdx="0" presStyleCnt="7"/>
      <dgm:spPr/>
    </dgm:pt>
    <dgm:pt modelId="{511B8A02-9FE4-49AE-BD91-E6CE75D7F316}" type="pres">
      <dgm:prSet presAssocID="{E85EC373-50FF-417A-B32C-991DEA3BD4CD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A67EDE-CE43-4EDA-BD11-FAB2B109FC24}" type="pres">
      <dgm:prSet presAssocID="{E85EC373-50FF-417A-B32C-991DEA3BD4CD}" presName="hierChild4" presStyleCnt="0"/>
      <dgm:spPr/>
    </dgm:pt>
    <dgm:pt modelId="{6CEF4A5C-87B2-4EF6-8D93-DE301EB022A4}" type="pres">
      <dgm:prSet presAssocID="{3FD7ACCC-4307-4424-AF66-D10B726104A8}" presName="Name17" presStyleLbl="parChTrans1D3" presStyleIdx="1" presStyleCnt="7"/>
      <dgm:spPr/>
      <dgm:t>
        <a:bodyPr/>
        <a:lstStyle/>
        <a:p>
          <a:endParaRPr lang="zh-CN" altLang="en-US"/>
        </a:p>
      </dgm:t>
    </dgm:pt>
    <dgm:pt modelId="{E5104F3C-18C6-477B-84FC-560AA7316964}" type="pres">
      <dgm:prSet presAssocID="{12A3766F-3078-4703-A24E-3235A2F2E04D}" presName="hierRoot3" presStyleCnt="0"/>
      <dgm:spPr/>
    </dgm:pt>
    <dgm:pt modelId="{488A5AA8-5E3B-45B0-934F-7D876F576D39}" type="pres">
      <dgm:prSet presAssocID="{12A3766F-3078-4703-A24E-3235A2F2E04D}" presName="composite3" presStyleCnt="0"/>
      <dgm:spPr/>
    </dgm:pt>
    <dgm:pt modelId="{9414118C-34A8-4785-9593-05C3171CFDBF}" type="pres">
      <dgm:prSet presAssocID="{12A3766F-3078-4703-A24E-3235A2F2E04D}" presName="background3" presStyleLbl="node3" presStyleIdx="1" presStyleCnt="7"/>
      <dgm:spPr/>
    </dgm:pt>
    <dgm:pt modelId="{DB6CB2CA-0AEF-47DF-8DA3-97F5FD95AD21}" type="pres">
      <dgm:prSet presAssocID="{12A3766F-3078-4703-A24E-3235A2F2E04D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B9A5D8-526E-4AA5-9610-277FE97F66D7}" type="pres">
      <dgm:prSet presAssocID="{12A3766F-3078-4703-A24E-3235A2F2E04D}" presName="hierChild4" presStyleCnt="0"/>
      <dgm:spPr/>
    </dgm:pt>
    <dgm:pt modelId="{880D47D3-285B-4FC9-9079-AEFFB769339B}" type="pres">
      <dgm:prSet presAssocID="{F6DB68E8-D57A-4A86-93B1-2B5D63AB3EE5}" presName="Name23" presStyleLbl="parChTrans1D4" presStyleIdx="0" presStyleCnt="2"/>
      <dgm:spPr/>
      <dgm:t>
        <a:bodyPr/>
        <a:lstStyle/>
        <a:p>
          <a:endParaRPr lang="zh-CN" altLang="en-US"/>
        </a:p>
      </dgm:t>
    </dgm:pt>
    <dgm:pt modelId="{79287D24-6584-44B4-BB9A-241F740E5493}" type="pres">
      <dgm:prSet presAssocID="{4092DC77-C0BF-43E2-AA3B-292A39F92D08}" presName="hierRoot4" presStyleCnt="0"/>
      <dgm:spPr/>
    </dgm:pt>
    <dgm:pt modelId="{EF88EC24-EDD0-43CB-8C3C-D66F562B922C}" type="pres">
      <dgm:prSet presAssocID="{4092DC77-C0BF-43E2-AA3B-292A39F92D08}" presName="composite4" presStyleCnt="0"/>
      <dgm:spPr/>
    </dgm:pt>
    <dgm:pt modelId="{474B0D26-E4DF-43A4-91EC-C230E818B420}" type="pres">
      <dgm:prSet presAssocID="{4092DC77-C0BF-43E2-AA3B-292A39F92D08}" presName="background4" presStyleLbl="node4" presStyleIdx="0" presStyleCnt="2"/>
      <dgm:spPr/>
    </dgm:pt>
    <dgm:pt modelId="{64A24C89-154A-442E-A15E-A8A68554A9A5}" type="pres">
      <dgm:prSet presAssocID="{4092DC77-C0BF-43E2-AA3B-292A39F92D08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8378050-7A9B-491A-AB3B-6717A6F52D40}" type="pres">
      <dgm:prSet presAssocID="{4092DC77-C0BF-43E2-AA3B-292A39F92D08}" presName="hierChild5" presStyleCnt="0"/>
      <dgm:spPr/>
    </dgm:pt>
    <dgm:pt modelId="{2ED3F091-5B74-4C19-95D5-307924DB7385}" type="pres">
      <dgm:prSet presAssocID="{66C642EA-F4A8-4146-BD0D-9DE8099D9381}" presName="Name23" presStyleLbl="parChTrans1D4" presStyleIdx="1" presStyleCnt="2"/>
      <dgm:spPr/>
      <dgm:t>
        <a:bodyPr/>
        <a:lstStyle/>
        <a:p>
          <a:endParaRPr lang="zh-CN" altLang="en-US"/>
        </a:p>
      </dgm:t>
    </dgm:pt>
    <dgm:pt modelId="{9022BC23-9F7B-4B83-9059-CF28C7678FFC}" type="pres">
      <dgm:prSet presAssocID="{5516F543-49C2-4450-A8D1-D77A3AFB586C}" presName="hierRoot4" presStyleCnt="0"/>
      <dgm:spPr/>
    </dgm:pt>
    <dgm:pt modelId="{93E42A5A-005B-4F19-8392-0D8734AA0710}" type="pres">
      <dgm:prSet presAssocID="{5516F543-49C2-4450-A8D1-D77A3AFB586C}" presName="composite4" presStyleCnt="0"/>
      <dgm:spPr/>
    </dgm:pt>
    <dgm:pt modelId="{3650241B-10EF-4CEE-A763-29748FA4E24E}" type="pres">
      <dgm:prSet presAssocID="{5516F543-49C2-4450-A8D1-D77A3AFB586C}" presName="background4" presStyleLbl="node4" presStyleIdx="1" presStyleCnt="2"/>
      <dgm:spPr/>
    </dgm:pt>
    <dgm:pt modelId="{C153C0CC-5E6D-4515-9498-46291FEE2672}" type="pres">
      <dgm:prSet presAssocID="{5516F543-49C2-4450-A8D1-D77A3AFB586C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09252D-EAB8-4650-8715-E959CA0EE64F}" type="pres">
      <dgm:prSet presAssocID="{5516F543-49C2-4450-A8D1-D77A3AFB586C}" presName="hierChild5" presStyleCnt="0"/>
      <dgm:spPr/>
    </dgm:pt>
    <dgm:pt modelId="{E266FC3F-2EF2-4478-BE4D-441FE719C1FB}" type="pres">
      <dgm:prSet presAssocID="{A681A550-9EBC-4106-BAC7-4BEAFA9F1063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466830F3-65DB-4768-B15F-CD5AFFFAE93C}" type="pres">
      <dgm:prSet presAssocID="{A93CB2FD-EE1C-4314-B244-C0026B14B5C3}" presName="hierRoot2" presStyleCnt="0"/>
      <dgm:spPr/>
    </dgm:pt>
    <dgm:pt modelId="{57E5EA05-222D-4748-87BA-C374F46CE6D7}" type="pres">
      <dgm:prSet presAssocID="{A93CB2FD-EE1C-4314-B244-C0026B14B5C3}" presName="composite2" presStyleCnt="0"/>
      <dgm:spPr/>
    </dgm:pt>
    <dgm:pt modelId="{8034F86B-AD13-4947-A95C-218459782B86}" type="pres">
      <dgm:prSet presAssocID="{A93CB2FD-EE1C-4314-B244-C0026B14B5C3}" presName="background2" presStyleLbl="node2" presStyleIdx="1" presStyleCnt="3"/>
      <dgm:spPr/>
    </dgm:pt>
    <dgm:pt modelId="{545F3718-F322-418A-ABE0-100EA1E6E33E}" type="pres">
      <dgm:prSet presAssocID="{A93CB2FD-EE1C-4314-B244-C0026B14B5C3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617E37-1C62-4153-BFBC-F1C3DC1A8103}" type="pres">
      <dgm:prSet presAssocID="{A93CB2FD-EE1C-4314-B244-C0026B14B5C3}" presName="hierChild3" presStyleCnt="0"/>
      <dgm:spPr/>
    </dgm:pt>
    <dgm:pt modelId="{D6B082C7-4013-4F23-9AE4-153509C8436F}" type="pres">
      <dgm:prSet presAssocID="{593FCC57-75C5-4FA8-99D7-B588E0640CBE}" presName="Name17" presStyleLbl="parChTrans1D3" presStyleIdx="2" presStyleCnt="7"/>
      <dgm:spPr/>
      <dgm:t>
        <a:bodyPr/>
        <a:lstStyle/>
        <a:p>
          <a:endParaRPr lang="zh-CN" altLang="en-US"/>
        </a:p>
      </dgm:t>
    </dgm:pt>
    <dgm:pt modelId="{F4031D1A-59C3-40A8-BD0D-2FAC81FAE187}" type="pres">
      <dgm:prSet presAssocID="{585678DE-FCCD-43DD-908F-7588BE883F17}" presName="hierRoot3" presStyleCnt="0"/>
      <dgm:spPr/>
    </dgm:pt>
    <dgm:pt modelId="{5B5C91D4-30B7-4B2D-A1F0-69998162D5B7}" type="pres">
      <dgm:prSet presAssocID="{585678DE-FCCD-43DD-908F-7588BE883F17}" presName="composite3" presStyleCnt="0"/>
      <dgm:spPr/>
    </dgm:pt>
    <dgm:pt modelId="{68E64202-F2E7-4FB8-BCFA-4E17A12BED29}" type="pres">
      <dgm:prSet presAssocID="{585678DE-FCCD-43DD-908F-7588BE883F17}" presName="background3" presStyleLbl="node3" presStyleIdx="2" presStyleCnt="7"/>
      <dgm:spPr/>
    </dgm:pt>
    <dgm:pt modelId="{DC69D65A-510A-4B39-9938-F9132CF39F5D}" type="pres">
      <dgm:prSet presAssocID="{585678DE-FCCD-43DD-908F-7588BE883F17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5A9BB3-6DAC-4447-B9E0-F0BEF63D9C97}" type="pres">
      <dgm:prSet presAssocID="{585678DE-FCCD-43DD-908F-7588BE883F17}" presName="hierChild4" presStyleCnt="0"/>
      <dgm:spPr/>
    </dgm:pt>
    <dgm:pt modelId="{66906AE0-7090-4DFE-A320-A21E5F1160C3}" type="pres">
      <dgm:prSet presAssocID="{43730A50-8508-4D1E-8FCB-15A16C05D73D}" presName="Name17" presStyleLbl="parChTrans1D3" presStyleIdx="3" presStyleCnt="7"/>
      <dgm:spPr/>
      <dgm:t>
        <a:bodyPr/>
        <a:lstStyle/>
        <a:p>
          <a:endParaRPr lang="zh-CN" altLang="en-US"/>
        </a:p>
      </dgm:t>
    </dgm:pt>
    <dgm:pt modelId="{170A970B-5D70-4069-BF41-406783A80C4E}" type="pres">
      <dgm:prSet presAssocID="{4D987869-9E64-46E5-B734-D3FB535D0BFE}" presName="hierRoot3" presStyleCnt="0"/>
      <dgm:spPr/>
    </dgm:pt>
    <dgm:pt modelId="{82E7F732-7819-424D-956D-E79D54F68EE0}" type="pres">
      <dgm:prSet presAssocID="{4D987869-9E64-46E5-B734-D3FB535D0BFE}" presName="composite3" presStyleCnt="0"/>
      <dgm:spPr/>
    </dgm:pt>
    <dgm:pt modelId="{F6F6D0BE-E105-438E-ADD5-C9FA9305F8C9}" type="pres">
      <dgm:prSet presAssocID="{4D987869-9E64-46E5-B734-D3FB535D0BFE}" presName="background3" presStyleLbl="node3" presStyleIdx="3" presStyleCnt="7"/>
      <dgm:spPr/>
    </dgm:pt>
    <dgm:pt modelId="{56E3A69C-1437-4138-B395-D45307A8875B}" type="pres">
      <dgm:prSet presAssocID="{4D987869-9E64-46E5-B734-D3FB535D0BFE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286C6F-BC1F-4286-97CF-DB8869C19408}" type="pres">
      <dgm:prSet presAssocID="{4D987869-9E64-46E5-B734-D3FB535D0BFE}" presName="hierChild4" presStyleCnt="0"/>
      <dgm:spPr/>
    </dgm:pt>
    <dgm:pt modelId="{54792904-D71A-4880-807C-CBCEC080E55E}" type="pres">
      <dgm:prSet presAssocID="{FF9C91F2-9E28-4680-874A-48E31717BE82}" presName="Name17" presStyleLbl="parChTrans1D3" presStyleIdx="4" presStyleCnt="7"/>
      <dgm:spPr/>
      <dgm:t>
        <a:bodyPr/>
        <a:lstStyle/>
        <a:p>
          <a:endParaRPr lang="zh-CN" altLang="en-US"/>
        </a:p>
      </dgm:t>
    </dgm:pt>
    <dgm:pt modelId="{21C5473E-AAAF-4976-93E1-E698FF86FA0D}" type="pres">
      <dgm:prSet presAssocID="{78B153E8-426D-491A-9242-D8E640A6F38F}" presName="hierRoot3" presStyleCnt="0"/>
      <dgm:spPr/>
    </dgm:pt>
    <dgm:pt modelId="{A8DD6470-9BE0-40E3-9D6C-281381EFABCA}" type="pres">
      <dgm:prSet presAssocID="{78B153E8-426D-491A-9242-D8E640A6F38F}" presName="composite3" presStyleCnt="0"/>
      <dgm:spPr/>
    </dgm:pt>
    <dgm:pt modelId="{D6A45453-1C33-414D-B011-E814DEE9EC3C}" type="pres">
      <dgm:prSet presAssocID="{78B153E8-426D-491A-9242-D8E640A6F38F}" presName="background3" presStyleLbl="node3" presStyleIdx="4" presStyleCnt="7"/>
      <dgm:spPr/>
    </dgm:pt>
    <dgm:pt modelId="{7C423017-70B8-4074-9493-D50A5BF1998A}" type="pres">
      <dgm:prSet presAssocID="{78B153E8-426D-491A-9242-D8E640A6F38F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97ED6F-AF93-4868-A882-1F025611FCD3}" type="pres">
      <dgm:prSet presAssocID="{78B153E8-426D-491A-9242-D8E640A6F38F}" presName="hierChild4" presStyleCnt="0"/>
      <dgm:spPr/>
    </dgm:pt>
    <dgm:pt modelId="{017424E6-DAB0-481C-A92C-464AA9586D6A}" type="pres">
      <dgm:prSet presAssocID="{76E4412A-15C5-46E1-8CEE-3B6EA75CB09E}" presName="Name17" presStyleLbl="parChTrans1D3" presStyleIdx="5" presStyleCnt="7"/>
      <dgm:spPr/>
      <dgm:t>
        <a:bodyPr/>
        <a:lstStyle/>
        <a:p>
          <a:endParaRPr lang="zh-CN" altLang="en-US"/>
        </a:p>
      </dgm:t>
    </dgm:pt>
    <dgm:pt modelId="{A404E1FD-D761-4130-A31E-5531AE4D63B0}" type="pres">
      <dgm:prSet presAssocID="{68A1D7BF-ED9A-4937-9F82-BF3E152886E9}" presName="hierRoot3" presStyleCnt="0"/>
      <dgm:spPr/>
    </dgm:pt>
    <dgm:pt modelId="{6078E9AA-5F79-4657-9674-A4936A4C4184}" type="pres">
      <dgm:prSet presAssocID="{68A1D7BF-ED9A-4937-9F82-BF3E152886E9}" presName="composite3" presStyleCnt="0"/>
      <dgm:spPr/>
    </dgm:pt>
    <dgm:pt modelId="{78BF917B-BA0E-47F0-BBB6-770D7CAB16D6}" type="pres">
      <dgm:prSet presAssocID="{68A1D7BF-ED9A-4937-9F82-BF3E152886E9}" presName="background3" presStyleLbl="node3" presStyleIdx="5" presStyleCnt="7"/>
      <dgm:spPr/>
    </dgm:pt>
    <dgm:pt modelId="{D0DCC92F-F06B-4ACF-85E5-97AAE487BD02}" type="pres">
      <dgm:prSet presAssocID="{68A1D7BF-ED9A-4937-9F82-BF3E152886E9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FA81DE-65A8-4E82-BB34-BCF999247A8F}" type="pres">
      <dgm:prSet presAssocID="{68A1D7BF-ED9A-4937-9F82-BF3E152886E9}" presName="hierChild4" presStyleCnt="0"/>
      <dgm:spPr/>
    </dgm:pt>
    <dgm:pt modelId="{FA0C904B-E79D-481C-AD31-9C0B0036A8D3}" type="pres">
      <dgm:prSet presAssocID="{93E0CA79-FCED-406E-917F-97A46E8A93B5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10DAABB4-0FD7-40FB-81C9-E263938C3334}" type="pres">
      <dgm:prSet presAssocID="{086A94B3-FC97-41F0-AAD0-D55F5A19D5A8}" presName="hierRoot2" presStyleCnt="0"/>
      <dgm:spPr/>
    </dgm:pt>
    <dgm:pt modelId="{6C6517D2-EC06-4E32-914E-35FA9530B8B2}" type="pres">
      <dgm:prSet presAssocID="{086A94B3-FC97-41F0-AAD0-D55F5A19D5A8}" presName="composite2" presStyleCnt="0"/>
      <dgm:spPr/>
    </dgm:pt>
    <dgm:pt modelId="{833506BF-0D52-4809-A3B8-AE1BCCEB0167}" type="pres">
      <dgm:prSet presAssocID="{086A94B3-FC97-41F0-AAD0-D55F5A19D5A8}" presName="background2" presStyleLbl="node2" presStyleIdx="2" presStyleCnt="3"/>
      <dgm:spPr/>
    </dgm:pt>
    <dgm:pt modelId="{169EA214-1EA0-492D-A1D3-1484DD145B29}" type="pres">
      <dgm:prSet presAssocID="{086A94B3-FC97-41F0-AAD0-D55F5A19D5A8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868BA3-1B8F-4CB2-89CA-0191C35D2FEA}" type="pres">
      <dgm:prSet presAssocID="{086A94B3-FC97-41F0-AAD0-D55F5A19D5A8}" presName="hierChild3" presStyleCnt="0"/>
      <dgm:spPr/>
    </dgm:pt>
    <dgm:pt modelId="{00F40571-7305-45BC-9513-C2595C7AF794}" type="pres">
      <dgm:prSet presAssocID="{50C2015D-6F95-48C1-9453-2B4C2E4A34FB}" presName="Name17" presStyleLbl="parChTrans1D3" presStyleIdx="6" presStyleCnt="7"/>
      <dgm:spPr/>
      <dgm:t>
        <a:bodyPr/>
        <a:lstStyle/>
        <a:p>
          <a:endParaRPr lang="zh-CN" altLang="en-US"/>
        </a:p>
      </dgm:t>
    </dgm:pt>
    <dgm:pt modelId="{022CB99C-9AF0-4714-9F0E-FC7944550513}" type="pres">
      <dgm:prSet presAssocID="{E4D74431-2AD2-4753-89AA-FE78823D3F0A}" presName="hierRoot3" presStyleCnt="0"/>
      <dgm:spPr/>
    </dgm:pt>
    <dgm:pt modelId="{2D1F857B-22A5-4415-A452-1C5EEF2C258B}" type="pres">
      <dgm:prSet presAssocID="{E4D74431-2AD2-4753-89AA-FE78823D3F0A}" presName="composite3" presStyleCnt="0"/>
      <dgm:spPr/>
    </dgm:pt>
    <dgm:pt modelId="{F46FBED9-8316-466B-9A85-39010055DDF3}" type="pres">
      <dgm:prSet presAssocID="{E4D74431-2AD2-4753-89AA-FE78823D3F0A}" presName="background3" presStyleLbl="node3" presStyleIdx="6" presStyleCnt="7"/>
      <dgm:spPr/>
    </dgm:pt>
    <dgm:pt modelId="{0693F030-D255-4AEF-A779-DD12EC0BADE6}" type="pres">
      <dgm:prSet presAssocID="{E4D74431-2AD2-4753-89AA-FE78823D3F0A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1FAAF4-C97C-4010-8CAB-CA7C959939EF}" type="pres">
      <dgm:prSet presAssocID="{E4D74431-2AD2-4753-89AA-FE78823D3F0A}" presName="hierChild4" presStyleCnt="0"/>
      <dgm:spPr/>
    </dgm:pt>
  </dgm:ptLst>
  <dgm:cxnLst>
    <dgm:cxn modelId="{E1B14CB3-7103-46FC-BC19-191FADBFE32E}" type="presOf" srcId="{93E0CA79-FCED-406E-917F-97A46E8A93B5}" destId="{FA0C904B-E79D-481C-AD31-9C0B0036A8D3}" srcOrd="0" destOrd="0" presId="urn:microsoft.com/office/officeart/2005/8/layout/hierarchy1#4"/>
    <dgm:cxn modelId="{6D6AC1CB-16C4-428D-9AF8-89D5CB585881}" type="presOf" srcId="{43730A50-8508-4D1E-8FCB-15A16C05D73D}" destId="{66906AE0-7090-4DFE-A320-A21E5F1160C3}" srcOrd="0" destOrd="0" presId="urn:microsoft.com/office/officeart/2005/8/layout/hierarchy1#4"/>
    <dgm:cxn modelId="{977A151A-432A-4379-B290-1D8D41C81683}" type="presOf" srcId="{3FD7ACCC-4307-4424-AF66-D10B726104A8}" destId="{6CEF4A5C-87B2-4EF6-8D93-DE301EB022A4}" srcOrd="0" destOrd="0" presId="urn:microsoft.com/office/officeart/2005/8/layout/hierarchy1#4"/>
    <dgm:cxn modelId="{49C22A47-AC6C-476E-80CB-A7457613E834}" srcId="{16C29DF8-F2BC-48C7-BBCF-C1AC798BD359}" destId="{83999B4D-C248-4C4F-B215-638B3B46D67B}" srcOrd="0" destOrd="0" parTransId="{FDBE91AB-CD28-4303-A28B-F2D0EF2BC138}" sibTransId="{FB4CDDC4-243A-4B4F-856B-7493B777C9B4}"/>
    <dgm:cxn modelId="{DD58231B-F5B3-45E3-8CEA-3CD2FABCCD67}" type="presOf" srcId="{45597CCE-DC9A-45FE-83C8-E46B7CF95EE0}" destId="{1CC92105-817B-45A8-B8BF-2FD33F490D43}" srcOrd="0" destOrd="0" presId="urn:microsoft.com/office/officeart/2005/8/layout/hierarchy1#4"/>
    <dgm:cxn modelId="{67FC6132-4726-4B52-88A1-5068994DA297}" type="presOf" srcId="{4092DC77-C0BF-43E2-AA3B-292A39F92D08}" destId="{64A24C89-154A-442E-A15E-A8A68554A9A5}" srcOrd="0" destOrd="0" presId="urn:microsoft.com/office/officeart/2005/8/layout/hierarchy1#4"/>
    <dgm:cxn modelId="{58234C3B-2BEB-44F5-ABE1-EBA6D39C30AF}" srcId="{A93CB2FD-EE1C-4314-B244-C0026B14B5C3}" destId="{78B153E8-426D-491A-9242-D8E640A6F38F}" srcOrd="2" destOrd="0" parTransId="{FF9C91F2-9E28-4680-874A-48E31717BE82}" sibTransId="{FE174CDC-44BC-48A7-87FC-67410E6281FC}"/>
    <dgm:cxn modelId="{800DF624-477A-45CA-A833-64E4CC3B22F9}" type="presOf" srcId="{A681A550-9EBC-4106-BAC7-4BEAFA9F1063}" destId="{E266FC3F-2EF2-4478-BE4D-441FE719C1FB}" srcOrd="0" destOrd="0" presId="urn:microsoft.com/office/officeart/2005/8/layout/hierarchy1#4"/>
    <dgm:cxn modelId="{73ABD30A-0F8F-402E-8269-1296BEDA89BF}" type="presOf" srcId="{E4D74431-2AD2-4753-89AA-FE78823D3F0A}" destId="{0693F030-D255-4AEF-A779-DD12EC0BADE6}" srcOrd="0" destOrd="0" presId="urn:microsoft.com/office/officeart/2005/8/layout/hierarchy1#4"/>
    <dgm:cxn modelId="{05A3FFDD-BEF6-4E3C-B0F4-DB768C577572}" type="presOf" srcId="{78B153E8-426D-491A-9242-D8E640A6F38F}" destId="{7C423017-70B8-4074-9493-D50A5BF1998A}" srcOrd="0" destOrd="0" presId="urn:microsoft.com/office/officeart/2005/8/layout/hierarchy1#4"/>
    <dgm:cxn modelId="{F58D00BA-8D71-4201-99F7-AA5606EB700F}" srcId="{492647C4-11B1-4D0C-BDDB-1E92EEA9E273}" destId="{E85EC373-50FF-417A-B32C-991DEA3BD4CD}" srcOrd="0" destOrd="0" parTransId="{45597CCE-DC9A-45FE-83C8-E46B7CF95EE0}" sibTransId="{99057BAC-5262-447E-A2CA-F5F85BFFE40C}"/>
    <dgm:cxn modelId="{7A7249A6-551E-4F00-9989-BAAD5CF4B4CC}" type="presOf" srcId="{593FCC57-75C5-4FA8-99D7-B588E0640CBE}" destId="{D6B082C7-4013-4F23-9AE4-153509C8436F}" srcOrd="0" destOrd="0" presId="urn:microsoft.com/office/officeart/2005/8/layout/hierarchy1#4"/>
    <dgm:cxn modelId="{BE06B788-012D-4D51-A6AE-13D98081D62C}" type="presOf" srcId="{66C642EA-F4A8-4146-BD0D-9DE8099D9381}" destId="{2ED3F091-5B74-4C19-95D5-307924DB7385}" srcOrd="0" destOrd="0" presId="urn:microsoft.com/office/officeart/2005/8/layout/hierarchy1#4"/>
    <dgm:cxn modelId="{978622CA-968B-4CD9-8267-FD142158089C}" type="presOf" srcId="{086A94B3-FC97-41F0-AAD0-D55F5A19D5A8}" destId="{169EA214-1EA0-492D-A1D3-1484DD145B29}" srcOrd="0" destOrd="0" presId="urn:microsoft.com/office/officeart/2005/8/layout/hierarchy1#4"/>
    <dgm:cxn modelId="{F622E381-9AB0-49D6-BB11-FECFAAB5B2AD}" type="presOf" srcId="{76E4412A-15C5-46E1-8CEE-3B6EA75CB09E}" destId="{017424E6-DAB0-481C-A92C-464AA9586D6A}" srcOrd="0" destOrd="0" presId="urn:microsoft.com/office/officeart/2005/8/layout/hierarchy1#4"/>
    <dgm:cxn modelId="{1D7A8938-55BB-44E3-85FB-58B527DFE454}" srcId="{12A3766F-3078-4703-A24E-3235A2F2E04D}" destId="{5516F543-49C2-4450-A8D1-D77A3AFB586C}" srcOrd="1" destOrd="0" parTransId="{66C642EA-F4A8-4146-BD0D-9DE8099D9381}" sibTransId="{6DD62B49-B1EE-454B-BE25-4156BB10508F}"/>
    <dgm:cxn modelId="{2731FF7C-BF42-4A2C-82A4-1975C631DF21}" srcId="{83999B4D-C248-4C4F-B215-638B3B46D67B}" destId="{086A94B3-FC97-41F0-AAD0-D55F5A19D5A8}" srcOrd="2" destOrd="0" parTransId="{93E0CA79-FCED-406E-917F-97A46E8A93B5}" sibTransId="{501AEE9D-BBCD-41C3-B8F8-E0B3B5140C1C}"/>
    <dgm:cxn modelId="{9D0EE4C9-3250-44FA-A3B7-04BD4E9076C7}" type="presOf" srcId="{5516F543-49C2-4450-A8D1-D77A3AFB586C}" destId="{C153C0CC-5E6D-4515-9498-46291FEE2672}" srcOrd="0" destOrd="0" presId="urn:microsoft.com/office/officeart/2005/8/layout/hierarchy1#4"/>
    <dgm:cxn modelId="{9434B2E6-6EA9-4786-BDDB-8ECED9BD0589}" type="presOf" srcId="{847FFD23-6DE3-4148-8982-1AE82845E3E1}" destId="{1A28CCC8-845B-457D-A1F0-7CEC382709AD}" srcOrd="0" destOrd="0" presId="urn:microsoft.com/office/officeart/2005/8/layout/hierarchy1#4"/>
    <dgm:cxn modelId="{FAB4DDDF-AA90-4278-90D1-D8AA9EBFB2BB}" srcId="{A93CB2FD-EE1C-4314-B244-C0026B14B5C3}" destId="{4D987869-9E64-46E5-B734-D3FB535D0BFE}" srcOrd="1" destOrd="0" parTransId="{43730A50-8508-4D1E-8FCB-15A16C05D73D}" sibTransId="{3787FE46-111F-467E-8C52-993B5CA52654}"/>
    <dgm:cxn modelId="{3273470C-1BE6-4024-9B66-7F06F958649C}" type="presOf" srcId="{F6DB68E8-D57A-4A86-93B1-2B5D63AB3EE5}" destId="{880D47D3-285B-4FC9-9079-AEFFB769339B}" srcOrd="0" destOrd="0" presId="urn:microsoft.com/office/officeart/2005/8/layout/hierarchy1#4"/>
    <dgm:cxn modelId="{C8E47986-8463-4157-9ECA-E03282017A33}" type="presOf" srcId="{16C29DF8-F2BC-48C7-BBCF-C1AC798BD359}" destId="{46E63C09-DE3B-4716-8F16-A4AFB2314F95}" srcOrd="0" destOrd="0" presId="urn:microsoft.com/office/officeart/2005/8/layout/hierarchy1#4"/>
    <dgm:cxn modelId="{463E87A8-1EA3-4964-A378-8C62894511EB}" srcId="{086A94B3-FC97-41F0-AAD0-D55F5A19D5A8}" destId="{E4D74431-2AD2-4753-89AA-FE78823D3F0A}" srcOrd="0" destOrd="0" parTransId="{50C2015D-6F95-48C1-9453-2B4C2E4A34FB}" sibTransId="{74D9DA99-BD4D-4FFF-93EA-218DEB83D7A7}"/>
    <dgm:cxn modelId="{54941CC5-3B84-4908-AC60-1DE5C0FA5BE9}" type="presOf" srcId="{4D987869-9E64-46E5-B734-D3FB535D0BFE}" destId="{56E3A69C-1437-4138-B395-D45307A8875B}" srcOrd="0" destOrd="0" presId="urn:microsoft.com/office/officeart/2005/8/layout/hierarchy1#4"/>
    <dgm:cxn modelId="{A3342629-534E-4EF5-AC18-A251B84712D1}" type="presOf" srcId="{FF9C91F2-9E28-4680-874A-48E31717BE82}" destId="{54792904-D71A-4880-807C-CBCEC080E55E}" srcOrd="0" destOrd="0" presId="urn:microsoft.com/office/officeart/2005/8/layout/hierarchy1#4"/>
    <dgm:cxn modelId="{8AC3783B-4B2E-4BDC-ABDF-F7FABB9C55C0}" type="presOf" srcId="{A93CB2FD-EE1C-4314-B244-C0026B14B5C3}" destId="{545F3718-F322-418A-ABE0-100EA1E6E33E}" srcOrd="0" destOrd="0" presId="urn:microsoft.com/office/officeart/2005/8/layout/hierarchy1#4"/>
    <dgm:cxn modelId="{9B9E4388-BFEA-4C1A-884D-824B03E6F543}" type="presOf" srcId="{12A3766F-3078-4703-A24E-3235A2F2E04D}" destId="{DB6CB2CA-0AEF-47DF-8DA3-97F5FD95AD21}" srcOrd="0" destOrd="0" presId="urn:microsoft.com/office/officeart/2005/8/layout/hierarchy1#4"/>
    <dgm:cxn modelId="{7C3BCE0E-558B-4E45-A813-E46C8A47EEC9}" type="presOf" srcId="{E85EC373-50FF-417A-B32C-991DEA3BD4CD}" destId="{511B8A02-9FE4-49AE-BD91-E6CE75D7F316}" srcOrd="0" destOrd="0" presId="urn:microsoft.com/office/officeart/2005/8/layout/hierarchy1#4"/>
    <dgm:cxn modelId="{9C9842C1-5406-4EEE-9539-1AAD0890A599}" srcId="{83999B4D-C248-4C4F-B215-638B3B46D67B}" destId="{A93CB2FD-EE1C-4314-B244-C0026B14B5C3}" srcOrd="1" destOrd="0" parTransId="{A681A550-9EBC-4106-BAC7-4BEAFA9F1063}" sibTransId="{868FB4A6-ECEB-4257-BBAC-523CA236BF3A}"/>
    <dgm:cxn modelId="{31F912E0-9160-443F-9D83-6BC4F824DCF3}" srcId="{A93CB2FD-EE1C-4314-B244-C0026B14B5C3}" destId="{585678DE-FCCD-43DD-908F-7588BE883F17}" srcOrd="0" destOrd="0" parTransId="{593FCC57-75C5-4FA8-99D7-B588E0640CBE}" sibTransId="{310A1042-A476-453B-AAD9-8958A1FDACE5}"/>
    <dgm:cxn modelId="{16EDE9D9-9C0F-4C9D-B9AA-0D5B36FD8C65}" type="presOf" srcId="{68A1D7BF-ED9A-4937-9F82-BF3E152886E9}" destId="{D0DCC92F-F06B-4ACF-85E5-97AAE487BD02}" srcOrd="0" destOrd="0" presId="urn:microsoft.com/office/officeart/2005/8/layout/hierarchy1#4"/>
    <dgm:cxn modelId="{B3BFC7E1-AC92-4B9C-BE54-53DF9D4BCB8D}" type="presOf" srcId="{50C2015D-6F95-48C1-9453-2B4C2E4A34FB}" destId="{00F40571-7305-45BC-9513-C2595C7AF794}" srcOrd="0" destOrd="0" presId="urn:microsoft.com/office/officeart/2005/8/layout/hierarchy1#4"/>
    <dgm:cxn modelId="{6489F928-0E68-4135-8A6B-AE188F8C354C}" srcId="{A93CB2FD-EE1C-4314-B244-C0026B14B5C3}" destId="{68A1D7BF-ED9A-4937-9F82-BF3E152886E9}" srcOrd="3" destOrd="0" parTransId="{76E4412A-15C5-46E1-8CEE-3B6EA75CB09E}" sibTransId="{1E95E965-8E16-46BC-8A5E-6830BF9482C5}"/>
    <dgm:cxn modelId="{C60BAACC-F418-4346-AD10-58BC675FCE62}" srcId="{83999B4D-C248-4C4F-B215-638B3B46D67B}" destId="{492647C4-11B1-4D0C-BDDB-1E92EEA9E273}" srcOrd="0" destOrd="0" parTransId="{847FFD23-6DE3-4148-8982-1AE82845E3E1}" sibTransId="{BF875448-6A42-4A5E-B8ED-E4276211D512}"/>
    <dgm:cxn modelId="{A28E8E89-8BC9-45DC-AAA0-2A8646B4A935}" type="presOf" srcId="{492647C4-11B1-4D0C-BDDB-1E92EEA9E273}" destId="{93211779-C7C8-44C1-90EA-D59B37C7956F}" srcOrd="0" destOrd="0" presId="urn:microsoft.com/office/officeart/2005/8/layout/hierarchy1#4"/>
    <dgm:cxn modelId="{109B9289-2336-4B3A-8789-30BBA554EA8C}" srcId="{492647C4-11B1-4D0C-BDDB-1E92EEA9E273}" destId="{12A3766F-3078-4703-A24E-3235A2F2E04D}" srcOrd="1" destOrd="0" parTransId="{3FD7ACCC-4307-4424-AF66-D10B726104A8}" sibTransId="{7B40C0BE-B1DA-4A5B-9589-2001D2857730}"/>
    <dgm:cxn modelId="{D65452FF-76E5-4295-B7E8-41412A558BAC}" srcId="{12A3766F-3078-4703-A24E-3235A2F2E04D}" destId="{4092DC77-C0BF-43E2-AA3B-292A39F92D08}" srcOrd="0" destOrd="0" parTransId="{F6DB68E8-D57A-4A86-93B1-2B5D63AB3EE5}" sibTransId="{1D8F5891-4B90-4DC7-A3EC-BF4412F02E13}"/>
    <dgm:cxn modelId="{11113596-F63D-41BE-9D5F-A91839FE0D92}" type="presOf" srcId="{83999B4D-C248-4C4F-B215-638B3B46D67B}" destId="{FB077C4A-FB53-47BF-A4AF-78A5FB3D959D}" srcOrd="0" destOrd="0" presId="urn:microsoft.com/office/officeart/2005/8/layout/hierarchy1#4"/>
    <dgm:cxn modelId="{D52255EC-71AA-46FE-ADA9-1F97CA44DB6A}" type="presOf" srcId="{585678DE-FCCD-43DD-908F-7588BE883F17}" destId="{DC69D65A-510A-4B39-9938-F9132CF39F5D}" srcOrd="0" destOrd="0" presId="urn:microsoft.com/office/officeart/2005/8/layout/hierarchy1#4"/>
    <dgm:cxn modelId="{8BAFA84B-9B36-461C-B341-14568AA1501D}" type="presParOf" srcId="{46E63C09-DE3B-4716-8F16-A4AFB2314F95}" destId="{7369CEE6-FEA2-4D9B-94F3-8E91A8552666}" srcOrd="0" destOrd="0" presId="urn:microsoft.com/office/officeart/2005/8/layout/hierarchy1#4"/>
    <dgm:cxn modelId="{352B8361-B469-4014-8CE7-DB7E332FA8F0}" type="presParOf" srcId="{7369CEE6-FEA2-4D9B-94F3-8E91A8552666}" destId="{31CFCC97-3491-4CBD-85F0-575FE333FB69}" srcOrd="0" destOrd="0" presId="urn:microsoft.com/office/officeart/2005/8/layout/hierarchy1#4"/>
    <dgm:cxn modelId="{97A00AE3-68D8-4B4C-82D7-B65D7BF6851D}" type="presParOf" srcId="{31CFCC97-3491-4CBD-85F0-575FE333FB69}" destId="{B73949CC-665E-4C48-9468-7F37B671FFEF}" srcOrd="0" destOrd="0" presId="urn:microsoft.com/office/officeart/2005/8/layout/hierarchy1#4"/>
    <dgm:cxn modelId="{764ECEE2-004D-4F61-9DA2-DFF3EBA4B79F}" type="presParOf" srcId="{31CFCC97-3491-4CBD-85F0-575FE333FB69}" destId="{FB077C4A-FB53-47BF-A4AF-78A5FB3D959D}" srcOrd="1" destOrd="0" presId="urn:microsoft.com/office/officeart/2005/8/layout/hierarchy1#4"/>
    <dgm:cxn modelId="{D2826FEA-71D7-47FC-8F35-0D0C2D1CF74C}" type="presParOf" srcId="{7369CEE6-FEA2-4D9B-94F3-8E91A8552666}" destId="{EC688CC5-C2DC-4C6C-86B2-36AD6E0B0423}" srcOrd="1" destOrd="0" presId="urn:microsoft.com/office/officeart/2005/8/layout/hierarchy1#4"/>
    <dgm:cxn modelId="{96B67704-DDA5-4A28-B0C3-7AAB35337AE6}" type="presParOf" srcId="{EC688CC5-C2DC-4C6C-86B2-36AD6E0B0423}" destId="{1A28CCC8-845B-457D-A1F0-7CEC382709AD}" srcOrd="0" destOrd="0" presId="urn:microsoft.com/office/officeart/2005/8/layout/hierarchy1#4"/>
    <dgm:cxn modelId="{1CBC6C29-8B16-4153-938F-E6C0FEB57C66}" type="presParOf" srcId="{EC688CC5-C2DC-4C6C-86B2-36AD6E0B0423}" destId="{3BEFF78B-A332-410C-84C4-73C52B863ADB}" srcOrd="1" destOrd="0" presId="urn:microsoft.com/office/officeart/2005/8/layout/hierarchy1#4"/>
    <dgm:cxn modelId="{DE651BAF-F673-49F5-AB4F-F9ADD91D7C68}" type="presParOf" srcId="{3BEFF78B-A332-410C-84C4-73C52B863ADB}" destId="{DD39C4BF-B5D9-4A9B-8272-497E6D687D08}" srcOrd="0" destOrd="0" presId="urn:microsoft.com/office/officeart/2005/8/layout/hierarchy1#4"/>
    <dgm:cxn modelId="{049D7219-51ED-4808-9647-7525A1BE6827}" type="presParOf" srcId="{DD39C4BF-B5D9-4A9B-8272-497E6D687D08}" destId="{8B801187-EE7F-4996-B319-FDE27018D593}" srcOrd="0" destOrd="0" presId="urn:microsoft.com/office/officeart/2005/8/layout/hierarchy1#4"/>
    <dgm:cxn modelId="{970E645D-007D-429E-9CD6-7E23825BC51B}" type="presParOf" srcId="{DD39C4BF-B5D9-4A9B-8272-497E6D687D08}" destId="{93211779-C7C8-44C1-90EA-D59B37C7956F}" srcOrd="1" destOrd="0" presId="urn:microsoft.com/office/officeart/2005/8/layout/hierarchy1#4"/>
    <dgm:cxn modelId="{0E8EDF78-1302-41F6-8E07-A1B5213D3854}" type="presParOf" srcId="{3BEFF78B-A332-410C-84C4-73C52B863ADB}" destId="{F0DA84E1-D8F7-4974-BEA8-EECCA9C4BA12}" srcOrd="1" destOrd="0" presId="urn:microsoft.com/office/officeart/2005/8/layout/hierarchy1#4"/>
    <dgm:cxn modelId="{55AA42C2-7845-41BC-A40B-2C3CEF045937}" type="presParOf" srcId="{F0DA84E1-D8F7-4974-BEA8-EECCA9C4BA12}" destId="{1CC92105-817B-45A8-B8BF-2FD33F490D43}" srcOrd="0" destOrd="0" presId="urn:microsoft.com/office/officeart/2005/8/layout/hierarchy1#4"/>
    <dgm:cxn modelId="{8D4AEDA8-6AD1-4A3D-896A-2DB30EB8980A}" type="presParOf" srcId="{F0DA84E1-D8F7-4974-BEA8-EECCA9C4BA12}" destId="{2C75BAA0-FC6E-4C72-B83E-93EA49FF4BA7}" srcOrd="1" destOrd="0" presId="urn:microsoft.com/office/officeart/2005/8/layout/hierarchy1#4"/>
    <dgm:cxn modelId="{E660E1BD-08BF-454B-B2A1-CE8938FE89D5}" type="presParOf" srcId="{2C75BAA0-FC6E-4C72-B83E-93EA49FF4BA7}" destId="{5798565D-9251-4CC2-AB24-5C39956564AD}" srcOrd="0" destOrd="0" presId="urn:microsoft.com/office/officeart/2005/8/layout/hierarchy1#4"/>
    <dgm:cxn modelId="{1887C7B7-7D8D-402A-B95A-7AC171BB31A7}" type="presParOf" srcId="{5798565D-9251-4CC2-AB24-5C39956564AD}" destId="{96A7463B-009D-4E80-B159-E1C716C22599}" srcOrd="0" destOrd="0" presId="urn:microsoft.com/office/officeart/2005/8/layout/hierarchy1#4"/>
    <dgm:cxn modelId="{2192C8F7-E90A-40C9-A65D-DA7879915E59}" type="presParOf" srcId="{5798565D-9251-4CC2-AB24-5C39956564AD}" destId="{511B8A02-9FE4-49AE-BD91-E6CE75D7F316}" srcOrd="1" destOrd="0" presId="urn:microsoft.com/office/officeart/2005/8/layout/hierarchy1#4"/>
    <dgm:cxn modelId="{99810C0F-6E5F-43EA-B3D6-ACAB52286947}" type="presParOf" srcId="{2C75BAA0-FC6E-4C72-B83E-93EA49FF4BA7}" destId="{E1A67EDE-CE43-4EDA-BD11-FAB2B109FC24}" srcOrd="1" destOrd="0" presId="urn:microsoft.com/office/officeart/2005/8/layout/hierarchy1#4"/>
    <dgm:cxn modelId="{088E780B-54F0-4DE2-A0D4-864B82BA497E}" type="presParOf" srcId="{F0DA84E1-D8F7-4974-BEA8-EECCA9C4BA12}" destId="{6CEF4A5C-87B2-4EF6-8D93-DE301EB022A4}" srcOrd="2" destOrd="0" presId="urn:microsoft.com/office/officeart/2005/8/layout/hierarchy1#4"/>
    <dgm:cxn modelId="{EBEEE7A7-2887-4FF8-9BFD-D3375DC1FF59}" type="presParOf" srcId="{F0DA84E1-D8F7-4974-BEA8-EECCA9C4BA12}" destId="{E5104F3C-18C6-477B-84FC-560AA7316964}" srcOrd="3" destOrd="0" presId="urn:microsoft.com/office/officeart/2005/8/layout/hierarchy1#4"/>
    <dgm:cxn modelId="{99D87A96-615F-4581-B7B0-1E0CF3D6B38E}" type="presParOf" srcId="{E5104F3C-18C6-477B-84FC-560AA7316964}" destId="{488A5AA8-5E3B-45B0-934F-7D876F576D39}" srcOrd="0" destOrd="0" presId="urn:microsoft.com/office/officeart/2005/8/layout/hierarchy1#4"/>
    <dgm:cxn modelId="{FBF649DF-BF5F-4678-9568-7CF4ED119302}" type="presParOf" srcId="{488A5AA8-5E3B-45B0-934F-7D876F576D39}" destId="{9414118C-34A8-4785-9593-05C3171CFDBF}" srcOrd="0" destOrd="0" presId="urn:microsoft.com/office/officeart/2005/8/layout/hierarchy1#4"/>
    <dgm:cxn modelId="{8F43C6C7-E8E1-46AD-96CB-D387BA3D38B1}" type="presParOf" srcId="{488A5AA8-5E3B-45B0-934F-7D876F576D39}" destId="{DB6CB2CA-0AEF-47DF-8DA3-97F5FD95AD21}" srcOrd="1" destOrd="0" presId="urn:microsoft.com/office/officeart/2005/8/layout/hierarchy1#4"/>
    <dgm:cxn modelId="{DA635D99-C0F8-4BDA-A768-668B4971A573}" type="presParOf" srcId="{E5104F3C-18C6-477B-84FC-560AA7316964}" destId="{A1B9A5D8-526E-4AA5-9610-277FE97F66D7}" srcOrd="1" destOrd="0" presId="urn:microsoft.com/office/officeart/2005/8/layout/hierarchy1#4"/>
    <dgm:cxn modelId="{5FEE8B49-6239-436C-873A-ADC677214E8A}" type="presParOf" srcId="{A1B9A5D8-526E-4AA5-9610-277FE97F66D7}" destId="{880D47D3-285B-4FC9-9079-AEFFB769339B}" srcOrd="0" destOrd="0" presId="urn:microsoft.com/office/officeart/2005/8/layout/hierarchy1#4"/>
    <dgm:cxn modelId="{2F481ECB-CB03-4090-9521-CBC720785DD8}" type="presParOf" srcId="{A1B9A5D8-526E-4AA5-9610-277FE97F66D7}" destId="{79287D24-6584-44B4-BB9A-241F740E5493}" srcOrd="1" destOrd="0" presId="urn:microsoft.com/office/officeart/2005/8/layout/hierarchy1#4"/>
    <dgm:cxn modelId="{A576C72D-961A-45CA-BB0E-2870ECBB0E04}" type="presParOf" srcId="{79287D24-6584-44B4-BB9A-241F740E5493}" destId="{EF88EC24-EDD0-43CB-8C3C-D66F562B922C}" srcOrd="0" destOrd="0" presId="urn:microsoft.com/office/officeart/2005/8/layout/hierarchy1#4"/>
    <dgm:cxn modelId="{5EB168B1-6998-41A5-A07E-09128A7526A0}" type="presParOf" srcId="{EF88EC24-EDD0-43CB-8C3C-D66F562B922C}" destId="{474B0D26-E4DF-43A4-91EC-C230E818B420}" srcOrd="0" destOrd="0" presId="urn:microsoft.com/office/officeart/2005/8/layout/hierarchy1#4"/>
    <dgm:cxn modelId="{4C482A72-C9B2-4299-AC69-95878D34E079}" type="presParOf" srcId="{EF88EC24-EDD0-43CB-8C3C-D66F562B922C}" destId="{64A24C89-154A-442E-A15E-A8A68554A9A5}" srcOrd="1" destOrd="0" presId="urn:microsoft.com/office/officeart/2005/8/layout/hierarchy1#4"/>
    <dgm:cxn modelId="{1A62E04D-7AF9-4811-9613-D5F304240FA5}" type="presParOf" srcId="{79287D24-6584-44B4-BB9A-241F740E5493}" destId="{18378050-7A9B-491A-AB3B-6717A6F52D40}" srcOrd="1" destOrd="0" presId="urn:microsoft.com/office/officeart/2005/8/layout/hierarchy1#4"/>
    <dgm:cxn modelId="{3E947AD5-166E-4144-9B3E-B038056A9E2A}" type="presParOf" srcId="{A1B9A5D8-526E-4AA5-9610-277FE97F66D7}" destId="{2ED3F091-5B74-4C19-95D5-307924DB7385}" srcOrd="2" destOrd="0" presId="urn:microsoft.com/office/officeart/2005/8/layout/hierarchy1#4"/>
    <dgm:cxn modelId="{1514AB21-F812-4DFA-8391-5CEBD23D07AB}" type="presParOf" srcId="{A1B9A5D8-526E-4AA5-9610-277FE97F66D7}" destId="{9022BC23-9F7B-4B83-9059-CF28C7678FFC}" srcOrd="3" destOrd="0" presId="urn:microsoft.com/office/officeart/2005/8/layout/hierarchy1#4"/>
    <dgm:cxn modelId="{D6AC36CE-CA1D-4692-87E3-3E301FB6F199}" type="presParOf" srcId="{9022BC23-9F7B-4B83-9059-CF28C7678FFC}" destId="{93E42A5A-005B-4F19-8392-0D8734AA0710}" srcOrd="0" destOrd="0" presId="urn:microsoft.com/office/officeart/2005/8/layout/hierarchy1#4"/>
    <dgm:cxn modelId="{8601AFEB-5274-440F-BEFE-47584AA13C38}" type="presParOf" srcId="{93E42A5A-005B-4F19-8392-0D8734AA0710}" destId="{3650241B-10EF-4CEE-A763-29748FA4E24E}" srcOrd="0" destOrd="0" presId="urn:microsoft.com/office/officeart/2005/8/layout/hierarchy1#4"/>
    <dgm:cxn modelId="{36E8A434-D968-4CFC-9CC8-CC13F7ACB491}" type="presParOf" srcId="{93E42A5A-005B-4F19-8392-0D8734AA0710}" destId="{C153C0CC-5E6D-4515-9498-46291FEE2672}" srcOrd="1" destOrd="0" presId="urn:microsoft.com/office/officeart/2005/8/layout/hierarchy1#4"/>
    <dgm:cxn modelId="{9C28592D-9652-49CD-A983-6602A55911C0}" type="presParOf" srcId="{9022BC23-9F7B-4B83-9059-CF28C7678FFC}" destId="{2E09252D-EAB8-4650-8715-E959CA0EE64F}" srcOrd="1" destOrd="0" presId="urn:microsoft.com/office/officeart/2005/8/layout/hierarchy1#4"/>
    <dgm:cxn modelId="{CC6FDE67-D520-411A-B4F6-72AF2E264B0C}" type="presParOf" srcId="{EC688CC5-C2DC-4C6C-86B2-36AD6E0B0423}" destId="{E266FC3F-2EF2-4478-BE4D-441FE719C1FB}" srcOrd="2" destOrd="0" presId="urn:microsoft.com/office/officeart/2005/8/layout/hierarchy1#4"/>
    <dgm:cxn modelId="{3AA482FB-6693-48A3-8399-678893AF86D3}" type="presParOf" srcId="{EC688CC5-C2DC-4C6C-86B2-36AD6E0B0423}" destId="{466830F3-65DB-4768-B15F-CD5AFFFAE93C}" srcOrd="3" destOrd="0" presId="urn:microsoft.com/office/officeart/2005/8/layout/hierarchy1#4"/>
    <dgm:cxn modelId="{351A2685-C392-4AEC-B39D-603E8F09C09A}" type="presParOf" srcId="{466830F3-65DB-4768-B15F-CD5AFFFAE93C}" destId="{57E5EA05-222D-4748-87BA-C374F46CE6D7}" srcOrd="0" destOrd="0" presId="urn:microsoft.com/office/officeart/2005/8/layout/hierarchy1#4"/>
    <dgm:cxn modelId="{275D3AF1-89DB-4C14-8CB9-1D4145B5E42A}" type="presParOf" srcId="{57E5EA05-222D-4748-87BA-C374F46CE6D7}" destId="{8034F86B-AD13-4947-A95C-218459782B86}" srcOrd="0" destOrd="0" presId="urn:microsoft.com/office/officeart/2005/8/layout/hierarchy1#4"/>
    <dgm:cxn modelId="{C3D6ABAD-30BA-4BC3-8E24-809368080F3E}" type="presParOf" srcId="{57E5EA05-222D-4748-87BA-C374F46CE6D7}" destId="{545F3718-F322-418A-ABE0-100EA1E6E33E}" srcOrd="1" destOrd="0" presId="urn:microsoft.com/office/officeart/2005/8/layout/hierarchy1#4"/>
    <dgm:cxn modelId="{33702BDA-0427-4DF6-984E-7E43FB64A1D1}" type="presParOf" srcId="{466830F3-65DB-4768-B15F-CD5AFFFAE93C}" destId="{4D617E37-1C62-4153-BFBC-F1C3DC1A8103}" srcOrd="1" destOrd="0" presId="urn:microsoft.com/office/officeart/2005/8/layout/hierarchy1#4"/>
    <dgm:cxn modelId="{E305449C-48EB-4748-8014-BD8FFBF362F6}" type="presParOf" srcId="{4D617E37-1C62-4153-BFBC-F1C3DC1A8103}" destId="{D6B082C7-4013-4F23-9AE4-153509C8436F}" srcOrd="0" destOrd="0" presId="urn:microsoft.com/office/officeart/2005/8/layout/hierarchy1#4"/>
    <dgm:cxn modelId="{9B798645-0C23-456C-9063-C4A469A743F9}" type="presParOf" srcId="{4D617E37-1C62-4153-BFBC-F1C3DC1A8103}" destId="{F4031D1A-59C3-40A8-BD0D-2FAC81FAE187}" srcOrd="1" destOrd="0" presId="urn:microsoft.com/office/officeart/2005/8/layout/hierarchy1#4"/>
    <dgm:cxn modelId="{90BC0A21-3A0B-4E35-8B2F-56AE1EDEFC34}" type="presParOf" srcId="{F4031D1A-59C3-40A8-BD0D-2FAC81FAE187}" destId="{5B5C91D4-30B7-4B2D-A1F0-69998162D5B7}" srcOrd="0" destOrd="0" presId="urn:microsoft.com/office/officeart/2005/8/layout/hierarchy1#4"/>
    <dgm:cxn modelId="{9E047582-515F-4997-8D86-44392AF8145C}" type="presParOf" srcId="{5B5C91D4-30B7-4B2D-A1F0-69998162D5B7}" destId="{68E64202-F2E7-4FB8-BCFA-4E17A12BED29}" srcOrd="0" destOrd="0" presId="urn:microsoft.com/office/officeart/2005/8/layout/hierarchy1#4"/>
    <dgm:cxn modelId="{68845CE0-74E8-4FA3-A234-D1A30C5F76F2}" type="presParOf" srcId="{5B5C91D4-30B7-4B2D-A1F0-69998162D5B7}" destId="{DC69D65A-510A-4B39-9938-F9132CF39F5D}" srcOrd="1" destOrd="0" presId="urn:microsoft.com/office/officeart/2005/8/layout/hierarchy1#4"/>
    <dgm:cxn modelId="{187A426D-597A-48DA-86CC-C5598ADA9674}" type="presParOf" srcId="{F4031D1A-59C3-40A8-BD0D-2FAC81FAE187}" destId="{555A9BB3-6DAC-4447-B9E0-F0BEF63D9C97}" srcOrd="1" destOrd="0" presId="urn:microsoft.com/office/officeart/2005/8/layout/hierarchy1#4"/>
    <dgm:cxn modelId="{062889AC-F6CB-4319-8C70-FD644BFB522B}" type="presParOf" srcId="{4D617E37-1C62-4153-BFBC-F1C3DC1A8103}" destId="{66906AE0-7090-4DFE-A320-A21E5F1160C3}" srcOrd="2" destOrd="0" presId="urn:microsoft.com/office/officeart/2005/8/layout/hierarchy1#4"/>
    <dgm:cxn modelId="{5EBAF8E8-F917-4146-9BE7-51E5828D2852}" type="presParOf" srcId="{4D617E37-1C62-4153-BFBC-F1C3DC1A8103}" destId="{170A970B-5D70-4069-BF41-406783A80C4E}" srcOrd="3" destOrd="0" presId="urn:microsoft.com/office/officeart/2005/8/layout/hierarchy1#4"/>
    <dgm:cxn modelId="{FB960B0F-BEAD-4B3C-BBE1-EF3A93E701B4}" type="presParOf" srcId="{170A970B-5D70-4069-BF41-406783A80C4E}" destId="{82E7F732-7819-424D-956D-E79D54F68EE0}" srcOrd="0" destOrd="0" presId="urn:microsoft.com/office/officeart/2005/8/layout/hierarchy1#4"/>
    <dgm:cxn modelId="{402BE01F-1222-4519-B97D-C995D6D1A507}" type="presParOf" srcId="{82E7F732-7819-424D-956D-E79D54F68EE0}" destId="{F6F6D0BE-E105-438E-ADD5-C9FA9305F8C9}" srcOrd="0" destOrd="0" presId="urn:microsoft.com/office/officeart/2005/8/layout/hierarchy1#4"/>
    <dgm:cxn modelId="{B12DB542-1DBC-4347-B0E7-274A2FE88627}" type="presParOf" srcId="{82E7F732-7819-424D-956D-E79D54F68EE0}" destId="{56E3A69C-1437-4138-B395-D45307A8875B}" srcOrd="1" destOrd="0" presId="urn:microsoft.com/office/officeart/2005/8/layout/hierarchy1#4"/>
    <dgm:cxn modelId="{6F64FFA0-325B-4D91-9D4E-C7A412F9EEE2}" type="presParOf" srcId="{170A970B-5D70-4069-BF41-406783A80C4E}" destId="{03286C6F-BC1F-4286-97CF-DB8869C19408}" srcOrd="1" destOrd="0" presId="urn:microsoft.com/office/officeart/2005/8/layout/hierarchy1#4"/>
    <dgm:cxn modelId="{C82AC471-0E92-42A9-BF91-D677B41FD959}" type="presParOf" srcId="{4D617E37-1C62-4153-BFBC-F1C3DC1A8103}" destId="{54792904-D71A-4880-807C-CBCEC080E55E}" srcOrd="4" destOrd="0" presId="urn:microsoft.com/office/officeart/2005/8/layout/hierarchy1#4"/>
    <dgm:cxn modelId="{77A66602-9F26-4FB3-8286-E7AB2D750E67}" type="presParOf" srcId="{4D617E37-1C62-4153-BFBC-F1C3DC1A8103}" destId="{21C5473E-AAAF-4976-93E1-E698FF86FA0D}" srcOrd="5" destOrd="0" presId="urn:microsoft.com/office/officeart/2005/8/layout/hierarchy1#4"/>
    <dgm:cxn modelId="{955661D4-E072-4A9F-942E-7AE13A145020}" type="presParOf" srcId="{21C5473E-AAAF-4976-93E1-E698FF86FA0D}" destId="{A8DD6470-9BE0-40E3-9D6C-281381EFABCA}" srcOrd="0" destOrd="0" presId="urn:microsoft.com/office/officeart/2005/8/layout/hierarchy1#4"/>
    <dgm:cxn modelId="{0EE7EB02-7F97-429E-9AB6-9A8473A727BF}" type="presParOf" srcId="{A8DD6470-9BE0-40E3-9D6C-281381EFABCA}" destId="{D6A45453-1C33-414D-B011-E814DEE9EC3C}" srcOrd="0" destOrd="0" presId="urn:microsoft.com/office/officeart/2005/8/layout/hierarchy1#4"/>
    <dgm:cxn modelId="{26A8812A-3CFE-44D6-8B82-7DF086E3D84A}" type="presParOf" srcId="{A8DD6470-9BE0-40E3-9D6C-281381EFABCA}" destId="{7C423017-70B8-4074-9493-D50A5BF1998A}" srcOrd="1" destOrd="0" presId="urn:microsoft.com/office/officeart/2005/8/layout/hierarchy1#4"/>
    <dgm:cxn modelId="{9B32CC81-11CE-4C51-9ED1-2825086073D5}" type="presParOf" srcId="{21C5473E-AAAF-4976-93E1-E698FF86FA0D}" destId="{2C97ED6F-AF93-4868-A882-1F025611FCD3}" srcOrd="1" destOrd="0" presId="urn:microsoft.com/office/officeart/2005/8/layout/hierarchy1#4"/>
    <dgm:cxn modelId="{CA7F9947-4BC4-4723-B2D0-4BBEF82BD432}" type="presParOf" srcId="{4D617E37-1C62-4153-BFBC-F1C3DC1A8103}" destId="{017424E6-DAB0-481C-A92C-464AA9586D6A}" srcOrd="6" destOrd="0" presId="urn:microsoft.com/office/officeart/2005/8/layout/hierarchy1#4"/>
    <dgm:cxn modelId="{AAF799F5-9C17-4521-BE67-9F0188200A20}" type="presParOf" srcId="{4D617E37-1C62-4153-BFBC-F1C3DC1A8103}" destId="{A404E1FD-D761-4130-A31E-5531AE4D63B0}" srcOrd="7" destOrd="0" presId="urn:microsoft.com/office/officeart/2005/8/layout/hierarchy1#4"/>
    <dgm:cxn modelId="{7510E1AF-BBB3-4D4D-A861-19940DFF9D5A}" type="presParOf" srcId="{A404E1FD-D761-4130-A31E-5531AE4D63B0}" destId="{6078E9AA-5F79-4657-9674-A4936A4C4184}" srcOrd="0" destOrd="0" presId="urn:microsoft.com/office/officeart/2005/8/layout/hierarchy1#4"/>
    <dgm:cxn modelId="{1EF4C79F-E719-4707-B025-D43D67F35DE1}" type="presParOf" srcId="{6078E9AA-5F79-4657-9674-A4936A4C4184}" destId="{78BF917B-BA0E-47F0-BBB6-770D7CAB16D6}" srcOrd="0" destOrd="0" presId="urn:microsoft.com/office/officeart/2005/8/layout/hierarchy1#4"/>
    <dgm:cxn modelId="{58275863-2BE8-43BA-AC0C-0F8A97B446E1}" type="presParOf" srcId="{6078E9AA-5F79-4657-9674-A4936A4C4184}" destId="{D0DCC92F-F06B-4ACF-85E5-97AAE487BD02}" srcOrd="1" destOrd="0" presId="urn:microsoft.com/office/officeart/2005/8/layout/hierarchy1#4"/>
    <dgm:cxn modelId="{CEC082EB-B139-43DF-8D48-E8F04E16C6A8}" type="presParOf" srcId="{A404E1FD-D761-4130-A31E-5531AE4D63B0}" destId="{F7FA81DE-65A8-4E82-BB34-BCF999247A8F}" srcOrd="1" destOrd="0" presId="urn:microsoft.com/office/officeart/2005/8/layout/hierarchy1#4"/>
    <dgm:cxn modelId="{52E4C81C-F343-4580-82DF-E7B37BF8FA6E}" type="presParOf" srcId="{EC688CC5-C2DC-4C6C-86B2-36AD6E0B0423}" destId="{FA0C904B-E79D-481C-AD31-9C0B0036A8D3}" srcOrd="4" destOrd="0" presId="urn:microsoft.com/office/officeart/2005/8/layout/hierarchy1#4"/>
    <dgm:cxn modelId="{4B995171-89FB-4609-8EAD-AB3F44D869BD}" type="presParOf" srcId="{EC688CC5-C2DC-4C6C-86B2-36AD6E0B0423}" destId="{10DAABB4-0FD7-40FB-81C9-E263938C3334}" srcOrd="5" destOrd="0" presId="urn:microsoft.com/office/officeart/2005/8/layout/hierarchy1#4"/>
    <dgm:cxn modelId="{36F80D13-ECBE-4340-8771-6E3C56EEE181}" type="presParOf" srcId="{10DAABB4-0FD7-40FB-81C9-E263938C3334}" destId="{6C6517D2-EC06-4E32-914E-35FA9530B8B2}" srcOrd="0" destOrd="0" presId="urn:microsoft.com/office/officeart/2005/8/layout/hierarchy1#4"/>
    <dgm:cxn modelId="{B2FF1D0D-81FD-442A-9347-8D2B9649DC8E}" type="presParOf" srcId="{6C6517D2-EC06-4E32-914E-35FA9530B8B2}" destId="{833506BF-0D52-4809-A3B8-AE1BCCEB0167}" srcOrd="0" destOrd="0" presId="urn:microsoft.com/office/officeart/2005/8/layout/hierarchy1#4"/>
    <dgm:cxn modelId="{1E2229A3-1000-47CE-89DF-FC1F66634626}" type="presParOf" srcId="{6C6517D2-EC06-4E32-914E-35FA9530B8B2}" destId="{169EA214-1EA0-492D-A1D3-1484DD145B29}" srcOrd="1" destOrd="0" presId="urn:microsoft.com/office/officeart/2005/8/layout/hierarchy1#4"/>
    <dgm:cxn modelId="{1FDB33ED-74EE-4137-B30B-23BF42B97FA9}" type="presParOf" srcId="{10DAABB4-0FD7-40FB-81C9-E263938C3334}" destId="{4D868BA3-1B8F-4CB2-89CA-0191C35D2FEA}" srcOrd="1" destOrd="0" presId="urn:microsoft.com/office/officeart/2005/8/layout/hierarchy1#4"/>
    <dgm:cxn modelId="{55813F65-C62F-46E7-AEDA-2F84493F0C3E}" type="presParOf" srcId="{4D868BA3-1B8F-4CB2-89CA-0191C35D2FEA}" destId="{00F40571-7305-45BC-9513-C2595C7AF794}" srcOrd="0" destOrd="0" presId="urn:microsoft.com/office/officeart/2005/8/layout/hierarchy1#4"/>
    <dgm:cxn modelId="{2A892475-F22C-435C-B5AA-824564872F48}" type="presParOf" srcId="{4D868BA3-1B8F-4CB2-89CA-0191C35D2FEA}" destId="{022CB99C-9AF0-4714-9F0E-FC7944550513}" srcOrd="1" destOrd="0" presId="urn:microsoft.com/office/officeart/2005/8/layout/hierarchy1#4"/>
    <dgm:cxn modelId="{CB345285-8E74-4E27-AAC5-74377D6BACFE}" type="presParOf" srcId="{022CB99C-9AF0-4714-9F0E-FC7944550513}" destId="{2D1F857B-22A5-4415-A452-1C5EEF2C258B}" srcOrd="0" destOrd="0" presId="urn:microsoft.com/office/officeart/2005/8/layout/hierarchy1#4"/>
    <dgm:cxn modelId="{D9A030EE-879D-4957-9BC7-E6254001CAE6}" type="presParOf" srcId="{2D1F857B-22A5-4415-A452-1C5EEF2C258B}" destId="{F46FBED9-8316-466B-9A85-39010055DDF3}" srcOrd="0" destOrd="0" presId="urn:microsoft.com/office/officeart/2005/8/layout/hierarchy1#4"/>
    <dgm:cxn modelId="{6F0CE46E-1B28-4721-BF84-506E4D68DDEE}" type="presParOf" srcId="{2D1F857B-22A5-4415-A452-1C5EEF2C258B}" destId="{0693F030-D255-4AEF-A779-DD12EC0BADE6}" srcOrd="1" destOrd="0" presId="urn:microsoft.com/office/officeart/2005/8/layout/hierarchy1#4"/>
    <dgm:cxn modelId="{5E94C76E-95C5-4ABE-81DC-53ED65E8D175}" type="presParOf" srcId="{022CB99C-9AF0-4714-9F0E-FC7944550513}" destId="{B21FAAF4-C97C-4010-8CAB-CA7C959939EF}" srcOrd="1" destOrd="0" presId="urn:microsoft.com/office/officeart/2005/8/layout/hierarchy1#4"/>
  </dgm:cxnLst>
  <dgm:bg/>
  <dgm:whole/>
  <dgm:extLst>
    <a:ext uri="http://schemas.microsoft.com/office/drawing/2008/diagram">
      <dsp:dataModelExt xmlns:dsp="http://schemas.microsoft.com/office/drawing/2008/diagram" xmlns="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C29DF8-F2BC-48C7-BBCF-C1AC798BD359}" type="doc">
      <dgm:prSet loTypeId="urn:microsoft.com/office/officeart/2005/8/layout/hierarchy1#5" loCatId="hierarchy" qsTypeId="urn:microsoft.com/office/officeart/2005/8/quickstyle/simple1#5" qsCatId="simple" csTypeId="urn:microsoft.com/office/officeart/2005/8/colors/colorful5#5" csCatId="colorful" phldr="1"/>
      <dgm:spPr/>
      <dgm:t>
        <a:bodyPr/>
        <a:lstStyle/>
        <a:p>
          <a:endParaRPr lang="zh-CN" altLang="en-US"/>
        </a:p>
      </dgm:t>
    </dgm:pt>
    <dgm:pt modelId="{83999B4D-C248-4C4F-B215-638B3B46D67B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广告投放操作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BE91AB-CD28-4303-A28B-F2D0EF2BC138}" type="parTrans" cxnId="{49C22A47-AC6C-476E-80CB-A7457613E834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4CDDC4-243A-4B4F-856B-7493B777C9B4}" type="sibTrans" cxnId="{49C22A47-AC6C-476E-80CB-A7457613E834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2647C4-11B1-4D0C-BDDB-1E92EEA9E273}">
      <dgm:prSet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广告计划设置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7FFD23-6DE3-4148-8982-1AE82845E3E1}" type="parTrans" cxnId="{C60BAACC-F418-4346-AD10-58BC675FCE6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875448-6A42-4A5E-B8ED-E4276211D512}" type="sibTrans" cxnId="{C60BAACC-F418-4346-AD10-58BC675FCE6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5770E9-6219-471D-ABA3-83CBA253A5D9}">
      <dgm:prSet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广告优化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C66E47-B90A-4DCE-A752-D991D9775EB1}" type="parTrans" cxnId="{4FB95D4E-51DA-4D5B-AB6B-5C8A30226DF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0DBE22-527B-45DB-89A4-4AE87A8D43A0}" type="sibTrans" cxnId="{4FB95D4E-51DA-4D5B-AB6B-5C8A30226DF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6B876-9747-447D-8422-C5D8FCC75BC8}">
      <dgm:prSet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广告新建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B28586-82E4-4A7E-9455-5A9FC2D91C7A}" type="parTrans" cxnId="{CBA3AACE-A175-4604-8A5E-16E55AB1BEC9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0F81D7-F73D-4976-BFBE-D154982747CD}" type="sibTrans" cxnId="{CBA3AACE-A175-4604-8A5E-16E55AB1BEC9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C86419-637A-4703-97B2-B7B5AAEFBA34}">
      <dgm:prSet custT="1"/>
      <dgm:spPr/>
      <dgm:t>
        <a:bodyPr/>
        <a:lstStyle/>
        <a:p>
          <a:r>
            <a:rPr lang="zh-CN" altLang="en-US" sz="140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投放时间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A2C600-DCEE-41C8-839D-E2898061017F}" type="parTrans" cxnId="{6A23B7EE-43F7-4760-946A-396F8A4F6A0D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1D4981-E440-41C3-AFA2-2C9156B169AF}" type="sibTrans" cxnId="{6A23B7EE-43F7-4760-946A-396F8A4F6A0D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0EEF5A-7B31-4B61-98D9-3C03B1A61789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地域定向设置</a:t>
          </a:r>
          <a:endParaRPr lang="en-US" altLang="zh-CN" sz="1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244D9D-E57D-46EF-82B1-4E4075477718}" type="parTrans" cxnId="{3D9C4F9D-5957-495E-8EB4-6D257E705C0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8561D7-DAAD-40C4-A6E3-8811051284DC}" type="sibTrans" cxnId="{3D9C4F9D-5957-495E-8EB4-6D257E705C0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D07521-D392-41A8-90CB-F6C732EB9EE5}">
      <dgm:prSet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年龄定向设置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7135F-2F2C-4152-AC25-BCC29CAB311D}" type="parTrans" cxnId="{14DB722A-9131-4BCD-895B-75943F22A145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4BD56E-6B7C-4906-8E56-D1D6B8FE0EE3}" type="sibTrans" cxnId="{14DB722A-9131-4BCD-895B-75943F22A145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F28BE7-229B-4186-B2D3-2E804F6535C0}">
      <dgm:prSet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其他定向设置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B2D46C-BF22-4A0B-A764-0EA538390F45}" type="parTrans" cxnId="{C8501775-317D-4ACA-A4E4-9B6489EC425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CD937A-708D-4252-9766-1BBC1430544A}" type="sibTrans" cxnId="{C8501775-317D-4ACA-A4E4-9B6489EC425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110D5F-9E49-4162-B49E-77FB62342399}">
      <dgm:prSet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出价调整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A5DCDD-10B8-45FD-86B7-2366A6AB1272}" type="parTrans" cxnId="{87794BAD-E400-4627-B49D-CFD2D4E8C933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AEB5C3-B275-4407-A770-C5CBB84F2C23}" type="sibTrans" cxnId="{87794BAD-E400-4627-B49D-CFD2D4E8C933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49DD97-8A0F-41FB-B838-87F65FAD9FA7}">
      <dgm:prSet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预算分配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904F1C-028B-4702-808C-20E2E37C1F0C}" type="parTrans" cxnId="{AC2CDEA1-0FF0-46B8-8115-ED42027F14FC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A9112D-836B-46E6-B854-2BED4A90106F}" type="sibTrans" cxnId="{AC2CDEA1-0FF0-46B8-8115-ED42027F14FC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0F1333-3061-45B2-B965-E4ECA79775EA}">
      <dgm:prSet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关闭广告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FC2181-70D1-4FE6-A137-D3D0D30FBFF9}" type="parTrans" cxnId="{BA9A1624-45CA-466A-994C-487269343C05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0DC2DB-9A5D-4ACE-94FB-854D821F660C}" type="sibTrans" cxnId="{BA9A1624-45CA-466A-994C-487269343C05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E63C09-DE3B-4716-8F16-A4AFB2314F95}" type="pres">
      <dgm:prSet presAssocID="{16C29DF8-F2BC-48C7-BBCF-C1AC798BD35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369CEE6-FEA2-4D9B-94F3-8E91A8552666}" type="pres">
      <dgm:prSet presAssocID="{83999B4D-C248-4C4F-B215-638B3B46D67B}" presName="hierRoot1" presStyleCnt="0"/>
      <dgm:spPr/>
    </dgm:pt>
    <dgm:pt modelId="{31CFCC97-3491-4CBD-85F0-575FE333FB69}" type="pres">
      <dgm:prSet presAssocID="{83999B4D-C248-4C4F-B215-638B3B46D67B}" presName="composite" presStyleCnt="0"/>
      <dgm:spPr/>
    </dgm:pt>
    <dgm:pt modelId="{B73949CC-665E-4C48-9468-7F37B671FFEF}" type="pres">
      <dgm:prSet presAssocID="{83999B4D-C248-4C4F-B215-638B3B46D67B}" presName="background" presStyleLbl="node0" presStyleIdx="0" presStyleCnt="1"/>
      <dgm:spPr/>
    </dgm:pt>
    <dgm:pt modelId="{FB077C4A-FB53-47BF-A4AF-78A5FB3D959D}" type="pres">
      <dgm:prSet presAssocID="{83999B4D-C248-4C4F-B215-638B3B46D67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688CC5-C2DC-4C6C-86B2-36AD6E0B0423}" type="pres">
      <dgm:prSet presAssocID="{83999B4D-C248-4C4F-B215-638B3B46D67B}" presName="hierChild2" presStyleCnt="0"/>
      <dgm:spPr/>
    </dgm:pt>
    <dgm:pt modelId="{80CA2D15-BA6B-4FF6-B9BA-F650E57AFA4D}" type="pres">
      <dgm:prSet presAssocID="{B1B28586-82E4-4A7E-9455-5A9FC2D91C7A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689FBE88-4E93-4DFA-8813-D1D8074CFEAF}" type="pres">
      <dgm:prSet presAssocID="{7C36B876-9747-447D-8422-C5D8FCC75BC8}" presName="hierRoot2" presStyleCnt="0"/>
      <dgm:spPr/>
    </dgm:pt>
    <dgm:pt modelId="{6D80D5A2-F4A3-4373-B934-E45FA74FD91F}" type="pres">
      <dgm:prSet presAssocID="{7C36B876-9747-447D-8422-C5D8FCC75BC8}" presName="composite2" presStyleCnt="0"/>
      <dgm:spPr/>
    </dgm:pt>
    <dgm:pt modelId="{59DB7E27-8545-4DBE-A71A-F72FBAB17BF8}" type="pres">
      <dgm:prSet presAssocID="{7C36B876-9747-447D-8422-C5D8FCC75BC8}" presName="background2" presStyleLbl="node2" presStyleIdx="0" presStyleCnt="2"/>
      <dgm:spPr/>
    </dgm:pt>
    <dgm:pt modelId="{BD3D8D06-ABE4-4D5B-93BB-95A9DCC1345D}" type="pres">
      <dgm:prSet presAssocID="{7C36B876-9747-447D-8422-C5D8FCC75BC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1FB79D-0EE6-4890-9311-6385323A6064}" type="pres">
      <dgm:prSet presAssocID="{7C36B876-9747-447D-8422-C5D8FCC75BC8}" presName="hierChild3" presStyleCnt="0"/>
      <dgm:spPr/>
    </dgm:pt>
    <dgm:pt modelId="{75F9C129-44FF-46A1-BAC2-40247F9B0C5D}" type="pres">
      <dgm:prSet presAssocID="{847FFD23-6DE3-4148-8982-1AE82845E3E1}" presName="Name17" presStyleLbl="parChTrans1D3" presStyleIdx="0" presStyleCnt="8"/>
      <dgm:spPr/>
      <dgm:t>
        <a:bodyPr/>
        <a:lstStyle/>
        <a:p>
          <a:endParaRPr lang="zh-CN" altLang="en-US"/>
        </a:p>
      </dgm:t>
    </dgm:pt>
    <dgm:pt modelId="{57CBDE34-95A5-40C9-9215-506556C9A8A5}" type="pres">
      <dgm:prSet presAssocID="{492647C4-11B1-4D0C-BDDB-1E92EEA9E273}" presName="hierRoot3" presStyleCnt="0"/>
      <dgm:spPr/>
    </dgm:pt>
    <dgm:pt modelId="{12654267-6FC7-417B-AE6C-3943BE71D9A8}" type="pres">
      <dgm:prSet presAssocID="{492647C4-11B1-4D0C-BDDB-1E92EEA9E273}" presName="composite3" presStyleCnt="0"/>
      <dgm:spPr/>
    </dgm:pt>
    <dgm:pt modelId="{B1CCEE83-2CCC-4515-A6F4-1BAE6AF3C7DE}" type="pres">
      <dgm:prSet presAssocID="{492647C4-11B1-4D0C-BDDB-1E92EEA9E273}" presName="background3" presStyleLbl="node3" presStyleIdx="0" presStyleCnt="8"/>
      <dgm:spPr/>
    </dgm:pt>
    <dgm:pt modelId="{08F8FE52-736D-4861-9FF4-73662CFCB4EF}" type="pres">
      <dgm:prSet presAssocID="{492647C4-11B1-4D0C-BDDB-1E92EEA9E273}" presName="text3" presStyleLbl="fgAcc3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201838-D026-4C9A-B515-33BFB207F4A1}" type="pres">
      <dgm:prSet presAssocID="{492647C4-11B1-4D0C-BDDB-1E92EEA9E273}" presName="hierChild4" presStyleCnt="0"/>
      <dgm:spPr/>
    </dgm:pt>
    <dgm:pt modelId="{6E5CC79B-ECD0-420A-806A-0B2DA4D14235}" type="pres">
      <dgm:prSet presAssocID="{18A2C600-DCEE-41C8-839D-E2898061017F}" presName="Name17" presStyleLbl="parChTrans1D3" presStyleIdx="1" presStyleCnt="8"/>
      <dgm:spPr/>
      <dgm:t>
        <a:bodyPr/>
        <a:lstStyle/>
        <a:p>
          <a:endParaRPr lang="zh-CN" altLang="en-US"/>
        </a:p>
      </dgm:t>
    </dgm:pt>
    <dgm:pt modelId="{DA437A8B-FE3D-45A6-BEAB-BBE49CF80172}" type="pres">
      <dgm:prSet presAssocID="{7CC86419-637A-4703-97B2-B7B5AAEFBA34}" presName="hierRoot3" presStyleCnt="0"/>
      <dgm:spPr/>
    </dgm:pt>
    <dgm:pt modelId="{B2FCE3F1-1C98-42C6-81AB-3B5CAC92B95C}" type="pres">
      <dgm:prSet presAssocID="{7CC86419-637A-4703-97B2-B7B5AAEFBA34}" presName="composite3" presStyleCnt="0"/>
      <dgm:spPr/>
    </dgm:pt>
    <dgm:pt modelId="{E75F1E1D-FE17-4CB0-820A-1FDC5872114A}" type="pres">
      <dgm:prSet presAssocID="{7CC86419-637A-4703-97B2-B7B5AAEFBA34}" presName="background3" presStyleLbl="node3" presStyleIdx="1" presStyleCnt="8"/>
      <dgm:spPr/>
    </dgm:pt>
    <dgm:pt modelId="{D574ECAB-A732-428F-8615-A5B9AD9D3206}" type="pres">
      <dgm:prSet presAssocID="{7CC86419-637A-4703-97B2-B7B5AAEFBA34}" presName="text3" presStyleLbl="fgAcc3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3A7C13-0687-4252-BE89-4398EB057CA8}" type="pres">
      <dgm:prSet presAssocID="{7CC86419-637A-4703-97B2-B7B5AAEFBA34}" presName="hierChild4" presStyleCnt="0"/>
      <dgm:spPr/>
    </dgm:pt>
    <dgm:pt modelId="{38CBC6C8-15E4-43E3-A14E-716F353D05AF}" type="pres">
      <dgm:prSet presAssocID="{77244D9D-E57D-46EF-82B1-4E4075477718}" presName="Name17" presStyleLbl="parChTrans1D3" presStyleIdx="2" presStyleCnt="8"/>
      <dgm:spPr/>
      <dgm:t>
        <a:bodyPr/>
        <a:lstStyle/>
        <a:p>
          <a:endParaRPr lang="zh-CN" altLang="en-US"/>
        </a:p>
      </dgm:t>
    </dgm:pt>
    <dgm:pt modelId="{18F7715E-8E1D-4A6F-B5BA-4CDE7FC050F4}" type="pres">
      <dgm:prSet presAssocID="{750EEF5A-7B31-4B61-98D9-3C03B1A61789}" presName="hierRoot3" presStyleCnt="0"/>
      <dgm:spPr/>
    </dgm:pt>
    <dgm:pt modelId="{F164D669-3C49-4314-8975-4301D5DD740F}" type="pres">
      <dgm:prSet presAssocID="{750EEF5A-7B31-4B61-98D9-3C03B1A61789}" presName="composite3" presStyleCnt="0"/>
      <dgm:spPr/>
    </dgm:pt>
    <dgm:pt modelId="{DABCEE0C-A103-4FDF-8B47-A0C4B95C5F42}" type="pres">
      <dgm:prSet presAssocID="{750EEF5A-7B31-4B61-98D9-3C03B1A61789}" presName="background3" presStyleLbl="node3" presStyleIdx="2" presStyleCnt="8"/>
      <dgm:spPr/>
    </dgm:pt>
    <dgm:pt modelId="{DB09061B-F326-4688-880A-54DAD0411441}" type="pres">
      <dgm:prSet presAssocID="{750EEF5A-7B31-4B61-98D9-3C03B1A61789}" presName="text3" presStyleLbl="fgAcc3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DEF7768-5611-4619-ABE2-7913AA23C3FC}" type="pres">
      <dgm:prSet presAssocID="{750EEF5A-7B31-4B61-98D9-3C03B1A61789}" presName="hierChild4" presStyleCnt="0"/>
      <dgm:spPr/>
    </dgm:pt>
    <dgm:pt modelId="{BB995110-4D41-46DF-83D0-468EB6275044}" type="pres">
      <dgm:prSet presAssocID="{D887135F-2F2C-4152-AC25-BCC29CAB311D}" presName="Name17" presStyleLbl="parChTrans1D3" presStyleIdx="3" presStyleCnt="8"/>
      <dgm:spPr/>
      <dgm:t>
        <a:bodyPr/>
        <a:lstStyle/>
        <a:p>
          <a:endParaRPr lang="zh-CN" altLang="en-US"/>
        </a:p>
      </dgm:t>
    </dgm:pt>
    <dgm:pt modelId="{78BA2137-2C68-4EAB-8415-8EE8CC2E23A1}" type="pres">
      <dgm:prSet presAssocID="{45D07521-D392-41A8-90CB-F6C732EB9EE5}" presName="hierRoot3" presStyleCnt="0"/>
      <dgm:spPr/>
    </dgm:pt>
    <dgm:pt modelId="{A67800D9-6F73-4AFD-95A3-62C0B8934203}" type="pres">
      <dgm:prSet presAssocID="{45D07521-D392-41A8-90CB-F6C732EB9EE5}" presName="composite3" presStyleCnt="0"/>
      <dgm:spPr/>
    </dgm:pt>
    <dgm:pt modelId="{00DC5930-23F3-4D60-81D9-9EC46B2255C0}" type="pres">
      <dgm:prSet presAssocID="{45D07521-D392-41A8-90CB-F6C732EB9EE5}" presName="background3" presStyleLbl="node3" presStyleIdx="3" presStyleCnt="8"/>
      <dgm:spPr/>
    </dgm:pt>
    <dgm:pt modelId="{182BA4AC-72D4-4080-8F45-DF00A0972E65}" type="pres">
      <dgm:prSet presAssocID="{45D07521-D392-41A8-90CB-F6C732EB9EE5}" presName="text3" presStyleLbl="fgAcc3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E9EF63-DA16-4524-921B-3E09774024DA}" type="pres">
      <dgm:prSet presAssocID="{45D07521-D392-41A8-90CB-F6C732EB9EE5}" presName="hierChild4" presStyleCnt="0"/>
      <dgm:spPr/>
    </dgm:pt>
    <dgm:pt modelId="{CEDB21E7-2BA5-45C8-9DB2-2ABA21E73AC1}" type="pres">
      <dgm:prSet presAssocID="{44B2D46C-BF22-4A0B-A764-0EA538390F45}" presName="Name17" presStyleLbl="parChTrans1D3" presStyleIdx="4" presStyleCnt="8"/>
      <dgm:spPr/>
      <dgm:t>
        <a:bodyPr/>
        <a:lstStyle/>
        <a:p>
          <a:endParaRPr lang="zh-CN" altLang="en-US"/>
        </a:p>
      </dgm:t>
    </dgm:pt>
    <dgm:pt modelId="{5D24D26E-C99C-4690-AAD6-BBB1B335EE76}" type="pres">
      <dgm:prSet presAssocID="{E2F28BE7-229B-4186-B2D3-2E804F6535C0}" presName="hierRoot3" presStyleCnt="0"/>
      <dgm:spPr/>
    </dgm:pt>
    <dgm:pt modelId="{08111F3F-7E7A-4749-8101-7AA58DD193BC}" type="pres">
      <dgm:prSet presAssocID="{E2F28BE7-229B-4186-B2D3-2E804F6535C0}" presName="composite3" presStyleCnt="0"/>
      <dgm:spPr/>
    </dgm:pt>
    <dgm:pt modelId="{A686F791-6527-482C-8644-CD33D9A68756}" type="pres">
      <dgm:prSet presAssocID="{E2F28BE7-229B-4186-B2D3-2E804F6535C0}" presName="background3" presStyleLbl="node3" presStyleIdx="4" presStyleCnt="8"/>
      <dgm:spPr/>
    </dgm:pt>
    <dgm:pt modelId="{03107C56-E787-4609-A380-B36A8F5016BA}" type="pres">
      <dgm:prSet presAssocID="{E2F28BE7-229B-4186-B2D3-2E804F6535C0}" presName="text3" presStyleLbl="fgAcc3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9D8D08-F3DD-4CB6-AD5A-2B6F68A90A32}" type="pres">
      <dgm:prSet presAssocID="{E2F28BE7-229B-4186-B2D3-2E804F6535C0}" presName="hierChild4" presStyleCnt="0"/>
      <dgm:spPr/>
    </dgm:pt>
    <dgm:pt modelId="{952B7797-59A7-4831-9B01-68493AB53A6C}" type="pres">
      <dgm:prSet presAssocID="{A1C66E47-B90A-4DCE-A752-D991D9775EB1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130FA231-3B66-4847-9498-C63FCDAB705F}" type="pres">
      <dgm:prSet presAssocID="{665770E9-6219-471D-ABA3-83CBA253A5D9}" presName="hierRoot2" presStyleCnt="0"/>
      <dgm:spPr/>
    </dgm:pt>
    <dgm:pt modelId="{B25DC020-A6C5-4652-BE60-5164C82C72AE}" type="pres">
      <dgm:prSet presAssocID="{665770E9-6219-471D-ABA3-83CBA253A5D9}" presName="composite2" presStyleCnt="0"/>
      <dgm:spPr/>
    </dgm:pt>
    <dgm:pt modelId="{15C41F4D-E393-4896-A790-1D8EDD927CE6}" type="pres">
      <dgm:prSet presAssocID="{665770E9-6219-471D-ABA3-83CBA253A5D9}" presName="background2" presStyleLbl="node2" presStyleIdx="1" presStyleCnt="2"/>
      <dgm:spPr/>
    </dgm:pt>
    <dgm:pt modelId="{C0CBE76C-3C7C-477D-9B8F-24718E2DBD71}" type="pres">
      <dgm:prSet presAssocID="{665770E9-6219-471D-ABA3-83CBA253A5D9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A5F019-8C87-45D8-BC44-F23B63FE2D28}" type="pres">
      <dgm:prSet presAssocID="{665770E9-6219-471D-ABA3-83CBA253A5D9}" presName="hierChild3" presStyleCnt="0"/>
      <dgm:spPr/>
    </dgm:pt>
    <dgm:pt modelId="{2980903C-283F-420B-83D4-426D7A00696E}" type="pres">
      <dgm:prSet presAssocID="{08A5DCDD-10B8-45FD-86B7-2366A6AB1272}" presName="Name17" presStyleLbl="parChTrans1D3" presStyleIdx="5" presStyleCnt="8"/>
      <dgm:spPr/>
      <dgm:t>
        <a:bodyPr/>
        <a:lstStyle/>
        <a:p>
          <a:endParaRPr lang="zh-CN" altLang="en-US"/>
        </a:p>
      </dgm:t>
    </dgm:pt>
    <dgm:pt modelId="{DC6BB398-0EDC-4018-B0E4-86C6143D5543}" type="pres">
      <dgm:prSet presAssocID="{D6110D5F-9E49-4162-B49E-77FB62342399}" presName="hierRoot3" presStyleCnt="0"/>
      <dgm:spPr/>
    </dgm:pt>
    <dgm:pt modelId="{65E3229A-AAD6-4F34-92E7-1D2BD3D9BAC9}" type="pres">
      <dgm:prSet presAssocID="{D6110D5F-9E49-4162-B49E-77FB62342399}" presName="composite3" presStyleCnt="0"/>
      <dgm:spPr/>
    </dgm:pt>
    <dgm:pt modelId="{651C2B61-D242-4A02-B615-60F17FDA5B54}" type="pres">
      <dgm:prSet presAssocID="{D6110D5F-9E49-4162-B49E-77FB62342399}" presName="background3" presStyleLbl="node3" presStyleIdx="5" presStyleCnt="8"/>
      <dgm:spPr/>
    </dgm:pt>
    <dgm:pt modelId="{CB416F59-04F7-4CEB-9E0A-CDB2A5474A16}" type="pres">
      <dgm:prSet presAssocID="{D6110D5F-9E49-4162-B49E-77FB62342399}" presName="text3" presStyleLbl="fgAcc3" presStyleIdx="5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5A6E0B-BB53-4CE7-894F-E9F88CBAEECF}" type="pres">
      <dgm:prSet presAssocID="{D6110D5F-9E49-4162-B49E-77FB62342399}" presName="hierChild4" presStyleCnt="0"/>
      <dgm:spPr/>
    </dgm:pt>
    <dgm:pt modelId="{13B2EC2F-EACF-48F9-8549-5BAF199CAF02}" type="pres">
      <dgm:prSet presAssocID="{62FC2181-70D1-4FE6-A137-D3D0D30FBFF9}" presName="Name17" presStyleLbl="parChTrans1D3" presStyleIdx="6" presStyleCnt="8"/>
      <dgm:spPr/>
      <dgm:t>
        <a:bodyPr/>
        <a:lstStyle/>
        <a:p>
          <a:endParaRPr lang="zh-CN" altLang="en-US"/>
        </a:p>
      </dgm:t>
    </dgm:pt>
    <dgm:pt modelId="{B21C0AEB-F19C-42E0-9A19-AF9DC73E592A}" type="pres">
      <dgm:prSet presAssocID="{E70F1333-3061-45B2-B965-E4ECA79775EA}" presName="hierRoot3" presStyleCnt="0"/>
      <dgm:spPr/>
    </dgm:pt>
    <dgm:pt modelId="{92217E13-677F-467E-A33E-874D865DF3B4}" type="pres">
      <dgm:prSet presAssocID="{E70F1333-3061-45B2-B965-E4ECA79775EA}" presName="composite3" presStyleCnt="0"/>
      <dgm:spPr/>
    </dgm:pt>
    <dgm:pt modelId="{0F0C42AF-9E15-4884-8B2A-C05264445204}" type="pres">
      <dgm:prSet presAssocID="{E70F1333-3061-45B2-B965-E4ECA79775EA}" presName="background3" presStyleLbl="node3" presStyleIdx="6" presStyleCnt="8"/>
      <dgm:spPr/>
    </dgm:pt>
    <dgm:pt modelId="{4952CE9B-2E7B-42A1-8367-D58277980A84}" type="pres">
      <dgm:prSet presAssocID="{E70F1333-3061-45B2-B965-E4ECA79775EA}" presName="text3" presStyleLbl="fgAcc3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B52200-EDBA-48CC-BA67-89AC77077AE4}" type="pres">
      <dgm:prSet presAssocID="{E70F1333-3061-45B2-B965-E4ECA79775EA}" presName="hierChild4" presStyleCnt="0"/>
      <dgm:spPr/>
    </dgm:pt>
    <dgm:pt modelId="{2B7B2BF0-2B92-4A8E-B1F2-5D95EA30F50B}" type="pres">
      <dgm:prSet presAssocID="{86904F1C-028B-4702-808C-20E2E37C1F0C}" presName="Name17" presStyleLbl="parChTrans1D3" presStyleIdx="7" presStyleCnt="8"/>
      <dgm:spPr/>
      <dgm:t>
        <a:bodyPr/>
        <a:lstStyle/>
        <a:p>
          <a:endParaRPr lang="zh-CN" altLang="en-US"/>
        </a:p>
      </dgm:t>
    </dgm:pt>
    <dgm:pt modelId="{250CAA9A-E286-4FCB-8684-E2F3E090693A}" type="pres">
      <dgm:prSet presAssocID="{E949DD97-8A0F-41FB-B838-87F65FAD9FA7}" presName="hierRoot3" presStyleCnt="0"/>
      <dgm:spPr/>
    </dgm:pt>
    <dgm:pt modelId="{A5616EB0-4467-45FD-B79F-C8A2ED2673CE}" type="pres">
      <dgm:prSet presAssocID="{E949DD97-8A0F-41FB-B838-87F65FAD9FA7}" presName="composite3" presStyleCnt="0"/>
      <dgm:spPr/>
    </dgm:pt>
    <dgm:pt modelId="{1FBDC50C-BCB0-48F3-882A-A4EB01FA2214}" type="pres">
      <dgm:prSet presAssocID="{E949DD97-8A0F-41FB-B838-87F65FAD9FA7}" presName="background3" presStyleLbl="node3" presStyleIdx="7" presStyleCnt="8"/>
      <dgm:spPr/>
    </dgm:pt>
    <dgm:pt modelId="{E6655F26-E1ED-424A-940C-5761EB302542}" type="pres">
      <dgm:prSet presAssocID="{E949DD97-8A0F-41FB-B838-87F65FAD9FA7}" presName="text3" presStyleLbl="fgAcc3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C89A8A-E5A1-4838-9FC3-5546904B7976}" type="pres">
      <dgm:prSet presAssocID="{E949DD97-8A0F-41FB-B838-87F65FAD9FA7}" presName="hierChild4" presStyleCnt="0"/>
      <dgm:spPr/>
    </dgm:pt>
  </dgm:ptLst>
  <dgm:cxnLst>
    <dgm:cxn modelId="{CBA3AACE-A175-4604-8A5E-16E55AB1BEC9}" srcId="{83999B4D-C248-4C4F-B215-638B3B46D67B}" destId="{7C36B876-9747-447D-8422-C5D8FCC75BC8}" srcOrd="0" destOrd="0" parTransId="{B1B28586-82E4-4A7E-9455-5A9FC2D91C7A}" sibTransId="{C30F81D7-F73D-4976-BFBE-D154982747CD}"/>
    <dgm:cxn modelId="{C8501775-317D-4ACA-A4E4-9B6489EC4257}" srcId="{7C36B876-9747-447D-8422-C5D8FCC75BC8}" destId="{E2F28BE7-229B-4186-B2D3-2E804F6535C0}" srcOrd="4" destOrd="0" parTransId="{44B2D46C-BF22-4A0B-A764-0EA538390F45}" sibTransId="{77CD937A-708D-4252-9766-1BBC1430544A}"/>
    <dgm:cxn modelId="{77F294DE-7CAE-4D95-B26E-27969B211465}" type="presOf" srcId="{E949DD97-8A0F-41FB-B838-87F65FAD9FA7}" destId="{E6655F26-E1ED-424A-940C-5761EB302542}" srcOrd="0" destOrd="0" presId="urn:microsoft.com/office/officeart/2005/8/layout/hierarchy1#5"/>
    <dgm:cxn modelId="{E2985E14-06E3-44AA-9E4A-867D7A97C425}" type="presOf" srcId="{847FFD23-6DE3-4148-8982-1AE82845E3E1}" destId="{75F9C129-44FF-46A1-BAC2-40247F9B0C5D}" srcOrd="0" destOrd="0" presId="urn:microsoft.com/office/officeart/2005/8/layout/hierarchy1#5"/>
    <dgm:cxn modelId="{3C390226-CA72-418A-9200-8016A61332C3}" type="presOf" srcId="{16C29DF8-F2BC-48C7-BBCF-C1AC798BD359}" destId="{46E63C09-DE3B-4716-8F16-A4AFB2314F95}" srcOrd="0" destOrd="0" presId="urn:microsoft.com/office/officeart/2005/8/layout/hierarchy1#5"/>
    <dgm:cxn modelId="{F91AEDF3-4E08-4715-BE56-5832E643FE56}" type="presOf" srcId="{492647C4-11B1-4D0C-BDDB-1E92EEA9E273}" destId="{08F8FE52-736D-4861-9FF4-73662CFCB4EF}" srcOrd="0" destOrd="0" presId="urn:microsoft.com/office/officeart/2005/8/layout/hierarchy1#5"/>
    <dgm:cxn modelId="{D6936139-EA54-46C9-9735-13317A62BCD5}" type="presOf" srcId="{77244D9D-E57D-46EF-82B1-4E4075477718}" destId="{38CBC6C8-15E4-43E3-A14E-716F353D05AF}" srcOrd="0" destOrd="0" presId="urn:microsoft.com/office/officeart/2005/8/layout/hierarchy1#5"/>
    <dgm:cxn modelId="{AC2CDEA1-0FF0-46B8-8115-ED42027F14FC}" srcId="{665770E9-6219-471D-ABA3-83CBA253A5D9}" destId="{E949DD97-8A0F-41FB-B838-87F65FAD9FA7}" srcOrd="2" destOrd="0" parTransId="{86904F1C-028B-4702-808C-20E2E37C1F0C}" sibTransId="{E1A9112D-836B-46E6-B854-2BED4A90106F}"/>
    <dgm:cxn modelId="{8163CB63-958C-4075-BCC7-DA2D0D06CCD5}" type="presOf" srcId="{18A2C600-DCEE-41C8-839D-E2898061017F}" destId="{6E5CC79B-ECD0-420A-806A-0B2DA4D14235}" srcOrd="0" destOrd="0" presId="urn:microsoft.com/office/officeart/2005/8/layout/hierarchy1#5"/>
    <dgm:cxn modelId="{14DB722A-9131-4BCD-895B-75943F22A145}" srcId="{7C36B876-9747-447D-8422-C5D8FCC75BC8}" destId="{45D07521-D392-41A8-90CB-F6C732EB9EE5}" srcOrd="3" destOrd="0" parTransId="{D887135F-2F2C-4152-AC25-BCC29CAB311D}" sibTransId="{BC4BD56E-6B7C-4906-8E56-D1D6B8FE0EE3}"/>
    <dgm:cxn modelId="{C1565B69-9B5E-4163-A4E4-A94AEE78F90F}" type="presOf" srcId="{62FC2181-70D1-4FE6-A137-D3D0D30FBFF9}" destId="{13B2EC2F-EACF-48F9-8549-5BAF199CAF02}" srcOrd="0" destOrd="0" presId="urn:microsoft.com/office/officeart/2005/8/layout/hierarchy1#5"/>
    <dgm:cxn modelId="{0CC87EC6-6C83-4FB5-8C2B-3E0D8E510A23}" type="presOf" srcId="{44B2D46C-BF22-4A0B-A764-0EA538390F45}" destId="{CEDB21E7-2BA5-45C8-9DB2-2ABA21E73AC1}" srcOrd="0" destOrd="0" presId="urn:microsoft.com/office/officeart/2005/8/layout/hierarchy1#5"/>
    <dgm:cxn modelId="{74CEAC02-F80C-4B46-873A-A887D8144CEF}" type="presOf" srcId="{D6110D5F-9E49-4162-B49E-77FB62342399}" destId="{CB416F59-04F7-4CEB-9E0A-CDB2A5474A16}" srcOrd="0" destOrd="0" presId="urn:microsoft.com/office/officeart/2005/8/layout/hierarchy1#5"/>
    <dgm:cxn modelId="{D4788D56-8AB2-4350-9E81-44BB319E83AB}" type="presOf" srcId="{E70F1333-3061-45B2-B965-E4ECA79775EA}" destId="{4952CE9B-2E7B-42A1-8367-D58277980A84}" srcOrd="0" destOrd="0" presId="urn:microsoft.com/office/officeart/2005/8/layout/hierarchy1#5"/>
    <dgm:cxn modelId="{C60BAACC-F418-4346-AD10-58BC675FCE62}" srcId="{7C36B876-9747-447D-8422-C5D8FCC75BC8}" destId="{492647C4-11B1-4D0C-BDDB-1E92EEA9E273}" srcOrd="0" destOrd="0" parTransId="{847FFD23-6DE3-4148-8982-1AE82845E3E1}" sibTransId="{BF875448-6A42-4A5E-B8ED-E4276211D512}"/>
    <dgm:cxn modelId="{CD85F583-FDB5-42D1-9DA2-C45AB585B66A}" type="presOf" srcId="{E2F28BE7-229B-4186-B2D3-2E804F6535C0}" destId="{03107C56-E787-4609-A380-B36A8F5016BA}" srcOrd="0" destOrd="0" presId="urn:microsoft.com/office/officeart/2005/8/layout/hierarchy1#5"/>
    <dgm:cxn modelId="{FF23162D-D4D6-4C7E-8490-39D6FBB57161}" type="presOf" srcId="{7CC86419-637A-4703-97B2-B7B5AAEFBA34}" destId="{D574ECAB-A732-428F-8615-A5B9AD9D3206}" srcOrd="0" destOrd="0" presId="urn:microsoft.com/office/officeart/2005/8/layout/hierarchy1#5"/>
    <dgm:cxn modelId="{58921212-D269-41BE-97FF-AD3C87862300}" type="presOf" srcId="{45D07521-D392-41A8-90CB-F6C732EB9EE5}" destId="{182BA4AC-72D4-4080-8F45-DF00A0972E65}" srcOrd="0" destOrd="0" presId="urn:microsoft.com/office/officeart/2005/8/layout/hierarchy1#5"/>
    <dgm:cxn modelId="{8C1EFB76-CD62-4C5D-B428-A8AE5150C26F}" type="presOf" srcId="{86904F1C-028B-4702-808C-20E2E37C1F0C}" destId="{2B7B2BF0-2B92-4A8E-B1F2-5D95EA30F50B}" srcOrd="0" destOrd="0" presId="urn:microsoft.com/office/officeart/2005/8/layout/hierarchy1#5"/>
    <dgm:cxn modelId="{E3D2E9AD-62D1-4A9C-B9C8-D4A2DC3CFFC6}" type="presOf" srcId="{A1C66E47-B90A-4DCE-A752-D991D9775EB1}" destId="{952B7797-59A7-4831-9B01-68493AB53A6C}" srcOrd="0" destOrd="0" presId="urn:microsoft.com/office/officeart/2005/8/layout/hierarchy1#5"/>
    <dgm:cxn modelId="{BA9A1624-45CA-466A-994C-487269343C05}" srcId="{665770E9-6219-471D-ABA3-83CBA253A5D9}" destId="{E70F1333-3061-45B2-B965-E4ECA79775EA}" srcOrd="1" destOrd="0" parTransId="{62FC2181-70D1-4FE6-A137-D3D0D30FBFF9}" sibTransId="{080DC2DB-9A5D-4ACE-94FB-854D821F660C}"/>
    <dgm:cxn modelId="{89E5A49C-1331-4E13-87D6-B3072CAEA42C}" type="presOf" srcId="{D887135F-2F2C-4152-AC25-BCC29CAB311D}" destId="{BB995110-4D41-46DF-83D0-468EB6275044}" srcOrd="0" destOrd="0" presId="urn:microsoft.com/office/officeart/2005/8/layout/hierarchy1#5"/>
    <dgm:cxn modelId="{692367B4-767A-448E-94EE-68748DB94447}" type="presOf" srcId="{7C36B876-9747-447D-8422-C5D8FCC75BC8}" destId="{BD3D8D06-ABE4-4D5B-93BB-95A9DCC1345D}" srcOrd="0" destOrd="0" presId="urn:microsoft.com/office/officeart/2005/8/layout/hierarchy1#5"/>
    <dgm:cxn modelId="{81F31DC4-5843-46A6-99EA-0A721BAC723D}" type="presOf" srcId="{665770E9-6219-471D-ABA3-83CBA253A5D9}" destId="{C0CBE76C-3C7C-477D-9B8F-24718E2DBD71}" srcOrd="0" destOrd="0" presId="urn:microsoft.com/office/officeart/2005/8/layout/hierarchy1#5"/>
    <dgm:cxn modelId="{75D2B503-E581-406C-89D9-0788F9BF7E07}" type="presOf" srcId="{83999B4D-C248-4C4F-B215-638B3B46D67B}" destId="{FB077C4A-FB53-47BF-A4AF-78A5FB3D959D}" srcOrd="0" destOrd="0" presId="urn:microsoft.com/office/officeart/2005/8/layout/hierarchy1#5"/>
    <dgm:cxn modelId="{4FB95D4E-51DA-4D5B-AB6B-5C8A30226DF7}" srcId="{83999B4D-C248-4C4F-B215-638B3B46D67B}" destId="{665770E9-6219-471D-ABA3-83CBA253A5D9}" srcOrd="1" destOrd="0" parTransId="{A1C66E47-B90A-4DCE-A752-D991D9775EB1}" sibTransId="{A20DBE22-527B-45DB-89A4-4AE87A8D43A0}"/>
    <dgm:cxn modelId="{7762C0B3-BF33-4F3F-8C51-AFDB104FF3C8}" type="presOf" srcId="{750EEF5A-7B31-4B61-98D9-3C03B1A61789}" destId="{DB09061B-F326-4688-880A-54DAD0411441}" srcOrd="0" destOrd="0" presId="urn:microsoft.com/office/officeart/2005/8/layout/hierarchy1#5"/>
    <dgm:cxn modelId="{3D9C4F9D-5957-495E-8EB4-6D257E705C00}" srcId="{7C36B876-9747-447D-8422-C5D8FCC75BC8}" destId="{750EEF5A-7B31-4B61-98D9-3C03B1A61789}" srcOrd="2" destOrd="0" parTransId="{77244D9D-E57D-46EF-82B1-4E4075477718}" sibTransId="{E68561D7-DAAD-40C4-A6E3-8811051284DC}"/>
    <dgm:cxn modelId="{0384C6AD-FD67-45BC-B63E-8085F4F65308}" type="presOf" srcId="{B1B28586-82E4-4A7E-9455-5A9FC2D91C7A}" destId="{80CA2D15-BA6B-4FF6-B9BA-F650E57AFA4D}" srcOrd="0" destOrd="0" presId="urn:microsoft.com/office/officeart/2005/8/layout/hierarchy1#5"/>
    <dgm:cxn modelId="{49C22A47-AC6C-476E-80CB-A7457613E834}" srcId="{16C29DF8-F2BC-48C7-BBCF-C1AC798BD359}" destId="{83999B4D-C248-4C4F-B215-638B3B46D67B}" srcOrd="0" destOrd="0" parTransId="{FDBE91AB-CD28-4303-A28B-F2D0EF2BC138}" sibTransId="{FB4CDDC4-243A-4B4F-856B-7493B777C9B4}"/>
    <dgm:cxn modelId="{87794BAD-E400-4627-B49D-CFD2D4E8C933}" srcId="{665770E9-6219-471D-ABA3-83CBA253A5D9}" destId="{D6110D5F-9E49-4162-B49E-77FB62342399}" srcOrd="0" destOrd="0" parTransId="{08A5DCDD-10B8-45FD-86B7-2366A6AB1272}" sibTransId="{6DAEB5C3-B275-4407-A770-C5CBB84F2C23}"/>
    <dgm:cxn modelId="{6A23B7EE-43F7-4760-946A-396F8A4F6A0D}" srcId="{7C36B876-9747-447D-8422-C5D8FCC75BC8}" destId="{7CC86419-637A-4703-97B2-B7B5AAEFBA34}" srcOrd="1" destOrd="0" parTransId="{18A2C600-DCEE-41C8-839D-E2898061017F}" sibTransId="{341D4981-E440-41C3-AFA2-2C9156B169AF}"/>
    <dgm:cxn modelId="{3433108C-B132-4DF6-B977-52D72DE27139}" type="presOf" srcId="{08A5DCDD-10B8-45FD-86B7-2366A6AB1272}" destId="{2980903C-283F-420B-83D4-426D7A00696E}" srcOrd="0" destOrd="0" presId="urn:microsoft.com/office/officeart/2005/8/layout/hierarchy1#5"/>
    <dgm:cxn modelId="{93D421E3-4D1B-45B5-A875-292D596824DF}" type="presParOf" srcId="{46E63C09-DE3B-4716-8F16-A4AFB2314F95}" destId="{7369CEE6-FEA2-4D9B-94F3-8E91A8552666}" srcOrd="0" destOrd="0" presId="urn:microsoft.com/office/officeart/2005/8/layout/hierarchy1#5"/>
    <dgm:cxn modelId="{14065D4F-55F7-4F87-AB5B-042BB5E19573}" type="presParOf" srcId="{7369CEE6-FEA2-4D9B-94F3-8E91A8552666}" destId="{31CFCC97-3491-4CBD-85F0-575FE333FB69}" srcOrd="0" destOrd="0" presId="urn:microsoft.com/office/officeart/2005/8/layout/hierarchy1#5"/>
    <dgm:cxn modelId="{67C5A375-2D4E-4FED-A0C6-93B0E15686CC}" type="presParOf" srcId="{31CFCC97-3491-4CBD-85F0-575FE333FB69}" destId="{B73949CC-665E-4C48-9468-7F37B671FFEF}" srcOrd="0" destOrd="0" presId="urn:microsoft.com/office/officeart/2005/8/layout/hierarchy1#5"/>
    <dgm:cxn modelId="{195FC20B-05AE-4C6E-8941-C8A44CE52175}" type="presParOf" srcId="{31CFCC97-3491-4CBD-85F0-575FE333FB69}" destId="{FB077C4A-FB53-47BF-A4AF-78A5FB3D959D}" srcOrd="1" destOrd="0" presId="urn:microsoft.com/office/officeart/2005/8/layout/hierarchy1#5"/>
    <dgm:cxn modelId="{D7686369-EE25-4AEA-AEAD-87502AD3DBD4}" type="presParOf" srcId="{7369CEE6-FEA2-4D9B-94F3-8E91A8552666}" destId="{EC688CC5-C2DC-4C6C-86B2-36AD6E0B0423}" srcOrd="1" destOrd="0" presId="urn:microsoft.com/office/officeart/2005/8/layout/hierarchy1#5"/>
    <dgm:cxn modelId="{C748FF64-53E2-4E9D-AF1F-647281CB8D21}" type="presParOf" srcId="{EC688CC5-C2DC-4C6C-86B2-36AD6E0B0423}" destId="{80CA2D15-BA6B-4FF6-B9BA-F650E57AFA4D}" srcOrd="0" destOrd="0" presId="urn:microsoft.com/office/officeart/2005/8/layout/hierarchy1#5"/>
    <dgm:cxn modelId="{C79CE586-4B71-4E9D-9943-41D39E4B5427}" type="presParOf" srcId="{EC688CC5-C2DC-4C6C-86B2-36AD6E0B0423}" destId="{689FBE88-4E93-4DFA-8813-D1D8074CFEAF}" srcOrd="1" destOrd="0" presId="urn:microsoft.com/office/officeart/2005/8/layout/hierarchy1#5"/>
    <dgm:cxn modelId="{BFA9B3EB-0CBF-4D30-BCFD-57057AEC2D5F}" type="presParOf" srcId="{689FBE88-4E93-4DFA-8813-D1D8074CFEAF}" destId="{6D80D5A2-F4A3-4373-B934-E45FA74FD91F}" srcOrd="0" destOrd="0" presId="urn:microsoft.com/office/officeart/2005/8/layout/hierarchy1#5"/>
    <dgm:cxn modelId="{D2D5267E-F935-43F8-BF06-69BEBE46D69B}" type="presParOf" srcId="{6D80D5A2-F4A3-4373-B934-E45FA74FD91F}" destId="{59DB7E27-8545-4DBE-A71A-F72FBAB17BF8}" srcOrd="0" destOrd="0" presId="urn:microsoft.com/office/officeart/2005/8/layout/hierarchy1#5"/>
    <dgm:cxn modelId="{CEC06E83-FAEC-4DD5-AF09-C4CDDEFA633C}" type="presParOf" srcId="{6D80D5A2-F4A3-4373-B934-E45FA74FD91F}" destId="{BD3D8D06-ABE4-4D5B-93BB-95A9DCC1345D}" srcOrd="1" destOrd="0" presId="urn:microsoft.com/office/officeart/2005/8/layout/hierarchy1#5"/>
    <dgm:cxn modelId="{071A0882-1D5A-4427-B860-7A2B21C062DA}" type="presParOf" srcId="{689FBE88-4E93-4DFA-8813-D1D8074CFEAF}" destId="{CE1FB79D-0EE6-4890-9311-6385323A6064}" srcOrd="1" destOrd="0" presId="urn:microsoft.com/office/officeart/2005/8/layout/hierarchy1#5"/>
    <dgm:cxn modelId="{FBBCFB7D-8BB1-4884-B84A-FA8E15CB4633}" type="presParOf" srcId="{CE1FB79D-0EE6-4890-9311-6385323A6064}" destId="{75F9C129-44FF-46A1-BAC2-40247F9B0C5D}" srcOrd="0" destOrd="0" presId="urn:microsoft.com/office/officeart/2005/8/layout/hierarchy1#5"/>
    <dgm:cxn modelId="{A479A5A6-F7DC-42C2-A96D-B5B29C52CD81}" type="presParOf" srcId="{CE1FB79D-0EE6-4890-9311-6385323A6064}" destId="{57CBDE34-95A5-40C9-9215-506556C9A8A5}" srcOrd="1" destOrd="0" presId="urn:microsoft.com/office/officeart/2005/8/layout/hierarchy1#5"/>
    <dgm:cxn modelId="{EEC5F7C3-2025-48C1-898A-4767B229A52C}" type="presParOf" srcId="{57CBDE34-95A5-40C9-9215-506556C9A8A5}" destId="{12654267-6FC7-417B-AE6C-3943BE71D9A8}" srcOrd="0" destOrd="0" presId="urn:microsoft.com/office/officeart/2005/8/layout/hierarchy1#5"/>
    <dgm:cxn modelId="{2F4CCC10-4BBD-4569-A109-4EB6A584A7E3}" type="presParOf" srcId="{12654267-6FC7-417B-AE6C-3943BE71D9A8}" destId="{B1CCEE83-2CCC-4515-A6F4-1BAE6AF3C7DE}" srcOrd="0" destOrd="0" presId="urn:microsoft.com/office/officeart/2005/8/layout/hierarchy1#5"/>
    <dgm:cxn modelId="{CE802B37-8081-469B-BB5F-94287886907A}" type="presParOf" srcId="{12654267-6FC7-417B-AE6C-3943BE71D9A8}" destId="{08F8FE52-736D-4861-9FF4-73662CFCB4EF}" srcOrd="1" destOrd="0" presId="urn:microsoft.com/office/officeart/2005/8/layout/hierarchy1#5"/>
    <dgm:cxn modelId="{598C89F5-459C-4A52-B1F7-0A24BBF01EB3}" type="presParOf" srcId="{57CBDE34-95A5-40C9-9215-506556C9A8A5}" destId="{C6201838-D026-4C9A-B515-33BFB207F4A1}" srcOrd="1" destOrd="0" presId="urn:microsoft.com/office/officeart/2005/8/layout/hierarchy1#5"/>
    <dgm:cxn modelId="{8FBDF239-7248-4069-838A-5D42125517F1}" type="presParOf" srcId="{CE1FB79D-0EE6-4890-9311-6385323A6064}" destId="{6E5CC79B-ECD0-420A-806A-0B2DA4D14235}" srcOrd="2" destOrd="0" presId="urn:microsoft.com/office/officeart/2005/8/layout/hierarchy1#5"/>
    <dgm:cxn modelId="{6DC35EBB-8923-44AC-BFFE-C855043276D2}" type="presParOf" srcId="{CE1FB79D-0EE6-4890-9311-6385323A6064}" destId="{DA437A8B-FE3D-45A6-BEAB-BBE49CF80172}" srcOrd="3" destOrd="0" presId="urn:microsoft.com/office/officeart/2005/8/layout/hierarchy1#5"/>
    <dgm:cxn modelId="{177F1AAA-E85E-480C-B8BE-A0CAFD315AA4}" type="presParOf" srcId="{DA437A8B-FE3D-45A6-BEAB-BBE49CF80172}" destId="{B2FCE3F1-1C98-42C6-81AB-3B5CAC92B95C}" srcOrd="0" destOrd="0" presId="urn:microsoft.com/office/officeart/2005/8/layout/hierarchy1#5"/>
    <dgm:cxn modelId="{2D311746-FF01-4FF0-A87E-F6787BFDA192}" type="presParOf" srcId="{B2FCE3F1-1C98-42C6-81AB-3B5CAC92B95C}" destId="{E75F1E1D-FE17-4CB0-820A-1FDC5872114A}" srcOrd="0" destOrd="0" presId="urn:microsoft.com/office/officeart/2005/8/layout/hierarchy1#5"/>
    <dgm:cxn modelId="{71407FA1-38D7-4C9F-8F7D-D2507B1558A1}" type="presParOf" srcId="{B2FCE3F1-1C98-42C6-81AB-3B5CAC92B95C}" destId="{D574ECAB-A732-428F-8615-A5B9AD9D3206}" srcOrd="1" destOrd="0" presId="urn:microsoft.com/office/officeart/2005/8/layout/hierarchy1#5"/>
    <dgm:cxn modelId="{8E21CA03-6E9A-44A3-96E8-B61ADF173FEF}" type="presParOf" srcId="{DA437A8B-FE3D-45A6-BEAB-BBE49CF80172}" destId="{363A7C13-0687-4252-BE89-4398EB057CA8}" srcOrd="1" destOrd="0" presId="urn:microsoft.com/office/officeart/2005/8/layout/hierarchy1#5"/>
    <dgm:cxn modelId="{9B68BBA7-AAA5-4C7C-8057-D74BF5617BC0}" type="presParOf" srcId="{CE1FB79D-0EE6-4890-9311-6385323A6064}" destId="{38CBC6C8-15E4-43E3-A14E-716F353D05AF}" srcOrd="4" destOrd="0" presId="urn:microsoft.com/office/officeart/2005/8/layout/hierarchy1#5"/>
    <dgm:cxn modelId="{1E37B0E6-A0DA-4588-90C5-BBE92B56D77A}" type="presParOf" srcId="{CE1FB79D-0EE6-4890-9311-6385323A6064}" destId="{18F7715E-8E1D-4A6F-B5BA-4CDE7FC050F4}" srcOrd="5" destOrd="0" presId="urn:microsoft.com/office/officeart/2005/8/layout/hierarchy1#5"/>
    <dgm:cxn modelId="{87EAF9E4-9DF0-4003-B80A-B1A3B8DD3B14}" type="presParOf" srcId="{18F7715E-8E1D-4A6F-B5BA-4CDE7FC050F4}" destId="{F164D669-3C49-4314-8975-4301D5DD740F}" srcOrd="0" destOrd="0" presId="urn:microsoft.com/office/officeart/2005/8/layout/hierarchy1#5"/>
    <dgm:cxn modelId="{BAFDE3A5-D095-4F28-9853-CBB69FB4A06D}" type="presParOf" srcId="{F164D669-3C49-4314-8975-4301D5DD740F}" destId="{DABCEE0C-A103-4FDF-8B47-A0C4B95C5F42}" srcOrd="0" destOrd="0" presId="urn:microsoft.com/office/officeart/2005/8/layout/hierarchy1#5"/>
    <dgm:cxn modelId="{69ABD7B7-4516-4A6B-A748-2FFD1C9BE20E}" type="presParOf" srcId="{F164D669-3C49-4314-8975-4301D5DD740F}" destId="{DB09061B-F326-4688-880A-54DAD0411441}" srcOrd="1" destOrd="0" presId="urn:microsoft.com/office/officeart/2005/8/layout/hierarchy1#5"/>
    <dgm:cxn modelId="{254422B5-A09B-46DB-BF0D-2E8176768E6F}" type="presParOf" srcId="{18F7715E-8E1D-4A6F-B5BA-4CDE7FC050F4}" destId="{3DEF7768-5611-4619-ABE2-7913AA23C3FC}" srcOrd="1" destOrd="0" presId="urn:microsoft.com/office/officeart/2005/8/layout/hierarchy1#5"/>
    <dgm:cxn modelId="{FE1F63FE-2FF9-4206-B238-124FA3B4B2E1}" type="presParOf" srcId="{CE1FB79D-0EE6-4890-9311-6385323A6064}" destId="{BB995110-4D41-46DF-83D0-468EB6275044}" srcOrd="6" destOrd="0" presId="urn:microsoft.com/office/officeart/2005/8/layout/hierarchy1#5"/>
    <dgm:cxn modelId="{27F8D0D2-12A0-4696-96F4-EB637DB4DDD2}" type="presParOf" srcId="{CE1FB79D-0EE6-4890-9311-6385323A6064}" destId="{78BA2137-2C68-4EAB-8415-8EE8CC2E23A1}" srcOrd="7" destOrd="0" presId="urn:microsoft.com/office/officeart/2005/8/layout/hierarchy1#5"/>
    <dgm:cxn modelId="{1FD4F791-3981-46E7-A40C-63292C769C95}" type="presParOf" srcId="{78BA2137-2C68-4EAB-8415-8EE8CC2E23A1}" destId="{A67800D9-6F73-4AFD-95A3-62C0B8934203}" srcOrd="0" destOrd="0" presId="urn:microsoft.com/office/officeart/2005/8/layout/hierarchy1#5"/>
    <dgm:cxn modelId="{83ED2829-466A-4F48-8902-855056B5A044}" type="presParOf" srcId="{A67800D9-6F73-4AFD-95A3-62C0B8934203}" destId="{00DC5930-23F3-4D60-81D9-9EC46B2255C0}" srcOrd="0" destOrd="0" presId="urn:microsoft.com/office/officeart/2005/8/layout/hierarchy1#5"/>
    <dgm:cxn modelId="{8E0FFC9D-140A-4C0A-B9A1-56E0D8B9795B}" type="presParOf" srcId="{A67800D9-6F73-4AFD-95A3-62C0B8934203}" destId="{182BA4AC-72D4-4080-8F45-DF00A0972E65}" srcOrd="1" destOrd="0" presId="urn:microsoft.com/office/officeart/2005/8/layout/hierarchy1#5"/>
    <dgm:cxn modelId="{E12A0CC7-4AD5-47E8-BAF3-65CFE1E83572}" type="presParOf" srcId="{78BA2137-2C68-4EAB-8415-8EE8CC2E23A1}" destId="{A4E9EF63-DA16-4524-921B-3E09774024DA}" srcOrd="1" destOrd="0" presId="urn:microsoft.com/office/officeart/2005/8/layout/hierarchy1#5"/>
    <dgm:cxn modelId="{605AAD55-705C-4F0C-97D6-243BE3696146}" type="presParOf" srcId="{CE1FB79D-0EE6-4890-9311-6385323A6064}" destId="{CEDB21E7-2BA5-45C8-9DB2-2ABA21E73AC1}" srcOrd="8" destOrd="0" presId="urn:microsoft.com/office/officeart/2005/8/layout/hierarchy1#5"/>
    <dgm:cxn modelId="{CF8CB6EC-2D8F-48C1-9D04-8140818E68AF}" type="presParOf" srcId="{CE1FB79D-0EE6-4890-9311-6385323A6064}" destId="{5D24D26E-C99C-4690-AAD6-BBB1B335EE76}" srcOrd="9" destOrd="0" presId="urn:microsoft.com/office/officeart/2005/8/layout/hierarchy1#5"/>
    <dgm:cxn modelId="{09AAF0BE-B47E-43EA-98CE-C509303B4E0B}" type="presParOf" srcId="{5D24D26E-C99C-4690-AAD6-BBB1B335EE76}" destId="{08111F3F-7E7A-4749-8101-7AA58DD193BC}" srcOrd="0" destOrd="0" presId="urn:microsoft.com/office/officeart/2005/8/layout/hierarchy1#5"/>
    <dgm:cxn modelId="{9646C035-3733-453E-8587-EBF852CF7F77}" type="presParOf" srcId="{08111F3F-7E7A-4749-8101-7AA58DD193BC}" destId="{A686F791-6527-482C-8644-CD33D9A68756}" srcOrd="0" destOrd="0" presId="urn:microsoft.com/office/officeart/2005/8/layout/hierarchy1#5"/>
    <dgm:cxn modelId="{97522477-27A7-437E-9DE8-5DE763FC5E19}" type="presParOf" srcId="{08111F3F-7E7A-4749-8101-7AA58DD193BC}" destId="{03107C56-E787-4609-A380-B36A8F5016BA}" srcOrd="1" destOrd="0" presId="urn:microsoft.com/office/officeart/2005/8/layout/hierarchy1#5"/>
    <dgm:cxn modelId="{78665E0F-095E-493E-9F85-A609067B7125}" type="presParOf" srcId="{5D24D26E-C99C-4690-AAD6-BBB1B335EE76}" destId="{889D8D08-F3DD-4CB6-AD5A-2B6F68A90A32}" srcOrd="1" destOrd="0" presId="urn:microsoft.com/office/officeart/2005/8/layout/hierarchy1#5"/>
    <dgm:cxn modelId="{089C7642-F8E5-4C1D-9A40-ABFA0CBCF622}" type="presParOf" srcId="{EC688CC5-C2DC-4C6C-86B2-36AD6E0B0423}" destId="{952B7797-59A7-4831-9B01-68493AB53A6C}" srcOrd="2" destOrd="0" presId="urn:microsoft.com/office/officeart/2005/8/layout/hierarchy1#5"/>
    <dgm:cxn modelId="{6C3BEDED-B32F-448E-ADDB-A11DA5349075}" type="presParOf" srcId="{EC688CC5-C2DC-4C6C-86B2-36AD6E0B0423}" destId="{130FA231-3B66-4847-9498-C63FCDAB705F}" srcOrd="3" destOrd="0" presId="urn:microsoft.com/office/officeart/2005/8/layout/hierarchy1#5"/>
    <dgm:cxn modelId="{553F3301-51B6-4C41-A897-F952818AAE89}" type="presParOf" srcId="{130FA231-3B66-4847-9498-C63FCDAB705F}" destId="{B25DC020-A6C5-4652-BE60-5164C82C72AE}" srcOrd="0" destOrd="0" presId="urn:microsoft.com/office/officeart/2005/8/layout/hierarchy1#5"/>
    <dgm:cxn modelId="{A0E20D3C-B5EF-4893-AD5B-BB7946C1BBE9}" type="presParOf" srcId="{B25DC020-A6C5-4652-BE60-5164C82C72AE}" destId="{15C41F4D-E393-4896-A790-1D8EDD927CE6}" srcOrd="0" destOrd="0" presId="urn:microsoft.com/office/officeart/2005/8/layout/hierarchy1#5"/>
    <dgm:cxn modelId="{23BBA4FC-9202-45BC-AEA6-7CB2DFE1B996}" type="presParOf" srcId="{B25DC020-A6C5-4652-BE60-5164C82C72AE}" destId="{C0CBE76C-3C7C-477D-9B8F-24718E2DBD71}" srcOrd="1" destOrd="0" presId="urn:microsoft.com/office/officeart/2005/8/layout/hierarchy1#5"/>
    <dgm:cxn modelId="{CA68009D-6A1D-4BB1-95F2-5047D065FE72}" type="presParOf" srcId="{130FA231-3B66-4847-9498-C63FCDAB705F}" destId="{1DA5F019-8C87-45D8-BC44-F23B63FE2D28}" srcOrd="1" destOrd="0" presId="urn:microsoft.com/office/officeart/2005/8/layout/hierarchy1#5"/>
    <dgm:cxn modelId="{CD736C0B-9940-4375-BF1B-C029B89F6B65}" type="presParOf" srcId="{1DA5F019-8C87-45D8-BC44-F23B63FE2D28}" destId="{2980903C-283F-420B-83D4-426D7A00696E}" srcOrd="0" destOrd="0" presId="urn:microsoft.com/office/officeart/2005/8/layout/hierarchy1#5"/>
    <dgm:cxn modelId="{1C3F537F-272D-4EF7-8E60-09AD6EB6479A}" type="presParOf" srcId="{1DA5F019-8C87-45D8-BC44-F23B63FE2D28}" destId="{DC6BB398-0EDC-4018-B0E4-86C6143D5543}" srcOrd="1" destOrd="0" presId="urn:microsoft.com/office/officeart/2005/8/layout/hierarchy1#5"/>
    <dgm:cxn modelId="{1BDC285F-C827-4F28-85C2-0991DD59283F}" type="presParOf" srcId="{DC6BB398-0EDC-4018-B0E4-86C6143D5543}" destId="{65E3229A-AAD6-4F34-92E7-1D2BD3D9BAC9}" srcOrd="0" destOrd="0" presId="urn:microsoft.com/office/officeart/2005/8/layout/hierarchy1#5"/>
    <dgm:cxn modelId="{41FB4E3C-2364-400E-B3D5-722DFB425B9B}" type="presParOf" srcId="{65E3229A-AAD6-4F34-92E7-1D2BD3D9BAC9}" destId="{651C2B61-D242-4A02-B615-60F17FDA5B54}" srcOrd="0" destOrd="0" presId="urn:microsoft.com/office/officeart/2005/8/layout/hierarchy1#5"/>
    <dgm:cxn modelId="{E4D2E92F-4C95-4DE4-BCFE-C57E86FCD095}" type="presParOf" srcId="{65E3229A-AAD6-4F34-92E7-1D2BD3D9BAC9}" destId="{CB416F59-04F7-4CEB-9E0A-CDB2A5474A16}" srcOrd="1" destOrd="0" presId="urn:microsoft.com/office/officeart/2005/8/layout/hierarchy1#5"/>
    <dgm:cxn modelId="{C624D2F5-685E-45D7-98B6-DB659A8429FE}" type="presParOf" srcId="{DC6BB398-0EDC-4018-B0E4-86C6143D5543}" destId="{475A6E0B-BB53-4CE7-894F-E9F88CBAEECF}" srcOrd="1" destOrd="0" presId="urn:microsoft.com/office/officeart/2005/8/layout/hierarchy1#5"/>
    <dgm:cxn modelId="{0F000688-6A7E-4BA3-A5E8-549357371A0E}" type="presParOf" srcId="{1DA5F019-8C87-45D8-BC44-F23B63FE2D28}" destId="{13B2EC2F-EACF-48F9-8549-5BAF199CAF02}" srcOrd="2" destOrd="0" presId="urn:microsoft.com/office/officeart/2005/8/layout/hierarchy1#5"/>
    <dgm:cxn modelId="{DA02DEFA-46F2-4467-B7CE-54FF59408123}" type="presParOf" srcId="{1DA5F019-8C87-45D8-BC44-F23B63FE2D28}" destId="{B21C0AEB-F19C-42E0-9A19-AF9DC73E592A}" srcOrd="3" destOrd="0" presId="urn:microsoft.com/office/officeart/2005/8/layout/hierarchy1#5"/>
    <dgm:cxn modelId="{ACF59B0D-9F8E-4905-A0D5-00AB9948C814}" type="presParOf" srcId="{B21C0AEB-F19C-42E0-9A19-AF9DC73E592A}" destId="{92217E13-677F-467E-A33E-874D865DF3B4}" srcOrd="0" destOrd="0" presId="urn:microsoft.com/office/officeart/2005/8/layout/hierarchy1#5"/>
    <dgm:cxn modelId="{E67AF2D0-95F3-4527-8168-10CD9958E420}" type="presParOf" srcId="{92217E13-677F-467E-A33E-874D865DF3B4}" destId="{0F0C42AF-9E15-4884-8B2A-C05264445204}" srcOrd="0" destOrd="0" presId="urn:microsoft.com/office/officeart/2005/8/layout/hierarchy1#5"/>
    <dgm:cxn modelId="{2973E1D1-EF6A-4450-AC04-328C6800B675}" type="presParOf" srcId="{92217E13-677F-467E-A33E-874D865DF3B4}" destId="{4952CE9B-2E7B-42A1-8367-D58277980A84}" srcOrd="1" destOrd="0" presId="urn:microsoft.com/office/officeart/2005/8/layout/hierarchy1#5"/>
    <dgm:cxn modelId="{0D5C7A21-470D-4151-8321-D1B4E17E0FD3}" type="presParOf" srcId="{B21C0AEB-F19C-42E0-9A19-AF9DC73E592A}" destId="{57B52200-EDBA-48CC-BA67-89AC77077AE4}" srcOrd="1" destOrd="0" presId="urn:microsoft.com/office/officeart/2005/8/layout/hierarchy1#5"/>
    <dgm:cxn modelId="{CCE3297B-698C-44CB-9649-24B82E157355}" type="presParOf" srcId="{1DA5F019-8C87-45D8-BC44-F23B63FE2D28}" destId="{2B7B2BF0-2B92-4A8E-B1F2-5D95EA30F50B}" srcOrd="4" destOrd="0" presId="urn:microsoft.com/office/officeart/2005/8/layout/hierarchy1#5"/>
    <dgm:cxn modelId="{1872FDAD-FEE5-4453-ADA3-078072ED63CB}" type="presParOf" srcId="{1DA5F019-8C87-45D8-BC44-F23B63FE2D28}" destId="{250CAA9A-E286-4FCB-8684-E2F3E090693A}" srcOrd="5" destOrd="0" presId="urn:microsoft.com/office/officeart/2005/8/layout/hierarchy1#5"/>
    <dgm:cxn modelId="{55ACFABD-A3B5-419F-9E91-B2D89541D256}" type="presParOf" srcId="{250CAA9A-E286-4FCB-8684-E2F3E090693A}" destId="{A5616EB0-4467-45FD-B79F-C8A2ED2673CE}" srcOrd="0" destOrd="0" presId="urn:microsoft.com/office/officeart/2005/8/layout/hierarchy1#5"/>
    <dgm:cxn modelId="{CE2FC0F9-E676-407C-B610-009962B2D914}" type="presParOf" srcId="{A5616EB0-4467-45FD-B79F-C8A2ED2673CE}" destId="{1FBDC50C-BCB0-48F3-882A-A4EB01FA2214}" srcOrd="0" destOrd="0" presId="urn:microsoft.com/office/officeart/2005/8/layout/hierarchy1#5"/>
    <dgm:cxn modelId="{675816F6-E54F-4E80-BC23-337C958822DE}" type="presParOf" srcId="{A5616EB0-4467-45FD-B79F-C8A2ED2673CE}" destId="{E6655F26-E1ED-424A-940C-5761EB302542}" srcOrd="1" destOrd="0" presId="urn:microsoft.com/office/officeart/2005/8/layout/hierarchy1#5"/>
    <dgm:cxn modelId="{C4CE2651-D74C-439E-B88A-5D457F88D35B}" type="presParOf" srcId="{250CAA9A-E286-4FCB-8684-E2F3E090693A}" destId="{7FC89A8A-E5A1-4838-9FC3-5546904B7976}" srcOrd="1" destOrd="0" presId="urn:microsoft.com/office/officeart/2005/8/layout/hierarchy1#5"/>
  </dgm:cxnLst>
  <dgm:bg/>
  <dgm:whole/>
  <dgm:extLst>
    <a:ext uri="http://schemas.microsoft.com/office/drawing/2008/diagram">
      <dsp:dataModelExt xmlns:dsp="http://schemas.microsoft.com/office/drawing/2008/diagram" xmlns="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6C29DF8-F2BC-48C7-BBCF-C1AC798BD359}" type="doc">
      <dgm:prSet loTypeId="urn:microsoft.com/office/officeart/2005/8/layout/hierarchy1#1" loCatId="hierarchy" qsTypeId="urn:microsoft.com/office/officeart/2005/8/quickstyle/simple1#1" qsCatId="simple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83999B4D-C248-4C4F-B215-638B3B46D67B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信息流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DMP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BE91AB-CD28-4303-A28B-F2D0EF2BC138}" type="parTrans" cxnId="{49C22A47-AC6C-476E-80CB-A7457613E834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4CDDC4-243A-4B4F-856B-7493B777C9B4}" type="sibTrans" cxnId="{49C22A47-AC6C-476E-80CB-A7457613E834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6A94B3-FC97-41F0-AAD0-D55F5A19D5A8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上传</a:t>
          </a:r>
          <a:endParaRPr lang="en-US" altLang="zh-CN" sz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高质量老用户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E0CA79-FCED-406E-917F-97A46E8A93B5}" type="parTrans" cxnId="{2731FF7C-BF42-4A2C-82A4-1975C631DF21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1AEE9D-BBCD-41C3-B8F8-E0B3B5140C1C}" type="sibTrans" cxnId="{2731FF7C-BF42-4A2C-82A4-1975C631DF21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4160D6-F6DD-4498-85CA-B7B5443012B5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扩展</a:t>
          </a:r>
          <a:endParaRPr lang="en-US" altLang="zh-CN" sz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相似新用户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FB8CD4-4581-4679-BC11-5F344EAAE642}" type="parTrans" cxnId="{43349FC4-48B2-44CA-BBB1-D46C007E809C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AF09-0E1C-433A-AC8B-2F268AC1B151}" type="sibTrans" cxnId="{43349FC4-48B2-44CA-BBB1-D46C007E809C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E0F2B9-CC8E-401D-9331-200136B35FF7}">
      <dgm:prSet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上传近期全量</a:t>
          </a:r>
          <a:endParaRPr lang="en-US" altLang="zh-CN" sz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老用户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3E5EC-CCF0-421A-A86C-24422F999C99}" type="parTrans" cxnId="{FD4BB749-17DA-4576-B636-175049A0C1E9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BFF54D-A07A-42E5-BC83-C42BEA7CEE2A}" type="sibTrans" cxnId="{FD4BB749-17DA-4576-B636-175049A0C1E9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763D3C-4C9E-4580-BE14-D967E64A8160}">
      <dgm:prSet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投放部分高质量老用户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6A7A7C-EB16-40D5-9EE9-758649CC0DBC}" type="parTrans" cxnId="{3928C269-4D7E-4153-B950-B4A1690DA0E9}">
      <dgm:prSet/>
      <dgm:spPr/>
      <dgm:t>
        <a:bodyPr/>
        <a:lstStyle/>
        <a:p>
          <a:endParaRPr lang="zh-CN" altLang="en-US"/>
        </a:p>
      </dgm:t>
    </dgm:pt>
    <dgm:pt modelId="{55E1C316-27B9-43AE-A7FE-3D3D3DCF8B0B}" type="sibTrans" cxnId="{3928C269-4D7E-4153-B950-B4A1690DA0E9}">
      <dgm:prSet/>
      <dgm:spPr/>
      <dgm:t>
        <a:bodyPr/>
        <a:lstStyle/>
        <a:p>
          <a:endParaRPr lang="zh-CN" altLang="en-US"/>
        </a:p>
      </dgm:t>
    </dgm:pt>
    <dgm:pt modelId="{3A50E41D-E6D8-447D-B3D9-0C854D2A6543}">
      <dgm:prSet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投放扩展出的全新精准用户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DC8B2C-0191-4246-951E-1D9B39B42D6E}" type="parTrans" cxnId="{2F463E01-DD66-40EF-A9D1-8A7B9E4549E1}">
      <dgm:prSet/>
      <dgm:spPr/>
      <dgm:t>
        <a:bodyPr/>
        <a:lstStyle/>
        <a:p>
          <a:endParaRPr lang="zh-CN" altLang="en-US"/>
        </a:p>
      </dgm:t>
    </dgm:pt>
    <dgm:pt modelId="{7B94BE8B-7D11-4858-A85E-A1CA6BA6D4B8}" type="sibTrans" cxnId="{2F463E01-DD66-40EF-A9D1-8A7B9E4549E1}">
      <dgm:prSet/>
      <dgm:spPr/>
      <dgm:t>
        <a:bodyPr/>
        <a:lstStyle/>
        <a:p>
          <a:endParaRPr lang="zh-CN" altLang="en-US"/>
        </a:p>
      </dgm:t>
    </dgm:pt>
    <dgm:pt modelId="{E102ECF9-5153-42E6-9B7A-CBC2224C7540}">
      <dgm:prSet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排除全量老用户进行投放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C3B6B4-042D-435B-A9C1-3719A7D00A44}" type="parTrans" cxnId="{B1CBBD4E-59B2-4E72-B444-C63EDBF21064}">
      <dgm:prSet/>
      <dgm:spPr/>
      <dgm:t>
        <a:bodyPr/>
        <a:lstStyle/>
        <a:p>
          <a:endParaRPr lang="zh-CN" altLang="en-US"/>
        </a:p>
      </dgm:t>
    </dgm:pt>
    <dgm:pt modelId="{BF6021AF-901D-41B7-97B5-294B82E3607D}" type="sibTrans" cxnId="{B1CBBD4E-59B2-4E72-B444-C63EDBF21064}">
      <dgm:prSet/>
      <dgm:spPr/>
      <dgm:t>
        <a:bodyPr/>
        <a:lstStyle/>
        <a:p>
          <a:endParaRPr lang="zh-CN" altLang="en-US"/>
        </a:p>
      </dgm:t>
    </dgm:pt>
    <dgm:pt modelId="{A7440D25-8557-4206-AF6F-5EA10B6B3EBB}">
      <dgm:prSet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基于相似行为和用户关系链扩展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CE6EE8-1944-453C-ABA1-8987D5557537}" type="parTrans" cxnId="{7ECB5B35-D204-410F-BCC3-FC15165BC4F5}">
      <dgm:prSet/>
      <dgm:spPr/>
      <dgm:t>
        <a:bodyPr/>
        <a:lstStyle/>
        <a:p>
          <a:endParaRPr lang="zh-CN" altLang="en-US"/>
        </a:p>
      </dgm:t>
    </dgm:pt>
    <dgm:pt modelId="{F2CB039C-8101-4BBC-B990-81D39B8C811F}" type="sibTrans" cxnId="{7ECB5B35-D204-410F-BCC3-FC15165BC4F5}">
      <dgm:prSet/>
      <dgm:spPr/>
      <dgm:t>
        <a:bodyPr/>
        <a:lstStyle/>
        <a:p>
          <a:endParaRPr lang="zh-CN" altLang="en-US"/>
        </a:p>
      </dgm:t>
    </dgm:pt>
    <dgm:pt modelId="{46E63C09-DE3B-4716-8F16-A4AFB2314F95}" type="pres">
      <dgm:prSet presAssocID="{16C29DF8-F2BC-48C7-BBCF-C1AC798BD35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369CEE6-FEA2-4D9B-94F3-8E91A8552666}" type="pres">
      <dgm:prSet presAssocID="{83999B4D-C248-4C4F-B215-638B3B46D67B}" presName="hierRoot1" presStyleCnt="0"/>
      <dgm:spPr/>
    </dgm:pt>
    <dgm:pt modelId="{31CFCC97-3491-4CBD-85F0-575FE333FB69}" type="pres">
      <dgm:prSet presAssocID="{83999B4D-C248-4C4F-B215-638B3B46D67B}" presName="composite" presStyleCnt="0"/>
      <dgm:spPr/>
    </dgm:pt>
    <dgm:pt modelId="{B73949CC-665E-4C48-9468-7F37B671FFEF}" type="pres">
      <dgm:prSet presAssocID="{83999B4D-C248-4C4F-B215-638B3B46D67B}" presName="background" presStyleLbl="node0" presStyleIdx="0" presStyleCnt="1"/>
      <dgm:spPr/>
    </dgm:pt>
    <dgm:pt modelId="{FB077C4A-FB53-47BF-A4AF-78A5FB3D959D}" type="pres">
      <dgm:prSet presAssocID="{83999B4D-C248-4C4F-B215-638B3B46D67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688CC5-C2DC-4C6C-86B2-36AD6E0B0423}" type="pres">
      <dgm:prSet presAssocID="{83999B4D-C248-4C4F-B215-638B3B46D67B}" presName="hierChild2" presStyleCnt="0"/>
      <dgm:spPr/>
    </dgm:pt>
    <dgm:pt modelId="{FA0C904B-E79D-481C-AD31-9C0B0036A8D3}" type="pres">
      <dgm:prSet presAssocID="{93E0CA79-FCED-406E-917F-97A46E8A93B5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10DAABB4-0FD7-40FB-81C9-E263938C3334}" type="pres">
      <dgm:prSet presAssocID="{086A94B3-FC97-41F0-AAD0-D55F5A19D5A8}" presName="hierRoot2" presStyleCnt="0"/>
      <dgm:spPr/>
    </dgm:pt>
    <dgm:pt modelId="{6C6517D2-EC06-4E32-914E-35FA9530B8B2}" type="pres">
      <dgm:prSet presAssocID="{086A94B3-FC97-41F0-AAD0-D55F5A19D5A8}" presName="composite2" presStyleCnt="0"/>
      <dgm:spPr/>
    </dgm:pt>
    <dgm:pt modelId="{833506BF-0D52-4809-A3B8-AE1BCCEB0167}" type="pres">
      <dgm:prSet presAssocID="{086A94B3-FC97-41F0-AAD0-D55F5A19D5A8}" presName="background2" presStyleLbl="node2" presStyleIdx="0" presStyleCnt="3"/>
      <dgm:spPr/>
    </dgm:pt>
    <dgm:pt modelId="{169EA214-1EA0-492D-A1D3-1484DD145B29}" type="pres">
      <dgm:prSet presAssocID="{086A94B3-FC97-41F0-AAD0-D55F5A19D5A8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868BA3-1B8F-4CB2-89CA-0191C35D2FEA}" type="pres">
      <dgm:prSet presAssocID="{086A94B3-FC97-41F0-AAD0-D55F5A19D5A8}" presName="hierChild3" presStyleCnt="0"/>
      <dgm:spPr/>
    </dgm:pt>
    <dgm:pt modelId="{0753175B-5610-46E9-8DBB-2B484958CEE3}" type="pres">
      <dgm:prSet presAssocID="{836A7A7C-EB16-40D5-9EE9-758649CC0DBC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0D4ED52F-7877-4F29-8155-39A3D7872B8D}" type="pres">
      <dgm:prSet presAssocID="{F3763D3C-4C9E-4580-BE14-D967E64A8160}" presName="hierRoot3" presStyleCnt="0"/>
      <dgm:spPr/>
    </dgm:pt>
    <dgm:pt modelId="{2EAD1AD5-9779-4914-A25A-F13C0A6EE68F}" type="pres">
      <dgm:prSet presAssocID="{F3763D3C-4C9E-4580-BE14-D967E64A8160}" presName="composite3" presStyleCnt="0"/>
      <dgm:spPr/>
    </dgm:pt>
    <dgm:pt modelId="{08FA3518-42F6-4F0A-8DE8-6DBA83EED84D}" type="pres">
      <dgm:prSet presAssocID="{F3763D3C-4C9E-4580-BE14-D967E64A8160}" presName="background3" presStyleLbl="node3" presStyleIdx="0" presStyleCnt="3"/>
      <dgm:spPr/>
    </dgm:pt>
    <dgm:pt modelId="{F8EC3BC0-4806-405D-BCB4-B0488C47DD9C}" type="pres">
      <dgm:prSet presAssocID="{F3763D3C-4C9E-4580-BE14-D967E64A8160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8D6A65-827F-41E1-9D0C-01FABDEB94A2}" type="pres">
      <dgm:prSet presAssocID="{F3763D3C-4C9E-4580-BE14-D967E64A8160}" presName="hierChild4" presStyleCnt="0"/>
      <dgm:spPr/>
    </dgm:pt>
    <dgm:pt modelId="{D7A01229-D030-4C95-8991-68539B86F396}" type="pres">
      <dgm:prSet presAssocID="{AFFB8CD4-4581-4679-BC11-5F344EAAE642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9157709F-2146-4541-83D3-1BC430D13FAA}" type="pres">
      <dgm:prSet presAssocID="{B34160D6-F6DD-4498-85CA-B7B5443012B5}" presName="hierRoot2" presStyleCnt="0"/>
      <dgm:spPr/>
    </dgm:pt>
    <dgm:pt modelId="{4E6B674F-37FF-4CDB-AF99-EDFEEA3C722C}" type="pres">
      <dgm:prSet presAssocID="{B34160D6-F6DD-4498-85CA-B7B5443012B5}" presName="composite2" presStyleCnt="0"/>
      <dgm:spPr/>
    </dgm:pt>
    <dgm:pt modelId="{E79EBAA9-0E6C-42FE-BE88-EFF1D19D761C}" type="pres">
      <dgm:prSet presAssocID="{B34160D6-F6DD-4498-85CA-B7B5443012B5}" presName="background2" presStyleLbl="node2" presStyleIdx="1" presStyleCnt="3"/>
      <dgm:spPr/>
    </dgm:pt>
    <dgm:pt modelId="{8849EA13-76C0-4D0E-BEDF-6DC994AA2852}" type="pres">
      <dgm:prSet presAssocID="{B34160D6-F6DD-4498-85CA-B7B5443012B5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D933A6-6B08-4DA4-9BBE-CEE97A2B9DF4}" type="pres">
      <dgm:prSet presAssocID="{B34160D6-F6DD-4498-85CA-B7B5443012B5}" presName="hierChild3" presStyleCnt="0"/>
      <dgm:spPr/>
    </dgm:pt>
    <dgm:pt modelId="{1EE9FF77-6BEE-43D1-B083-F3BBC733BD23}" type="pres">
      <dgm:prSet presAssocID="{25DC8B2C-0191-4246-951E-1D9B39B42D6E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99FE265F-4C0E-4A63-A7A5-12264B8BEA77}" type="pres">
      <dgm:prSet presAssocID="{3A50E41D-E6D8-447D-B3D9-0C854D2A6543}" presName="hierRoot3" presStyleCnt="0"/>
      <dgm:spPr/>
    </dgm:pt>
    <dgm:pt modelId="{90A97C0E-F0F8-4B69-A763-E4BB14B6A7D7}" type="pres">
      <dgm:prSet presAssocID="{3A50E41D-E6D8-447D-B3D9-0C854D2A6543}" presName="composite3" presStyleCnt="0"/>
      <dgm:spPr/>
    </dgm:pt>
    <dgm:pt modelId="{21E3A7E3-F6F0-476C-981C-8E590F797E30}" type="pres">
      <dgm:prSet presAssocID="{3A50E41D-E6D8-447D-B3D9-0C854D2A6543}" presName="background3" presStyleLbl="node3" presStyleIdx="1" presStyleCnt="3"/>
      <dgm:spPr/>
    </dgm:pt>
    <dgm:pt modelId="{CADB688F-5C23-40C5-8F13-1C268C7D2354}" type="pres">
      <dgm:prSet presAssocID="{3A50E41D-E6D8-447D-B3D9-0C854D2A6543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01E769-8C83-44F0-9716-E2F4011F55B4}" type="pres">
      <dgm:prSet presAssocID="{3A50E41D-E6D8-447D-B3D9-0C854D2A6543}" presName="hierChild4" presStyleCnt="0"/>
      <dgm:spPr/>
    </dgm:pt>
    <dgm:pt modelId="{C3ABE57E-EA0C-4939-9900-0E343A4200EE}" type="pres">
      <dgm:prSet presAssocID="{FACE6EE8-1944-453C-ABA1-8987D5557537}" presName="Name23" presStyleLbl="parChTrans1D4" presStyleIdx="0" presStyleCnt="1"/>
      <dgm:spPr/>
      <dgm:t>
        <a:bodyPr/>
        <a:lstStyle/>
        <a:p>
          <a:endParaRPr lang="zh-CN" altLang="en-US"/>
        </a:p>
      </dgm:t>
    </dgm:pt>
    <dgm:pt modelId="{4C7B8910-C576-491E-BD95-D2DB5F8BCFB7}" type="pres">
      <dgm:prSet presAssocID="{A7440D25-8557-4206-AF6F-5EA10B6B3EBB}" presName="hierRoot4" presStyleCnt="0"/>
      <dgm:spPr/>
    </dgm:pt>
    <dgm:pt modelId="{F6D08AE6-E2A2-492C-A1B9-8D4B62F4064E}" type="pres">
      <dgm:prSet presAssocID="{A7440D25-8557-4206-AF6F-5EA10B6B3EBB}" presName="composite4" presStyleCnt="0"/>
      <dgm:spPr/>
    </dgm:pt>
    <dgm:pt modelId="{1747AA00-6B62-4FCE-8E8D-9CA380007E48}" type="pres">
      <dgm:prSet presAssocID="{A7440D25-8557-4206-AF6F-5EA10B6B3EBB}" presName="background4" presStyleLbl="node4" presStyleIdx="0" presStyleCnt="1"/>
      <dgm:spPr/>
    </dgm:pt>
    <dgm:pt modelId="{D149166F-07AE-4829-A708-E198ECFF4064}" type="pres">
      <dgm:prSet presAssocID="{A7440D25-8557-4206-AF6F-5EA10B6B3EBB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E33E1C-C0DB-4F1C-8F18-E26ACB5FF6D9}" type="pres">
      <dgm:prSet presAssocID="{A7440D25-8557-4206-AF6F-5EA10B6B3EBB}" presName="hierChild5" presStyleCnt="0"/>
      <dgm:spPr/>
    </dgm:pt>
    <dgm:pt modelId="{C90C1B4B-2117-46AF-AA9F-B8254A5C0524}" type="pres">
      <dgm:prSet presAssocID="{76C3E5EC-CCF0-421A-A86C-24422F999C99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62CCCC97-3AB0-4D19-8E70-20F3D8010C1A}" type="pres">
      <dgm:prSet presAssocID="{E7E0F2B9-CC8E-401D-9331-200136B35FF7}" presName="hierRoot2" presStyleCnt="0"/>
      <dgm:spPr/>
    </dgm:pt>
    <dgm:pt modelId="{382E74B4-2F02-4D65-8013-9EEEEEC4F71F}" type="pres">
      <dgm:prSet presAssocID="{E7E0F2B9-CC8E-401D-9331-200136B35FF7}" presName="composite2" presStyleCnt="0"/>
      <dgm:spPr/>
    </dgm:pt>
    <dgm:pt modelId="{36A65F24-085C-4E09-AEA7-01AC09949655}" type="pres">
      <dgm:prSet presAssocID="{E7E0F2B9-CC8E-401D-9331-200136B35FF7}" presName="background2" presStyleLbl="node2" presStyleIdx="2" presStyleCnt="3"/>
      <dgm:spPr/>
    </dgm:pt>
    <dgm:pt modelId="{D64A5C90-D424-4B97-9466-B2CF82CB2914}" type="pres">
      <dgm:prSet presAssocID="{E7E0F2B9-CC8E-401D-9331-200136B35FF7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C055CF-F7CC-4E7E-9EC0-8B0641306C51}" type="pres">
      <dgm:prSet presAssocID="{E7E0F2B9-CC8E-401D-9331-200136B35FF7}" presName="hierChild3" presStyleCnt="0"/>
      <dgm:spPr/>
    </dgm:pt>
    <dgm:pt modelId="{B4CFC0E6-3AE6-4AE8-B704-398D274D7157}" type="pres">
      <dgm:prSet presAssocID="{9CC3B6B4-042D-435B-A9C1-3719A7D00A44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0F8D2CF7-32B3-41B3-B464-2FD153C71C9C}" type="pres">
      <dgm:prSet presAssocID="{E102ECF9-5153-42E6-9B7A-CBC2224C7540}" presName="hierRoot3" presStyleCnt="0"/>
      <dgm:spPr/>
    </dgm:pt>
    <dgm:pt modelId="{7CFBD34F-9B2D-4F76-ADDE-E18874B54372}" type="pres">
      <dgm:prSet presAssocID="{E102ECF9-5153-42E6-9B7A-CBC2224C7540}" presName="composite3" presStyleCnt="0"/>
      <dgm:spPr/>
    </dgm:pt>
    <dgm:pt modelId="{11D3E8C4-FE14-406C-8AE7-F42F8E110040}" type="pres">
      <dgm:prSet presAssocID="{E102ECF9-5153-42E6-9B7A-CBC2224C7540}" presName="background3" presStyleLbl="node3" presStyleIdx="2" presStyleCnt="3"/>
      <dgm:spPr/>
    </dgm:pt>
    <dgm:pt modelId="{8D472B0E-70BA-4185-96DA-A6FE76C9328A}" type="pres">
      <dgm:prSet presAssocID="{E102ECF9-5153-42E6-9B7A-CBC2224C7540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2B8E10-E5ED-4788-A829-A70D9D3E3B16}" type="pres">
      <dgm:prSet presAssocID="{E102ECF9-5153-42E6-9B7A-CBC2224C7540}" presName="hierChild4" presStyleCnt="0"/>
      <dgm:spPr/>
    </dgm:pt>
  </dgm:ptLst>
  <dgm:cxnLst>
    <dgm:cxn modelId="{2319416E-6E0F-4D38-8B40-83EE457D71CC}" type="presOf" srcId="{086A94B3-FC97-41F0-AAD0-D55F5A19D5A8}" destId="{169EA214-1EA0-492D-A1D3-1484DD145B29}" srcOrd="0" destOrd="0" presId="urn:microsoft.com/office/officeart/2005/8/layout/hierarchy1#1"/>
    <dgm:cxn modelId="{5FE0A35D-A1C4-4934-9E2A-B645DA1CB4B9}" type="presOf" srcId="{AFFB8CD4-4581-4679-BC11-5F344EAAE642}" destId="{D7A01229-D030-4C95-8991-68539B86F396}" srcOrd="0" destOrd="0" presId="urn:microsoft.com/office/officeart/2005/8/layout/hierarchy1#1"/>
    <dgm:cxn modelId="{4AAFD796-CCCB-4317-B29F-03980140DF79}" type="presOf" srcId="{B34160D6-F6DD-4498-85CA-B7B5443012B5}" destId="{8849EA13-76C0-4D0E-BEDF-6DC994AA2852}" srcOrd="0" destOrd="0" presId="urn:microsoft.com/office/officeart/2005/8/layout/hierarchy1#1"/>
    <dgm:cxn modelId="{418334D2-33CB-46B4-9F60-5AFB57C41C3F}" type="presOf" srcId="{A7440D25-8557-4206-AF6F-5EA10B6B3EBB}" destId="{D149166F-07AE-4829-A708-E198ECFF4064}" srcOrd="0" destOrd="0" presId="urn:microsoft.com/office/officeart/2005/8/layout/hierarchy1#1"/>
    <dgm:cxn modelId="{39F13A60-F05F-4696-BFB6-21BE52D7F3BF}" type="presOf" srcId="{76C3E5EC-CCF0-421A-A86C-24422F999C99}" destId="{C90C1B4B-2117-46AF-AA9F-B8254A5C0524}" srcOrd="0" destOrd="0" presId="urn:microsoft.com/office/officeart/2005/8/layout/hierarchy1#1"/>
    <dgm:cxn modelId="{8ABF6097-8846-4564-BA8C-35A32456A197}" type="presOf" srcId="{9CC3B6B4-042D-435B-A9C1-3719A7D00A44}" destId="{B4CFC0E6-3AE6-4AE8-B704-398D274D7157}" srcOrd="0" destOrd="0" presId="urn:microsoft.com/office/officeart/2005/8/layout/hierarchy1#1"/>
    <dgm:cxn modelId="{F98B934A-52BB-447E-9DA9-D5E31ACDB0F0}" type="presOf" srcId="{836A7A7C-EB16-40D5-9EE9-758649CC0DBC}" destId="{0753175B-5610-46E9-8DBB-2B484958CEE3}" srcOrd="0" destOrd="0" presId="urn:microsoft.com/office/officeart/2005/8/layout/hierarchy1#1"/>
    <dgm:cxn modelId="{218DFE8E-7207-42F6-A16D-2EB2339F4BD6}" type="presOf" srcId="{E7E0F2B9-CC8E-401D-9331-200136B35FF7}" destId="{D64A5C90-D424-4B97-9466-B2CF82CB2914}" srcOrd="0" destOrd="0" presId="urn:microsoft.com/office/officeart/2005/8/layout/hierarchy1#1"/>
    <dgm:cxn modelId="{4DD486F1-46D0-4930-AA23-231C468192F5}" type="presOf" srcId="{3A50E41D-E6D8-447D-B3D9-0C854D2A6543}" destId="{CADB688F-5C23-40C5-8F13-1C268C7D2354}" srcOrd="0" destOrd="0" presId="urn:microsoft.com/office/officeart/2005/8/layout/hierarchy1#1"/>
    <dgm:cxn modelId="{04559ED5-A705-45A5-B946-BAA049D2D854}" type="presOf" srcId="{F3763D3C-4C9E-4580-BE14-D967E64A8160}" destId="{F8EC3BC0-4806-405D-BCB4-B0488C47DD9C}" srcOrd="0" destOrd="0" presId="urn:microsoft.com/office/officeart/2005/8/layout/hierarchy1#1"/>
    <dgm:cxn modelId="{43349FC4-48B2-44CA-BBB1-D46C007E809C}" srcId="{83999B4D-C248-4C4F-B215-638B3B46D67B}" destId="{B34160D6-F6DD-4498-85CA-B7B5443012B5}" srcOrd="1" destOrd="0" parTransId="{AFFB8CD4-4581-4679-BC11-5F344EAAE642}" sibTransId="{A219AF09-0E1C-433A-AC8B-2F268AC1B151}"/>
    <dgm:cxn modelId="{2F463E01-DD66-40EF-A9D1-8A7B9E4549E1}" srcId="{B34160D6-F6DD-4498-85CA-B7B5443012B5}" destId="{3A50E41D-E6D8-447D-B3D9-0C854D2A6543}" srcOrd="0" destOrd="0" parTransId="{25DC8B2C-0191-4246-951E-1D9B39B42D6E}" sibTransId="{7B94BE8B-7D11-4858-A85E-A1CA6BA6D4B8}"/>
    <dgm:cxn modelId="{F9D99D62-86FD-4283-9A5A-BDB9C24FB3AC}" type="presOf" srcId="{83999B4D-C248-4C4F-B215-638B3B46D67B}" destId="{FB077C4A-FB53-47BF-A4AF-78A5FB3D959D}" srcOrd="0" destOrd="0" presId="urn:microsoft.com/office/officeart/2005/8/layout/hierarchy1#1"/>
    <dgm:cxn modelId="{8FB2344E-CD2F-45AB-9572-78B46CD6A65F}" type="presOf" srcId="{E102ECF9-5153-42E6-9B7A-CBC2224C7540}" destId="{8D472B0E-70BA-4185-96DA-A6FE76C9328A}" srcOrd="0" destOrd="0" presId="urn:microsoft.com/office/officeart/2005/8/layout/hierarchy1#1"/>
    <dgm:cxn modelId="{DF1A59E1-878D-4AB6-9DF9-B796C18AE0B1}" type="presOf" srcId="{FACE6EE8-1944-453C-ABA1-8987D5557537}" destId="{C3ABE57E-EA0C-4939-9900-0E343A4200EE}" srcOrd="0" destOrd="0" presId="urn:microsoft.com/office/officeart/2005/8/layout/hierarchy1#1"/>
    <dgm:cxn modelId="{49C22A47-AC6C-476E-80CB-A7457613E834}" srcId="{16C29DF8-F2BC-48C7-BBCF-C1AC798BD359}" destId="{83999B4D-C248-4C4F-B215-638B3B46D67B}" srcOrd="0" destOrd="0" parTransId="{FDBE91AB-CD28-4303-A28B-F2D0EF2BC138}" sibTransId="{FB4CDDC4-243A-4B4F-856B-7493B777C9B4}"/>
    <dgm:cxn modelId="{3928C269-4D7E-4153-B950-B4A1690DA0E9}" srcId="{086A94B3-FC97-41F0-AAD0-D55F5A19D5A8}" destId="{F3763D3C-4C9E-4580-BE14-D967E64A8160}" srcOrd="0" destOrd="0" parTransId="{836A7A7C-EB16-40D5-9EE9-758649CC0DBC}" sibTransId="{55E1C316-27B9-43AE-A7FE-3D3D3DCF8B0B}"/>
    <dgm:cxn modelId="{B1CBBD4E-59B2-4E72-B444-C63EDBF21064}" srcId="{E7E0F2B9-CC8E-401D-9331-200136B35FF7}" destId="{E102ECF9-5153-42E6-9B7A-CBC2224C7540}" srcOrd="0" destOrd="0" parTransId="{9CC3B6B4-042D-435B-A9C1-3719A7D00A44}" sibTransId="{BF6021AF-901D-41B7-97B5-294B82E3607D}"/>
    <dgm:cxn modelId="{01D18CAD-F75E-43C3-8B47-5386E9BD9EE9}" type="presOf" srcId="{16C29DF8-F2BC-48C7-BBCF-C1AC798BD359}" destId="{46E63C09-DE3B-4716-8F16-A4AFB2314F95}" srcOrd="0" destOrd="0" presId="urn:microsoft.com/office/officeart/2005/8/layout/hierarchy1#1"/>
    <dgm:cxn modelId="{FD4BB749-17DA-4576-B636-175049A0C1E9}" srcId="{83999B4D-C248-4C4F-B215-638B3B46D67B}" destId="{E7E0F2B9-CC8E-401D-9331-200136B35FF7}" srcOrd="2" destOrd="0" parTransId="{76C3E5EC-CCF0-421A-A86C-24422F999C99}" sibTransId="{21BFF54D-A07A-42E5-BC83-C42BEA7CEE2A}"/>
    <dgm:cxn modelId="{0208A0AA-3F3F-4358-A9CA-1C53E8428036}" type="presOf" srcId="{25DC8B2C-0191-4246-951E-1D9B39B42D6E}" destId="{1EE9FF77-6BEE-43D1-B083-F3BBC733BD23}" srcOrd="0" destOrd="0" presId="urn:microsoft.com/office/officeart/2005/8/layout/hierarchy1#1"/>
    <dgm:cxn modelId="{3C4BD126-1FF6-4C1D-A743-CE080EA52521}" type="presOf" srcId="{93E0CA79-FCED-406E-917F-97A46E8A93B5}" destId="{FA0C904B-E79D-481C-AD31-9C0B0036A8D3}" srcOrd="0" destOrd="0" presId="urn:microsoft.com/office/officeart/2005/8/layout/hierarchy1#1"/>
    <dgm:cxn modelId="{7ECB5B35-D204-410F-BCC3-FC15165BC4F5}" srcId="{3A50E41D-E6D8-447D-B3D9-0C854D2A6543}" destId="{A7440D25-8557-4206-AF6F-5EA10B6B3EBB}" srcOrd="0" destOrd="0" parTransId="{FACE6EE8-1944-453C-ABA1-8987D5557537}" sibTransId="{F2CB039C-8101-4BBC-B990-81D39B8C811F}"/>
    <dgm:cxn modelId="{2731FF7C-BF42-4A2C-82A4-1975C631DF21}" srcId="{83999B4D-C248-4C4F-B215-638B3B46D67B}" destId="{086A94B3-FC97-41F0-AAD0-D55F5A19D5A8}" srcOrd="0" destOrd="0" parTransId="{93E0CA79-FCED-406E-917F-97A46E8A93B5}" sibTransId="{501AEE9D-BBCD-41C3-B8F8-E0B3B5140C1C}"/>
    <dgm:cxn modelId="{9D99A92D-317D-49B1-8AD2-FEF163282618}" type="presParOf" srcId="{46E63C09-DE3B-4716-8F16-A4AFB2314F95}" destId="{7369CEE6-FEA2-4D9B-94F3-8E91A8552666}" srcOrd="0" destOrd="0" presId="urn:microsoft.com/office/officeart/2005/8/layout/hierarchy1#1"/>
    <dgm:cxn modelId="{66BE4C0E-5DB4-4F9F-AFCF-6B6E435226B5}" type="presParOf" srcId="{7369CEE6-FEA2-4D9B-94F3-8E91A8552666}" destId="{31CFCC97-3491-4CBD-85F0-575FE333FB69}" srcOrd="0" destOrd="0" presId="urn:microsoft.com/office/officeart/2005/8/layout/hierarchy1#1"/>
    <dgm:cxn modelId="{220ADC0E-C3B7-42EB-8186-B58291D9EDA7}" type="presParOf" srcId="{31CFCC97-3491-4CBD-85F0-575FE333FB69}" destId="{B73949CC-665E-4C48-9468-7F37B671FFEF}" srcOrd="0" destOrd="0" presId="urn:microsoft.com/office/officeart/2005/8/layout/hierarchy1#1"/>
    <dgm:cxn modelId="{73DE80BA-A166-4BC0-ABEC-87E7BC2FA10C}" type="presParOf" srcId="{31CFCC97-3491-4CBD-85F0-575FE333FB69}" destId="{FB077C4A-FB53-47BF-A4AF-78A5FB3D959D}" srcOrd="1" destOrd="0" presId="urn:microsoft.com/office/officeart/2005/8/layout/hierarchy1#1"/>
    <dgm:cxn modelId="{A1A5EAC5-7E66-4093-AF41-FB77086C2786}" type="presParOf" srcId="{7369CEE6-FEA2-4D9B-94F3-8E91A8552666}" destId="{EC688CC5-C2DC-4C6C-86B2-36AD6E0B0423}" srcOrd="1" destOrd="0" presId="urn:microsoft.com/office/officeart/2005/8/layout/hierarchy1#1"/>
    <dgm:cxn modelId="{F677AA5C-7D82-4839-B5A8-5CF0B471005B}" type="presParOf" srcId="{EC688CC5-C2DC-4C6C-86B2-36AD6E0B0423}" destId="{FA0C904B-E79D-481C-AD31-9C0B0036A8D3}" srcOrd="0" destOrd="0" presId="urn:microsoft.com/office/officeart/2005/8/layout/hierarchy1#1"/>
    <dgm:cxn modelId="{23DAB9D9-1AE5-4648-B4EA-45A654B36A3A}" type="presParOf" srcId="{EC688CC5-C2DC-4C6C-86B2-36AD6E0B0423}" destId="{10DAABB4-0FD7-40FB-81C9-E263938C3334}" srcOrd="1" destOrd="0" presId="urn:microsoft.com/office/officeart/2005/8/layout/hierarchy1#1"/>
    <dgm:cxn modelId="{51677776-C38C-4F32-B50F-C4909E7D1348}" type="presParOf" srcId="{10DAABB4-0FD7-40FB-81C9-E263938C3334}" destId="{6C6517D2-EC06-4E32-914E-35FA9530B8B2}" srcOrd="0" destOrd="0" presId="urn:microsoft.com/office/officeart/2005/8/layout/hierarchy1#1"/>
    <dgm:cxn modelId="{89011B9C-2EBF-4C0B-A285-9FDB50A253D6}" type="presParOf" srcId="{6C6517D2-EC06-4E32-914E-35FA9530B8B2}" destId="{833506BF-0D52-4809-A3B8-AE1BCCEB0167}" srcOrd="0" destOrd="0" presId="urn:microsoft.com/office/officeart/2005/8/layout/hierarchy1#1"/>
    <dgm:cxn modelId="{BDAB7CAB-7EBE-417D-AD83-EEE4FA4DF29F}" type="presParOf" srcId="{6C6517D2-EC06-4E32-914E-35FA9530B8B2}" destId="{169EA214-1EA0-492D-A1D3-1484DD145B29}" srcOrd="1" destOrd="0" presId="urn:microsoft.com/office/officeart/2005/8/layout/hierarchy1#1"/>
    <dgm:cxn modelId="{07E3ABCB-60F1-4181-841E-FA0CE5DAF658}" type="presParOf" srcId="{10DAABB4-0FD7-40FB-81C9-E263938C3334}" destId="{4D868BA3-1B8F-4CB2-89CA-0191C35D2FEA}" srcOrd="1" destOrd="0" presId="urn:microsoft.com/office/officeart/2005/8/layout/hierarchy1#1"/>
    <dgm:cxn modelId="{01AB7C58-2015-47E1-9E7F-1B8B1858D1FC}" type="presParOf" srcId="{4D868BA3-1B8F-4CB2-89CA-0191C35D2FEA}" destId="{0753175B-5610-46E9-8DBB-2B484958CEE3}" srcOrd="0" destOrd="0" presId="urn:microsoft.com/office/officeart/2005/8/layout/hierarchy1#1"/>
    <dgm:cxn modelId="{50F26CE7-6A41-4262-AD98-84CFC69DBFD5}" type="presParOf" srcId="{4D868BA3-1B8F-4CB2-89CA-0191C35D2FEA}" destId="{0D4ED52F-7877-4F29-8155-39A3D7872B8D}" srcOrd="1" destOrd="0" presId="urn:microsoft.com/office/officeart/2005/8/layout/hierarchy1#1"/>
    <dgm:cxn modelId="{46A40E22-BA99-4809-A4D7-9079CA033A7A}" type="presParOf" srcId="{0D4ED52F-7877-4F29-8155-39A3D7872B8D}" destId="{2EAD1AD5-9779-4914-A25A-F13C0A6EE68F}" srcOrd="0" destOrd="0" presId="urn:microsoft.com/office/officeart/2005/8/layout/hierarchy1#1"/>
    <dgm:cxn modelId="{94EE8DEE-5005-4E7D-8D01-0B2143AB1348}" type="presParOf" srcId="{2EAD1AD5-9779-4914-A25A-F13C0A6EE68F}" destId="{08FA3518-42F6-4F0A-8DE8-6DBA83EED84D}" srcOrd="0" destOrd="0" presId="urn:microsoft.com/office/officeart/2005/8/layout/hierarchy1#1"/>
    <dgm:cxn modelId="{EAC782B3-949F-4AE8-8704-51851A0A1574}" type="presParOf" srcId="{2EAD1AD5-9779-4914-A25A-F13C0A6EE68F}" destId="{F8EC3BC0-4806-405D-BCB4-B0488C47DD9C}" srcOrd="1" destOrd="0" presId="urn:microsoft.com/office/officeart/2005/8/layout/hierarchy1#1"/>
    <dgm:cxn modelId="{98920E3C-5C1F-4D8F-82AC-DED32A560F42}" type="presParOf" srcId="{0D4ED52F-7877-4F29-8155-39A3D7872B8D}" destId="{218D6A65-827F-41E1-9D0C-01FABDEB94A2}" srcOrd="1" destOrd="0" presId="urn:microsoft.com/office/officeart/2005/8/layout/hierarchy1#1"/>
    <dgm:cxn modelId="{7E4A2616-671D-433F-8227-F1236EB7D846}" type="presParOf" srcId="{EC688CC5-C2DC-4C6C-86B2-36AD6E0B0423}" destId="{D7A01229-D030-4C95-8991-68539B86F396}" srcOrd="2" destOrd="0" presId="urn:microsoft.com/office/officeart/2005/8/layout/hierarchy1#1"/>
    <dgm:cxn modelId="{71C2D5A6-988A-47AA-81B9-58756FF51B3E}" type="presParOf" srcId="{EC688CC5-C2DC-4C6C-86B2-36AD6E0B0423}" destId="{9157709F-2146-4541-83D3-1BC430D13FAA}" srcOrd="3" destOrd="0" presId="urn:microsoft.com/office/officeart/2005/8/layout/hierarchy1#1"/>
    <dgm:cxn modelId="{9381C6C0-EA1F-4C30-A874-02DAEA51D9A2}" type="presParOf" srcId="{9157709F-2146-4541-83D3-1BC430D13FAA}" destId="{4E6B674F-37FF-4CDB-AF99-EDFEEA3C722C}" srcOrd="0" destOrd="0" presId="urn:microsoft.com/office/officeart/2005/8/layout/hierarchy1#1"/>
    <dgm:cxn modelId="{4A96BA55-C566-46EC-AE0F-6C1ABBA62129}" type="presParOf" srcId="{4E6B674F-37FF-4CDB-AF99-EDFEEA3C722C}" destId="{E79EBAA9-0E6C-42FE-BE88-EFF1D19D761C}" srcOrd="0" destOrd="0" presId="urn:microsoft.com/office/officeart/2005/8/layout/hierarchy1#1"/>
    <dgm:cxn modelId="{F5539DAA-DABD-472E-BA33-06F903FEFEB3}" type="presParOf" srcId="{4E6B674F-37FF-4CDB-AF99-EDFEEA3C722C}" destId="{8849EA13-76C0-4D0E-BEDF-6DC994AA2852}" srcOrd="1" destOrd="0" presId="urn:microsoft.com/office/officeart/2005/8/layout/hierarchy1#1"/>
    <dgm:cxn modelId="{71C37BC4-ADEB-4306-B26E-AE1D1B203D56}" type="presParOf" srcId="{9157709F-2146-4541-83D3-1BC430D13FAA}" destId="{BCD933A6-6B08-4DA4-9BBE-CEE97A2B9DF4}" srcOrd="1" destOrd="0" presId="urn:microsoft.com/office/officeart/2005/8/layout/hierarchy1#1"/>
    <dgm:cxn modelId="{2B0BD3E7-4E56-46F5-874F-2B37FC82EF8E}" type="presParOf" srcId="{BCD933A6-6B08-4DA4-9BBE-CEE97A2B9DF4}" destId="{1EE9FF77-6BEE-43D1-B083-F3BBC733BD23}" srcOrd="0" destOrd="0" presId="urn:microsoft.com/office/officeart/2005/8/layout/hierarchy1#1"/>
    <dgm:cxn modelId="{A35E91CE-7F46-41A8-8AE8-A088811CAF94}" type="presParOf" srcId="{BCD933A6-6B08-4DA4-9BBE-CEE97A2B9DF4}" destId="{99FE265F-4C0E-4A63-A7A5-12264B8BEA77}" srcOrd="1" destOrd="0" presId="urn:microsoft.com/office/officeart/2005/8/layout/hierarchy1#1"/>
    <dgm:cxn modelId="{C0F8ED61-F01D-4158-A970-44667DECA76C}" type="presParOf" srcId="{99FE265F-4C0E-4A63-A7A5-12264B8BEA77}" destId="{90A97C0E-F0F8-4B69-A763-E4BB14B6A7D7}" srcOrd="0" destOrd="0" presId="urn:microsoft.com/office/officeart/2005/8/layout/hierarchy1#1"/>
    <dgm:cxn modelId="{1F664DA0-79A7-455A-986E-B5DAE9649F61}" type="presParOf" srcId="{90A97C0E-F0F8-4B69-A763-E4BB14B6A7D7}" destId="{21E3A7E3-F6F0-476C-981C-8E590F797E30}" srcOrd="0" destOrd="0" presId="urn:microsoft.com/office/officeart/2005/8/layout/hierarchy1#1"/>
    <dgm:cxn modelId="{E8594B93-C226-43C3-A1EF-DA516F82F7FC}" type="presParOf" srcId="{90A97C0E-F0F8-4B69-A763-E4BB14B6A7D7}" destId="{CADB688F-5C23-40C5-8F13-1C268C7D2354}" srcOrd="1" destOrd="0" presId="urn:microsoft.com/office/officeart/2005/8/layout/hierarchy1#1"/>
    <dgm:cxn modelId="{18C3D1AA-EECC-4E0B-B1F0-58507FF8D9A3}" type="presParOf" srcId="{99FE265F-4C0E-4A63-A7A5-12264B8BEA77}" destId="{9001E769-8C83-44F0-9716-E2F4011F55B4}" srcOrd="1" destOrd="0" presId="urn:microsoft.com/office/officeart/2005/8/layout/hierarchy1#1"/>
    <dgm:cxn modelId="{CE6A53F7-4C25-4A10-90C4-5702F8DC8B34}" type="presParOf" srcId="{9001E769-8C83-44F0-9716-E2F4011F55B4}" destId="{C3ABE57E-EA0C-4939-9900-0E343A4200EE}" srcOrd="0" destOrd="0" presId="urn:microsoft.com/office/officeart/2005/8/layout/hierarchy1#1"/>
    <dgm:cxn modelId="{3DC170E7-2D6E-4504-B445-A7AF05CEA831}" type="presParOf" srcId="{9001E769-8C83-44F0-9716-E2F4011F55B4}" destId="{4C7B8910-C576-491E-BD95-D2DB5F8BCFB7}" srcOrd="1" destOrd="0" presId="urn:microsoft.com/office/officeart/2005/8/layout/hierarchy1#1"/>
    <dgm:cxn modelId="{1ED3CF09-0169-44CA-9A70-924DD69286B2}" type="presParOf" srcId="{4C7B8910-C576-491E-BD95-D2DB5F8BCFB7}" destId="{F6D08AE6-E2A2-492C-A1B9-8D4B62F4064E}" srcOrd="0" destOrd="0" presId="urn:microsoft.com/office/officeart/2005/8/layout/hierarchy1#1"/>
    <dgm:cxn modelId="{7467C6FD-C907-4919-A3B2-C38B72E0B16E}" type="presParOf" srcId="{F6D08AE6-E2A2-492C-A1B9-8D4B62F4064E}" destId="{1747AA00-6B62-4FCE-8E8D-9CA380007E48}" srcOrd="0" destOrd="0" presId="urn:microsoft.com/office/officeart/2005/8/layout/hierarchy1#1"/>
    <dgm:cxn modelId="{F859BA4B-ADD3-4EE3-BC36-ABDC6FC8328D}" type="presParOf" srcId="{F6D08AE6-E2A2-492C-A1B9-8D4B62F4064E}" destId="{D149166F-07AE-4829-A708-E198ECFF4064}" srcOrd="1" destOrd="0" presId="urn:microsoft.com/office/officeart/2005/8/layout/hierarchy1#1"/>
    <dgm:cxn modelId="{3D228817-53A8-4F35-8E3C-9A4DD653906B}" type="presParOf" srcId="{4C7B8910-C576-491E-BD95-D2DB5F8BCFB7}" destId="{49E33E1C-C0DB-4F1C-8F18-E26ACB5FF6D9}" srcOrd="1" destOrd="0" presId="urn:microsoft.com/office/officeart/2005/8/layout/hierarchy1#1"/>
    <dgm:cxn modelId="{EA22E2F0-B54A-46ED-912C-B41A6A7CDD40}" type="presParOf" srcId="{EC688CC5-C2DC-4C6C-86B2-36AD6E0B0423}" destId="{C90C1B4B-2117-46AF-AA9F-B8254A5C0524}" srcOrd="4" destOrd="0" presId="urn:microsoft.com/office/officeart/2005/8/layout/hierarchy1#1"/>
    <dgm:cxn modelId="{863B390C-329E-4C27-88CD-8241F1DDD47B}" type="presParOf" srcId="{EC688CC5-C2DC-4C6C-86B2-36AD6E0B0423}" destId="{62CCCC97-3AB0-4D19-8E70-20F3D8010C1A}" srcOrd="5" destOrd="0" presId="urn:microsoft.com/office/officeart/2005/8/layout/hierarchy1#1"/>
    <dgm:cxn modelId="{8279F7CD-C261-4D61-92FD-19ABA0F0FEA3}" type="presParOf" srcId="{62CCCC97-3AB0-4D19-8E70-20F3D8010C1A}" destId="{382E74B4-2F02-4D65-8013-9EEEEEC4F71F}" srcOrd="0" destOrd="0" presId="urn:microsoft.com/office/officeart/2005/8/layout/hierarchy1#1"/>
    <dgm:cxn modelId="{E5571C86-4358-4CE5-A859-08198239B06E}" type="presParOf" srcId="{382E74B4-2F02-4D65-8013-9EEEEEC4F71F}" destId="{36A65F24-085C-4E09-AEA7-01AC09949655}" srcOrd="0" destOrd="0" presId="urn:microsoft.com/office/officeart/2005/8/layout/hierarchy1#1"/>
    <dgm:cxn modelId="{905EEFBF-0218-4A8C-9190-4EF4A0A6543D}" type="presParOf" srcId="{382E74B4-2F02-4D65-8013-9EEEEEC4F71F}" destId="{D64A5C90-D424-4B97-9466-B2CF82CB2914}" srcOrd="1" destOrd="0" presId="urn:microsoft.com/office/officeart/2005/8/layout/hierarchy1#1"/>
    <dgm:cxn modelId="{073E5FE7-69D2-4A15-8DEE-2F78A452BF11}" type="presParOf" srcId="{62CCCC97-3AB0-4D19-8E70-20F3D8010C1A}" destId="{91C055CF-F7CC-4E7E-9EC0-8B0641306C51}" srcOrd="1" destOrd="0" presId="urn:microsoft.com/office/officeart/2005/8/layout/hierarchy1#1"/>
    <dgm:cxn modelId="{BC0261B6-6302-48E6-BF35-AD78384325EF}" type="presParOf" srcId="{91C055CF-F7CC-4E7E-9EC0-8B0641306C51}" destId="{B4CFC0E6-3AE6-4AE8-B704-398D274D7157}" srcOrd="0" destOrd="0" presId="urn:microsoft.com/office/officeart/2005/8/layout/hierarchy1#1"/>
    <dgm:cxn modelId="{85182FA1-179A-4671-B92C-DC424208D50E}" type="presParOf" srcId="{91C055CF-F7CC-4E7E-9EC0-8B0641306C51}" destId="{0F8D2CF7-32B3-41B3-B464-2FD153C71C9C}" srcOrd="1" destOrd="0" presId="urn:microsoft.com/office/officeart/2005/8/layout/hierarchy1#1"/>
    <dgm:cxn modelId="{6C4C7C52-7F9B-4732-AF73-374805BC0AD2}" type="presParOf" srcId="{0F8D2CF7-32B3-41B3-B464-2FD153C71C9C}" destId="{7CFBD34F-9B2D-4F76-ADDE-E18874B54372}" srcOrd="0" destOrd="0" presId="urn:microsoft.com/office/officeart/2005/8/layout/hierarchy1#1"/>
    <dgm:cxn modelId="{E4D1C556-34F8-4D8C-A1BE-8F12667CDE22}" type="presParOf" srcId="{7CFBD34F-9B2D-4F76-ADDE-E18874B54372}" destId="{11D3E8C4-FE14-406C-8AE7-F42F8E110040}" srcOrd="0" destOrd="0" presId="urn:microsoft.com/office/officeart/2005/8/layout/hierarchy1#1"/>
    <dgm:cxn modelId="{60613C27-EF18-402D-B93B-CB967C84CE75}" type="presParOf" srcId="{7CFBD34F-9B2D-4F76-ADDE-E18874B54372}" destId="{8D472B0E-70BA-4185-96DA-A6FE76C9328A}" srcOrd="1" destOrd="0" presId="urn:microsoft.com/office/officeart/2005/8/layout/hierarchy1#1"/>
    <dgm:cxn modelId="{416DBBD7-BEEC-419D-A184-816A5FB7542D}" type="presParOf" srcId="{0F8D2CF7-32B3-41B3-B464-2FD153C71C9C}" destId="{342B8E10-E5ED-4788-A829-A70D9D3E3B16}" srcOrd="1" destOrd="0" presId="urn:microsoft.com/office/officeart/2005/8/layout/hierarchy1#1"/>
  </dgm:cxnLst>
  <dgm:bg/>
  <dgm:whole/>
  <dgm:extLst>
    <a:ext uri="http://schemas.microsoft.com/office/drawing/2008/diagram">
      <dsp:dataModelExt xmlns:dsp="http://schemas.microsoft.com/office/drawing/2008/diagram" xmlns="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572000" cy="3912243"/>
        <a:chOff x="0" y="0"/>
        <a:chExt cx="4572000" cy="3912243"/>
      </a:xfrm>
    </dsp:grpSpPr>
    <dsp:sp>
      <dsp:nvSpPr>
        <dsp:cNvPr id="5" name="任意多边形 4"/>
        <dsp:cNvSpPr/>
      </dsp:nvSpPr>
      <dsp:spPr bwMode="white">
        <a:xfrm>
          <a:off x="1280497" y="958160"/>
          <a:ext cx="921711" cy="439488"/>
        </a:xfrm>
        <a:custGeom>
          <a:avLst/>
          <a:gdLst/>
          <a:ahLst/>
          <a:cxnLst/>
          <a:pathLst>
            <a:path w="1452" h="692">
              <a:moveTo>
                <a:pt x="1452" y="0"/>
              </a:moveTo>
              <a:lnTo>
                <a:pt x="1452" y="560"/>
              </a:lnTo>
              <a:lnTo>
                <a:pt x="0" y="560"/>
              </a:lnTo>
              <a:lnTo>
                <a:pt x="0" y="692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Xfrm>
        <a:off x="1280497" y="958160"/>
        <a:ext cx="921711" cy="439488"/>
      </dsp:txXfrm>
    </dsp:sp>
    <dsp:sp>
      <dsp:nvSpPr>
        <dsp:cNvPr id="8" name="任意多边形 7"/>
        <dsp:cNvSpPr/>
      </dsp:nvSpPr>
      <dsp:spPr bwMode="white">
        <a:xfrm>
          <a:off x="1280497" y="2355390"/>
          <a:ext cx="0" cy="439488"/>
        </a:xfrm>
        <a:custGeom>
          <a:avLst/>
          <a:gdLst/>
          <a:ahLst/>
          <a:cxnLst/>
          <a:pathLst>
            <a:path h="692">
              <a:moveTo>
                <a:pt x="0" y="0"/>
              </a:moveTo>
              <a:lnTo>
                <a:pt x="0" y="692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Xfrm>
        <a:off x="1280497" y="2355390"/>
        <a:ext cx="0" cy="439488"/>
      </dsp:txXfrm>
    </dsp:sp>
    <dsp:sp>
      <dsp:nvSpPr>
        <dsp:cNvPr id="11" name="任意多边形 10"/>
        <dsp:cNvSpPr/>
      </dsp:nvSpPr>
      <dsp:spPr bwMode="white">
        <a:xfrm>
          <a:off x="2202208" y="958160"/>
          <a:ext cx="921711" cy="439488"/>
        </a:xfrm>
        <a:custGeom>
          <a:avLst/>
          <a:gdLst/>
          <a:ahLst/>
          <a:cxnLst/>
          <a:pathLst>
            <a:path w="1452" h="692">
              <a:moveTo>
                <a:pt x="0" y="0"/>
              </a:moveTo>
              <a:lnTo>
                <a:pt x="0" y="560"/>
              </a:lnTo>
              <a:lnTo>
                <a:pt x="1452" y="560"/>
              </a:lnTo>
              <a:lnTo>
                <a:pt x="1452" y="692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Xfrm>
        <a:off x="2202208" y="958160"/>
        <a:ext cx="921711" cy="439488"/>
      </dsp:txXfrm>
    </dsp:sp>
    <dsp:sp>
      <dsp:nvSpPr>
        <dsp:cNvPr id="14" name="任意多边形 13"/>
        <dsp:cNvSpPr/>
      </dsp:nvSpPr>
      <dsp:spPr bwMode="white">
        <a:xfrm>
          <a:off x="3123919" y="2355390"/>
          <a:ext cx="0" cy="439488"/>
        </a:xfrm>
        <a:custGeom>
          <a:avLst/>
          <a:gdLst/>
          <a:ahLst/>
          <a:cxnLst/>
          <a:pathLst>
            <a:path h="692">
              <a:moveTo>
                <a:pt x="0" y="0"/>
              </a:moveTo>
              <a:lnTo>
                <a:pt x="0" y="692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Xfrm>
        <a:off x="3123919" y="2355390"/>
        <a:ext cx="0" cy="439488"/>
      </dsp:txXfrm>
    </dsp:sp>
    <dsp:sp>
      <dsp:nvSpPr>
        <dsp:cNvPr id="3" name="圆角矩形 2"/>
        <dsp:cNvSpPr/>
      </dsp:nvSpPr>
      <dsp:spPr bwMode="white">
        <a:xfrm>
          <a:off x="1448081" y="419"/>
          <a:ext cx="1508254" cy="95774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1448081" y="419"/>
        <a:ext cx="1508254" cy="957741"/>
      </dsp:txXfrm>
    </dsp:sp>
    <dsp:sp>
      <dsp:nvSpPr>
        <dsp:cNvPr id="4" name="圆角矩形 3"/>
        <dsp:cNvSpPr/>
      </dsp:nvSpPr>
      <dsp:spPr bwMode="white">
        <a:xfrm>
          <a:off x="1615665" y="159624"/>
          <a:ext cx="1508254" cy="957741"/>
        </a:xfrm>
        <a:prstGeom prst="roundRect">
          <a:avLst>
            <a:gd name="adj" fmla="val 10000"/>
          </a:avLst>
        </a:prstGeom>
      </dsp:spPr>
      <dsp:style>
        <a:lnRef idx="2">
          <a:schemeClr val="accent4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7150" tIns="57150" rIns="57150" bIns="5715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广点通</a:t>
          </a:r>
          <a:endParaRPr lang="en-US" altLang="zh-CN" sz="1500" dirty="0" smtClean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流量池分布</a:t>
          </a:r>
          <a:endParaRPr lang="zh-CN" altLang="en-US" sz="15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5665" y="159624"/>
        <a:ext cx="1508254" cy="957741"/>
      </dsp:txXfrm>
    </dsp:sp>
    <dsp:sp>
      <dsp:nvSpPr>
        <dsp:cNvPr id="6" name="圆角矩形 5"/>
        <dsp:cNvSpPr/>
      </dsp:nvSpPr>
      <dsp:spPr bwMode="white">
        <a:xfrm>
          <a:off x="526370" y="1397649"/>
          <a:ext cx="1508254" cy="95774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26370" y="1397649"/>
        <a:ext cx="1508254" cy="957741"/>
      </dsp:txXfrm>
    </dsp:sp>
    <dsp:sp>
      <dsp:nvSpPr>
        <dsp:cNvPr id="7" name="圆角矩形 6"/>
        <dsp:cNvSpPr/>
      </dsp:nvSpPr>
      <dsp:spPr bwMode="white">
        <a:xfrm>
          <a:off x="693954" y="1556853"/>
          <a:ext cx="1508254" cy="957741"/>
        </a:xfrm>
        <a:prstGeom prst="roundRect">
          <a:avLst>
            <a:gd name="adj" fmla="val 10000"/>
          </a:avLst>
        </a:prstGeom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7150" tIns="57150" rIns="57150" bIns="5715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测试期</a:t>
          </a:r>
          <a:endParaRPr lang="zh-CN" altLang="en-US" sz="15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3954" y="1556853"/>
        <a:ext cx="1508254" cy="957741"/>
      </dsp:txXfrm>
    </dsp:sp>
    <dsp:sp>
      <dsp:nvSpPr>
        <dsp:cNvPr id="9" name="圆角矩形 8"/>
        <dsp:cNvSpPr/>
      </dsp:nvSpPr>
      <dsp:spPr bwMode="white">
        <a:xfrm>
          <a:off x="526370" y="2794878"/>
          <a:ext cx="1508254" cy="95774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26370" y="2794878"/>
        <a:ext cx="1508254" cy="957741"/>
      </dsp:txXfrm>
    </dsp:sp>
    <dsp:sp>
      <dsp:nvSpPr>
        <dsp:cNvPr id="10" name="圆角矩形 9"/>
        <dsp:cNvSpPr/>
      </dsp:nvSpPr>
      <dsp:spPr bwMode="white">
        <a:xfrm>
          <a:off x="693954" y="2954083"/>
          <a:ext cx="1508254" cy="957741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7150" tIns="57150" rIns="57150" bIns="5715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广告</a:t>
          </a:r>
          <a:endParaRPr lang="en-US" altLang="zh-CN" sz="1500" dirty="0" smtClean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进行测试</a:t>
          </a:r>
          <a:endParaRPr lang="zh-CN" altLang="en-US" sz="15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3954" y="2954083"/>
        <a:ext cx="1508254" cy="957741"/>
      </dsp:txXfrm>
    </dsp:sp>
    <dsp:sp>
      <dsp:nvSpPr>
        <dsp:cNvPr id="12" name="圆角矩形 11"/>
        <dsp:cNvSpPr/>
      </dsp:nvSpPr>
      <dsp:spPr bwMode="white">
        <a:xfrm>
          <a:off x="2369792" y="1397649"/>
          <a:ext cx="1508254" cy="95774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369792" y="1397649"/>
        <a:ext cx="1508254" cy="957741"/>
      </dsp:txXfrm>
    </dsp:sp>
    <dsp:sp>
      <dsp:nvSpPr>
        <dsp:cNvPr id="13" name="圆角矩形 12"/>
        <dsp:cNvSpPr/>
      </dsp:nvSpPr>
      <dsp:spPr bwMode="white">
        <a:xfrm>
          <a:off x="2537376" y="1556853"/>
          <a:ext cx="1508254" cy="957741"/>
        </a:xfrm>
        <a:prstGeom prst="roundRect">
          <a:avLst>
            <a:gd name="adj" fmla="val 10000"/>
          </a:avLst>
        </a:prstGeom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7150" tIns="57150" rIns="57150" bIns="5715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正式期</a:t>
          </a:r>
          <a:endParaRPr lang="zh-CN" altLang="en-US" sz="15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7376" y="1556853"/>
        <a:ext cx="1508254" cy="957741"/>
      </dsp:txXfrm>
    </dsp:sp>
    <dsp:sp>
      <dsp:nvSpPr>
        <dsp:cNvPr id="15" name="圆角矩形 14"/>
        <dsp:cNvSpPr/>
      </dsp:nvSpPr>
      <dsp:spPr bwMode="white">
        <a:xfrm>
          <a:off x="2369792" y="2794878"/>
          <a:ext cx="1508254" cy="95774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369792" y="2794878"/>
        <a:ext cx="1508254" cy="957741"/>
      </dsp:txXfrm>
    </dsp:sp>
    <dsp:sp>
      <dsp:nvSpPr>
        <dsp:cNvPr id="16" name="圆角矩形 15"/>
        <dsp:cNvSpPr/>
      </dsp:nvSpPr>
      <dsp:spPr bwMode="white">
        <a:xfrm>
          <a:off x="2537376" y="2954083"/>
          <a:ext cx="1508254" cy="957741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7150" tIns="57150" rIns="57150" bIns="5715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广告</a:t>
          </a:r>
          <a:endParaRPr lang="en-US" altLang="zh-CN" sz="1500" dirty="0" smtClean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相互竞争</a:t>
          </a:r>
          <a:endParaRPr lang="zh-CN" altLang="en-US" sz="15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7376" y="2954083"/>
        <a:ext cx="1508254" cy="957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092176" cy="2810108"/>
        <a:chOff x="0" y="0"/>
        <a:chExt cx="7092176" cy="2810108"/>
      </a:xfrm>
    </dsp:grpSpPr>
    <dsp:sp>
      <dsp:nvSpPr>
        <dsp:cNvPr id="26" name="圆角矩形 25"/>
        <dsp:cNvSpPr/>
      </dsp:nvSpPr>
      <dsp:spPr bwMode="white">
        <a:xfrm>
          <a:off x="0" y="0"/>
          <a:ext cx="1605440" cy="179901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1605440" cy="1799012"/>
      </dsp:txXfrm>
    </dsp:sp>
    <dsp:sp>
      <dsp:nvSpPr>
        <dsp:cNvPr id="27" name="圆角矩形 26"/>
        <dsp:cNvSpPr/>
      </dsp:nvSpPr>
      <dsp:spPr bwMode="white">
        <a:xfrm>
          <a:off x="328825" y="411425"/>
          <a:ext cx="1605440" cy="2398683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99568" tIns="99568" rIns="99568" bIns="99568" anchor="t"/>
        <a:lstStyle>
          <a:lvl2pPr marL="285750" indent="-285750">
            <a:defRPr sz="6500"/>
          </a:lvl2pPr>
          <a:lvl3pPr marL="571500" indent="-285750">
            <a:defRPr sz="6500"/>
          </a:lvl3pPr>
          <a:lvl4pPr marL="857250" indent="-285750">
            <a:defRPr sz="6500"/>
          </a:lvl4pPr>
          <a:lvl5pPr marL="1143000" indent="-285750">
            <a:defRPr sz="6500"/>
          </a:lvl5pPr>
          <a:lvl6pPr marL="1428750" indent="-285750">
            <a:defRPr sz="6500"/>
          </a:lvl6pPr>
          <a:lvl7pPr marL="1714500" indent="-285750">
            <a:defRPr sz="6500"/>
          </a:lvl7pPr>
          <a:lvl8pPr marL="2000250" indent="-285750">
            <a:defRPr sz="6500"/>
          </a:lvl8pPr>
          <a:lvl9pPr marL="2286000" indent="-285750">
            <a:defRPr sz="6500"/>
          </a:lvl9pPr>
        </a:lstStyle>
        <a:p>
          <a:pPr marL="114300" lvl="1" indent="-114300" algn="l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门店预装</a:t>
          </a:r>
          <a:endParaRPr lang="zh-CN" altLang="en-US" sz="14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（量较小）</a:t>
          </a:r>
          <a:endParaRPr lang="zh-CN" altLang="en-US" sz="14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8825" y="411425"/>
        <a:ext cx="1605440" cy="2398683"/>
      </dsp:txXfrm>
    </dsp:sp>
    <dsp:sp>
      <dsp:nvSpPr>
        <dsp:cNvPr id="28" name="右箭头 27"/>
        <dsp:cNvSpPr/>
      </dsp:nvSpPr>
      <dsp:spPr bwMode="white">
        <a:xfrm>
          <a:off x="1834216" y="5859"/>
          <a:ext cx="515963" cy="399708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34216" y="5859"/>
        <a:ext cx="515963" cy="399708"/>
      </dsp:txXfrm>
    </dsp:sp>
    <dsp:sp>
      <dsp:nvSpPr>
        <dsp:cNvPr id="30" name="圆角矩形 29"/>
        <dsp:cNvSpPr/>
      </dsp:nvSpPr>
      <dsp:spPr bwMode="white">
        <a:xfrm>
          <a:off x="2578956" y="0"/>
          <a:ext cx="1605440" cy="179901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4950000"/>
            <a:satOff val="20000"/>
            <a:lumOff val="431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578956" y="0"/>
        <a:ext cx="1605440" cy="1799012"/>
      </dsp:txXfrm>
    </dsp:sp>
    <dsp:sp>
      <dsp:nvSpPr>
        <dsp:cNvPr id="31" name="圆角矩形 30"/>
        <dsp:cNvSpPr/>
      </dsp:nvSpPr>
      <dsp:spPr bwMode="white">
        <a:xfrm>
          <a:off x="2907781" y="411425"/>
          <a:ext cx="1605440" cy="2398683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-4950000"/>
            <a:satOff val="20000"/>
            <a:lumOff val="4314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99568" tIns="99568" rIns="99568" bIns="99568" anchor="t"/>
        <a:lstStyle>
          <a:lvl2pPr marL="285750" indent="-285750">
            <a:defRPr sz="6500"/>
          </a:lvl2pPr>
          <a:lvl3pPr marL="571500" indent="-285750">
            <a:defRPr sz="6500"/>
          </a:lvl3pPr>
          <a:lvl4pPr marL="857250" indent="-285750">
            <a:defRPr sz="6500"/>
          </a:lvl4pPr>
          <a:lvl5pPr marL="1143000" indent="-285750">
            <a:defRPr sz="6500"/>
          </a:lvl5pPr>
          <a:lvl6pPr marL="1428750" indent="-285750">
            <a:defRPr sz="6500"/>
          </a:lvl6pPr>
          <a:lvl7pPr marL="1714500" indent="-285750">
            <a:defRPr sz="6500"/>
          </a:lvl7pPr>
          <a:lvl8pPr marL="2000250" indent="-285750">
            <a:defRPr sz="6500"/>
          </a:lvl8pPr>
          <a:lvl9pPr marL="2286000" indent="-285750">
            <a:defRPr sz="6500"/>
          </a:lvl9pPr>
        </a:lstStyle>
        <a:p>
          <a:pPr marL="114300" lvl="1" indent="-114300" algn="l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排行榜排名</a:t>
          </a:r>
          <a:endParaRPr lang="zh-CN" altLang="en-US" sz="14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关键词排名</a:t>
          </a:r>
          <a:endParaRPr lang="zh-CN" altLang="en-US" sz="14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App</a:t>
          </a:r>
          <a:r>
            <a:rPr lang="zh-CN" altLang="en-US" sz="14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  <a:endParaRPr lang="zh-CN" altLang="en-US" sz="14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关键词覆盖</a:t>
          </a:r>
          <a:endParaRPr lang="zh-CN" altLang="en-US" sz="14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评论评星</a:t>
          </a:r>
          <a:endParaRPr lang="zh-CN" altLang="en-US" sz="14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马甲流</a:t>
          </a:r>
          <a:endParaRPr lang="zh-CN" altLang="en-US" sz="14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07781" y="411425"/>
        <a:ext cx="1605440" cy="2398683"/>
      </dsp:txXfrm>
    </dsp:sp>
    <dsp:sp>
      <dsp:nvSpPr>
        <dsp:cNvPr id="32" name="右箭头 31"/>
        <dsp:cNvSpPr/>
      </dsp:nvSpPr>
      <dsp:spPr bwMode="white">
        <a:xfrm>
          <a:off x="4413172" y="5859"/>
          <a:ext cx="515963" cy="399708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5">
            <a:hueOff val="-9900000"/>
            <a:satOff val="40000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13172" y="5859"/>
        <a:ext cx="515963" cy="399708"/>
      </dsp:txXfrm>
    </dsp:sp>
    <dsp:sp>
      <dsp:nvSpPr>
        <dsp:cNvPr id="34" name="圆角矩形 33"/>
        <dsp:cNvSpPr/>
      </dsp:nvSpPr>
      <dsp:spPr bwMode="white">
        <a:xfrm>
          <a:off x="5157911" y="0"/>
          <a:ext cx="1605440" cy="179901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9900000"/>
            <a:satOff val="40000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157911" y="0"/>
        <a:ext cx="1605440" cy="1799012"/>
      </dsp:txXfrm>
    </dsp:sp>
    <dsp:sp>
      <dsp:nvSpPr>
        <dsp:cNvPr id="35" name="圆角矩形 34"/>
        <dsp:cNvSpPr/>
      </dsp:nvSpPr>
      <dsp:spPr bwMode="white">
        <a:xfrm>
          <a:off x="5486736" y="411425"/>
          <a:ext cx="1605440" cy="2398683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-9900000"/>
            <a:satOff val="40000"/>
            <a:lumOff val="8627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99568" tIns="99568" rIns="99568" bIns="99568" anchor="t"/>
        <a:lstStyle>
          <a:lvl2pPr marL="285750" indent="-285750">
            <a:defRPr sz="6500"/>
          </a:lvl2pPr>
          <a:lvl3pPr marL="571500" indent="-285750">
            <a:defRPr sz="6500"/>
          </a:lvl3pPr>
          <a:lvl4pPr marL="857250" indent="-285750">
            <a:defRPr sz="6500"/>
          </a:lvl4pPr>
          <a:lvl5pPr marL="1143000" indent="-285750">
            <a:defRPr sz="6500"/>
          </a:lvl5pPr>
          <a:lvl6pPr marL="1428750" indent="-285750">
            <a:defRPr sz="6500"/>
          </a:lvl6pPr>
          <a:lvl7pPr marL="1714500" indent="-285750">
            <a:defRPr sz="6500"/>
          </a:lvl7pPr>
          <a:lvl8pPr marL="2000250" indent="-285750">
            <a:defRPr sz="6500"/>
          </a:lvl8pPr>
          <a:lvl9pPr marL="2286000" indent="-285750">
            <a:defRPr sz="6500"/>
          </a:lvl9pPr>
        </a:lstStyle>
        <a:p>
          <a:pPr marL="114300" lvl="1" indent="-114300" algn="l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i="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信息流</a:t>
          </a:r>
          <a:endParaRPr lang="zh-CN" altLang="en-US" sz="1400" b="1" i="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0" i="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①广点通</a:t>
          </a:r>
          <a:endParaRPr lang="zh-CN" altLang="en-US" sz="1400" b="0" i="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0" i="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②今日头条</a:t>
          </a:r>
          <a:endParaRPr lang="zh-CN" altLang="en-US" sz="1400" b="0" i="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1" i="0" dirty="0" smtClean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广告平台</a:t>
          </a:r>
          <a:r>
            <a:rPr lang="en-US" altLang="zh-CN" sz="1400" b="1" i="0" dirty="0" smtClean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400" b="1" i="0" dirty="0" smtClean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联盟</a:t>
          </a:r>
          <a:endParaRPr lang="zh-CN" altLang="en-US" sz="1400" b="1" i="0" dirty="0">
            <a:solidFill>
              <a:schemeClr val="dk1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0" i="0" dirty="0" smtClean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①谷歌</a:t>
          </a:r>
          <a:r>
            <a:rPr lang="en-US" altLang="zh-CN" sz="1400" b="0" i="0" dirty="0" err="1" smtClean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AdMob</a:t>
          </a:r>
          <a:endParaRPr lang="zh-CN" altLang="en-US" sz="1400" b="0" i="0" dirty="0">
            <a:solidFill>
              <a:schemeClr val="dk1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86736" y="411425"/>
        <a:ext cx="1605440" cy="2398683"/>
      </dsp:txXfrm>
    </dsp:sp>
    <dsp:sp>
      <dsp:nvSpPr>
        <dsp:cNvPr id="25" name="矩形 24"/>
        <dsp:cNvSpPr/>
      </dsp:nvSpPr>
      <dsp:spPr bwMode="white">
        <a:xfrm>
          <a:off x="0" y="0"/>
          <a:ext cx="1605440" cy="411425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42240" tIns="142240" rIns="142240" bIns="76200" anchor="t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预装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0"/>
        <a:ext cx="1605440" cy="411425"/>
      </dsp:txXfrm>
    </dsp:sp>
    <dsp:sp>
      <dsp:nvSpPr>
        <dsp:cNvPr id="29" name="矩形 28"/>
        <dsp:cNvSpPr/>
      </dsp:nvSpPr>
      <dsp:spPr bwMode="white">
        <a:xfrm>
          <a:off x="2578956" y="0"/>
          <a:ext cx="1605440" cy="411425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42240" tIns="142240" rIns="142240" bIns="76200" anchor="t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AppStore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78956" y="0"/>
        <a:ext cx="1605440" cy="411425"/>
      </dsp:txXfrm>
    </dsp:sp>
    <dsp:sp>
      <dsp:nvSpPr>
        <dsp:cNvPr id="33" name="矩形 32"/>
        <dsp:cNvSpPr/>
      </dsp:nvSpPr>
      <dsp:spPr bwMode="white">
        <a:xfrm>
          <a:off x="5157911" y="0"/>
          <a:ext cx="1605440" cy="411425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5">
            <a:hueOff val="-4950000"/>
            <a:satOff val="20000"/>
            <a:lumOff val="431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42240" tIns="142240" rIns="142240" bIns="76200" anchor="t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众多媒体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57911" y="0"/>
        <a:ext cx="1605440" cy="4114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572000" cy="3912243"/>
        <a:chOff x="0" y="0"/>
        <a:chExt cx="4572000" cy="3912243"/>
      </a:xfrm>
    </dsp:grpSpPr>
    <dsp:sp>
      <dsp:nvSpPr>
        <dsp:cNvPr id="5" name="任意多边形 4"/>
        <dsp:cNvSpPr/>
      </dsp:nvSpPr>
      <dsp:spPr bwMode="white">
        <a:xfrm>
          <a:off x="1280497" y="958160"/>
          <a:ext cx="921711" cy="439488"/>
        </a:xfrm>
        <a:custGeom>
          <a:avLst/>
          <a:gdLst/>
          <a:ahLst/>
          <a:cxnLst/>
          <a:pathLst>
            <a:path w="1452" h="692">
              <a:moveTo>
                <a:pt x="1452" y="0"/>
              </a:moveTo>
              <a:lnTo>
                <a:pt x="1452" y="560"/>
              </a:lnTo>
              <a:lnTo>
                <a:pt x="0" y="560"/>
              </a:lnTo>
              <a:lnTo>
                <a:pt x="0" y="692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Xfrm>
        <a:off x="1280497" y="958160"/>
        <a:ext cx="921711" cy="439488"/>
      </dsp:txXfrm>
    </dsp:sp>
    <dsp:sp>
      <dsp:nvSpPr>
        <dsp:cNvPr id="8" name="任意多边形 7"/>
        <dsp:cNvSpPr/>
      </dsp:nvSpPr>
      <dsp:spPr bwMode="white">
        <a:xfrm>
          <a:off x="1280497" y="2355390"/>
          <a:ext cx="0" cy="439488"/>
        </a:xfrm>
        <a:custGeom>
          <a:avLst/>
          <a:gdLst/>
          <a:ahLst/>
          <a:cxnLst/>
          <a:pathLst>
            <a:path h="692">
              <a:moveTo>
                <a:pt x="0" y="0"/>
              </a:moveTo>
              <a:lnTo>
                <a:pt x="0" y="692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Xfrm>
        <a:off x="1280497" y="2355390"/>
        <a:ext cx="0" cy="439488"/>
      </dsp:txXfrm>
    </dsp:sp>
    <dsp:sp>
      <dsp:nvSpPr>
        <dsp:cNvPr id="11" name="任意多边形 10"/>
        <dsp:cNvSpPr/>
      </dsp:nvSpPr>
      <dsp:spPr bwMode="white">
        <a:xfrm>
          <a:off x="2202208" y="958160"/>
          <a:ext cx="921711" cy="439488"/>
        </a:xfrm>
        <a:custGeom>
          <a:avLst/>
          <a:gdLst/>
          <a:ahLst/>
          <a:cxnLst/>
          <a:pathLst>
            <a:path w="1452" h="692">
              <a:moveTo>
                <a:pt x="0" y="0"/>
              </a:moveTo>
              <a:lnTo>
                <a:pt x="0" y="560"/>
              </a:lnTo>
              <a:lnTo>
                <a:pt x="1452" y="560"/>
              </a:lnTo>
              <a:lnTo>
                <a:pt x="1452" y="692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Xfrm>
        <a:off x="2202208" y="958160"/>
        <a:ext cx="921711" cy="439488"/>
      </dsp:txXfrm>
    </dsp:sp>
    <dsp:sp>
      <dsp:nvSpPr>
        <dsp:cNvPr id="14" name="任意多边形 13"/>
        <dsp:cNvSpPr/>
      </dsp:nvSpPr>
      <dsp:spPr bwMode="white">
        <a:xfrm>
          <a:off x="3123919" y="2355390"/>
          <a:ext cx="0" cy="439488"/>
        </a:xfrm>
        <a:custGeom>
          <a:avLst/>
          <a:gdLst/>
          <a:ahLst/>
          <a:cxnLst/>
          <a:pathLst>
            <a:path h="692">
              <a:moveTo>
                <a:pt x="0" y="0"/>
              </a:moveTo>
              <a:lnTo>
                <a:pt x="0" y="692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Xfrm>
        <a:off x="3123919" y="2355390"/>
        <a:ext cx="0" cy="439488"/>
      </dsp:txXfrm>
    </dsp:sp>
    <dsp:sp>
      <dsp:nvSpPr>
        <dsp:cNvPr id="3" name="圆角矩形 2"/>
        <dsp:cNvSpPr/>
      </dsp:nvSpPr>
      <dsp:spPr bwMode="white">
        <a:xfrm>
          <a:off x="1448081" y="419"/>
          <a:ext cx="1508254" cy="95774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1448081" y="419"/>
        <a:ext cx="1508254" cy="957741"/>
      </dsp:txXfrm>
    </dsp:sp>
    <dsp:sp>
      <dsp:nvSpPr>
        <dsp:cNvPr id="4" name="圆角矩形 3"/>
        <dsp:cNvSpPr/>
      </dsp:nvSpPr>
      <dsp:spPr bwMode="white">
        <a:xfrm>
          <a:off x="1615665" y="159624"/>
          <a:ext cx="1508254" cy="957741"/>
        </a:xfrm>
        <a:prstGeom prst="roundRect">
          <a:avLst>
            <a:gd name="adj" fmla="val 10000"/>
          </a:avLst>
        </a:prstGeom>
      </dsp:spPr>
      <dsp:style>
        <a:lnRef idx="2">
          <a:schemeClr val="accent4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7150" tIns="57150" rIns="57150" bIns="5715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广点通</a:t>
          </a:r>
          <a:endParaRPr lang="en-US" altLang="zh-CN" sz="1500" dirty="0" smtClean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主要工作</a:t>
          </a:r>
          <a:endParaRPr lang="zh-CN" altLang="en-US" sz="15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5665" y="159624"/>
        <a:ext cx="1508254" cy="957741"/>
      </dsp:txXfrm>
    </dsp:sp>
    <dsp:sp>
      <dsp:nvSpPr>
        <dsp:cNvPr id="6" name="圆角矩形 5"/>
        <dsp:cNvSpPr/>
      </dsp:nvSpPr>
      <dsp:spPr bwMode="white">
        <a:xfrm>
          <a:off x="526370" y="1397649"/>
          <a:ext cx="1508254" cy="95774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26370" y="1397649"/>
        <a:ext cx="1508254" cy="957741"/>
      </dsp:txXfrm>
    </dsp:sp>
    <dsp:sp>
      <dsp:nvSpPr>
        <dsp:cNvPr id="7" name="圆角矩形 6"/>
        <dsp:cNvSpPr/>
      </dsp:nvSpPr>
      <dsp:spPr bwMode="white">
        <a:xfrm>
          <a:off x="693954" y="1556853"/>
          <a:ext cx="1508254" cy="957741"/>
        </a:xfrm>
        <a:prstGeom prst="roundRect">
          <a:avLst>
            <a:gd name="adj" fmla="val 10000"/>
          </a:avLst>
        </a:prstGeom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7150" tIns="57150" rIns="57150" bIns="5715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dirty="0" err="1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pctr</a:t>
          </a:r>
          <a:r>
            <a:rPr lang="en-US" altLang="zh-CN" sz="1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</a:t>
          </a:r>
          <a:endParaRPr lang="en-US" altLang="zh-CN" sz="1500" dirty="0" smtClean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大众用户</a:t>
          </a:r>
          <a:endParaRPr lang="zh-CN" altLang="en-US" sz="15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3954" y="1556853"/>
        <a:ext cx="1508254" cy="957741"/>
      </dsp:txXfrm>
    </dsp:sp>
    <dsp:sp>
      <dsp:nvSpPr>
        <dsp:cNvPr id="9" name="圆角矩形 8"/>
        <dsp:cNvSpPr/>
      </dsp:nvSpPr>
      <dsp:spPr bwMode="white">
        <a:xfrm>
          <a:off x="526370" y="2794878"/>
          <a:ext cx="1508254" cy="95774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26370" y="2794878"/>
        <a:ext cx="1508254" cy="957741"/>
      </dsp:txXfrm>
    </dsp:sp>
    <dsp:sp>
      <dsp:nvSpPr>
        <dsp:cNvPr id="10" name="圆角矩形 9"/>
        <dsp:cNvSpPr/>
      </dsp:nvSpPr>
      <dsp:spPr bwMode="white">
        <a:xfrm>
          <a:off x="693954" y="2954083"/>
          <a:ext cx="1508254" cy="957741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7150" tIns="57150" rIns="57150" bIns="5715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帮他们</a:t>
          </a:r>
          <a:endParaRPr lang="en-US" altLang="zh-CN" sz="1500" dirty="0" smtClean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找感兴趣的服务</a:t>
          </a:r>
          <a:endParaRPr lang="zh-CN" altLang="en-US" sz="15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3954" y="2954083"/>
        <a:ext cx="1508254" cy="957741"/>
      </dsp:txXfrm>
    </dsp:sp>
    <dsp:sp>
      <dsp:nvSpPr>
        <dsp:cNvPr id="12" name="圆角矩形 11"/>
        <dsp:cNvSpPr/>
      </dsp:nvSpPr>
      <dsp:spPr bwMode="white">
        <a:xfrm>
          <a:off x="2369792" y="1397649"/>
          <a:ext cx="1508254" cy="95774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369792" y="1397649"/>
        <a:ext cx="1508254" cy="957741"/>
      </dsp:txXfrm>
    </dsp:sp>
    <dsp:sp>
      <dsp:nvSpPr>
        <dsp:cNvPr id="13" name="圆角矩形 12"/>
        <dsp:cNvSpPr/>
      </dsp:nvSpPr>
      <dsp:spPr bwMode="white">
        <a:xfrm>
          <a:off x="2537376" y="1556853"/>
          <a:ext cx="1508254" cy="957741"/>
        </a:xfrm>
        <a:prstGeom prst="roundRect">
          <a:avLst>
            <a:gd name="adj" fmla="val 10000"/>
          </a:avLst>
        </a:prstGeom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7150" tIns="57150" rIns="57150" bIns="5715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dirty="0" err="1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ecpm</a:t>
          </a:r>
          <a:r>
            <a:rPr lang="en-US" altLang="zh-CN" sz="1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</a:t>
          </a:r>
          <a:endParaRPr lang="en-US" altLang="zh-CN" sz="1500" dirty="0" smtClean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广告主</a:t>
          </a:r>
          <a:endParaRPr lang="zh-CN" altLang="en-US" sz="15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7376" y="1556853"/>
        <a:ext cx="1508254" cy="957741"/>
      </dsp:txXfrm>
    </dsp:sp>
    <dsp:sp>
      <dsp:nvSpPr>
        <dsp:cNvPr id="15" name="圆角矩形 14"/>
        <dsp:cNvSpPr/>
      </dsp:nvSpPr>
      <dsp:spPr bwMode="white">
        <a:xfrm>
          <a:off x="2369792" y="2794878"/>
          <a:ext cx="1508254" cy="95774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369792" y="2794878"/>
        <a:ext cx="1508254" cy="957741"/>
      </dsp:txXfrm>
    </dsp:sp>
    <dsp:sp>
      <dsp:nvSpPr>
        <dsp:cNvPr id="16" name="圆角矩形 15"/>
        <dsp:cNvSpPr/>
      </dsp:nvSpPr>
      <dsp:spPr bwMode="white">
        <a:xfrm>
          <a:off x="2537376" y="2954083"/>
          <a:ext cx="1508254" cy="957741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7150" tIns="57150" rIns="57150" bIns="5715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帮他们</a:t>
          </a:r>
          <a:endParaRPr lang="en-US" altLang="zh-CN" sz="1500" dirty="0" smtClean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找合适的用户</a:t>
          </a:r>
          <a:endParaRPr lang="zh-CN" altLang="en-US" sz="15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7376" y="2954083"/>
        <a:ext cx="1508254" cy="9577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572000" cy="3912243"/>
        <a:chOff x="0" y="0"/>
        <a:chExt cx="4572000" cy="3912243"/>
      </a:xfrm>
    </dsp:grpSpPr>
    <dsp:sp>
      <dsp:nvSpPr>
        <dsp:cNvPr id="5" name="任意多边形 4"/>
        <dsp:cNvSpPr/>
      </dsp:nvSpPr>
      <dsp:spPr bwMode="white">
        <a:xfrm>
          <a:off x="1280497" y="958160"/>
          <a:ext cx="921711" cy="439488"/>
        </a:xfrm>
        <a:custGeom>
          <a:avLst/>
          <a:gdLst/>
          <a:ahLst/>
          <a:cxnLst/>
          <a:pathLst>
            <a:path w="1452" h="692">
              <a:moveTo>
                <a:pt x="1452" y="0"/>
              </a:moveTo>
              <a:lnTo>
                <a:pt x="1452" y="560"/>
              </a:lnTo>
              <a:lnTo>
                <a:pt x="0" y="560"/>
              </a:lnTo>
              <a:lnTo>
                <a:pt x="0" y="692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Xfrm>
        <a:off x="1280497" y="958160"/>
        <a:ext cx="921711" cy="439488"/>
      </dsp:txXfrm>
    </dsp:sp>
    <dsp:sp>
      <dsp:nvSpPr>
        <dsp:cNvPr id="8" name="任意多边形 7"/>
        <dsp:cNvSpPr/>
      </dsp:nvSpPr>
      <dsp:spPr bwMode="white">
        <a:xfrm>
          <a:off x="1280497" y="2355390"/>
          <a:ext cx="0" cy="439488"/>
        </a:xfrm>
        <a:custGeom>
          <a:avLst/>
          <a:gdLst/>
          <a:ahLst/>
          <a:cxnLst/>
          <a:pathLst>
            <a:path h="692">
              <a:moveTo>
                <a:pt x="0" y="0"/>
              </a:moveTo>
              <a:lnTo>
                <a:pt x="0" y="692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Xfrm>
        <a:off x="1280497" y="2355390"/>
        <a:ext cx="0" cy="439488"/>
      </dsp:txXfrm>
    </dsp:sp>
    <dsp:sp>
      <dsp:nvSpPr>
        <dsp:cNvPr id="11" name="任意多边形 10"/>
        <dsp:cNvSpPr/>
      </dsp:nvSpPr>
      <dsp:spPr bwMode="white">
        <a:xfrm>
          <a:off x="2202208" y="958160"/>
          <a:ext cx="921711" cy="439488"/>
        </a:xfrm>
        <a:custGeom>
          <a:avLst/>
          <a:gdLst/>
          <a:ahLst/>
          <a:cxnLst/>
          <a:pathLst>
            <a:path w="1452" h="692">
              <a:moveTo>
                <a:pt x="0" y="0"/>
              </a:moveTo>
              <a:lnTo>
                <a:pt x="0" y="560"/>
              </a:lnTo>
              <a:lnTo>
                <a:pt x="1452" y="560"/>
              </a:lnTo>
              <a:lnTo>
                <a:pt x="1452" y="692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Xfrm>
        <a:off x="2202208" y="958160"/>
        <a:ext cx="921711" cy="439488"/>
      </dsp:txXfrm>
    </dsp:sp>
    <dsp:sp>
      <dsp:nvSpPr>
        <dsp:cNvPr id="14" name="任意多边形 13"/>
        <dsp:cNvSpPr/>
      </dsp:nvSpPr>
      <dsp:spPr bwMode="white">
        <a:xfrm>
          <a:off x="3123919" y="2355390"/>
          <a:ext cx="0" cy="439488"/>
        </a:xfrm>
        <a:custGeom>
          <a:avLst/>
          <a:gdLst/>
          <a:ahLst/>
          <a:cxnLst/>
          <a:pathLst>
            <a:path h="692">
              <a:moveTo>
                <a:pt x="0" y="0"/>
              </a:moveTo>
              <a:lnTo>
                <a:pt x="0" y="692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Xfrm>
        <a:off x="3123919" y="2355390"/>
        <a:ext cx="0" cy="439488"/>
      </dsp:txXfrm>
    </dsp:sp>
    <dsp:sp>
      <dsp:nvSpPr>
        <dsp:cNvPr id="3" name="圆角矩形 2"/>
        <dsp:cNvSpPr/>
      </dsp:nvSpPr>
      <dsp:spPr bwMode="white">
        <a:xfrm>
          <a:off x="1448081" y="419"/>
          <a:ext cx="1508254" cy="95774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1448081" y="419"/>
        <a:ext cx="1508254" cy="957741"/>
      </dsp:txXfrm>
    </dsp:sp>
    <dsp:sp>
      <dsp:nvSpPr>
        <dsp:cNvPr id="4" name="圆角矩形 3"/>
        <dsp:cNvSpPr/>
      </dsp:nvSpPr>
      <dsp:spPr bwMode="white">
        <a:xfrm>
          <a:off x="1615665" y="159624"/>
          <a:ext cx="1508254" cy="957741"/>
        </a:xfrm>
        <a:prstGeom prst="roundRect">
          <a:avLst>
            <a:gd name="adj" fmla="val 10000"/>
          </a:avLst>
        </a:prstGeom>
      </dsp:spPr>
      <dsp:style>
        <a:lnRef idx="2">
          <a:schemeClr val="accent4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7150" tIns="57150" rIns="57150" bIns="5715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广点通</a:t>
          </a:r>
          <a:endParaRPr lang="en-US" altLang="zh-CN" sz="1500" dirty="0" smtClean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流量池分布</a:t>
          </a:r>
          <a:endParaRPr lang="zh-CN" altLang="en-US" sz="15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5665" y="159624"/>
        <a:ext cx="1508254" cy="957741"/>
      </dsp:txXfrm>
    </dsp:sp>
    <dsp:sp>
      <dsp:nvSpPr>
        <dsp:cNvPr id="6" name="圆角矩形 5"/>
        <dsp:cNvSpPr/>
      </dsp:nvSpPr>
      <dsp:spPr bwMode="white">
        <a:xfrm>
          <a:off x="526370" y="1397649"/>
          <a:ext cx="1508254" cy="95774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26370" y="1397649"/>
        <a:ext cx="1508254" cy="957741"/>
      </dsp:txXfrm>
    </dsp:sp>
    <dsp:sp>
      <dsp:nvSpPr>
        <dsp:cNvPr id="7" name="圆角矩形 6"/>
        <dsp:cNvSpPr/>
      </dsp:nvSpPr>
      <dsp:spPr bwMode="white">
        <a:xfrm>
          <a:off x="693954" y="1556853"/>
          <a:ext cx="1508254" cy="957741"/>
        </a:xfrm>
        <a:prstGeom prst="roundRect">
          <a:avLst>
            <a:gd name="adj" fmla="val 10000"/>
          </a:avLst>
        </a:prstGeom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7150" tIns="57150" rIns="57150" bIns="5715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测试期</a:t>
          </a:r>
          <a:endParaRPr lang="zh-CN" altLang="en-US" sz="15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3954" y="1556853"/>
        <a:ext cx="1508254" cy="957741"/>
      </dsp:txXfrm>
    </dsp:sp>
    <dsp:sp>
      <dsp:nvSpPr>
        <dsp:cNvPr id="9" name="圆角矩形 8"/>
        <dsp:cNvSpPr/>
      </dsp:nvSpPr>
      <dsp:spPr bwMode="white">
        <a:xfrm>
          <a:off x="526370" y="2794878"/>
          <a:ext cx="1508254" cy="95774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26370" y="2794878"/>
        <a:ext cx="1508254" cy="957741"/>
      </dsp:txXfrm>
    </dsp:sp>
    <dsp:sp>
      <dsp:nvSpPr>
        <dsp:cNvPr id="10" name="圆角矩形 9"/>
        <dsp:cNvSpPr/>
      </dsp:nvSpPr>
      <dsp:spPr bwMode="white">
        <a:xfrm>
          <a:off x="693954" y="2954083"/>
          <a:ext cx="1508254" cy="957741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7150" tIns="57150" rIns="57150" bIns="5715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广告</a:t>
          </a:r>
          <a:endParaRPr lang="en-US" altLang="zh-CN" sz="1500" dirty="0" smtClean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进行测试</a:t>
          </a:r>
          <a:endParaRPr lang="zh-CN" altLang="en-US" sz="15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3954" y="2954083"/>
        <a:ext cx="1508254" cy="957741"/>
      </dsp:txXfrm>
    </dsp:sp>
    <dsp:sp>
      <dsp:nvSpPr>
        <dsp:cNvPr id="12" name="圆角矩形 11"/>
        <dsp:cNvSpPr/>
      </dsp:nvSpPr>
      <dsp:spPr bwMode="white">
        <a:xfrm>
          <a:off x="2369792" y="1397649"/>
          <a:ext cx="1508254" cy="95774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369792" y="1397649"/>
        <a:ext cx="1508254" cy="957741"/>
      </dsp:txXfrm>
    </dsp:sp>
    <dsp:sp>
      <dsp:nvSpPr>
        <dsp:cNvPr id="13" name="圆角矩形 12"/>
        <dsp:cNvSpPr/>
      </dsp:nvSpPr>
      <dsp:spPr bwMode="white">
        <a:xfrm>
          <a:off x="2537376" y="1556853"/>
          <a:ext cx="1508254" cy="957741"/>
        </a:xfrm>
        <a:prstGeom prst="roundRect">
          <a:avLst>
            <a:gd name="adj" fmla="val 10000"/>
          </a:avLst>
        </a:prstGeom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7150" tIns="57150" rIns="57150" bIns="5715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正式期</a:t>
          </a:r>
          <a:endParaRPr lang="zh-CN" altLang="en-US" sz="15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7376" y="1556853"/>
        <a:ext cx="1508254" cy="957741"/>
      </dsp:txXfrm>
    </dsp:sp>
    <dsp:sp>
      <dsp:nvSpPr>
        <dsp:cNvPr id="15" name="圆角矩形 14"/>
        <dsp:cNvSpPr/>
      </dsp:nvSpPr>
      <dsp:spPr bwMode="white">
        <a:xfrm>
          <a:off x="2369792" y="2794878"/>
          <a:ext cx="1508254" cy="95774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369792" y="2794878"/>
        <a:ext cx="1508254" cy="957741"/>
      </dsp:txXfrm>
    </dsp:sp>
    <dsp:sp>
      <dsp:nvSpPr>
        <dsp:cNvPr id="16" name="圆角矩形 15"/>
        <dsp:cNvSpPr/>
      </dsp:nvSpPr>
      <dsp:spPr bwMode="white">
        <a:xfrm>
          <a:off x="2537376" y="2954083"/>
          <a:ext cx="1508254" cy="957741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7150" tIns="57150" rIns="57150" bIns="5715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广告</a:t>
          </a:r>
          <a:endParaRPr lang="en-US" altLang="zh-CN" sz="1500" dirty="0" smtClean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相互竞争</a:t>
          </a:r>
          <a:endParaRPr lang="zh-CN" altLang="en-US" sz="15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7376" y="2954083"/>
        <a:ext cx="1508254" cy="9577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477956" cy="3612445"/>
        <a:chOff x="0" y="0"/>
        <a:chExt cx="8477956" cy="3612445"/>
      </a:xfrm>
    </dsp:grpSpPr>
    <dsp:sp>
      <dsp:nvSpPr>
        <dsp:cNvPr id="5" name="任意多边形 4"/>
        <dsp:cNvSpPr/>
      </dsp:nvSpPr>
      <dsp:spPr bwMode="white">
        <a:xfrm>
          <a:off x="1608369" y="884736"/>
          <a:ext cx="2978778" cy="405810"/>
        </a:xfrm>
        <a:custGeom>
          <a:avLst/>
          <a:gdLst/>
          <a:ahLst/>
          <a:cxnLst/>
          <a:pathLst>
            <a:path w="4691" h="639">
              <a:moveTo>
                <a:pt x="4691" y="0"/>
              </a:moveTo>
              <a:lnTo>
                <a:pt x="4691" y="517"/>
              </a:lnTo>
              <a:lnTo>
                <a:pt x="0" y="517"/>
              </a:lnTo>
              <a:lnTo>
                <a:pt x="0" y="639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Xfrm>
        <a:off x="1608369" y="884736"/>
        <a:ext cx="2978778" cy="405810"/>
      </dsp:txXfrm>
    </dsp:sp>
    <dsp:sp>
      <dsp:nvSpPr>
        <dsp:cNvPr id="8" name="任意多边形 7"/>
        <dsp:cNvSpPr/>
      </dsp:nvSpPr>
      <dsp:spPr bwMode="white">
        <a:xfrm>
          <a:off x="757290" y="2174895"/>
          <a:ext cx="851079" cy="405810"/>
        </a:xfrm>
        <a:custGeom>
          <a:avLst/>
          <a:gdLst/>
          <a:ahLst/>
          <a:cxnLst/>
          <a:pathLst>
            <a:path w="1340" h="639">
              <a:moveTo>
                <a:pt x="1340" y="0"/>
              </a:moveTo>
              <a:lnTo>
                <a:pt x="1340" y="517"/>
              </a:lnTo>
              <a:lnTo>
                <a:pt x="0" y="517"/>
              </a:lnTo>
              <a:lnTo>
                <a:pt x="0" y="639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Xfrm>
        <a:off x="757290" y="2174895"/>
        <a:ext cx="851079" cy="405810"/>
      </dsp:txXfrm>
    </dsp:sp>
    <dsp:sp>
      <dsp:nvSpPr>
        <dsp:cNvPr id="11" name="任意多边形 10"/>
        <dsp:cNvSpPr/>
      </dsp:nvSpPr>
      <dsp:spPr bwMode="white">
        <a:xfrm>
          <a:off x="1608369" y="2174895"/>
          <a:ext cx="851079" cy="405810"/>
        </a:xfrm>
        <a:custGeom>
          <a:avLst/>
          <a:gdLst/>
          <a:ahLst/>
          <a:cxnLst/>
          <a:pathLst>
            <a:path w="1340" h="639">
              <a:moveTo>
                <a:pt x="0" y="0"/>
              </a:moveTo>
              <a:lnTo>
                <a:pt x="0" y="517"/>
              </a:lnTo>
              <a:lnTo>
                <a:pt x="1340" y="517"/>
              </a:lnTo>
              <a:lnTo>
                <a:pt x="1340" y="639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Xfrm>
        <a:off x="1608369" y="2174895"/>
        <a:ext cx="851079" cy="405810"/>
      </dsp:txXfrm>
    </dsp:sp>
    <dsp:sp>
      <dsp:nvSpPr>
        <dsp:cNvPr id="14" name="任意多边形 13"/>
        <dsp:cNvSpPr/>
      </dsp:nvSpPr>
      <dsp:spPr bwMode="white">
        <a:xfrm>
          <a:off x="4161607" y="884736"/>
          <a:ext cx="425540" cy="405810"/>
        </a:xfrm>
        <a:custGeom>
          <a:avLst/>
          <a:gdLst/>
          <a:ahLst/>
          <a:cxnLst/>
          <a:pathLst>
            <a:path w="670" h="639">
              <a:moveTo>
                <a:pt x="670" y="0"/>
              </a:moveTo>
              <a:lnTo>
                <a:pt x="670" y="517"/>
              </a:lnTo>
              <a:lnTo>
                <a:pt x="0" y="517"/>
              </a:lnTo>
              <a:lnTo>
                <a:pt x="0" y="639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Xfrm>
        <a:off x="4161607" y="884736"/>
        <a:ext cx="425540" cy="405810"/>
      </dsp:txXfrm>
    </dsp:sp>
    <dsp:sp>
      <dsp:nvSpPr>
        <dsp:cNvPr id="17" name="任意多边形 16"/>
        <dsp:cNvSpPr/>
      </dsp:nvSpPr>
      <dsp:spPr bwMode="white">
        <a:xfrm>
          <a:off x="4161607" y="2174895"/>
          <a:ext cx="0" cy="405810"/>
        </a:xfrm>
        <a:custGeom>
          <a:avLst/>
          <a:gdLst/>
          <a:ahLst/>
          <a:cxnLst/>
          <a:pathLst>
            <a:path h="639">
              <a:moveTo>
                <a:pt x="0" y="0"/>
              </a:moveTo>
              <a:lnTo>
                <a:pt x="0" y="639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Xfrm>
        <a:off x="4161607" y="2174895"/>
        <a:ext cx="0" cy="405810"/>
      </dsp:txXfrm>
    </dsp:sp>
    <dsp:sp>
      <dsp:nvSpPr>
        <dsp:cNvPr id="20" name="任意多边形 19"/>
        <dsp:cNvSpPr/>
      </dsp:nvSpPr>
      <dsp:spPr bwMode="white">
        <a:xfrm>
          <a:off x="4587147" y="884736"/>
          <a:ext cx="1276619" cy="405810"/>
        </a:xfrm>
        <a:custGeom>
          <a:avLst/>
          <a:gdLst/>
          <a:ahLst/>
          <a:cxnLst/>
          <a:pathLst>
            <a:path w="2010" h="639">
              <a:moveTo>
                <a:pt x="0" y="0"/>
              </a:moveTo>
              <a:lnTo>
                <a:pt x="0" y="517"/>
              </a:lnTo>
              <a:lnTo>
                <a:pt x="2010" y="517"/>
              </a:lnTo>
              <a:lnTo>
                <a:pt x="2010" y="639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Xfrm>
        <a:off x="4587147" y="884736"/>
        <a:ext cx="1276619" cy="405810"/>
      </dsp:txXfrm>
    </dsp:sp>
    <dsp:sp>
      <dsp:nvSpPr>
        <dsp:cNvPr id="23" name="任意多边形 22"/>
        <dsp:cNvSpPr/>
      </dsp:nvSpPr>
      <dsp:spPr bwMode="white">
        <a:xfrm>
          <a:off x="5863766" y="2174895"/>
          <a:ext cx="0" cy="405810"/>
        </a:xfrm>
        <a:custGeom>
          <a:avLst/>
          <a:gdLst/>
          <a:ahLst/>
          <a:cxnLst/>
          <a:pathLst>
            <a:path h="639">
              <a:moveTo>
                <a:pt x="0" y="0"/>
              </a:moveTo>
              <a:lnTo>
                <a:pt x="0" y="639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Xfrm>
        <a:off x="5863766" y="2174895"/>
        <a:ext cx="0" cy="405810"/>
      </dsp:txXfrm>
    </dsp:sp>
    <dsp:sp>
      <dsp:nvSpPr>
        <dsp:cNvPr id="26" name="任意多边形 25"/>
        <dsp:cNvSpPr/>
      </dsp:nvSpPr>
      <dsp:spPr bwMode="white">
        <a:xfrm>
          <a:off x="4587147" y="884736"/>
          <a:ext cx="2978778" cy="405810"/>
        </a:xfrm>
        <a:custGeom>
          <a:avLst/>
          <a:gdLst/>
          <a:ahLst/>
          <a:cxnLst/>
          <a:pathLst>
            <a:path w="4691" h="639">
              <a:moveTo>
                <a:pt x="0" y="0"/>
              </a:moveTo>
              <a:lnTo>
                <a:pt x="0" y="517"/>
              </a:lnTo>
              <a:lnTo>
                <a:pt x="4691" y="517"/>
              </a:lnTo>
              <a:lnTo>
                <a:pt x="4691" y="639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Xfrm>
        <a:off x="4587147" y="884736"/>
        <a:ext cx="2978778" cy="405810"/>
      </dsp:txXfrm>
    </dsp:sp>
    <dsp:sp>
      <dsp:nvSpPr>
        <dsp:cNvPr id="29" name="任意多边形 28"/>
        <dsp:cNvSpPr/>
      </dsp:nvSpPr>
      <dsp:spPr bwMode="white">
        <a:xfrm>
          <a:off x="7565925" y="2174895"/>
          <a:ext cx="0" cy="405810"/>
        </a:xfrm>
        <a:custGeom>
          <a:avLst/>
          <a:gdLst/>
          <a:ahLst/>
          <a:cxnLst/>
          <a:pathLst>
            <a:path h="639">
              <a:moveTo>
                <a:pt x="0" y="0"/>
              </a:moveTo>
              <a:lnTo>
                <a:pt x="0" y="639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Xfrm>
        <a:off x="7565925" y="2174895"/>
        <a:ext cx="0" cy="405810"/>
      </dsp:txXfrm>
    </dsp:sp>
    <dsp:sp>
      <dsp:nvSpPr>
        <dsp:cNvPr id="3" name="圆角矩形 2"/>
        <dsp:cNvSpPr/>
      </dsp:nvSpPr>
      <dsp:spPr bwMode="white">
        <a:xfrm>
          <a:off x="3890809" y="387"/>
          <a:ext cx="1392675" cy="88434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3890809" y="387"/>
        <a:ext cx="1392675" cy="884349"/>
      </dsp:txXfrm>
    </dsp:sp>
    <dsp:sp>
      <dsp:nvSpPr>
        <dsp:cNvPr id="4" name="圆角矩形 3"/>
        <dsp:cNvSpPr/>
      </dsp:nvSpPr>
      <dsp:spPr bwMode="white">
        <a:xfrm>
          <a:off x="4045551" y="147391"/>
          <a:ext cx="1392675" cy="884349"/>
        </a:xfrm>
        <a:prstGeom prst="roundRect">
          <a:avLst>
            <a:gd name="adj" fmla="val 10000"/>
          </a:avLst>
        </a:prstGeom>
      </dsp:spPr>
      <dsp:style>
        <a:lnRef idx="2">
          <a:schemeClr val="accent4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广点通     技术</a:t>
          </a:r>
          <a:endParaRPr lang="zh-CN" altLang="en-US" sz="18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45551" y="147391"/>
        <a:ext cx="1392675" cy="884349"/>
      </dsp:txXfrm>
    </dsp:sp>
    <dsp:sp>
      <dsp:nvSpPr>
        <dsp:cNvPr id="6" name="圆角矩形 5"/>
        <dsp:cNvSpPr/>
      </dsp:nvSpPr>
      <dsp:spPr bwMode="white">
        <a:xfrm>
          <a:off x="912031" y="1290546"/>
          <a:ext cx="1392675" cy="88434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912031" y="1290546"/>
        <a:ext cx="1392675" cy="884349"/>
      </dsp:txXfrm>
    </dsp:sp>
    <dsp:sp>
      <dsp:nvSpPr>
        <dsp:cNvPr id="7" name="圆角矩形 6"/>
        <dsp:cNvSpPr/>
      </dsp:nvSpPr>
      <dsp:spPr bwMode="white">
        <a:xfrm>
          <a:off x="1066773" y="1437550"/>
          <a:ext cx="1392675" cy="884349"/>
        </a:xfrm>
        <a:prstGeom prst="roundRect">
          <a:avLst>
            <a:gd name="adj" fmla="val 10000"/>
          </a:avLst>
        </a:prstGeom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API</a:t>
          </a:r>
          <a:r>
            <a:rPr lang="zh-CN" altLang="en-US" sz="18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接口</a:t>
          </a:r>
          <a:endParaRPr lang="zh-CN" altLang="en-US" sz="18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6773" y="1437550"/>
        <a:ext cx="1392675" cy="884349"/>
      </dsp:txXfrm>
    </dsp:sp>
    <dsp:sp>
      <dsp:nvSpPr>
        <dsp:cNvPr id="9" name="圆角矩形 8"/>
        <dsp:cNvSpPr/>
      </dsp:nvSpPr>
      <dsp:spPr bwMode="white">
        <a:xfrm>
          <a:off x="60952" y="2580705"/>
          <a:ext cx="1392675" cy="88434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0952" y="2580705"/>
        <a:ext cx="1392675" cy="884349"/>
      </dsp:txXfrm>
    </dsp:sp>
    <dsp:sp>
      <dsp:nvSpPr>
        <dsp:cNvPr id="10" name="圆角矩形 9"/>
        <dsp:cNvSpPr/>
      </dsp:nvSpPr>
      <dsp:spPr bwMode="white">
        <a:xfrm>
          <a:off x="215694" y="2727709"/>
          <a:ext cx="1392675" cy="884349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API 1.0</a:t>
          </a:r>
          <a:endParaRPr lang="zh-CN" altLang="en-US" sz="18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5694" y="2727709"/>
        <a:ext cx="1392675" cy="884349"/>
      </dsp:txXfrm>
    </dsp:sp>
    <dsp:sp>
      <dsp:nvSpPr>
        <dsp:cNvPr id="12" name="圆角矩形 11"/>
        <dsp:cNvSpPr/>
      </dsp:nvSpPr>
      <dsp:spPr bwMode="white">
        <a:xfrm>
          <a:off x="1763111" y="2580705"/>
          <a:ext cx="1392675" cy="88434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763111" y="2580705"/>
        <a:ext cx="1392675" cy="884349"/>
      </dsp:txXfrm>
    </dsp:sp>
    <dsp:sp>
      <dsp:nvSpPr>
        <dsp:cNvPr id="13" name="圆角矩形 12"/>
        <dsp:cNvSpPr/>
      </dsp:nvSpPr>
      <dsp:spPr bwMode="white">
        <a:xfrm>
          <a:off x="1917852" y="2727709"/>
          <a:ext cx="1392675" cy="884349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API 2.0</a:t>
          </a:r>
          <a:endParaRPr lang="zh-CN" altLang="en-US" sz="18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7852" y="2727709"/>
        <a:ext cx="1392675" cy="884349"/>
      </dsp:txXfrm>
    </dsp:sp>
    <dsp:sp>
      <dsp:nvSpPr>
        <dsp:cNvPr id="15" name="圆角矩形 14"/>
        <dsp:cNvSpPr/>
      </dsp:nvSpPr>
      <dsp:spPr bwMode="white">
        <a:xfrm>
          <a:off x="3465269" y="1290546"/>
          <a:ext cx="1392675" cy="88434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465269" y="1290546"/>
        <a:ext cx="1392675" cy="884349"/>
      </dsp:txXfrm>
    </dsp:sp>
    <dsp:sp>
      <dsp:nvSpPr>
        <dsp:cNvPr id="16" name="圆角矩形 15"/>
        <dsp:cNvSpPr/>
      </dsp:nvSpPr>
      <dsp:spPr bwMode="white">
        <a:xfrm>
          <a:off x="3620011" y="1437550"/>
          <a:ext cx="1392675" cy="884349"/>
        </a:xfrm>
        <a:prstGeom prst="roundRect">
          <a:avLst>
            <a:gd name="adj" fmla="val 10000"/>
          </a:avLst>
        </a:prstGeom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OCPA</a:t>
          </a:r>
          <a:endParaRPr lang="zh-CN" altLang="en-US" sz="18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20011" y="1437550"/>
        <a:ext cx="1392675" cy="884349"/>
      </dsp:txXfrm>
    </dsp:sp>
    <dsp:sp>
      <dsp:nvSpPr>
        <dsp:cNvPr id="18" name="圆角矩形 17"/>
        <dsp:cNvSpPr/>
      </dsp:nvSpPr>
      <dsp:spPr bwMode="white">
        <a:xfrm>
          <a:off x="3465269" y="2580705"/>
          <a:ext cx="1392675" cy="88434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465269" y="2580705"/>
        <a:ext cx="1392675" cy="884349"/>
      </dsp:txXfrm>
    </dsp:sp>
    <dsp:sp>
      <dsp:nvSpPr>
        <dsp:cNvPr id="19" name="圆角矩形 18"/>
        <dsp:cNvSpPr/>
      </dsp:nvSpPr>
      <dsp:spPr bwMode="white">
        <a:xfrm>
          <a:off x="3620011" y="2727709"/>
          <a:ext cx="1392675" cy="884349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基于</a:t>
          </a:r>
          <a:r>
            <a:rPr lang="en-US" altLang="zh-CN" sz="18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CPC  </a:t>
          </a:r>
          <a:r>
            <a:rPr lang="zh-CN" altLang="en-US" sz="18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智能出价</a:t>
          </a:r>
          <a:endParaRPr lang="zh-CN" altLang="en-US" sz="18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20011" y="2727709"/>
        <a:ext cx="1392675" cy="884349"/>
      </dsp:txXfrm>
    </dsp:sp>
    <dsp:sp>
      <dsp:nvSpPr>
        <dsp:cNvPr id="21" name="圆角矩形 20"/>
        <dsp:cNvSpPr/>
      </dsp:nvSpPr>
      <dsp:spPr bwMode="white">
        <a:xfrm>
          <a:off x="5167428" y="1290546"/>
          <a:ext cx="1392675" cy="88434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167428" y="1290546"/>
        <a:ext cx="1392675" cy="884349"/>
      </dsp:txXfrm>
    </dsp:sp>
    <dsp:sp>
      <dsp:nvSpPr>
        <dsp:cNvPr id="22" name="圆角矩形 21"/>
        <dsp:cNvSpPr/>
      </dsp:nvSpPr>
      <dsp:spPr bwMode="white">
        <a:xfrm>
          <a:off x="5322170" y="1437550"/>
          <a:ext cx="1392675" cy="884349"/>
        </a:xfrm>
        <a:prstGeom prst="roundRect">
          <a:avLst>
            <a:gd name="adj" fmla="val 10000"/>
          </a:avLst>
        </a:prstGeom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应用直达</a:t>
          </a:r>
          <a:endParaRPr lang="en-US" altLang="zh-CN" sz="1800" dirty="0" smtClean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22170" y="1437550"/>
        <a:ext cx="1392675" cy="884349"/>
      </dsp:txXfrm>
    </dsp:sp>
    <dsp:sp>
      <dsp:nvSpPr>
        <dsp:cNvPr id="24" name="圆角矩形 23"/>
        <dsp:cNvSpPr/>
      </dsp:nvSpPr>
      <dsp:spPr bwMode="white">
        <a:xfrm>
          <a:off x="5167428" y="2580705"/>
          <a:ext cx="1392675" cy="88434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167428" y="2580705"/>
        <a:ext cx="1392675" cy="884349"/>
      </dsp:txXfrm>
    </dsp:sp>
    <dsp:sp>
      <dsp:nvSpPr>
        <dsp:cNvPr id="25" name="圆角矩形 24"/>
        <dsp:cNvSpPr/>
      </dsp:nvSpPr>
      <dsp:spPr bwMode="white">
        <a:xfrm>
          <a:off x="5322170" y="2727709"/>
          <a:ext cx="1392675" cy="884349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调起</a:t>
          </a:r>
          <a:r>
            <a:rPr lang="en-US" altLang="zh-CN" sz="18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8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唤醒</a:t>
          </a:r>
          <a:endParaRPr lang="zh-CN" altLang="en-US" sz="18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22170" y="2727709"/>
        <a:ext cx="1392675" cy="884349"/>
      </dsp:txXfrm>
    </dsp:sp>
    <dsp:sp>
      <dsp:nvSpPr>
        <dsp:cNvPr id="27" name="圆角矩形 26"/>
        <dsp:cNvSpPr/>
      </dsp:nvSpPr>
      <dsp:spPr bwMode="white">
        <a:xfrm>
          <a:off x="6869587" y="1290546"/>
          <a:ext cx="1392675" cy="88434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869587" y="1290546"/>
        <a:ext cx="1392675" cy="884349"/>
      </dsp:txXfrm>
    </dsp:sp>
    <dsp:sp>
      <dsp:nvSpPr>
        <dsp:cNvPr id="28" name="圆角矩形 27"/>
        <dsp:cNvSpPr/>
      </dsp:nvSpPr>
      <dsp:spPr bwMode="white">
        <a:xfrm>
          <a:off x="7024329" y="1437550"/>
          <a:ext cx="1392675" cy="884349"/>
        </a:xfrm>
        <a:prstGeom prst="roundRect">
          <a:avLst>
            <a:gd name="adj" fmla="val 10000"/>
          </a:avLst>
        </a:prstGeom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直投模式</a:t>
          </a:r>
          <a:endParaRPr lang="en-US" altLang="zh-CN" sz="1800" dirty="0" smtClean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24329" y="1437550"/>
        <a:ext cx="1392675" cy="884349"/>
      </dsp:txXfrm>
    </dsp:sp>
    <dsp:sp>
      <dsp:nvSpPr>
        <dsp:cNvPr id="30" name="圆角矩形 29"/>
        <dsp:cNvSpPr/>
      </dsp:nvSpPr>
      <dsp:spPr bwMode="white">
        <a:xfrm>
          <a:off x="6869587" y="2580705"/>
          <a:ext cx="1392675" cy="88434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869587" y="2580705"/>
        <a:ext cx="1392675" cy="884349"/>
      </dsp:txXfrm>
    </dsp:sp>
    <dsp:sp>
      <dsp:nvSpPr>
        <dsp:cNvPr id="31" name="圆角矩形 30"/>
        <dsp:cNvSpPr/>
      </dsp:nvSpPr>
      <dsp:spPr bwMode="white">
        <a:xfrm>
          <a:off x="7024329" y="2727709"/>
          <a:ext cx="1392675" cy="884349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扩大广告主群体</a:t>
          </a:r>
          <a:endParaRPr lang="zh-CN" altLang="en-US" sz="18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24329" y="2727709"/>
        <a:ext cx="1392675" cy="8843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477956" cy="3612445"/>
        <a:chOff x="0" y="0"/>
        <a:chExt cx="8477956" cy="3612445"/>
      </a:xfrm>
    </dsp:grpSpPr>
    <dsp:sp>
      <dsp:nvSpPr>
        <dsp:cNvPr id="5" name="任意多边形 4"/>
        <dsp:cNvSpPr/>
      </dsp:nvSpPr>
      <dsp:spPr bwMode="white">
        <a:xfrm>
          <a:off x="1115521" y="676897"/>
          <a:ext cx="3374450" cy="292545"/>
        </a:xfrm>
        <a:custGeom>
          <a:avLst/>
          <a:gdLst/>
          <a:ahLst/>
          <a:cxnLst/>
          <a:pathLst>
            <a:path w="5314" h="461">
              <a:moveTo>
                <a:pt x="5314" y="0"/>
              </a:moveTo>
              <a:lnTo>
                <a:pt x="5314" y="373"/>
              </a:lnTo>
              <a:lnTo>
                <a:pt x="0" y="373"/>
              </a:lnTo>
              <a:lnTo>
                <a:pt x="0" y="461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Xfrm>
        <a:off x="1115521" y="676897"/>
        <a:ext cx="3374450" cy="292545"/>
      </dsp:txXfrm>
    </dsp:sp>
    <dsp:sp>
      <dsp:nvSpPr>
        <dsp:cNvPr id="8" name="任意多边形 7"/>
        <dsp:cNvSpPr/>
      </dsp:nvSpPr>
      <dsp:spPr bwMode="white">
        <a:xfrm>
          <a:off x="501984" y="1606963"/>
          <a:ext cx="613536" cy="292545"/>
        </a:xfrm>
        <a:custGeom>
          <a:avLst/>
          <a:gdLst/>
          <a:ahLst/>
          <a:cxnLst/>
          <a:pathLst>
            <a:path w="966" h="461">
              <a:moveTo>
                <a:pt x="966" y="0"/>
              </a:moveTo>
              <a:lnTo>
                <a:pt x="966" y="373"/>
              </a:lnTo>
              <a:lnTo>
                <a:pt x="0" y="373"/>
              </a:lnTo>
              <a:lnTo>
                <a:pt x="0" y="461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Xfrm>
        <a:off x="501984" y="1606963"/>
        <a:ext cx="613536" cy="292545"/>
      </dsp:txXfrm>
    </dsp:sp>
    <dsp:sp>
      <dsp:nvSpPr>
        <dsp:cNvPr id="11" name="任意多边形 10"/>
        <dsp:cNvSpPr/>
      </dsp:nvSpPr>
      <dsp:spPr bwMode="white">
        <a:xfrm>
          <a:off x="1115521" y="1606963"/>
          <a:ext cx="613536" cy="292545"/>
        </a:xfrm>
        <a:custGeom>
          <a:avLst/>
          <a:gdLst/>
          <a:ahLst/>
          <a:cxnLst/>
          <a:pathLst>
            <a:path w="966" h="461">
              <a:moveTo>
                <a:pt x="0" y="0"/>
              </a:moveTo>
              <a:lnTo>
                <a:pt x="0" y="373"/>
              </a:lnTo>
              <a:lnTo>
                <a:pt x="966" y="373"/>
              </a:lnTo>
              <a:lnTo>
                <a:pt x="966" y="461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Xfrm>
        <a:off x="1115521" y="1606963"/>
        <a:ext cx="613536" cy="292545"/>
      </dsp:txXfrm>
    </dsp:sp>
    <dsp:sp>
      <dsp:nvSpPr>
        <dsp:cNvPr id="14" name="任意多边形 13"/>
        <dsp:cNvSpPr/>
      </dsp:nvSpPr>
      <dsp:spPr bwMode="white">
        <a:xfrm>
          <a:off x="1115521" y="2537028"/>
          <a:ext cx="613536" cy="292545"/>
        </a:xfrm>
        <a:custGeom>
          <a:avLst/>
          <a:gdLst/>
          <a:ahLst/>
          <a:cxnLst/>
          <a:pathLst>
            <a:path w="966" h="461">
              <a:moveTo>
                <a:pt x="966" y="0"/>
              </a:moveTo>
              <a:lnTo>
                <a:pt x="966" y="373"/>
              </a:lnTo>
              <a:lnTo>
                <a:pt x="0" y="373"/>
              </a:lnTo>
              <a:lnTo>
                <a:pt x="0" y="461"/>
              </a:lnTo>
            </a:path>
          </a:pathLst>
        </a:custGeom>
      </dsp:spPr>
      <dsp:style>
        <a:lnRef idx="2">
          <a:schemeClr val="accent2"/>
        </a:lnRef>
        <a:fillRef idx="0">
          <a:schemeClr val="accent6">
            <a:tint val="50000"/>
          </a:schemeClr>
        </a:fillRef>
        <a:effectRef idx="0">
          <a:scrgbClr r="0" g="0" b="0"/>
        </a:effectRef>
        <a:fontRef idx="minor"/>
      </dsp:style>
      <dsp:txXfrm>
        <a:off x="1115521" y="2537028"/>
        <a:ext cx="613536" cy="292545"/>
      </dsp:txXfrm>
    </dsp:sp>
    <dsp:sp>
      <dsp:nvSpPr>
        <dsp:cNvPr id="17" name="任意多边形 16"/>
        <dsp:cNvSpPr/>
      </dsp:nvSpPr>
      <dsp:spPr bwMode="white">
        <a:xfrm>
          <a:off x="1729057" y="2537028"/>
          <a:ext cx="613536" cy="292545"/>
        </a:xfrm>
        <a:custGeom>
          <a:avLst/>
          <a:gdLst/>
          <a:ahLst/>
          <a:cxnLst/>
          <a:pathLst>
            <a:path w="966" h="461">
              <a:moveTo>
                <a:pt x="0" y="0"/>
              </a:moveTo>
              <a:lnTo>
                <a:pt x="0" y="373"/>
              </a:lnTo>
              <a:lnTo>
                <a:pt x="966" y="373"/>
              </a:lnTo>
              <a:lnTo>
                <a:pt x="966" y="461"/>
              </a:lnTo>
            </a:path>
          </a:pathLst>
        </a:custGeom>
      </dsp:spPr>
      <dsp:style>
        <a:lnRef idx="2">
          <a:schemeClr val="accent2"/>
        </a:lnRef>
        <a:fillRef idx="0">
          <a:schemeClr val="accent6">
            <a:tint val="50000"/>
          </a:schemeClr>
        </a:fillRef>
        <a:effectRef idx="0">
          <a:scrgbClr r="0" g="0" b="0"/>
        </a:effectRef>
        <a:fontRef idx="minor"/>
      </dsp:style>
      <dsp:txXfrm>
        <a:off x="1729057" y="2537028"/>
        <a:ext cx="613536" cy="292545"/>
      </dsp:txXfrm>
    </dsp:sp>
    <dsp:sp>
      <dsp:nvSpPr>
        <dsp:cNvPr id="20" name="任意多边形 19"/>
        <dsp:cNvSpPr/>
      </dsp:nvSpPr>
      <dsp:spPr bwMode="white">
        <a:xfrm>
          <a:off x="4489970" y="676897"/>
          <a:ext cx="306768" cy="292545"/>
        </a:xfrm>
        <a:custGeom>
          <a:avLst/>
          <a:gdLst/>
          <a:ahLst/>
          <a:cxnLst/>
          <a:pathLst>
            <a:path w="483" h="461">
              <a:moveTo>
                <a:pt x="0" y="0"/>
              </a:moveTo>
              <a:lnTo>
                <a:pt x="0" y="373"/>
              </a:lnTo>
              <a:lnTo>
                <a:pt x="483" y="373"/>
              </a:lnTo>
              <a:lnTo>
                <a:pt x="483" y="461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Xfrm>
        <a:off x="4489970" y="676897"/>
        <a:ext cx="306768" cy="292545"/>
      </dsp:txXfrm>
    </dsp:sp>
    <dsp:sp>
      <dsp:nvSpPr>
        <dsp:cNvPr id="23" name="任意多边形 22"/>
        <dsp:cNvSpPr/>
      </dsp:nvSpPr>
      <dsp:spPr bwMode="white">
        <a:xfrm>
          <a:off x="2956129" y="1606963"/>
          <a:ext cx="1840609" cy="292545"/>
        </a:xfrm>
        <a:custGeom>
          <a:avLst/>
          <a:gdLst/>
          <a:ahLst/>
          <a:cxnLst/>
          <a:pathLst>
            <a:path w="2899" h="461">
              <a:moveTo>
                <a:pt x="2899" y="0"/>
              </a:moveTo>
              <a:lnTo>
                <a:pt x="2899" y="373"/>
              </a:lnTo>
              <a:lnTo>
                <a:pt x="0" y="373"/>
              </a:lnTo>
              <a:lnTo>
                <a:pt x="0" y="461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Xfrm>
        <a:off x="2956129" y="1606963"/>
        <a:ext cx="1840609" cy="292545"/>
      </dsp:txXfrm>
    </dsp:sp>
    <dsp:sp>
      <dsp:nvSpPr>
        <dsp:cNvPr id="26" name="任意多边形 25"/>
        <dsp:cNvSpPr/>
      </dsp:nvSpPr>
      <dsp:spPr bwMode="white">
        <a:xfrm>
          <a:off x="4183202" y="1606963"/>
          <a:ext cx="613536" cy="292545"/>
        </a:xfrm>
        <a:custGeom>
          <a:avLst/>
          <a:gdLst/>
          <a:ahLst/>
          <a:cxnLst/>
          <a:pathLst>
            <a:path w="966" h="461">
              <a:moveTo>
                <a:pt x="966" y="0"/>
              </a:moveTo>
              <a:lnTo>
                <a:pt x="966" y="373"/>
              </a:lnTo>
              <a:lnTo>
                <a:pt x="0" y="373"/>
              </a:lnTo>
              <a:lnTo>
                <a:pt x="0" y="461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Xfrm>
        <a:off x="4183202" y="1606963"/>
        <a:ext cx="613536" cy="292545"/>
      </dsp:txXfrm>
    </dsp:sp>
    <dsp:sp>
      <dsp:nvSpPr>
        <dsp:cNvPr id="29" name="任意多边形 28"/>
        <dsp:cNvSpPr/>
      </dsp:nvSpPr>
      <dsp:spPr bwMode="white">
        <a:xfrm>
          <a:off x="4796738" y="1606963"/>
          <a:ext cx="613536" cy="292545"/>
        </a:xfrm>
        <a:custGeom>
          <a:avLst/>
          <a:gdLst/>
          <a:ahLst/>
          <a:cxnLst/>
          <a:pathLst>
            <a:path w="966" h="461">
              <a:moveTo>
                <a:pt x="0" y="0"/>
              </a:moveTo>
              <a:lnTo>
                <a:pt x="0" y="373"/>
              </a:lnTo>
              <a:lnTo>
                <a:pt x="966" y="373"/>
              </a:lnTo>
              <a:lnTo>
                <a:pt x="966" y="461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Xfrm>
        <a:off x="4796738" y="1606963"/>
        <a:ext cx="613536" cy="292545"/>
      </dsp:txXfrm>
    </dsp:sp>
    <dsp:sp>
      <dsp:nvSpPr>
        <dsp:cNvPr id="32" name="任意多边形 31"/>
        <dsp:cNvSpPr/>
      </dsp:nvSpPr>
      <dsp:spPr bwMode="white">
        <a:xfrm>
          <a:off x="4796738" y="1606963"/>
          <a:ext cx="1840609" cy="292545"/>
        </a:xfrm>
        <a:custGeom>
          <a:avLst/>
          <a:gdLst/>
          <a:ahLst/>
          <a:cxnLst/>
          <a:pathLst>
            <a:path w="2899" h="461">
              <a:moveTo>
                <a:pt x="0" y="0"/>
              </a:moveTo>
              <a:lnTo>
                <a:pt x="0" y="373"/>
              </a:lnTo>
              <a:lnTo>
                <a:pt x="2899" y="373"/>
              </a:lnTo>
              <a:lnTo>
                <a:pt x="2899" y="461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Xfrm>
        <a:off x="4796738" y="1606963"/>
        <a:ext cx="1840609" cy="292545"/>
      </dsp:txXfrm>
    </dsp:sp>
    <dsp:sp>
      <dsp:nvSpPr>
        <dsp:cNvPr id="35" name="任意多边形 34"/>
        <dsp:cNvSpPr/>
      </dsp:nvSpPr>
      <dsp:spPr bwMode="white">
        <a:xfrm>
          <a:off x="4489970" y="676897"/>
          <a:ext cx="3374450" cy="292545"/>
        </a:xfrm>
        <a:custGeom>
          <a:avLst/>
          <a:gdLst/>
          <a:ahLst/>
          <a:cxnLst/>
          <a:pathLst>
            <a:path w="5314" h="461">
              <a:moveTo>
                <a:pt x="0" y="0"/>
              </a:moveTo>
              <a:lnTo>
                <a:pt x="0" y="373"/>
              </a:lnTo>
              <a:lnTo>
                <a:pt x="5314" y="373"/>
              </a:lnTo>
              <a:lnTo>
                <a:pt x="5314" y="461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Xfrm>
        <a:off x="4489970" y="676897"/>
        <a:ext cx="3374450" cy="292545"/>
      </dsp:txXfrm>
    </dsp:sp>
    <dsp:sp>
      <dsp:nvSpPr>
        <dsp:cNvPr id="38" name="任意多边形 37"/>
        <dsp:cNvSpPr/>
      </dsp:nvSpPr>
      <dsp:spPr bwMode="white">
        <a:xfrm>
          <a:off x="7864420" y="1606963"/>
          <a:ext cx="0" cy="292545"/>
        </a:xfrm>
        <a:custGeom>
          <a:avLst/>
          <a:gdLst/>
          <a:ahLst/>
          <a:cxnLst/>
          <a:pathLst>
            <a:path h="461">
              <a:moveTo>
                <a:pt x="0" y="0"/>
              </a:moveTo>
              <a:lnTo>
                <a:pt x="0" y="461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Xfrm>
        <a:off x="7864420" y="1606963"/>
        <a:ext cx="0" cy="292545"/>
      </dsp:txXfrm>
    </dsp:sp>
    <dsp:sp>
      <dsp:nvSpPr>
        <dsp:cNvPr id="3" name="圆角矩形 2"/>
        <dsp:cNvSpPr/>
      </dsp:nvSpPr>
      <dsp:spPr bwMode="white">
        <a:xfrm>
          <a:off x="3987986" y="39377"/>
          <a:ext cx="1003968" cy="63752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3987986" y="39377"/>
        <a:ext cx="1003968" cy="637520"/>
      </dsp:txXfrm>
    </dsp:sp>
    <dsp:sp>
      <dsp:nvSpPr>
        <dsp:cNvPr id="4" name="圆角矩形 3"/>
        <dsp:cNvSpPr/>
      </dsp:nvSpPr>
      <dsp:spPr bwMode="white">
        <a:xfrm>
          <a:off x="4099538" y="145352"/>
          <a:ext cx="1003968" cy="637520"/>
        </a:xfrm>
        <a:prstGeom prst="roundRect">
          <a:avLst>
            <a:gd name="adj" fmla="val 10000"/>
          </a:avLst>
        </a:prstGeom>
      </dsp:spPr>
      <dsp:style>
        <a:lnRef idx="2">
          <a:schemeClr val="accent4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创意制作</a:t>
          </a:r>
          <a:endParaRPr lang="zh-CN" altLang="en-US" sz="16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9538" y="145352"/>
        <a:ext cx="1003968" cy="637520"/>
      </dsp:txXfrm>
    </dsp:sp>
    <dsp:sp>
      <dsp:nvSpPr>
        <dsp:cNvPr id="6" name="圆角矩形 5"/>
        <dsp:cNvSpPr/>
      </dsp:nvSpPr>
      <dsp:spPr bwMode="white">
        <a:xfrm>
          <a:off x="613536" y="969443"/>
          <a:ext cx="1003968" cy="63752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13536" y="969443"/>
        <a:ext cx="1003968" cy="637520"/>
      </dsp:txXfrm>
    </dsp:sp>
    <dsp:sp>
      <dsp:nvSpPr>
        <dsp:cNvPr id="7" name="圆角矩形 6"/>
        <dsp:cNvSpPr/>
      </dsp:nvSpPr>
      <dsp:spPr bwMode="white">
        <a:xfrm>
          <a:off x="725088" y="1075417"/>
          <a:ext cx="1003968" cy="637520"/>
        </a:xfrm>
        <a:prstGeom prst="roundRect">
          <a:avLst>
            <a:gd name="adj" fmla="val 10000"/>
          </a:avLst>
        </a:prstGeom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创意区分</a:t>
          </a:r>
          <a:endParaRPr lang="zh-CN" altLang="en-US" sz="16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25088" y="1075417"/>
        <a:ext cx="1003968" cy="637520"/>
      </dsp:txXfrm>
    </dsp:sp>
    <dsp:sp>
      <dsp:nvSpPr>
        <dsp:cNvPr id="9" name="圆角矩形 8"/>
        <dsp:cNvSpPr/>
      </dsp:nvSpPr>
      <dsp:spPr bwMode="white">
        <a:xfrm>
          <a:off x="0" y="1899508"/>
          <a:ext cx="1003968" cy="63752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1899508"/>
        <a:ext cx="1003968" cy="637520"/>
      </dsp:txXfrm>
    </dsp:sp>
    <dsp:sp>
      <dsp:nvSpPr>
        <dsp:cNvPr id="10" name="圆角矩形 9"/>
        <dsp:cNvSpPr/>
      </dsp:nvSpPr>
      <dsp:spPr bwMode="white">
        <a:xfrm>
          <a:off x="111552" y="2005482"/>
          <a:ext cx="1003968" cy="637520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搜索广告</a:t>
          </a:r>
          <a:endParaRPr lang="zh-CN" altLang="en-US" sz="16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1552" y="2005482"/>
        <a:ext cx="1003968" cy="637520"/>
      </dsp:txXfrm>
    </dsp:sp>
    <dsp:sp>
      <dsp:nvSpPr>
        <dsp:cNvPr id="12" name="圆角矩形 11"/>
        <dsp:cNvSpPr/>
      </dsp:nvSpPr>
      <dsp:spPr bwMode="white">
        <a:xfrm>
          <a:off x="1227073" y="1899508"/>
          <a:ext cx="1003968" cy="63752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227073" y="1899508"/>
        <a:ext cx="1003968" cy="637520"/>
      </dsp:txXfrm>
    </dsp:sp>
    <dsp:sp>
      <dsp:nvSpPr>
        <dsp:cNvPr id="13" name="圆角矩形 12"/>
        <dsp:cNvSpPr/>
      </dsp:nvSpPr>
      <dsp:spPr bwMode="white">
        <a:xfrm>
          <a:off x="1338625" y="2005482"/>
          <a:ext cx="1003968" cy="637520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展示广告</a:t>
          </a:r>
          <a:endParaRPr lang="zh-CN" altLang="en-US" sz="16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8625" y="2005482"/>
        <a:ext cx="1003968" cy="637520"/>
      </dsp:txXfrm>
    </dsp:sp>
    <dsp:sp>
      <dsp:nvSpPr>
        <dsp:cNvPr id="15" name="圆角矩形 14"/>
        <dsp:cNvSpPr/>
      </dsp:nvSpPr>
      <dsp:spPr bwMode="white">
        <a:xfrm>
          <a:off x="613536" y="2829573"/>
          <a:ext cx="1003968" cy="63752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13536" y="2829573"/>
        <a:ext cx="1003968" cy="637520"/>
      </dsp:txXfrm>
    </dsp:sp>
    <dsp:sp>
      <dsp:nvSpPr>
        <dsp:cNvPr id="16" name="圆角矩形 15"/>
        <dsp:cNvSpPr/>
      </dsp:nvSpPr>
      <dsp:spPr bwMode="white">
        <a:xfrm>
          <a:off x="725088" y="2935548"/>
          <a:ext cx="1003968" cy="637520"/>
        </a:xfrm>
        <a:prstGeom prst="roundRect">
          <a:avLst>
            <a:gd name="adj" fmla="val 10000"/>
          </a:avLst>
        </a:prstGeom>
      </dsp:spPr>
      <dsp:style>
        <a:lnRef idx="2">
          <a:schemeClr val="accent2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信息流</a:t>
          </a:r>
          <a:endParaRPr lang="zh-CN" altLang="en-US" sz="16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25088" y="2935548"/>
        <a:ext cx="1003968" cy="637520"/>
      </dsp:txXfrm>
    </dsp:sp>
    <dsp:sp>
      <dsp:nvSpPr>
        <dsp:cNvPr id="18" name="圆角矩形 17"/>
        <dsp:cNvSpPr/>
      </dsp:nvSpPr>
      <dsp:spPr bwMode="white">
        <a:xfrm>
          <a:off x="1840609" y="2829573"/>
          <a:ext cx="1003968" cy="63752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840609" y="2829573"/>
        <a:ext cx="1003968" cy="637520"/>
      </dsp:txXfrm>
    </dsp:sp>
    <dsp:sp>
      <dsp:nvSpPr>
        <dsp:cNvPr id="19" name="圆角矩形 18"/>
        <dsp:cNvSpPr/>
      </dsp:nvSpPr>
      <dsp:spPr bwMode="white">
        <a:xfrm>
          <a:off x="1952161" y="2935548"/>
          <a:ext cx="1003968" cy="637520"/>
        </a:xfrm>
        <a:prstGeom prst="roundRect">
          <a:avLst>
            <a:gd name="adj" fmla="val 10000"/>
          </a:avLst>
        </a:prstGeom>
      </dsp:spPr>
      <dsp:style>
        <a:lnRef idx="2">
          <a:schemeClr val="accent2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Banner</a:t>
          </a:r>
          <a:endParaRPr lang="zh-CN" altLang="en-US" sz="16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52161" y="2935548"/>
        <a:ext cx="1003968" cy="637520"/>
      </dsp:txXfrm>
    </dsp:sp>
    <dsp:sp>
      <dsp:nvSpPr>
        <dsp:cNvPr id="21" name="圆角矩形 20"/>
        <dsp:cNvSpPr/>
      </dsp:nvSpPr>
      <dsp:spPr bwMode="white">
        <a:xfrm>
          <a:off x="4294754" y="969443"/>
          <a:ext cx="1003968" cy="63752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294754" y="969443"/>
        <a:ext cx="1003968" cy="637520"/>
      </dsp:txXfrm>
    </dsp:sp>
    <dsp:sp>
      <dsp:nvSpPr>
        <dsp:cNvPr id="22" name="圆角矩形 21"/>
        <dsp:cNvSpPr/>
      </dsp:nvSpPr>
      <dsp:spPr bwMode="white">
        <a:xfrm>
          <a:off x="4406306" y="1075417"/>
          <a:ext cx="1003968" cy="637520"/>
        </a:xfrm>
        <a:prstGeom prst="roundRect">
          <a:avLst>
            <a:gd name="adj" fmla="val 10000"/>
          </a:avLst>
        </a:prstGeom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创意设计思考</a:t>
          </a:r>
          <a:endParaRPr lang="zh-CN" altLang="en-US" sz="16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06306" y="1075417"/>
        <a:ext cx="1003968" cy="637520"/>
      </dsp:txXfrm>
    </dsp:sp>
    <dsp:sp>
      <dsp:nvSpPr>
        <dsp:cNvPr id="24" name="圆角矩形 23"/>
        <dsp:cNvSpPr/>
      </dsp:nvSpPr>
      <dsp:spPr bwMode="white">
        <a:xfrm>
          <a:off x="2454145" y="1899508"/>
          <a:ext cx="1003968" cy="63752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454145" y="1899508"/>
        <a:ext cx="1003968" cy="637520"/>
      </dsp:txXfrm>
    </dsp:sp>
    <dsp:sp>
      <dsp:nvSpPr>
        <dsp:cNvPr id="25" name="圆角矩形 24"/>
        <dsp:cNvSpPr/>
      </dsp:nvSpPr>
      <dsp:spPr bwMode="white">
        <a:xfrm>
          <a:off x="2565697" y="2005482"/>
          <a:ext cx="1003968" cy="637520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用户是谁</a:t>
          </a:r>
          <a:endParaRPr lang="zh-CN" altLang="en-US" sz="16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65697" y="2005482"/>
        <a:ext cx="1003968" cy="637520"/>
      </dsp:txXfrm>
    </dsp:sp>
    <dsp:sp>
      <dsp:nvSpPr>
        <dsp:cNvPr id="27" name="圆角矩形 26"/>
        <dsp:cNvSpPr/>
      </dsp:nvSpPr>
      <dsp:spPr bwMode="white">
        <a:xfrm>
          <a:off x="3681218" y="1899508"/>
          <a:ext cx="1003968" cy="63752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681218" y="1899508"/>
        <a:ext cx="1003968" cy="637520"/>
      </dsp:txXfrm>
    </dsp:sp>
    <dsp:sp>
      <dsp:nvSpPr>
        <dsp:cNvPr id="28" name="圆角矩形 27"/>
        <dsp:cNvSpPr/>
      </dsp:nvSpPr>
      <dsp:spPr bwMode="white">
        <a:xfrm>
          <a:off x="3792770" y="2005482"/>
          <a:ext cx="1003968" cy="637520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痛点是何</a:t>
          </a:r>
          <a:endParaRPr lang="zh-CN" altLang="en-US" sz="16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92770" y="2005482"/>
        <a:ext cx="1003968" cy="637520"/>
      </dsp:txXfrm>
    </dsp:sp>
    <dsp:sp>
      <dsp:nvSpPr>
        <dsp:cNvPr id="30" name="圆角矩形 29"/>
        <dsp:cNvSpPr/>
      </dsp:nvSpPr>
      <dsp:spPr bwMode="white">
        <a:xfrm>
          <a:off x="4908290" y="1899508"/>
          <a:ext cx="1003968" cy="63752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908290" y="1899508"/>
        <a:ext cx="1003968" cy="637520"/>
      </dsp:txXfrm>
    </dsp:sp>
    <dsp:sp>
      <dsp:nvSpPr>
        <dsp:cNvPr id="31" name="圆角矩形 30"/>
        <dsp:cNvSpPr/>
      </dsp:nvSpPr>
      <dsp:spPr bwMode="white">
        <a:xfrm>
          <a:off x="5019842" y="2005482"/>
          <a:ext cx="1003968" cy="637520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何时使用</a:t>
          </a:r>
          <a:endParaRPr lang="zh-CN" altLang="en-US" sz="16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19842" y="2005482"/>
        <a:ext cx="1003968" cy="637520"/>
      </dsp:txXfrm>
    </dsp:sp>
    <dsp:sp>
      <dsp:nvSpPr>
        <dsp:cNvPr id="33" name="圆角矩形 32"/>
        <dsp:cNvSpPr/>
      </dsp:nvSpPr>
      <dsp:spPr bwMode="white">
        <a:xfrm>
          <a:off x="6135363" y="1899508"/>
          <a:ext cx="1003968" cy="63752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135363" y="1899508"/>
        <a:ext cx="1003968" cy="637520"/>
      </dsp:txXfrm>
    </dsp:sp>
    <dsp:sp>
      <dsp:nvSpPr>
        <dsp:cNvPr id="34" name="圆角矩形 33"/>
        <dsp:cNvSpPr/>
      </dsp:nvSpPr>
      <dsp:spPr bwMode="white">
        <a:xfrm>
          <a:off x="6246915" y="2005482"/>
          <a:ext cx="1003968" cy="637520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何地使用</a:t>
          </a:r>
          <a:endParaRPr lang="zh-CN" altLang="en-US" sz="16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46915" y="2005482"/>
        <a:ext cx="1003968" cy="637520"/>
      </dsp:txXfrm>
    </dsp:sp>
    <dsp:sp>
      <dsp:nvSpPr>
        <dsp:cNvPr id="36" name="圆角矩形 35"/>
        <dsp:cNvSpPr/>
      </dsp:nvSpPr>
      <dsp:spPr bwMode="white">
        <a:xfrm>
          <a:off x="7362435" y="969443"/>
          <a:ext cx="1003968" cy="63752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7362435" y="969443"/>
        <a:ext cx="1003968" cy="637520"/>
      </dsp:txXfrm>
    </dsp:sp>
    <dsp:sp>
      <dsp:nvSpPr>
        <dsp:cNvPr id="37" name="圆角矩形 36"/>
        <dsp:cNvSpPr/>
      </dsp:nvSpPr>
      <dsp:spPr bwMode="white">
        <a:xfrm>
          <a:off x="7473988" y="1075417"/>
          <a:ext cx="1003968" cy="637520"/>
        </a:xfrm>
        <a:prstGeom prst="roundRect">
          <a:avLst>
            <a:gd name="adj" fmla="val 10000"/>
          </a:avLst>
        </a:prstGeom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创意设计经验</a:t>
          </a:r>
          <a:endParaRPr lang="en-US" altLang="zh-CN" sz="1600" dirty="0" smtClean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73988" y="1075417"/>
        <a:ext cx="1003968" cy="637520"/>
      </dsp:txXfrm>
    </dsp:sp>
    <dsp:sp>
      <dsp:nvSpPr>
        <dsp:cNvPr id="39" name="圆角矩形 38"/>
        <dsp:cNvSpPr/>
      </dsp:nvSpPr>
      <dsp:spPr bwMode="white">
        <a:xfrm>
          <a:off x="7362435" y="1899508"/>
          <a:ext cx="1003968" cy="63752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7362435" y="1899508"/>
        <a:ext cx="1003968" cy="637520"/>
      </dsp:txXfrm>
    </dsp:sp>
    <dsp:sp>
      <dsp:nvSpPr>
        <dsp:cNvPr id="40" name="圆角矩形 39"/>
        <dsp:cNvSpPr/>
      </dsp:nvSpPr>
      <dsp:spPr bwMode="white">
        <a:xfrm>
          <a:off x="7473988" y="2005482"/>
          <a:ext cx="1003968" cy="637520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16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小经验</a:t>
          </a:r>
          <a:endParaRPr lang="zh-CN" altLang="en-US" sz="16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73988" y="2005482"/>
        <a:ext cx="1003968" cy="6375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831766" cy="4229099"/>
        <a:chOff x="0" y="0"/>
        <a:chExt cx="8831766" cy="4229099"/>
      </a:xfrm>
    </dsp:grpSpPr>
    <dsp:sp>
      <dsp:nvSpPr>
        <dsp:cNvPr id="5" name="任意多边形 4"/>
        <dsp:cNvSpPr/>
      </dsp:nvSpPr>
      <dsp:spPr bwMode="white">
        <a:xfrm>
          <a:off x="2690136" y="1510030"/>
          <a:ext cx="2233320" cy="266222"/>
        </a:xfrm>
        <a:custGeom>
          <a:avLst/>
          <a:gdLst/>
          <a:ahLst/>
          <a:cxnLst/>
          <a:pathLst>
            <a:path w="3517" h="419">
              <a:moveTo>
                <a:pt x="3517" y="0"/>
              </a:moveTo>
              <a:lnTo>
                <a:pt x="3517" y="339"/>
              </a:lnTo>
              <a:lnTo>
                <a:pt x="0" y="339"/>
              </a:lnTo>
              <a:lnTo>
                <a:pt x="0" y="419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Xfrm>
        <a:off x="2690136" y="1510030"/>
        <a:ext cx="2233320" cy="266222"/>
      </dsp:txXfrm>
    </dsp:sp>
    <dsp:sp>
      <dsp:nvSpPr>
        <dsp:cNvPr id="8" name="任意多边形 7"/>
        <dsp:cNvSpPr/>
      </dsp:nvSpPr>
      <dsp:spPr bwMode="white">
        <a:xfrm>
          <a:off x="456815" y="2356408"/>
          <a:ext cx="2233320" cy="266222"/>
        </a:xfrm>
        <a:custGeom>
          <a:avLst/>
          <a:gdLst/>
          <a:ahLst/>
          <a:cxnLst/>
          <a:pathLst>
            <a:path w="3517" h="419">
              <a:moveTo>
                <a:pt x="3517" y="0"/>
              </a:moveTo>
              <a:lnTo>
                <a:pt x="3517" y="339"/>
              </a:lnTo>
              <a:lnTo>
                <a:pt x="0" y="339"/>
              </a:lnTo>
              <a:lnTo>
                <a:pt x="0" y="419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Xfrm>
        <a:off x="456815" y="2356408"/>
        <a:ext cx="2233320" cy="266222"/>
      </dsp:txXfrm>
    </dsp:sp>
    <dsp:sp>
      <dsp:nvSpPr>
        <dsp:cNvPr id="11" name="任意多边形 10"/>
        <dsp:cNvSpPr/>
      </dsp:nvSpPr>
      <dsp:spPr bwMode="white">
        <a:xfrm>
          <a:off x="1573476" y="2356408"/>
          <a:ext cx="1116660" cy="266222"/>
        </a:xfrm>
        <a:custGeom>
          <a:avLst/>
          <a:gdLst/>
          <a:ahLst/>
          <a:cxnLst/>
          <a:pathLst>
            <a:path w="1759" h="419">
              <a:moveTo>
                <a:pt x="1759" y="0"/>
              </a:moveTo>
              <a:lnTo>
                <a:pt x="1759" y="339"/>
              </a:lnTo>
              <a:lnTo>
                <a:pt x="0" y="339"/>
              </a:lnTo>
              <a:lnTo>
                <a:pt x="0" y="419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Xfrm>
        <a:off x="1573476" y="2356408"/>
        <a:ext cx="1116660" cy="266222"/>
      </dsp:txXfrm>
    </dsp:sp>
    <dsp:sp>
      <dsp:nvSpPr>
        <dsp:cNvPr id="14" name="任意多边形 13"/>
        <dsp:cNvSpPr/>
      </dsp:nvSpPr>
      <dsp:spPr bwMode="white">
        <a:xfrm>
          <a:off x="2690136" y="2356408"/>
          <a:ext cx="0" cy="266222"/>
        </a:xfrm>
        <a:custGeom>
          <a:avLst/>
          <a:gdLst/>
          <a:ahLst/>
          <a:cxnLst/>
          <a:pathLst>
            <a:path h="419">
              <a:moveTo>
                <a:pt x="0" y="0"/>
              </a:moveTo>
              <a:lnTo>
                <a:pt x="0" y="419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Xfrm>
        <a:off x="2690136" y="2356408"/>
        <a:ext cx="0" cy="266222"/>
      </dsp:txXfrm>
    </dsp:sp>
    <dsp:sp>
      <dsp:nvSpPr>
        <dsp:cNvPr id="17" name="任意多边形 16"/>
        <dsp:cNvSpPr/>
      </dsp:nvSpPr>
      <dsp:spPr bwMode="white">
        <a:xfrm>
          <a:off x="2690136" y="2356408"/>
          <a:ext cx="1116660" cy="266222"/>
        </a:xfrm>
        <a:custGeom>
          <a:avLst/>
          <a:gdLst/>
          <a:ahLst/>
          <a:cxnLst/>
          <a:pathLst>
            <a:path w="1759" h="419">
              <a:moveTo>
                <a:pt x="0" y="0"/>
              </a:moveTo>
              <a:lnTo>
                <a:pt x="0" y="339"/>
              </a:lnTo>
              <a:lnTo>
                <a:pt x="1759" y="339"/>
              </a:lnTo>
              <a:lnTo>
                <a:pt x="1759" y="419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Xfrm>
        <a:off x="2690136" y="2356408"/>
        <a:ext cx="1116660" cy="266222"/>
      </dsp:txXfrm>
    </dsp:sp>
    <dsp:sp>
      <dsp:nvSpPr>
        <dsp:cNvPr id="20" name="任意多边形 19"/>
        <dsp:cNvSpPr/>
      </dsp:nvSpPr>
      <dsp:spPr bwMode="white">
        <a:xfrm>
          <a:off x="2690136" y="2356408"/>
          <a:ext cx="2233320" cy="266222"/>
        </a:xfrm>
        <a:custGeom>
          <a:avLst/>
          <a:gdLst/>
          <a:ahLst/>
          <a:cxnLst/>
          <a:pathLst>
            <a:path w="3517" h="419">
              <a:moveTo>
                <a:pt x="0" y="0"/>
              </a:moveTo>
              <a:lnTo>
                <a:pt x="0" y="339"/>
              </a:lnTo>
              <a:lnTo>
                <a:pt x="3517" y="339"/>
              </a:lnTo>
              <a:lnTo>
                <a:pt x="3517" y="419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Xfrm>
        <a:off x="2690136" y="2356408"/>
        <a:ext cx="2233320" cy="266222"/>
      </dsp:txXfrm>
    </dsp:sp>
    <dsp:sp>
      <dsp:nvSpPr>
        <dsp:cNvPr id="23" name="任意多边形 22"/>
        <dsp:cNvSpPr/>
      </dsp:nvSpPr>
      <dsp:spPr bwMode="white">
        <a:xfrm>
          <a:off x="4923456" y="1510030"/>
          <a:ext cx="2233320" cy="266222"/>
        </a:xfrm>
        <a:custGeom>
          <a:avLst/>
          <a:gdLst/>
          <a:ahLst/>
          <a:cxnLst/>
          <a:pathLst>
            <a:path w="3517" h="419">
              <a:moveTo>
                <a:pt x="0" y="0"/>
              </a:moveTo>
              <a:lnTo>
                <a:pt x="0" y="339"/>
              </a:lnTo>
              <a:lnTo>
                <a:pt x="3517" y="339"/>
              </a:lnTo>
              <a:lnTo>
                <a:pt x="3517" y="419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Xfrm>
        <a:off x="4923456" y="1510030"/>
        <a:ext cx="2233320" cy="266222"/>
      </dsp:txXfrm>
    </dsp:sp>
    <dsp:sp>
      <dsp:nvSpPr>
        <dsp:cNvPr id="26" name="任意多边形 25"/>
        <dsp:cNvSpPr/>
      </dsp:nvSpPr>
      <dsp:spPr bwMode="white">
        <a:xfrm>
          <a:off x="6040116" y="2356408"/>
          <a:ext cx="1116660" cy="266222"/>
        </a:xfrm>
        <a:custGeom>
          <a:avLst/>
          <a:gdLst/>
          <a:ahLst/>
          <a:cxnLst/>
          <a:pathLst>
            <a:path w="1759" h="419">
              <a:moveTo>
                <a:pt x="1759" y="0"/>
              </a:moveTo>
              <a:lnTo>
                <a:pt x="1759" y="339"/>
              </a:lnTo>
              <a:lnTo>
                <a:pt x="0" y="339"/>
              </a:lnTo>
              <a:lnTo>
                <a:pt x="0" y="419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Xfrm>
        <a:off x="6040116" y="2356408"/>
        <a:ext cx="1116660" cy="266222"/>
      </dsp:txXfrm>
    </dsp:sp>
    <dsp:sp>
      <dsp:nvSpPr>
        <dsp:cNvPr id="29" name="任意多边形 28"/>
        <dsp:cNvSpPr/>
      </dsp:nvSpPr>
      <dsp:spPr bwMode="white">
        <a:xfrm>
          <a:off x="7156776" y="2356408"/>
          <a:ext cx="0" cy="266222"/>
        </a:xfrm>
        <a:custGeom>
          <a:avLst/>
          <a:gdLst/>
          <a:ahLst/>
          <a:cxnLst/>
          <a:pathLst>
            <a:path h="419">
              <a:moveTo>
                <a:pt x="0" y="0"/>
              </a:moveTo>
              <a:lnTo>
                <a:pt x="0" y="419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Xfrm>
        <a:off x="7156776" y="2356408"/>
        <a:ext cx="0" cy="266222"/>
      </dsp:txXfrm>
    </dsp:sp>
    <dsp:sp>
      <dsp:nvSpPr>
        <dsp:cNvPr id="32" name="任意多边形 31"/>
        <dsp:cNvSpPr/>
      </dsp:nvSpPr>
      <dsp:spPr bwMode="white">
        <a:xfrm>
          <a:off x="7156776" y="2356408"/>
          <a:ext cx="1116660" cy="266222"/>
        </a:xfrm>
        <a:custGeom>
          <a:avLst/>
          <a:gdLst/>
          <a:ahLst/>
          <a:cxnLst/>
          <a:pathLst>
            <a:path w="1759" h="419">
              <a:moveTo>
                <a:pt x="0" y="0"/>
              </a:moveTo>
              <a:lnTo>
                <a:pt x="0" y="339"/>
              </a:lnTo>
              <a:lnTo>
                <a:pt x="1759" y="339"/>
              </a:lnTo>
              <a:lnTo>
                <a:pt x="1759" y="419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Xfrm>
        <a:off x="7156776" y="2356408"/>
        <a:ext cx="1116660" cy="266222"/>
      </dsp:txXfrm>
    </dsp:sp>
    <dsp:sp>
      <dsp:nvSpPr>
        <dsp:cNvPr id="3" name="圆角矩形 2"/>
        <dsp:cNvSpPr/>
      </dsp:nvSpPr>
      <dsp:spPr bwMode="white">
        <a:xfrm>
          <a:off x="4466640" y="929875"/>
          <a:ext cx="913631" cy="5801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4466640" y="929875"/>
        <a:ext cx="913631" cy="580156"/>
      </dsp:txXfrm>
    </dsp:sp>
    <dsp:sp>
      <dsp:nvSpPr>
        <dsp:cNvPr id="4" name="圆角矩形 3"/>
        <dsp:cNvSpPr/>
      </dsp:nvSpPr>
      <dsp:spPr bwMode="white">
        <a:xfrm>
          <a:off x="4568155" y="1026314"/>
          <a:ext cx="913631" cy="580156"/>
        </a:xfrm>
        <a:prstGeom prst="roundRect">
          <a:avLst>
            <a:gd name="adj" fmla="val 10000"/>
          </a:avLst>
        </a:prstGeom>
      </dsp:spPr>
      <dsp:style>
        <a:lnRef idx="2">
          <a:schemeClr val="accent4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3340" tIns="53340" rIns="53340" bIns="5334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广告投放操作</a:t>
          </a:r>
          <a:endParaRPr lang="zh-CN" altLang="en-US" sz="14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68155" y="1026314"/>
        <a:ext cx="913631" cy="580156"/>
      </dsp:txXfrm>
    </dsp:sp>
    <dsp:sp>
      <dsp:nvSpPr>
        <dsp:cNvPr id="6" name="圆角矩形 5"/>
        <dsp:cNvSpPr/>
      </dsp:nvSpPr>
      <dsp:spPr bwMode="white">
        <a:xfrm>
          <a:off x="2233320" y="1776252"/>
          <a:ext cx="913631" cy="5801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233320" y="1776252"/>
        <a:ext cx="913631" cy="580156"/>
      </dsp:txXfrm>
    </dsp:sp>
    <dsp:sp>
      <dsp:nvSpPr>
        <dsp:cNvPr id="7" name="圆角矩形 6"/>
        <dsp:cNvSpPr/>
      </dsp:nvSpPr>
      <dsp:spPr bwMode="white">
        <a:xfrm>
          <a:off x="2334835" y="1872691"/>
          <a:ext cx="913631" cy="580156"/>
        </a:xfrm>
        <a:prstGeom prst="roundRect">
          <a:avLst>
            <a:gd name="adj" fmla="val 10000"/>
          </a:avLst>
        </a:prstGeom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3340" tIns="53340" rIns="53340" bIns="5334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广告新建</a:t>
          </a:r>
          <a:endParaRPr lang="zh-CN" altLang="en-US" sz="14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4835" y="1872691"/>
        <a:ext cx="913631" cy="580156"/>
      </dsp:txXfrm>
    </dsp:sp>
    <dsp:sp>
      <dsp:nvSpPr>
        <dsp:cNvPr id="9" name="圆角矩形 8"/>
        <dsp:cNvSpPr/>
      </dsp:nvSpPr>
      <dsp:spPr bwMode="white">
        <a:xfrm>
          <a:off x="0" y="2622630"/>
          <a:ext cx="913631" cy="5801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2622630"/>
        <a:ext cx="913631" cy="580156"/>
      </dsp:txXfrm>
    </dsp:sp>
    <dsp:sp>
      <dsp:nvSpPr>
        <dsp:cNvPr id="10" name="圆角矩形 9"/>
        <dsp:cNvSpPr/>
      </dsp:nvSpPr>
      <dsp:spPr bwMode="white">
        <a:xfrm>
          <a:off x="101515" y="2719069"/>
          <a:ext cx="913631" cy="580156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3340" tIns="53340" rIns="53340" bIns="5334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广告计划设置</a:t>
          </a:r>
          <a:endParaRPr lang="zh-CN" altLang="en-US" sz="14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1515" y="2719069"/>
        <a:ext cx="913631" cy="580156"/>
      </dsp:txXfrm>
    </dsp:sp>
    <dsp:sp>
      <dsp:nvSpPr>
        <dsp:cNvPr id="12" name="圆角矩形 11"/>
        <dsp:cNvSpPr/>
      </dsp:nvSpPr>
      <dsp:spPr bwMode="white">
        <a:xfrm>
          <a:off x="1116660" y="2622630"/>
          <a:ext cx="913631" cy="5801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116660" y="2622630"/>
        <a:ext cx="913631" cy="580156"/>
      </dsp:txXfrm>
    </dsp:sp>
    <dsp:sp>
      <dsp:nvSpPr>
        <dsp:cNvPr id="13" name="圆角矩形 12"/>
        <dsp:cNvSpPr/>
      </dsp:nvSpPr>
      <dsp:spPr bwMode="white">
        <a:xfrm>
          <a:off x="1218175" y="2719069"/>
          <a:ext cx="913631" cy="580156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3340" tIns="53340" rIns="53340" bIns="5334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i="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投放时间</a:t>
          </a:r>
          <a:r>
            <a:rPr lang="zh-CN" altLang="en-US" sz="14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设置</a:t>
          </a:r>
          <a:endParaRPr lang="zh-CN" altLang="en-US" sz="14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18175" y="2719069"/>
        <a:ext cx="913631" cy="580156"/>
      </dsp:txXfrm>
    </dsp:sp>
    <dsp:sp>
      <dsp:nvSpPr>
        <dsp:cNvPr id="15" name="圆角矩形 14"/>
        <dsp:cNvSpPr/>
      </dsp:nvSpPr>
      <dsp:spPr bwMode="white">
        <a:xfrm>
          <a:off x="2233320" y="2622630"/>
          <a:ext cx="913631" cy="5801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233320" y="2622630"/>
        <a:ext cx="913631" cy="580156"/>
      </dsp:txXfrm>
    </dsp:sp>
    <dsp:sp>
      <dsp:nvSpPr>
        <dsp:cNvPr id="16" name="圆角矩形 15"/>
        <dsp:cNvSpPr/>
      </dsp:nvSpPr>
      <dsp:spPr bwMode="white">
        <a:xfrm>
          <a:off x="2334835" y="2719069"/>
          <a:ext cx="913631" cy="580156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3340" tIns="53340" rIns="53340" bIns="5334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地域定向设置</a:t>
          </a:r>
          <a:endParaRPr lang="en-US" altLang="zh-CN" sz="1400" dirty="0" smtClean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4835" y="2719069"/>
        <a:ext cx="913631" cy="580156"/>
      </dsp:txXfrm>
    </dsp:sp>
    <dsp:sp>
      <dsp:nvSpPr>
        <dsp:cNvPr id="18" name="圆角矩形 17"/>
        <dsp:cNvSpPr/>
      </dsp:nvSpPr>
      <dsp:spPr bwMode="white">
        <a:xfrm>
          <a:off x="3349980" y="2622630"/>
          <a:ext cx="913631" cy="5801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349980" y="2622630"/>
        <a:ext cx="913631" cy="580156"/>
      </dsp:txXfrm>
    </dsp:sp>
    <dsp:sp>
      <dsp:nvSpPr>
        <dsp:cNvPr id="19" name="圆角矩形 18"/>
        <dsp:cNvSpPr/>
      </dsp:nvSpPr>
      <dsp:spPr bwMode="white">
        <a:xfrm>
          <a:off x="3451495" y="2719069"/>
          <a:ext cx="913631" cy="580156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3340" tIns="53340" rIns="53340" bIns="5334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年龄定向设置</a:t>
          </a:r>
          <a:endParaRPr lang="zh-CN" altLang="en-US" sz="14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51495" y="2719069"/>
        <a:ext cx="913631" cy="580156"/>
      </dsp:txXfrm>
    </dsp:sp>
    <dsp:sp>
      <dsp:nvSpPr>
        <dsp:cNvPr id="21" name="圆角矩形 20"/>
        <dsp:cNvSpPr/>
      </dsp:nvSpPr>
      <dsp:spPr bwMode="white">
        <a:xfrm>
          <a:off x="4466640" y="2622630"/>
          <a:ext cx="913631" cy="5801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466640" y="2622630"/>
        <a:ext cx="913631" cy="580156"/>
      </dsp:txXfrm>
    </dsp:sp>
    <dsp:sp>
      <dsp:nvSpPr>
        <dsp:cNvPr id="22" name="圆角矩形 21"/>
        <dsp:cNvSpPr/>
      </dsp:nvSpPr>
      <dsp:spPr bwMode="white">
        <a:xfrm>
          <a:off x="4568155" y="2719069"/>
          <a:ext cx="913631" cy="580156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3340" tIns="53340" rIns="53340" bIns="5334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其他定向设置</a:t>
          </a:r>
          <a:endParaRPr lang="zh-CN" altLang="en-US" sz="14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68155" y="2719069"/>
        <a:ext cx="913631" cy="580156"/>
      </dsp:txXfrm>
    </dsp:sp>
    <dsp:sp>
      <dsp:nvSpPr>
        <dsp:cNvPr id="24" name="圆角矩形 23"/>
        <dsp:cNvSpPr/>
      </dsp:nvSpPr>
      <dsp:spPr bwMode="white">
        <a:xfrm>
          <a:off x="6699960" y="1776252"/>
          <a:ext cx="913631" cy="5801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699960" y="1776252"/>
        <a:ext cx="913631" cy="580156"/>
      </dsp:txXfrm>
    </dsp:sp>
    <dsp:sp>
      <dsp:nvSpPr>
        <dsp:cNvPr id="25" name="圆角矩形 24"/>
        <dsp:cNvSpPr/>
      </dsp:nvSpPr>
      <dsp:spPr bwMode="white">
        <a:xfrm>
          <a:off x="6801475" y="1872691"/>
          <a:ext cx="913631" cy="580156"/>
        </a:xfrm>
        <a:prstGeom prst="roundRect">
          <a:avLst>
            <a:gd name="adj" fmla="val 10000"/>
          </a:avLst>
        </a:prstGeom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3340" tIns="53340" rIns="53340" bIns="5334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广告优化</a:t>
          </a:r>
          <a:endParaRPr lang="zh-CN" altLang="en-US" sz="14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01475" y="1872691"/>
        <a:ext cx="913631" cy="580156"/>
      </dsp:txXfrm>
    </dsp:sp>
    <dsp:sp>
      <dsp:nvSpPr>
        <dsp:cNvPr id="27" name="圆角矩形 26"/>
        <dsp:cNvSpPr/>
      </dsp:nvSpPr>
      <dsp:spPr bwMode="white">
        <a:xfrm>
          <a:off x="5583300" y="2622630"/>
          <a:ext cx="913631" cy="5801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583300" y="2622630"/>
        <a:ext cx="913631" cy="580156"/>
      </dsp:txXfrm>
    </dsp:sp>
    <dsp:sp>
      <dsp:nvSpPr>
        <dsp:cNvPr id="28" name="圆角矩形 27"/>
        <dsp:cNvSpPr/>
      </dsp:nvSpPr>
      <dsp:spPr bwMode="white">
        <a:xfrm>
          <a:off x="5684815" y="2719069"/>
          <a:ext cx="913631" cy="580156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3340" tIns="53340" rIns="53340" bIns="5334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出价调整</a:t>
          </a:r>
          <a:endParaRPr lang="zh-CN" altLang="en-US" sz="14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84815" y="2719069"/>
        <a:ext cx="913631" cy="580156"/>
      </dsp:txXfrm>
    </dsp:sp>
    <dsp:sp>
      <dsp:nvSpPr>
        <dsp:cNvPr id="30" name="圆角矩形 29"/>
        <dsp:cNvSpPr/>
      </dsp:nvSpPr>
      <dsp:spPr bwMode="white">
        <a:xfrm>
          <a:off x="6699960" y="2622630"/>
          <a:ext cx="913631" cy="5801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699960" y="2622630"/>
        <a:ext cx="913631" cy="580156"/>
      </dsp:txXfrm>
    </dsp:sp>
    <dsp:sp>
      <dsp:nvSpPr>
        <dsp:cNvPr id="31" name="圆角矩形 30"/>
        <dsp:cNvSpPr/>
      </dsp:nvSpPr>
      <dsp:spPr bwMode="white">
        <a:xfrm>
          <a:off x="6801475" y="2719069"/>
          <a:ext cx="913631" cy="580156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3340" tIns="53340" rIns="53340" bIns="5334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关闭广告</a:t>
          </a:r>
          <a:endParaRPr lang="zh-CN" altLang="en-US" sz="14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01475" y="2719069"/>
        <a:ext cx="913631" cy="580156"/>
      </dsp:txXfrm>
    </dsp:sp>
    <dsp:sp>
      <dsp:nvSpPr>
        <dsp:cNvPr id="33" name="圆角矩形 32"/>
        <dsp:cNvSpPr/>
      </dsp:nvSpPr>
      <dsp:spPr bwMode="white">
        <a:xfrm>
          <a:off x="7816620" y="2622630"/>
          <a:ext cx="913631" cy="58015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7816620" y="2622630"/>
        <a:ext cx="913631" cy="580156"/>
      </dsp:txXfrm>
    </dsp:sp>
    <dsp:sp>
      <dsp:nvSpPr>
        <dsp:cNvPr id="34" name="圆角矩形 33"/>
        <dsp:cNvSpPr/>
      </dsp:nvSpPr>
      <dsp:spPr bwMode="white">
        <a:xfrm>
          <a:off x="7918135" y="2719069"/>
          <a:ext cx="913631" cy="580156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3340" tIns="53340" rIns="53340" bIns="53340" anchor="ctr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预算分配</a:t>
          </a:r>
          <a:endParaRPr lang="zh-CN" altLang="en-US" sz="14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18135" y="2719069"/>
        <a:ext cx="913631" cy="5801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627755" cy="3936379"/>
        <a:chOff x="0" y="0"/>
        <a:chExt cx="4627755" cy="3936379"/>
      </a:xfrm>
    </dsp:grpSpPr>
    <dsp:sp>
      <dsp:nvSpPr>
        <dsp:cNvPr id="5" name="任意多边形 4"/>
        <dsp:cNvSpPr/>
      </dsp:nvSpPr>
      <dsp:spPr bwMode="white">
        <a:xfrm>
          <a:off x="885065" y="710368"/>
          <a:ext cx="1366690" cy="325831"/>
        </a:xfrm>
        <a:custGeom>
          <a:avLst/>
          <a:gdLst/>
          <a:ahLst/>
          <a:cxnLst/>
          <a:pathLst>
            <a:path w="2152" h="513">
              <a:moveTo>
                <a:pt x="2152" y="0"/>
              </a:moveTo>
              <a:lnTo>
                <a:pt x="2152" y="415"/>
              </a:lnTo>
              <a:lnTo>
                <a:pt x="0" y="415"/>
              </a:lnTo>
              <a:lnTo>
                <a:pt x="0" y="513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Body>
        <a:bodyPr/>
        <a:p/>
      </dsp:txBody>
      <dsp:txXfrm>
        <a:off x="885065" y="710368"/>
        <a:ext cx="1366690" cy="325831"/>
      </dsp:txXfrm>
    </dsp:sp>
    <dsp:sp>
      <dsp:nvSpPr>
        <dsp:cNvPr id="8" name="任意多边形 7"/>
        <dsp:cNvSpPr/>
      </dsp:nvSpPr>
      <dsp:spPr bwMode="white">
        <a:xfrm>
          <a:off x="885065" y="1746258"/>
          <a:ext cx="0" cy="325831"/>
        </a:xfrm>
        <a:custGeom>
          <a:avLst/>
          <a:gdLst/>
          <a:ahLst/>
          <a:cxnLst/>
          <a:pathLst>
            <a:path h="513">
              <a:moveTo>
                <a:pt x="0" y="0"/>
              </a:moveTo>
              <a:lnTo>
                <a:pt x="0" y="513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/>
        <a:p/>
      </dsp:txBody>
      <dsp:txXfrm>
        <a:off x="885065" y="1746258"/>
        <a:ext cx="0" cy="325831"/>
      </dsp:txXfrm>
    </dsp:sp>
    <dsp:sp>
      <dsp:nvSpPr>
        <dsp:cNvPr id="11" name="任意多边形 10"/>
        <dsp:cNvSpPr/>
      </dsp:nvSpPr>
      <dsp:spPr bwMode="white">
        <a:xfrm>
          <a:off x="2251755" y="710368"/>
          <a:ext cx="0" cy="325831"/>
        </a:xfrm>
        <a:custGeom>
          <a:avLst/>
          <a:gdLst/>
          <a:ahLst/>
          <a:cxnLst/>
          <a:pathLst>
            <a:path h="513">
              <a:moveTo>
                <a:pt x="0" y="0"/>
              </a:moveTo>
              <a:lnTo>
                <a:pt x="0" y="513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Body>
        <a:bodyPr/>
        <a:p/>
      </dsp:txBody>
      <dsp:txXfrm>
        <a:off x="2251755" y="710368"/>
        <a:ext cx="0" cy="325831"/>
      </dsp:txXfrm>
    </dsp:sp>
    <dsp:sp>
      <dsp:nvSpPr>
        <dsp:cNvPr id="14" name="任意多边形 13"/>
        <dsp:cNvSpPr/>
      </dsp:nvSpPr>
      <dsp:spPr bwMode="white">
        <a:xfrm>
          <a:off x="2251755" y="1746258"/>
          <a:ext cx="0" cy="325831"/>
        </a:xfrm>
        <a:custGeom>
          <a:avLst/>
          <a:gdLst/>
          <a:ahLst/>
          <a:cxnLst/>
          <a:pathLst>
            <a:path h="513">
              <a:moveTo>
                <a:pt x="0" y="0"/>
              </a:moveTo>
              <a:lnTo>
                <a:pt x="0" y="513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/>
        <a:p/>
      </dsp:txBody>
      <dsp:txXfrm>
        <a:off x="2251755" y="1746258"/>
        <a:ext cx="0" cy="325831"/>
      </dsp:txXfrm>
    </dsp:sp>
    <dsp:sp>
      <dsp:nvSpPr>
        <dsp:cNvPr id="17" name="任意多边形 16"/>
        <dsp:cNvSpPr/>
      </dsp:nvSpPr>
      <dsp:spPr bwMode="white">
        <a:xfrm>
          <a:off x="2251755" y="2782147"/>
          <a:ext cx="0" cy="325831"/>
        </a:xfrm>
        <a:custGeom>
          <a:avLst/>
          <a:gdLst/>
          <a:ahLst/>
          <a:cxnLst/>
          <a:pathLst>
            <a:path h="513">
              <a:moveTo>
                <a:pt x="0" y="0"/>
              </a:moveTo>
              <a:lnTo>
                <a:pt x="0" y="513"/>
              </a:lnTo>
            </a:path>
          </a:pathLst>
        </a:custGeom>
      </dsp:spPr>
      <dsp:style>
        <a:lnRef idx="2">
          <a:schemeClr val="accent2"/>
        </a:lnRef>
        <a:fillRef idx="0">
          <a:schemeClr val="accent6">
            <a:tint val="50000"/>
          </a:schemeClr>
        </a:fillRef>
        <a:effectRef idx="0">
          <a:scrgbClr r="0" g="0" b="0"/>
        </a:effectRef>
        <a:fontRef idx="minor"/>
      </dsp:style>
      <dsp:txBody>
        <a:bodyPr/>
        <a:p/>
      </dsp:txBody>
      <dsp:txXfrm>
        <a:off x="2251755" y="2782147"/>
        <a:ext cx="0" cy="325831"/>
      </dsp:txXfrm>
    </dsp:sp>
    <dsp:sp>
      <dsp:nvSpPr>
        <dsp:cNvPr id="20" name="任意多边形 19"/>
        <dsp:cNvSpPr/>
      </dsp:nvSpPr>
      <dsp:spPr bwMode="white">
        <a:xfrm>
          <a:off x="2251755" y="710368"/>
          <a:ext cx="1366690" cy="325831"/>
        </a:xfrm>
        <a:custGeom>
          <a:avLst/>
          <a:gdLst/>
          <a:ahLst/>
          <a:cxnLst/>
          <a:pathLst>
            <a:path w="2152" h="513">
              <a:moveTo>
                <a:pt x="0" y="0"/>
              </a:moveTo>
              <a:lnTo>
                <a:pt x="0" y="415"/>
              </a:lnTo>
              <a:lnTo>
                <a:pt x="2152" y="415"/>
              </a:lnTo>
              <a:lnTo>
                <a:pt x="2152" y="513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Body>
        <a:bodyPr/>
        <a:p/>
      </dsp:txBody>
      <dsp:txXfrm>
        <a:off x="2251755" y="710368"/>
        <a:ext cx="1366690" cy="325831"/>
      </dsp:txXfrm>
    </dsp:sp>
    <dsp:sp>
      <dsp:nvSpPr>
        <dsp:cNvPr id="23" name="任意多边形 22"/>
        <dsp:cNvSpPr/>
      </dsp:nvSpPr>
      <dsp:spPr bwMode="white">
        <a:xfrm>
          <a:off x="3618446" y="1746258"/>
          <a:ext cx="0" cy="325831"/>
        </a:xfrm>
        <a:custGeom>
          <a:avLst/>
          <a:gdLst/>
          <a:ahLst/>
          <a:cxnLst/>
          <a:pathLst>
            <a:path h="513">
              <a:moveTo>
                <a:pt x="0" y="0"/>
              </a:moveTo>
              <a:lnTo>
                <a:pt x="0" y="513"/>
              </a:lnTo>
            </a:path>
          </a:pathLst>
        </a:custGeom>
      </dsp:spPr>
      <dsp:style>
        <a:lnRef idx="2">
          <a:schemeClr val="accent1"/>
        </a:lnRef>
        <a:fillRef idx="0">
          <a:schemeClr val="accent6">
            <a:tint val="70000"/>
          </a:schemeClr>
        </a:fillRef>
        <a:effectRef idx="0">
          <a:scrgbClr r="0" g="0" b="0"/>
        </a:effectRef>
        <a:fontRef idx="minor"/>
      </dsp:style>
      <dsp:txBody>
        <a:bodyPr/>
        <a:p/>
      </dsp:txBody>
      <dsp:txXfrm>
        <a:off x="3618446" y="1746258"/>
        <a:ext cx="0" cy="325831"/>
      </dsp:txXfrm>
    </dsp:sp>
    <dsp:sp>
      <dsp:nvSpPr>
        <dsp:cNvPr id="3" name="圆角矩形 2"/>
        <dsp:cNvSpPr/>
      </dsp:nvSpPr>
      <dsp:spPr bwMode="white">
        <a:xfrm>
          <a:off x="1692655" y="311"/>
          <a:ext cx="1118201" cy="71005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462280" tIns="462280" rIns="462280" bIns="462280"/>
        <a:lstStyle>
          <a:lvl2pPr marL="285750" indent="-285750">
            <a:defRPr sz="5000"/>
          </a:lvl2pPr>
          <a:lvl3pPr marL="571500" indent="-285750">
            <a:defRPr sz="5000"/>
          </a:lvl3pPr>
          <a:lvl4pPr marL="857250" indent="-285750">
            <a:defRPr sz="5000"/>
          </a:lvl4pPr>
          <a:lvl5pPr marL="1143000" indent="-285750">
            <a:defRPr sz="5000"/>
          </a:lvl5pPr>
          <a:lvl6pPr marL="1428750" indent="-285750">
            <a:defRPr sz="5000"/>
          </a:lvl6pPr>
          <a:lvl7pPr marL="1714500" indent="-285750">
            <a:defRPr sz="5000"/>
          </a:lvl7pPr>
          <a:lvl8pPr marL="2000250" indent="-285750">
            <a:defRPr sz="5000"/>
          </a:lvl8pPr>
          <a:lvl9pPr marL="2286000" indent="-285750">
            <a:defRPr sz="5000"/>
          </a:lvl9pPr>
        </a:lstStyle>
        <a:p/>
      </dsp:txBody>
      <dsp:txXfrm>
        <a:off x="1692655" y="311"/>
        <a:ext cx="1118201" cy="710058"/>
      </dsp:txXfrm>
    </dsp:sp>
    <dsp:sp>
      <dsp:nvSpPr>
        <dsp:cNvPr id="4" name="圆角矩形 3"/>
        <dsp:cNvSpPr/>
      </dsp:nvSpPr>
      <dsp:spPr bwMode="white">
        <a:xfrm>
          <a:off x="1816899" y="118343"/>
          <a:ext cx="1118201" cy="710058"/>
        </a:xfrm>
        <a:prstGeom prst="roundRect">
          <a:avLst>
            <a:gd name="adj" fmla="val 10000"/>
          </a:avLst>
        </a:prstGeom>
      </dsp:spPr>
      <dsp:style>
        <a:lnRef idx="2">
          <a:schemeClr val="accent4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5719" tIns="45719" rIns="45719" bIns="45719" anchor="ctr"/>
        <a:lstStyle>
          <a:lvl2pPr marL="57150" indent="-57150">
            <a:defRPr sz="900"/>
          </a:lvl2pPr>
          <a:lvl3pPr marL="114300" indent="-57150">
            <a:defRPr sz="900"/>
          </a:lvl3pPr>
          <a:lvl4pPr marL="171450" indent="-57150">
            <a:defRPr sz="900"/>
          </a:lvl4pPr>
          <a:lvl5pPr marL="228600" indent="-57150">
            <a:defRPr sz="900"/>
          </a:lvl5pPr>
          <a:lvl6pPr marL="285750" indent="-57150">
            <a:defRPr sz="900"/>
          </a:lvl6pPr>
          <a:lvl7pPr marL="342900" indent="-57150">
            <a:defRPr sz="900"/>
          </a:lvl7pPr>
          <a:lvl8pPr marL="400050" indent="-57150">
            <a:defRPr sz="900"/>
          </a:lvl8pPr>
          <a:lvl9pPr marL="457200" indent="-57150">
            <a:defRPr sz="9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信息流</a:t>
          </a:r>
          <a:r>
            <a:rPr lang="en-US" altLang="zh-CN" sz="12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DMP</a:t>
          </a:r>
          <a:endParaRPr lang="zh-CN" altLang="en-US" sz="12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6899" y="118343"/>
        <a:ext cx="1118201" cy="710058"/>
      </dsp:txXfrm>
    </dsp:sp>
    <dsp:sp>
      <dsp:nvSpPr>
        <dsp:cNvPr id="6" name="圆角矩形 5"/>
        <dsp:cNvSpPr/>
      </dsp:nvSpPr>
      <dsp:spPr bwMode="white">
        <a:xfrm>
          <a:off x="325964" y="1036200"/>
          <a:ext cx="1118201" cy="71005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85344" tIns="85344" rIns="85344" bIns="85344"/>
        <a:lstStyle>
          <a:lvl2pPr marL="57150" indent="-57150">
            <a:defRPr sz="900"/>
          </a:lvl2pPr>
          <a:lvl3pPr marL="114300" indent="-57150">
            <a:defRPr sz="900"/>
          </a:lvl3pPr>
          <a:lvl4pPr marL="171450" indent="-57150">
            <a:defRPr sz="900"/>
          </a:lvl4pPr>
          <a:lvl5pPr marL="228600" indent="-57150">
            <a:defRPr sz="900"/>
          </a:lvl5pPr>
          <a:lvl6pPr marL="285750" indent="-57150">
            <a:defRPr sz="900"/>
          </a:lvl6pPr>
          <a:lvl7pPr marL="342900" indent="-57150">
            <a:defRPr sz="900"/>
          </a:lvl7pPr>
          <a:lvl8pPr marL="400050" indent="-57150">
            <a:defRPr sz="900"/>
          </a:lvl8pPr>
          <a:lvl9pPr marL="457200" indent="-57150">
            <a:defRPr sz="900"/>
          </a:lvl9pPr>
        </a:lstStyle>
        <a:p/>
      </dsp:txBody>
      <dsp:txXfrm>
        <a:off x="325964" y="1036200"/>
        <a:ext cx="1118201" cy="710058"/>
      </dsp:txXfrm>
    </dsp:sp>
    <dsp:sp>
      <dsp:nvSpPr>
        <dsp:cNvPr id="7" name="圆角矩形 6"/>
        <dsp:cNvSpPr/>
      </dsp:nvSpPr>
      <dsp:spPr bwMode="white">
        <a:xfrm>
          <a:off x="450209" y="1154232"/>
          <a:ext cx="1118201" cy="710058"/>
        </a:xfrm>
        <a:prstGeom prst="roundRect">
          <a:avLst>
            <a:gd name="adj" fmla="val 10000"/>
          </a:avLst>
        </a:prstGeom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5719" tIns="45719" rIns="45719" bIns="45719" anchor="ctr"/>
        <a:lstStyle>
          <a:lvl2pPr marL="57150" indent="-57150">
            <a:defRPr sz="900"/>
          </a:lvl2pPr>
          <a:lvl3pPr marL="114300" indent="-57150">
            <a:defRPr sz="900"/>
          </a:lvl3pPr>
          <a:lvl4pPr marL="171450" indent="-57150">
            <a:defRPr sz="900"/>
          </a:lvl4pPr>
          <a:lvl5pPr marL="228600" indent="-57150">
            <a:defRPr sz="900"/>
          </a:lvl5pPr>
          <a:lvl6pPr marL="285750" indent="-57150">
            <a:defRPr sz="900"/>
          </a:lvl6pPr>
          <a:lvl7pPr marL="342900" indent="-57150">
            <a:defRPr sz="900"/>
          </a:lvl7pPr>
          <a:lvl8pPr marL="400050" indent="-57150">
            <a:defRPr sz="900"/>
          </a:lvl8pPr>
          <a:lvl9pPr marL="457200" indent="-57150">
            <a:defRPr sz="9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上传</a:t>
          </a:r>
          <a:endParaRPr lang="en-US" altLang="zh-CN" sz="1200" dirty="0" smtClean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高质量老用户</a:t>
          </a:r>
          <a:endParaRPr lang="zh-CN" altLang="en-US" sz="12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0209" y="1154232"/>
        <a:ext cx="1118201" cy="710058"/>
      </dsp:txXfrm>
    </dsp:sp>
    <dsp:sp>
      <dsp:nvSpPr>
        <dsp:cNvPr id="9" name="圆角矩形 8"/>
        <dsp:cNvSpPr/>
      </dsp:nvSpPr>
      <dsp:spPr bwMode="white">
        <a:xfrm>
          <a:off x="325964" y="2072089"/>
          <a:ext cx="1118201" cy="71005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85344" tIns="85344" rIns="85344" bIns="85344"/>
        <a:lstStyle>
          <a:lvl2pPr marL="57150" indent="-57150">
            <a:defRPr sz="900"/>
          </a:lvl2pPr>
          <a:lvl3pPr marL="114300" indent="-57150">
            <a:defRPr sz="900"/>
          </a:lvl3pPr>
          <a:lvl4pPr marL="171450" indent="-57150">
            <a:defRPr sz="900"/>
          </a:lvl4pPr>
          <a:lvl5pPr marL="228600" indent="-57150">
            <a:defRPr sz="900"/>
          </a:lvl5pPr>
          <a:lvl6pPr marL="285750" indent="-57150">
            <a:defRPr sz="900"/>
          </a:lvl6pPr>
          <a:lvl7pPr marL="342900" indent="-57150">
            <a:defRPr sz="900"/>
          </a:lvl7pPr>
          <a:lvl8pPr marL="400050" indent="-57150">
            <a:defRPr sz="900"/>
          </a:lvl8pPr>
          <a:lvl9pPr marL="457200" indent="-57150">
            <a:defRPr sz="900"/>
          </a:lvl9pPr>
        </a:lstStyle>
        <a:p/>
      </dsp:txBody>
      <dsp:txXfrm>
        <a:off x="325964" y="2072089"/>
        <a:ext cx="1118201" cy="710058"/>
      </dsp:txXfrm>
    </dsp:sp>
    <dsp:sp>
      <dsp:nvSpPr>
        <dsp:cNvPr id="10" name="圆角矩形 9"/>
        <dsp:cNvSpPr/>
      </dsp:nvSpPr>
      <dsp:spPr bwMode="white">
        <a:xfrm>
          <a:off x="450209" y="2190121"/>
          <a:ext cx="1118201" cy="710058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5719" tIns="45719" rIns="45719" bIns="45719" anchor="ctr"/>
        <a:lstStyle>
          <a:lvl2pPr marL="57150" indent="-57150">
            <a:defRPr sz="900"/>
          </a:lvl2pPr>
          <a:lvl3pPr marL="114300" indent="-57150">
            <a:defRPr sz="900"/>
          </a:lvl3pPr>
          <a:lvl4pPr marL="171450" indent="-57150">
            <a:defRPr sz="900"/>
          </a:lvl4pPr>
          <a:lvl5pPr marL="228600" indent="-57150">
            <a:defRPr sz="900"/>
          </a:lvl5pPr>
          <a:lvl6pPr marL="285750" indent="-57150">
            <a:defRPr sz="900"/>
          </a:lvl6pPr>
          <a:lvl7pPr marL="342900" indent="-57150">
            <a:defRPr sz="900"/>
          </a:lvl7pPr>
          <a:lvl8pPr marL="400050" indent="-57150">
            <a:defRPr sz="900"/>
          </a:lvl8pPr>
          <a:lvl9pPr marL="457200" indent="-57150">
            <a:defRPr sz="9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投放部分高质量老用户</a:t>
          </a:r>
          <a:endParaRPr lang="zh-CN" altLang="en-US" sz="12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0209" y="2190121"/>
        <a:ext cx="1118201" cy="710058"/>
      </dsp:txXfrm>
    </dsp:sp>
    <dsp:sp>
      <dsp:nvSpPr>
        <dsp:cNvPr id="12" name="圆角矩形 11"/>
        <dsp:cNvSpPr/>
      </dsp:nvSpPr>
      <dsp:spPr bwMode="white">
        <a:xfrm>
          <a:off x="1692655" y="1036200"/>
          <a:ext cx="1118201" cy="71005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85344" tIns="85344" rIns="85344" bIns="85344"/>
        <a:lstStyle>
          <a:lvl2pPr marL="57150" indent="-57150">
            <a:defRPr sz="900"/>
          </a:lvl2pPr>
          <a:lvl3pPr marL="114300" indent="-57150">
            <a:defRPr sz="900"/>
          </a:lvl3pPr>
          <a:lvl4pPr marL="171450" indent="-57150">
            <a:defRPr sz="900"/>
          </a:lvl4pPr>
          <a:lvl5pPr marL="228600" indent="-57150">
            <a:defRPr sz="900"/>
          </a:lvl5pPr>
          <a:lvl6pPr marL="285750" indent="-57150">
            <a:defRPr sz="900"/>
          </a:lvl6pPr>
          <a:lvl7pPr marL="342900" indent="-57150">
            <a:defRPr sz="900"/>
          </a:lvl7pPr>
          <a:lvl8pPr marL="400050" indent="-57150">
            <a:defRPr sz="900"/>
          </a:lvl8pPr>
          <a:lvl9pPr marL="457200" indent="-57150">
            <a:defRPr sz="900"/>
          </a:lvl9pPr>
        </a:lstStyle>
        <a:p/>
      </dsp:txBody>
      <dsp:txXfrm>
        <a:off x="1692655" y="1036200"/>
        <a:ext cx="1118201" cy="710058"/>
      </dsp:txXfrm>
    </dsp:sp>
    <dsp:sp>
      <dsp:nvSpPr>
        <dsp:cNvPr id="13" name="圆角矩形 12"/>
        <dsp:cNvSpPr/>
      </dsp:nvSpPr>
      <dsp:spPr bwMode="white">
        <a:xfrm>
          <a:off x="1816899" y="1154232"/>
          <a:ext cx="1118201" cy="710058"/>
        </a:xfrm>
        <a:prstGeom prst="roundRect">
          <a:avLst>
            <a:gd name="adj" fmla="val 10000"/>
          </a:avLst>
        </a:prstGeom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5719" tIns="45719" rIns="45719" bIns="45719" anchor="ctr"/>
        <a:lstStyle>
          <a:lvl2pPr marL="57150" indent="-57150">
            <a:defRPr sz="900"/>
          </a:lvl2pPr>
          <a:lvl3pPr marL="114300" indent="-57150">
            <a:defRPr sz="900"/>
          </a:lvl3pPr>
          <a:lvl4pPr marL="171450" indent="-57150">
            <a:defRPr sz="900"/>
          </a:lvl4pPr>
          <a:lvl5pPr marL="228600" indent="-57150">
            <a:defRPr sz="900"/>
          </a:lvl5pPr>
          <a:lvl6pPr marL="285750" indent="-57150">
            <a:defRPr sz="900"/>
          </a:lvl6pPr>
          <a:lvl7pPr marL="342900" indent="-57150">
            <a:defRPr sz="900"/>
          </a:lvl7pPr>
          <a:lvl8pPr marL="400050" indent="-57150">
            <a:defRPr sz="900"/>
          </a:lvl8pPr>
          <a:lvl9pPr marL="457200" indent="-57150">
            <a:defRPr sz="9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扩展</a:t>
          </a:r>
          <a:endParaRPr lang="en-US" altLang="zh-CN" sz="1200" dirty="0" smtClean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相似新用户</a:t>
          </a:r>
          <a:endParaRPr lang="zh-CN" altLang="en-US" sz="12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6899" y="1154232"/>
        <a:ext cx="1118201" cy="710058"/>
      </dsp:txXfrm>
    </dsp:sp>
    <dsp:sp>
      <dsp:nvSpPr>
        <dsp:cNvPr id="15" name="圆角矩形 14"/>
        <dsp:cNvSpPr/>
      </dsp:nvSpPr>
      <dsp:spPr bwMode="white">
        <a:xfrm>
          <a:off x="1692655" y="2072089"/>
          <a:ext cx="1118201" cy="71005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85344" tIns="85344" rIns="85344" bIns="85344"/>
        <a:lstStyle>
          <a:lvl2pPr marL="57150" indent="-57150">
            <a:defRPr sz="900"/>
          </a:lvl2pPr>
          <a:lvl3pPr marL="114300" indent="-57150">
            <a:defRPr sz="900"/>
          </a:lvl3pPr>
          <a:lvl4pPr marL="171450" indent="-57150">
            <a:defRPr sz="900"/>
          </a:lvl4pPr>
          <a:lvl5pPr marL="228600" indent="-57150">
            <a:defRPr sz="900"/>
          </a:lvl5pPr>
          <a:lvl6pPr marL="285750" indent="-57150">
            <a:defRPr sz="900"/>
          </a:lvl6pPr>
          <a:lvl7pPr marL="342900" indent="-57150">
            <a:defRPr sz="900"/>
          </a:lvl7pPr>
          <a:lvl8pPr marL="400050" indent="-57150">
            <a:defRPr sz="900"/>
          </a:lvl8pPr>
          <a:lvl9pPr marL="457200" indent="-57150">
            <a:defRPr sz="900"/>
          </a:lvl9pPr>
        </a:lstStyle>
        <a:p/>
      </dsp:txBody>
      <dsp:txXfrm>
        <a:off x="1692655" y="2072089"/>
        <a:ext cx="1118201" cy="710058"/>
      </dsp:txXfrm>
    </dsp:sp>
    <dsp:sp>
      <dsp:nvSpPr>
        <dsp:cNvPr id="16" name="圆角矩形 15"/>
        <dsp:cNvSpPr/>
      </dsp:nvSpPr>
      <dsp:spPr bwMode="white">
        <a:xfrm>
          <a:off x="1816899" y="2190121"/>
          <a:ext cx="1118201" cy="710058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5719" tIns="45719" rIns="45719" bIns="45719" anchor="ctr"/>
        <a:lstStyle>
          <a:lvl2pPr marL="57150" indent="-57150">
            <a:defRPr sz="900"/>
          </a:lvl2pPr>
          <a:lvl3pPr marL="114300" indent="-57150">
            <a:defRPr sz="900"/>
          </a:lvl3pPr>
          <a:lvl4pPr marL="171450" indent="-57150">
            <a:defRPr sz="900"/>
          </a:lvl4pPr>
          <a:lvl5pPr marL="228600" indent="-57150">
            <a:defRPr sz="900"/>
          </a:lvl5pPr>
          <a:lvl6pPr marL="285750" indent="-57150">
            <a:defRPr sz="900"/>
          </a:lvl6pPr>
          <a:lvl7pPr marL="342900" indent="-57150">
            <a:defRPr sz="900"/>
          </a:lvl7pPr>
          <a:lvl8pPr marL="400050" indent="-57150">
            <a:defRPr sz="900"/>
          </a:lvl8pPr>
          <a:lvl9pPr marL="457200" indent="-57150">
            <a:defRPr sz="9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投放扩展出的全新精准用户</a:t>
          </a:r>
          <a:endParaRPr lang="zh-CN" altLang="en-US" sz="12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6899" y="2190121"/>
        <a:ext cx="1118201" cy="710058"/>
      </dsp:txXfrm>
    </dsp:sp>
    <dsp:sp>
      <dsp:nvSpPr>
        <dsp:cNvPr id="18" name="圆角矩形 17"/>
        <dsp:cNvSpPr/>
      </dsp:nvSpPr>
      <dsp:spPr bwMode="white">
        <a:xfrm>
          <a:off x="1692655" y="3107978"/>
          <a:ext cx="1118201" cy="71005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85344" tIns="85344" rIns="85344" bIns="85344"/>
        <a:lstStyle>
          <a:lvl2pPr marL="57150" indent="-57150">
            <a:defRPr sz="900"/>
          </a:lvl2pPr>
          <a:lvl3pPr marL="114300" indent="-57150">
            <a:defRPr sz="900"/>
          </a:lvl3pPr>
          <a:lvl4pPr marL="171450" indent="-57150">
            <a:defRPr sz="900"/>
          </a:lvl4pPr>
          <a:lvl5pPr marL="228600" indent="-57150">
            <a:defRPr sz="900"/>
          </a:lvl5pPr>
          <a:lvl6pPr marL="285750" indent="-57150">
            <a:defRPr sz="900"/>
          </a:lvl6pPr>
          <a:lvl7pPr marL="342900" indent="-57150">
            <a:defRPr sz="900"/>
          </a:lvl7pPr>
          <a:lvl8pPr marL="400050" indent="-57150">
            <a:defRPr sz="900"/>
          </a:lvl8pPr>
          <a:lvl9pPr marL="457200" indent="-57150">
            <a:defRPr sz="900"/>
          </a:lvl9pPr>
        </a:lstStyle>
        <a:p/>
      </dsp:txBody>
      <dsp:txXfrm>
        <a:off x="1692655" y="3107978"/>
        <a:ext cx="1118201" cy="710058"/>
      </dsp:txXfrm>
    </dsp:sp>
    <dsp:sp>
      <dsp:nvSpPr>
        <dsp:cNvPr id="19" name="圆角矩形 18"/>
        <dsp:cNvSpPr/>
      </dsp:nvSpPr>
      <dsp:spPr bwMode="white">
        <a:xfrm>
          <a:off x="1816899" y="3226011"/>
          <a:ext cx="1118201" cy="710058"/>
        </a:xfrm>
        <a:prstGeom prst="roundRect">
          <a:avLst>
            <a:gd name="adj" fmla="val 10000"/>
          </a:avLst>
        </a:prstGeom>
      </dsp:spPr>
      <dsp:style>
        <a:lnRef idx="2">
          <a:schemeClr val="accent2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5719" tIns="45719" rIns="45719" bIns="45719" anchor="ctr"/>
        <a:lstStyle>
          <a:lvl2pPr marL="57150" indent="-57150">
            <a:defRPr sz="900"/>
          </a:lvl2pPr>
          <a:lvl3pPr marL="114300" indent="-57150">
            <a:defRPr sz="900"/>
          </a:lvl3pPr>
          <a:lvl4pPr marL="171450" indent="-57150">
            <a:defRPr sz="900"/>
          </a:lvl4pPr>
          <a:lvl5pPr marL="228600" indent="-57150">
            <a:defRPr sz="900"/>
          </a:lvl5pPr>
          <a:lvl6pPr marL="285750" indent="-57150">
            <a:defRPr sz="900"/>
          </a:lvl6pPr>
          <a:lvl7pPr marL="342900" indent="-57150">
            <a:defRPr sz="900"/>
          </a:lvl7pPr>
          <a:lvl8pPr marL="400050" indent="-57150">
            <a:defRPr sz="900"/>
          </a:lvl8pPr>
          <a:lvl9pPr marL="457200" indent="-57150">
            <a:defRPr sz="9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基于相似行为和用户关系链扩展</a:t>
          </a:r>
          <a:endParaRPr lang="zh-CN" altLang="en-US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6899" y="3226011"/>
        <a:ext cx="1118201" cy="710058"/>
      </dsp:txXfrm>
    </dsp:sp>
    <dsp:sp>
      <dsp:nvSpPr>
        <dsp:cNvPr id="21" name="圆角矩形 20"/>
        <dsp:cNvSpPr/>
      </dsp:nvSpPr>
      <dsp:spPr bwMode="white">
        <a:xfrm>
          <a:off x="3059345" y="1036200"/>
          <a:ext cx="1118201" cy="71005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85344" tIns="85344" rIns="85344" bIns="85344"/>
        <a:lstStyle>
          <a:lvl2pPr marL="57150" indent="-57150">
            <a:defRPr sz="900"/>
          </a:lvl2pPr>
          <a:lvl3pPr marL="114300" indent="-57150">
            <a:defRPr sz="900"/>
          </a:lvl3pPr>
          <a:lvl4pPr marL="171450" indent="-57150">
            <a:defRPr sz="900"/>
          </a:lvl4pPr>
          <a:lvl5pPr marL="228600" indent="-57150">
            <a:defRPr sz="900"/>
          </a:lvl5pPr>
          <a:lvl6pPr marL="285750" indent="-57150">
            <a:defRPr sz="900"/>
          </a:lvl6pPr>
          <a:lvl7pPr marL="342900" indent="-57150">
            <a:defRPr sz="900"/>
          </a:lvl7pPr>
          <a:lvl8pPr marL="400050" indent="-57150">
            <a:defRPr sz="900"/>
          </a:lvl8pPr>
          <a:lvl9pPr marL="457200" indent="-57150">
            <a:defRPr sz="900"/>
          </a:lvl9pPr>
        </a:lstStyle>
        <a:p/>
      </dsp:txBody>
      <dsp:txXfrm>
        <a:off x="3059345" y="1036200"/>
        <a:ext cx="1118201" cy="710058"/>
      </dsp:txXfrm>
    </dsp:sp>
    <dsp:sp>
      <dsp:nvSpPr>
        <dsp:cNvPr id="22" name="圆角矩形 21"/>
        <dsp:cNvSpPr/>
      </dsp:nvSpPr>
      <dsp:spPr bwMode="white">
        <a:xfrm>
          <a:off x="3183590" y="1154232"/>
          <a:ext cx="1118201" cy="710058"/>
        </a:xfrm>
        <a:prstGeom prst="roundRect">
          <a:avLst>
            <a:gd name="adj" fmla="val 10000"/>
          </a:avLst>
        </a:prstGeom>
      </dsp:spPr>
      <dsp:style>
        <a:lnRef idx="2">
          <a:schemeClr val="accent6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5719" tIns="45719" rIns="45719" bIns="45719" anchor="ctr"/>
        <a:lstStyle>
          <a:lvl2pPr marL="57150" indent="-57150">
            <a:defRPr sz="900"/>
          </a:lvl2pPr>
          <a:lvl3pPr marL="114300" indent="-57150">
            <a:defRPr sz="900"/>
          </a:lvl3pPr>
          <a:lvl4pPr marL="171450" indent="-57150">
            <a:defRPr sz="900"/>
          </a:lvl4pPr>
          <a:lvl5pPr marL="228600" indent="-57150">
            <a:defRPr sz="900"/>
          </a:lvl5pPr>
          <a:lvl6pPr marL="285750" indent="-57150">
            <a:defRPr sz="900"/>
          </a:lvl6pPr>
          <a:lvl7pPr marL="342900" indent="-57150">
            <a:defRPr sz="900"/>
          </a:lvl7pPr>
          <a:lvl8pPr marL="400050" indent="-57150">
            <a:defRPr sz="900"/>
          </a:lvl8pPr>
          <a:lvl9pPr marL="457200" indent="-57150">
            <a:defRPr sz="9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上传近期全量</a:t>
          </a:r>
          <a:endParaRPr lang="en-US" altLang="zh-CN" sz="1200" dirty="0" smtClean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老用户</a:t>
          </a:r>
          <a:endParaRPr lang="zh-CN" altLang="en-US" sz="12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3590" y="1154232"/>
        <a:ext cx="1118201" cy="710058"/>
      </dsp:txXfrm>
    </dsp:sp>
    <dsp:sp>
      <dsp:nvSpPr>
        <dsp:cNvPr id="24" name="圆角矩形 23"/>
        <dsp:cNvSpPr/>
      </dsp:nvSpPr>
      <dsp:spPr bwMode="white">
        <a:xfrm>
          <a:off x="3059345" y="2072089"/>
          <a:ext cx="1118201" cy="71005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85344" tIns="85344" rIns="85344" bIns="85344"/>
        <a:lstStyle>
          <a:lvl2pPr marL="57150" indent="-57150">
            <a:defRPr sz="900"/>
          </a:lvl2pPr>
          <a:lvl3pPr marL="114300" indent="-57150">
            <a:defRPr sz="900"/>
          </a:lvl3pPr>
          <a:lvl4pPr marL="171450" indent="-57150">
            <a:defRPr sz="900"/>
          </a:lvl4pPr>
          <a:lvl5pPr marL="228600" indent="-57150">
            <a:defRPr sz="900"/>
          </a:lvl5pPr>
          <a:lvl6pPr marL="285750" indent="-57150">
            <a:defRPr sz="900"/>
          </a:lvl6pPr>
          <a:lvl7pPr marL="342900" indent="-57150">
            <a:defRPr sz="900"/>
          </a:lvl7pPr>
          <a:lvl8pPr marL="400050" indent="-57150">
            <a:defRPr sz="900"/>
          </a:lvl8pPr>
          <a:lvl9pPr marL="457200" indent="-57150">
            <a:defRPr sz="900"/>
          </a:lvl9pPr>
        </a:lstStyle>
        <a:p/>
      </dsp:txBody>
      <dsp:txXfrm>
        <a:off x="3059345" y="2072089"/>
        <a:ext cx="1118201" cy="710058"/>
      </dsp:txXfrm>
    </dsp:sp>
    <dsp:sp>
      <dsp:nvSpPr>
        <dsp:cNvPr id="25" name="圆角矩形 24"/>
        <dsp:cNvSpPr/>
      </dsp:nvSpPr>
      <dsp:spPr bwMode="white">
        <a:xfrm>
          <a:off x="3183590" y="2190121"/>
          <a:ext cx="1118201" cy="710058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5719" tIns="45719" rIns="45719" bIns="45719" anchor="ctr"/>
        <a:lstStyle>
          <a:lvl2pPr marL="57150" indent="-57150">
            <a:defRPr sz="900"/>
          </a:lvl2pPr>
          <a:lvl3pPr marL="114300" indent="-57150">
            <a:defRPr sz="900"/>
          </a:lvl3pPr>
          <a:lvl4pPr marL="171450" indent="-57150">
            <a:defRPr sz="900"/>
          </a:lvl4pPr>
          <a:lvl5pPr marL="228600" indent="-57150">
            <a:defRPr sz="900"/>
          </a:lvl5pPr>
          <a:lvl6pPr marL="285750" indent="-57150">
            <a:defRPr sz="900"/>
          </a:lvl6pPr>
          <a:lvl7pPr marL="342900" indent="-57150">
            <a:defRPr sz="900"/>
          </a:lvl7pPr>
          <a:lvl8pPr marL="400050" indent="-57150">
            <a:defRPr sz="900"/>
          </a:lvl8pPr>
          <a:lvl9pPr marL="457200" indent="-57150">
            <a:defRPr sz="9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排除全量老用户进行投放</a:t>
          </a:r>
          <a:endParaRPr lang="zh-CN" altLang="en-US" sz="1200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3590" y="2190121"/>
        <a:ext cx="1118201" cy="710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#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#1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#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#2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#3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#4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#5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#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8295" indent="-328295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API-1.0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：监控不同媒体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不同分类的广点通用户，在广告主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中的激活情况。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API-2.0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监控不同媒体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不同分类的广点通用户，在广告主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中的访问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下单情况。</a:t>
            </a:r>
          </a:p>
          <a:p>
            <a:pPr marL="328295" indent="-328295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OCPA</a:t>
            </a: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1200" b="1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在广告主和广点通完成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API-1.0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对接后，广点通可根据广告主现有在投广告，进行深度学习。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深度学习完毕之后（积累一定数据后，要求：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天内累积激活数大于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），广点通会根据不同媒体不同分类用户，进行不同出价，但会确保激活成本固定，和当前一致。</a:t>
            </a:r>
          </a:p>
          <a:p>
            <a:pPr marL="328295" indent="-328295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应用直达：</a:t>
            </a:r>
            <a:endParaRPr lang="zh-CN" altLang="en-US" sz="1200" b="1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针对老用户，点击广告后，直接唤醒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，并直达某一预先在广点通后台设置好的指定页面。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针对安装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全过程都在广点通中完成的新用户，完成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下载之后，直接打开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并直达某一预先在广点通后台设置好的指定页面。</a:t>
            </a:r>
          </a:p>
          <a:p>
            <a:pPr marL="328295" indent="-328295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直投模式：</a:t>
            </a:r>
            <a:endParaRPr lang="zh-CN" altLang="en-US" sz="1200" b="1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通过技术对接，将广点通广告系统和广告主广告系统无缝对接上，让广告主的商户，可在广告主广告系统上，直接投放广点通的广告。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8295" indent="-328295" fontAlgn="auto">
              <a:lnSpc>
                <a:spcPct val="145000"/>
              </a:lnSpc>
              <a:buFont typeface="Wingdings" panose="05000000000000000000" charset="0"/>
              <a:buChar char="Ø"/>
            </a:pP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创意区分：</a:t>
            </a:r>
            <a:endParaRPr lang="zh-CN" altLang="en-US" sz="1200" b="1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8295" indent="-328295" fontAlgn="auto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搜索广告：在用户主动解决问题时，通过广告描述，告诉Ta我们能解决Ta正面临的问题。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8295" indent="-328295" fontAlgn="auto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展示广告：在用户不经意间，抓住用户的眼球，吸引Ta注意到这一条广告，并促使Ta点击。</a:t>
            </a:r>
          </a:p>
          <a:p>
            <a:pPr marL="328295" indent="-328295" fontAlgn="auto">
              <a:lnSpc>
                <a:spcPct val="145000"/>
              </a:lnSpc>
              <a:buFont typeface="Wingdings" panose="05000000000000000000" charset="0"/>
              <a:buChar char="Ø"/>
            </a:pP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创意设计：</a:t>
            </a:r>
          </a:p>
          <a:p>
            <a:pPr marL="328295" indent="-328295" fontAlgn="auto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思考如下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个问题，从而确定产品的核心卖点，作为展示的创意内容。</a:t>
            </a:r>
          </a:p>
          <a:p>
            <a:pPr marL="328295" indent="-328295" fontAlgn="auto">
              <a:lnSpc>
                <a:spcPct val="145000"/>
              </a:lnSpc>
              <a:buFont typeface="+mj-lt"/>
              <a:buAutoNum type="arabicPeriod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产品的用户是谁？</a:t>
            </a:r>
          </a:p>
          <a:p>
            <a:pPr marL="328295" indent="-328295" fontAlgn="auto">
              <a:lnSpc>
                <a:spcPct val="145000"/>
              </a:lnSpc>
              <a:buFont typeface="+mj-lt"/>
              <a:buAutoNum type="arabicPeriod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产品主要解决了用户的哪个痛点？</a:t>
            </a:r>
          </a:p>
          <a:p>
            <a:pPr marL="328295" indent="-328295" fontAlgn="auto">
              <a:lnSpc>
                <a:spcPct val="145000"/>
              </a:lnSpc>
              <a:buFont typeface="+mj-lt"/>
              <a:buAutoNum type="arabicPeriod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产品在何时使用？</a:t>
            </a:r>
          </a:p>
          <a:p>
            <a:pPr marL="328295" indent="-328295" fontAlgn="auto">
              <a:lnSpc>
                <a:spcPct val="145000"/>
              </a:lnSpc>
              <a:buFont typeface="+mj-lt"/>
              <a:buAutoNum type="arabicPeriod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产品在何种场景下使用？</a:t>
            </a:r>
          </a:p>
          <a:p>
            <a:pPr marL="328295" indent="-328295" fontAlgn="auto">
              <a:lnSpc>
                <a:spcPct val="145000"/>
              </a:lnSpc>
              <a:buFont typeface="Wingdings" panose="05000000000000000000" charset="0"/>
              <a:buChar char="Ø"/>
            </a:pP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创意设计经验：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8295" indent="-328295" fontAlgn="auto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：图片吸引眼球，标题决定点击。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8295" indent="-328295" fontAlgn="auto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：创意所面向的受众，越广越好；创意所涉及的产品，刚性需求越强越好。</a:t>
            </a:r>
          </a:p>
          <a:p>
            <a:pPr marL="328295" indent="-328295" fontAlgn="auto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理由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因为高端用户，也有基本需求；但基本用户，一般无高端需求。高端用户也是基本需求提供方的潜客。所以，基本需求的广告，其点击率，一定高于，高端需求的广告。自然，创意越接地气，受众越广，刚性越强，则越好。</a:t>
            </a:r>
          </a:p>
          <a:p>
            <a:pPr marL="328295" indent="-328295" fontAlgn="auto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：创意需要具有一定的结果导向性。以免点击率过高，而转化率过低的情况发生。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8295" indent="-328295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广点通的主要工作：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pctr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：帮助用户找到感兴趣的服务，定位并激活用户潜在需求。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ecpm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：帮助广告主找到合适的用户，确保广告主的投放效果。</a:t>
            </a:r>
          </a:p>
          <a:p>
            <a:pPr marL="328295" indent="-328295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广点通的流量池分布：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测试期：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精选流量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建立测试期流量池。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让新广告进行测试，积累数据，学习新广告，更适合哪些用户，学习的结果即形成量化指标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pctr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一定时间，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pctr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高于预设的基准值，则新广告跑出测试期，开始获取正式流量，和其他已上线的正式广告，进行竞争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正式期：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pctr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：决定了广告和用户的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情况，即哪些广告该分配给哪些用户。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ecpm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：决定了广告排序，对于广告主而言，即决定了广告在竞争中胜出的概率。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pctr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目前应该只能通过离线数据计算得出。根据数据量的大小情况，可以按每小时计算一次，或者按每天计算一次。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pctr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是广告质量度，最重要的一个组成部分，但绝对不代表全部。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8295" indent="-328295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广点通的主要工作：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pctr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：帮助用户找到感兴趣的服务，定位并激活用户潜在需求。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ecpm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：帮助广告主找到合适的用户，确保广告主的投放效果。</a:t>
            </a:r>
          </a:p>
          <a:p>
            <a:pPr marL="328295" indent="-328295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广点通的流量池分布：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测试期：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精选流量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建立测试期流量池。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让新广告进行测试，积累数据，学习新广告，更适合哪些用户，学习的结果即形成量化指标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pctr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一定时间，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pctr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高于预设的基准值，则新广告跑出测试期，开始获取正式流量，和其他已上线的正式广告，进行竞争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正式期：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pctr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：决定了广告和用户的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情况，即哪些广告该分配给哪些用户。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ecpm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：决定了广告排序，对于广告主而言，即决定了广告在竞争中胜出的概率。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pctr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目前应该只能通过离线数据计算得出。根据数据量的大小情况，可以按每小时计算一次，或者按每天计算一次。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pctr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是广告质量度，最重要的一个组成部分，但绝对不代表全部。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8295" indent="-328295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广点通的主要工作：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pctr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：帮助用户找到感兴趣的服务，定位并激活用户潜在需求。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ecpm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：帮助广告主找到合适的用户，确保广告主的投放效果。</a:t>
            </a:r>
          </a:p>
          <a:p>
            <a:pPr marL="328295" indent="-328295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广点通的流量池分布：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测试期：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精选流量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建立测试期流量池。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让新广告进行测试，积累数据，学习新广告，更适合哪些用户，学习的结果即形成量化指标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pctr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一定时间，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pctr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高于预设的基准值，则新广告跑出测试期，开始获取正式流量，和其他已上线的正式广告，进行竞争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正式期：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pctr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：决定了广告和用户的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情况，即哪些广告该分配给哪些用户。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ecpm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：决定了广告排序，对于广告主而言，即决定了广告在竞争中胜出的概率。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pctr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目前应该只能通过离线数据计算得出。根据数据量的大小情况，可以按每小时计算一次，或者按每天计算一次。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pctr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是广告质量度，最重要的一个组成部分，但绝对不代表全部。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791A7-627F-4CA3-9701-1E164EC4666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77"/>
          <p:cNvSpPr>
            <a:spLocks noChangeArrowheads="1"/>
          </p:cNvSpPr>
          <p:nvPr userDrawn="1"/>
        </p:nvSpPr>
        <p:spPr bwMode="auto">
          <a:xfrm>
            <a:off x="4159250" y="501650"/>
            <a:ext cx="777875" cy="860425"/>
          </a:xfrm>
          <a:custGeom>
            <a:avLst/>
            <a:gdLst>
              <a:gd name="T0" fmla="*/ 0 w 1002535"/>
              <a:gd name="T1" fmla="*/ 859316 h 1123721"/>
              <a:gd name="T2" fmla="*/ 969484 w 1002535"/>
              <a:gd name="T3" fmla="*/ 0 h 1123721"/>
              <a:gd name="T4" fmla="*/ 1002535 w 1002535"/>
              <a:gd name="T5" fmla="*/ 220338 h 1123721"/>
              <a:gd name="T6" fmla="*/ 506776 w 1002535"/>
              <a:gd name="T7" fmla="*/ 1123721 h 1123721"/>
              <a:gd name="T8" fmla="*/ 0 w 1002535"/>
              <a:gd name="T9" fmla="*/ 859316 h 11237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2535"/>
              <a:gd name="T16" fmla="*/ 0 h 1123721"/>
              <a:gd name="T17" fmla="*/ 1002535 w 1002535"/>
              <a:gd name="T18" fmla="*/ 1123721 h 11237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2535" h="1123721">
                <a:moveTo>
                  <a:pt x="0" y="859316"/>
                </a:moveTo>
                <a:lnTo>
                  <a:pt x="969484" y="0"/>
                </a:lnTo>
                <a:lnTo>
                  <a:pt x="1002535" y="220338"/>
                </a:lnTo>
                <a:lnTo>
                  <a:pt x="506776" y="1123721"/>
                </a:lnTo>
                <a:lnTo>
                  <a:pt x="0" y="859316"/>
                </a:lnTo>
                <a:close/>
              </a:path>
            </a:pathLst>
          </a:custGeom>
          <a:solidFill>
            <a:srgbClr val="14B8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任意多边形 78"/>
          <p:cNvSpPr>
            <a:spLocks noChangeArrowheads="1"/>
          </p:cNvSpPr>
          <p:nvPr userDrawn="1"/>
        </p:nvSpPr>
        <p:spPr bwMode="auto">
          <a:xfrm>
            <a:off x="4578350" y="520700"/>
            <a:ext cx="1255713" cy="784225"/>
          </a:xfrm>
          <a:custGeom>
            <a:avLst/>
            <a:gdLst>
              <a:gd name="T0" fmla="*/ 561861 w 1608463"/>
              <a:gd name="T1" fmla="*/ 0 h 1035585"/>
              <a:gd name="T2" fmla="*/ 0 w 1608463"/>
              <a:gd name="T3" fmla="*/ 1035585 h 1035585"/>
              <a:gd name="T4" fmla="*/ 1608463 w 1608463"/>
              <a:gd name="T5" fmla="*/ 859315 h 1035585"/>
              <a:gd name="T6" fmla="*/ 561861 w 1608463"/>
              <a:gd name="T7" fmla="*/ 0 h 1035585"/>
              <a:gd name="T8" fmla="*/ 0 60000 65536"/>
              <a:gd name="T9" fmla="*/ 0 60000 65536"/>
              <a:gd name="T10" fmla="*/ 0 60000 65536"/>
              <a:gd name="T11" fmla="*/ 0 60000 65536"/>
              <a:gd name="T12" fmla="*/ 0 w 1608463"/>
              <a:gd name="T13" fmla="*/ 0 h 1035585"/>
              <a:gd name="T14" fmla="*/ 1608463 w 1608463"/>
              <a:gd name="T15" fmla="*/ 1035585 h 10355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08463" h="1035585">
                <a:moveTo>
                  <a:pt x="561861" y="0"/>
                </a:moveTo>
                <a:lnTo>
                  <a:pt x="0" y="1035585"/>
                </a:lnTo>
                <a:lnTo>
                  <a:pt x="1608463" y="859315"/>
                </a:lnTo>
                <a:lnTo>
                  <a:pt x="561861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任意多边形 38"/>
          <p:cNvSpPr>
            <a:spLocks noChangeArrowheads="1"/>
          </p:cNvSpPr>
          <p:nvPr userDrawn="1"/>
        </p:nvSpPr>
        <p:spPr bwMode="auto">
          <a:xfrm>
            <a:off x="1825625" y="1139825"/>
            <a:ext cx="1701800" cy="636588"/>
          </a:xfrm>
          <a:custGeom>
            <a:avLst/>
            <a:gdLst>
              <a:gd name="T0" fmla="*/ 705079 w 2214390"/>
              <a:gd name="T1" fmla="*/ 165253 h 782197"/>
              <a:gd name="T2" fmla="*/ 2214390 w 2214390"/>
              <a:gd name="T3" fmla="*/ 0 h 782197"/>
              <a:gd name="T4" fmla="*/ 0 w 2214390"/>
              <a:gd name="T5" fmla="*/ 782197 h 782197"/>
              <a:gd name="T6" fmla="*/ 705079 w 2214390"/>
              <a:gd name="T7" fmla="*/ 165253 h 782197"/>
              <a:gd name="T8" fmla="*/ 0 60000 65536"/>
              <a:gd name="T9" fmla="*/ 0 60000 65536"/>
              <a:gd name="T10" fmla="*/ 0 60000 65536"/>
              <a:gd name="T11" fmla="*/ 0 60000 65536"/>
              <a:gd name="T12" fmla="*/ 0 w 2214390"/>
              <a:gd name="T13" fmla="*/ 0 h 782197"/>
              <a:gd name="T14" fmla="*/ 2214390 w 2214390"/>
              <a:gd name="T15" fmla="*/ 782197 h 7821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14390" h="782197">
                <a:moveTo>
                  <a:pt x="705079" y="165253"/>
                </a:moveTo>
                <a:lnTo>
                  <a:pt x="2214390" y="0"/>
                </a:lnTo>
                <a:lnTo>
                  <a:pt x="0" y="782197"/>
                </a:lnTo>
                <a:lnTo>
                  <a:pt x="705079" y="165253"/>
                </a:lnTo>
                <a:close/>
              </a:path>
            </a:pathLst>
          </a:custGeom>
          <a:solidFill>
            <a:srgbClr val="F8A91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任意多边形 74"/>
          <p:cNvSpPr>
            <a:spLocks noChangeArrowheads="1"/>
          </p:cNvSpPr>
          <p:nvPr userDrawn="1"/>
        </p:nvSpPr>
        <p:spPr bwMode="auto">
          <a:xfrm>
            <a:off x="3544888" y="1123950"/>
            <a:ext cx="603250" cy="561975"/>
          </a:xfrm>
          <a:custGeom>
            <a:avLst/>
            <a:gdLst>
              <a:gd name="T0" fmla="*/ 0 w 804231"/>
              <a:gd name="T1" fmla="*/ 0 h 749147"/>
              <a:gd name="T2" fmla="*/ 804231 w 804231"/>
              <a:gd name="T3" fmla="*/ 55085 h 749147"/>
              <a:gd name="T4" fmla="*/ 760164 w 804231"/>
              <a:gd name="T5" fmla="*/ 749147 h 749147"/>
              <a:gd name="T6" fmla="*/ 0 w 804231"/>
              <a:gd name="T7" fmla="*/ 0 h 749147"/>
              <a:gd name="T8" fmla="*/ 0 60000 65536"/>
              <a:gd name="T9" fmla="*/ 0 60000 65536"/>
              <a:gd name="T10" fmla="*/ 0 60000 65536"/>
              <a:gd name="T11" fmla="*/ 0 60000 65536"/>
              <a:gd name="T12" fmla="*/ 0 w 804231"/>
              <a:gd name="T13" fmla="*/ 0 h 749147"/>
              <a:gd name="T14" fmla="*/ 804231 w 804231"/>
              <a:gd name="T15" fmla="*/ 749147 h 7491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4231" h="749147">
                <a:moveTo>
                  <a:pt x="0" y="0"/>
                </a:moveTo>
                <a:lnTo>
                  <a:pt x="804231" y="55085"/>
                </a:lnTo>
                <a:lnTo>
                  <a:pt x="760164" y="749147"/>
                </a:lnTo>
                <a:lnTo>
                  <a:pt x="0" y="0"/>
                </a:lnTo>
                <a:close/>
              </a:path>
            </a:pathLst>
          </a:custGeom>
          <a:solidFill>
            <a:srgbClr val="16B7D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任意多边形 115"/>
          <p:cNvSpPr>
            <a:spLocks noChangeArrowheads="1"/>
          </p:cNvSpPr>
          <p:nvPr userDrawn="1"/>
        </p:nvSpPr>
        <p:spPr bwMode="auto">
          <a:xfrm>
            <a:off x="7966075" y="-31750"/>
            <a:ext cx="446088" cy="173038"/>
          </a:xfrm>
          <a:custGeom>
            <a:avLst/>
            <a:gdLst>
              <a:gd name="T0" fmla="*/ 0 w 594911"/>
              <a:gd name="T1" fmla="*/ 0 h 187287"/>
              <a:gd name="T2" fmla="*/ 594911 w 594911"/>
              <a:gd name="T3" fmla="*/ 33051 h 187287"/>
              <a:gd name="T4" fmla="*/ 66101 w 594911"/>
              <a:gd name="T5" fmla="*/ 187287 h 187287"/>
              <a:gd name="T6" fmla="*/ 0 w 594911"/>
              <a:gd name="T7" fmla="*/ 0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594911"/>
              <a:gd name="T13" fmla="*/ 0 h 187287"/>
              <a:gd name="T14" fmla="*/ 594911 w 594911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4911" h="187287">
                <a:moveTo>
                  <a:pt x="0" y="0"/>
                </a:moveTo>
                <a:lnTo>
                  <a:pt x="594911" y="33051"/>
                </a:lnTo>
                <a:lnTo>
                  <a:pt x="66101" y="187287"/>
                </a:lnTo>
                <a:lnTo>
                  <a:pt x="0" y="0"/>
                </a:lnTo>
                <a:close/>
              </a:path>
            </a:pathLst>
          </a:custGeom>
          <a:solidFill>
            <a:srgbClr val="1CACB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任意多边形 72"/>
          <p:cNvSpPr>
            <a:spLocks noChangeArrowheads="1"/>
          </p:cNvSpPr>
          <p:nvPr userDrawn="1"/>
        </p:nvSpPr>
        <p:spPr bwMode="auto">
          <a:xfrm>
            <a:off x="4130675" y="1577975"/>
            <a:ext cx="1404938" cy="1149350"/>
          </a:xfrm>
          <a:custGeom>
            <a:avLst/>
            <a:gdLst>
              <a:gd name="T0" fmla="*/ 495759 w 1850834"/>
              <a:gd name="T1" fmla="*/ 0 h 1531344"/>
              <a:gd name="T2" fmla="*/ 0 w 1850834"/>
              <a:gd name="T3" fmla="*/ 462708 h 1531344"/>
              <a:gd name="T4" fmla="*/ 1850834 w 1850834"/>
              <a:gd name="T5" fmla="*/ 1531344 h 1531344"/>
              <a:gd name="T6" fmla="*/ 495759 w 1850834"/>
              <a:gd name="T7" fmla="*/ 0 h 1531344"/>
              <a:gd name="T8" fmla="*/ 0 60000 65536"/>
              <a:gd name="T9" fmla="*/ 0 60000 65536"/>
              <a:gd name="T10" fmla="*/ 0 60000 65536"/>
              <a:gd name="T11" fmla="*/ 0 60000 65536"/>
              <a:gd name="T12" fmla="*/ 0 w 1850834"/>
              <a:gd name="T13" fmla="*/ 0 h 1531344"/>
              <a:gd name="T14" fmla="*/ 1850834 w 1850834"/>
              <a:gd name="T15" fmla="*/ 1531344 h 153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50834" h="1531344">
                <a:moveTo>
                  <a:pt x="495759" y="0"/>
                </a:moveTo>
                <a:lnTo>
                  <a:pt x="0" y="462708"/>
                </a:lnTo>
                <a:lnTo>
                  <a:pt x="1850834" y="1531344"/>
                </a:lnTo>
                <a:lnTo>
                  <a:pt x="495759" y="0"/>
                </a:lnTo>
                <a:close/>
              </a:path>
            </a:pathLst>
          </a:cu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任意多边形 80"/>
          <p:cNvSpPr>
            <a:spLocks noChangeArrowheads="1"/>
          </p:cNvSpPr>
          <p:nvPr userDrawn="1"/>
        </p:nvSpPr>
        <p:spPr bwMode="auto">
          <a:xfrm>
            <a:off x="4437063" y="1157288"/>
            <a:ext cx="1395412" cy="603250"/>
          </a:xfrm>
          <a:custGeom>
            <a:avLst/>
            <a:gdLst>
              <a:gd name="T0" fmla="*/ 1718631 w 1718631"/>
              <a:gd name="T1" fmla="*/ 0 h 760164"/>
              <a:gd name="T2" fmla="*/ 275421 w 1718631"/>
              <a:gd name="T3" fmla="*/ 760164 h 760164"/>
              <a:gd name="T4" fmla="*/ 0 w 1718631"/>
              <a:gd name="T5" fmla="*/ 473725 h 760164"/>
              <a:gd name="T6" fmla="*/ 1718631 w 1718631"/>
              <a:gd name="T7" fmla="*/ 0 h 760164"/>
              <a:gd name="T8" fmla="*/ 0 60000 65536"/>
              <a:gd name="T9" fmla="*/ 0 60000 65536"/>
              <a:gd name="T10" fmla="*/ 0 60000 65536"/>
              <a:gd name="T11" fmla="*/ 0 60000 65536"/>
              <a:gd name="T12" fmla="*/ 0 w 1718631"/>
              <a:gd name="T13" fmla="*/ 0 h 760164"/>
              <a:gd name="T14" fmla="*/ 1718631 w 1718631"/>
              <a:gd name="T15" fmla="*/ 760164 h 760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8631" h="760164">
                <a:moveTo>
                  <a:pt x="1718631" y="0"/>
                </a:moveTo>
                <a:lnTo>
                  <a:pt x="275421" y="760164"/>
                </a:lnTo>
                <a:lnTo>
                  <a:pt x="0" y="473725"/>
                </a:lnTo>
                <a:lnTo>
                  <a:pt x="1718631" y="0"/>
                </a:lnTo>
                <a:close/>
              </a:path>
            </a:pathLst>
          </a:custGeom>
          <a:solidFill>
            <a:srgbClr val="C1203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任意多边形 53"/>
          <p:cNvSpPr>
            <a:spLocks noChangeArrowheads="1"/>
          </p:cNvSpPr>
          <p:nvPr userDrawn="1"/>
        </p:nvSpPr>
        <p:spPr bwMode="auto">
          <a:xfrm rot="260233">
            <a:off x="2644775" y="2041525"/>
            <a:ext cx="581025" cy="300038"/>
          </a:xfrm>
          <a:custGeom>
            <a:avLst/>
            <a:gdLst>
              <a:gd name="T0" fmla="*/ 727113 w 727113"/>
              <a:gd name="T1" fmla="*/ 0 h 352539"/>
              <a:gd name="T2" fmla="*/ 0 w 727113"/>
              <a:gd name="T3" fmla="*/ 308472 h 352539"/>
              <a:gd name="T4" fmla="*/ 462709 w 727113"/>
              <a:gd name="T5" fmla="*/ 352539 h 352539"/>
              <a:gd name="T6" fmla="*/ 727113 w 727113"/>
              <a:gd name="T7" fmla="*/ 0 h 352539"/>
              <a:gd name="T8" fmla="*/ 0 60000 65536"/>
              <a:gd name="T9" fmla="*/ 0 60000 65536"/>
              <a:gd name="T10" fmla="*/ 0 60000 65536"/>
              <a:gd name="T11" fmla="*/ 0 60000 65536"/>
              <a:gd name="T12" fmla="*/ 0 w 727113"/>
              <a:gd name="T13" fmla="*/ 0 h 352539"/>
              <a:gd name="T14" fmla="*/ 727113 w 727113"/>
              <a:gd name="T15" fmla="*/ 352539 h 3525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7113" h="352539">
                <a:moveTo>
                  <a:pt x="727113" y="0"/>
                </a:moveTo>
                <a:lnTo>
                  <a:pt x="0" y="308472"/>
                </a:lnTo>
                <a:lnTo>
                  <a:pt x="462709" y="352539"/>
                </a:lnTo>
                <a:lnTo>
                  <a:pt x="727113" y="0"/>
                </a:lnTo>
                <a:close/>
              </a:path>
            </a:pathLst>
          </a:custGeom>
          <a:solidFill>
            <a:srgbClr val="FFB91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任意多边形 117"/>
          <p:cNvSpPr>
            <a:spLocks noChangeArrowheads="1"/>
          </p:cNvSpPr>
          <p:nvPr userDrawn="1"/>
        </p:nvSpPr>
        <p:spPr bwMode="auto">
          <a:xfrm>
            <a:off x="5849938" y="1338263"/>
            <a:ext cx="414337" cy="446087"/>
          </a:xfrm>
          <a:custGeom>
            <a:avLst/>
            <a:gdLst>
              <a:gd name="T0" fmla="*/ 550843 w 550843"/>
              <a:gd name="T1" fmla="*/ 0 h 594911"/>
              <a:gd name="T2" fmla="*/ 319489 w 550843"/>
              <a:gd name="T3" fmla="*/ 594911 h 594911"/>
              <a:gd name="T4" fmla="*/ 0 w 550843"/>
              <a:gd name="T5" fmla="*/ 583894 h 594911"/>
              <a:gd name="T6" fmla="*/ 550843 w 550843"/>
              <a:gd name="T7" fmla="*/ 0 h 594911"/>
              <a:gd name="T8" fmla="*/ 0 60000 65536"/>
              <a:gd name="T9" fmla="*/ 0 60000 65536"/>
              <a:gd name="T10" fmla="*/ 0 60000 65536"/>
              <a:gd name="T11" fmla="*/ 0 60000 65536"/>
              <a:gd name="T12" fmla="*/ 0 w 550843"/>
              <a:gd name="T13" fmla="*/ 0 h 594911"/>
              <a:gd name="T14" fmla="*/ 550843 w 550843"/>
              <a:gd name="T15" fmla="*/ 594911 h 5949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3" h="594911">
                <a:moveTo>
                  <a:pt x="550843" y="0"/>
                </a:moveTo>
                <a:lnTo>
                  <a:pt x="319489" y="594911"/>
                </a:lnTo>
                <a:lnTo>
                  <a:pt x="0" y="583894"/>
                </a:lnTo>
                <a:lnTo>
                  <a:pt x="550843" y="0"/>
                </a:lnTo>
                <a:close/>
              </a:path>
            </a:pathLst>
          </a:custGeom>
          <a:solidFill>
            <a:srgbClr val="0AAAB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任意多边形 104"/>
          <p:cNvSpPr>
            <a:spLocks noChangeArrowheads="1"/>
          </p:cNvSpPr>
          <p:nvPr userDrawn="1"/>
        </p:nvSpPr>
        <p:spPr bwMode="auto">
          <a:xfrm>
            <a:off x="5949950" y="1346200"/>
            <a:ext cx="320675" cy="133350"/>
          </a:xfrm>
          <a:custGeom>
            <a:avLst/>
            <a:gdLst>
              <a:gd name="T0" fmla="*/ 132202 w 396607"/>
              <a:gd name="T1" fmla="*/ 0 h 187287"/>
              <a:gd name="T2" fmla="*/ 396607 w 396607"/>
              <a:gd name="T3" fmla="*/ 22034 h 187287"/>
              <a:gd name="T4" fmla="*/ 0 w 396607"/>
              <a:gd name="T5" fmla="*/ 187287 h 187287"/>
              <a:gd name="T6" fmla="*/ 132202 w 396607"/>
              <a:gd name="T7" fmla="*/ 0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396607"/>
              <a:gd name="T13" fmla="*/ 0 h 187287"/>
              <a:gd name="T14" fmla="*/ 396607 w 396607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6607" h="187287">
                <a:moveTo>
                  <a:pt x="132202" y="0"/>
                </a:moveTo>
                <a:lnTo>
                  <a:pt x="396607" y="22034"/>
                </a:lnTo>
                <a:lnTo>
                  <a:pt x="0" y="187287"/>
                </a:lnTo>
                <a:lnTo>
                  <a:pt x="132202" y="0"/>
                </a:lnTo>
                <a:close/>
              </a:path>
            </a:pathLst>
          </a:custGeom>
          <a:solidFill>
            <a:srgbClr val="0A9F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任意多边形 102"/>
          <p:cNvSpPr>
            <a:spLocks noChangeArrowheads="1"/>
          </p:cNvSpPr>
          <p:nvPr userDrawn="1"/>
        </p:nvSpPr>
        <p:spPr bwMode="auto">
          <a:xfrm>
            <a:off x="5749925" y="1114425"/>
            <a:ext cx="571500" cy="330200"/>
          </a:xfrm>
          <a:custGeom>
            <a:avLst/>
            <a:gdLst>
              <a:gd name="T0" fmla="*/ 0 w 661012"/>
              <a:gd name="T1" fmla="*/ 132202 h 407624"/>
              <a:gd name="T2" fmla="*/ 661012 w 661012"/>
              <a:gd name="T3" fmla="*/ 0 h 407624"/>
              <a:gd name="T4" fmla="*/ 264405 w 661012"/>
              <a:gd name="T5" fmla="*/ 407624 h 407624"/>
              <a:gd name="T6" fmla="*/ 0 w 661012"/>
              <a:gd name="T7" fmla="*/ 132202 h 407624"/>
              <a:gd name="T8" fmla="*/ 0 60000 65536"/>
              <a:gd name="T9" fmla="*/ 0 60000 65536"/>
              <a:gd name="T10" fmla="*/ 0 60000 65536"/>
              <a:gd name="T11" fmla="*/ 0 60000 65536"/>
              <a:gd name="T12" fmla="*/ 0 w 661012"/>
              <a:gd name="T13" fmla="*/ 0 h 407624"/>
              <a:gd name="T14" fmla="*/ 661012 w 661012"/>
              <a:gd name="T15" fmla="*/ 407624 h 407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1012" h="407624">
                <a:moveTo>
                  <a:pt x="0" y="132202"/>
                </a:moveTo>
                <a:lnTo>
                  <a:pt x="661012" y="0"/>
                </a:lnTo>
                <a:lnTo>
                  <a:pt x="264405" y="407624"/>
                </a:lnTo>
                <a:lnTo>
                  <a:pt x="0" y="132202"/>
                </a:lnTo>
                <a:close/>
              </a:path>
            </a:pathLst>
          </a:custGeom>
          <a:solidFill>
            <a:srgbClr val="E8213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任意多边形 97"/>
          <p:cNvSpPr>
            <a:spLocks noChangeArrowheads="1"/>
          </p:cNvSpPr>
          <p:nvPr userDrawn="1"/>
        </p:nvSpPr>
        <p:spPr bwMode="auto">
          <a:xfrm>
            <a:off x="5486400" y="263525"/>
            <a:ext cx="504825" cy="884238"/>
          </a:xfrm>
          <a:custGeom>
            <a:avLst/>
            <a:gdLst>
              <a:gd name="T0" fmla="*/ 0 w 649995"/>
              <a:gd name="T1" fmla="*/ 594911 h 1178805"/>
              <a:gd name="T2" fmla="*/ 649995 w 649995"/>
              <a:gd name="T3" fmla="*/ 0 h 1178805"/>
              <a:gd name="T4" fmla="*/ 385590 w 649995"/>
              <a:gd name="T5" fmla="*/ 1178805 h 1178805"/>
              <a:gd name="T6" fmla="*/ 0 w 649995"/>
              <a:gd name="T7" fmla="*/ 594911 h 1178805"/>
              <a:gd name="T8" fmla="*/ 0 60000 65536"/>
              <a:gd name="T9" fmla="*/ 0 60000 65536"/>
              <a:gd name="T10" fmla="*/ 0 60000 65536"/>
              <a:gd name="T11" fmla="*/ 0 60000 65536"/>
              <a:gd name="T12" fmla="*/ 0 w 649995"/>
              <a:gd name="T13" fmla="*/ 0 h 1178805"/>
              <a:gd name="T14" fmla="*/ 649995 w 649995"/>
              <a:gd name="T15" fmla="*/ 1178805 h 11788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9995" h="1178805">
                <a:moveTo>
                  <a:pt x="0" y="594911"/>
                </a:moveTo>
                <a:lnTo>
                  <a:pt x="649995" y="0"/>
                </a:lnTo>
                <a:lnTo>
                  <a:pt x="385590" y="1178805"/>
                </a:lnTo>
                <a:lnTo>
                  <a:pt x="0" y="594911"/>
                </a:lnTo>
                <a:close/>
              </a:path>
            </a:pathLst>
          </a:custGeom>
          <a:solidFill>
            <a:srgbClr val="1D97B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任意多边形 71"/>
          <p:cNvSpPr>
            <a:spLocks noChangeArrowheads="1"/>
          </p:cNvSpPr>
          <p:nvPr userDrawn="1"/>
        </p:nvSpPr>
        <p:spPr bwMode="auto">
          <a:xfrm>
            <a:off x="4148138" y="1925638"/>
            <a:ext cx="1387475" cy="801687"/>
          </a:xfrm>
          <a:custGeom>
            <a:avLst/>
            <a:gdLst>
              <a:gd name="T0" fmla="*/ 0 w 1806767"/>
              <a:gd name="T1" fmla="*/ 0 h 1046602"/>
              <a:gd name="T2" fmla="*/ 1806767 w 1806767"/>
              <a:gd name="T3" fmla="*/ 1046602 h 1046602"/>
              <a:gd name="T4" fmla="*/ 11017 w 1806767"/>
              <a:gd name="T5" fmla="*/ 738130 h 1046602"/>
              <a:gd name="T6" fmla="*/ 0 w 1806767"/>
              <a:gd name="T7" fmla="*/ 0 h 1046602"/>
              <a:gd name="T8" fmla="*/ 0 60000 65536"/>
              <a:gd name="T9" fmla="*/ 0 60000 65536"/>
              <a:gd name="T10" fmla="*/ 0 60000 65536"/>
              <a:gd name="T11" fmla="*/ 0 60000 65536"/>
              <a:gd name="T12" fmla="*/ 0 w 1806767"/>
              <a:gd name="T13" fmla="*/ 0 h 1046602"/>
              <a:gd name="T14" fmla="*/ 1806767 w 1806767"/>
              <a:gd name="T15" fmla="*/ 1046602 h 10466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6767" h="1046602">
                <a:moveTo>
                  <a:pt x="0" y="0"/>
                </a:moveTo>
                <a:lnTo>
                  <a:pt x="1806767" y="1046602"/>
                </a:lnTo>
                <a:lnTo>
                  <a:pt x="11017" y="738130"/>
                </a:lnTo>
                <a:lnTo>
                  <a:pt x="0" y="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任意多边形 30"/>
          <p:cNvSpPr>
            <a:spLocks noChangeArrowheads="1"/>
          </p:cNvSpPr>
          <p:nvPr userDrawn="1"/>
        </p:nvSpPr>
        <p:spPr bwMode="auto">
          <a:xfrm>
            <a:off x="247650" y="3536950"/>
            <a:ext cx="866775" cy="520700"/>
          </a:xfrm>
          <a:custGeom>
            <a:avLst/>
            <a:gdLst>
              <a:gd name="T0" fmla="*/ 0 w 1156771"/>
              <a:gd name="T1" fmla="*/ 143219 h 694063"/>
              <a:gd name="T2" fmla="*/ 1156771 w 1156771"/>
              <a:gd name="T3" fmla="*/ 0 h 694063"/>
              <a:gd name="T4" fmla="*/ 506776 w 1156771"/>
              <a:gd name="T5" fmla="*/ 694063 h 694063"/>
              <a:gd name="T6" fmla="*/ 0 w 1156771"/>
              <a:gd name="T7" fmla="*/ 143219 h 694063"/>
              <a:gd name="T8" fmla="*/ 0 60000 65536"/>
              <a:gd name="T9" fmla="*/ 0 60000 65536"/>
              <a:gd name="T10" fmla="*/ 0 60000 65536"/>
              <a:gd name="T11" fmla="*/ 0 60000 65536"/>
              <a:gd name="T12" fmla="*/ 0 w 1156771"/>
              <a:gd name="T13" fmla="*/ 0 h 694063"/>
              <a:gd name="T14" fmla="*/ 1156771 w 1156771"/>
              <a:gd name="T15" fmla="*/ 694063 h 6940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6771" h="694063">
                <a:moveTo>
                  <a:pt x="0" y="143219"/>
                </a:moveTo>
                <a:lnTo>
                  <a:pt x="1156771" y="0"/>
                </a:lnTo>
                <a:lnTo>
                  <a:pt x="506776" y="694063"/>
                </a:lnTo>
                <a:lnTo>
                  <a:pt x="0" y="143219"/>
                </a:lnTo>
                <a:close/>
              </a:path>
            </a:pathLst>
          </a:custGeom>
          <a:solidFill>
            <a:srgbClr val="E9253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任意多边形 58"/>
          <p:cNvSpPr>
            <a:spLocks noChangeArrowheads="1"/>
          </p:cNvSpPr>
          <p:nvPr userDrawn="1"/>
        </p:nvSpPr>
        <p:spPr bwMode="auto">
          <a:xfrm>
            <a:off x="3081338" y="2544763"/>
            <a:ext cx="966787" cy="265112"/>
          </a:xfrm>
          <a:custGeom>
            <a:avLst/>
            <a:gdLst>
              <a:gd name="T0" fmla="*/ 0 w 1288973"/>
              <a:gd name="T1" fmla="*/ 264405 h 319489"/>
              <a:gd name="T2" fmla="*/ 1288973 w 1288973"/>
              <a:gd name="T3" fmla="*/ 319489 h 319489"/>
              <a:gd name="T4" fmla="*/ 1079653 w 1288973"/>
              <a:gd name="T5" fmla="*/ 0 h 319489"/>
              <a:gd name="T6" fmla="*/ 0 w 1288973"/>
              <a:gd name="T7" fmla="*/ 264405 h 319489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319489"/>
              <a:gd name="T14" fmla="*/ 1288973 w 1288973"/>
              <a:gd name="T15" fmla="*/ 319489 h 3194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319489">
                <a:moveTo>
                  <a:pt x="0" y="264405"/>
                </a:moveTo>
                <a:lnTo>
                  <a:pt x="1288973" y="319489"/>
                </a:lnTo>
                <a:lnTo>
                  <a:pt x="1079653" y="0"/>
                </a:lnTo>
                <a:lnTo>
                  <a:pt x="0" y="264405"/>
                </a:lnTo>
                <a:close/>
              </a:path>
            </a:pathLst>
          </a:custGeom>
          <a:solidFill>
            <a:srgbClr val="0E8B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任意多边形 55"/>
          <p:cNvSpPr>
            <a:spLocks noChangeArrowheads="1"/>
          </p:cNvSpPr>
          <p:nvPr userDrawn="1"/>
        </p:nvSpPr>
        <p:spPr bwMode="auto">
          <a:xfrm>
            <a:off x="2998788" y="2098675"/>
            <a:ext cx="1182687" cy="412750"/>
          </a:xfrm>
          <a:custGeom>
            <a:avLst/>
            <a:gdLst>
              <a:gd name="T0" fmla="*/ 0 w 1575412"/>
              <a:gd name="T1" fmla="*/ 341523 h 550844"/>
              <a:gd name="T2" fmla="*/ 1575412 w 1575412"/>
              <a:gd name="T3" fmla="*/ 550844 h 550844"/>
              <a:gd name="T4" fmla="*/ 253388 w 1575412"/>
              <a:gd name="T5" fmla="*/ 0 h 550844"/>
              <a:gd name="T6" fmla="*/ 0 w 1575412"/>
              <a:gd name="T7" fmla="*/ 341523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1575412"/>
              <a:gd name="T13" fmla="*/ 0 h 550844"/>
              <a:gd name="T14" fmla="*/ 1575412 w 1575412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5412" h="550844">
                <a:moveTo>
                  <a:pt x="0" y="341523"/>
                </a:moveTo>
                <a:lnTo>
                  <a:pt x="1575412" y="550844"/>
                </a:lnTo>
                <a:lnTo>
                  <a:pt x="253388" y="0"/>
                </a:lnTo>
                <a:lnTo>
                  <a:pt x="0" y="341523"/>
                </a:lnTo>
                <a:close/>
              </a:path>
            </a:pathLst>
          </a:custGeom>
          <a:solidFill>
            <a:srgbClr val="F592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任意多边形 56"/>
          <p:cNvSpPr>
            <a:spLocks noChangeArrowheads="1"/>
          </p:cNvSpPr>
          <p:nvPr userDrawn="1"/>
        </p:nvSpPr>
        <p:spPr bwMode="auto">
          <a:xfrm>
            <a:off x="3106738" y="1892300"/>
            <a:ext cx="1058862" cy="619125"/>
          </a:xfrm>
          <a:custGeom>
            <a:avLst/>
            <a:gdLst>
              <a:gd name="T0" fmla="*/ 0 w 1311007"/>
              <a:gd name="T1" fmla="*/ 220337 h 782198"/>
              <a:gd name="T2" fmla="*/ 1311007 w 1311007"/>
              <a:gd name="T3" fmla="*/ 782198 h 782198"/>
              <a:gd name="T4" fmla="*/ 1288973 w 1311007"/>
              <a:gd name="T5" fmla="*/ 0 h 782198"/>
              <a:gd name="T6" fmla="*/ 0 w 1311007"/>
              <a:gd name="T7" fmla="*/ 220337 h 782198"/>
              <a:gd name="T8" fmla="*/ 0 60000 65536"/>
              <a:gd name="T9" fmla="*/ 0 60000 65536"/>
              <a:gd name="T10" fmla="*/ 0 60000 65536"/>
              <a:gd name="T11" fmla="*/ 0 60000 65536"/>
              <a:gd name="T12" fmla="*/ 0 w 1311007"/>
              <a:gd name="T13" fmla="*/ 0 h 782198"/>
              <a:gd name="T14" fmla="*/ 1311007 w 1311007"/>
              <a:gd name="T15" fmla="*/ 782198 h 7821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1007" h="782198">
                <a:moveTo>
                  <a:pt x="0" y="220337"/>
                </a:moveTo>
                <a:lnTo>
                  <a:pt x="1311007" y="782198"/>
                </a:lnTo>
                <a:lnTo>
                  <a:pt x="1288973" y="0"/>
                </a:lnTo>
                <a:lnTo>
                  <a:pt x="0" y="220337"/>
                </a:lnTo>
                <a:close/>
              </a:path>
            </a:pathLst>
          </a:custGeom>
          <a:solidFill>
            <a:srgbClr val="E9792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任意多边形 69"/>
          <p:cNvSpPr>
            <a:spLocks noChangeArrowheads="1"/>
          </p:cNvSpPr>
          <p:nvPr userDrawn="1"/>
        </p:nvSpPr>
        <p:spPr bwMode="auto">
          <a:xfrm>
            <a:off x="4627563" y="2536825"/>
            <a:ext cx="874712" cy="255588"/>
          </a:xfrm>
          <a:custGeom>
            <a:avLst/>
            <a:gdLst>
              <a:gd name="T0" fmla="*/ 0 w 1134738"/>
              <a:gd name="T1" fmla="*/ 0 h 308472"/>
              <a:gd name="T2" fmla="*/ 1134738 w 1134738"/>
              <a:gd name="T3" fmla="*/ 220337 h 308472"/>
              <a:gd name="T4" fmla="*/ 1013552 w 1134738"/>
              <a:gd name="T5" fmla="*/ 308472 h 308472"/>
              <a:gd name="T6" fmla="*/ 0 w 1134738"/>
              <a:gd name="T7" fmla="*/ 0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308472"/>
              <a:gd name="T14" fmla="*/ 1134738 w 1134738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308472">
                <a:moveTo>
                  <a:pt x="0" y="0"/>
                </a:moveTo>
                <a:lnTo>
                  <a:pt x="1134738" y="220337"/>
                </a:lnTo>
                <a:lnTo>
                  <a:pt x="1013552" y="308472"/>
                </a:lnTo>
                <a:lnTo>
                  <a:pt x="0" y="0"/>
                </a:lnTo>
                <a:close/>
              </a:path>
            </a:pathLst>
          </a:custGeom>
          <a:solidFill>
            <a:srgbClr val="1699D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任意多边形 44"/>
          <p:cNvSpPr>
            <a:spLocks noChangeArrowheads="1"/>
          </p:cNvSpPr>
          <p:nvPr userDrawn="1"/>
        </p:nvSpPr>
        <p:spPr bwMode="auto">
          <a:xfrm>
            <a:off x="3114675" y="1098550"/>
            <a:ext cx="455613" cy="636588"/>
          </a:xfrm>
          <a:custGeom>
            <a:avLst/>
            <a:gdLst>
              <a:gd name="T0" fmla="*/ 0 w 528810"/>
              <a:gd name="T1" fmla="*/ 793215 h 793215"/>
              <a:gd name="T2" fmla="*/ 462709 w 528810"/>
              <a:gd name="T3" fmla="*/ 506776 h 793215"/>
              <a:gd name="T4" fmla="*/ 528810 w 528810"/>
              <a:gd name="T5" fmla="*/ 0 h 793215"/>
              <a:gd name="T6" fmla="*/ 0 w 528810"/>
              <a:gd name="T7" fmla="*/ 793215 h 793215"/>
              <a:gd name="T8" fmla="*/ 0 60000 65536"/>
              <a:gd name="T9" fmla="*/ 0 60000 65536"/>
              <a:gd name="T10" fmla="*/ 0 60000 65536"/>
              <a:gd name="T11" fmla="*/ 0 60000 65536"/>
              <a:gd name="T12" fmla="*/ 0 w 528810"/>
              <a:gd name="T13" fmla="*/ 0 h 793215"/>
              <a:gd name="T14" fmla="*/ 528810 w 528810"/>
              <a:gd name="T15" fmla="*/ 793215 h 7932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810" h="793215">
                <a:moveTo>
                  <a:pt x="0" y="793215"/>
                </a:moveTo>
                <a:lnTo>
                  <a:pt x="462709" y="506776"/>
                </a:lnTo>
                <a:lnTo>
                  <a:pt x="528810" y="0"/>
                </a:lnTo>
                <a:lnTo>
                  <a:pt x="0" y="793215"/>
                </a:lnTo>
                <a:close/>
              </a:path>
            </a:pathLst>
          </a:custGeom>
          <a:solidFill>
            <a:srgbClr val="40C6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" name="任意多边形 101"/>
          <p:cNvSpPr>
            <a:spLocks noChangeArrowheads="1"/>
          </p:cNvSpPr>
          <p:nvPr userDrawn="1"/>
        </p:nvSpPr>
        <p:spPr bwMode="auto">
          <a:xfrm>
            <a:off x="5562600" y="1146175"/>
            <a:ext cx="463550" cy="388938"/>
          </a:xfrm>
          <a:custGeom>
            <a:avLst/>
            <a:gdLst>
              <a:gd name="T0" fmla="*/ 242371 w 594911"/>
              <a:gd name="T1" fmla="*/ 0 h 440675"/>
              <a:gd name="T2" fmla="*/ 594911 w 594911"/>
              <a:gd name="T3" fmla="*/ 330506 h 440675"/>
              <a:gd name="T4" fmla="*/ 0 w 594911"/>
              <a:gd name="T5" fmla="*/ 440675 h 440675"/>
              <a:gd name="T6" fmla="*/ 242371 w 594911"/>
              <a:gd name="T7" fmla="*/ 0 h 440675"/>
              <a:gd name="T8" fmla="*/ 0 60000 65536"/>
              <a:gd name="T9" fmla="*/ 0 60000 65536"/>
              <a:gd name="T10" fmla="*/ 0 60000 65536"/>
              <a:gd name="T11" fmla="*/ 0 60000 65536"/>
              <a:gd name="T12" fmla="*/ 0 w 594911"/>
              <a:gd name="T13" fmla="*/ 0 h 440675"/>
              <a:gd name="T14" fmla="*/ 594911 w 594911"/>
              <a:gd name="T15" fmla="*/ 440675 h 4406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4911" h="440675">
                <a:moveTo>
                  <a:pt x="242371" y="0"/>
                </a:moveTo>
                <a:lnTo>
                  <a:pt x="594911" y="330506"/>
                </a:lnTo>
                <a:lnTo>
                  <a:pt x="0" y="440675"/>
                </a:lnTo>
                <a:lnTo>
                  <a:pt x="242371" y="0"/>
                </a:lnTo>
                <a:close/>
              </a:path>
            </a:pathLst>
          </a:custGeom>
          <a:solidFill>
            <a:srgbClr val="C0203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" name="任意多边形 109"/>
          <p:cNvSpPr>
            <a:spLocks noChangeArrowheads="1"/>
          </p:cNvSpPr>
          <p:nvPr userDrawn="1"/>
        </p:nvSpPr>
        <p:spPr bwMode="auto">
          <a:xfrm>
            <a:off x="5749925" y="1108075"/>
            <a:ext cx="603250" cy="130175"/>
          </a:xfrm>
          <a:custGeom>
            <a:avLst/>
            <a:gdLst>
              <a:gd name="T0" fmla="*/ 0 w 738131"/>
              <a:gd name="T1" fmla="*/ 55085 h 187287"/>
              <a:gd name="T2" fmla="*/ 738131 w 738131"/>
              <a:gd name="T3" fmla="*/ 0 h 187287"/>
              <a:gd name="T4" fmla="*/ 77119 w 738131"/>
              <a:gd name="T5" fmla="*/ 187287 h 187287"/>
              <a:gd name="T6" fmla="*/ 0 w 738131"/>
              <a:gd name="T7" fmla="*/ 55085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738131"/>
              <a:gd name="T13" fmla="*/ 0 h 187287"/>
              <a:gd name="T14" fmla="*/ 738131 w 738131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8131" h="187287">
                <a:moveTo>
                  <a:pt x="0" y="55085"/>
                </a:moveTo>
                <a:lnTo>
                  <a:pt x="738131" y="0"/>
                </a:lnTo>
                <a:lnTo>
                  <a:pt x="77119" y="187287"/>
                </a:lnTo>
                <a:lnTo>
                  <a:pt x="0" y="55085"/>
                </a:lnTo>
                <a:close/>
              </a:path>
            </a:pathLst>
          </a:custGeom>
          <a:solidFill>
            <a:srgbClr val="440C1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" name="任意多边形 89"/>
          <p:cNvSpPr>
            <a:spLocks noChangeArrowheads="1"/>
          </p:cNvSpPr>
          <p:nvPr userDrawn="1"/>
        </p:nvSpPr>
        <p:spPr bwMode="auto">
          <a:xfrm>
            <a:off x="5205413" y="1768475"/>
            <a:ext cx="892175" cy="742950"/>
          </a:xfrm>
          <a:custGeom>
            <a:avLst/>
            <a:gdLst>
              <a:gd name="T0" fmla="*/ 1189822 w 1189822"/>
              <a:gd name="T1" fmla="*/ 0 h 991518"/>
              <a:gd name="T2" fmla="*/ 286439 w 1189822"/>
              <a:gd name="T3" fmla="*/ 991518 h 991518"/>
              <a:gd name="T4" fmla="*/ 0 w 1189822"/>
              <a:gd name="T5" fmla="*/ 220338 h 991518"/>
              <a:gd name="T6" fmla="*/ 1189822 w 1189822"/>
              <a:gd name="T7" fmla="*/ 0 h 991518"/>
              <a:gd name="T8" fmla="*/ 0 60000 65536"/>
              <a:gd name="T9" fmla="*/ 0 60000 65536"/>
              <a:gd name="T10" fmla="*/ 0 60000 65536"/>
              <a:gd name="T11" fmla="*/ 0 60000 65536"/>
              <a:gd name="T12" fmla="*/ 0 w 1189822"/>
              <a:gd name="T13" fmla="*/ 0 h 991518"/>
              <a:gd name="T14" fmla="*/ 1189822 w 1189822"/>
              <a:gd name="T15" fmla="*/ 991518 h 991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9822" h="991518">
                <a:moveTo>
                  <a:pt x="1189822" y="0"/>
                </a:moveTo>
                <a:lnTo>
                  <a:pt x="286439" y="991518"/>
                </a:lnTo>
                <a:lnTo>
                  <a:pt x="0" y="220338"/>
                </a:lnTo>
                <a:lnTo>
                  <a:pt x="1189822" y="0"/>
                </a:lnTo>
                <a:close/>
              </a:path>
            </a:pathLst>
          </a:custGeom>
          <a:solidFill>
            <a:srgbClr val="04A7C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任意多边形 85"/>
          <p:cNvSpPr>
            <a:spLocks noChangeArrowheads="1"/>
          </p:cNvSpPr>
          <p:nvPr userDrawn="1"/>
        </p:nvSpPr>
        <p:spPr bwMode="auto">
          <a:xfrm>
            <a:off x="4981575" y="1727200"/>
            <a:ext cx="257175" cy="381000"/>
          </a:xfrm>
          <a:custGeom>
            <a:avLst/>
            <a:gdLst>
              <a:gd name="T0" fmla="*/ 253388 w 319489"/>
              <a:gd name="T1" fmla="*/ 0 h 440674"/>
              <a:gd name="T2" fmla="*/ 319489 w 319489"/>
              <a:gd name="T3" fmla="*/ 308472 h 440674"/>
              <a:gd name="T4" fmla="*/ 0 w 319489"/>
              <a:gd name="T5" fmla="*/ 440674 h 440674"/>
              <a:gd name="T6" fmla="*/ 253388 w 319489"/>
              <a:gd name="T7" fmla="*/ 0 h 440674"/>
              <a:gd name="T8" fmla="*/ 0 60000 65536"/>
              <a:gd name="T9" fmla="*/ 0 60000 65536"/>
              <a:gd name="T10" fmla="*/ 0 60000 65536"/>
              <a:gd name="T11" fmla="*/ 0 60000 65536"/>
              <a:gd name="T12" fmla="*/ 0 w 319489"/>
              <a:gd name="T13" fmla="*/ 0 h 440674"/>
              <a:gd name="T14" fmla="*/ 319489 w 319489"/>
              <a:gd name="T15" fmla="*/ 440674 h 4406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489" h="440674">
                <a:moveTo>
                  <a:pt x="253388" y="0"/>
                </a:moveTo>
                <a:lnTo>
                  <a:pt x="319489" y="308472"/>
                </a:lnTo>
                <a:lnTo>
                  <a:pt x="0" y="440674"/>
                </a:lnTo>
                <a:lnTo>
                  <a:pt x="253388" y="0"/>
                </a:lnTo>
                <a:close/>
              </a:path>
            </a:pathLst>
          </a:custGeom>
          <a:solidFill>
            <a:srgbClr val="178FA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任意多边形 96"/>
          <p:cNvSpPr>
            <a:spLocks noChangeArrowheads="1"/>
          </p:cNvSpPr>
          <p:nvPr userDrawn="1"/>
        </p:nvSpPr>
        <p:spPr bwMode="auto">
          <a:xfrm>
            <a:off x="5305425" y="280988"/>
            <a:ext cx="668338" cy="446087"/>
          </a:xfrm>
          <a:custGeom>
            <a:avLst/>
            <a:gdLst>
              <a:gd name="T0" fmla="*/ 0 w 804231"/>
              <a:gd name="T1" fmla="*/ 187286 h 561860"/>
              <a:gd name="T2" fmla="*/ 804231 w 804231"/>
              <a:gd name="T3" fmla="*/ 0 h 561860"/>
              <a:gd name="T4" fmla="*/ 220337 w 804231"/>
              <a:gd name="T5" fmla="*/ 561860 h 561860"/>
              <a:gd name="T6" fmla="*/ 0 w 804231"/>
              <a:gd name="T7" fmla="*/ 187286 h 561860"/>
              <a:gd name="T8" fmla="*/ 0 60000 65536"/>
              <a:gd name="T9" fmla="*/ 0 60000 65536"/>
              <a:gd name="T10" fmla="*/ 0 60000 65536"/>
              <a:gd name="T11" fmla="*/ 0 60000 65536"/>
              <a:gd name="T12" fmla="*/ 0 w 804231"/>
              <a:gd name="T13" fmla="*/ 0 h 561860"/>
              <a:gd name="T14" fmla="*/ 804231 w 804231"/>
              <a:gd name="T15" fmla="*/ 561860 h 5618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4231" h="561860">
                <a:moveTo>
                  <a:pt x="0" y="187286"/>
                </a:moveTo>
                <a:lnTo>
                  <a:pt x="804231" y="0"/>
                </a:lnTo>
                <a:lnTo>
                  <a:pt x="220337" y="561860"/>
                </a:lnTo>
                <a:lnTo>
                  <a:pt x="0" y="187286"/>
                </a:lnTo>
                <a:close/>
              </a:path>
            </a:pathLst>
          </a:custGeom>
          <a:solidFill>
            <a:srgbClr val="69C7C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" name="任意多边形 67"/>
          <p:cNvSpPr>
            <a:spLocks noChangeArrowheads="1"/>
          </p:cNvSpPr>
          <p:nvPr userDrawn="1"/>
        </p:nvSpPr>
        <p:spPr bwMode="auto">
          <a:xfrm>
            <a:off x="4470400" y="2825750"/>
            <a:ext cx="157163" cy="98425"/>
          </a:xfrm>
          <a:custGeom>
            <a:avLst/>
            <a:gdLst>
              <a:gd name="T0" fmla="*/ 0 w 209321"/>
              <a:gd name="T1" fmla="*/ 88135 h 132202"/>
              <a:gd name="T2" fmla="*/ 209321 w 209321"/>
              <a:gd name="T3" fmla="*/ 132202 h 132202"/>
              <a:gd name="T4" fmla="*/ 132203 w 209321"/>
              <a:gd name="T5" fmla="*/ 0 h 132202"/>
              <a:gd name="T6" fmla="*/ 0 w 209321"/>
              <a:gd name="T7" fmla="*/ 88135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09321"/>
              <a:gd name="T13" fmla="*/ 0 h 132202"/>
              <a:gd name="T14" fmla="*/ 209321 w 209321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9321" h="132202">
                <a:moveTo>
                  <a:pt x="0" y="88135"/>
                </a:moveTo>
                <a:lnTo>
                  <a:pt x="209321" y="132202"/>
                </a:lnTo>
                <a:lnTo>
                  <a:pt x="132203" y="0"/>
                </a:lnTo>
                <a:lnTo>
                  <a:pt x="0" y="88135"/>
                </a:lnTo>
                <a:close/>
              </a:path>
            </a:pathLst>
          </a:custGeom>
          <a:solidFill>
            <a:srgbClr val="1076A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" name="任意多边形 70"/>
          <p:cNvSpPr>
            <a:spLocks noChangeArrowheads="1"/>
          </p:cNvSpPr>
          <p:nvPr userDrawn="1"/>
        </p:nvSpPr>
        <p:spPr bwMode="auto">
          <a:xfrm>
            <a:off x="5419725" y="2717800"/>
            <a:ext cx="198438" cy="74613"/>
          </a:xfrm>
          <a:custGeom>
            <a:avLst/>
            <a:gdLst>
              <a:gd name="T0" fmla="*/ 88135 w 253388"/>
              <a:gd name="T1" fmla="*/ 0 h 110168"/>
              <a:gd name="T2" fmla="*/ 0 w 253388"/>
              <a:gd name="T3" fmla="*/ 99151 h 110168"/>
              <a:gd name="T4" fmla="*/ 253388 w 253388"/>
              <a:gd name="T5" fmla="*/ 110168 h 110168"/>
              <a:gd name="T6" fmla="*/ 88135 w 253388"/>
              <a:gd name="T7" fmla="*/ 0 h 110168"/>
              <a:gd name="T8" fmla="*/ 0 60000 65536"/>
              <a:gd name="T9" fmla="*/ 0 60000 65536"/>
              <a:gd name="T10" fmla="*/ 0 60000 65536"/>
              <a:gd name="T11" fmla="*/ 0 60000 65536"/>
              <a:gd name="T12" fmla="*/ 0 w 253388"/>
              <a:gd name="T13" fmla="*/ 0 h 110168"/>
              <a:gd name="T14" fmla="*/ 253388 w 253388"/>
              <a:gd name="T15" fmla="*/ 110168 h 110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388" h="110168">
                <a:moveTo>
                  <a:pt x="88135" y="0"/>
                </a:moveTo>
                <a:lnTo>
                  <a:pt x="0" y="99151"/>
                </a:lnTo>
                <a:lnTo>
                  <a:pt x="253388" y="110168"/>
                </a:lnTo>
                <a:lnTo>
                  <a:pt x="88135" y="0"/>
                </a:lnTo>
                <a:close/>
              </a:path>
            </a:pathLst>
          </a:custGeom>
          <a:solidFill>
            <a:srgbClr val="125D6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" name="任意多边形 75"/>
          <p:cNvSpPr>
            <a:spLocks noChangeArrowheads="1"/>
          </p:cNvSpPr>
          <p:nvPr userDrawn="1"/>
        </p:nvSpPr>
        <p:spPr bwMode="auto">
          <a:xfrm>
            <a:off x="4114800" y="1139825"/>
            <a:ext cx="355600" cy="538163"/>
          </a:xfrm>
          <a:custGeom>
            <a:avLst/>
            <a:gdLst>
              <a:gd name="T0" fmla="*/ 33050 w 429658"/>
              <a:gd name="T1" fmla="*/ 0 h 705079"/>
              <a:gd name="T2" fmla="*/ 429658 w 429658"/>
              <a:gd name="T3" fmla="*/ 605928 h 705079"/>
              <a:gd name="T4" fmla="*/ 0 w 429658"/>
              <a:gd name="T5" fmla="*/ 705079 h 705079"/>
              <a:gd name="T6" fmla="*/ 33050 w 429658"/>
              <a:gd name="T7" fmla="*/ 0 h 705079"/>
              <a:gd name="T8" fmla="*/ 0 60000 65536"/>
              <a:gd name="T9" fmla="*/ 0 60000 65536"/>
              <a:gd name="T10" fmla="*/ 0 60000 65536"/>
              <a:gd name="T11" fmla="*/ 0 60000 65536"/>
              <a:gd name="T12" fmla="*/ 0 w 429658"/>
              <a:gd name="T13" fmla="*/ 0 h 705079"/>
              <a:gd name="T14" fmla="*/ 429658 w 429658"/>
              <a:gd name="T15" fmla="*/ 705079 h 7050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9658" h="705079">
                <a:moveTo>
                  <a:pt x="33050" y="0"/>
                </a:moveTo>
                <a:lnTo>
                  <a:pt x="429658" y="605928"/>
                </a:lnTo>
                <a:lnTo>
                  <a:pt x="0" y="705079"/>
                </a:lnTo>
                <a:lnTo>
                  <a:pt x="33050" y="0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" name="任意多边形 76"/>
          <p:cNvSpPr>
            <a:spLocks noChangeArrowheads="1"/>
          </p:cNvSpPr>
          <p:nvPr userDrawn="1"/>
        </p:nvSpPr>
        <p:spPr bwMode="auto">
          <a:xfrm>
            <a:off x="4148138" y="1149350"/>
            <a:ext cx="471487" cy="479425"/>
          </a:xfrm>
          <a:custGeom>
            <a:avLst/>
            <a:gdLst>
              <a:gd name="T0" fmla="*/ 0 w 528810"/>
              <a:gd name="T1" fmla="*/ 0 h 572877"/>
              <a:gd name="T2" fmla="*/ 528810 w 528810"/>
              <a:gd name="T3" fmla="*/ 253388 h 572877"/>
              <a:gd name="T4" fmla="*/ 352540 w 528810"/>
              <a:gd name="T5" fmla="*/ 572877 h 572877"/>
              <a:gd name="T6" fmla="*/ 0 w 528810"/>
              <a:gd name="T7" fmla="*/ 0 h 572877"/>
              <a:gd name="T8" fmla="*/ 0 60000 65536"/>
              <a:gd name="T9" fmla="*/ 0 60000 65536"/>
              <a:gd name="T10" fmla="*/ 0 60000 65536"/>
              <a:gd name="T11" fmla="*/ 0 60000 65536"/>
              <a:gd name="T12" fmla="*/ 0 w 528810"/>
              <a:gd name="T13" fmla="*/ 0 h 572877"/>
              <a:gd name="T14" fmla="*/ 528810 w 528810"/>
              <a:gd name="T15" fmla="*/ 572877 h 5728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810" h="572877">
                <a:moveTo>
                  <a:pt x="0" y="0"/>
                </a:moveTo>
                <a:lnTo>
                  <a:pt x="528810" y="253388"/>
                </a:lnTo>
                <a:lnTo>
                  <a:pt x="352540" y="572877"/>
                </a:lnTo>
                <a:lnTo>
                  <a:pt x="0" y="0"/>
                </a:lnTo>
                <a:close/>
              </a:path>
            </a:pathLst>
          </a:custGeom>
          <a:solidFill>
            <a:srgbClr val="1BA8B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任意多边形 46"/>
          <p:cNvSpPr>
            <a:spLocks noChangeArrowheads="1"/>
          </p:cNvSpPr>
          <p:nvPr userDrawn="1"/>
        </p:nvSpPr>
        <p:spPr bwMode="auto">
          <a:xfrm>
            <a:off x="3114675" y="1668463"/>
            <a:ext cx="1100138" cy="314325"/>
          </a:xfrm>
          <a:custGeom>
            <a:avLst/>
            <a:gdLst>
              <a:gd name="T0" fmla="*/ 77118 w 1355075"/>
              <a:gd name="T1" fmla="*/ 11017 h 396607"/>
              <a:gd name="T2" fmla="*/ 22034 w 1355075"/>
              <a:gd name="T3" fmla="*/ 11017 h 396607"/>
              <a:gd name="T4" fmla="*/ 0 w 1355075"/>
              <a:gd name="T5" fmla="*/ 396607 h 396607"/>
              <a:gd name="T6" fmla="*/ 1355075 w 1355075"/>
              <a:gd name="T7" fmla="*/ 0 h 396607"/>
              <a:gd name="T8" fmla="*/ 77118 w 1355075"/>
              <a:gd name="T9" fmla="*/ 11017 h 3966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5075"/>
              <a:gd name="T16" fmla="*/ 0 h 396607"/>
              <a:gd name="T17" fmla="*/ 1355075 w 1355075"/>
              <a:gd name="T18" fmla="*/ 396607 h 3966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5075" h="396607">
                <a:moveTo>
                  <a:pt x="77118" y="11017"/>
                </a:moveTo>
                <a:lnTo>
                  <a:pt x="22034" y="11017"/>
                </a:lnTo>
                <a:lnTo>
                  <a:pt x="0" y="396607"/>
                </a:lnTo>
                <a:lnTo>
                  <a:pt x="1355075" y="0"/>
                </a:lnTo>
                <a:lnTo>
                  <a:pt x="77118" y="11017"/>
                </a:lnTo>
                <a:close/>
              </a:path>
            </a:pathLst>
          </a:custGeom>
          <a:solidFill>
            <a:srgbClr val="BF223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6" name="任意多边形 28"/>
          <p:cNvSpPr>
            <a:spLocks noChangeArrowheads="1"/>
          </p:cNvSpPr>
          <p:nvPr userDrawn="1"/>
        </p:nvSpPr>
        <p:spPr bwMode="auto">
          <a:xfrm>
            <a:off x="1206500" y="1917700"/>
            <a:ext cx="644525" cy="735013"/>
          </a:xfrm>
          <a:custGeom>
            <a:avLst/>
            <a:gdLst>
              <a:gd name="T0" fmla="*/ 859315 w 859315"/>
              <a:gd name="T1" fmla="*/ 0 h 980502"/>
              <a:gd name="T2" fmla="*/ 484742 w 859315"/>
              <a:gd name="T3" fmla="*/ 859316 h 980502"/>
              <a:gd name="T4" fmla="*/ 0 w 859315"/>
              <a:gd name="T5" fmla="*/ 980502 h 980502"/>
              <a:gd name="T6" fmla="*/ 859315 w 859315"/>
              <a:gd name="T7" fmla="*/ 0 h 980502"/>
              <a:gd name="T8" fmla="*/ 0 60000 65536"/>
              <a:gd name="T9" fmla="*/ 0 60000 65536"/>
              <a:gd name="T10" fmla="*/ 0 60000 65536"/>
              <a:gd name="T11" fmla="*/ 0 60000 65536"/>
              <a:gd name="T12" fmla="*/ 0 w 859315"/>
              <a:gd name="T13" fmla="*/ 0 h 980502"/>
              <a:gd name="T14" fmla="*/ 859315 w 859315"/>
              <a:gd name="T15" fmla="*/ 980502 h 9805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315" h="980502">
                <a:moveTo>
                  <a:pt x="859315" y="0"/>
                </a:moveTo>
                <a:lnTo>
                  <a:pt x="484742" y="859316"/>
                </a:lnTo>
                <a:lnTo>
                  <a:pt x="0" y="980502"/>
                </a:lnTo>
                <a:lnTo>
                  <a:pt x="859315" y="0"/>
                </a:lnTo>
                <a:close/>
              </a:path>
            </a:pathLst>
          </a:custGeom>
          <a:solidFill>
            <a:srgbClr val="EF5B2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任意多边形 20"/>
          <p:cNvSpPr>
            <a:spLocks noChangeArrowheads="1"/>
          </p:cNvSpPr>
          <p:nvPr userDrawn="1"/>
        </p:nvSpPr>
        <p:spPr bwMode="auto">
          <a:xfrm>
            <a:off x="1851025" y="2395538"/>
            <a:ext cx="471488" cy="265112"/>
          </a:xfrm>
          <a:custGeom>
            <a:avLst/>
            <a:gdLst>
              <a:gd name="T0" fmla="*/ 11017 w 550844"/>
              <a:gd name="T1" fmla="*/ 0 h 341523"/>
              <a:gd name="T2" fmla="*/ 550844 w 550844"/>
              <a:gd name="T3" fmla="*/ 286438 h 341523"/>
              <a:gd name="T4" fmla="*/ 0 w 550844"/>
              <a:gd name="T5" fmla="*/ 341523 h 341523"/>
              <a:gd name="T6" fmla="*/ 11017 w 550844"/>
              <a:gd name="T7" fmla="*/ 0 h 341523"/>
              <a:gd name="T8" fmla="*/ 0 60000 65536"/>
              <a:gd name="T9" fmla="*/ 0 60000 65536"/>
              <a:gd name="T10" fmla="*/ 0 60000 65536"/>
              <a:gd name="T11" fmla="*/ 0 60000 65536"/>
              <a:gd name="T12" fmla="*/ 0 w 550844"/>
              <a:gd name="T13" fmla="*/ 0 h 341523"/>
              <a:gd name="T14" fmla="*/ 550844 w 550844"/>
              <a:gd name="T15" fmla="*/ 341523 h 3415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4" h="341523">
                <a:moveTo>
                  <a:pt x="11017" y="0"/>
                </a:moveTo>
                <a:lnTo>
                  <a:pt x="550844" y="286438"/>
                </a:lnTo>
                <a:lnTo>
                  <a:pt x="0" y="341523"/>
                </a:lnTo>
                <a:lnTo>
                  <a:pt x="11017" y="0"/>
                </a:lnTo>
                <a:close/>
              </a:path>
            </a:pathLst>
          </a:custGeom>
          <a:solidFill>
            <a:srgbClr val="21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任意多边形 35"/>
          <p:cNvSpPr>
            <a:spLocks noChangeArrowheads="1"/>
          </p:cNvSpPr>
          <p:nvPr userDrawn="1"/>
        </p:nvSpPr>
        <p:spPr bwMode="auto">
          <a:xfrm>
            <a:off x="1817688" y="2238375"/>
            <a:ext cx="463550" cy="365125"/>
          </a:xfrm>
          <a:custGeom>
            <a:avLst/>
            <a:gdLst>
              <a:gd name="T0" fmla="*/ 528809 w 550843"/>
              <a:gd name="T1" fmla="*/ 0 h 451691"/>
              <a:gd name="T2" fmla="*/ 0 w 550843"/>
              <a:gd name="T3" fmla="*/ 209320 h 451691"/>
              <a:gd name="T4" fmla="*/ 550843 w 550843"/>
              <a:gd name="T5" fmla="*/ 451691 h 451691"/>
              <a:gd name="T6" fmla="*/ 528809 w 550843"/>
              <a:gd name="T7" fmla="*/ 0 h 451691"/>
              <a:gd name="T8" fmla="*/ 0 60000 65536"/>
              <a:gd name="T9" fmla="*/ 0 60000 65536"/>
              <a:gd name="T10" fmla="*/ 0 60000 65536"/>
              <a:gd name="T11" fmla="*/ 0 60000 65536"/>
              <a:gd name="T12" fmla="*/ 0 w 550843"/>
              <a:gd name="T13" fmla="*/ 0 h 451691"/>
              <a:gd name="T14" fmla="*/ 550843 w 550843"/>
              <a:gd name="T15" fmla="*/ 451691 h 4516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3" h="451691">
                <a:moveTo>
                  <a:pt x="528809" y="0"/>
                </a:moveTo>
                <a:lnTo>
                  <a:pt x="0" y="209320"/>
                </a:lnTo>
                <a:lnTo>
                  <a:pt x="550843" y="451691"/>
                </a:lnTo>
                <a:lnTo>
                  <a:pt x="528809" y="0"/>
                </a:lnTo>
                <a:close/>
              </a:path>
            </a:pathLst>
          </a:custGeom>
          <a:solidFill>
            <a:srgbClr val="E5233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" name="任意多边形 26"/>
          <p:cNvSpPr>
            <a:spLocks noChangeArrowheads="1"/>
          </p:cNvSpPr>
          <p:nvPr userDrawn="1"/>
        </p:nvSpPr>
        <p:spPr bwMode="auto">
          <a:xfrm>
            <a:off x="1173163" y="1876425"/>
            <a:ext cx="752475" cy="511175"/>
          </a:xfrm>
          <a:custGeom>
            <a:avLst/>
            <a:gdLst>
              <a:gd name="T0" fmla="*/ 936434 w 936434"/>
              <a:gd name="T1" fmla="*/ 0 h 672029"/>
              <a:gd name="T2" fmla="*/ 341523 w 936434"/>
              <a:gd name="T3" fmla="*/ 672029 h 672029"/>
              <a:gd name="T4" fmla="*/ 0 w 936434"/>
              <a:gd name="T5" fmla="*/ 429658 h 672029"/>
              <a:gd name="T6" fmla="*/ 936434 w 936434"/>
              <a:gd name="T7" fmla="*/ 0 h 672029"/>
              <a:gd name="T8" fmla="*/ 0 60000 65536"/>
              <a:gd name="T9" fmla="*/ 0 60000 65536"/>
              <a:gd name="T10" fmla="*/ 0 60000 65536"/>
              <a:gd name="T11" fmla="*/ 0 60000 65536"/>
              <a:gd name="T12" fmla="*/ 0 w 936434"/>
              <a:gd name="T13" fmla="*/ 0 h 672029"/>
              <a:gd name="T14" fmla="*/ 936434 w 936434"/>
              <a:gd name="T15" fmla="*/ 672029 h 672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6434" h="672029">
                <a:moveTo>
                  <a:pt x="936434" y="0"/>
                </a:moveTo>
                <a:lnTo>
                  <a:pt x="341523" y="672029"/>
                </a:lnTo>
                <a:lnTo>
                  <a:pt x="0" y="429658"/>
                </a:lnTo>
                <a:lnTo>
                  <a:pt x="936434" y="0"/>
                </a:lnTo>
                <a:close/>
              </a:path>
            </a:pathLst>
          </a:custGeom>
          <a:solidFill>
            <a:srgbClr val="EA254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任意多边形 12"/>
          <p:cNvSpPr>
            <a:spLocks noChangeArrowheads="1"/>
          </p:cNvSpPr>
          <p:nvPr userDrawn="1"/>
        </p:nvSpPr>
        <p:spPr bwMode="auto">
          <a:xfrm>
            <a:off x="569913" y="2312988"/>
            <a:ext cx="817562" cy="538162"/>
          </a:xfrm>
          <a:custGeom>
            <a:avLst/>
            <a:gdLst>
              <a:gd name="T0" fmla="*/ 385591 w 1002535"/>
              <a:gd name="T1" fmla="*/ 0 h 694062"/>
              <a:gd name="T2" fmla="*/ 1002535 w 1002535"/>
              <a:gd name="T3" fmla="*/ 616944 h 694062"/>
              <a:gd name="T4" fmla="*/ 0 w 1002535"/>
              <a:gd name="T5" fmla="*/ 694062 h 694062"/>
              <a:gd name="T6" fmla="*/ 385591 w 1002535"/>
              <a:gd name="T7" fmla="*/ 0 h 694062"/>
              <a:gd name="T8" fmla="*/ 0 60000 65536"/>
              <a:gd name="T9" fmla="*/ 0 60000 65536"/>
              <a:gd name="T10" fmla="*/ 0 60000 65536"/>
              <a:gd name="T11" fmla="*/ 0 60000 65536"/>
              <a:gd name="T12" fmla="*/ 0 w 1002535"/>
              <a:gd name="T13" fmla="*/ 0 h 694062"/>
              <a:gd name="T14" fmla="*/ 1002535 w 1002535"/>
              <a:gd name="T15" fmla="*/ 694062 h 6940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2535" h="694062">
                <a:moveTo>
                  <a:pt x="385591" y="0"/>
                </a:moveTo>
                <a:lnTo>
                  <a:pt x="1002535" y="616944"/>
                </a:lnTo>
                <a:lnTo>
                  <a:pt x="0" y="694062"/>
                </a:lnTo>
                <a:lnTo>
                  <a:pt x="385591" y="0"/>
                </a:lnTo>
                <a:close/>
              </a:path>
            </a:pathLst>
          </a:custGeom>
          <a:solidFill>
            <a:srgbClr val="A11D2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" name="任意多边形 66"/>
          <p:cNvSpPr>
            <a:spLocks noChangeArrowheads="1"/>
          </p:cNvSpPr>
          <p:nvPr userDrawn="1"/>
        </p:nvSpPr>
        <p:spPr bwMode="auto">
          <a:xfrm>
            <a:off x="4140200" y="2841625"/>
            <a:ext cx="404813" cy="280988"/>
          </a:xfrm>
          <a:custGeom>
            <a:avLst/>
            <a:gdLst>
              <a:gd name="T0" fmla="*/ 0 w 539827"/>
              <a:gd name="T1" fmla="*/ 374574 h 374574"/>
              <a:gd name="T2" fmla="*/ 539827 w 539827"/>
              <a:gd name="T3" fmla="*/ 11017 h 374574"/>
              <a:gd name="T4" fmla="*/ 275422 w 539827"/>
              <a:gd name="T5" fmla="*/ 0 h 374574"/>
              <a:gd name="T6" fmla="*/ 0 w 539827"/>
              <a:gd name="T7" fmla="*/ 374574 h 374574"/>
              <a:gd name="T8" fmla="*/ 0 60000 65536"/>
              <a:gd name="T9" fmla="*/ 0 60000 65536"/>
              <a:gd name="T10" fmla="*/ 0 60000 65536"/>
              <a:gd name="T11" fmla="*/ 0 60000 65536"/>
              <a:gd name="T12" fmla="*/ 0 w 539827"/>
              <a:gd name="T13" fmla="*/ 0 h 374574"/>
              <a:gd name="T14" fmla="*/ 539827 w 539827"/>
              <a:gd name="T15" fmla="*/ 374574 h 3745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9827" h="374574">
                <a:moveTo>
                  <a:pt x="0" y="374574"/>
                </a:moveTo>
                <a:lnTo>
                  <a:pt x="539827" y="11017"/>
                </a:lnTo>
                <a:lnTo>
                  <a:pt x="275422" y="0"/>
                </a:lnTo>
                <a:lnTo>
                  <a:pt x="0" y="374574"/>
                </a:lnTo>
                <a:close/>
              </a:path>
            </a:pathLst>
          </a:custGeom>
          <a:solidFill>
            <a:srgbClr val="10578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任意多边形 16"/>
          <p:cNvSpPr>
            <a:spLocks noChangeArrowheads="1"/>
          </p:cNvSpPr>
          <p:nvPr userDrawn="1"/>
        </p:nvSpPr>
        <p:spPr bwMode="auto">
          <a:xfrm>
            <a:off x="-158750" y="3544888"/>
            <a:ext cx="809625" cy="512762"/>
          </a:xfrm>
          <a:custGeom>
            <a:avLst/>
            <a:gdLst>
              <a:gd name="T0" fmla="*/ 528809 w 1079653"/>
              <a:gd name="T1" fmla="*/ 110168 h 683046"/>
              <a:gd name="T2" fmla="*/ 1079653 w 1079653"/>
              <a:gd name="T3" fmla="*/ 683046 h 683046"/>
              <a:gd name="T4" fmla="*/ 0 w 1079653"/>
              <a:gd name="T5" fmla="*/ 341523 h 683046"/>
              <a:gd name="T6" fmla="*/ 330506 w 1079653"/>
              <a:gd name="T7" fmla="*/ 0 h 683046"/>
              <a:gd name="T8" fmla="*/ 528809 w 1079653"/>
              <a:gd name="T9" fmla="*/ 110168 h 6830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9653"/>
              <a:gd name="T16" fmla="*/ 0 h 683046"/>
              <a:gd name="T17" fmla="*/ 1079653 w 1079653"/>
              <a:gd name="T18" fmla="*/ 683046 h 6830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9653" h="683046">
                <a:moveTo>
                  <a:pt x="528809" y="110168"/>
                </a:moveTo>
                <a:lnTo>
                  <a:pt x="1079653" y="683046"/>
                </a:lnTo>
                <a:lnTo>
                  <a:pt x="0" y="341523"/>
                </a:lnTo>
                <a:lnTo>
                  <a:pt x="330506" y="0"/>
                </a:lnTo>
                <a:lnTo>
                  <a:pt x="528809" y="110168"/>
                </a:lnTo>
                <a:close/>
              </a:path>
            </a:pathLst>
          </a:custGeom>
          <a:solidFill>
            <a:srgbClr val="C121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" name="任意多边形 106"/>
          <p:cNvSpPr>
            <a:spLocks noChangeArrowheads="1"/>
          </p:cNvSpPr>
          <p:nvPr userDrawn="1"/>
        </p:nvSpPr>
        <p:spPr bwMode="auto">
          <a:xfrm>
            <a:off x="5635625" y="1446213"/>
            <a:ext cx="346075" cy="355600"/>
          </a:xfrm>
          <a:custGeom>
            <a:avLst/>
            <a:gdLst>
              <a:gd name="T0" fmla="*/ 55085 w 462709"/>
              <a:gd name="T1" fmla="*/ 220337 h 473725"/>
              <a:gd name="T2" fmla="*/ 0 w 462709"/>
              <a:gd name="T3" fmla="*/ 220337 h 473725"/>
              <a:gd name="T4" fmla="*/ 352540 w 462709"/>
              <a:gd name="T5" fmla="*/ 473725 h 473725"/>
              <a:gd name="T6" fmla="*/ 462709 w 462709"/>
              <a:gd name="T7" fmla="*/ 0 h 473725"/>
              <a:gd name="T8" fmla="*/ 55085 w 462709"/>
              <a:gd name="T9" fmla="*/ 220337 h 473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2709"/>
              <a:gd name="T16" fmla="*/ 0 h 473725"/>
              <a:gd name="T17" fmla="*/ 462709 w 462709"/>
              <a:gd name="T18" fmla="*/ 473725 h 473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2709" h="473725">
                <a:moveTo>
                  <a:pt x="55085" y="220337"/>
                </a:moveTo>
                <a:lnTo>
                  <a:pt x="0" y="220337"/>
                </a:lnTo>
                <a:lnTo>
                  <a:pt x="352540" y="473725"/>
                </a:lnTo>
                <a:lnTo>
                  <a:pt x="462709" y="0"/>
                </a:lnTo>
                <a:lnTo>
                  <a:pt x="55085" y="220337"/>
                </a:lnTo>
                <a:close/>
              </a:path>
            </a:pathLst>
          </a:custGeom>
          <a:solidFill>
            <a:srgbClr val="1791A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任意多边形 81"/>
          <p:cNvSpPr>
            <a:spLocks noChangeArrowheads="1"/>
          </p:cNvSpPr>
          <p:nvPr userDrawn="1"/>
        </p:nvSpPr>
        <p:spPr bwMode="auto">
          <a:xfrm>
            <a:off x="4619625" y="1371600"/>
            <a:ext cx="817563" cy="404813"/>
          </a:xfrm>
          <a:custGeom>
            <a:avLst/>
            <a:gdLst>
              <a:gd name="T0" fmla="*/ 0 w 1090670"/>
              <a:gd name="T1" fmla="*/ 528810 h 539827"/>
              <a:gd name="T2" fmla="*/ 1090670 w 1090670"/>
              <a:gd name="T3" fmla="*/ 539827 h 539827"/>
              <a:gd name="T4" fmla="*/ 947451 w 1090670"/>
              <a:gd name="T5" fmla="*/ 0 h 539827"/>
              <a:gd name="T6" fmla="*/ 0 w 1090670"/>
              <a:gd name="T7" fmla="*/ 528810 h 539827"/>
              <a:gd name="T8" fmla="*/ 0 60000 65536"/>
              <a:gd name="T9" fmla="*/ 0 60000 65536"/>
              <a:gd name="T10" fmla="*/ 0 60000 65536"/>
              <a:gd name="T11" fmla="*/ 0 60000 65536"/>
              <a:gd name="T12" fmla="*/ 0 w 1090670"/>
              <a:gd name="T13" fmla="*/ 0 h 539827"/>
              <a:gd name="T14" fmla="*/ 1090670 w 1090670"/>
              <a:gd name="T15" fmla="*/ 539827 h 5398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0670" h="539827">
                <a:moveTo>
                  <a:pt x="0" y="528810"/>
                </a:moveTo>
                <a:lnTo>
                  <a:pt x="1090670" y="539827"/>
                </a:lnTo>
                <a:lnTo>
                  <a:pt x="947451" y="0"/>
                </a:lnTo>
                <a:lnTo>
                  <a:pt x="0" y="528810"/>
                </a:lnTo>
                <a:close/>
              </a:path>
            </a:pathLst>
          </a:custGeom>
          <a:solidFill>
            <a:srgbClr val="D9213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" name="任意多边形 79"/>
          <p:cNvSpPr>
            <a:spLocks noChangeArrowheads="1"/>
          </p:cNvSpPr>
          <p:nvPr userDrawn="1"/>
        </p:nvSpPr>
        <p:spPr bwMode="auto">
          <a:xfrm>
            <a:off x="4462463" y="1171575"/>
            <a:ext cx="1346200" cy="390525"/>
          </a:xfrm>
          <a:custGeom>
            <a:avLst/>
            <a:gdLst>
              <a:gd name="T0" fmla="*/ 165253 w 1784732"/>
              <a:gd name="T1" fmla="*/ 143219 h 506776"/>
              <a:gd name="T2" fmla="*/ 1784732 w 1784732"/>
              <a:gd name="T3" fmla="*/ 0 h 506776"/>
              <a:gd name="T4" fmla="*/ 0 w 1784732"/>
              <a:gd name="T5" fmla="*/ 506776 h 506776"/>
              <a:gd name="T6" fmla="*/ 165253 w 1784732"/>
              <a:gd name="T7" fmla="*/ 143219 h 506776"/>
              <a:gd name="T8" fmla="*/ 0 60000 65536"/>
              <a:gd name="T9" fmla="*/ 0 60000 65536"/>
              <a:gd name="T10" fmla="*/ 0 60000 65536"/>
              <a:gd name="T11" fmla="*/ 0 60000 65536"/>
              <a:gd name="T12" fmla="*/ 0 w 1784732"/>
              <a:gd name="T13" fmla="*/ 0 h 506776"/>
              <a:gd name="T14" fmla="*/ 1784732 w 1784732"/>
              <a:gd name="T15" fmla="*/ 506776 h 506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84732" h="506776">
                <a:moveTo>
                  <a:pt x="165253" y="143219"/>
                </a:moveTo>
                <a:lnTo>
                  <a:pt x="1784732" y="0"/>
                </a:lnTo>
                <a:lnTo>
                  <a:pt x="0" y="506776"/>
                </a:lnTo>
                <a:lnTo>
                  <a:pt x="165253" y="143219"/>
                </a:lnTo>
                <a:close/>
              </a:path>
            </a:pathLst>
          </a:custGeom>
          <a:solidFill>
            <a:srgbClr val="290C0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" name="任意多边形 50"/>
          <p:cNvSpPr>
            <a:spLocks noChangeArrowheads="1"/>
          </p:cNvSpPr>
          <p:nvPr userDrawn="1"/>
        </p:nvSpPr>
        <p:spPr bwMode="auto">
          <a:xfrm>
            <a:off x="2206625" y="2230438"/>
            <a:ext cx="520700" cy="1149350"/>
          </a:xfrm>
          <a:custGeom>
            <a:avLst/>
            <a:gdLst>
              <a:gd name="T0" fmla="*/ 0 w 694063"/>
              <a:gd name="T1" fmla="*/ 0 h 1553378"/>
              <a:gd name="T2" fmla="*/ 694063 w 694063"/>
              <a:gd name="T3" fmla="*/ 55084 h 1553378"/>
              <a:gd name="T4" fmla="*/ 77118 w 694063"/>
              <a:gd name="T5" fmla="*/ 1553378 h 1553378"/>
              <a:gd name="T6" fmla="*/ 0 w 694063"/>
              <a:gd name="T7" fmla="*/ 0 h 1553378"/>
              <a:gd name="T8" fmla="*/ 0 60000 65536"/>
              <a:gd name="T9" fmla="*/ 0 60000 65536"/>
              <a:gd name="T10" fmla="*/ 0 60000 65536"/>
              <a:gd name="T11" fmla="*/ 0 60000 65536"/>
              <a:gd name="T12" fmla="*/ 0 w 694063"/>
              <a:gd name="T13" fmla="*/ 0 h 1553378"/>
              <a:gd name="T14" fmla="*/ 694063 w 694063"/>
              <a:gd name="T15" fmla="*/ 1553378 h 15533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4063" h="1553378">
                <a:moveTo>
                  <a:pt x="0" y="0"/>
                </a:moveTo>
                <a:lnTo>
                  <a:pt x="694063" y="55084"/>
                </a:lnTo>
                <a:lnTo>
                  <a:pt x="77118" y="1553378"/>
                </a:lnTo>
                <a:lnTo>
                  <a:pt x="0" y="0"/>
                </a:lnTo>
                <a:close/>
              </a:path>
            </a:pathLst>
          </a:custGeom>
          <a:solidFill>
            <a:srgbClr val="EE3B3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" name="任意多边形 40"/>
          <p:cNvSpPr>
            <a:spLocks noChangeArrowheads="1"/>
          </p:cNvSpPr>
          <p:nvPr userDrawn="1"/>
        </p:nvSpPr>
        <p:spPr bwMode="auto">
          <a:xfrm>
            <a:off x="2405063" y="1131888"/>
            <a:ext cx="1139825" cy="569912"/>
          </a:xfrm>
          <a:custGeom>
            <a:avLst/>
            <a:gdLst>
              <a:gd name="T0" fmla="*/ 0 w 1520328"/>
              <a:gd name="T1" fmla="*/ 638978 h 760164"/>
              <a:gd name="T2" fmla="*/ 991519 w 1520328"/>
              <a:gd name="T3" fmla="*/ 760164 h 760164"/>
              <a:gd name="T4" fmla="*/ 1520328 w 1520328"/>
              <a:gd name="T5" fmla="*/ 0 h 760164"/>
              <a:gd name="T6" fmla="*/ 0 w 1520328"/>
              <a:gd name="T7" fmla="*/ 638978 h 760164"/>
              <a:gd name="T8" fmla="*/ 0 60000 65536"/>
              <a:gd name="T9" fmla="*/ 0 60000 65536"/>
              <a:gd name="T10" fmla="*/ 0 60000 65536"/>
              <a:gd name="T11" fmla="*/ 0 60000 65536"/>
              <a:gd name="T12" fmla="*/ 0 w 1520328"/>
              <a:gd name="T13" fmla="*/ 0 h 760164"/>
              <a:gd name="T14" fmla="*/ 1520328 w 1520328"/>
              <a:gd name="T15" fmla="*/ 760164 h 760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0328" h="760164">
                <a:moveTo>
                  <a:pt x="0" y="638978"/>
                </a:moveTo>
                <a:lnTo>
                  <a:pt x="991519" y="760164"/>
                </a:lnTo>
                <a:lnTo>
                  <a:pt x="1520328" y="0"/>
                </a:lnTo>
                <a:lnTo>
                  <a:pt x="0" y="638978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8" name="任意多边形 36"/>
          <p:cNvSpPr>
            <a:spLocks noChangeArrowheads="1"/>
          </p:cNvSpPr>
          <p:nvPr userDrawn="1"/>
        </p:nvSpPr>
        <p:spPr bwMode="auto">
          <a:xfrm>
            <a:off x="1858963" y="2603500"/>
            <a:ext cx="414337" cy="768350"/>
          </a:xfrm>
          <a:custGeom>
            <a:avLst/>
            <a:gdLst>
              <a:gd name="T0" fmla="*/ 0 w 550844"/>
              <a:gd name="T1" fmla="*/ 22034 h 1024569"/>
              <a:gd name="T2" fmla="*/ 550844 w 550844"/>
              <a:gd name="T3" fmla="*/ 0 h 1024569"/>
              <a:gd name="T4" fmla="*/ 550844 w 550844"/>
              <a:gd name="T5" fmla="*/ 1024569 h 1024569"/>
              <a:gd name="T6" fmla="*/ 0 w 550844"/>
              <a:gd name="T7" fmla="*/ 22034 h 1024569"/>
              <a:gd name="T8" fmla="*/ 0 60000 65536"/>
              <a:gd name="T9" fmla="*/ 0 60000 65536"/>
              <a:gd name="T10" fmla="*/ 0 60000 65536"/>
              <a:gd name="T11" fmla="*/ 0 60000 65536"/>
              <a:gd name="T12" fmla="*/ 0 w 550844"/>
              <a:gd name="T13" fmla="*/ 0 h 1024569"/>
              <a:gd name="T14" fmla="*/ 550844 w 550844"/>
              <a:gd name="T15" fmla="*/ 1024569 h 1024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4" h="1024569">
                <a:moveTo>
                  <a:pt x="0" y="22034"/>
                </a:moveTo>
                <a:lnTo>
                  <a:pt x="550844" y="0"/>
                </a:lnTo>
                <a:lnTo>
                  <a:pt x="550844" y="1024569"/>
                </a:lnTo>
                <a:lnTo>
                  <a:pt x="0" y="22034"/>
                </a:lnTo>
                <a:close/>
              </a:path>
            </a:pathLst>
          </a:custGeom>
          <a:solidFill>
            <a:srgbClr val="C71F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9" name="任意多边形 29"/>
          <p:cNvSpPr>
            <a:spLocks noChangeArrowheads="1"/>
          </p:cNvSpPr>
          <p:nvPr userDrawn="1"/>
        </p:nvSpPr>
        <p:spPr bwMode="auto">
          <a:xfrm>
            <a:off x="1552575" y="1866900"/>
            <a:ext cx="330200" cy="677863"/>
          </a:xfrm>
          <a:custGeom>
            <a:avLst/>
            <a:gdLst>
              <a:gd name="T0" fmla="*/ 429658 w 440675"/>
              <a:gd name="T1" fmla="*/ 0 h 903383"/>
              <a:gd name="T2" fmla="*/ 440675 w 440675"/>
              <a:gd name="T3" fmla="*/ 738130 h 903383"/>
              <a:gd name="T4" fmla="*/ 0 w 440675"/>
              <a:gd name="T5" fmla="*/ 903383 h 903383"/>
              <a:gd name="T6" fmla="*/ 429658 w 440675"/>
              <a:gd name="T7" fmla="*/ 0 h 903383"/>
              <a:gd name="T8" fmla="*/ 0 60000 65536"/>
              <a:gd name="T9" fmla="*/ 0 60000 65536"/>
              <a:gd name="T10" fmla="*/ 0 60000 65536"/>
              <a:gd name="T11" fmla="*/ 0 60000 65536"/>
              <a:gd name="T12" fmla="*/ 0 w 440675"/>
              <a:gd name="T13" fmla="*/ 0 h 903383"/>
              <a:gd name="T14" fmla="*/ 440675 w 440675"/>
              <a:gd name="T15" fmla="*/ 903383 h 9033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0675" h="903383">
                <a:moveTo>
                  <a:pt x="429658" y="0"/>
                </a:moveTo>
                <a:lnTo>
                  <a:pt x="440675" y="738130"/>
                </a:lnTo>
                <a:lnTo>
                  <a:pt x="0" y="903383"/>
                </a:lnTo>
                <a:lnTo>
                  <a:pt x="429658" y="0"/>
                </a:lnTo>
                <a:close/>
              </a:path>
            </a:pathLst>
          </a:custGeom>
          <a:solidFill>
            <a:srgbClr val="EA244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0" name="任意多边形 5"/>
          <p:cNvSpPr>
            <a:spLocks noChangeArrowheads="1"/>
          </p:cNvSpPr>
          <p:nvPr userDrawn="1"/>
        </p:nvSpPr>
        <p:spPr bwMode="auto">
          <a:xfrm>
            <a:off x="0" y="990600"/>
            <a:ext cx="190500" cy="1016000"/>
          </a:xfrm>
          <a:custGeom>
            <a:avLst/>
            <a:gdLst>
              <a:gd name="T0" fmla="*/ 0 w 242371"/>
              <a:gd name="T1" fmla="*/ 0 h 1355075"/>
              <a:gd name="T2" fmla="*/ 242371 w 242371"/>
              <a:gd name="T3" fmla="*/ 1355075 h 1355075"/>
              <a:gd name="T4" fmla="*/ 0 w 242371"/>
              <a:gd name="T5" fmla="*/ 1178805 h 1355075"/>
              <a:gd name="T6" fmla="*/ 0 w 242371"/>
              <a:gd name="T7" fmla="*/ 0 h 1355075"/>
              <a:gd name="T8" fmla="*/ 0 60000 65536"/>
              <a:gd name="T9" fmla="*/ 0 60000 65536"/>
              <a:gd name="T10" fmla="*/ 0 60000 65536"/>
              <a:gd name="T11" fmla="*/ 0 60000 65536"/>
              <a:gd name="T12" fmla="*/ 0 w 242371"/>
              <a:gd name="T13" fmla="*/ 0 h 1355075"/>
              <a:gd name="T14" fmla="*/ 242371 w 242371"/>
              <a:gd name="T15" fmla="*/ 1355075 h 13550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2371" h="1355075">
                <a:moveTo>
                  <a:pt x="0" y="0"/>
                </a:moveTo>
                <a:lnTo>
                  <a:pt x="242371" y="1355075"/>
                </a:lnTo>
                <a:lnTo>
                  <a:pt x="0" y="1178805"/>
                </a:lnTo>
                <a:lnTo>
                  <a:pt x="0" y="0"/>
                </a:lnTo>
                <a:close/>
              </a:path>
            </a:pathLst>
          </a:custGeom>
          <a:solidFill>
            <a:srgbClr val="E7253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" name="任意多边形 6"/>
          <p:cNvSpPr>
            <a:spLocks noChangeArrowheads="1"/>
          </p:cNvSpPr>
          <p:nvPr userDrawn="1"/>
        </p:nvSpPr>
        <p:spPr bwMode="auto">
          <a:xfrm>
            <a:off x="-15875" y="938213"/>
            <a:ext cx="1114425" cy="1069975"/>
          </a:xfrm>
          <a:custGeom>
            <a:avLst/>
            <a:gdLst>
              <a:gd name="T0" fmla="*/ 0 w 1454226"/>
              <a:gd name="T1" fmla="*/ 0 h 1388126"/>
              <a:gd name="T2" fmla="*/ 1454226 w 1454226"/>
              <a:gd name="T3" fmla="*/ 517793 h 1388126"/>
              <a:gd name="T4" fmla="*/ 253388 w 1454226"/>
              <a:gd name="T5" fmla="*/ 1388126 h 1388126"/>
              <a:gd name="T6" fmla="*/ 0 w 1454226"/>
              <a:gd name="T7" fmla="*/ 0 h 1388126"/>
              <a:gd name="T8" fmla="*/ 0 60000 65536"/>
              <a:gd name="T9" fmla="*/ 0 60000 65536"/>
              <a:gd name="T10" fmla="*/ 0 60000 65536"/>
              <a:gd name="T11" fmla="*/ 0 60000 65536"/>
              <a:gd name="T12" fmla="*/ 0 w 1454226"/>
              <a:gd name="T13" fmla="*/ 0 h 1388126"/>
              <a:gd name="T14" fmla="*/ 1454226 w 1454226"/>
              <a:gd name="T15" fmla="*/ 1388126 h 13881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4226" h="1388126">
                <a:moveTo>
                  <a:pt x="0" y="0"/>
                </a:moveTo>
                <a:lnTo>
                  <a:pt x="1454226" y="517793"/>
                </a:lnTo>
                <a:lnTo>
                  <a:pt x="253388" y="1388126"/>
                </a:lnTo>
                <a:lnTo>
                  <a:pt x="0" y="0"/>
                </a:lnTo>
                <a:close/>
              </a:path>
            </a:pathLst>
          </a:custGeom>
          <a:solidFill>
            <a:srgbClr val="EE642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" name="任意多边形 7"/>
          <p:cNvSpPr>
            <a:spLocks noChangeArrowheads="1"/>
          </p:cNvSpPr>
          <p:nvPr userDrawn="1"/>
        </p:nvSpPr>
        <p:spPr bwMode="auto">
          <a:xfrm>
            <a:off x="-7938" y="1322388"/>
            <a:ext cx="1116013" cy="1082675"/>
          </a:xfrm>
          <a:custGeom>
            <a:avLst/>
            <a:gdLst>
              <a:gd name="T0" fmla="*/ 1465243 w 1465243"/>
              <a:gd name="T1" fmla="*/ 0 h 1443209"/>
              <a:gd name="T2" fmla="*/ 1167788 w 1465243"/>
              <a:gd name="T3" fmla="*/ 1366091 h 1443209"/>
              <a:gd name="T4" fmla="*/ 0 w 1465243"/>
              <a:gd name="T5" fmla="*/ 1443209 h 1443209"/>
              <a:gd name="T6" fmla="*/ 11017 w 1465243"/>
              <a:gd name="T7" fmla="*/ 1024568 h 1443209"/>
              <a:gd name="T8" fmla="*/ 1465243 w 1465243"/>
              <a:gd name="T9" fmla="*/ 0 h 1443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5243"/>
              <a:gd name="T16" fmla="*/ 0 h 1443209"/>
              <a:gd name="T17" fmla="*/ 1465243 w 1465243"/>
              <a:gd name="T18" fmla="*/ 1443209 h 1443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5243" h="1443209">
                <a:moveTo>
                  <a:pt x="1465243" y="0"/>
                </a:moveTo>
                <a:lnTo>
                  <a:pt x="1167788" y="1366091"/>
                </a:lnTo>
                <a:lnTo>
                  <a:pt x="0" y="1443209"/>
                </a:lnTo>
                <a:lnTo>
                  <a:pt x="11017" y="1024568"/>
                </a:lnTo>
                <a:lnTo>
                  <a:pt x="1465243" y="0"/>
                </a:lnTo>
                <a:close/>
              </a:path>
            </a:pathLst>
          </a:custGeom>
          <a:solidFill>
            <a:srgbClr val="EB403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" name="任意多边形 8"/>
          <p:cNvSpPr>
            <a:spLocks noChangeArrowheads="1"/>
          </p:cNvSpPr>
          <p:nvPr userDrawn="1"/>
        </p:nvSpPr>
        <p:spPr bwMode="auto">
          <a:xfrm>
            <a:off x="-139700" y="1760538"/>
            <a:ext cx="312738" cy="438150"/>
          </a:xfrm>
          <a:custGeom>
            <a:avLst/>
            <a:gdLst>
              <a:gd name="T0" fmla="*/ 418641 w 418641"/>
              <a:gd name="T1" fmla="*/ 308472 h 583894"/>
              <a:gd name="T2" fmla="*/ 0 w 418641"/>
              <a:gd name="T3" fmla="*/ 583894 h 583894"/>
              <a:gd name="T4" fmla="*/ 77118 w 418641"/>
              <a:gd name="T5" fmla="*/ 0 h 583894"/>
              <a:gd name="T6" fmla="*/ 418641 w 418641"/>
              <a:gd name="T7" fmla="*/ 308472 h 583894"/>
              <a:gd name="T8" fmla="*/ 0 60000 65536"/>
              <a:gd name="T9" fmla="*/ 0 60000 65536"/>
              <a:gd name="T10" fmla="*/ 0 60000 65536"/>
              <a:gd name="T11" fmla="*/ 0 60000 65536"/>
              <a:gd name="T12" fmla="*/ 0 w 418641"/>
              <a:gd name="T13" fmla="*/ 0 h 583894"/>
              <a:gd name="T14" fmla="*/ 418641 w 418641"/>
              <a:gd name="T15" fmla="*/ 583894 h 583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8641" h="583894">
                <a:moveTo>
                  <a:pt x="418641" y="308472"/>
                </a:moveTo>
                <a:lnTo>
                  <a:pt x="0" y="583894"/>
                </a:lnTo>
                <a:lnTo>
                  <a:pt x="77118" y="0"/>
                </a:lnTo>
                <a:lnTo>
                  <a:pt x="418641" y="308472"/>
                </a:lnTo>
                <a:close/>
              </a:path>
            </a:pathLst>
          </a:custGeom>
          <a:solidFill>
            <a:srgbClr val="D9203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" name="任意多边形 9"/>
          <p:cNvSpPr>
            <a:spLocks noChangeArrowheads="1"/>
          </p:cNvSpPr>
          <p:nvPr userDrawn="1"/>
        </p:nvSpPr>
        <p:spPr bwMode="auto">
          <a:xfrm>
            <a:off x="-57150" y="2338388"/>
            <a:ext cx="965200" cy="412750"/>
          </a:xfrm>
          <a:custGeom>
            <a:avLst/>
            <a:gdLst>
              <a:gd name="T0" fmla="*/ 22034 w 1288973"/>
              <a:gd name="T1" fmla="*/ 88135 h 550844"/>
              <a:gd name="T2" fmla="*/ 1288973 w 1288973"/>
              <a:gd name="T3" fmla="*/ 0 h 550844"/>
              <a:gd name="T4" fmla="*/ 0 w 1288973"/>
              <a:gd name="T5" fmla="*/ 550844 h 550844"/>
              <a:gd name="T6" fmla="*/ 22034 w 1288973"/>
              <a:gd name="T7" fmla="*/ 88135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550844"/>
              <a:gd name="T14" fmla="*/ 1288973 w 1288973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550844">
                <a:moveTo>
                  <a:pt x="22034" y="88135"/>
                </a:moveTo>
                <a:lnTo>
                  <a:pt x="1288973" y="0"/>
                </a:lnTo>
                <a:lnTo>
                  <a:pt x="0" y="550844"/>
                </a:lnTo>
                <a:lnTo>
                  <a:pt x="22034" y="88135"/>
                </a:lnTo>
                <a:close/>
              </a:path>
            </a:pathLst>
          </a:custGeom>
          <a:solidFill>
            <a:srgbClr val="3911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5" name="任意多边形 10"/>
          <p:cNvSpPr>
            <a:spLocks noChangeArrowheads="1"/>
          </p:cNvSpPr>
          <p:nvPr userDrawn="1"/>
        </p:nvSpPr>
        <p:spPr bwMode="auto">
          <a:xfrm>
            <a:off x="-7938" y="2330450"/>
            <a:ext cx="884238" cy="552450"/>
          </a:xfrm>
          <a:custGeom>
            <a:avLst/>
            <a:gdLst>
              <a:gd name="T0" fmla="*/ 1178805 w 1178805"/>
              <a:gd name="T1" fmla="*/ 0 h 738131"/>
              <a:gd name="T2" fmla="*/ 859316 w 1178805"/>
              <a:gd name="T3" fmla="*/ 661013 h 738131"/>
              <a:gd name="T4" fmla="*/ 11017 w 1178805"/>
              <a:gd name="T5" fmla="*/ 738131 h 738131"/>
              <a:gd name="T6" fmla="*/ 0 w 1178805"/>
              <a:gd name="T7" fmla="*/ 528810 h 738131"/>
              <a:gd name="T8" fmla="*/ 1178805 w 1178805"/>
              <a:gd name="T9" fmla="*/ 0 h 7381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8805"/>
              <a:gd name="T16" fmla="*/ 0 h 738131"/>
              <a:gd name="T17" fmla="*/ 1178805 w 1178805"/>
              <a:gd name="T18" fmla="*/ 738131 h 7381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8805" h="738131">
                <a:moveTo>
                  <a:pt x="1178805" y="0"/>
                </a:moveTo>
                <a:lnTo>
                  <a:pt x="859316" y="661013"/>
                </a:lnTo>
                <a:lnTo>
                  <a:pt x="11017" y="738131"/>
                </a:lnTo>
                <a:lnTo>
                  <a:pt x="0" y="528810"/>
                </a:lnTo>
                <a:lnTo>
                  <a:pt x="1178805" y="0"/>
                </a:lnTo>
                <a:close/>
              </a:path>
            </a:pathLst>
          </a:custGeom>
          <a:solidFill>
            <a:srgbClr val="660C1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6" name="任意多边形 11"/>
          <p:cNvSpPr>
            <a:spLocks noChangeArrowheads="1"/>
          </p:cNvSpPr>
          <p:nvPr userDrawn="1"/>
        </p:nvSpPr>
        <p:spPr bwMode="auto">
          <a:xfrm>
            <a:off x="-57150" y="2825750"/>
            <a:ext cx="701675" cy="669925"/>
          </a:xfrm>
          <a:custGeom>
            <a:avLst/>
            <a:gdLst>
              <a:gd name="T0" fmla="*/ 44067 w 936433"/>
              <a:gd name="T1" fmla="*/ 55084 h 892366"/>
              <a:gd name="T2" fmla="*/ 936433 w 936433"/>
              <a:gd name="T3" fmla="*/ 0 h 892366"/>
              <a:gd name="T4" fmla="*/ 363556 w 936433"/>
              <a:gd name="T5" fmla="*/ 760163 h 892366"/>
              <a:gd name="T6" fmla="*/ 0 w 936433"/>
              <a:gd name="T7" fmla="*/ 892366 h 892366"/>
              <a:gd name="T8" fmla="*/ 44067 w 936433"/>
              <a:gd name="T9" fmla="*/ 55084 h 8923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6433"/>
              <a:gd name="T16" fmla="*/ 0 h 892366"/>
              <a:gd name="T17" fmla="*/ 936433 w 936433"/>
              <a:gd name="T18" fmla="*/ 892366 h 8923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6433" h="892366">
                <a:moveTo>
                  <a:pt x="44067" y="55084"/>
                </a:moveTo>
                <a:lnTo>
                  <a:pt x="936433" y="0"/>
                </a:lnTo>
                <a:lnTo>
                  <a:pt x="363556" y="760163"/>
                </a:lnTo>
                <a:lnTo>
                  <a:pt x="0" y="892366"/>
                </a:lnTo>
                <a:lnTo>
                  <a:pt x="44067" y="55084"/>
                </a:lnTo>
                <a:close/>
              </a:path>
            </a:pathLst>
          </a:custGeom>
          <a:solidFill>
            <a:srgbClr val="82151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7" name="任意多边形 13"/>
          <p:cNvSpPr>
            <a:spLocks noChangeArrowheads="1"/>
          </p:cNvSpPr>
          <p:nvPr userDrawn="1"/>
        </p:nvSpPr>
        <p:spPr bwMode="auto">
          <a:xfrm>
            <a:off x="198438" y="2784475"/>
            <a:ext cx="1189037" cy="628650"/>
          </a:xfrm>
          <a:custGeom>
            <a:avLst/>
            <a:gdLst>
              <a:gd name="T0" fmla="*/ 572877 w 1586429"/>
              <a:gd name="T1" fmla="*/ 66102 h 837282"/>
              <a:gd name="T2" fmla="*/ 1586429 w 1586429"/>
              <a:gd name="T3" fmla="*/ 0 h 837282"/>
              <a:gd name="T4" fmla="*/ 0 w 1586429"/>
              <a:gd name="T5" fmla="*/ 837282 h 837282"/>
              <a:gd name="T6" fmla="*/ 572877 w 1586429"/>
              <a:gd name="T7" fmla="*/ 66102 h 837282"/>
              <a:gd name="T8" fmla="*/ 0 60000 65536"/>
              <a:gd name="T9" fmla="*/ 0 60000 65536"/>
              <a:gd name="T10" fmla="*/ 0 60000 65536"/>
              <a:gd name="T11" fmla="*/ 0 60000 65536"/>
              <a:gd name="T12" fmla="*/ 0 w 1586429"/>
              <a:gd name="T13" fmla="*/ 0 h 837282"/>
              <a:gd name="T14" fmla="*/ 1586429 w 1586429"/>
              <a:gd name="T15" fmla="*/ 837282 h 8372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6429" h="837282">
                <a:moveTo>
                  <a:pt x="572877" y="66102"/>
                </a:moveTo>
                <a:lnTo>
                  <a:pt x="1586429" y="0"/>
                </a:lnTo>
                <a:lnTo>
                  <a:pt x="0" y="837282"/>
                </a:lnTo>
                <a:lnTo>
                  <a:pt x="572877" y="66102"/>
                </a:lnTo>
                <a:close/>
              </a:path>
            </a:pathLst>
          </a:custGeom>
          <a:solidFill>
            <a:srgbClr val="BC203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8" name="任意多边形 15"/>
          <p:cNvSpPr>
            <a:spLocks noChangeArrowheads="1"/>
          </p:cNvSpPr>
          <p:nvPr userDrawn="1"/>
        </p:nvSpPr>
        <p:spPr bwMode="auto">
          <a:xfrm>
            <a:off x="-320675" y="2786063"/>
            <a:ext cx="2586038" cy="950912"/>
          </a:xfrm>
          <a:custGeom>
            <a:avLst/>
            <a:gdLst>
              <a:gd name="T0" fmla="*/ 220338 w 3448280"/>
              <a:gd name="T1" fmla="*/ 980501 h 1255923"/>
              <a:gd name="T2" fmla="*/ 2258458 w 3448280"/>
              <a:gd name="T3" fmla="*/ 0 h 1255923"/>
              <a:gd name="T4" fmla="*/ 3448280 w 3448280"/>
              <a:gd name="T5" fmla="*/ 771181 h 1255923"/>
              <a:gd name="T6" fmla="*/ 0 w 3448280"/>
              <a:gd name="T7" fmla="*/ 1255923 h 1255923"/>
              <a:gd name="T8" fmla="*/ 220338 w 3448280"/>
              <a:gd name="T9" fmla="*/ 980501 h 12559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8280"/>
              <a:gd name="T16" fmla="*/ 0 h 1255923"/>
              <a:gd name="T17" fmla="*/ 3448280 w 3448280"/>
              <a:gd name="T18" fmla="*/ 1255923 h 12559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8280" h="1255923">
                <a:moveTo>
                  <a:pt x="220338" y="980501"/>
                </a:moveTo>
                <a:lnTo>
                  <a:pt x="2258458" y="0"/>
                </a:lnTo>
                <a:lnTo>
                  <a:pt x="3448280" y="771181"/>
                </a:lnTo>
                <a:lnTo>
                  <a:pt x="0" y="1255923"/>
                </a:lnTo>
                <a:lnTo>
                  <a:pt x="220338" y="980501"/>
                </a:lnTo>
                <a:close/>
              </a:path>
            </a:pathLst>
          </a:custGeom>
          <a:solidFill>
            <a:srgbClr val="CE213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" name="任意多边形 17"/>
          <p:cNvSpPr>
            <a:spLocks noChangeArrowheads="1"/>
          </p:cNvSpPr>
          <p:nvPr userDrawn="1"/>
        </p:nvSpPr>
        <p:spPr bwMode="auto">
          <a:xfrm>
            <a:off x="1346200" y="2611438"/>
            <a:ext cx="942975" cy="784225"/>
          </a:xfrm>
          <a:custGeom>
            <a:avLst/>
            <a:gdLst>
              <a:gd name="T0" fmla="*/ 0 w 1255923"/>
              <a:gd name="T1" fmla="*/ 242371 h 1024569"/>
              <a:gd name="T2" fmla="*/ 705080 w 1255923"/>
              <a:gd name="T3" fmla="*/ 0 h 1024569"/>
              <a:gd name="T4" fmla="*/ 1255923 w 1255923"/>
              <a:gd name="T5" fmla="*/ 1024569 h 1024569"/>
              <a:gd name="T6" fmla="*/ 0 w 1255923"/>
              <a:gd name="T7" fmla="*/ 242371 h 1024569"/>
              <a:gd name="T8" fmla="*/ 0 60000 65536"/>
              <a:gd name="T9" fmla="*/ 0 60000 65536"/>
              <a:gd name="T10" fmla="*/ 0 60000 65536"/>
              <a:gd name="T11" fmla="*/ 0 60000 65536"/>
              <a:gd name="T12" fmla="*/ 0 w 1255923"/>
              <a:gd name="T13" fmla="*/ 0 h 1024569"/>
              <a:gd name="T14" fmla="*/ 1255923 w 1255923"/>
              <a:gd name="T15" fmla="*/ 1024569 h 1024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5923" h="1024569">
                <a:moveTo>
                  <a:pt x="0" y="242371"/>
                </a:moveTo>
                <a:lnTo>
                  <a:pt x="705080" y="0"/>
                </a:lnTo>
                <a:lnTo>
                  <a:pt x="1255923" y="1024569"/>
                </a:lnTo>
                <a:lnTo>
                  <a:pt x="0" y="242371"/>
                </a:lnTo>
                <a:close/>
              </a:path>
            </a:pathLst>
          </a:custGeom>
          <a:solidFill>
            <a:srgbClr val="D11F4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" name="任意多边形 18"/>
          <p:cNvSpPr>
            <a:spLocks noChangeArrowheads="1"/>
          </p:cNvSpPr>
          <p:nvPr userDrawn="1"/>
        </p:nvSpPr>
        <p:spPr bwMode="auto">
          <a:xfrm>
            <a:off x="1214438" y="2635250"/>
            <a:ext cx="644525" cy="165100"/>
          </a:xfrm>
          <a:custGeom>
            <a:avLst/>
            <a:gdLst>
              <a:gd name="T0" fmla="*/ 0 w 859315"/>
              <a:gd name="T1" fmla="*/ 11017 h 253388"/>
              <a:gd name="T2" fmla="*/ 859315 w 859315"/>
              <a:gd name="T3" fmla="*/ 0 h 253388"/>
              <a:gd name="T4" fmla="*/ 220337 w 859315"/>
              <a:gd name="T5" fmla="*/ 253388 h 253388"/>
              <a:gd name="T6" fmla="*/ 0 w 859315"/>
              <a:gd name="T7" fmla="*/ 11017 h 253388"/>
              <a:gd name="T8" fmla="*/ 0 60000 65536"/>
              <a:gd name="T9" fmla="*/ 0 60000 65536"/>
              <a:gd name="T10" fmla="*/ 0 60000 65536"/>
              <a:gd name="T11" fmla="*/ 0 60000 65536"/>
              <a:gd name="T12" fmla="*/ 0 w 859315"/>
              <a:gd name="T13" fmla="*/ 0 h 253388"/>
              <a:gd name="T14" fmla="*/ 859315 w 859315"/>
              <a:gd name="T15" fmla="*/ 253388 h 2533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315" h="253388">
                <a:moveTo>
                  <a:pt x="0" y="11017"/>
                </a:moveTo>
                <a:lnTo>
                  <a:pt x="859315" y="0"/>
                </a:lnTo>
                <a:lnTo>
                  <a:pt x="220337" y="253388"/>
                </a:lnTo>
                <a:lnTo>
                  <a:pt x="0" y="11017"/>
                </a:lnTo>
                <a:close/>
              </a:path>
            </a:pathLst>
          </a:custGeom>
          <a:solidFill>
            <a:srgbClr val="34110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" name="任意多边形 19"/>
          <p:cNvSpPr>
            <a:spLocks noChangeArrowheads="1"/>
          </p:cNvSpPr>
          <p:nvPr userDrawn="1"/>
        </p:nvSpPr>
        <p:spPr bwMode="auto">
          <a:xfrm>
            <a:off x="1222375" y="2420938"/>
            <a:ext cx="661988" cy="231775"/>
          </a:xfrm>
          <a:custGeom>
            <a:avLst/>
            <a:gdLst>
              <a:gd name="T0" fmla="*/ 0 w 881350"/>
              <a:gd name="T1" fmla="*/ 297456 h 308473"/>
              <a:gd name="T2" fmla="*/ 881350 w 881350"/>
              <a:gd name="T3" fmla="*/ 0 h 308473"/>
              <a:gd name="T4" fmla="*/ 837282 w 881350"/>
              <a:gd name="T5" fmla="*/ 308473 h 308473"/>
              <a:gd name="T6" fmla="*/ 0 w 881350"/>
              <a:gd name="T7" fmla="*/ 297456 h 308473"/>
              <a:gd name="T8" fmla="*/ 0 60000 65536"/>
              <a:gd name="T9" fmla="*/ 0 60000 65536"/>
              <a:gd name="T10" fmla="*/ 0 60000 65536"/>
              <a:gd name="T11" fmla="*/ 0 60000 65536"/>
              <a:gd name="T12" fmla="*/ 0 w 881350"/>
              <a:gd name="T13" fmla="*/ 0 h 308473"/>
              <a:gd name="T14" fmla="*/ 881350 w 881350"/>
              <a:gd name="T15" fmla="*/ 308473 h 3084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1350" h="308473">
                <a:moveTo>
                  <a:pt x="0" y="297456"/>
                </a:moveTo>
                <a:lnTo>
                  <a:pt x="881350" y="0"/>
                </a:lnTo>
                <a:lnTo>
                  <a:pt x="837282" y="308473"/>
                </a:lnTo>
                <a:lnTo>
                  <a:pt x="0" y="297456"/>
                </a:lnTo>
                <a:close/>
              </a:path>
            </a:pathLst>
          </a:custGeom>
          <a:solidFill>
            <a:srgbClr val="A61E3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" name="任意多边形 21"/>
          <p:cNvSpPr>
            <a:spLocks noChangeArrowheads="1"/>
          </p:cNvSpPr>
          <p:nvPr userDrawn="1"/>
        </p:nvSpPr>
        <p:spPr bwMode="auto">
          <a:xfrm>
            <a:off x="884238" y="2189163"/>
            <a:ext cx="355600" cy="479425"/>
          </a:xfrm>
          <a:custGeom>
            <a:avLst/>
            <a:gdLst>
              <a:gd name="T0" fmla="*/ 0 w 473725"/>
              <a:gd name="T1" fmla="*/ 187287 h 638978"/>
              <a:gd name="T2" fmla="*/ 451691 w 473725"/>
              <a:gd name="T3" fmla="*/ 0 h 638978"/>
              <a:gd name="T4" fmla="*/ 473725 w 473725"/>
              <a:gd name="T5" fmla="*/ 638978 h 638978"/>
              <a:gd name="T6" fmla="*/ 0 w 473725"/>
              <a:gd name="T7" fmla="*/ 187287 h 63897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5"/>
              <a:gd name="T13" fmla="*/ 0 h 638978"/>
              <a:gd name="T14" fmla="*/ 473725 w 473725"/>
              <a:gd name="T15" fmla="*/ 638978 h 6389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5" h="638978">
                <a:moveTo>
                  <a:pt x="0" y="187287"/>
                </a:moveTo>
                <a:lnTo>
                  <a:pt x="451691" y="0"/>
                </a:lnTo>
                <a:lnTo>
                  <a:pt x="473725" y="638978"/>
                </a:lnTo>
                <a:lnTo>
                  <a:pt x="0" y="187287"/>
                </a:lnTo>
                <a:close/>
              </a:path>
            </a:pathLst>
          </a:custGeom>
          <a:solidFill>
            <a:srgbClr val="BD202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3" name="任意多边形 22"/>
          <p:cNvSpPr>
            <a:spLocks noChangeArrowheads="1"/>
          </p:cNvSpPr>
          <p:nvPr userDrawn="1"/>
        </p:nvSpPr>
        <p:spPr bwMode="auto">
          <a:xfrm>
            <a:off x="858838" y="1314450"/>
            <a:ext cx="355600" cy="1031875"/>
          </a:xfrm>
          <a:custGeom>
            <a:avLst/>
            <a:gdLst>
              <a:gd name="T0" fmla="*/ 319489 w 473726"/>
              <a:gd name="T1" fmla="*/ 0 h 1377108"/>
              <a:gd name="T2" fmla="*/ 473726 w 473726"/>
              <a:gd name="T3" fmla="*/ 1244906 h 1377108"/>
              <a:gd name="T4" fmla="*/ 0 w 473726"/>
              <a:gd name="T5" fmla="*/ 1377108 h 1377108"/>
              <a:gd name="T6" fmla="*/ 319489 w 473726"/>
              <a:gd name="T7" fmla="*/ 0 h 137710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6"/>
              <a:gd name="T13" fmla="*/ 0 h 1377108"/>
              <a:gd name="T14" fmla="*/ 473726 w 473726"/>
              <a:gd name="T15" fmla="*/ 1377108 h 1377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6" h="1377108">
                <a:moveTo>
                  <a:pt x="319489" y="0"/>
                </a:moveTo>
                <a:lnTo>
                  <a:pt x="473726" y="1244906"/>
                </a:lnTo>
                <a:lnTo>
                  <a:pt x="0" y="1377108"/>
                </a:lnTo>
                <a:lnTo>
                  <a:pt x="319489" y="0"/>
                </a:lnTo>
                <a:close/>
              </a:path>
            </a:pathLst>
          </a:custGeom>
          <a:solidFill>
            <a:srgbClr val="F1722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" name="任意多边形 24"/>
          <p:cNvSpPr>
            <a:spLocks noChangeArrowheads="1"/>
          </p:cNvSpPr>
          <p:nvPr userDrawn="1"/>
        </p:nvSpPr>
        <p:spPr bwMode="auto">
          <a:xfrm>
            <a:off x="1090613" y="1330325"/>
            <a:ext cx="347662" cy="982663"/>
          </a:xfrm>
          <a:custGeom>
            <a:avLst/>
            <a:gdLst>
              <a:gd name="T0" fmla="*/ 0 w 451692"/>
              <a:gd name="T1" fmla="*/ 0 h 1233889"/>
              <a:gd name="T2" fmla="*/ 451692 w 451692"/>
              <a:gd name="T3" fmla="*/ 352539 h 1233889"/>
              <a:gd name="T4" fmla="*/ 165253 w 451692"/>
              <a:gd name="T5" fmla="*/ 1233889 h 1233889"/>
              <a:gd name="T6" fmla="*/ 0 w 451692"/>
              <a:gd name="T7" fmla="*/ 0 h 1233889"/>
              <a:gd name="T8" fmla="*/ 0 60000 65536"/>
              <a:gd name="T9" fmla="*/ 0 60000 65536"/>
              <a:gd name="T10" fmla="*/ 0 60000 65536"/>
              <a:gd name="T11" fmla="*/ 0 60000 65536"/>
              <a:gd name="T12" fmla="*/ 0 w 451692"/>
              <a:gd name="T13" fmla="*/ 0 h 1233889"/>
              <a:gd name="T14" fmla="*/ 451692 w 451692"/>
              <a:gd name="T15" fmla="*/ 1233889 h 12338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1692" h="1233889">
                <a:moveTo>
                  <a:pt x="0" y="0"/>
                </a:moveTo>
                <a:lnTo>
                  <a:pt x="451692" y="352539"/>
                </a:lnTo>
                <a:lnTo>
                  <a:pt x="165253" y="1233889"/>
                </a:lnTo>
                <a:lnTo>
                  <a:pt x="0" y="0"/>
                </a:lnTo>
                <a:close/>
              </a:path>
            </a:pathLst>
          </a:custGeom>
          <a:solidFill>
            <a:srgbClr val="E9254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5" name="任意多边形 25"/>
          <p:cNvSpPr>
            <a:spLocks noChangeArrowheads="1"/>
          </p:cNvSpPr>
          <p:nvPr userDrawn="1"/>
        </p:nvSpPr>
        <p:spPr bwMode="auto">
          <a:xfrm>
            <a:off x="1231900" y="1593850"/>
            <a:ext cx="635000" cy="603250"/>
          </a:xfrm>
          <a:custGeom>
            <a:avLst/>
            <a:gdLst>
              <a:gd name="T0" fmla="*/ 275422 w 848299"/>
              <a:gd name="T1" fmla="*/ 0 h 804232"/>
              <a:gd name="T2" fmla="*/ 848299 w 848299"/>
              <a:gd name="T3" fmla="*/ 407625 h 804232"/>
              <a:gd name="T4" fmla="*/ 0 w 848299"/>
              <a:gd name="T5" fmla="*/ 804232 h 804232"/>
              <a:gd name="T6" fmla="*/ 275422 w 848299"/>
              <a:gd name="T7" fmla="*/ 0 h 804232"/>
              <a:gd name="T8" fmla="*/ 0 60000 65536"/>
              <a:gd name="T9" fmla="*/ 0 60000 65536"/>
              <a:gd name="T10" fmla="*/ 0 60000 65536"/>
              <a:gd name="T11" fmla="*/ 0 60000 65536"/>
              <a:gd name="T12" fmla="*/ 0 w 848299"/>
              <a:gd name="T13" fmla="*/ 0 h 804232"/>
              <a:gd name="T14" fmla="*/ 848299 w 848299"/>
              <a:gd name="T15" fmla="*/ 804232 h 804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8299" h="804232">
                <a:moveTo>
                  <a:pt x="275422" y="0"/>
                </a:moveTo>
                <a:lnTo>
                  <a:pt x="848299" y="407625"/>
                </a:lnTo>
                <a:lnTo>
                  <a:pt x="0" y="804232"/>
                </a:lnTo>
                <a:lnTo>
                  <a:pt x="275422" y="0"/>
                </a:lnTo>
                <a:close/>
              </a:path>
            </a:pathLst>
          </a:custGeom>
          <a:solidFill>
            <a:srgbClr val="C9203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6" name="任意多边形 27"/>
          <p:cNvSpPr>
            <a:spLocks noChangeArrowheads="1"/>
          </p:cNvSpPr>
          <p:nvPr userDrawn="1"/>
        </p:nvSpPr>
        <p:spPr bwMode="auto">
          <a:xfrm>
            <a:off x="1222375" y="2206625"/>
            <a:ext cx="223838" cy="438150"/>
          </a:xfrm>
          <a:custGeom>
            <a:avLst/>
            <a:gdLst>
              <a:gd name="T0" fmla="*/ 0 w 297456"/>
              <a:gd name="T1" fmla="*/ 0 h 583894"/>
              <a:gd name="T2" fmla="*/ 297456 w 297456"/>
              <a:gd name="T3" fmla="*/ 242371 h 583894"/>
              <a:gd name="T4" fmla="*/ 0 w 297456"/>
              <a:gd name="T5" fmla="*/ 583894 h 583894"/>
              <a:gd name="T6" fmla="*/ 0 w 297456"/>
              <a:gd name="T7" fmla="*/ 0 h 583894"/>
              <a:gd name="T8" fmla="*/ 0 60000 65536"/>
              <a:gd name="T9" fmla="*/ 0 60000 65536"/>
              <a:gd name="T10" fmla="*/ 0 60000 65536"/>
              <a:gd name="T11" fmla="*/ 0 60000 65536"/>
              <a:gd name="T12" fmla="*/ 0 w 297456"/>
              <a:gd name="T13" fmla="*/ 0 h 583894"/>
              <a:gd name="T14" fmla="*/ 297456 w 297456"/>
              <a:gd name="T15" fmla="*/ 583894 h 583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456" h="583894">
                <a:moveTo>
                  <a:pt x="0" y="0"/>
                </a:moveTo>
                <a:lnTo>
                  <a:pt x="297456" y="242371"/>
                </a:lnTo>
                <a:lnTo>
                  <a:pt x="0" y="583894"/>
                </a:lnTo>
                <a:lnTo>
                  <a:pt x="0" y="0"/>
                </a:lnTo>
                <a:close/>
              </a:path>
            </a:pathLst>
          </a:custGeom>
          <a:solidFill>
            <a:srgbClr val="5F0B1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7" name="任意多边形 32"/>
          <p:cNvSpPr>
            <a:spLocks noChangeArrowheads="1"/>
          </p:cNvSpPr>
          <p:nvPr userDrawn="1"/>
        </p:nvSpPr>
        <p:spPr bwMode="auto">
          <a:xfrm>
            <a:off x="1420813" y="1593850"/>
            <a:ext cx="900112" cy="736600"/>
          </a:xfrm>
          <a:custGeom>
            <a:avLst/>
            <a:gdLst>
              <a:gd name="T0" fmla="*/ 0 w 1134738"/>
              <a:gd name="T1" fmla="*/ 0 h 881350"/>
              <a:gd name="T2" fmla="*/ 1134738 w 1134738"/>
              <a:gd name="T3" fmla="*/ 881350 h 881350"/>
              <a:gd name="T4" fmla="*/ 627962 w 1134738"/>
              <a:gd name="T5" fmla="*/ 165253 h 881350"/>
              <a:gd name="T6" fmla="*/ 0 w 1134738"/>
              <a:gd name="T7" fmla="*/ 0 h 881350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881350"/>
              <a:gd name="T14" fmla="*/ 1134738 w 1134738"/>
              <a:gd name="T15" fmla="*/ 881350 h 881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881350">
                <a:moveTo>
                  <a:pt x="0" y="0"/>
                </a:moveTo>
                <a:lnTo>
                  <a:pt x="1134738" y="881350"/>
                </a:lnTo>
                <a:lnTo>
                  <a:pt x="627962" y="165253"/>
                </a:lnTo>
                <a:lnTo>
                  <a:pt x="0" y="0"/>
                </a:lnTo>
                <a:close/>
              </a:path>
            </a:pathLst>
          </a:custGeom>
          <a:solidFill>
            <a:srgbClr val="EA2E3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8" name="任意多边形 33"/>
          <p:cNvSpPr>
            <a:spLocks noChangeArrowheads="1"/>
          </p:cNvSpPr>
          <p:nvPr userDrawn="1"/>
        </p:nvSpPr>
        <p:spPr bwMode="auto">
          <a:xfrm>
            <a:off x="1866900" y="1949450"/>
            <a:ext cx="388938" cy="447675"/>
          </a:xfrm>
          <a:custGeom>
            <a:avLst/>
            <a:gdLst>
              <a:gd name="T0" fmla="*/ 517793 w 517793"/>
              <a:gd name="T1" fmla="*/ 418641 h 594911"/>
              <a:gd name="T2" fmla="*/ 0 w 517793"/>
              <a:gd name="T3" fmla="*/ 594911 h 594911"/>
              <a:gd name="T4" fmla="*/ 11017 w 517793"/>
              <a:gd name="T5" fmla="*/ 0 h 594911"/>
              <a:gd name="T6" fmla="*/ 517793 w 517793"/>
              <a:gd name="T7" fmla="*/ 418641 h 594911"/>
              <a:gd name="T8" fmla="*/ 0 60000 65536"/>
              <a:gd name="T9" fmla="*/ 0 60000 65536"/>
              <a:gd name="T10" fmla="*/ 0 60000 65536"/>
              <a:gd name="T11" fmla="*/ 0 60000 65536"/>
              <a:gd name="T12" fmla="*/ 0 w 517793"/>
              <a:gd name="T13" fmla="*/ 0 h 594911"/>
              <a:gd name="T14" fmla="*/ 517793 w 517793"/>
              <a:gd name="T15" fmla="*/ 594911 h 5949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7793" h="594911">
                <a:moveTo>
                  <a:pt x="517793" y="418641"/>
                </a:moveTo>
                <a:lnTo>
                  <a:pt x="0" y="594911"/>
                </a:lnTo>
                <a:lnTo>
                  <a:pt x="11017" y="0"/>
                </a:lnTo>
                <a:lnTo>
                  <a:pt x="517793" y="418641"/>
                </a:lnTo>
                <a:close/>
              </a:path>
            </a:pathLst>
          </a:custGeom>
          <a:solidFill>
            <a:srgbClr val="C41F4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9" name="任意多边形 37"/>
          <p:cNvSpPr>
            <a:spLocks noChangeArrowheads="1"/>
          </p:cNvSpPr>
          <p:nvPr userDrawn="1"/>
        </p:nvSpPr>
        <p:spPr bwMode="auto">
          <a:xfrm>
            <a:off x="1454150" y="1273175"/>
            <a:ext cx="933450" cy="461963"/>
          </a:xfrm>
          <a:custGeom>
            <a:avLst/>
            <a:gdLst>
              <a:gd name="T0" fmla="*/ 0 w 1244906"/>
              <a:gd name="T1" fmla="*/ 418641 h 572878"/>
              <a:gd name="T2" fmla="*/ 1244906 w 1244906"/>
              <a:gd name="T3" fmla="*/ 0 h 572878"/>
              <a:gd name="T4" fmla="*/ 561861 w 1244906"/>
              <a:gd name="T5" fmla="*/ 572878 h 572878"/>
              <a:gd name="T6" fmla="*/ 0 w 1244906"/>
              <a:gd name="T7" fmla="*/ 418641 h 572878"/>
              <a:gd name="T8" fmla="*/ 0 60000 65536"/>
              <a:gd name="T9" fmla="*/ 0 60000 65536"/>
              <a:gd name="T10" fmla="*/ 0 60000 65536"/>
              <a:gd name="T11" fmla="*/ 0 60000 65536"/>
              <a:gd name="T12" fmla="*/ 0 w 1244906"/>
              <a:gd name="T13" fmla="*/ 0 h 572878"/>
              <a:gd name="T14" fmla="*/ 1244906 w 1244906"/>
              <a:gd name="T15" fmla="*/ 572878 h 5728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4906" h="572878">
                <a:moveTo>
                  <a:pt x="0" y="418641"/>
                </a:moveTo>
                <a:lnTo>
                  <a:pt x="1244906" y="0"/>
                </a:lnTo>
                <a:lnTo>
                  <a:pt x="561861" y="572878"/>
                </a:lnTo>
                <a:lnTo>
                  <a:pt x="0" y="418641"/>
                </a:lnTo>
                <a:close/>
              </a:path>
            </a:pathLst>
          </a:custGeom>
          <a:solidFill>
            <a:srgbClr val="F26F2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" name="任意多边形 41"/>
          <p:cNvSpPr>
            <a:spLocks noChangeArrowheads="1"/>
          </p:cNvSpPr>
          <p:nvPr userDrawn="1"/>
        </p:nvSpPr>
        <p:spPr bwMode="auto">
          <a:xfrm>
            <a:off x="2263775" y="1585913"/>
            <a:ext cx="900113" cy="669925"/>
          </a:xfrm>
          <a:custGeom>
            <a:avLst/>
            <a:gdLst>
              <a:gd name="T0" fmla="*/ 176269 w 1200838"/>
              <a:gd name="T1" fmla="*/ 0 h 892366"/>
              <a:gd name="T2" fmla="*/ 0 w 1200838"/>
              <a:gd name="T3" fmla="*/ 892366 h 892366"/>
              <a:gd name="T4" fmla="*/ 1200838 w 1200838"/>
              <a:gd name="T5" fmla="*/ 154236 h 892366"/>
              <a:gd name="T6" fmla="*/ 176269 w 1200838"/>
              <a:gd name="T7" fmla="*/ 0 h 892366"/>
              <a:gd name="T8" fmla="*/ 0 60000 65536"/>
              <a:gd name="T9" fmla="*/ 0 60000 65536"/>
              <a:gd name="T10" fmla="*/ 0 60000 65536"/>
              <a:gd name="T11" fmla="*/ 0 60000 65536"/>
              <a:gd name="T12" fmla="*/ 0 w 1200838"/>
              <a:gd name="T13" fmla="*/ 0 h 892366"/>
              <a:gd name="T14" fmla="*/ 1200838 w 1200838"/>
              <a:gd name="T15" fmla="*/ 892366 h 8923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838" h="892366">
                <a:moveTo>
                  <a:pt x="176269" y="0"/>
                </a:moveTo>
                <a:lnTo>
                  <a:pt x="0" y="892366"/>
                </a:lnTo>
                <a:lnTo>
                  <a:pt x="1200838" y="154236"/>
                </a:lnTo>
                <a:lnTo>
                  <a:pt x="176269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" name="任意多边形 42"/>
          <p:cNvSpPr>
            <a:spLocks noChangeArrowheads="1"/>
          </p:cNvSpPr>
          <p:nvPr userDrawn="1"/>
        </p:nvSpPr>
        <p:spPr bwMode="auto">
          <a:xfrm>
            <a:off x="1892300" y="1644650"/>
            <a:ext cx="495300" cy="603250"/>
          </a:xfrm>
          <a:custGeom>
            <a:avLst/>
            <a:gdLst>
              <a:gd name="T0" fmla="*/ 0 w 661012"/>
              <a:gd name="T1" fmla="*/ 110168 h 804231"/>
              <a:gd name="T2" fmla="*/ 661012 w 661012"/>
              <a:gd name="T3" fmla="*/ 0 h 804231"/>
              <a:gd name="T4" fmla="*/ 495759 w 661012"/>
              <a:gd name="T5" fmla="*/ 804231 h 804231"/>
              <a:gd name="T6" fmla="*/ 0 w 661012"/>
              <a:gd name="T7" fmla="*/ 110168 h 804231"/>
              <a:gd name="T8" fmla="*/ 0 60000 65536"/>
              <a:gd name="T9" fmla="*/ 0 60000 65536"/>
              <a:gd name="T10" fmla="*/ 0 60000 65536"/>
              <a:gd name="T11" fmla="*/ 0 60000 65536"/>
              <a:gd name="T12" fmla="*/ 0 w 661012"/>
              <a:gd name="T13" fmla="*/ 0 h 804231"/>
              <a:gd name="T14" fmla="*/ 661012 w 661012"/>
              <a:gd name="T15" fmla="*/ 804231 h 804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1012" h="804231">
                <a:moveTo>
                  <a:pt x="0" y="110168"/>
                </a:moveTo>
                <a:lnTo>
                  <a:pt x="661012" y="0"/>
                </a:lnTo>
                <a:lnTo>
                  <a:pt x="495759" y="804231"/>
                </a:lnTo>
                <a:lnTo>
                  <a:pt x="0" y="110168"/>
                </a:lnTo>
                <a:close/>
              </a:path>
            </a:pathLst>
          </a:custGeom>
          <a:solidFill>
            <a:srgbClr val="F2592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2" name="任意多边形 43"/>
          <p:cNvSpPr>
            <a:spLocks noChangeArrowheads="1"/>
          </p:cNvSpPr>
          <p:nvPr userDrawn="1"/>
        </p:nvSpPr>
        <p:spPr bwMode="auto">
          <a:xfrm>
            <a:off x="2279650" y="1676400"/>
            <a:ext cx="901700" cy="571500"/>
          </a:xfrm>
          <a:custGeom>
            <a:avLst/>
            <a:gdLst>
              <a:gd name="T0" fmla="*/ 1134737 w 1134737"/>
              <a:gd name="T1" fmla="*/ 0 h 672029"/>
              <a:gd name="T2" fmla="*/ 1046602 w 1134737"/>
              <a:gd name="T3" fmla="*/ 374573 h 672029"/>
              <a:gd name="T4" fmla="*/ 0 w 1134737"/>
              <a:gd name="T5" fmla="*/ 672029 h 672029"/>
              <a:gd name="T6" fmla="*/ 1134737 w 1134737"/>
              <a:gd name="T7" fmla="*/ 0 h 672029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7"/>
              <a:gd name="T13" fmla="*/ 0 h 672029"/>
              <a:gd name="T14" fmla="*/ 1134737 w 1134737"/>
              <a:gd name="T15" fmla="*/ 672029 h 672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7" h="672029">
                <a:moveTo>
                  <a:pt x="1134737" y="0"/>
                </a:moveTo>
                <a:lnTo>
                  <a:pt x="1046602" y="374573"/>
                </a:lnTo>
                <a:lnTo>
                  <a:pt x="0" y="672029"/>
                </a:lnTo>
                <a:lnTo>
                  <a:pt x="1134737" y="0"/>
                </a:lnTo>
                <a:close/>
              </a:path>
            </a:pathLst>
          </a:custGeom>
          <a:solidFill>
            <a:srgbClr val="270C0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3" name="任意多边形 45"/>
          <p:cNvSpPr>
            <a:spLocks noChangeArrowheads="1"/>
          </p:cNvSpPr>
          <p:nvPr userDrawn="1"/>
        </p:nvSpPr>
        <p:spPr bwMode="auto">
          <a:xfrm>
            <a:off x="3173413" y="1476375"/>
            <a:ext cx="982662" cy="231775"/>
          </a:xfrm>
          <a:custGeom>
            <a:avLst/>
            <a:gdLst>
              <a:gd name="T0" fmla="*/ 0 w 1311007"/>
              <a:gd name="T1" fmla="*/ 264405 h 264405"/>
              <a:gd name="T2" fmla="*/ 462709 w 1311007"/>
              <a:gd name="T3" fmla="*/ 0 h 264405"/>
              <a:gd name="T4" fmla="*/ 1311007 w 1311007"/>
              <a:gd name="T5" fmla="*/ 220337 h 264405"/>
              <a:gd name="T6" fmla="*/ 0 w 1311007"/>
              <a:gd name="T7" fmla="*/ 264405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1311007"/>
              <a:gd name="T13" fmla="*/ 0 h 264405"/>
              <a:gd name="T14" fmla="*/ 1311007 w 1311007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1007" h="264405">
                <a:moveTo>
                  <a:pt x="0" y="264405"/>
                </a:moveTo>
                <a:lnTo>
                  <a:pt x="462709" y="0"/>
                </a:lnTo>
                <a:lnTo>
                  <a:pt x="1311007" y="220337"/>
                </a:lnTo>
                <a:lnTo>
                  <a:pt x="0" y="264405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4" name="任意多边形 49"/>
          <p:cNvSpPr>
            <a:spLocks noChangeArrowheads="1"/>
          </p:cNvSpPr>
          <p:nvPr userDrawn="1"/>
        </p:nvSpPr>
        <p:spPr bwMode="auto">
          <a:xfrm>
            <a:off x="2263775" y="2065338"/>
            <a:ext cx="958850" cy="223837"/>
          </a:xfrm>
          <a:custGeom>
            <a:avLst/>
            <a:gdLst>
              <a:gd name="T0" fmla="*/ 0 w 1277956"/>
              <a:gd name="T1" fmla="*/ 220337 h 286438"/>
              <a:gd name="T2" fmla="*/ 572877 w 1277956"/>
              <a:gd name="T3" fmla="*/ 286438 h 286438"/>
              <a:gd name="T4" fmla="*/ 1277956 w 1277956"/>
              <a:gd name="T5" fmla="*/ 0 h 286438"/>
              <a:gd name="T6" fmla="*/ 0 w 1277956"/>
              <a:gd name="T7" fmla="*/ 220337 h 286438"/>
              <a:gd name="T8" fmla="*/ 0 60000 65536"/>
              <a:gd name="T9" fmla="*/ 0 60000 65536"/>
              <a:gd name="T10" fmla="*/ 0 60000 65536"/>
              <a:gd name="T11" fmla="*/ 0 60000 65536"/>
              <a:gd name="T12" fmla="*/ 0 w 1277956"/>
              <a:gd name="T13" fmla="*/ 0 h 286438"/>
              <a:gd name="T14" fmla="*/ 1277956 w 1277956"/>
              <a:gd name="T15" fmla="*/ 286438 h 2864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7956" h="286438">
                <a:moveTo>
                  <a:pt x="0" y="220337"/>
                </a:moveTo>
                <a:lnTo>
                  <a:pt x="572877" y="286438"/>
                </a:lnTo>
                <a:lnTo>
                  <a:pt x="1277956" y="0"/>
                </a:lnTo>
                <a:lnTo>
                  <a:pt x="0" y="220337"/>
                </a:lnTo>
                <a:close/>
              </a:path>
            </a:pathLst>
          </a:custGeom>
          <a:solidFill>
            <a:srgbClr val="F3AD1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5" name="任意多边形 51"/>
          <p:cNvSpPr>
            <a:spLocks noChangeArrowheads="1"/>
          </p:cNvSpPr>
          <p:nvPr userDrawn="1"/>
        </p:nvSpPr>
        <p:spPr bwMode="auto">
          <a:xfrm>
            <a:off x="2255838" y="2279650"/>
            <a:ext cx="768350" cy="1092200"/>
          </a:xfrm>
          <a:custGeom>
            <a:avLst/>
            <a:gdLst>
              <a:gd name="T0" fmla="*/ 561860 w 1002534"/>
              <a:gd name="T1" fmla="*/ 0 h 1454227"/>
              <a:gd name="T2" fmla="*/ 1002534 w 1002534"/>
              <a:gd name="T3" fmla="*/ 66101 h 1454227"/>
              <a:gd name="T4" fmla="*/ 0 w 1002534"/>
              <a:gd name="T5" fmla="*/ 1454227 h 1454227"/>
              <a:gd name="T6" fmla="*/ 561860 w 1002534"/>
              <a:gd name="T7" fmla="*/ 0 h 1454227"/>
              <a:gd name="T8" fmla="*/ 0 60000 65536"/>
              <a:gd name="T9" fmla="*/ 0 60000 65536"/>
              <a:gd name="T10" fmla="*/ 0 60000 65536"/>
              <a:gd name="T11" fmla="*/ 0 60000 65536"/>
              <a:gd name="T12" fmla="*/ 0 w 1002534"/>
              <a:gd name="T13" fmla="*/ 0 h 1454227"/>
              <a:gd name="T14" fmla="*/ 1002534 w 1002534"/>
              <a:gd name="T15" fmla="*/ 1454227 h 14542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2534" h="1454227">
                <a:moveTo>
                  <a:pt x="561860" y="0"/>
                </a:moveTo>
                <a:lnTo>
                  <a:pt x="1002534" y="66101"/>
                </a:lnTo>
                <a:lnTo>
                  <a:pt x="0" y="1454227"/>
                </a:lnTo>
                <a:lnTo>
                  <a:pt x="561860" y="0"/>
                </a:lnTo>
                <a:close/>
              </a:path>
            </a:pathLst>
          </a:custGeom>
          <a:solidFill>
            <a:srgbClr val="F159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6" name="任意多边形 52"/>
          <p:cNvSpPr>
            <a:spLocks noChangeArrowheads="1"/>
          </p:cNvSpPr>
          <p:nvPr userDrawn="1"/>
        </p:nvSpPr>
        <p:spPr bwMode="auto">
          <a:xfrm>
            <a:off x="2247900" y="2330450"/>
            <a:ext cx="1354138" cy="1057275"/>
          </a:xfrm>
          <a:custGeom>
            <a:avLst/>
            <a:gdLst>
              <a:gd name="T0" fmla="*/ 1013552 w 1817783"/>
              <a:gd name="T1" fmla="*/ 0 h 1443209"/>
              <a:gd name="T2" fmla="*/ 1817783 w 1817783"/>
              <a:gd name="T3" fmla="*/ 132202 h 1443209"/>
              <a:gd name="T4" fmla="*/ 0 w 1817783"/>
              <a:gd name="T5" fmla="*/ 1443209 h 1443209"/>
              <a:gd name="T6" fmla="*/ 1013552 w 1817783"/>
              <a:gd name="T7" fmla="*/ 0 h 1443209"/>
              <a:gd name="T8" fmla="*/ 0 60000 65536"/>
              <a:gd name="T9" fmla="*/ 0 60000 65536"/>
              <a:gd name="T10" fmla="*/ 0 60000 65536"/>
              <a:gd name="T11" fmla="*/ 0 60000 65536"/>
              <a:gd name="T12" fmla="*/ 0 w 1817783"/>
              <a:gd name="T13" fmla="*/ 0 h 1443209"/>
              <a:gd name="T14" fmla="*/ 1817783 w 1817783"/>
              <a:gd name="T15" fmla="*/ 1443209 h 14432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7783" h="1443209">
                <a:moveTo>
                  <a:pt x="1013552" y="0"/>
                </a:moveTo>
                <a:lnTo>
                  <a:pt x="1817783" y="132202"/>
                </a:lnTo>
                <a:lnTo>
                  <a:pt x="0" y="1443209"/>
                </a:lnTo>
                <a:lnTo>
                  <a:pt x="1013552" y="0"/>
                </a:lnTo>
                <a:close/>
              </a:path>
            </a:pathLst>
          </a:custGeom>
          <a:solidFill>
            <a:srgbClr val="128B9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7" name="任意多边形 57"/>
          <p:cNvSpPr>
            <a:spLocks noChangeArrowheads="1"/>
          </p:cNvSpPr>
          <p:nvPr userDrawn="1"/>
        </p:nvSpPr>
        <p:spPr bwMode="auto">
          <a:xfrm>
            <a:off x="3106738" y="2413000"/>
            <a:ext cx="1023937" cy="355600"/>
          </a:xfrm>
          <a:custGeom>
            <a:avLst/>
            <a:gdLst>
              <a:gd name="T0" fmla="*/ 638978 w 1366092"/>
              <a:gd name="T1" fmla="*/ 0 h 473726"/>
              <a:gd name="T2" fmla="*/ 0 w 1366092"/>
              <a:gd name="T3" fmla="*/ 473726 h 473726"/>
              <a:gd name="T4" fmla="*/ 1366092 w 1366092"/>
              <a:gd name="T5" fmla="*/ 121186 h 473726"/>
              <a:gd name="T6" fmla="*/ 638978 w 1366092"/>
              <a:gd name="T7" fmla="*/ 0 h 473726"/>
              <a:gd name="T8" fmla="*/ 0 60000 65536"/>
              <a:gd name="T9" fmla="*/ 0 60000 65536"/>
              <a:gd name="T10" fmla="*/ 0 60000 65536"/>
              <a:gd name="T11" fmla="*/ 0 60000 65536"/>
              <a:gd name="T12" fmla="*/ 0 w 1366092"/>
              <a:gd name="T13" fmla="*/ 0 h 473726"/>
              <a:gd name="T14" fmla="*/ 1366092 w 1366092"/>
              <a:gd name="T15" fmla="*/ 473726 h 4737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6092" h="473726">
                <a:moveTo>
                  <a:pt x="638978" y="0"/>
                </a:moveTo>
                <a:lnTo>
                  <a:pt x="0" y="473726"/>
                </a:lnTo>
                <a:lnTo>
                  <a:pt x="1366092" y="121186"/>
                </a:lnTo>
                <a:lnTo>
                  <a:pt x="638978" y="0"/>
                </a:lnTo>
                <a:close/>
              </a:path>
            </a:pathLst>
          </a:custGeom>
          <a:solidFill>
            <a:srgbClr val="1568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8" name="任意多边形 59"/>
          <p:cNvSpPr>
            <a:spLocks noChangeArrowheads="1"/>
          </p:cNvSpPr>
          <p:nvPr userDrawn="1"/>
        </p:nvSpPr>
        <p:spPr bwMode="auto">
          <a:xfrm>
            <a:off x="3106738" y="2759075"/>
            <a:ext cx="925512" cy="265113"/>
          </a:xfrm>
          <a:custGeom>
            <a:avLst/>
            <a:gdLst>
              <a:gd name="T0" fmla="*/ 0 w 1233889"/>
              <a:gd name="T1" fmla="*/ 0 h 352540"/>
              <a:gd name="T2" fmla="*/ 947451 w 1233889"/>
              <a:gd name="T3" fmla="*/ 352540 h 352540"/>
              <a:gd name="T4" fmla="*/ 1233889 w 1233889"/>
              <a:gd name="T5" fmla="*/ 44068 h 352540"/>
              <a:gd name="T6" fmla="*/ 0 w 1233889"/>
              <a:gd name="T7" fmla="*/ 0 h 352540"/>
              <a:gd name="T8" fmla="*/ 0 60000 65536"/>
              <a:gd name="T9" fmla="*/ 0 60000 65536"/>
              <a:gd name="T10" fmla="*/ 0 60000 65536"/>
              <a:gd name="T11" fmla="*/ 0 60000 65536"/>
              <a:gd name="T12" fmla="*/ 0 w 1233889"/>
              <a:gd name="T13" fmla="*/ 0 h 352540"/>
              <a:gd name="T14" fmla="*/ 1233889 w 1233889"/>
              <a:gd name="T15" fmla="*/ 352540 h 3525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3889" h="352540">
                <a:moveTo>
                  <a:pt x="0" y="0"/>
                </a:moveTo>
                <a:lnTo>
                  <a:pt x="947451" y="352540"/>
                </a:lnTo>
                <a:lnTo>
                  <a:pt x="1233889" y="44068"/>
                </a:lnTo>
                <a:lnTo>
                  <a:pt x="0" y="0"/>
                </a:lnTo>
                <a:close/>
              </a:path>
            </a:pathLst>
          </a:custGeom>
          <a:solidFill>
            <a:srgbClr val="155D6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9" name="任意多边形 60"/>
          <p:cNvSpPr>
            <a:spLocks noChangeArrowheads="1"/>
          </p:cNvSpPr>
          <p:nvPr userDrawn="1"/>
        </p:nvSpPr>
        <p:spPr bwMode="auto">
          <a:xfrm>
            <a:off x="3883025" y="2495550"/>
            <a:ext cx="288925" cy="619125"/>
          </a:xfrm>
          <a:custGeom>
            <a:avLst/>
            <a:gdLst>
              <a:gd name="T0" fmla="*/ 0 w 385590"/>
              <a:gd name="T1" fmla="*/ 99152 h 826265"/>
              <a:gd name="T2" fmla="*/ 363556 w 385590"/>
              <a:gd name="T3" fmla="*/ 826265 h 826265"/>
              <a:gd name="T4" fmla="*/ 385590 w 385590"/>
              <a:gd name="T5" fmla="*/ 0 h 826265"/>
              <a:gd name="T6" fmla="*/ 0 w 385590"/>
              <a:gd name="T7" fmla="*/ 99152 h 826265"/>
              <a:gd name="T8" fmla="*/ 0 60000 65536"/>
              <a:gd name="T9" fmla="*/ 0 60000 65536"/>
              <a:gd name="T10" fmla="*/ 0 60000 65536"/>
              <a:gd name="T11" fmla="*/ 0 60000 65536"/>
              <a:gd name="T12" fmla="*/ 0 w 385590"/>
              <a:gd name="T13" fmla="*/ 0 h 826265"/>
              <a:gd name="T14" fmla="*/ 385590 w 385590"/>
              <a:gd name="T15" fmla="*/ 826265 h 8262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5590" h="826265">
                <a:moveTo>
                  <a:pt x="0" y="99152"/>
                </a:moveTo>
                <a:lnTo>
                  <a:pt x="363556" y="826265"/>
                </a:lnTo>
                <a:lnTo>
                  <a:pt x="385590" y="0"/>
                </a:lnTo>
                <a:lnTo>
                  <a:pt x="0" y="99152"/>
                </a:lnTo>
                <a:close/>
              </a:path>
            </a:pathLst>
          </a:custGeom>
          <a:solidFill>
            <a:srgbClr val="0FB4C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0" name="任意多边形 62"/>
          <p:cNvSpPr>
            <a:spLocks noChangeArrowheads="1"/>
          </p:cNvSpPr>
          <p:nvPr userDrawn="1"/>
        </p:nvSpPr>
        <p:spPr bwMode="auto">
          <a:xfrm>
            <a:off x="4148138" y="2487613"/>
            <a:ext cx="188912" cy="636587"/>
          </a:xfrm>
          <a:custGeom>
            <a:avLst/>
            <a:gdLst>
              <a:gd name="T0" fmla="*/ 22034 w 253388"/>
              <a:gd name="T1" fmla="*/ 0 h 848299"/>
              <a:gd name="T2" fmla="*/ 0 w 253388"/>
              <a:gd name="T3" fmla="*/ 848299 h 848299"/>
              <a:gd name="T4" fmla="*/ 253388 w 253388"/>
              <a:gd name="T5" fmla="*/ 539827 h 848299"/>
              <a:gd name="T6" fmla="*/ 22034 w 253388"/>
              <a:gd name="T7" fmla="*/ 0 h 848299"/>
              <a:gd name="T8" fmla="*/ 0 60000 65536"/>
              <a:gd name="T9" fmla="*/ 0 60000 65536"/>
              <a:gd name="T10" fmla="*/ 0 60000 65536"/>
              <a:gd name="T11" fmla="*/ 0 60000 65536"/>
              <a:gd name="T12" fmla="*/ 0 w 253388"/>
              <a:gd name="T13" fmla="*/ 0 h 848299"/>
              <a:gd name="T14" fmla="*/ 253388 w 253388"/>
              <a:gd name="T15" fmla="*/ 848299 h 8482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388" h="848299">
                <a:moveTo>
                  <a:pt x="22034" y="0"/>
                </a:moveTo>
                <a:lnTo>
                  <a:pt x="0" y="848299"/>
                </a:lnTo>
                <a:lnTo>
                  <a:pt x="253388" y="539827"/>
                </a:lnTo>
                <a:lnTo>
                  <a:pt x="22034" y="0"/>
                </a:lnTo>
                <a:close/>
              </a:path>
            </a:pathLst>
          </a:custGeom>
          <a:solidFill>
            <a:srgbClr val="09738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" name="任意多边形 63"/>
          <p:cNvSpPr>
            <a:spLocks noChangeArrowheads="1"/>
          </p:cNvSpPr>
          <p:nvPr userDrawn="1"/>
        </p:nvSpPr>
        <p:spPr bwMode="auto">
          <a:xfrm>
            <a:off x="4171950" y="2495550"/>
            <a:ext cx="488950" cy="412750"/>
          </a:xfrm>
          <a:custGeom>
            <a:avLst/>
            <a:gdLst>
              <a:gd name="T0" fmla="*/ 0 w 649995"/>
              <a:gd name="T1" fmla="*/ 0 h 550843"/>
              <a:gd name="T2" fmla="*/ 209320 w 649995"/>
              <a:gd name="T3" fmla="*/ 550843 h 550843"/>
              <a:gd name="T4" fmla="*/ 649995 w 649995"/>
              <a:gd name="T5" fmla="*/ 88135 h 550843"/>
              <a:gd name="T6" fmla="*/ 0 w 649995"/>
              <a:gd name="T7" fmla="*/ 0 h 550843"/>
              <a:gd name="T8" fmla="*/ 0 60000 65536"/>
              <a:gd name="T9" fmla="*/ 0 60000 65536"/>
              <a:gd name="T10" fmla="*/ 0 60000 65536"/>
              <a:gd name="T11" fmla="*/ 0 60000 65536"/>
              <a:gd name="T12" fmla="*/ 0 w 649995"/>
              <a:gd name="T13" fmla="*/ 0 h 550843"/>
              <a:gd name="T14" fmla="*/ 649995 w 649995"/>
              <a:gd name="T15" fmla="*/ 550843 h 5508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9995" h="550843">
                <a:moveTo>
                  <a:pt x="0" y="0"/>
                </a:moveTo>
                <a:lnTo>
                  <a:pt x="209320" y="550843"/>
                </a:lnTo>
                <a:lnTo>
                  <a:pt x="649995" y="88135"/>
                </a:lnTo>
                <a:lnTo>
                  <a:pt x="0" y="0"/>
                </a:lnTo>
                <a:close/>
              </a:path>
            </a:pathLst>
          </a:custGeom>
          <a:solidFill>
            <a:srgbClr val="13B1C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" name="任意多边形 64"/>
          <p:cNvSpPr>
            <a:spLocks noChangeArrowheads="1"/>
          </p:cNvSpPr>
          <p:nvPr userDrawn="1"/>
        </p:nvSpPr>
        <p:spPr bwMode="auto">
          <a:xfrm>
            <a:off x="4346575" y="2552700"/>
            <a:ext cx="1073150" cy="322263"/>
          </a:xfrm>
          <a:custGeom>
            <a:avLst/>
            <a:gdLst>
              <a:gd name="T0" fmla="*/ 0 w 1432193"/>
              <a:gd name="T1" fmla="*/ 429658 h 429658"/>
              <a:gd name="T2" fmla="*/ 1432193 w 1432193"/>
              <a:gd name="T3" fmla="*/ 297455 h 429658"/>
              <a:gd name="T4" fmla="*/ 429658 w 1432193"/>
              <a:gd name="T5" fmla="*/ 0 h 429658"/>
              <a:gd name="T6" fmla="*/ 0 w 1432193"/>
              <a:gd name="T7" fmla="*/ 429658 h 429658"/>
              <a:gd name="T8" fmla="*/ 0 60000 65536"/>
              <a:gd name="T9" fmla="*/ 0 60000 65536"/>
              <a:gd name="T10" fmla="*/ 0 60000 65536"/>
              <a:gd name="T11" fmla="*/ 0 60000 65536"/>
              <a:gd name="T12" fmla="*/ 0 w 1432193"/>
              <a:gd name="T13" fmla="*/ 0 h 429658"/>
              <a:gd name="T14" fmla="*/ 1432193 w 1432193"/>
              <a:gd name="T15" fmla="*/ 429658 h 4296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2193" h="429658">
                <a:moveTo>
                  <a:pt x="0" y="429658"/>
                </a:moveTo>
                <a:lnTo>
                  <a:pt x="1432193" y="297455"/>
                </a:lnTo>
                <a:lnTo>
                  <a:pt x="429658" y="0"/>
                </a:lnTo>
                <a:lnTo>
                  <a:pt x="0" y="429658"/>
                </a:lnTo>
                <a:close/>
              </a:path>
            </a:pathLst>
          </a:custGeom>
          <a:solidFill>
            <a:srgbClr val="0E78A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3" name="任意多边形 68"/>
          <p:cNvSpPr>
            <a:spLocks noChangeArrowheads="1"/>
          </p:cNvSpPr>
          <p:nvPr userDrawn="1"/>
        </p:nvSpPr>
        <p:spPr bwMode="auto">
          <a:xfrm>
            <a:off x="4568825" y="2817813"/>
            <a:ext cx="373063" cy="115887"/>
          </a:xfrm>
          <a:custGeom>
            <a:avLst/>
            <a:gdLst>
              <a:gd name="T0" fmla="*/ 0 w 495759"/>
              <a:gd name="T1" fmla="*/ 22034 h 154237"/>
              <a:gd name="T2" fmla="*/ 88135 w 495759"/>
              <a:gd name="T3" fmla="*/ 154237 h 154237"/>
              <a:gd name="T4" fmla="*/ 495759 w 495759"/>
              <a:gd name="T5" fmla="*/ 0 h 154237"/>
              <a:gd name="T6" fmla="*/ 0 w 495759"/>
              <a:gd name="T7" fmla="*/ 22034 h 154237"/>
              <a:gd name="T8" fmla="*/ 0 60000 65536"/>
              <a:gd name="T9" fmla="*/ 0 60000 65536"/>
              <a:gd name="T10" fmla="*/ 0 60000 65536"/>
              <a:gd name="T11" fmla="*/ 0 60000 65536"/>
              <a:gd name="T12" fmla="*/ 0 w 495759"/>
              <a:gd name="T13" fmla="*/ 0 h 154237"/>
              <a:gd name="T14" fmla="*/ 495759 w 495759"/>
              <a:gd name="T15" fmla="*/ 154237 h 154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759" h="154237">
                <a:moveTo>
                  <a:pt x="0" y="22034"/>
                </a:moveTo>
                <a:lnTo>
                  <a:pt x="88135" y="154237"/>
                </a:lnTo>
                <a:lnTo>
                  <a:pt x="495759" y="0"/>
                </a:lnTo>
                <a:lnTo>
                  <a:pt x="0" y="22034"/>
                </a:lnTo>
                <a:close/>
              </a:path>
            </a:pathLst>
          </a:custGeom>
          <a:solidFill>
            <a:srgbClr val="24B2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4" name="任意多边形 73"/>
          <p:cNvSpPr>
            <a:spLocks noChangeArrowheads="1"/>
          </p:cNvSpPr>
          <p:nvPr userDrawn="1"/>
        </p:nvSpPr>
        <p:spPr bwMode="auto">
          <a:xfrm>
            <a:off x="3479800" y="1116013"/>
            <a:ext cx="669925" cy="561975"/>
          </a:xfrm>
          <a:custGeom>
            <a:avLst/>
            <a:gdLst>
              <a:gd name="T0" fmla="*/ 77118 w 892366"/>
              <a:gd name="T1" fmla="*/ 0 h 749147"/>
              <a:gd name="T2" fmla="*/ 892366 w 892366"/>
              <a:gd name="T3" fmla="*/ 749147 h 749147"/>
              <a:gd name="T4" fmla="*/ 0 w 892366"/>
              <a:gd name="T5" fmla="*/ 528810 h 749147"/>
              <a:gd name="T6" fmla="*/ 77118 w 892366"/>
              <a:gd name="T7" fmla="*/ 0 h 749147"/>
              <a:gd name="T8" fmla="*/ 0 60000 65536"/>
              <a:gd name="T9" fmla="*/ 0 60000 65536"/>
              <a:gd name="T10" fmla="*/ 0 60000 65536"/>
              <a:gd name="T11" fmla="*/ 0 60000 65536"/>
              <a:gd name="T12" fmla="*/ 0 w 892366"/>
              <a:gd name="T13" fmla="*/ 0 h 749147"/>
              <a:gd name="T14" fmla="*/ 892366 w 892366"/>
              <a:gd name="T15" fmla="*/ 749147 h 7491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2366" h="749147">
                <a:moveTo>
                  <a:pt x="77118" y="0"/>
                </a:moveTo>
                <a:lnTo>
                  <a:pt x="892366" y="749147"/>
                </a:lnTo>
                <a:lnTo>
                  <a:pt x="0" y="528810"/>
                </a:lnTo>
                <a:lnTo>
                  <a:pt x="77118" y="0"/>
                </a:lnTo>
                <a:close/>
              </a:path>
            </a:pathLst>
          </a:custGeom>
          <a:solidFill>
            <a:srgbClr val="1AA8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5" name="任意多边形 83"/>
          <p:cNvSpPr>
            <a:spLocks noChangeArrowheads="1"/>
          </p:cNvSpPr>
          <p:nvPr userDrawn="1"/>
        </p:nvSpPr>
        <p:spPr bwMode="auto">
          <a:xfrm>
            <a:off x="5370513" y="1165225"/>
            <a:ext cx="396875" cy="619125"/>
          </a:xfrm>
          <a:custGeom>
            <a:avLst/>
            <a:gdLst>
              <a:gd name="T0" fmla="*/ 495759 w 495759"/>
              <a:gd name="T1" fmla="*/ 0 h 793214"/>
              <a:gd name="T2" fmla="*/ 88135 w 495759"/>
              <a:gd name="T3" fmla="*/ 793214 h 793214"/>
              <a:gd name="T4" fmla="*/ 0 w 495759"/>
              <a:gd name="T5" fmla="*/ 462708 h 793214"/>
              <a:gd name="T6" fmla="*/ 495759 w 495759"/>
              <a:gd name="T7" fmla="*/ 0 h 793214"/>
              <a:gd name="T8" fmla="*/ 0 60000 65536"/>
              <a:gd name="T9" fmla="*/ 0 60000 65536"/>
              <a:gd name="T10" fmla="*/ 0 60000 65536"/>
              <a:gd name="T11" fmla="*/ 0 60000 65536"/>
              <a:gd name="T12" fmla="*/ 0 w 495759"/>
              <a:gd name="T13" fmla="*/ 0 h 793214"/>
              <a:gd name="T14" fmla="*/ 495759 w 495759"/>
              <a:gd name="T15" fmla="*/ 793214 h 793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759" h="793214">
                <a:moveTo>
                  <a:pt x="495759" y="0"/>
                </a:moveTo>
                <a:lnTo>
                  <a:pt x="88135" y="793214"/>
                </a:lnTo>
                <a:lnTo>
                  <a:pt x="0" y="462708"/>
                </a:lnTo>
                <a:lnTo>
                  <a:pt x="495759" y="0"/>
                </a:lnTo>
                <a:close/>
              </a:path>
            </a:pathLst>
          </a:custGeom>
          <a:solidFill>
            <a:srgbClr val="49102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6" name="任意多边形 84"/>
          <p:cNvSpPr>
            <a:spLocks noChangeArrowheads="1"/>
          </p:cNvSpPr>
          <p:nvPr userDrawn="1"/>
        </p:nvSpPr>
        <p:spPr bwMode="auto">
          <a:xfrm>
            <a:off x="4651375" y="1768475"/>
            <a:ext cx="512763" cy="355600"/>
          </a:xfrm>
          <a:custGeom>
            <a:avLst/>
            <a:gdLst>
              <a:gd name="T0" fmla="*/ 0 w 683046"/>
              <a:gd name="T1" fmla="*/ 0 h 473725"/>
              <a:gd name="T2" fmla="*/ 683046 w 683046"/>
              <a:gd name="T3" fmla="*/ 0 h 473725"/>
              <a:gd name="T4" fmla="*/ 440675 w 683046"/>
              <a:gd name="T5" fmla="*/ 473725 h 473725"/>
              <a:gd name="T6" fmla="*/ 0 w 683046"/>
              <a:gd name="T7" fmla="*/ 0 h 473725"/>
              <a:gd name="T8" fmla="*/ 0 60000 65536"/>
              <a:gd name="T9" fmla="*/ 0 60000 65536"/>
              <a:gd name="T10" fmla="*/ 0 60000 65536"/>
              <a:gd name="T11" fmla="*/ 0 60000 65536"/>
              <a:gd name="T12" fmla="*/ 0 w 683046"/>
              <a:gd name="T13" fmla="*/ 0 h 473725"/>
              <a:gd name="T14" fmla="*/ 683046 w 683046"/>
              <a:gd name="T15" fmla="*/ 473725 h 4737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3046" h="473725">
                <a:moveTo>
                  <a:pt x="0" y="0"/>
                </a:moveTo>
                <a:lnTo>
                  <a:pt x="683046" y="0"/>
                </a:lnTo>
                <a:lnTo>
                  <a:pt x="440675" y="473725"/>
                </a:lnTo>
                <a:lnTo>
                  <a:pt x="0" y="0"/>
                </a:lnTo>
                <a:close/>
              </a:path>
            </a:pathLst>
          </a:custGeom>
          <a:solidFill>
            <a:srgbClr val="19B9D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7" name="任意多边形 86"/>
          <p:cNvSpPr>
            <a:spLocks noChangeArrowheads="1"/>
          </p:cNvSpPr>
          <p:nvPr userDrawn="1"/>
        </p:nvSpPr>
        <p:spPr bwMode="auto">
          <a:xfrm>
            <a:off x="4965700" y="1990725"/>
            <a:ext cx="528638" cy="703263"/>
          </a:xfrm>
          <a:custGeom>
            <a:avLst/>
            <a:gdLst>
              <a:gd name="T0" fmla="*/ 352540 w 705080"/>
              <a:gd name="T1" fmla="*/ 0 h 936434"/>
              <a:gd name="T2" fmla="*/ 705080 w 705080"/>
              <a:gd name="T3" fmla="*/ 936434 h 936434"/>
              <a:gd name="T4" fmla="*/ 0 w 705080"/>
              <a:gd name="T5" fmla="*/ 154236 h 936434"/>
              <a:gd name="T6" fmla="*/ 352540 w 705080"/>
              <a:gd name="T7" fmla="*/ 0 h 936434"/>
              <a:gd name="T8" fmla="*/ 0 60000 65536"/>
              <a:gd name="T9" fmla="*/ 0 60000 65536"/>
              <a:gd name="T10" fmla="*/ 0 60000 65536"/>
              <a:gd name="T11" fmla="*/ 0 60000 65536"/>
              <a:gd name="T12" fmla="*/ 0 w 705080"/>
              <a:gd name="T13" fmla="*/ 0 h 936434"/>
              <a:gd name="T14" fmla="*/ 705080 w 705080"/>
              <a:gd name="T15" fmla="*/ 936434 h 9364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5080" h="936434">
                <a:moveTo>
                  <a:pt x="352540" y="0"/>
                </a:moveTo>
                <a:lnTo>
                  <a:pt x="705080" y="936434"/>
                </a:lnTo>
                <a:lnTo>
                  <a:pt x="0" y="154236"/>
                </a:lnTo>
                <a:lnTo>
                  <a:pt x="352540" y="0"/>
                </a:lnTo>
                <a:close/>
              </a:path>
            </a:pathLst>
          </a:custGeom>
          <a:solidFill>
            <a:srgbClr val="1E797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8" name="任意多边形 87"/>
          <p:cNvSpPr>
            <a:spLocks noChangeArrowheads="1"/>
          </p:cNvSpPr>
          <p:nvPr userDrawn="1"/>
        </p:nvSpPr>
        <p:spPr bwMode="auto">
          <a:xfrm>
            <a:off x="5181600" y="1760538"/>
            <a:ext cx="263525" cy="230187"/>
          </a:xfrm>
          <a:custGeom>
            <a:avLst/>
            <a:gdLst>
              <a:gd name="T0" fmla="*/ 66101 w 352540"/>
              <a:gd name="T1" fmla="*/ 308472 h 308472"/>
              <a:gd name="T2" fmla="*/ 352540 w 352540"/>
              <a:gd name="T3" fmla="*/ 22034 h 308472"/>
              <a:gd name="T4" fmla="*/ 0 w 352540"/>
              <a:gd name="T5" fmla="*/ 0 h 308472"/>
              <a:gd name="T6" fmla="*/ 66101 w 352540"/>
              <a:gd name="T7" fmla="*/ 308472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352540"/>
              <a:gd name="T13" fmla="*/ 0 h 308472"/>
              <a:gd name="T14" fmla="*/ 352540 w 352540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540" h="308472">
                <a:moveTo>
                  <a:pt x="66101" y="308472"/>
                </a:moveTo>
                <a:lnTo>
                  <a:pt x="352540" y="22034"/>
                </a:lnTo>
                <a:lnTo>
                  <a:pt x="0" y="0"/>
                </a:lnTo>
                <a:lnTo>
                  <a:pt x="66101" y="308472"/>
                </a:lnTo>
                <a:close/>
              </a:path>
            </a:pathLst>
          </a:custGeom>
          <a:solidFill>
            <a:srgbClr val="104F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9" name="任意多边形 88"/>
          <p:cNvSpPr>
            <a:spLocks noChangeArrowheads="1"/>
          </p:cNvSpPr>
          <p:nvPr userDrawn="1"/>
        </p:nvSpPr>
        <p:spPr bwMode="auto">
          <a:xfrm>
            <a:off x="5197475" y="1752600"/>
            <a:ext cx="884238" cy="244475"/>
          </a:xfrm>
          <a:custGeom>
            <a:avLst/>
            <a:gdLst>
              <a:gd name="T0" fmla="*/ 0 w 1178804"/>
              <a:gd name="T1" fmla="*/ 275421 h 275421"/>
              <a:gd name="T2" fmla="*/ 1178804 w 1178804"/>
              <a:gd name="T3" fmla="*/ 33050 h 275421"/>
              <a:gd name="T4" fmla="*/ 363556 w 1178804"/>
              <a:gd name="T5" fmla="*/ 0 h 275421"/>
              <a:gd name="T6" fmla="*/ 0 w 1178804"/>
              <a:gd name="T7" fmla="*/ 275421 h 275421"/>
              <a:gd name="T8" fmla="*/ 0 60000 65536"/>
              <a:gd name="T9" fmla="*/ 0 60000 65536"/>
              <a:gd name="T10" fmla="*/ 0 60000 65536"/>
              <a:gd name="T11" fmla="*/ 0 60000 65536"/>
              <a:gd name="T12" fmla="*/ 0 w 1178804"/>
              <a:gd name="T13" fmla="*/ 0 h 275421"/>
              <a:gd name="T14" fmla="*/ 1178804 w 1178804"/>
              <a:gd name="T15" fmla="*/ 275421 h 2754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8804" h="275421">
                <a:moveTo>
                  <a:pt x="0" y="275421"/>
                </a:moveTo>
                <a:lnTo>
                  <a:pt x="1178804" y="33050"/>
                </a:lnTo>
                <a:lnTo>
                  <a:pt x="363556" y="0"/>
                </a:lnTo>
                <a:lnTo>
                  <a:pt x="0" y="275421"/>
                </a:lnTo>
                <a:close/>
              </a:path>
            </a:pathLst>
          </a:custGeom>
          <a:solidFill>
            <a:srgbClr val="0B859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0" name="任意多边形 90"/>
          <p:cNvSpPr>
            <a:spLocks noChangeArrowheads="1"/>
          </p:cNvSpPr>
          <p:nvPr userDrawn="1"/>
        </p:nvSpPr>
        <p:spPr bwMode="auto">
          <a:xfrm>
            <a:off x="5411788" y="1776413"/>
            <a:ext cx="735012" cy="727075"/>
          </a:xfrm>
          <a:custGeom>
            <a:avLst/>
            <a:gdLst>
              <a:gd name="T0" fmla="*/ 903383 w 980501"/>
              <a:gd name="T1" fmla="*/ 0 h 969484"/>
              <a:gd name="T2" fmla="*/ 980501 w 980501"/>
              <a:gd name="T3" fmla="*/ 341522 h 969484"/>
              <a:gd name="T4" fmla="*/ 0 w 980501"/>
              <a:gd name="T5" fmla="*/ 969484 h 969484"/>
              <a:gd name="T6" fmla="*/ 903383 w 980501"/>
              <a:gd name="T7" fmla="*/ 0 h 969484"/>
              <a:gd name="T8" fmla="*/ 0 60000 65536"/>
              <a:gd name="T9" fmla="*/ 0 60000 65536"/>
              <a:gd name="T10" fmla="*/ 0 60000 65536"/>
              <a:gd name="T11" fmla="*/ 0 60000 65536"/>
              <a:gd name="T12" fmla="*/ 0 w 980501"/>
              <a:gd name="T13" fmla="*/ 0 h 969484"/>
              <a:gd name="T14" fmla="*/ 980501 w 980501"/>
              <a:gd name="T15" fmla="*/ 969484 h 9694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0501" h="969484">
                <a:moveTo>
                  <a:pt x="903383" y="0"/>
                </a:moveTo>
                <a:lnTo>
                  <a:pt x="980501" y="341522"/>
                </a:lnTo>
                <a:lnTo>
                  <a:pt x="0" y="969484"/>
                </a:lnTo>
                <a:lnTo>
                  <a:pt x="903383" y="0"/>
                </a:lnTo>
                <a:close/>
              </a:path>
            </a:pathLst>
          </a:custGeom>
          <a:solidFill>
            <a:srgbClr val="14789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1" name="任意多边形 91"/>
          <p:cNvSpPr>
            <a:spLocks noChangeArrowheads="1"/>
          </p:cNvSpPr>
          <p:nvPr userDrawn="1"/>
        </p:nvSpPr>
        <p:spPr bwMode="auto">
          <a:xfrm>
            <a:off x="5403850" y="2279650"/>
            <a:ext cx="347663" cy="414338"/>
          </a:xfrm>
          <a:custGeom>
            <a:avLst/>
            <a:gdLst>
              <a:gd name="T0" fmla="*/ 462708 w 462708"/>
              <a:gd name="T1" fmla="*/ 0 h 550843"/>
              <a:gd name="T2" fmla="*/ 110169 w 462708"/>
              <a:gd name="T3" fmla="*/ 550843 h 550843"/>
              <a:gd name="T4" fmla="*/ 0 w 462708"/>
              <a:gd name="T5" fmla="*/ 264405 h 550843"/>
              <a:gd name="T6" fmla="*/ 462708 w 462708"/>
              <a:gd name="T7" fmla="*/ 0 h 550843"/>
              <a:gd name="T8" fmla="*/ 0 60000 65536"/>
              <a:gd name="T9" fmla="*/ 0 60000 65536"/>
              <a:gd name="T10" fmla="*/ 0 60000 65536"/>
              <a:gd name="T11" fmla="*/ 0 60000 65536"/>
              <a:gd name="T12" fmla="*/ 0 w 462708"/>
              <a:gd name="T13" fmla="*/ 0 h 550843"/>
              <a:gd name="T14" fmla="*/ 462708 w 462708"/>
              <a:gd name="T15" fmla="*/ 550843 h 5508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2708" h="550843">
                <a:moveTo>
                  <a:pt x="462708" y="0"/>
                </a:moveTo>
                <a:lnTo>
                  <a:pt x="110169" y="550843"/>
                </a:lnTo>
                <a:lnTo>
                  <a:pt x="0" y="264405"/>
                </a:lnTo>
                <a:lnTo>
                  <a:pt x="462708" y="0"/>
                </a:lnTo>
                <a:close/>
              </a:path>
            </a:pathLst>
          </a:custGeom>
          <a:solidFill>
            <a:srgbClr val="10718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" name="任意多边形 92"/>
          <p:cNvSpPr>
            <a:spLocks noChangeArrowheads="1"/>
          </p:cNvSpPr>
          <p:nvPr userDrawn="1"/>
        </p:nvSpPr>
        <p:spPr bwMode="auto">
          <a:xfrm rot="21328923">
            <a:off x="5470525" y="2305050"/>
            <a:ext cx="271463" cy="381000"/>
          </a:xfrm>
          <a:custGeom>
            <a:avLst/>
            <a:gdLst>
              <a:gd name="T0" fmla="*/ 363556 w 363556"/>
              <a:gd name="T1" fmla="*/ 0 h 506776"/>
              <a:gd name="T2" fmla="*/ 319489 w 363556"/>
              <a:gd name="T3" fmla="*/ 231354 h 506776"/>
              <a:gd name="T4" fmla="*/ 0 w 363556"/>
              <a:gd name="T5" fmla="*/ 506776 h 506776"/>
              <a:gd name="T6" fmla="*/ 363556 w 363556"/>
              <a:gd name="T7" fmla="*/ 0 h 506776"/>
              <a:gd name="T8" fmla="*/ 0 60000 65536"/>
              <a:gd name="T9" fmla="*/ 0 60000 65536"/>
              <a:gd name="T10" fmla="*/ 0 60000 65536"/>
              <a:gd name="T11" fmla="*/ 0 60000 65536"/>
              <a:gd name="T12" fmla="*/ 0 w 363556"/>
              <a:gd name="T13" fmla="*/ 0 h 506776"/>
              <a:gd name="T14" fmla="*/ 363556 w 363556"/>
              <a:gd name="T15" fmla="*/ 506776 h 506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556" h="506776">
                <a:moveTo>
                  <a:pt x="363556" y="0"/>
                </a:moveTo>
                <a:lnTo>
                  <a:pt x="319489" y="231354"/>
                </a:lnTo>
                <a:lnTo>
                  <a:pt x="0" y="506776"/>
                </a:lnTo>
                <a:lnTo>
                  <a:pt x="363556" y="0"/>
                </a:lnTo>
                <a:close/>
              </a:path>
            </a:pathLst>
          </a:custGeom>
          <a:solidFill>
            <a:srgbClr val="1D99B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3" name="任意多边形 94"/>
          <p:cNvSpPr>
            <a:spLocks noChangeArrowheads="1"/>
          </p:cNvSpPr>
          <p:nvPr userDrawn="1"/>
        </p:nvSpPr>
        <p:spPr bwMode="auto">
          <a:xfrm>
            <a:off x="4991100" y="296863"/>
            <a:ext cx="965200" cy="231775"/>
          </a:xfrm>
          <a:custGeom>
            <a:avLst/>
            <a:gdLst>
              <a:gd name="T0" fmla="*/ 0 w 1288973"/>
              <a:gd name="T1" fmla="*/ 308472 h 308472"/>
              <a:gd name="T2" fmla="*/ 1288973 w 1288973"/>
              <a:gd name="T3" fmla="*/ 0 h 308472"/>
              <a:gd name="T4" fmla="*/ 154236 w 1288973"/>
              <a:gd name="T5" fmla="*/ 11016 h 308472"/>
              <a:gd name="T6" fmla="*/ 0 w 1288973"/>
              <a:gd name="T7" fmla="*/ 308472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308472"/>
              <a:gd name="T14" fmla="*/ 1288973 w 1288973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308472">
                <a:moveTo>
                  <a:pt x="0" y="308472"/>
                </a:moveTo>
                <a:lnTo>
                  <a:pt x="1288973" y="0"/>
                </a:lnTo>
                <a:lnTo>
                  <a:pt x="154236" y="11016"/>
                </a:lnTo>
                <a:lnTo>
                  <a:pt x="0" y="308472"/>
                </a:lnTo>
                <a:close/>
              </a:path>
            </a:pathLst>
          </a:custGeom>
          <a:solidFill>
            <a:srgbClr val="21BDE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4" name="任意多边形 95"/>
          <p:cNvSpPr>
            <a:spLocks noChangeArrowheads="1"/>
          </p:cNvSpPr>
          <p:nvPr userDrawn="1"/>
        </p:nvSpPr>
        <p:spPr bwMode="auto">
          <a:xfrm>
            <a:off x="5006975" y="430213"/>
            <a:ext cx="793750" cy="742950"/>
          </a:xfrm>
          <a:custGeom>
            <a:avLst/>
            <a:gdLst>
              <a:gd name="T0" fmla="*/ 0 w 1057619"/>
              <a:gd name="T1" fmla="*/ 121186 h 991518"/>
              <a:gd name="T2" fmla="*/ 440674 w 1057619"/>
              <a:gd name="T3" fmla="*/ 0 h 991518"/>
              <a:gd name="T4" fmla="*/ 1057619 w 1057619"/>
              <a:gd name="T5" fmla="*/ 991518 h 991518"/>
              <a:gd name="T6" fmla="*/ 0 w 1057619"/>
              <a:gd name="T7" fmla="*/ 121186 h 991518"/>
              <a:gd name="T8" fmla="*/ 0 60000 65536"/>
              <a:gd name="T9" fmla="*/ 0 60000 65536"/>
              <a:gd name="T10" fmla="*/ 0 60000 65536"/>
              <a:gd name="T11" fmla="*/ 0 60000 65536"/>
              <a:gd name="T12" fmla="*/ 0 w 1057619"/>
              <a:gd name="T13" fmla="*/ 0 h 991518"/>
              <a:gd name="T14" fmla="*/ 1057619 w 1057619"/>
              <a:gd name="T15" fmla="*/ 991518 h 991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7619" h="991518">
                <a:moveTo>
                  <a:pt x="0" y="121186"/>
                </a:moveTo>
                <a:lnTo>
                  <a:pt x="440674" y="0"/>
                </a:lnTo>
                <a:lnTo>
                  <a:pt x="1057619" y="991518"/>
                </a:lnTo>
                <a:lnTo>
                  <a:pt x="0" y="121186"/>
                </a:lnTo>
                <a:close/>
              </a:path>
            </a:pathLst>
          </a:custGeom>
          <a:solidFill>
            <a:srgbClr val="06AAC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5" name="任意多边形 98"/>
          <p:cNvSpPr>
            <a:spLocks noChangeArrowheads="1"/>
          </p:cNvSpPr>
          <p:nvPr userDrawn="1"/>
        </p:nvSpPr>
        <p:spPr bwMode="auto">
          <a:xfrm>
            <a:off x="5767388" y="296863"/>
            <a:ext cx="1701800" cy="868362"/>
          </a:xfrm>
          <a:custGeom>
            <a:avLst/>
            <a:gdLst>
              <a:gd name="T0" fmla="*/ 286439 w 2269475"/>
              <a:gd name="T1" fmla="*/ 0 h 1156772"/>
              <a:gd name="T2" fmla="*/ 2269475 w 2269475"/>
              <a:gd name="T3" fmla="*/ 0 h 1156772"/>
              <a:gd name="T4" fmla="*/ 0 w 2269475"/>
              <a:gd name="T5" fmla="*/ 1156772 h 1156772"/>
              <a:gd name="T6" fmla="*/ 286439 w 2269475"/>
              <a:gd name="T7" fmla="*/ 0 h 1156772"/>
              <a:gd name="T8" fmla="*/ 0 60000 65536"/>
              <a:gd name="T9" fmla="*/ 0 60000 65536"/>
              <a:gd name="T10" fmla="*/ 0 60000 65536"/>
              <a:gd name="T11" fmla="*/ 0 60000 65536"/>
              <a:gd name="T12" fmla="*/ 0 w 2269475"/>
              <a:gd name="T13" fmla="*/ 0 h 1156772"/>
              <a:gd name="T14" fmla="*/ 2269475 w 2269475"/>
              <a:gd name="T15" fmla="*/ 1156772 h 11567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9475" h="1156772">
                <a:moveTo>
                  <a:pt x="286439" y="0"/>
                </a:moveTo>
                <a:lnTo>
                  <a:pt x="2269475" y="0"/>
                </a:lnTo>
                <a:lnTo>
                  <a:pt x="0" y="1156772"/>
                </a:lnTo>
                <a:lnTo>
                  <a:pt x="286439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6" name="任意多边形 99"/>
          <p:cNvSpPr>
            <a:spLocks noChangeArrowheads="1"/>
          </p:cNvSpPr>
          <p:nvPr userDrawn="1"/>
        </p:nvSpPr>
        <p:spPr bwMode="auto">
          <a:xfrm>
            <a:off x="5734050" y="280988"/>
            <a:ext cx="1709738" cy="900112"/>
          </a:xfrm>
          <a:custGeom>
            <a:avLst/>
            <a:gdLst>
              <a:gd name="T0" fmla="*/ 77118 w 2280492"/>
              <a:gd name="T1" fmla="*/ 1167788 h 1189822"/>
              <a:gd name="T2" fmla="*/ 771181 w 2280492"/>
              <a:gd name="T3" fmla="*/ 1090670 h 1189822"/>
              <a:gd name="T4" fmla="*/ 2280492 w 2280492"/>
              <a:gd name="T5" fmla="*/ 0 h 1189822"/>
              <a:gd name="T6" fmla="*/ 0 w 2280492"/>
              <a:gd name="T7" fmla="*/ 1189822 h 1189822"/>
              <a:gd name="T8" fmla="*/ 77118 w 2280492"/>
              <a:gd name="T9" fmla="*/ 1167788 h 1189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0492"/>
              <a:gd name="T16" fmla="*/ 0 h 1189822"/>
              <a:gd name="T17" fmla="*/ 2280492 w 2280492"/>
              <a:gd name="T18" fmla="*/ 1189822 h 1189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0492" h="1189822">
                <a:moveTo>
                  <a:pt x="77118" y="1167788"/>
                </a:moveTo>
                <a:lnTo>
                  <a:pt x="771181" y="1090670"/>
                </a:lnTo>
                <a:lnTo>
                  <a:pt x="2280492" y="0"/>
                </a:lnTo>
                <a:lnTo>
                  <a:pt x="0" y="1189822"/>
                </a:lnTo>
                <a:lnTo>
                  <a:pt x="77118" y="1167788"/>
                </a:lnTo>
                <a:close/>
              </a:path>
            </a:pathLst>
          </a:custGeom>
          <a:solidFill>
            <a:srgbClr val="0BA7C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7" name="任意多边形 103"/>
          <p:cNvSpPr>
            <a:spLocks noChangeArrowheads="1"/>
          </p:cNvSpPr>
          <p:nvPr userDrawn="1"/>
        </p:nvSpPr>
        <p:spPr bwMode="auto">
          <a:xfrm>
            <a:off x="5437188" y="1438275"/>
            <a:ext cx="569912" cy="361950"/>
          </a:xfrm>
          <a:custGeom>
            <a:avLst/>
            <a:gdLst>
              <a:gd name="T0" fmla="*/ 176270 w 760164"/>
              <a:gd name="T1" fmla="*/ 88135 h 440675"/>
              <a:gd name="T2" fmla="*/ 760164 w 760164"/>
              <a:gd name="T3" fmla="*/ 0 h 440675"/>
              <a:gd name="T4" fmla="*/ 0 w 760164"/>
              <a:gd name="T5" fmla="*/ 440675 h 440675"/>
              <a:gd name="T6" fmla="*/ 176270 w 760164"/>
              <a:gd name="T7" fmla="*/ 88135 h 440675"/>
              <a:gd name="T8" fmla="*/ 0 60000 65536"/>
              <a:gd name="T9" fmla="*/ 0 60000 65536"/>
              <a:gd name="T10" fmla="*/ 0 60000 65536"/>
              <a:gd name="T11" fmla="*/ 0 60000 65536"/>
              <a:gd name="T12" fmla="*/ 0 w 760164"/>
              <a:gd name="T13" fmla="*/ 0 h 440675"/>
              <a:gd name="T14" fmla="*/ 760164 w 760164"/>
              <a:gd name="T15" fmla="*/ 440675 h 4406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0164" h="440675">
                <a:moveTo>
                  <a:pt x="176270" y="88135"/>
                </a:moveTo>
                <a:lnTo>
                  <a:pt x="760164" y="0"/>
                </a:lnTo>
                <a:lnTo>
                  <a:pt x="0" y="440675"/>
                </a:lnTo>
                <a:lnTo>
                  <a:pt x="176270" y="88135"/>
                </a:lnTo>
                <a:close/>
              </a:path>
            </a:pathLst>
          </a:custGeom>
          <a:solidFill>
            <a:srgbClr val="0A738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8" name="任意多边形 105"/>
          <p:cNvSpPr>
            <a:spLocks noChangeArrowheads="1"/>
          </p:cNvSpPr>
          <p:nvPr userDrawn="1"/>
        </p:nvSpPr>
        <p:spPr bwMode="auto">
          <a:xfrm>
            <a:off x="5445125" y="1627188"/>
            <a:ext cx="438150" cy="165100"/>
          </a:xfrm>
          <a:custGeom>
            <a:avLst/>
            <a:gdLst>
              <a:gd name="T0" fmla="*/ 0 w 583894"/>
              <a:gd name="T1" fmla="*/ 198304 h 220337"/>
              <a:gd name="T2" fmla="*/ 583894 w 583894"/>
              <a:gd name="T3" fmla="*/ 220337 h 220337"/>
              <a:gd name="T4" fmla="*/ 341522 w 583894"/>
              <a:gd name="T5" fmla="*/ 0 h 220337"/>
              <a:gd name="T6" fmla="*/ 0 w 583894"/>
              <a:gd name="T7" fmla="*/ 198304 h 220337"/>
              <a:gd name="T8" fmla="*/ 0 60000 65536"/>
              <a:gd name="T9" fmla="*/ 0 60000 65536"/>
              <a:gd name="T10" fmla="*/ 0 60000 65536"/>
              <a:gd name="T11" fmla="*/ 0 60000 65536"/>
              <a:gd name="T12" fmla="*/ 0 w 583894"/>
              <a:gd name="T13" fmla="*/ 0 h 220337"/>
              <a:gd name="T14" fmla="*/ 583894 w 583894"/>
              <a:gd name="T15" fmla="*/ 220337 h 2203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894" h="220337">
                <a:moveTo>
                  <a:pt x="0" y="198304"/>
                </a:moveTo>
                <a:lnTo>
                  <a:pt x="583894" y="220337"/>
                </a:lnTo>
                <a:lnTo>
                  <a:pt x="341522" y="0"/>
                </a:lnTo>
                <a:lnTo>
                  <a:pt x="0" y="198304"/>
                </a:lnTo>
                <a:close/>
              </a:path>
            </a:pathLst>
          </a:custGeom>
          <a:solidFill>
            <a:srgbClr val="14667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9" name="任意多边形 107"/>
          <p:cNvSpPr>
            <a:spLocks noChangeArrowheads="1"/>
          </p:cNvSpPr>
          <p:nvPr userDrawn="1"/>
        </p:nvSpPr>
        <p:spPr bwMode="auto">
          <a:xfrm>
            <a:off x="5908675" y="1346200"/>
            <a:ext cx="355600" cy="430213"/>
          </a:xfrm>
          <a:custGeom>
            <a:avLst/>
            <a:gdLst>
              <a:gd name="T0" fmla="*/ 77118 w 473725"/>
              <a:gd name="T1" fmla="*/ 165253 h 572878"/>
              <a:gd name="T2" fmla="*/ 473725 w 473725"/>
              <a:gd name="T3" fmla="*/ 0 h 572878"/>
              <a:gd name="T4" fmla="*/ 0 w 473725"/>
              <a:gd name="T5" fmla="*/ 572878 h 572878"/>
              <a:gd name="T6" fmla="*/ 77118 w 473725"/>
              <a:gd name="T7" fmla="*/ 165253 h 57287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5"/>
              <a:gd name="T13" fmla="*/ 0 h 572878"/>
              <a:gd name="T14" fmla="*/ 473725 w 473725"/>
              <a:gd name="T15" fmla="*/ 572878 h 5728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5" h="572878">
                <a:moveTo>
                  <a:pt x="77118" y="165253"/>
                </a:moveTo>
                <a:lnTo>
                  <a:pt x="473725" y="0"/>
                </a:lnTo>
                <a:lnTo>
                  <a:pt x="0" y="572878"/>
                </a:lnTo>
                <a:lnTo>
                  <a:pt x="77118" y="165253"/>
                </a:lnTo>
                <a:close/>
              </a:path>
            </a:pathLst>
          </a:custGeom>
          <a:solidFill>
            <a:srgbClr val="133E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0" name="任意多边形 110"/>
          <p:cNvSpPr>
            <a:spLocks noChangeArrowheads="1"/>
          </p:cNvSpPr>
          <p:nvPr userDrawn="1"/>
        </p:nvSpPr>
        <p:spPr bwMode="auto">
          <a:xfrm>
            <a:off x="5916613" y="-73025"/>
            <a:ext cx="1684337" cy="387350"/>
          </a:xfrm>
          <a:custGeom>
            <a:avLst/>
            <a:gdLst>
              <a:gd name="T0" fmla="*/ 0 w 2247441"/>
              <a:gd name="T1" fmla="*/ 495759 h 495759"/>
              <a:gd name="T2" fmla="*/ 991518 w 2247441"/>
              <a:gd name="T3" fmla="*/ 0 h 495759"/>
              <a:gd name="T4" fmla="*/ 2247441 w 2247441"/>
              <a:gd name="T5" fmla="*/ 0 h 495759"/>
              <a:gd name="T6" fmla="*/ 2060154 w 2247441"/>
              <a:gd name="T7" fmla="*/ 473725 h 495759"/>
              <a:gd name="T8" fmla="*/ 0 w 2247441"/>
              <a:gd name="T9" fmla="*/ 495759 h 4957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47441"/>
              <a:gd name="T16" fmla="*/ 0 h 495759"/>
              <a:gd name="T17" fmla="*/ 2247441 w 2247441"/>
              <a:gd name="T18" fmla="*/ 495759 h 4957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47441" h="495759">
                <a:moveTo>
                  <a:pt x="0" y="495759"/>
                </a:moveTo>
                <a:lnTo>
                  <a:pt x="991518" y="0"/>
                </a:lnTo>
                <a:lnTo>
                  <a:pt x="2247441" y="0"/>
                </a:lnTo>
                <a:lnTo>
                  <a:pt x="2060154" y="473725"/>
                </a:lnTo>
                <a:lnTo>
                  <a:pt x="0" y="495759"/>
                </a:lnTo>
                <a:close/>
              </a:path>
            </a:pathLst>
          </a:custGeom>
          <a:solidFill>
            <a:srgbClr val="1C96B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1" name="任意多边形 111"/>
          <p:cNvSpPr>
            <a:spLocks noChangeArrowheads="1"/>
          </p:cNvSpPr>
          <p:nvPr userDrawn="1"/>
        </p:nvSpPr>
        <p:spPr bwMode="auto">
          <a:xfrm>
            <a:off x="5957888" y="-123825"/>
            <a:ext cx="850900" cy="422275"/>
          </a:xfrm>
          <a:custGeom>
            <a:avLst/>
            <a:gdLst>
              <a:gd name="T0" fmla="*/ 0 w 1134738"/>
              <a:gd name="T1" fmla="*/ 561861 h 561861"/>
              <a:gd name="T2" fmla="*/ 870333 w 1134738"/>
              <a:gd name="T3" fmla="*/ 0 h 561861"/>
              <a:gd name="T4" fmla="*/ 1134738 w 1134738"/>
              <a:gd name="T5" fmla="*/ 22034 h 561861"/>
              <a:gd name="T6" fmla="*/ 0 w 1134738"/>
              <a:gd name="T7" fmla="*/ 561861 h 561861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561861"/>
              <a:gd name="T14" fmla="*/ 1134738 w 1134738"/>
              <a:gd name="T15" fmla="*/ 561861 h 5618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561861">
                <a:moveTo>
                  <a:pt x="0" y="561861"/>
                </a:moveTo>
                <a:lnTo>
                  <a:pt x="870333" y="0"/>
                </a:lnTo>
                <a:lnTo>
                  <a:pt x="1134738" y="22034"/>
                </a:lnTo>
                <a:lnTo>
                  <a:pt x="0" y="561861"/>
                </a:lnTo>
                <a:close/>
              </a:path>
            </a:pathLst>
          </a:custGeom>
          <a:solidFill>
            <a:srgbClr val="11A7B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" name="任意多边形 112"/>
          <p:cNvSpPr>
            <a:spLocks noChangeArrowheads="1"/>
          </p:cNvSpPr>
          <p:nvPr userDrawn="1"/>
        </p:nvSpPr>
        <p:spPr bwMode="auto">
          <a:xfrm>
            <a:off x="7461250" y="0"/>
            <a:ext cx="330200" cy="273050"/>
          </a:xfrm>
          <a:custGeom>
            <a:avLst/>
            <a:gdLst>
              <a:gd name="T0" fmla="*/ 121186 w 440675"/>
              <a:gd name="T1" fmla="*/ 0 h 363557"/>
              <a:gd name="T2" fmla="*/ 440675 w 440675"/>
              <a:gd name="T3" fmla="*/ 0 h 363557"/>
              <a:gd name="T4" fmla="*/ 0 w 440675"/>
              <a:gd name="T5" fmla="*/ 363557 h 363557"/>
              <a:gd name="T6" fmla="*/ 121186 w 440675"/>
              <a:gd name="T7" fmla="*/ 0 h 363557"/>
              <a:gd name="T8" fmla="*/ 0 60000 65536"/>
              <a:gd name="T9" fmla="*/ 0 60000 65536"/>
              <a:gd name="T10" fmla="*/ 0 60000 65536"/>
              <a:gd name="T11" fmla="*/ 0 60000 65536"/>
              <a:gd name="T12" fmla="*/ 0 w 440675"/>
              <a:gd name="T13" fmla="*/ 0 h 363557"/>
              <a:gd name="T14" fmla="*/ 440675 w 440675"/>
              <a:gd name="T15" fmla="*/ 363557 h 3635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0675" h="363557">
                <a:moveTo>
                  <a:pt x="121186" y="0"/>
                </a:moveTo>
                <a:lnTo>
                  <a:pt x="440675" y="0"/>
                </a:lnTo>
                <a:lnTo>
                  <a:pt x="0" y="363557"/>
                </a:lnTo>
                <a:lnTo>
                  <a:pt x="121186" y="0"/>
                </a:lnTo>
                <a:close/>
              </a:path>
            </a:pathLst>
          </a:custGeom>
          <a:solidFill>
            <a:srgbClr val="10597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3" name="任意多边形 114"/>
          <p:cNvSpPr>
            <a:spLocks noChangeArrowheads="1"/>
          </p:cNvSpPr>
          <p:nvPr userDrawn="1"/>
        </p:nvSpPr>
        <p:spPr bwMode="auto">
          <a:xfrm>
            <a:off x="7427913" y="-139700"/>
            <a:ext cx="611187" cy="446088"/>
          </a:xfrm>
          <a:custGeom>
            <a:avLst/>
            <a:gdLst>
              <a:gd name="T0" fmla="*/ 0 w 815248"/>
              <a:gd name="T1" fmla="*/ 550844 h 550844"/>
              <a:gd name="T2" fmla="*/ 638978 w 815248"/>
              <a:gd name="T3" fmla="*/ 0 h 550844"/>
              <a:gd name="T4" fmla="*/ 815248 w 815248"/>
              <a:gd name="T5" fmla="*/ 341523 h 550844"/>
              <a:gd name="T6" fmla="*/ 0 w 815248"/>
              <a:gd name="T7" fmla="*/ 550844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815248"/>
              <a:gd name="T13" fmla="*/ 0 h 550844"/>
              <a:gd name="T14" fmla="*/ 815248 w 815248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5248" h="550844">
                <a:moveTo>
                  <a:pt x="0" y="550844"/>
                </a:moveTo>
                <a:lnTo>
                  <a:pt x="638978" y="0"/>
                </a:lnTo>
                <a:lnTo>
                  <a:pt x="815248" y="341523"/>
                </a:lnTo>
                <a:lnTo>
                  <a:pt x="0" y="550844"/>
                </a:lnTo>
                <a:close/>
              </a:path>
            </a:pathLst>
          </a:custGeom>
          <a:solidFill>
            <a:srgbClr val="6FC4C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" name="任意多边形 39"/>
          <p:cNvSpPr>
            <a:spLocks noChangeArrowheads="1"/>
          </p:cNvSpPr>
          <p:nvPr userDrawn="1"/>
        </p:nvSpPr>
        <p:spPr bwMode="auto">
          <a:xfrm>
            <a:off x="1892300" y="1139825"/>
            <a:ext cx="1644650" cy="595313"/>
          </a:xfrm>
          <a:custGeom>
            <a:avLst/>
            <a:gdLst>
              <a:gd name="T0" fmla="*/ 0 w 2192356"/>
              <a:gd name="T1" fmla="*/ 782197 h 782197"/>
              <a:gd name="T2" fmla="*/ 727113 w 2192356"/>
              <a:gd name="T3" fmla="*/ 649995 h 782197"/>
              <a:gd name="T4" fmla="*/ 2192356 w 2192356"/>
              <a:gd name="T5" fmla="*/ 0 h 782197"/>
              <a:gd name="T6" fmla="*/ 0 w 2192356"/>
              <a:gd name="T7" fmla="*/ 782197 h 782197"/>
              <a:gd name="T8" fmla="*/ 0 60000 65536"/>
              <a:gd name="T9" fmla="*/ 0 60000 65536"/>
              <a:gd name="T10" fmla="*/ 0 60000 65536"/>
              <a:gd name="T11" fmla="*/ 0 60000 65536"/>
              <a:gd name="T12" fmla="*/ 0 w 2192356"/>
              <a:gd name="T13" fmla="*/ 0 h 782197"/>
              <a:gd name="T14" fmla="*/ 2192356 w 2192356"/>
              <a:gd name="T15" fmla="*/ 782197 h 7821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92356" h="782197">
                <a:moveTo>
                  <a:pt x="0" y="782197"/>
                </a:moveTo>
                <a:lnTo>
                  <a:pt x="727113" y="649995"/>
                </a:lnTo>
                <a:lnTo>
                  <a:pt x="2192356" y="0"/>
                </a:lnTo>
                <a:lnTo>
                  <a:pt x="0" y="782197"/>
                </a:lnTo>
                <a:close/>
              </a:path>
            </a:pathLst>
          </a:custGeom>
          <a:solidFill>
            <a:srgbClr val="FBB61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5" name="任意多边形 82"/>
          <p:cNvSpPr>
            <a:spLocks noChangeArrowheads="1"/>
          </p:cNvSpPr>
          <p:nvPr userDrawn="1"/>
        </p:nvSpPr>
        <p:spPr bwMode="auto">
          <a:xfrm>
            <a:off x="5222875" y="1198563"/>
            <a:ext cx="520700" cy="487362"/>
          </a:xfrm>
          <a:custGeom>
            <a:avLst/>
            <a:gdLst>
              <a:gd name="T0" fmla="*/ 672029 w 672029"/>
              <a:gd name="T1" fmla="*/ 0 h 649995"/>
              <a:gd name="T2" fmla="*/ 0 w 672029"/>
              <a:gd name="T3" fmla="*/ 649995 h 649995"/>
              <a:gd name="T4" fmla="*/ 154236 w 672029"/>
              <a:gd name="T5" fmla="*/ 231354 h 649995"/>
              <a:gd name="T6" fmla="*/ 672029 w 672029"/>
              <a:gd name="T7" fmla="*/ 0 h 649995"/>
              <a:gd name="T8" fmla="*/ 0 60000 65536"/>
              <a:gd name="T9" fmla="*/ 0 60000 65536"/>
              <a:gd name="T10" fmla="*/ 0 60000 65536"/>
              <a:gd name="T11" fmla="*/ 0 60000 65536"/>
              <a:gd name="T12" fmla="*/ 0 w 672029"/>
              <a:gd name="T13" fmla="*/ 0 h 649995"/>
              <a:gd name="T14" fmla="*/ 672029 w 672029"/>
              <a:gd name="T15" fmla="*/ 649995 h 6499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029" h="649995">
                <a:moveTo>
                  <a:pt x="672029" y="0"/>
                </a:moveTo>
                <a:lnTo>
                  <a:pt x="0" y="649995"/>
                </a:lnTo>
                <a:lnTo>
                  <a:pt x="154236" y="231354"/>
                </a:lnTo>
                <a:lnTo>
                  <a:pt x="672029" y="0"/>
                </a:lnTo>
                <a:close/>
              </a:path>
            </a:pathLst>
          </a:custGeom>
          <a:solidFill>
            <a:srgbClr val="AA1D2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6" name="任意多边形 119"/>
          <p:cNvSpPr>
            <a:spLocks noChangeArrowheads="1"/>
          </p:cNvSpPr>
          <p:nvPr userDrawn="1"/>
        </p:nvSpPr>
        <p:spPr bwMode="auto">
          <a:xfrm>
            <a:off x="2279650" y="1536700"/>
            <a:ext cx="2281238" cy="701675"/>
          </a:xfrm>
          <a:custGeom>
            <a:avLst/>
            <a:gdLst>
              <a:gd name="T0" fmla="*/ 0 w 2974555"/>
              <a:gd name="T1" fmla="*/ 925417 h 925417"/>
              <a:gd name="T2" fmla="*/ 2974555 w 2974555"/>
              <a:gd name="T3" fmla="*/ 0 h 925417"/>
              <a:gd name="T4" fmla="*/ 2500829 w 2974555"/>
              <a:gd name="T5" fmla="*/ 484742 h 925417"/>
              <a:gd name="T6" fmla="*/ 0 w 2974555"/>
              <a:gd name="T7" fmla="*/ 925417 h 925417"/>
              <a:gd name="T8" fmla="*/ 0 60000 65536"/>
              <a:gd name="T9" fmla="*/ 0 60000 65536"/>
              <a:gd name="T10" fmla="*/ 0 60000 65536"/>
              <a:gd name="T11" fmla="*/ 0 60000 65536"/>
              <a:gd name="T12" fmla="*/ 0 w 2974555"/>
              <a:gd name="T13" fmla="*/ 0 h 925417"/>
              <a:gd name="T14" fmla="*/ 2974555 w 2974555"/>
              <a:gd name="T15" fmla="*/ 925417 h 9254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4555" h="925417">
                <a:moveTo>
                  <a:pt x="0" y="925417"/>
                </a:moveTo>
                <a:lnTo>
                  <a:pt x="2974555" y="0"/>
                </a:lnTo>
                <a:lnTo>
                  <a:pt x="2500829" y="484742"/>
                </a:lnTo>
                <a:lnTo>
                  <a:pt x="0" y="925417"/>
                </a:lnTo>
                <a:close/>
              </a:path>
            </a:pathLst>
          </a:custGeom>
          <a:solidFill>
            <a:srgbClr val="EB263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7" name="任意多边形 120"/>
          <p:cNvSpPr>
            <a:spLocks noChangeArrowheads="1"/>
          </p:cNvSpPr>
          <p:nvPr userDrawn="1"/>
        </p:nvSpPr>
        <p:spPr bwMode="auto">
          <a:xfrm>
            <a:off x="-139700" y="4246563"/>
            <a:ext cx="255588" cy="265112"/>
          </a:xfrm>
          <a:custGeom>
            <a:avLst/>
            <a:gdLst>
              <a:gd name="T0" fmla="*/ 44068 w 341523"/>
              <a:gd name="T1" fmla="*/ 0 h 352540"/>
              <a:gd name="T2" fmla="*/ 341523 w 341523"/>
              <a:gd name="T3" fmla="*/ 352540 h 352540"/>
              <a:gd name="T4" fmla="*/ 0 w 341523"/>
              <a:gd name="T5" fmla="*/ 253388 h 352540"/>
              <a:gd name="T6" fmla="*/ 33051 w 341523"/>
              <a:gd name="T7" fmla="*/ 55084 h 352540"/>
              <a:gd name="T8" fmla="*/ 44068 w 341523"/>
              <a:gd name="T9" fmla="*/ 0 h 3525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1523"/>
              <a:gd name="T16" fmla="*/ 0 h 352540"/>
              <a:gd name="T17" fmla="*/ 341523 w 341523"/>
              <a:gd name="T18" fmla="*/ 352540 h 3525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1523" h="352540">
                <a:moveTo>
                  <a:pt x="44068" y="0"/>
                </a:moveTo>
                <a:lnTo>
                  <a:pt x="341523" y="352540"/>
                </a:lnTo>
                <a:lnTo>
                  <a:pt x="0" y="253388"/>
                </a:lnTo>
                <a:lnTo>
                  <a:pt x="33051" y="55084"/>
                </a:lnTo>
                <a:lnTo>
                  <a:pt x="44068" y="0"/>
                </a:lnTo>
                <a:close/>
              </a:path>
            </a:pathLst>
          </a:custGeom>
          <a:solidFill>
            <a:srgbClr val="E0345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8" name="任意多边形 122"/>
          <p:cNvSpPr>
            <a:spLocks noChangeArrowheads="1"/>
          </p:cNvSpPr>
          <p:nvPr userDrawn="1"/>
        </p:nvSpPr>
        <p:spPr bwMode="auto">
          <a:xfrm>
            <a:off x="1438275" y="3722688"/>
            <a:ext cx="279400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CB428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9" name="任意多边形 126"/>
          <p:cNvSpPr>
            <a:spLocks noChangeArrowheads="1"/>
          </p:cNvSpPr>
          <p:nvPr userDrawn="1"/>
        </p:nvSpPr>
        <p:spPr bwMode="auto">
          <a:xfrm rot="6756059">
            <a:off x="4123532" y="4880769"/>
            <a:ext cx="173037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EF5C5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0" name="任意多边形 135"/>
          <p:cNvSpPr>
            <a:spLocks noChangeArrowheads="1"/>
          </p:cNvSpPr>
          <p:nvPr userDrawn="1"/>
        </p:nvSpPr>
        <p:spPr bwMode="auto">
          <a:xfrm>
            <a:off x="6138863" y="2495550"/>
            <a:ext cx="206375" cy="214313"/>
          </a:xfrm>
          <a:custGeom>
            <a:avLst/>
            <a:gdLst>
              <a:gd name="T0" fmla="*/ 0 w 275421"/>
              <a:gd name="T1" fmla="*/ 33051 h 286439"/>
              <a:gd name="T2" fmla="*/ 275421 w 275421"/>
              <a:gd name="T3" fmla="*/ 0 h 286439"/>
              <a:gd name="T4" fmla="*/ 88135 w 275421"/>
              <a:gd name="T5" fmla="*/ 286439 h 286439"/>
              <a:gd name="T6" fmla="*/ 0 w 275421"/>
              <a:gd name="T7" fmla="*/ 33051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275421"/>
              <a:gd name="T13" fmla="*/ 0 h 286439"/>
              <a:gd name="T14" fmla="*/ 275421 w 275421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5421" h="286439">
                <a:moveTo>
                  <a:pt x="0" y="33051"/>
                </a:moveTo>
                <a:lnTo>
                  <a:pt x="275421" y="0"/>
                </a:lnTo>
                <a:lnTo>
                  <a:pt x="88135" y="286439"/>
                </a:lnTo>
                <a:lnTo>
                  <a:pt x="0" y="33051"/>
                </a:lnTo>
                <a:close/>
              </a:path>
            </a:pathLst>
          </a:custGeom>
          <a:solidFill>
            <a:srgbClr val="3FC0F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1" name="任意多边形 136"/>
          <p:cNvSpPr>
            <a:spLocks noChangeArrowheads="1"/>
          </p:cNvSpPr>
          <p:nvPr userDrawn="1"/>
        </p:nvSpPr>
        <p:spPr bwMode="auto">
          <a:xfrm>
            <a:off x="8788400" y="2698750"/>
            <a:ext cx="174625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F4594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" name="任意多边形 137"/>
          <p:cNvSpPr>
            <a:spLocks noChangeArrowheads="1"/>
          </p:cNvSpPr>
          <p:nvPr userDrawn="1"/>
        </p:nvSpPr>
        <p:spPr bwMode="auto">
          <a:xfrm>
            <a:off x="7840663" y="1833563"/>
            <a:ext cx="247650" cy="198437"/>
          </a:xfrm>
          <a:custGeom>
            <a:avLst/>
            <a:gdLst>
              <a:gd name="T0" fmla="*/ 187286 w 330506"/>
              <a:gd name="T1" fmla="*/ 33050 h 264405"/>
              <a:gd name="T2" fmla="*/ 0 w 330506"/>
              <a:gd name="T3" fmla="*/ 264405 h 264405"/>
              <a:gd name="T4" fmla="*/ 330506 w 330506"/>
              <a:gd name="T5" fmla="*/ 0 h 264405"/>
              <a:gd name="T6" fmla="*/ 187286 w 330506"/>
              <a:gd name="T7" fmla="*/ 33050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330506"/>
              <a:gd name="T13" fmla="*/ 0 h 264405"/>
              <a:gd name="T14" fmla="*/ 330506 w 330506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506" h="264405">
                <a:moveTo>
                  <a:pt x="187286" y="33050"/>
                </a:moveTo>
                <a:lnTo>
                  <a:pt x="0" y="264405"/>
                </a:lnTo>
                <a:lnTo>
                  <a:pt x="330506" y="0"/>
                </a:lnTo>
                <a:lnTo>
                  <a:pt x="187286" y="33050"/>
                </a:lnTo>
                <a:close/>
              </a:path>
            </a:pathLst>
          </a:custGeom>
          <a:solidFill>
            <a:srgbClr val="1080B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3" name="任意多边形 138"/>
          <p:cNvSpPr>
            <a:spLocks noChangeArrowheads="1"/>
          </p:cNvSpPr>
          <p:nvPr userDrawn="1"/>
        </p:nvSpPr>
        <p:spPr bwMode="auto">
          <a:xfrm>
            <a:off x="6759575" y="1033463"/>
            <a:ext cx="279400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045A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4" name="任意多边形 139"/>
          <p:cNvSpPr>
            <a:spLocks noChangeArrowheads="1"/>
          </p:cNvSpPr>
          <p:nvPr userDrawn="1"/>
        </p:nvSpPr>
        <p:spPr bwMode="auto">
          <a:xfrm>
            <a:off x="508000" y="657225"/>
            <a:ext cx="173038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A11D2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5" name="任意多边形 140"/>
          <p:cNvSpPr>
            <a:spLocks noChangeArrowheads="1"/>
          </p:cNvSpPr>
          <p:nvPr userDrawn="1"/>
        </p:nvSpPr>
        <p:spPr bwMode="auto">
          <a:xfrm>
            <a:off x="1970088" y="962025"/>
            <a:ext cx="247650" cy="198438"/>
          </a:xfrm>
          <a:custGeom>
            <a:avLst/>
            <a:gdLst>
              <a:gd name="T0" fmla="*/ 187286 w 330506"/>
              <a:gd name="T1" fmla="*/ 33050 h 264405"/>
              <a:gd name="T2" fmla="*/ 0 w 330506"/>
              <a:gd name="T3" fmla="*/ 264405 h 264405"/>
              <a:gd name="T4" fmla="*/ 330506 w 330506"/>
              <a:gd name="T5" fmla="*/ 0 h 264405"/>
              <a:gd name="T6" fmla="*/ 187286 w 330506"/>
              <a:gd name="T7" fmla="*/ 33050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330506"/>
              <a:gd name="T13" fmla="*/ 0 h 264405"/>
              <a:gd name="T14" fmla="*/ 330506 w 330506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506" h="264405">
                <a:moveTo>
                  <a:pt x="187286" y="33050"/>
                </a:moveTo>
                <a:lnTo>
                  <a:pt x="0" y="264405"/>
                </a:lnTo>
                <a:lnTo>
                  <a:pt x="330506" y="0"/>
                </a:lnTo>
                <a:lnTo>
                  <a:pt x="187286" y="3305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6" name="任意多边形 142"/>
          <p:cNvSpPr>
            <a:spLocks noChangeArrowheads="1"/>
          </p:cNvSpPr>
          <p:nvPr userDrawn="1"/>
        </p:nvSpPr>
        <p:spPr bwMode="auto">
          <a:xfrm>
            <a:off x="3990975" y="639763"/>
            <a:ext cx="280988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4DC3C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7" name="任意多边形 144"/>
          <p:cNvSpPr>
            <a:spLocks noChangeArrowheads="1"/>
          </p:cNvSpPr>
          <p:nvPr userDrawn="1"/>
        </p:nvSpPr>
        <p:spPr bwMode="auto">
          <a:xfrm>
            <a:off x="2786063" y="4511675"/>
            <a:ext cx="173037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34110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8" name="TextBox 11"/>
          <p:cNvSpPr>
            <a:spLocks noChangeArrowheads="1"/>
          </p:cNvSpPr>
          <p:nvPr userDrawn="1"/>
        </p:nvSpPr>
        <p:spPr bwMode="auto">
          <a:xfrm>
            <a:off x="4195763" y="3276600"/>
            <a:ext cx="50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sz="1200">
                <a:solidFill>
                  <a:schemeClr val="bg1"/>
                </a:solidFill>
                <a:latin typeface="Yuanti SC Regular" charset="0"/>
                <a:ea typeface="微软雅黑" panose="020B0503020204020204" pitchFamily="34" charset="-122"/>
                <a:sym typeface="Yuanti SC Regular" charset="0"/>
              </a:rPr>
              <a:t>案</a:t>
            </a:r>
            <a:endParaRPr lang="en-US" altLang="zh-CN" sz="1200">
              <a:solidFill>
                <a:schemeClr val="bg1"/>
              </a:solidFill>
              <a:latin typeface="Yuanti SC Regular" charset="0"/>
              <a:ea typeface="微软雅黑" panose="020B0503020204020204" pitchFamily="34" charset="-122"/>
              <a:sym typeface="Yuanti SC Regular" charset="0"/>
            </a:endParaRPr>
          </a:p>
          <a:p>
            <a:pPr algn="r"/>
            <a:r>
              <a:rPr lang="zh-CN" altLang="en-US" sz="1200">
                <a:solidFill>
                  <a:schemeClr val="bg1"/>
                </a:solidFill>
                <a:latin typeface="Yuanti SC Regular" charset="0"/>
                <a:ea typeface="微软雅黑" panose="020B0503020204020204" pitchFamily="34" charset="-122"/>
                <a:sym typeface="Yuanti SC Regular" charset="0"/>
              </a:rPr>
              <a:t>例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253769" y="-19938"/>
            <a:ext cx="674786" cy="646331"/>
            <a:chOff x="2506532" y="465192"/>
            <a:chExt cx="675190" cy="646231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46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3600" dirty="0" smtClean="0">
                  <a:solidFill>
                    <a:srgbClr val="005292"/>
                  </a:solidFill>
                  <a:latin typeface="Impact" panose="020B0806030902050204" pitchFamily="34" charset="0"/>
                </a:rPr>
                <a:t>5</a:t>
              </a:r>
              <a:endParaRPr lang="zh-CN" altLang="en-US" sz="36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572146"/>
            <a:ext cx="9138050" cy="34281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1443">
            <a:hlinkClick r:id="" action="ppaction://hlinkshowjump?jump=nextslide"/>
          </p:cNvPr>
          <p:cNvSpPr/>
          <p:nvPr userDrawn="1"/>
        </p:nvSpPr>
        <p:spPr>
          <a:xfrm rot="16200000">
            <a:off x="8880919" y="4899468"/>
            <a:ext cx="118933" cy="10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4" y="0"/>
                </a:moveTo>
                <a:cubicBezTo>
                  <a:pt x="20627" y="0"/>
                  <a:pt x="20943" y="234"/>
                  <a:pt x="21203" y="710"/>
                </a:cubicBezTo>
                <a:cubicBezTo>
                  <a:pt x="21468" y="1198"/>
                  <a:pt x="21600" y="1765"/>
                  <a:pt x="21600" y="2429"/>
                </a:cubicBezTo>
                <a:cubicBezTo>
                  <a:pt x="21600" y="3119"/>
                  <a:pt x="21464" y="3699"/>
                  <a:pt x="21196" y="4181"/>
                </a:cubicBezTo>
                <a:lnTo>
                  <a:pt x="11775" y="20884"/>
                </a:lnTo>
                <a:cubicBezTo>
                  <a:pt x="11507" y="21359"/>
                  <a:pt x="11180" y="21600"/>
                  <a:pt x="10791" y="21600"/>
                </a:cubicBezTo>
                <a:cubicBezTo>
                  <a:pt x="10380" y="21600"/>
                  <a:pt x="10071" y="21359"/>
                  <a:pt x="9858" y="20884"/>
                </a:cubicBezTo>
                <a:lnTo>
                  <a:pt x="404" y="4181"/>
                </a:lnTo>
                <a:cubicBezTo>
                  <a:pt x="136" y="3699"/>
                  <a:pt x="0" y="3119"/>
                  <a:pt x="0" y="2429"/>
                </a:cubicBezTo>
                <a:cubicBezTo>
                  <a:pt x="0" y="1784"/>
                  <a:pt x="132" y="1224"/>
                  <a:pt x="393" y="729"/>
                </a:cubicBezTo>
                <a:cubicBezTo>
                  <a:pt x="657" y="241"/>
                  <a:pt x="969" y="0"/>
                  <a:pt x="1336" y="0"/>
                </a:cubicBezTo>
                <a:lnTo>
                  <a:pt x="2026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Shape 1443">
            <a:hlinkClick r:id="" action="ppaction://hlinkshowjump?jump=previousslide"/>
          </p:cNvPr>
          <p:cNvSpPr/>
          <p:nvPr userDrawn="1"/>
        </p:nvSpPr>
        <p:spPr>
          <a:xfrm rot="5400000" flipH="1">
            <a:off x="8602354" y="4899467"/>
            <a:ext cx="118933" cy="102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4" y="0"/>
                </a:moveTo>
                <a:cubicBezTo>
                  <a:pt x="20627" y="0"/>
                  <a:pt x="20943" y="234"/>
                  <a:pt x="21203" y="710"/>
                </a:cubicBezTo>
                <a:cubicBezTo>
                  <a:pt x="21468" y="1198"/>
                  <a:pt x="21600" y="1765"/>
                  <a:pt x="21600" y="2429"/>
                </a:cubicBezTo>
                <a:cubicBezTo>
                  <a:pt x="21600" y="3119"/>
                  <a:pt x="21464" y="3699"/>
                  <a:pt x="21196" y="4181"/>
                </a:cubicBezTo>
                <a:lnTo>
                  <a:pt x="11775" y="20884"/>
                </a:lnTo>
                <a:cubicBezTo>
                  <a:pt x="11507" y="21359"/>
                  <a:pt x="11180" y="21600"/>
                  <a:pt x="10791" y="21600"/>
                </a:cubicBezTo>
                <a:cubicBezTo>
                  <a:pt x="10380" y="21600"/>
                  <a:pt x="10071" y="21359"/>
                  <a:pt x="9858" y="20884"/>
                </a:cubicBezTo>
                <a:lnTo>
                  <a:pt x="404" y="4181"/>
                </a:lnTo>
                <a:cubicBezTo>
                  <a:pt x="136" y="3699"/>
                  <a:pt x="0" y="3119"/>
                  <a:pt x="0" y="2429"/>
                </a:cubicBezTo>
                <a:cubicBezTo>
                  <a:pt x="0" y="1784"/>
                  <a:pt x="132" y="1224"/>
                  <a:pt x="393" y="729"/>
                </a:cubicBezTo>
                <a:cubicBezTo>
                  <a:pt x="657" y="241"/>
                  <a:pt x="969" y="0"/>
                  <a:pt x="1336" y="0"/>
                </a:cubicBezTo>
                <a:lnTo>
                  <a:pt x="2026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4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nip Diagonal Corner Rectangle 10"/>
          <p:cNvSpPr/>
          <p:nvPr userDrawn="1"/>
        </p:nvSpPr>
        <p:spPr>
          <a:xfrm>
            <a:off x="8646737" y="166878"/>
            <a:ext cx="346436" cy="347472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47472" y="213657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60E2A6B-A809-4840-BF14-8648BC0BDF87}" type="slidenum">
              <a:rPr kumimoji="0" lang="id-ID" sz="1050" b="1" i="0" u="none" strike="noStrike" kern="1200" cap="none" spc="0" normalizeH="0" baseline="0" noProof="0" smtClean="0">
                <a:ln>
                  <a:noFill/>
                </a:ln>
                <a:solidFill>
                  <a:srgbClr val="80163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id-ID" sz="1050" b="0" i="0" u="none" strike="noStrike" kern="1200" cap="none" spc="0" normalizeH="0" baseline="0" noProof="0" dirty="0">
              <a:ln>
                <a:noFill/>
              </a:ln>
              <a:solidFill>
                <a:srgbClr val="80163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0"/>
            <a:ext cx="772440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7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xmlns="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Microsoft_Office_Word___1.docx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Data" Target="../diagrams/data1.xml"/><Relationship Id="rId7" Type="http://schemas.openxmlformats.org/officeDocument/2006/relationships/diagramData" Target="../diagrams/data2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microsoft.com/office/2007/relationships/diagramDrawing" Target="../diagrams/drawing1.xml"/><Relationship Id="rId5" Type="http://schemas.openxmlformats.org/officeDocument/2006/relationships/diagramQuickStyle" Target="../diagrams/quickStyle1.xml"/><Relationship Id="rId10" Type="http://schemas.openxmlformats.org/officeDocument/2006/relationships/diagramColors" Target="../diagrams/colors2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Data" Target="../diagrams/data3.xml"/><Relationship Id="rId7" Type="http://schemas.openxmlformats.org/officeDocument/2006/relationships/diagramData" Target="../diagrams/data4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5" Type="http://schemas.openxmlformats.org/officeDocument/2006/relationships/diagramQuickStyle" Target="../diagrams/quickStyle3.xml"/><Relationship Id="rId10" Type="http://schemas.openxmlformats.org/officeDocument/2006/relationships/diagramColors" Target="../diagrams/colors4.xml"/><Relationship Id="rId4" Type="http://schemas.openxmlformats.org/officeDocument/2006/relationships/diagramLayout" Target="../diagrams/layout3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3461200" y="3651250"/>
            <a:ext cx="5692325" cy="852488"/>
          </a:xfrm>
          <a:prstGeom prst="rect">
            <a:avLst/>
          </a:pr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1D97BC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1"/>
          <p:cNvSpPr>
            <a:spLocks noChangeArrowheads="1"/>
          </p:cNvSpPr>
          <p:nvPr/>
        </p:nvSpPr>
        <p:spPr bwMode="auto">
          <a:xfrm>
            <a:off x="3701098" y="3737928"/>
            <a:ext cx="5212080" cy="67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App-iOS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推广渠道组合拳</a:t>
            </a:r>
            <a:endParaRPr lang="zh-CN" altLang="en-US" sz="3600" b="1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44401" y="4588543"/>
            <a:ext cx="1325880" cy="393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kern="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小胖施存毅</a:t>
            </a:r>
            <a:endParaRPr lang="zh-CN" kern="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/>
    </mc:Choice>
    <mc:Fallback>
      <p:transition spd="med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33"/>
          <p:cNvSpPr txBox="1"/>
          <p:nvPr/>
        </p:nvSpPr>
        <p:spPr>
          <a:xfrm>
            <a:off x="457200" y="502920"/>
            <a:ext cx="7348855" cy="4057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da-DK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广点通流量分配机制猜想</a:t>
            </a:r>
            <a:endParaRPr lang="zh-CN" altLang="en-US" sz="3200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56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58" name="Freeform 57"/>
            <p:cNvSpPr/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57200" y="1066800"/>
            <a:ext cx="8666480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8295" indent="-328295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广点通的流量分配机制猜想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流量分配，分为测试流量池和正式流量池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晚上0点开始重新分配流量，并根据前一天的投放情况进行流量分配（ecpm、消耗）。故账号投放调整，要到第二天效果才明显。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一条广告，通过测试流量池的测试，冲出测试流量池，才会跑起来，获取正式流量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测试流量池，也比较有限，随着广告主的增多，采取随机分配，一般早上打开广告，竞争小，更易跑起来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图文和定向都不同的2条广告，才会分配不同的流量，使其都有可能跑起来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一个账户下，一个广告资源位置，最多只能有3条广告在同时跑量，量级呈7:2:1分布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由于，业务需求不同&amp;业务的多样性，可进行分账户投放。如有足够多的创意，自然双账户投放更利于获取流量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可以分机票和酒店账户；双账户，一个账户中，男性创意一个，女性创意一个。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广告预算最大，广告账户预算最大，最利于广告跑量跑起来。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流量分配，还会看账户，账户的日消耗金额越大，则权重越高，越易于抢到高质量用户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要量期间，预算放开，出价提升，建议在要量当日的前一晚上23：59前，调整完毕；因为每日广点通会在凌晨，重新分配流量。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3055263" y="1227260"/>
            <a:ext cx="1285358" cy="1285357"/>
          </a:xfrm>
          <a:prstGeom prst="ellipse">
            <a:avLst/>
          </a:prstGeom>
          <a:blipFill>
            <a:blip r:embed="rId3" cstate="email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165"/>
            <a:endParaRPr kumimoji="1" lang="zh-CN" altLang="en-US" sz="2400" kern="0" dirty="0">
              <a:solidFill>
                <a:srgbClr val="103154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876769" y="1227260"/>
            <a:ext cx="1285358" cy="1285357"/>
          </a:xfrm>
          <a:prstGeom prst="ellipse">
            <a:avLst/>
          </a:prstGeom>
          <a:blipFill>
            <a:blip r:embed="rId3" cstate="email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165"/>
            <a:endParaRPr kumimoji="1" lang="zh-CN" altLang="en-US" sz="2400" kern="0" dirty="0">
              <a:solidFill>
                <a:srgbClr val="103154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8561" y="2707884"/>
            <a:ext cx="4246880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165"/>
            <a:r>
              <a:rPr lang="zh-CN" altLang="da-DK" sz="4000" dirty="0">
                <a:solidFill>
                  <a:srgbClr val="F8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广点通技术的概述</a:t>
            </a:r>
          </a:p>
        </p:txBody>
      </p:sp>
      <p:sp>
        <p:nvSpPr>
          <p:cNvPr id="9" name="椭圆 8"/>
          <p:cNvSpPr/>
          <p:nvPr/>
        </p:nvSpPr>
        <p:spPr>
          <a:xfrm>
            <a:off x="3835703" y="1099156"/>
            <a:ext cx="1472594" cy="1472594"/>
          </a:xfrm>
          <a:prstGeom prst="ellipse">
            <a:avLst/>
          </a:prstGeom>
          <a:blipFill>
            <a:blip r:embed="rId4" cstate="email"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165"/>
            <a:endParaRPr kumimoji="1" lang="zh-CN" altLang="en-US" sz="2400" kern="0" dirty="0">
              <a:solidFill>
                <a:srgbClr val="103154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94480" y="1327685"/>
            <a:ext cx="955040" cy="1014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" panose="02010600030101010101" pitchFamily="2" charset="-122"/>
              </a:rPr>
              <a:t>0</a:t>
            </a: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" panose="02010600030101010101" pitchFamily="2" charset="-122"/>
              </a:rPr>
              <a:t>3</a:t>
            </a:r>
            <a:endParaRPr 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33"/>
          <p:cNvSpPr txBox="1"/>
          <p:nvPr/>
        </p:nvSpPr>
        <p:spPr>
          <a:xfrm>
            <a:off x="457200" y="502920"/>
            <a:ext cx="4800600" cy="4057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da-DK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广点通技术</a:t>
            </a:r>
            <a:endParaRPr lang="en-US" altLang="zh-CN" sz="3200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56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58" name="Freeform 57"/>
            <p:cNvSpPr/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4" name="图示 13"/>
          <p:cNvGraphicFramePr/>
          <p:nvPr/>
        </p:nvGraphicFramePr>
        <p:xfrm>
          <a:off x="304801" y="1106311"/>
          <a:ext cx="8477956" cy="3612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33"/>
          <p:cNvSpPr txBox="1"/>
          <p:nvPr/>
        </p:nvSpPr>
        <p:spPr>
          <a:xfrm>
            <a:off x="457200" y="502920"/>
            <a:ext cx="4800600" cy="4057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da-DK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广点通技术</a:t>
            </a:r>
            <a:endParaRPr lang="en-US" altLang="zh-CN" sz="3200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56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58" name="Freeform 57"/>
            <p:cNvSpPr/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57200" y="1066800"/>
            <a:ext cx="8347710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8295" indent="-328295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API-1.0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：监控不同媒体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不同分类的广点通用户，在广告主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中的激活情况。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API-2.0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监控不同媒体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不同分类的广点通用户，在广告主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中的访问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下单情况。</a:t>
            </a:r>
          </a:p>
          <a:p>
            <a:pPr marL="328295" indent="-328295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OCPA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在广告主和广点通完成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API-1.0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对接后，广点通可根据广告主现有在投广告，进行深度学习。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深度学习完毕之后（积累一定数据后，要求：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天内累积激活数大于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），广点通会根据不同媒体不同分类用户，进行不同出价，但会确保激活成本固定，和当前一致。</a:t>
            </a:r>
          </a:p>
          <a:p>
            <a:pPr marL="328295" indent="-328295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应用直达：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针对老用户，点击广告后，直接唤醒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，并直达某一预先在广点通后台设置好的指定页面。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针对安装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全过程都在广点通中完成的新用户，完成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下载之后，直接打开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并直达某一预先在广点通后台设置好的指定页面。</a:t>
            </a:r>
          </a:p>
          <a:p>
            <a:pPr marL="328295" indent="-328295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直投模式：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通过技术对接，将广点通广告系统和广告主广告系统无缝对接上，让广告主的商户，可在广告主广告系统上，直接投放广点通的广告。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3055263" y="1227260"/>
            <a:ext cx="1285358" cy="1285357"/>
          </a:xfrm>
          <a:prstGeom prst="ellipse">
            <a:avLst/>
          </a:prstGeom>
          <a:blipFill>
            <a:blip r:embed="rId3" cstate="email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165"/>
            <a:endParaRPr kumimoji="1" lang="zh-CN" altLang="en-US" sz="2400" kern="0" dirty="0">
              <a:solidFill>
                <a:srgbClr val="103154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876769" y="1227260"/>
            <a:ext cx="1285358" cy="1285357"/>
          </a:xfrm>
          <a:prstGeom prst="ellipse">
            <a:avLst/>
          </a:prstGeom>
          <a:blipFill>
            <a:blip r:embed="rId3" cstate="email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165"/>
            <a:endParaRPr kumimoji="1" lang="zh-CN" altLang="en-US" sz="2400" kern="0" dirty="0">
              <a:solidFill>
                <a:srgbClr val="103154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8561" y="2707884"/>
            <a:ext cx="4246880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165"/>
            <a:r>
              <a:rPr lang="zh-CN" altLang="da-DK" sz="4000" dirty="0">
                <a:solidFill>
                  <a:srgbClr val="F8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广点通操作的技巧</a:t>
            </a:r>
          </a:p>
        </p:txBody>
      </p:sp>
      <p:sp>
        <p:nvSpPr>
          <p:cNvPr id="9" name="椭圆 8"/>
          <p:cNvSpPr/>
          <p:nvPr/>
        </p:nvSpPr>
        <p:spPr>
          <a:xfrm>
            <a:off x="3835703" y="1099156"/>
            <a:ext cx="1472594" cy="1472594"/>
          </a:xfrm>
          <a:prstGeom prst="ellipse">
            <a:avLst/>
          </a:prstGeom>
          <a:blipFill>
            <a:blip r:embed="rId4" cstate="email"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165"/>
            <a:endParaRPr kumimoji="1" lang="zh-CN" altLang="en-US" sz="2400" kern="0" dirty="0">
              <a:solidFill>
                <a:srgbClr val="103154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94480" y="1327685"/>
            <a:ext cx="955040" cy="1014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" panose="02010600030101010101" pitchFamily="2" charset="-122"/>
              </a:rPr>
              <a:t>0</a:t>
            </a: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" panose="02010600030101010101" pitchFamily="2" charset="-122"/>
              </a:rPr>
              <a:t>4</a:t>
            </a:r>
            <a:endParaRPr 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33"/>
          <p:cNvSpPr txBox="1"/>
          <p:nvPr/>
        </p:nvSpPr>
        <p:spPr>
          <a:xfrm>
            <a:off x="457200" y="502920"/>
            <a:ext cx="6571615" cy="4057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da-DK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广点通操作技巧</a:t>
            </a:r>
            <a:r>
              <a:rPr lang="en-US" altLang="zh-CN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创意制作</a:t>
            </a:r>
          </a:p>
        </p:txBody>
      </p:sp>
      <p:grpSp>
        <p:nvGrpSpPr>
          <p:cNvPr id="2" name="Group 56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58" name="Freeform 57"/>
            <p:cNvSpPr/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4" name="图示 13"/>
          <p:cNvGraphicFramePr/>
          <p:nvPr/>
        </p:nvGraphicFramePr>
        <p:xfrm>
          <a:off x="304801" y="1106311"/>
          <a:ext cx="8477956" cy="3612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33"/>
          <p:cNvSpPr txBox="1"/>
          <p:nvPr/>
        </p:nvSpPr>
        <p:spPr>
          <a:xfrm>
            <a:off x="457200" y="502920"/>
            <a:ext cx="6571615" cy="4057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da-DK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广点通操作技巧</a:t>
            </a:r>
            <a:r>
              <a:rPr lang="en-US" altLang="zh-CN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创意制作</a:t>
            </a:r>
          </a:p>
        </p:txBody>
      </p:sp>
      <p:grpSp>
        <p:nvGrpSpPr>
          <p:cNvPr id="2" name="Group 56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58" name="Freeform 57"/>
            <p:cNvSpPr/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57200" y="1066800"/>
            <a:ext cx="8347710" cy="406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8295" indent="-328295" fontAlgn="auto">
              <a:lnSpc>
                <a:spcPct val="145000"/>
              </a:lnSpc>
              <a:buFont typeface="Wingdings" panose="05000000000000000000" charset="0"/>
              <a:buChar char="Ø"/>
            </a:pP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创意区分：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8295" indent="-328295" fontAlgn="auto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搜索广告：在用户主动解决问题时，通过广告描述，告诉Ta我们能解决Ta正面临的问题。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8295" indent="-328295" fontAlgn="auto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展示广告：在用户不经意间，抓住用户的眼球，吸引Ta注意到这一条广告，并促使Ta点击。</a:t>
            </a:r>
          </a:p>
          <a:p>
            <a:pPr marL="328295" indent="-328295" fontAlgn="auto">
              <a:lnSpc>
                <a:spcPct val="145000"/>
              </a:lnSpc>
              <a:buFont typeface="Wingdings" panose="05000000000000000000" charset="0"/>
              <a:buChar char="Ø"/>
            </a:pP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创意设计思考：</a:t>
            </a:r>
          </a:p>
          <a:p>
            <a:pPr marL="328295" indent="-328295" fontAlgn="auto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思考如下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个问题，从而确定产品的核心卖点，作为展示的创意内容。</a:t>
            </a:r>
          </a:p>
          <a:p>
            <a:pPr marL="328295" indent="-328295" fontAlgn="auto">
              <a:lnSpc>
                <a:spcPct val="145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产品的用户是谁？</a:t>
            </a:r>
          </a:p>
          <a:p>
            <a:pPr marL="328295" indent="-328295" fontAlgn="auto">
              <a:lnSpc>
                <a:spcPct val="145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产品主要解决了用户的哪个痛点？</a:t>
            </a:r>
          </a:p>
          <a:p>
            <a:pPr marL="328295" indent="-328295" fontAlgn="auto">
              <a:lnSpc>
                <a:spcPct val="145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产品在何时使用？</a:t>
            </a:r>
          </a:p>
          <a:p>
            <a:pPr marL="328295" indent="-328295" fontAlgn="auto">
              <a:lnSpc>
                <a:spcPct val="145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产品在何种场景下使用？</a:t>
            </a:r>
          </a:p>
          <a:p>
            <a:pPr marL="328295" indent="-328295" fontAlgn="auto">
              <a:lnSpc>
                <a:spcPct val="145000"/>
              </a:lnSpc>
              <a:buFont typeface="Wingdings" panose="05000000000000000000" charset="0"/>
              <a:buChar char="Ø"/>
            </a:pP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创意设计经验：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8295" indent="-328295" fontAlgn="auto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：图片吸引眼球，标题决定点击。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8295" indent="-328295" fontAlgn="auto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：创意所面向的受众，越广越好；创意所涉及的产品，刚性需求越强越好。</a:t>
            </a:r>
          </a:p>
          <a:p>
            <a:pPr marL="328295" indent="-328295" fontAlgn="auto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理由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因为高端用户，也有基本需求；但基本用户，一般无高端需求。高端用户也是基本需求提供方的潜客。所以，基本需求的广告，其点击率，一定高于，高端需求的广告。自然，创意越接地气，受众越广，刚性越强，则越好。</a:t>
            </a:r>
          </a:p>
          <a:p>
            <a:pPr marL="328295" indent="-328295" fontAlgn="auto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：创意需要具有一定的结果导向性。以免点击率过高，而转化率过低的情况发生。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33"/>
          <p:cNvSpPr txBox="1"/>
          <p:nvPr/>
        </p:nvSpPr>
        <p:spPr>
          <a:xfrm>
            <a:off x="457200" y="502920"/>
            <a:ext cx="6571615" cy="4057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da-DK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广点通操作技巧</a:t>
            </a:r>
            <a:r>
              <a:rPr lang="en-US" altLang="zh-CN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创意优化</a:t>
            </a:r>
          </a:p>
        </p:txBody>
      </p:sp>
      <p:grpSp>
        <p:nvGrpSpPr>
          <p:cNvPr id="3" name="Group 56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58" name="Freeform 57"/>
            <p:cNvSpPr/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2" name="表格 -1"/>
          <p:cNvGraphicFramePr/>
          <p:nvPr/>
        </p:nvGraphicFramePr>
        <p:xfrm>
          <a:off x="457200" y="1200150"/>
          <a:ext cx="8195945" cy="3521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165"/>
                <a:gridCol w="7002780"/>
              </a:tblGrid>
              <a:tr h="408305">
                <a:tc>
                  <a:txBody>
                    <a:bodyPr/>
                    <a:lstStyle/>
                    <a:p>
                      <a:pPr marL="0"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1" u="none">
                          <a:solidFill>
                            <a:srgbClr val="000000"/>
                          </a:solidFill>
                          <a:highlight>
                            <a:srgbClr val="FCD5B4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素材表现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1" u="none">
                          <a:solidFill>
                            <a:srgbClr val="000000"/>
                          </a:solidFill>
                          <a:highlight>
                            <a:srgbClr val="FCD5B4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优化方向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4"/>
                    </a:solidFill>
                  </a:tcPr>
                </a:tc>
              </a:tr>
              <a:tr h="778510">
                <a:tc>
                  <a:txBody>
                    <a:bodyPr/>
                    <a:lstStyle/>
                    <a:p>
                      <a:pPr marL="0"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低</a:t>
                      </a: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CTR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，低转化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说明广告既不吸引人，也没有达成结果导向。</a:t>
                      </a:r>
                    </a:p>
                    <a:p>
                      <a:pPr marL="0"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需要提炼卖点，思考如何吸引用户，思考如何促使用户产生点击之后的转化行为。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0"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低</a:t>
                      </a: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CTR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，高转化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说明广告不吸引人，但是结果导向很准确。</a:t>
                      </a:r>
                    </a:p>
                    <a:p>
                      <a:pPr marL="0"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需要重新提炼产品卖点，或者重新选择创意品类。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8510">
                <a:tc>
                  <a:txBody>
                    <a:bodyPr/>
                    <a:lstStyle/>
                    <a:p>
                      <a:pPr marL="0"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高</a:t>
                      </a: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CTR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，低转化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说明广告很吸引人，但是进入广告后，大失所望，所以是广告和产品本身，较大相径庭。</a:t>
                      </a:r>
                    </a:p>
                    <a:p>
                      <a:pPr marL="0"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一般投放的落地页，不会有太大的优化空间在，故大多时候都会修改下创意，增强结果导向性。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0"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高</a:t>
                      </a: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CTR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，高转化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根据预算和跑量情况，适当降低出价。</a:t>
                      </a:r>
                    </a:p>
                    <a:p>
                      <a:pPr marL="0"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总结素材特点，与其他成功素材一致和不一致的地方，沉淀思路。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33"/>
          <p:cNvSpPr txBox="1"/>
          <p:nvPr/>
        </p:nvSpPr>
        <p:spPr>
          <a:xfrm>
            <a:off x="457200" y="502920"/>
            <a:ext cx="6571615" cy="4057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da-DK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广点通操作技巧</a:t>
            </a:r>
            <a:r>
              <a:rPr lang="en-US" altLang="zh-CN" sz="32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广告投放</a:t>
            </a:r>
            <a:endParaRPr lang="zh-CN" altLang="en-US" sz="3200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56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58" name="Freeform 57"/>
            <p:cNvSpPr/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4" name="图示 13"/>
          <p:cNvGraphicFramePr/>
          <p:nvPr/>
        </p:nvGraphicFramePr>
        <p:xfrm>
          <a:off x="144966" y="914400"/>
          <a:ext cx="8831766" cy="4229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33"/>
          <p:cNvSpPr txBox="1"/>
          <p:nvPr/>
        </p:nvSpPr>
        <p:spPr>
          <a:xfrm>
            <a:off x="457200" y="502920"/>
            <a:ext cx="6571615" cy="4057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da-DK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广点通操作技巧</a:t>
            </a:r>
            <a:r>
              <a:rPr lang="en-US" altLang="zh-CN" sz="32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广告新建</a:t>
            </a:r>
            <a:endParaRPr lang="zh-CN" altLang="en-US" sz="3200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56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58" name="Freeform 57"/>
            <p:cNvSpPr/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57200" y="1066800"/>
            <a:ext cx="8347710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8295" indent="-328295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广告计划设置：</a:t>
            </a:r>
            <a:endParaRPr lang="zh-CN" altLang="en-US" sz="12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预算：最低300元起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新计划有测试期，一个广告当天的消耗大于200元，是通过测试期的最低线。如果当天的消耗大于500元，该广告进入稳定投放状态。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节奏：加速投放，因为白天成本最低，晚上成本较高，凌晨成本最高但量少，加速最有利。</a:t>
            </a:r>
          </a:p>
          <a:p>
            <a:pPr marL="328295" indent="-328295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投放时间设置：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比你期望的投放时间段，提早1小时，猜测：广点通后台操作时间到实际操作生效时间，间隔时长不超过1小时，不低于15分钟。长期投放时，一般可以设置为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06:00--24:00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，具体看广告主的自身需求。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猜测：广点通系统，凌晨有流量重新分配的算法机制在，根据昨日大盘所有广告的ecpm=pctr*cpc，重新分配流量。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如上机制会导致，当天临时加量投放，一般加不上去；投放消耗量级增长，都是逐日递增的。</a:t>
            </a:r>
          </a:p>
          <a:p>
            <a:pPr marL="328295" indent="-328295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地域定向设置：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使用此功能，则必须溢价；猜测：使用任何一种人群定义功能，包括自定义人群DMP，也需要溢价。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不限地域，则出价可以较低。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涉及大城市越多，则出价得越高。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3055263" y="1227260"/>
            <a:ext cx="1285358" cy="1285357"/>
          </a:xfrm>
          <a:prstGeom prst="ellipse">
            <a:avLst/>
          </a:prstGeom>
          <a:blipFill>
            <a:blip r:embed="rId3" cstate="email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165"/>
            <a:endParaRPr kumimoji="1" lang="zh-CN" altLang="en-US" sz="2400" kern="0" dirty="0">
              <a:solidFill>
                <a:srgbClr val="103154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876769" y="1227260"/>
            <a:ext cx="1285358" cy="1285357"/>
          </a:xfrm>
          <a:prstGeom prst="ellipse">
            <a:avLst/>
          </a:prstGeom>
          <a:blipFill>
            <a:blip r:embed="rId3" cstate="email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165"/>
            <a:endParaRPr kumimoji="1" lang="zh-CN" altLang="en-US" sz="2400" kern="0" dirty="0">
              <a:solidFill>
                <a:srgbClr val="103154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5236" y="2707884"/>
            <a:ext cx="4113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165"/>
            <a:r>
              <a:rPr lang="en-US" altLang="zh-CN" sz="4000" dirty="0" err="1" smtClean="0">
                <a:solidFill>
                  <a:srgbClr val="F8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iOS</a:t>
            </a:r>
            <a:r>
              <a:rPr lang="zh-CN" altLang="en-US" sz="4000" dirty="0" smtClean="0">
                <a:solidFill>
                  <a:srgbClr val="F8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推广渠道概述</a:t>
            </a:r>
            <a:endParaRPr lang="zh-CN" altLang="da-DK" sz="4000" dirty="0">
              <a:solidFill>
                <a:srgbClr val="F887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835703" y="1099156"/>
            <a:ext cx="1472594" cy="1472594"/>
          </a:xfrm>
          <a:prstGeom prst="ellipse">
            <a:avLst/>
          </a:prstGeom>
          <a:blipFill>
            <a:blip r:embed="rId4" cstate="email"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165"/>
            <a:endParaRPr kumimoji="1" lang="zh-CN" altLang="en-US" sz="2400" kern="0" dirty="0">
              <a:solidFill>
                <a:srgbClr val="103154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94480" y="1327685"/>
            <a:ext cx="955040" cy="1014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" panose="02010600030101010101" pitchFamily="2" charset="-122"/>
              </a:rPr>
              <a:t>01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33"/>
          <p:cNvSpPr txBox="1"/>
          <p:nvPr/>
        </p:nvSpPr>
        <p:spPr>
          <a:xfrm>
            <a:off x="457200" y="502920"/>
            <a:ext cx="6571615" cy="4057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da-DK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广点通操作技巧</a:t>
            </a:r>
            <a:r>
              <a:rPr lang="en-US" altLang="zh-CN" sz="32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广告新建</a:t>
            </a:r>
            <a:endParaRPr lang="zh-CN" altLang="en-US" sz="3200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56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58" name="Freeform 57"/>
            <p:cNvSpPr/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57200" y="1066800"/>
            <a:ext cx="8666480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8295" indent="-328295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年龄定向设置：</a:t>
            </a:r>
            <a:endParaRPr lang="zh-CN" altLang="en-US" sz="12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使用此功能，则必须溢价。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可以以此作为区分广告的方法。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定向不同且创意不同的2条广告，才会被系统认为是2条广告；创意不同，即图文不同；定向不同，即年龄不同。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被系统认为不同的2条广告，才会分配不同的流量，使其都有可能跑起来。</a:t>
            </a:r>
          </a:p>
          <a:p>
            <a:pPr marL="328295" indent="-328295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其他定向设置：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DMP定向：依据自有种子用户的人群定向包，实现精准投放，帮助广告在测试期，更快更准地跑出接近真实的pctr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设备价格定向：安卓会针对比较差的资源，如原生资源，屏蔽低端机，进行防刷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联网方式定向：一般都Wi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i。根据自身需求，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投放时，可以选择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还是建议只选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新上的广告，一般兴趣定向都比较类似，建议统一出价；如若要不统一出价，则采取DMP定向，而非兴趣定向。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测试期间，新计划与老计划的出价，相互之间不会影响。但是，新计划一旦通过测试期，则会相互影响，产生竞争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DMP数据源非常精准的情况下，同一创意的普通Feed很难跑起量来，普通Feed成本会很高，因为目标用户已被DMP覆盖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主创意，重上新广告计划时，其计划下的广告数量，最好不低于4条，以便加大此计划的抢量能力和存活能力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同一个账户中，DMP使用无限制，DMP广告数无限制，营造公平竞争的生态就好，物竞天择，优胜劣汰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33"/>
          <p:cNvSpPr txBox="1"/>
          <p:nvPr/>
        </p:nvSpPr>
        <p:spPr>
          <a:xfrm>
            <a:off x="457200" y="502920"/>
            <a:ext cx="7828915" cy="4057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da-DK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广点通操作技巧</a:t>
            </a:r>
            <a:r>
              <a:rPr lang="en-US" altLang="zh-CN" sz="32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广告优化</a:t>
            </a:r>
            <a:endParaRPr lang="zh-CN" altLang="en-US" sz="3200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56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58" name="Freeform 57"/>
            <p:cNvSpPr/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57200" y="1066800"/>
            <a:ext cx="8666480" cy="406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8295" indent="-328295" fontAlgn="auto">
              <a:lnSpc>
                <a:spcPct val="136000"/>
              </a:lnSpc>
              <a:buFont typeface="Wingdings" panose="05000000000000000000" charset="0"/>
              <a:buChar char="Ø"/>
            </a:pPr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出价调整：</a:t>
            </a:r>
            <a:endParaRPr lang="zh-CN" altLang="en-US" sz="12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8295" indent="-328295" fontAlgn="auto">
              <a:lnSpc>
                <a:spcPct val="136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新广告，出价比现有广告高0.02，就能跑量跑起来，一般新广告的出价会略高一些，以便更好地抢量&amp;存活</a:t>
            </a:r>
          </a:p>
          <a:p>
            <a:pPr marL="328295" indent="-328295" fontAlgn="auto">
              <a:lnSpc>
                <a:spcPct val="136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出价越低，点击率越低，导致CPM越低，则分配到的用户质量也越差</a:t>
            </a:r>
          </a:p>
          <a:p>
            <a:pPr marL="328295" indent="-328295" fontAlgn="auto">
              <a:lnSpc>
                <a:spcPct val="136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新广告，在测试期间，不建议调低出价</a:t>
            </a:r>
          </a:p>
          <a:p>
            <a:pPr marL="328295" indent="-328295" fontAlgn="auto">
              <a:lnSpc>
                <a:spcPct val="136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当新广告跑出测试期后，可以根据成本需要降低出价，不会影响到广告的质量度</a:t>
            </a:r>
          </a:p>
          <a:p>
            <a:pPr marL="328295" indent="-328295" fontAlgn="auto">
              <a:lnSpc>
                <a:spcPct val="136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一般新广告上线第一天，CPA略高，第二天会降至稳定情况</a:t>
            </a:r>
          </a:p>
          <a:p>
            <a:pPr marL="328295" indent="-328295" fontAlgn="auto">
              <a:lnSpc>
                <a:spcPct val="136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一般，3天才能决定广告是否完全OK。</a:t>
            </a:r>
          </a:p>
          <a:p>
            <a:pPr marL="328295" indent="-328295" fontAlgn="auto">
              <a:lnSpc>
                <a:spcPct val="136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如果新上广告，成本过高，不建议立马关掉广告，而是通过降低出价+预算限制，来进行调整</a:t>
            </a:r>
          </a:p>
          <a:p>
            <a:pPr marL="328295" indent="-328295" fontAlgn="auto">
              <a:lnSpc>
                <a:spcPct val="136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如果新上广告确实不行，降低出价后，自动会优胜劣汰的</a:t>
            </a:r>
          </a:p>
          <a:p>
            <a:pPr marL="328295" indent="-328295" fontAlgn="auto">
              <a:lnSpc>
                <a:spcPct val="136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一旦调低出价，系统自动会减少曝光，所以，出价调整需谨慎，不宜当天，一会儿调高出价，一会儿调低出价</a:t>
            </a:r>
          </a:p>
          <a:p>
            <a:pPr marL="328295" indent="-328295" fontAlgn="auto">
              <a:lnSpc>
                <a:spcPct val="136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DMP的出价一般要比Feed的高8-10%</a:t>
            </a:r>
          </a:p>
          <a:p>
            <a:pPr marL="328295" indent="-328295" fontAlgn="auto">
              <a:lnSpc>
                <a:spcPct val="136000"/>
              </a:lnSpc>
              <a:buFont typeface="Wingdings" panose="05000000000000000000" charset="0"/>
              <a:buChar char="Ø"/>
            </a:pPr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关闭广告：</a:t>
            </a:r>
          </a:p>
          <a:p>
            <a:pPr marL="328295" indent="-328295" fontAlgn="auto">
              <a:lnSpc>
                <a:spcPct val="136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调整出价后，成本还是没有任何下滑趋势的，或者成本高得离谱的，关掉计划</a:t>
            </a:r>
          </a:p>
          <a:p>
            <a:pPr marL="328295" indent="-328295" fontAlgn="auto">
              <a:lnSpc>
                <a:spcPct val="136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广告跑了的第2天晚上（或者说2天后），点击率低（低于2%）的，消耗少（每天几十的花费）的，关掉广告</a:t>
            </a:r>
          </a:p>
          <a:p>
            <a:pPr marL="328295" indent="-328295" fontAlgn="auto">
              <a:lnSpc>
                <a:spcPct val="136000"/>
              </a:lnSpc>
              <a:buFont typeface="Wingdings" panose="05000000000000000000" charset="0"/>
              <a:buChar char="Ø"/>
            </a:pPr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预算分配：</a:t>
            </a:r>
          </a:p>
          <a:p>
            <a:pPr marL="328295" indent="-328295" fontAlgn="auto">
              <a:lnSpc>
                <a:spcPct val="136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利用广告优化的资源分配模型，进行合理的预算分配，控制好激活成本和渠道质量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3055263" y="1227260"/>
            <a:ext cx="1285358" cy="1285357"/>
          </a:xfrm>
          <a:prstGeom prst="ellipse">
            <a:avLst/>
          </a:prstGeom>
          <a:blipFill>
            <a:blip r:embed="rId3" cstate="email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165"/>
            <a:endParaRPr kumimoji="1" lang="zh-CN" altLang="en-US" sz="2400" kern="0" dirty="0">
              <a:solidFill>
                <a:srgbClr val="103154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876769" y="1227260"/>
            <a:ext cx="1285358" cy="1285357"/>
          </a:xfrm>
          <a:prstGeom prst="ellipse">
            <a:avLst/>
          </a:prstGeom>
          <a:blipFill>
            <a:blip r:embed="rId3" cstate="email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165"/>
            <a:endParaRPr kumimoji="1" lang="zh-CN" altLang="en-US" sz="2400" kern="0" dirty="0">
              <a:solidFill>
                <a:srgbClr val="103154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8561" y="2707884"/>
            <a:ext cx="4246880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165"/>
            <a:r>
              <a:rPr lang="zh-CN" altLang="da-DK" sz="4000" dirty="0">
                <a:solidFill>
                  <a:srgbClr val="F8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广点通数据的应用</a:t>
            </a:r>
          </a:p>
        </p:txBody>
      </p:sp>
      <p:sp>
        <p:nvSpPr>
          <p:cNvPr id="9" name="椭圆 8"/>
          <p:cNvSpPr/>
          <p:nvPr/>
        </p:nvSpPr>
        <p:spPr>
          <a:xfrm>
            <a:off x="3835703" y="1099156"/>
            <a:ext cx="1472594" cy="1472594"/>
          </a:xfrm>
          <a:prstGeom prst="ellipse">
            <a:avLst/>
          </a:prstGeom>
          <a:blipFill>
            <a:blip r:embed="rId4" cstate="email"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165"/>
            <a:endParaRPr kumimoji="1" lang="zh-CN" altLang="en-US" sz="2400" kern="0" dirty="0">
              <a:solidFill>
                <a:srgbClr val="103154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94480" y="1327685"/>
            <a:ext cx="955040" cy="1014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" panose="02010600030101010101" pitchFamily="2" charset="-122"/>
              </a:rPr>
              <a:t>0</a:t>
            </a: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" panose="02010600030101010101" pitchFamily="2" charset="-122"/>
              </a:rPr>
              <a:t>5</a:t>
            </a:r>
            <a:endParaRPr 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33"/>
          <p:cNvSpPr txBox="1"/>
          <p:nvPr/>
        </p:nvSpPr>
        <p:spPr>
          <a:xfrm>
            <a:off x="457200" y="502920"/>
            <a:ext cx="7828915" cy="4057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da-DK" sz="32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广点通数据的应用</a:t>
            </a:r>
            <a:r>
              <a:rPr lang="en-US" altLang="zh-CN" sz="32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精准定向</a:t>
            </a:r>
            <a:endParaRPr lang="zh-CN" altLang="en-US" sz="3200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56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58" name="Freeform 57"/>
            <p:cNvSpPr/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" name="组合 18"/>
          <p:cNvGrpSpPr/>
          <p:nvPr/>
        </p:nvGrpSpPr>
        <p:grpSpPr>
          <a:xfrm>
            <a:off x="173663" y="1841779"/>
            <a:ext cx="4783109" cy="2293620"/>
            <a:chOff x="3579" y="1866"/>
            <a:chExt cx="7532" cy="3612"/>
          </a:xfrm>
        </p:grpSpPr>
        <p:sp>
          <p:nvSpPr>
            <p:cNvPr id="2" name="Freeform 17"/>
            <p:cNvSpPr/>
            <p:nvPr/>
          </p:nvSpPr>
          <p:spPr bwMode="auto">
            <a:xfrm>
              <a:off x="7882" y="3266"/>
              <a:ext cx="2248" cy="2212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gradFill flip="none" rotWithShape="1">
              <a:gsLst>
                <a:gs pos="27000">
                  <a:srgbClr val="FF7711"/>
                </a:gs>
                <a:gs pos="59000">
                  <a:srgbClr val="FFAA01"/>
                </a:gs>
                <a:gs pos="100000">
                  <a:srgbClr val="FECE02"/>
                </a:gs>
                <a:gs pos="0">
                  <a:srgbClr val="C73E01"/>
                </a:gs>
                <a:gs pos="80000">
                  <a:srgbClr val="FFC000"/>
                </a:gs>
              </a:gsLst>
              <a:lin ang="10800000" scaled="1"/>
              <a:tileRect/>
            </a:gra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" name="Freeform 18"/>
            <p:cNvSpPr/>
            <p:nvPr/>
          </p:nvSpPr>
          <p:spPr bwMode="auto">
            <a:xfrm>
              <a:off x="6487" y="3468"/>
              <a:ext cx="1965" cy="1920"/>
            </a:xfrm>
            <a:custGeom>
              <a:avLst/>
              <a:gdLst>
                <a:gd name="T0" fmla="*/ 127 w 127"/>
                <a:gd name="T1" fmla="*/ 64 h 124"/>
                <a:gd name="T2" fmla="*/ 117 w 127"/>
                <a:gd name="T3" fmla="*/ 76 h 124"/>
                <a:gd name="T4" fmla="*/ 8 w 127"/>
                <a:gd name="T5" fmla="*/ 124 h 124"/>
                <a:gd name="T6" fmla="*/ 2 w 127"/>
                <a:gd name="T7" fmla="*/ 123 h 124"/>
                <a:gd name="T8" fmla="*/ 1 w 127"/>
                <a:gd name="T9" fmla="*/ 118 h 124"/>
                <a:gd name="T10" fmla="*/ 6 w 127"/>
                <a:gd name="T11" fmla="*/ 94 h 124"/>
                <a:gd name="T12" fmla="*/ 39 w 127"/>
                <a:gd name="T13" fmla="*/ 62 h 124"/>
                <a:gd name="T14" fmla="*/ 19 w 127"/>
                <a:gd name="T15" fmla="*/ 38 h 124"/>
                <a:gd name="T16" fmla="*/ 26 w 127"/>
                <a:gd name="T17" fmla="*/ 6 h 124"/>
                <a:gd name="T18" fmla="*/ 32 w 127"/>
                <a:gd name="T19" fmla="*/ 1 h 124"/>
                <a:gd name="T20" fmla="*/ 39 w 127"/>
                <a:gd name="T21" fmla="*/ 2 h 124"/>
                <a:gd name="T22" fmla="*/ 121 w 127"/>
                <a:gd name="T23" fmla="*/ 52 h 124"/>
                <a:gd name="T24" fmla="*/ 127 w 127"/>
                <a:gd name="T25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24">
                  <a:moveTo>
                    <a:pt x="127" y="64"/>
                  </a:moveTo>
                  <a:cubicBezTo>
                    <a:pt x="127" y="71"/>
                    <a:pt x="117" y="76"/>
                    <a:pt x="117" y="76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4" y="124"/>
                    <a:pt x="2" y="123"/>
                  </a:cubicBezTo>
                  <a:cubicBezTo>
                    <a:pt x="0" y="121"/>
                    <a:pt x="1" y="118"/>
                    <a:pt x="1" y="11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94"/>
                    <a:pt x="39" y="81"/>
                    <a:pt x="39" y="62"/>
                  </a:cubicBezTo>
                  <a:cubicBezTo>
                    <a:pt x="40" y="48"/>
                    <a:pt x="19" y="38"/>
                    <a:pt x="19" y="3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8" y="2"/>
                    <a:pt x="32" y="1"/>
                  </a:cubicBezTo>
                  <a:cubicBezTo>
                    <a:pt x="36" y="0"/>
                    <a:pt x="39" y="2"/>
                    <a:pt x="39" y="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1" y="52"/>
                    <a:pt x="127" y="57"/>
                    <a:pt x="127" y="64"/>
                  </a:cubicBezTo>
                  <a:close/>
                </a:path>
              </a:pathLst>
            </a:custGeom>
            <a:gradFill flip="none" rotWithShape="1">
              <a:gsLst>
                <a:gs pos="17000">
                  <a:srgbClr val="00B0F0">
                    <a:shade val="30000"/>
                    <a:satMod val="115000"/>
                  </a:srgbClr>
                </a:gs>
                <a:gs pos="56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" name="Freeform 19"/>
            <p:cNvSpPr/>
            <p:nvPr/>
          </p:nvSpPr>
          <p:spPr bwMode="auto">
            <a:xfrm>
              <a:off x="5392" y="3638"/>
              <a:ext cx="1560" cy="1580"/>
            </a:xfrm>
            <a:custGeom>
              <a:avLst/>
              <a:gdLst>
                <a:gd name="T0" fmla="*/ 15 w 101"/>
                <a:gd name="T1" fmla="*/ 31 h 102"/>
                <a:gd name="T2" fmla="*/ 21 w 101"/>
                <a:gd name="T3" fmla="*/ 5 h 102"/>
                <a:gd name="T4" fmla="*/ 26 w 101"/>
                <a:gd name="T5" fmla="*/ 1 h 102"/>
                <a:gd name="T6" fmla="*/ 32 w 101"/>
                <a:gd name="T7" fmla="*/ 2 h 102"/>
                <a:gd name="T8" fmla="*/ 95 w 101"/>
                <a:gd name="T9" fmla="*/ 41 h 102"/>
                <a:gd name="T10" fmla="*/ 101 w 101"/>
                <a:gd name="T11" fmla="*/ 51 h 102"/>
                <a:gd name="T12" fmla="*/ 94 w 101"/>
                <a:gd name="T13" fmla="*/ 63 h 102"/>
                <a:gd name="T14" fmla="*/ 6 w 101"/>
                <a:gd name="T15" fmla="*/ 102 h 102"/>
                <a:gd name="T16" fmla="*/ 2 w 101"/>
                <a:gd name="T17" fmla="*/ 101 h 102"/>
                <a:gd name="T18" fmla="*/ 0 w 101"/>
                <a:gd name="T19" fmla="*/ 97 h 102"/>
                <a:gd name="T20" fmla="*/ 5 w 101"/>
                <a:gd name="T21" fmla="*/ 77 h 102"/>
                <a:gd name="T22" fmla="*/ 15 w 101"/>
                <a:gd name="T2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2">
                  <a:moveTo>
                    <a:pt x="15" y="31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2"/>
                    <a:pt x="26" y="1"/>
                  </a:cubicBezTo>
                  <a:cubicBezTo>
                    <a:pt x="29" y="0"/>
                    <a:pt x="32" y="2"/>
                    <a:pt x="32" y="2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101" y="46"/>
                    <a:pt x="101" y="51"/>
                  </a:cubicBezTo>
                  <a:cubicBezTo>
                    <a:pt x="101" y="60"/>
                    <a:pt x="94" y="63"/>
                    <a:pt x="94" y="63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3" y="102"/>
                    <a:pt x="2" y="101"/>
                  </a:cubicBezTo>
                  <a:cubicBezTo>
                    <a:pt x="0" y="99"/>
                    <a:pt x="0" y="97"/>
                    <a:pt x="0" y="97"/>
                  </a:cubicBezTo>
                  <a:cubicBezTo>
                    <a:pt x="5" y="77"/>
                    <a:pt x="5" y="77"/>
                    <a:pt x="5" y="77"/>
                  </a:cubicBezTo>
                  <a:lnTo>
                    <a:pt x="15" y="3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0" scaled="1"/>
              <a:tileRect/>
            </a:gra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 flipH="1">
              <a:off x="8881" y="1866"/>
              <a:ext cx="2230" cy="5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数据的智能化</a:t>
              </a:r>
            </a:p>
          </p:txBody>
        </p:sp>
        <p:grpSp>
          <p:nvGrpSpPr>
            <p:cNvPr id="8" name="组合 29"/>
            <p:cNvGrpSpPr/>
            <p:nvPr/>
          </p:nvGrpSpPr>
          <p:grpSpPr bwMode="auto">
            <a:xfrm>
              <a:off x="3579" y="3458"/>
              <a:ext cx="2238" cy="963"/>
              <a:chOff x="2617112" y="1724716"/>
              <a:chExt cx="1420731" cy="610903"/>
            </a:xfrm>
          </p:grpSpPr>
          <p:sp>
            <p:nvSpPr>
              <p:cNvPr id="10" name="任意多边形 9"/>
              <p:cNvSpPr/>
              <p:nvPr/>
            </p:nvSpPr>
            <p:spPr>
              <a:xfrm flipH="1">
                <a:off x="2617112" y="2059505"/>
                <a:ext cx="1420731" cy="276114"/>
              </a:xfrm>
              <a:custGeom>
                <a:avLst/>
                <a:gdLst>
                  <a:gd name="connsiteX0" fmla="*/ 0 w 1600200"/>
                  <a:gd name="connsiteY0" fmla="*/ 552450 h 552450"/>
                  <a:gd name="connsiteX1" fmla="*/ 171450 w 1600200"/>
                  <a:gd name="connsiteY1" fmla="*/ 0 h 552450"/>
                  <a:gd name="connsiteX2" fmla="*/ 1600200 w 1600200"/>
                  <a:gd name="connsiteY2" fmla="*/ 0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0200" h="552450">
                    <a:moveTo>
                      <a:pt x="0" y="552450"/>
                    </a:moveTo>
                    <a:lnTo>
                      <a:pt x="171450" y="0"/>
                    </a:lnTo>
                    <a:lnTo>
                      <a:pt x="160020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ysDot"/>
                <a:headEnd type="oval" w="med" len="med"/>
                <a:tailEnd type="triangl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" name="TextBox 11"/>
              <p:cNvSpPr txBox="1">
                <a:spLocks noChangeArrowheads="1"/>
              </p:cNvSpPr>
              <p:nvPr/>
            </p:nvSpPr>
            <p:spPr bwMode="auto">
              <a:xfrm>
                <a:off x="2617112" y="1724716"/>
                <a:ext cx="1293688" cy="3190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数据的存储</a:t>
                </a:r>
              </a:p>
            </p:txBody>
          </p:sp>
        </p:grpSp>
        <p:sp>
          <p:nvSpPr>
            <p:cNvPr id="14" name="任意多边形 13"/>
            <p:cNvSpPr/>
            <p:nvPr/>
          </p:nvSpPr>
          <p:spPr>
            <a:xfrm>
              <a:off x="9007" y="2451"/>
              <a:ext cx="1020" cy="1520"/>
            </a:xfrm>
            <a:custGeom>
              <a:avLst/>
              <a:gdLst>
                <a:gd name="connsiteX0" fmla="*/ 0 w 647700"/>
                <a:gd name="connsiteY0" fmla="*/ 965200 h 965200"/>
                <a:gd name="connsiteX1" fmla="*/ 152400 w 647700"/>
                <a:gd name="connsiteY1" fmla="*/ 508000 h 965200"/>
                <a:gd name="connsiteX2" fmla="*/ 647700 w 647700"/>
                <a:gd name="connsiteY2" fmla="*/ 0 h 965200"/>
                <a:gd name="connsiteX0-1" fmla="*/ 0 w 647700"/>
                <a:gd name="connsiteY0-2" fmla="*/ 965200 h 965200"/>
                <a:gd name="connsiteX1-3" fmla="*/ 101600 w 647700"/>
                <a:gd name="connsiteY1-4" fmla="*/ 520700 h 965200"/>
                <a:gd name="connsiteX2-5" fmla="*/ 647700 w 647700"/>
                <a:gd name="connsiteY2-6" fmla="*/ 0 h 9652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47700" h="965200">
                  <a:moveTo>
                    <a:pt x="0" y="965200"/>
                  </a:moveTo>
                  <a:lnTo>
                    <a:pt x="101600" y="520700"/>
                  </a:lnTo>
                  <a:lnTo>
                    <a:pt x="647700" y="0"/>
                  </a:lnTo>
                </a:path>
              </a:pathLst>
            </a:cu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ot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flipH="1">
              <a:off x="6410" y="2441"/>
              <a:ext cx="1020" cy="1520"/>
            </a:xfrm>
            <a:custGeom>
              <a:avLst/>
              <a:gdLst>
                <a:gd name="connsiteX0" fmla="*/ 0 w 647700"/>
                <a:gd name="connsiteY0" fmla="*/ 965200 h 965200"/>
                <a:gd name="connsiteX1" fmla="*/ 152400 w 647700"/>
                <a:gd name="connsiteY1" fmla="*/ 508000 h 965200"/>
                <a:gd name="connsiteX2" fmla="*/ 647700 w 647700"/>
                <a:gd name="connsiteY2" fmla="*/ 0 h 965200"/>
                <a:gd name="connsiteX0-1" fmla="*/ 0 w 647700"/>
                <a:gd name="connsiteY0-2" fmla="*/ 965200 h 965200"/>
                <a:gd name="connsiteX1-3" fmla="*/ 101600 w 647700"/>
                <a:gd name="connsiteY1-4" fmla="*/ 520700 h 965200"/>
                <a:gd name="connsiteX2-5" fmla="*/ 647700 w 647700"/>
                <a:gd name="connsiteY2-6" fmla="*/ 0 h 9652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47700" h="965200">
                  <a:moveTo>
                    <a:pt x="0" y="965200"/>
                  </a:moveTo>
                  <a:lnTo>
                    <a:pt x="101600" y="520700"/>
                  </a:lnTo>
                  <a:lnTo>
                    <a:pt x="647700" y="0"/>
                  </a:lnTo>
                </a:path>
              </a:pathLst>
            </a:cu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ysDot"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" name="TextBox 11"/>
            <p:cNvSpPr txBox="1">
              <a:spLocks noChangeArrowheads="1"/>
            </p:cNvSpPr>
            <p:nvPr/>
          </p:nvSpPr>
          <p:spPr bwMode="auto">
            <a:xfrm flipH="1">
              <a:off x="5109" y="1866"/>
              <a:ext cx="2576" cy="5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数据的实时计算</a:t>
              </a:r>
            </a:p>
          </p:txBody>
        </p:sp>
      </p:grpSp>
      <p:graphicFrame>
        <p:nvGraphicFramePr>
          <p:cNvPr id="25" name="图示 24"/>
          <p:cNvGraphicFramePr/>
          <p:nvPr/>
        </p:nvGraphicFramePr>
        <p:xfrm>
          <a:off x="4536564" y="1059366"/>
          <a:ext cx="4627755" cy="3936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33"/>
          <p:cNvSpPr txBox="1"/>
          <p:nvPr/>
        </p:nvSpPr>
        <p:spPr>
          <a:xfrm>
            <a:off x="457200" y="502920"/>
            <a:ext cx="7828915" cy="4057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da-DK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广点通数据的应用</a:t>
            </a:r>
            <a:r>
              <a:rPr lang="en-US" altLang="zh-CN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智能化推荐</a:t>
            </a:r>
          </a:p>
        </p:txBody>
      </p:sp>
      <p:grpSp>
        <p:nvGrpSpPr>
          <p:cNvPr id="2" name="Group 56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58" name="Freeform 57"/>
            <p:cNvSpPr/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57200" y="1066800"/>
            <a:ext cx="8666480" cy="406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8295" indent="-328295" fontAlgn="auto">
              <a:lnSpc>
                <a:spcPct val="128000"/>
              </a:lnSpc>
              <a:buFont typeface="Wingdings" panose="05000000000000000000" charset="0"/>
              <a:buChar char="Ø"/>
            </a:pPr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动态创意+应用直达：</a:t>
            </a:r>
            <a:endParaRPr lang="zh-CN" altLang="en-US" sz="12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8295" indent="-328295" fontAlgn="auto">
              <a:lnSpc>
                <a:spcPct val="128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动态创意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应用直达，确实是，基于技术保障的条件下，最佳的广告体验。即所见，点击后，即所得。</a:t>
            </a:r>
          </a:p>
          <a:p>
            <a:pPr marL="328295" indent="-328295" fontAlgn="auto">
              <a:lnSpc>
                <a:spcPct val="128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上传商品库数据，根据用户LBS定位，展示商品库数据。</a:t>
            </a:r>
          </a:p>
          <a:p>
            <a:pPr marL="328295" indent="-328295" fontAlgn="auto">
              <a:lnSpc>
                <a:spcPct val="128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LBS算法原则：实时&gt;历史（居住地、公司）&gt;访问频次&gt;最近访问地(第一个是动态LBS，后三个是静态LBS)</a:t>
            </a:r>
          </a:p>
          <a:p>
            <a:pPr marL="328295" indent="-328295" fontAlgn="auto">
              <a:lnSpc>
                <a:spcPct val="128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动态创意原理：获取用户完整的LBS信息，基于用户的实时或历史位置，推荐LBS位置附近3公里内的商品库数据</a:t>
            </a:r>
          </a:p>
          <a:p>
            <a:pPr marL="328295" indent="-328295" fontAlgn="auto">
              <a:lnSpc>
                <a:spcPct val="128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3公里内有多个商品库商品数据时，会根据商品的点击率和商品与用户位置的距离，计算得分，通过监督学习模型，不断优化得分的计算，选出其中最高分的小区，进行展示</a:t>
            </a:r>
          </a:p>
          <a:p>
            <a:pPr marL="328295" indent="-328295" fontAlgn="auto">
              <a:lnSpc>
                <a:spcPct val="128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动态创意+DMP投放是一种合理的投放方式，目前，覆盖用户少，可能是挖掘到的有LBS”详细“信息人群较少，导致与DMP的重合度少。</a:t>
            </a:r>
          </a:p>
          <a:p>
            <a:pPr marL="328295" indent="-328295" fontAlgn="auto">
              <a:lnSpc>
                <a:spcPct val="128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可以通过实际投放，观察广告触发情况，来进行数据的完善，单纯观察广告上线时的用户覆盖数，不具备任何意义，动态创意投放时，确实是面向所有用户的</a:t>
            </a:r>
          </a:p>
          <a:p>
            <a:pPr marL="328295" indent="-328295" fontAlgn="auto">
              <a:lnSpc>
                <a:spcPct val="128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可根据业务需求，LBS算法上只取实时，如机票业务，永远投放：“当前位置-热门目的地”的创意</a:t>
            </a:r>
          </a:p>
          <a:p>
            <a:pPr marL="328295" indent="-328295" fontAlgn="auto">
              <a:lnSpc>
                <a:spcPct val="128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理论上，最佳体验如下：用户点击哪个商品的广告，就直达到哪个商品的搜索列表页</a:t>
            </a:r>
          </a:p>
          <a:p>
            <a:pPr marL="328295" indent="-328295" fontAlgn="auto">
              <a:lnSpc>
                <a:spcPct val="128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动态创意除了利用LBS定位展示广告之外，还可以根据App老用户的访问浏览行为，展示其浏览过或收藏过的商品，作为创意素材进行广告展示</a:t>
            </a:r>
          </a:p>
          <a:p>
            <a:pPr marL="328295" indent="-328295" fontAlgn="auto">
              <a:lnSpc>
                <a:spcPct val="128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电商做法：①将商品库传给腾讯；②将老用户访问商品的行为传给腾讯；③将老用户的下单情况传给腾讯；④针对浏览过该商品但未下单的用户，进行该商品的创意展示，吸引老用户返回复购&amp;下单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3055263" y="1227260"/>
            <a:ext cx="1285358" cy="1285357"/>
          </a:xfrm>
          <a:prstGeom prst="ellipse">
            <a:avLst/>
          </a:prstGeom>
          <a:blipFill>
            <a:blip r:embed="rId3" cstate="email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165"/>
            <a:endParaRPr kumimoji="1" lang="zh-CN" altLang="en-US" sz="2400" kern="0" dirty="0">
              <a:solidFill>
                <a:srgbClr val="103154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876769" y="1227260"/>
            <a:ext cx="1285358" cy="1285357"/>
          </a:xfrm>
          <a:prstGeom prst="ellipse">
            <a:avLst/>
          </a:prstGeom>
          <a:blipFill>
            <a:blip r:embed="rId3" cstate="email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165"/>
            <a:endParaRPr kumimoji="1" lang="zh-CN" altLang="en-US" sz="2400" kern="0" dirty="0">
              <a:solidFill>
                <a:srgbClr val="103154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8561" y="2707884"/>
            <a:ext cx="4246880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165"/>
            <a:r>
              <a:rPr lang="zh-CN" altLang="da-DK" sz="4000" dirty="0">
                <a:solidFill>
                  <a:srgbClr val="F8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个人经验心得汇总</a:t>
            </a:r>
          </a:p>
        </p:txBody>
      </p:sp>
      <p:sp>
        <p:nvSpPr>
          <p:cNvPr id="9" name="椭圆 8"/>
          <p:cNvSpPr/>
          <p:nvPr/>
        </p:nvSpPr>
        <p:spPr>
          <a:xfrm>
            <a:off x="3835703" y="1099156"/>
            <a:ext cx="1472594" cy="1472594"/>
          </a:xfrm>
          <a:prstGeom prst="ellipse">
            <a:avLst/>
          </a:prstGeom>
          <a:blipFill>
            <a:blip r:embed="rId4" cstate="email"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165"/>
            <a:endParaRPr kumimoji="1" lang="zh-CN" altLang="en-US" sz="2400" kern="0" dirty="0">
              <a:solidFill>
                <a:srgbClr val="103154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94480" y="1327685"/>
            <a:ext cx="955040" cy="1014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" panose="02010600030101010101" pitchFamily="2" charset="-122"/>
              </a:rPr>
              <a:t>0</a:t>
            </a: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" panose="02010600030101010101" pitchFamily="2" charset="-122"/>
              </a:rPr>
              <a:t>6</a:t>
            </a:r>
            <a:endParaRPr 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33"/>
          <p:cNvSpPr txBox="1"/>
          <p:nvPr/>
        </p:nvSpPr>
        <p:spPr>
          <a:xfrm>
            <a:off x="457200" y="502920"/>
            <a:ext cx="4800600" cy="4057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da-DK" sz="32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r>
              <a:rPr lang="zh-CN" altLang="da-DK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汇总</a:t>
            </a:r>
          </a:p>
        </p:txBody>
      </p:sp>
      <p:grpSp>
        <p:nvGrpSpPr>
          <p:cNvPr id="2" name="Group 56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58" name="Freeform 57"/>
            <p:cNvSpPr/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2" name="组合 13"/>
          <p:cNvGrpSpPr/>
          <p:nvPr/>
        </p:nvGrpSpPr>
        <p:grpSpPr>
          <a:xfrm>
            <a:off x="0" y="1223645"/>
            <a:ext cx="9144001" cy="3764915"/>
            <a:chOff x="0" y="1927"/>
            <a:chExt cx="14400" cy="5929"/>
          </a:xfrm>
        </p:grpSpPr>
        <p:sp>
          <p:nvSpPr>
            <p:cNvPr id="44" name="Line 58"/>
            <p:cNvSpPr>
              <a:spLocks noChangeShapeType="1"/>
            </p:cNvSpPr>
            <p:nvPr/>
          </p:nvSpPr>
          <p:spPr bwMode="gray">
            <a:xfrm>
              <a:off x="2540" y="5673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59"/>
            <p:cNvSpPr>
              <a:spLocks noChangeShapeType="1"/>
            </p:cNvSpPr>
            <p:nvPr/>
          </p:nvSpPr>
          <p:spPr bwMode="gray">
            <a:xfrm flipH="1">
              <a:off x="1350" y="6216"/>
              <a:ext cx="23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60"/>
            <p:cNvSpPr txBox="1">
              <a:spLocks noChangeArrowheads="1"/>
            </p:cNvSpPr>
            <p:nvPr/>
          </p:nvSpPr>
          <p:spPr bwMode="gray">
            <a:xfrm>
              <a:off x="1337" y="6201"/>
              <a:ext cx="4946" cy="164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0000"/>
                </a:lnSpc>
                <a:buClr>
                  <a:schemeClr val="hlink"/>
                </a:buClr>
                <a:buFont typeface="Wingdings" panose="05000000000000000000" pitchFamily="2" charset="2"/>
                <a:buChar char="§"/>
              </a:pP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媒体是承载</a:t>
              </a:r>
            </a:p>
            <a:p>
              <a:pPr eaLnBrk="0" hangingPunct="0">
                <a:lnSpc>
                  <a:spcPct val="130000"/>
                </a:lnSpc>
                <a:buClr>
                  <a:schemeClr val="hlink"/>
                </a:buClr>
                <a:buFont typeface="Wingdings" panose="05000000000000000000" pitchFamily="2" charset="2"/>
                <a:buChar char="§"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特定场景下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  <a:p>
              <a:pPr eaLnBrk="0" hangingPunct="0">
                <a:lnSpc>
                  <a:spcPct val="130000"/>
                </a:lnSpc>
                <a:buClr>
                  <a:schemeClr val="hlink"/>
                </a:buClr>
                <a:buFont typeface="Wingdings" panose="05000000000000000000" pitchFamily="2" charset="2"/>
                <a:buChar char="§"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解决用户痛点</a:t>
              </a:r>
            </a:p>
            <a:p>
              <a:pPr eaLnBrk="0" hangingPunct="0">
                <a:lnSpc>
                  <a:spcPct val="130000"/>
                </a:lnSpc>
                <a:buClr>
                  <a:schemeClr val="hlink"/>
                </a:buClr>
                <a:buFont typeface="Wingdings" panose="05000000000000000000" pitchFamily="2" charset="2"/>
                <a:buChar char="§"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形成用户黏性，才能形成流量入口</a:t>
              </a:r>
            </a:p>
          </p:txBody>
        </p:sp>
        <p:sp>
          <p:nvSpPr>
            <p:cNvPr id="47" name="Line 65"/>
            <p:cNvSpPr>
              <a:spLocks noChangeShapeType="1"/>
            </p:cNvSpPr>
            <p:nvPr/>
          </p:nvSpPr>
          <p:spPr bwMode="gray">
            <a:xfrm>
              <a:off x="11780" y="3193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66"/>
            <p:cNvSpPr>
              <a:spLocks noChangeShapeType="1"/>
            </p:cNvSpPr>
            <p:nvPr/>
          </p:nvSpPr>
          <p:spPr bwMode="gray">
            <a:xfrm flipH="1">
              <a:off x="10420" y="3191"/>
              <a:ext cx="25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67"/>
            <p:cNvSpPr txBox="1">
              <a:spLocks noChangeArrowheads="1"/>
            </p:cNvSpPr>
            <p:nvPr/>
          </p:nvSpPr>
          <p:spPr bwMode="gray">
            <a:xfrm>
              <a:off x="10420" y="1927"/>
              <a:ext cx="3855" cy="126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000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监测是保障</a:t>
              </a:r>
            </a:p>
            <a:p>
              <a:pPr eaLnBrk="0" hangingPunct="0">
                <a:lnSpc>
                  <a:spcPct val="13000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优化广告体验，确保广告效果</a:t>
              </a:r>
            </a:p>
            <a:p>
              <a:pPr eaLnBrk="0" hangingPunct="0">
                <a:lnSpc>
                  <a:spcPct val="13000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结合数据，实现智能化</a:t>
              </a:r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gray">
            <a:xfrm>
              <a:off x="5640" y="3193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69"/>
            <p:cNvSpPr>
              <a:spLocks noChangeShapeType="1"/>
            </p:cNvSpPr>
            <p:nvPr/>
          </p:nvSpPr>
          <p:spPr bwMode="gray">
            <a:xfrm flipH="1">
              <a:off x="4185" y="3191"/>
              <a:ext cx="27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70"/>
            <p:cNvSpPr txBox="1">
              <a:spLocks noChangeArrowheads="1"/>
            </p:cNvSpPr>
            <p:nvPr/>
          </p:nvSpPr>
          <p:spPr bwMode="gray">
            <a:xfrm>
              <a:off x="4185" y="1927"/>
              <a:ext cx="3023" cy="126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0000"/>
                </a:lnSpc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创意是手段</a:t>
              </a:r>
            </a:p>
            <a:p>
              <a:pPr eaLnBrk="0" hangingPunct="0">
                <a:lnSpc>
                  <a:spcPct val="130000"/>
                </a:lnSpc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是广告的核心</a:t>
              </a:r>
            </a:p>
            <a:p>
              <a:pPr eaLnBrk="0" hangingPunct="0">
                <a:lnSpc>
                  <a:spcPct val="130000"/>
                </a:lnSpc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是重中之重，创意为王</a:t>
              </a:r>
            </a:p>
          </p:txBody>
        </p:sp>
        <p:sp>
          <p:nvSpPr>
            <p:cNvPr id="53" name="Line 72"/>
            <p:cNvSpPr>
              <a:spLocks noChangeShapeType="1"/>
            </p:cNvSpPr>
            <p:nvPr/>
          </p:nvSpPr>
          <p:spPr bwMode="gray">
            <a:xfrm flipH="1">
              <a:off x="7378" y="6201"/>
              <a:ext cx="2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73"/>
            <p:cNvSpPr txBox="1">
              <a:spLocks noChangeArrowheads="1"/>
            </p:cNvSpPr>
            <p:nvPr/>
          </p:nvSpPr>
          <p:spPr bwMode="gray">
            <a:xfrm>
              <a:off x="7208" y="6216"/>
              <a:ext cx="3632" cy="164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30000"/>
                </a:lnSpc>
                <a:buClr>
                  <a:schemeClr val="folHlink"/>
                </a:buClr>
                <a:buFont typeface="Wingdings" panose="05000000000000000000" pitchFamily="2" charset="2"/>
                <a:buChar char="§"/>
              </a:pP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数据是连接</a:t>
              </a:r>
            </a:p>
            <a:p>
              <a:pPr eaLnBrk="0" hangingPunct="0">
                <a:lnSpc>
                  <a:spcPct val="130000"/>
                </a:lnSpc>
                <a:buClr>
                  <a:schemeClr val="folHlink"/>
                </a:buClr>
                <a:buFont typeface="Wingdings" panose="05000000000000000000" pitchFamily="2" charset="2"/>
                <a:buChar char="§"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连接广告主和用户</a:t>
              </a:r>
            </a:p>
            <a:p>
              <a:pPr eaLnBrk="0" hangingPunct="0">
                <a:lnSpc>
                  <a:spcPct val="130000"/>
                </a:lnSpc>
                <a:buClr>
                  <a:schemeClr val="folHlink"/>
                </a:buClr>
                <a:buFont typeface="Wingdings" panose="05000000000000000000" pitchFamily="2" charset="2"/>
                <a:buChar char="§"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精准定向，提升广告效率</a:t>
              </a:r>
            </a:p>
            <a:p>
              <a:pPr eaLnBrk="0" hangingPunct="0">
                <a:lnSpc>
                  <a:spcPct val="130000"/>
                </a:lnSpc>
                <a:buClr>
                  <a:schemeClr val="folHlink"/>
                </a:buClr>
                <a:buFont typeface="Wingdings" panose="05000000000000000000" pitchFamily="2" charset="2"/>
                <a:buChar char="§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屏蔽无效流量</a:t>
              </a:r>
            </a:p>
          </p:txBody>
        </p:sp>
        <p:grpSp>
          <p:nvGrpSpPr>
            <p:cNvPr id="14" name="组合 105"/>
            <p:cNvGrpSpPr/>
            <p:nvPr/>
          </p:nvGrpSpPr>
          <p:grpSpPr>
            <a:xfrm>
              <a:off x="0" y="3697"/>
              <a:ext cx="14400" cy="1965"/>
              <a:chOff x="0" y="2793221"/>
              <a:chExt cx="9144001" cy="124777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glow" dir="t"/>
            </a:scene3d>
          </p:grpSpPr>
          <p:sp>
            <p:nvSpPr>
              <p:cNvPr id="56" name="Line 75"/>
              <p:cNvSpPr>
                <a:spLocks noChangeShapeType="1"/>
              </p:cNvSpPr>
              <p:nvPr/>
            </p:nvSpPr>
            <p:spPr bwMode="gray">
              <a:xfrm flipH="1">
                <a:off x="0" y="3421078"/>
                <a:ext cx="1035050" cy="0"/>
              </a:xfrm>
              <a:prstGeom prst="line">
                <a:avLst/>
              </a:prstGeom>
              <a:solidFill>
                <a:schemeClr val="bg1">
                  <a:alpha val="60000"/>
                </a:schemeClr>
              </a:solidFill>
              <a:ln w="28575">
                <a:solidFill>
                  <a:schemeClr val="bg1"/>
                </a:soli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p3d contourW="25400">
                <a:bevelT w="101600" prst="convex"/>
                <a:bevelB prst="convex"/>
                <a:contourClr>
                  <a:schemeClr val="bg1">
                    <a:lumMod val="95000"/>
                  </a:schemeClr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2" algn="ctr" defTabSz="-635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u"/>
                  <a:tabLst>
                    <a:tab pos="136525" algn="l"/>
                  </a:tabLst>
                  <a:defRPr/>
                </a:pP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" name="Line 76"/>
              <p:cNvSpPr>
                <a:spLocks noChangeShapeType="1"/>
              </p:cNvSpPr>
              <p:nvPr/>
            </p:nvSpPr>
            <p:spPr bwMode="gray">
              <a:xfrm flipH="1">
                <a:off x="6094413" y="3421078"/>
                <a:ext cx="809625" cy="0"/>
              </a:xfrm>
              <a:prstGeom prst="line">
                <a:avLst/>
              </a:prstGeom>
              <a:solidFill>
                <a:schemeClr val="bg1">
                  <a:alpha val="60000"/>
                </a:schemeClr>
              </a:solidFill>
              <a:ln w="28575">
                <a:solidFill>
                  <a:schemeClr val="bg1"/>
                </a:soli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p3d contourW="25400">
                <a:bevelT w="101600" prst="convex"/>
                <a:bevelB prst="convex"/>
                <a:contourClr>
                  <a:schemeClr val="bg1">
                    <a:lumMod val="95000"/>
                  </a:schemeClr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2" algn="ctr" defTabSz="-635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u"/>
                  <a:tabLst>
                    <a:tab pos="136525" algn="l"/>
                  </a:tabLst>
                  <a:defRPr/>
                </a:pP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Arc 77"/>
              <p:cNvSpPr/>
              <p:nvPr/>
            </p:nvSpPr>
            <p:spPr bwMode="gray">
              <a:xfrm rot="16200000" flipV="1">
                <a:off x="3257550" y="2513028"/>
                <a:ext cx="654050" cy="1220788"/>
              </a:xfrm>
              <a:custGeom>
                <a:avLst/>
                <a:gdLst>
                  <a:gd name="G0" fmla="+- 1194 0 0"/>
                  <a:gd name="G1" fmla="+- 21600 0 0"/>
                  <a:gd name="G2" fmla="+- 21600 0 0"/>
                  <a:gd name="T0" fmla="*/ 750 w 22794"/>
                  <a:gd name="T1" fmla="*/ 5 h 43200"/>
                  <a:gd name="T2" fmla="*/ 0 w 22794"/>
                  <a:gd name="T3" fmla="*/ 43167 h 43200"/>
                  <a:gd name="T4" fmla="*/ 1194 w 2279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94" h="43200" fill="none" extrusionOk="0">
                    <a:moveTo>
                      <a:pt x="749" y="4"/>
                    </a:moveTo>
                    <a:cubicBezTo>
                      <a:pt x="897" y="1"/>
                      <a:pt x="1045" y="-1"/>
                      <a:pt x="1194" y="0"/>
                    </a:cubicBezTo>
                    <a:cubicBezTo>
                      <a:pt x="13123" y="0"/>
                      <a:pt x="22794" y="9670"/>
                      <a:pt x="22794" y="21600"/>
                    </a:cubicBezTo>
                    <a:cubicBezTo>
                      <a:pt x="22794" y="33529"/>
                      <a:pt x="13123" y="43200"/>
                      <a:pt x="1194" y="43200"/>
                    </a:cubicBezTo>
                    <a:cubicBezTo>
                      <a:pt x="795" y="43200"/>
                      <a:pt x="397" y="43188"/>
                      <a:pt x="0" y="43166"/>
                    </a:cubicBezTo>
                  </a:path>
                  <a:path w="22794" h="43200" stroke="0" extrusionOk="0">
                    <a:moveTo>
                      <a:pt x="749" y="4"/>
                    </a:moveTo>
                    <a:cubicBezTo>
                      <a:pt x="897" y="1"/>
                      <a:pt x="1045" y="-1"/>
                      <a:pt x="1194" y="0"/>
                    </a:cubicBezTo>
                    <a:cubicBezTo>
                      <a:pt x="13123" y="0"/>
                      <a:pt x="22794" y="9670"/>
                      <a:pt x="22794" y="21600"/>
                    </a:cubicBezTo>
                    <a:cubicBezTo>
                      <a:pt x="22794" y="33529"/>
                      <a:pt x="13123" y="43200"/>
                      <a:pt x="1194" y="43200"/>
                    </a:cubicBezTo>
                    <a:cubicBezTo>
                      <a:pt x="795" y="43200"/>
                      <a:pt x="397" y="43188"/>
                      <a:pt x="0" y="43166"/>
                    </a:cubicBezTo>
                    <a:lnTo>
                      <a:pt x="1194" y="21600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28575">
                <a:solidFill>
                  <a:schemeClr val="bg1"/>
                </a:soli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p3d contourW="25400">
                <a:bevelT w="101600" prst="artDeco"/>
                <a:bevelB w="0" h="0"/>
                <a:contourClr>
                  <a:schemeClr val="bg1">
                    <a:lumMod val="95000"/>
                  </a:schemeClr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2" algn="ctr" defTabSz="-635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u"/>
                  <a:tabLst>
                    <a:tab pos="136525" algn="l"/>
                  </a:tabLst>
                  <a:defRPr/>
                </a:pP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Arc 78"/>
              <p:cNvSpPr/>
              <p:nvPr/>
            </p:nvSpPr>
            <p:spPr bwMode="gray">
              <a:xfrm rot="16200000" flipV="1">
                <a:off x="7148513" y="2514615"/>
                <a:ext cx="663575" cy="1220788"/>
              </a:xfrm>
              <a:custGeom>
                <a:avLst/>
                <a:gdLst>
                  <a:gd name="G0" fmla="+- 1194 0 0"/>
                  <a:gd name="G1" fmla="+- 21600 0 0"/>
                  <a:gd name="G2" fmla="+- 21600 0 0"/>
                  <a:gd name="T0" fmla="*/ 750 w 22794"/>
                  <a:gd name="T1" fmla="*/ 5 h 43200"/>
                  <a:gd name="T2" fmla="*/ 0 w 22794"/>
                  <a:gd name="T3" fmla="*/ 43167 h 43200"/>
                  <a:gd name="T4" fmla="*/ 1194 w 2279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94" h="43200" fill="none" extrusionOk="0">
                    <a:moveTo>
                      <a:pt x="749" y="4"/>
                    </a:moveTo>
                    <a:cubicBezTo>
                      <a:pt x="897" y="1"/>
                      <a:pt x="1045" y="-1"/>
                      <a:pt x="1194" y="0"/>
                    </a:cubicBezTo>
                    <a:cubicBezTo>
                      <a:pt x="13123" y="0"/>
                      <a:pt x="22794" y="9670"/>
                      <a:pt x="22794" y="21600"/>
                    </a:cubicBezTo>
                    <a:cubicBezTo>
                      <a:pt x="22794" y="33529"/>
                      <a:pt x="13123" y="43200"/>
                      <a:pt x="1194" y="43200"/>
                    </a:cubicBezTo>
                    <a:cubicBezTo>
                      <a:pt x="795" y="43200"/>
                      <a:pt x="397" y="43188"/>
                      <a:pt x="0" y="43166"/>
                    </a:cubicBezTo>
                  </a:path>
                  <a:path w="22794" h="43200" stroke="0" extrusionOk="0">
                    <a:moveTo>
                      <a:pt x="749" y="4"/>
                    </a:moveTo>
                    <a:cubicBezTo>
                      <a:pt x="897" y="1"/>
                      <a:pt x="1045" y="-1"/>
                      <a:pt x="1194" y="0"/>
                    </a:cubicBezTo>
                    <a:cubicBezTo>
                      <a:pt x="13123" y="0"/>
                      <a:pt x="22794" y="9670"/>
                      <a:pt x="22794" y="21600"/>
                    </a:cubicBezTo>
                    <a:cubicBezTo>
                      <a:pt x="22794" y="33529"/>
                      <a:pt x="13123" y="43200"/>
                      <a:pt x="1194" y="43200"/>
                    </a:cubicBezTo>
                    <a:cubicBezTo>
                      <a:pt x="795" y="43200"/>
                      <a:pt x="397" y="43188"/>
                      <a:pt x="0" y="43166"/>
                    </a:cubicBezTo>
                    <a:lnTo>
                      <a:pt x="1194" y="21600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28575">
                <a:solidFill>
                  <a:schemeClr val="bg1"/>
                </a:soli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p3d contourW="25400">
                <a:bevelT w="101600" prst="artDeco"/>
                <a:bevelB w="0" h="0"/>
                <a:contourClr>
                  <a:schemeClr val="bg1">
                    <a:lumMod val="95000"/>
                  </a:schemeClr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2" algn="ctr" defTabSz="-635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u"/>
                  <a:tabLst>
                    <a:tab pos="136525" algn="l"/>
                  </a:tabLst>
                  <a:defRPr/>
                </a:pP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Line 79"/>
              <p:cNvSpPr>
                <a:spLocks noChangeShapeType="1"/>
              </p:cNvSpPr>
              <p:nvPr/>
            </p:nvSpPr>
            <p:spPr bwMode="gray">
              <a:xfrm flipH="1">
                <a:off x="4157663" y="3421078"/>
                <a:ext cx="787400" cy="0"/>
              </a:xfrm>
              <a:prstGeom prst="line">
                <a:avLst/>
              </a:prstGeom>
              <a:solidFill>
                <a:schemeClr val="bg1">
                  <a:alpha val="60000"/>
                </a:schemeClr>
              </a:solidFill>
              <a:ln w="28575">
                <a:solidFill>
                  <a:schemeClr val="bg1"/>
                </a:soli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p3d contourW="25400">
                <a:bevelT w="101600" prst="convex"/>
                <a:bevelB prst="convex"/>
                <a:contourClr>
                  <a:schemeClr val="bg1">
                    <a:lumMod val="95000"/>
                  </a:schemeClr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2" algn="ctr" defTabSz="-635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u"/>
                  <a:tabLst>
                    <a:tab pos="136525" algn="l"/>
                  </a:tabLst>
                  <a:defRPr/>
                </a:pP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Arc 80"/>
              <p:cNvSpPr/>
              <p:nvPr/>
            </p:nvSpPr>
            <p:spPr bwMode="gray">
              <a:xfrm rot="5400000">
                <a:off x="5203825" y="3113103"/>
                <a:ext cx="635000" cy="1220788"/>
              </a:xfrm>
              <a:custGeom>
                <a:avLst/>
                <a:gdLst>
                  <a:gd name="G0" fmla="+- 1194 0 0"/>
                  <a:gd name="G1" fmla="+- 21600 0 0"/>
                  <a:gd name="G2" fmla="+- 21600 0 0"/>
                  <a:gd name="T0" fmla="*/ 750 w 22794"/>
                  <a:gd name="T1" fmla="*/ 5 h 43200"/>
                  <a:gd name="T2" fmla="*/ 0 w 22794"/>
                  <a:gd name="T3" fmla="*/ 43167 h 43200"/>
                  <a:gd name="T4" fmla="*/ 1194 w 2279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94" h="43200" fill="none" extrusionOk="0">
                    <a:moveTo>
                      <a:pt x="749" y="4"/>
                    </a:moveTo>
                    <a:cubicBezTo>
                      <a:pt x="897" y="1"/>
                      <a:pt x="1045" y="-1"/>
                      <a:pt x="1194" y="0"/>
                    </a:cubicBezTo>
                    <a:cubicBezTo>
                      <a:pt x="13123" y="0"/>
                      <a:pt x="22794" y="9670"/>
                      <a:pt x="22794" y="21600"/>
                    </a:cubicBezTo>
                    <a:cubicBezTo>
                      <a:pt x="22794" y="33529"/>
                      <a:pt x="13123" y="43200"/>
                      <a:pt x="1194" y="43200"/>
                    </a:cubicBezTo>
                    <a:cubicBezTo>
                      <a:pt x="795" y="43200"/>
                      <a:pt x="397" y="43188"/>
                      <a:pt x="0" y="43166"/>
                    </a:cubicBezTo>
                  </a:path>
                  <a:path w="22794" h="43200" stroke="0" extrusionOk="0">
                    <a:moveTo>
                      <a:pt x="749" y="4"/>
                    </a:moveTo>
                    <a:cubicBezTo>
                      <a:pt x="897" y="1"/>
                      <a:pt x="1045" y="-1"/>
                      <a:pt x="1194" y="0"/>
                    </a:cubicBezTo>
                    <a:cubicBezTo>
                      <a:pt x="13123" y="0"/>
                      <a:pt x="22794" y="9670"/>
                      <a:pt x="22794" y="21600"/>
                    </a:cubicBezTo>
                    <a:cubicBezTo>
                      <a:pt x="22794" y="33529"/>
                      <a:pt x="13123" y="43200"/>
                      <a:pt x="1194" y="43200"/>
                    </a:cubicBezTo>
                    <a:cubicBezTo>
                      <a:pt x="795" y="43200"/>
                      <a:pt x="397" y="43188"/>
                      <a:pt x="0" y="43166"/>
                    </a:cubicBezTo>
                    <a:lnTo>
                      <a:pt x="1194" y="21600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28575">
                <a:solidFill>
                  <a:schemeClr val="bg1"/>
                </a:soli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p3d contourW="25400">
                <a:bevelT w="101600" prst="artDeco"/>
                <a:bevelB w="0" h="0"/>
                <a:contourClr>
                  <a:schemeClr val="bg1">
                    <a:lumMod val="95000"/>
                  </a:schemeClr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2" algn="ctr" defTabSz="-635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u"/>
                  <a:tabLst>
                    <a:tab pos="136525" algn="l"/>
                  </a:tabLst>
                  <a:defRPr/>
                </a:pP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Line 81"/>
              <p:cNvSpPr>
                <a:spLocks noChangeShapeType="1"/>
              </p:cNvSpPr>
              <p:nvPr/>
            </p:nvSpPr>
            <p:spPr bwMode="gray">
              <a:xfrm flipH="1">
                <a:off x="8050213" y="3421078"/>
                <a:ext cx="1093788" cy="0"/>
              </a:xfrm>
              <a:prstGeom prst="line">
                <a:avLst/>
              </a:prstGeom>
              <a:solidFill>
                <a:schemeClr val="bg1">
                  <a:alpha val="60000"/>
                </a:schemeClr>
              </a:solidFill>
              <a:ln w="28575">
                <a:solidFill>
                  <a:schemeClr val="bg1"/>
                </a:soli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p3d contourW="25400">
                <a:bevelT w="101600" prst="convex"/>
                <a:bevelB prst="convex"/>
                <a:contourClr>
                  <a:schemeClr val="bg1">
                    <a:lumMod val="95000"/>
                  </a:schemeClr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2" algn="ctr" defTabSz="-635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u"/>
                  <a:tabLst>
                    <a:tab pos="136525" algn="l"/>
                  </a:tabLst>
                  <a:defRPr/>
                </a:pP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Line 82"/>
              <p:cNvSpPr>
                <a:spLocks noChangeShapeType="1"/>
              </p:cNvSpPr>
              <p:nvPr/>
            </p:nvSpPr>
            <p:spPr bwMode="gray">
              <a:xfrm flipH="1">
                <a:off x="2185988" y="3421078"/>
                <a:ext cx="830263" cy="0"/>
              </a:xfrm>
              <a:prstGeom prst="line">
                <a:avLst/>
              </a:prstGeom>
              <a:solidFill>
                <a:schemeClr val="bg1">
                  <a:alpha val="60000"/>
                </a:schemeClr>
              </a:solidFill>
              <a:ln w="28575">
                <a:solidFill>
                  <a:schemeClr val="bg1"/>
                </a:soli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p3d contourW="25400">
                <a:bevelT w="101600" prst="convex"/>
                <a:bevelB prst="convex"/>
                <a:contourClr>
                  <a:schemeClr val="bg1">
                    <a:lumMod val="95000"/>
                  </a:schemeClr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2" algn="ctr" defTabSz="-635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u"/>
                  <a:tabLst>
                    <a:tab pos="136525" algn="l"/>
                  </a:tabLst>
                  <a:defRPr/>
                </a:pP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Arc 83"/>
              <p:cNvSpPr/>
              <p:nvPr/>
            </p:nvSpPr>
            <p:spPr bwMode="gray">
              <a:xfrm rot="5400000">
                <a:off x="1293813" y="3113103"/>
                <a:ext cx="635000" cy="1220788"/>
              </a:xfrm>
              <a:custGeom>
                <a:avLst/>
                <a:gdLst>
                  <a:gd name="G0" fmla="+- 1194 0 0"/>
                  <a:gd name="G1" fmla="+- 21600 0 0"/>
                  <a:gd name="G2" fmla="+- 21600 0 0"/>
                  <a:gd name="T0" fmla="*/ 750 w 22794"/>
                  <a:gd name="T1" fmla="*/ 5 h 43200"/>
                  <a:gd name="T2" fmla="*/ 0 w 22794"/>
                  <a:gd name="T3" fmla="*/ 43167 h 43200"/>
                  <a:gd name="T4" fmla="*/ 1194 w 2279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94" h="43200" fill="none" extrusionOk="0">
                    <a:moveTo>
                      <a:pt x="749" y="4"/>
                    </a:moveTo>
                    <a:cubicBezTo>
                      <a:pt x="897" y="1"/>
                      <a:pt x="1045" y="-1"/>
                      <a:pt x="1194" y="0"/>
                    </a:cubicBezTo>
                    <a:cubicBezTo>
                      <a:pt x="13123" y="0"/>
                      <a:pt x="22794" y="9670"/>
                      <a:pt x="22794" y="21600"/>
                    </a:cubicBezTo>
                    <a:cubicBezTo>
                      <a:pt x="22794" y="33529"/>
                      <a:pt x="13123" y="43200"/>
                      <a:pt x="1194" y="43200"/>
                    </a:cubicBezTo>
                    <a:cubicBezTo>
                      <a:pt x="795" y="43200"/>
                      <a:pt x="397" y="43188"/>
                      <a:pt x="0" y="43166"/>
                    </a:cubicBezTo>
                  </a:path>
                  <a:path w="22794" h="43200" stroke="0" extrusionOk="0">
                    <a:moveTo>
                      <a:pt x="749" y="4"/>
                    </a:moveTo>
                    <a:cubicBezTo>
                      <a:pt x="897" y="1"/>
                      <a:pt x="1045" y="-1"/>
                      <a:pt x="1194" y="0"/>
                    </a:cubicBezTo>
                    <a:cubicBezTo>
                      <a:pt x="13123" y="0"/>
                      <a:pt x="22794" y="9670"/>
                      <a:pt x="22794" y="21600"/>
                    </a:cubicBezTo>
                    <a:cubicBezTo>
                      <a:pt x="22794" y="33529"/>
                      <a:pt x="13123" y="43200"/>
                      <a:pt x="1194" y="43200"/>
                    </a:cubicBezTo>
                    <a:cubicBezTo>
                      <a:pt x="795" y="43200"/>
                      <a:pt x="397" y="43188"/>
                      <a:pt x="0" y="43166"/>
                    </a:cubicBezTo>
                    <a:lnTo>
                      <a:pt x="1194" y="21600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28575">
                <a:solidFill>
                  <a:schemeClr val="bg1"/>
                </a:soli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p3d contourW="25400">
                <a:bevelT w="101600" prst="artDeco"/>
                <a:bevelB w="0" h="0"/>
                <a:contourClr>
                  <a:schemeClr val="bg1">
                    <a:lumMod val="95000"/>
                  </a:schemeClr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2" algn="ctr" defTabSz="-635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anose="05000000000000000000" pitchFamily="2" charset="2"/>
                  <a:buChar char="u"/>
                  <a:tabLst>
                    <a:tab pos="136525" algn="l"/>
                  </a:tabLst>
                  <a:defRPr/>
                </a:pP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43"/>
            <p:cNvGrpSpPr/>
            <p:nvPr/>
          </p:nvGrpSpPr>
          <p:grpSpPr bwMode="auto">
            <a:xfrm>
              <a:off x="1718" y="3841"/>
              <a:ext cx="1687" cy="1687"/>
              <a:chOff x="5217602" y="3058600"/>
              <a:chExt cx="1116000" cy="1116000"/>
            </a:xfrm>
          </p:grpSpPr>
          <p:sp>
            <p:nvSpPr>
              <p:cNvPr id="13" name="Oval 2"/>
              <p:cNvSpPr>
                <a:spLocks noChangeAspect="1" noChangeArrowheads="1"/>
              </p:cNvSpPr>
              <p:nvPr/>
            </p:nvSpPr>
            <p:spPr bwMode="auto">
              <a:xfrm>
                <a:off x="5217602" y="3058600"/>
                <a:ext cx="1116000" cy="1116000"/>
              </a:xfrm>
              <a:prstGeom prst="ellipse">
                <a:avLst/>
              </a:prstGeom>
              <a:gradFill flip="none" rotWithShape="1">
                <a:gsLst>
                  <a:gs pos="0">
                    <a:srgbClr val="FFCF01"/>
                  </a:gs>
                  <a:gs pos="90000">
                    <a:srgbClr val="E22000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extrusionH="304800" contourW="19050">
                <a:bevelT prst="convex"/>
                <a:bevelB w="0" h="0"/>
                <a:contourClr>
                  <a:srgbClr val="FFE593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fr-FR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 rot="19388639">
                <a:off x="5222561" y="3126386"/>
                <a:ext cx="755574" cy="5406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5327133" y="3179240"/>
                <a:ext cx="846138" cy="849318"/>
              </a:xfrm>
              <a:prstGeom prst="ellipse">
                <a:avLst/>
              </a:prstGeom>
              <a:gradFill flip="none" rotWithShape="1">
                <a:gsLst>
                  <a:gs pos="10000">
                    <a:srgbClr val="FFC000">
                      <a:alpha val="60000"/>
                    </a:srgbClr>
                  </a:gs>
                  <a:gs pos="7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媒体</a:t>
                </a:r>
              </a:p>
            </p:txBody>
          </p:sp>
        </p:grpSp>
        <p:grpSp>
          <p:nvGrpSpPr>
            <p:cNvPr id="17" name="组合 106"/>
            <p:cNvGrpSpPr/>
            <p:nvPr/>
          </p:nvGrpSpPr>
          <p:grpSpPr bwMode="auto">
            <a:xfrm>
              <a:off x="7855" y="3841"/>
              <a:ext cx="1688" cy="1687"/>
              <a:chOff x="5000628" y="2897252"/>
              <a:chExt cx="1071570" cy="1072430"/>
            </a:xfrm>
          </p:grpSpPr>
          <p:sp>
            <p:nvSpPr>
              <p:cNvPr id="70" name="Oval 2"/>
              <p:cNvSpPr>
                <a:spLocks noChangeAspect="1" noChangeArrowheads="1"/>
              </p:cNvSpPr>
              <p:nvPr/>
            </p:nvSpPr>
            <p:spPr bwMode="auto">
              <a:xfrm>
                <a:off x="5000628" y="2897252"/>
                <a:ext cx="1071570" cy="1072430"/>
              </a:xfrm>
              <a:prstGeom prst="ellipse">
                <a:avLst/>
              </a:prstGeom>
              <a:gradFill flip="none" rotWithShape="1">
                <a:gsLst>
                  <a:gs pos="0">
                    <a:srgbClr val="00DFF6"/>
                  </a:gs>
                  <a:gs pos="90000">
                    <a:srgbClr val="002774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prst="convex"/>
                <a:bevelB w="0" h="0"/>
                <a:contourClr>
                  <a:srgbClr val="AFEAFF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fr-FR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 bwMode="auto">
              <a:xfrm rot="19388639">
                <a:off x="5005391" y="2962392"/>
                <a:ext cx="725492" cy="5195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 bwMode="auto">
              <a:xfrm>
                <a:off x="5105798" y="3041468"/>
                <a:ext cx="812452" cy="816160"/>
              </a:xfrm>
              <a:prstGeom prst="ellipse">
                <a:avLst/>
              </a:prstGeom>
              <a:gradFill flip="none" rotWithShape="1">
                <a:gsLst>
                  <a:gs pos="10000">
                    <a:srgbClr val="00B0F0"/>
                  </a:gs>
                  <a:gs pos="7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数据</a:t>
                </a:r>
              </a:p>
            </p:txBody>
          </p:sp>
        </p:grpSp>
        <p:grpSp>
          <p:nvGrpSpPr>
            <p:cNvPr id="18" name="组合 107"/>
            <p:cNvGrpSpPr/>
            <p:nvPr/>
          </p:nvGrpSpPr>
          <p:grpSpPr bwMode="auto">
            <a:xfrm>
              <a:off x="4838" y="3826"/>
              <a:ext cx="1687" cy="1690"/>
              <a:chOff x="3071802" y="2875066"/>
              <a:chExt cx="1071570" cy="1072430"/>
            </a:xfrm>
          </p:grpSpPr>
          <p:sp>
            <p:nvSpPr>
              <p:cNvPr id="74" name="Oval 2"/>
              <p:cNvSpPr>
                <a:spLocks noChangeAspect="1" noChangeArrowheads="1"/>
              </p:cNvSpPr>
              <p:nvPr/>
            </p:nvSpPr>
            <p:spPr bwMode="auto">
              <a:xfrm>
                <a:off x="3071802" y="2875066"/>
                <a:ext cx="1071570" cy="1072430"/>
              </a:xfrm>
              <a:prstGeom prst="ellipse">
                <a:avLst/>
              </a:prstGeom>
              <a:gradFill flip="none" rotWithShape="1">
                <a:gsLst>
                  <a:gs pos="0">
                    <a:srgbClr val="6EFF01"/>
                  </a:gs>
                  <a:gs pos="90000">
                    <a:srgbClr val="0F5000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>
                <a:bevelT prst="convex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fr-FR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 bwMode="auto">
              <a:xfrm rot="19388639">
                <a:off x="3076564" y="2940109"/>
                <a:ext cx="725493" cy="51876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 bwMode="auto">
              <a:xfrm>
                <a:off x="3176972" y="3000372"/>
                <a:ext cx="812452" cy="816160"/>
              </a:xfrm>
              <a:prstGeom prst="ellipse">
                <a:avLst/>
              </a:prstGeom>
              <a:gradFill flip="none" rotWithShape="1">
                <a:gsLst>
                  <a:gs pos="0">
                    <a:srgbClr val="99FF66">
                      <a:alpha val="54000"/>
                    </a:srgbClr>
                  </a:gs>
                  <a:gs pos="7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创意</a:t>
                </a:r>
              </a:p>
            </p:txBody>
          </p:sp>
        </p:grpSp>
        <p:grpSp>
          <p:nvGrpSpPr>
            <p:cNvPr id="19" name="组合 103"/>
            <p:cNvGrpSpPr/>
            <p:nvPr/>
          </p:nvGrpSpPr>
          <p:grpSpPr bwMode="auto">
            <a:xfrm>
              <a:off x="10955" y="3841"/>
              <a:ext cx="1688" cy="1687"/>
              <a:chOff x="1084790" y="2884000"/>
              <a:chExt cx="1071570" cy="1072430"/>
            </a:xfrm>
          </p:grpSpPr>
          <p:sp>
            <p:nvSpPr>
              <p:cNvPr id="78" name="Oval 2"/>
              <p:cNvSpPr>
                <a:spLocks noChangeAspect="1" noChangeArrowheads="1"/>
              </p:cNvSpPr>
              <p:nvPr/>
            </p:nvSpPr>
            <p:spPr bwMode="auto">
              <a:xfrm>
                <a:off x="1084790" y="2884000"/>
                <a:ext cx="1071570" cy="1072430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75000"/>
                    </a:schemeClr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2700000" scaled="0"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extrusionH="304800" contourW="19050">
                <a:bevelT prst="convex"/>
                <a:bevelB w="0" h="0"/>
                <a:contourClr>
                  <a:srgbClr val="FFE593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fr-FR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 bwMode="auto">
              <a:xfrm rot="19388639">
                <a:off x="1089553" y="2949140"/>
                <a:ext cx="725492" cy="5195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椭圆 79"/>
              <p:cNvSpPr/>
              <p:nvPr/>
            </p:nvSpPr>
            <p:spPr bwMode="auto">
              <a:xfrm>
                <a:off x="1214414" y="3000372"/>
                <a:ext cx="812452" cy="81616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7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监测</a:t>
                </a:r>
              </a:p>
            </p:txBody>
          </p:sp>
        </p:grpSp>
        <p:sp>
          <p:nvSpPr>
            <p:cNvPr id="81" name="Line 68"/>
            <p:cNvSpPr>
              <a:spLocks noChangeShapeType="1"/>
            </p:cNvSpPr>
            <p:nvPr/>
          </p:nvSpPr>
          <p:spPr bwMode="gray">
            <a:xfrm>
              <a:off x="8663" y="5661"/>
              <a:ext cx="0" cy="5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" name="对象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7950200" y="4110990"/>
          <a:ext cx="915035" cy="666750"/>
        </p:xfrm>
        <a:graphic>
          <a:graphicData uri="http://schemas.openxmlformats.org/presentationml/2006/ole">
            <p:oleObj spid="_x0000_s1025" showAsIcon="1" r:id="rId4" imgW="971550" imgH="666750" progId="Package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>
          <a:xfrm>
            <a:off x="2994660" y="798830"/>
            <a:ext cx="3154680" cy="3848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技术引领变革，数据驱动未来</a:t>
            </a:r>
          </a:p>
        </p:txBody>
      </p:sp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7950820" y="3339442"/>
          <a:ext cx="914400" cy="828675"/>
        </p:xfrm>
        <a:graphic>
          <a:graphicData uri="http://schemas.openxmlformats.org/presentationml/2006/ole">
            <p:oleObj spid="_x0000_s1026" name="文档" showAsIcon="1" r:id="rId5" imgW="914400" imgH="828675" progId="Word.Document.12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9" name="矩形 7"/>
          <p:cNvSpPr>
            <a:spLocks noChangeArrowheads="1"/>
          </p:cNvSpPr>
          <p:nvPr/>
        </p:nvSpPr>
        <p:spPr bwMode="auto">
          <a:xfrm>
            <a:off x="8255" y="-8255"/>
            <a:ext cx="1879600" cy="5165090"/>
          </a:xfrm>
          <a:prstGeom prst="rect">
            <a:avLst/>
          </a:prstGeom>
          <a:solidFill>
            <a:srgbClr val="1D97B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任意多边形 40"/>
          <p:cNvSpPr>
            <a:spLocks noChangeArrowheads="1"/>
          </p:cNvSpPr>
          <p:nvPr/>
        </p:nvSpPr>
        <p:spPr bwMode="auto">
          <a:xfrm>
            <a:off x="3860800" y="4000500"/>
            <a:ext cx="615950" cy="831850"/>
          </a:xfrm>
          <a:custGeom>
            <a:avLst/>
            <a:gdLst>
              <a:gd name="T0" fmla="*/ 0 w 577850"/>
              <a:gd name="T1" fmla="*/ 0 h 736600"/>
              <a:gd name="T2" fmla="*/ 361950 w 577850"/>
              <a:gd name="T3" fmla="*/ 736600 h 736600"/>
              <a:gd name="T4" fmla="*/ 577850 w 577850"/>
              <a:gd name="T5" fmla="*/ 476250 h 736600"/>
              <a:gd name="T6" fmla="*/ 0 w 577850"/>
              <a:gd name="T7" fmla="*/ 0 h 736600"/>
              <a:gd name="T8" fmla="*/ 0 60000 65536"/>
              <a:gd name="T9" fmla="*/ 0 60000 65536"/>
              <a:gd name="T10" fmla="*/ 0 60000 65536"/>
              <a:gd name="T11" fmla="*/ 0 60000 65536"/>
              <a:gd name="T12" fmla="*/ 0 w 577850"/>
              <a:gd name="T13" fmla="*/ 0 h 736600"/>
              <a:gd name="T14" fmla="*/ 577850 w 577850"/>
              <a:gd name="T15" fmla="*/ 736600 h 736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7850" h="736600">
                <a:moveTo>
                  <a:pt x="0" y="0"/>
                </a:moveTo>
                <a:lnTo>
                  <a:pt x="361950" y="736600"/>
                </a:lnTo>
                <a:lnTo>
                  <a:pt x="57785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46"/>
          <p:cNvSpPr>
            <a:spLocks noChangeArrowheads="1"/>
          </p:cNvSpPr>
          <p:nvPr/>
        </p:nvSpPr>
        <p:spPr bwMode="auto">
          <a:xfrm>
            <a:off x="4210050" y="4495800"/>
            <a:ext cx="596900" cy="336550"/>
          </a:xfrm>
          <a:custGeom>
            <a:avLst/>
            <a:gdLst>
              <a:gd name="T0" fmla="*/ 0 w 495300"/>
              <a:gd name="T1" fmla="*/ 266700 h 266700"/>
              <a:gd name="T2" fmla="*/ 495300 w 495300"/>
              <a:gd name="T3" fmla="*/ 266700 h 266700"/>
              <a:gd name="T4" fmla="*/ 177800 w 495300"/>
              <a:gd name="T5" fmla="*/ 0 h 266700"/>
              <a:gd name="T6" fmla="*/ 0 w 495300"/>
              <a:gd name="T7" fmla="*/ 26670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495300"/>
              <a:gd name="T13" fmla="*/ 0 h 266700"/>
              <a:gd name="T14" fmla="*/ 495300 w 4953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300" h="266700">
                <a:moveTo>
                  <a:pt x="0" y="266700"/>
                </a:moveTo>
                <a:lnTo>
                  <a:pt x="495300" y="266700"/>
                </a:lnTo>
                <a:lnTo>
                  <a:pt x="17780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5D0B2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任意多边形 18"/>
          <p:cNvSpPr>
            <a:spLocks noChangeArrowheads="1"/>
          </p:cNvSpPr>
          <p:nvPr/>
        </p:nvSpPr>
        <p:spPr bwMode="auto">
          <a:xfrm>
            <a:off x="3092450" y="-101600"/>
            <a:ext cx="488950" cy="1384300"/>
          </a:xfrm>
          <a:custGeom>
            <a:avLst/>
            <a:gdLst>
              <a:gd name="T0" fmla="*/ 0 w 457200"/>
              <a:gd name="T1" fmla="*/ 0 h 1358900"/>
              <a:gd name="T2" fmla="*/ 457200 w 457200"/>
              <a:gd name="T3" fmla="*/ 1358900 h 1358900"/>
              <a:gd name="T4" fmla="*/ 127000 w 457200"/>
              <a:gd name="T5" fmla="*/ 1181100 h 1358900"/>
              <a:gd name="T6" fmla="*/ 0 w 457200"/>
              <a:gd name="T7" fmla="*/ 0 h 1358900"/>
              <a:gd name="T8" fmla="*/ 0 60000 65536"/>
              <a:gd name="T9" fmla="*/ 0 60000 65536"/>
              <a:gd name="T10" fmla="*/ 0 60000 65536"/>
              <a:gd name="T11" fmla="*/ 0 60000 65536"/>
              <a:gd name="T12" fmla="*/ 0 w 457200"/>
              <a:gd name="T13" fmla="*/ 0 h 1358900"/>
              <a:gd name="T14" fmla="*/ 457200 w 457200"/>
              <a:gd name="T15" fmla="*/ 1358900 h 13589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7200" h="1358900">
                <a:moveTo>
                  <a:pt x="0" y="0"/>
                </a:moveTo>
                <a:lnTo>
                  <a:pt x="457200" y="1358900"/>
                </a:lnTo>
                <a:lnTo>
                  <a:pt x="127000" y="1181100"/>
                </a:lnTo>
                <a:lnTo>
                  <a:pt x="0" y="0"/>
                </a:lnTo>
                <a:close/>
              </a:path>
            </a:pathLst>
          </a:custGeom>
          <a:solidFill>
            <a:srgbClr val="260D0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任意多边形 48"/>
          <p:cNvSpPr>
            <a:spLocks noChangeArrowheads="1"/>
          </p:cNvSpPr>
          <p:nvPr/>
        </p:nvSpPr>
        <p:spPr bwMode="auto">
          <a:xfrm rot="303070">
            <a:off x="4429125" y="4800600"/>
            <a:ext cx="522288" cy="365125"/>
          </a:xfrm>
          <a:custGeom>
            <a:avLst/>
            <a:gdLst>
              <a:gd name="T0" fmla="*/ 311150 w 476250"/>
              <a:gd name="T1" fmla="*/ 0 h 311150"/>
              <a:gd name="T2" fmla="*/ 476250 w 476250"/>
              <a:gd name="T3" fmla="*/ 273050 h 311150"/>
              <a:gd name="T4" fmla="*/ 0 w 476250"/>
              <a:gd name="T5" fmla="*/ 311150 h 311150"/>
              <a:gd name="T6" fmla="*/ 311150 w 476250"/>
              <a:gd name="T7" fmla="*/ 0 h 311150"/>
              <a:gd name="T8" fmla="*/ 0 60000 65536"/>
              <a:gd name="T9" fmla="*/ 0 60000 65536"/>
              <a:gd name="T10" fmla="*/ 0 60000 65536"/>
              <a:gd name="T11" fmla="*/ 0 60000 65536"/>
              <a:gd name="T12" fmla="*/ 0 w 476250"/>
              <a:gd name="T13" fmla="*/ 0 h 311150"/>
              <a:gd name="T14" fmla="*/ 476250 w 476250"/>
              <a:gd name="T15" fmla="*/ 311150 h 3111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6250" h="311150">
                <a:moveTo>
                  <a:pt x="311150" y="0"/>
                </a:moveTo>
                <a:lnTo>
                  <a:pt x="476250" y="273050"/>
                </a:lnTo>
                <a:lnTo>
                  <a:pt x="0" y="311150"/>
                </a:lnTo>
                <a:lnTo>
                  <a:pt x="311150" y="0"/>
                </a:lnTo>
                <a:close/>
              </a:path>
            </a:pathLst>
          </a:custGeom>
          <a:solidFill>
            <a:srgbClr val="A21F2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任意多边形 37"/>
          <p:cNvSpPr>
            <a:spLocks noChangeArrowheads="1"/>
          </p:cNvSpPr>
          <p:nvPr/>
        </p:nvSpPr>
        <p:spPr bwMode="auto">
          <a:xfrm>
            <a:off x="3886200" y="4057650"/>
            <a:ext cx="749300" cy="381000"/>
          </a:xfrm>
          <a:custGeom>
            <a:avLst/>
            <a:gdLst>
              <a:gd name="T0" fmla="*/ 0 w 673100"/>
              <a:gd name="T1" fmla="*/ 6350 h 349250"/>
              <a:gd name="T2" fmla="*/ 673100 w 673100"/>
              <a:gd name="T3" fmla="*/ 349250 h 349250"/>
              <a:gd name="T4" fmla="*/ 520700 w 673100"/>
              <a:gd name="T5" fmla="*/ 0 h 349250"/>
              <a:gd name="T6" fmla="*/ 0 w 673100"/>
              <a:gd name="T7" fmla="*/ 6350 h 349250"/>
              <a:gd name="T8" fmla="*/ 0 60000 65536"/>
              <a:gd name="T9" fmla="*/ 0 60000 65536"/>
              <a:gd name="T10" fmla="*/ 0 60000 65536"/>
              <a:gd name="T11" fmla="*/ 0 60000 65536"/>
              <a:gd name="T12" fmla="*/ 0 w 673100"/>
              <a:gd name="T13" fmla="*/ 0 h 349250"/>
              <a:gd name="T14" fmla="*/ 673100 w 673100"/>
              <a:gd name="T15" fmla="*/ 349250 h 349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3100" h="349250">
                <a:moveTo>
                  <a:pt x="0" y="6350"/>
                </a:moveTo>
                <a:lnTo>
                  <a:pt x="673100" y="349250"/>
                </a:lnTo>
                <a:lnTo>
                  <a:pt x="52070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任意多边形 44"/>
          <p:cNvSpPr>
            <a:spLocks noChangeArrowheads="1"/>
          </p:cNvSpPr>
          <p:nvPr/>
        </p:nvSpPr>
        <p:spPr bwMode="auto">
          <a:xfrm>
            <a:off x="3263900" y="4921250"/>
            <a:ext cx="1187450" cy="222250"/>
          </a:xfrm>
          <a:custGeom>
            <a:avLst/>
            <a:gdLst>
              <a:gd name="T0" fmla="*/ 0 w 1136650"/>
              <a:gd name="T1" fmla="*/ 0 h 222250"/>
              <a:gd name="T2" fmla="*/ 101600 w 1136650"/>
              <a:gd name="T3" fmla="*/ 222250 h 222250"/>
              <a:gd name="T4" fmla="*/ 1136650 w 1136650"/>
              <a:gd name="T5" fmla="*/ 222250 h 222250"/>
              <a:gd name="T6" fmla="*/ 0 w 1136650"/>
              <a:gd name="T7" fmla="*/ 0 h 222250"/>
              <a:gd name="T8" fmla="*/ 0 60000 65536"/>
              <a:gd name="T9" fmla="*/ 0 60000 65536"/>
              <a:gd name="T10" fmla="*/ 0 60000 65536"/>
              <a:gd name="T11" fmla="*/ 0 60000 65536"/>
              <a:gd name="T12" fmla="*/ 0 w 1136650"/>
              <a:gd name="T13" fmla="*/ 0 h 222250"/>
              <a:gd name="T14" fmla="*/ 1136650 w 1136650"/>
              <a:gd name="T15" fmla="*/ 222250 h 222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6650" h="222250">
                <a:moveTo>
                  <a:pt x="0" y="0"/>
                </a:moveTo>
                <a:lnTo>
                  <a:pt x="101600" y="222250"/>
                </a:lnTo>
                <a:lnTo>
                  <a:pt x="1136650" y="222250"/>
                </a:lnTo>
                <a:lnTo>
                  <a:pt x="0" y="0"/>
                </a:lnTo>
                <a:close/>
              </a:path>
            </a:pathLst>
          </a:custGeom>
          <a:solidFill>
            <a:srgbClr val="E9413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任意多边形 38"/>
          <p:cNvSpPr>
            <a:spLocks noChangeArrowheads="1"/>
          </p:cNvSpPr>
          <p:nvPr/>
        </p:nvSpPr>
        <p:spPr bwMode="auto">
          <a:xfrm>
            <a:off x="3302000" y="4546600"/>
            <a:ext cx="984250" cy="400050"/>
          </a:xfrm>
          <a:custGeom>
            <a:avLst/>
            <a:gdLst>
              <a:gd name="T0" fmla="*/ 298450 w 984250"/>
              <a:gd name="T1" fmla="*/ 0 h 374650"/>
              <a:gd name="T2" fmla="*/ 0 w 984250"/>
              <a:gd name="T3" fmla="*/ 374650 h 374650"/>
              <a:gd name="T4" fmla="*/ 984250 w 984250"/>
              <a:gd name="T5" fmla="*/ 266700 h 374650"/>
              <a:gd name="T6" fmla="*/ 298450 w 984250"/>
              <a:gd name="T7" fmla="*/ 0 h 374650"/>
              <a:gd name="T8" fmla="*/ 0 60000 65536"/>
              <a:gd name="T9" fmla="*/ 0 60000 65536"/>
              <a:gd name="T10" fmla="*/ 0 60000 65536"/>
              <a:gd name="T11" fmla="*/ 0 60000 65536"/>
              <a:gd name="T12" fmla="*/ 0 w 984250"/>
              <a:gd name="T13" fmla="*/ 0 h 374650"/>
              <a:gd name="T14" fmla="*/ 984250 w 984250"/>
              <a:gd name="T15" fmla="*/ 374650 h 374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4250" h="374650">
                <a:moveTo>
                  <a:pt x="298450" y="0"/>
                </a:moveTo>
                <a:lnTo>
                  <a:pt x="0" y="374650"/>
                </a:lnTo>
                <a:lnTo>
                  <a:pt x="984250" y="266700"/>
                </a:lnTo>
                <a:lnTo>
                  <a:pt x="298450" y="0"/>
                </a:lnTo>
                <a:close/>
              </a:path>
            </a:pathLst>
          </a:custGeom>
          <a:solidFill>
            <a:srgbClr val="E7274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任意多边形 27"/>
          <p:cNvSpPr>
            <a:spLocks noChangeArrowheads="1"/>
          </p:cNvSpPr>
          <p:nvPr/>
        </p:nvSpPr>
        <p:spPr bwMode="auto">
          <a:xfrm>
            <a:off x="3060700" y="2228850"/>
            <a:ext cx="679450" cy="514350"/>
          </a:xfrm>
          <a:custGeom>
            <a:avLst/>
            <a:gdLst>
              <a:gd name="T0" fmla="*/ 0 w 622300"/>
              <a:gd name="T1" fmla="*/ 0 h 457200"/>
              <a:gd name="T2" fmla="*/ 412750 w 622300"/>
              <a:gd name="T3" fmla="*/ 76200 h 457200"/>
              <a:gd name="T4" fmla="*/ 622300 w 622300"/>
              <a:gd name="T5" fmla="*/ 457200 h 457200"/>
              <a:gd name="T6" fmla="*/ 0 w 622300"/>
              <a:gd name="T7" fmla="*/ 0 h 457200"/>
              <a:gd name="T8" fmla="*/ 0 60000 65536"/>
              <a:gd name="T9" fmla="*/ 0 60000 65536"/>
              <a:gd name="T10" fmla="*/ 0 60000 65536"/>
              <a:gd name="T11" fmla="*/ 0 60000 65536"/>
              <a:gd name="T12" fmla="*/ 0 w 622300"/>
              <a:gd name="T13" fmla="*/ 0 h 457200"/>
              <a:gd name="T14" fmla="*/ 622300 w 622300"/>
              <a:gd name="T15" fmla="*/ 457200 h 457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2300" h="457200">
                <a:moveTo>
                  <a:pt x="0" y="0"/>
                </a:moveTo>
                <a:lnTo>
                  <a:pt x="412750" y="76200"/>
                </a:lnTo>
                <a:lnTo>
                  <a:pt x="62230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4DC5C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任意多边形 23"/>
          <p:cNvSpPr>
            <a:spLocks noChangeArrowheads="1"/>
          </p:cNvSpPr>
          <p:nvPr/>
        </p:nvSpPr>
        <p:spPr bwMode="auto">
          <a:xfrm>
            <a:off x="3067050" y="1492250"/>
            <a:ext cx="615950" cy="749300"/>
          </a:xfrm>
          <a:custGeom>
            <a:avLst/>
            <a:gdLst>
              <a:gd name="T0" fmla="*/ 25400 w 590550"/>
              <a:gd name="T1" fmla="*/ 0 h 704850"/>
              <a:gd name="T2" fmla="*/ 590550 w 590550"/>
              <a:gd name="T3" fmla="*/ 76200 h 704850"/>
              <a:gd name="T4" fmla="*/ 0 w 590550"/>
              <a:gd name="T5" fmla="*/ 704850 h 704850"/>
              <a:gd name="T6" fmla="*/ 25400 w 590550"/>
              <a:gd name="T7" fmla="*/ 0 h 70485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704850"/>
              <a:gd name="T14" fmla="*/ 590550 w 590550"/>
              <a:gd name="T15" fmla="*/ 704850 h 7048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704850">
                <a:moveTo>
                  <a:pt x="25400" y="0"/>
                </a:moveTo>
                <a:lnTo>
                  <a:pt x="590550" y="76200"/>
                </a:lnTo>
                <a:lnTo>
                  <a:pt x="0" y="704850"/>
                </a:lnTo>
                <a:lnTo>
                  <a:pt x="25400" y="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任意多边形 22"/>
          <p:cNvSpPr>
            <a:spLocks noChangeArrowheads="1"/>
          </p:cNvSpPr>
          <p:nvPr/>
        </p:nvSpPr>
        <p:spPr bwMode="auto">
          <a:xfrm>
            <a:off x="3079750" y="1250950"/>
            <a:ext cx="590550" cy="330200"/>
          </a:xfrm>
          <a:custGeom>
            <a:avLst/>
            <a:gdLst>
              <a:gd name="T0" fmla="*/ 0 w 590550"/>
              <a:gd name="T1" fmla="*/ 279400 h 330200"/>
              <a:gd name="T2" fmla="*/ 482600 w 590550"/>
              <a:gd name="T3" fmla="*/ 0 h 330200"/>
              <a:gd name="T4" fmla="*/ 590550 w 590550"/>
              <a:gd name="T5" fmla="*/ 330200 h 330200"/>
              <a:gd name="T6" fmla="*/ 0 w 590550"/>
              <a:gd name="T7" fmla="*/ 279400 h 33020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330200"/>
              <a:gd name="T14" fmla="*/ 590550 w 590550"/>
              <a:gd name="T15" fmla="*/ 330200 h 330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330200">
                <a:moveTo>
                  <a:pt x="0" y="279400"/>
                </a:moveTo>
                <a:lnTo>
                  <a:pt x="482600" y="0"/>
                </a:lnTo>
                <a:lnTo>
                  <a:pt x="590550" y="330200"/>
                </a:lnTo>
                <a:lnTo>
                  <a:pt x="0" y="279400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任意多边形 45"/>
          <p:cNvSpPr>
            <a:spLocks noChangeArrowheads="1"/>
          </p:cNvSpPr>
          <p:nvPr/>
        </p:nvSpPr>
        <p:spPr bwMode="auto">
          <a:xfrm>
            <a:off x="3251200" y="4927600"/>
            <a:ext cx="177800" cy="228600"/>
          </a:xfrm>
          <a:custGeom>
            <a:avLst/>
            <a:gdLst>
              <a:gd name="T0" fmla="*/ 50800 w 177800"/>
              <a:gd name="T1" fmla="*/ 0 h 228600"/>
              <a:gd name="T2" fmla="*/ 0 w 177800"/>
              <a:gd name="T3" fmla="*/ 228600 h 228600"/>
              <a:gd name="T4" fmla="*/ 177800 w 177800"/>
              <a:gd name="T5" fmla="*/ 228600 h 228600"/>
              <a:gd name="T6" fmla="*/ 50800 w 177800"/>
              <a:gd name="T7" fmla="*/ 0 h 228600"/>
              <a:gd name="T8" fmla="*/ 0 60000 65536"/>
              <a:gd name="T9" fmla="*/ 0 60000 65536"/>
              <a:gd name="T10" fmla="*/ 0 60000 65536"/>
              <a:gd name="T11" fmla="*/ 0 60000 65536"/>
              <a:gd name="T12" fmla="*/ 0 w 177800"/>
              <a:gd name="T13" fmla="*/ 0 h 228600"/>
              <a:gd name="T14" fmla="*/ 177800 w 177800"/>
              <a:gd name="T15" fmla="*/ 228600 h 228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800" h="228600">
                <a:moveTo>
                  <a:pt x="50800" y="0"/>
                </a:moveTo>
                <a:lnTo>
                  <a:pt x="0" y="228600"/>
                </a:lnTo>
                <a:lnTo>
                  <a:pt x="177800" y="228600"/>
                </a:lnTo>
                <a:lnTo>
                  <a:pt x="50800" y="0"/>
                </a:lnTo>
                <a:close/>
              </a:path>
            </a:pathLst>
          </a:custGeom>
          <a:solidFill>
            <a:srgbClr val="EB632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任意多边形 10"/>
          <p:cNvSpPr>
            <a:spLocks noChangeArrowheads="1"/>
          </p:cNvSpPr>
          <p:nvPr/>
        </p:nvSpPr>
        <p:spPr bwMode="auto">
          <a:xfrm>
            <a:off x="2106613" y="-44450"/>
            <a:ext cx="325437" cy="723900"/>
          </a:xfrm>
          <a:custGeom>
            <a:avLst/>
            <a:gdLst>
              <a:gd name="T0" fmla="*/ 20272 w 325072"/>
              <a:gd name="T1" fmla="*/ 0 h 723900"/>
              <a:gd name="T2" fmla="*/ 102822 w 325072"/>
              <a:gd name="T3" fmla="*/ 19050 h 723900"/>
              <a:gd name="T4" fmla="*/ 325072 w 325072"/>
              <a:gd name="T5" fmla="*/ 723900 h 723900"/>
              <a:gd name="T6" fmla="*/ 1222 w 325072"/>
              <a:gd name="T7" fmla="*/ 565150 h 723900"/>
              <a:gd name="T8" fmla="*/ 20272 w 325072"/>
              <a:gd name="T9" fmla="*/ 0 h 723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5072"/>
              <a:gd name="T16" fmla="*/ 0 h 723900"/>
              <a:gd name="T17" fmla="*/ 325072 w 325072"/>
              <a:gd name="T18" fmla="*/ 723900 h 723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5072" h="723900">
                <a:moveTo>
                  <a:pt x="20272" y="0"/>
                </a:moveTo>
                <a:lnTo>
                  <a:pt x="102822" y="19050"/>
                </a:lnTo>
                <a:lnTo>
                  <a:pt x="325072" y="723900"/>
                </a:lnTo>
                <a:lnTo>
                  <a:pt x="1222" y="565150"/>
                </a:lnTo>
                <a:cubicBezTo>
                  <a:pt x="-895" y="372533"/>
                  <a:pt x="-3011" y="179917"/>
                  <a:pt x="20272" y="0"/>
                </a:cubicBezTo>
                <a:close/>
              </a:path>
            </a:pathLst>
          </a:custGeom>
          <a:solidFill>
            <a:srgbClr val="21BDE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任意多边形 5"/>
          <p:cNvSpPr>
            <a:spLocks noChangeArrowheads="1"/>
          </p:cNvSpPr>
          <p:nvPr/>
        </p:nvSpPr>
        <p:spPr bwMode="auto">
          <a:xfrm>
            <a:off x="1758950" y="6350"/>
            <a:ext cx="1835150" cy="5156200"/>
          </a:xfrm>
          <a:custGeom>
            <a:avLst/>
            <a:gdLst>
              <a:gd name="T0" fmla="*/ 0 w 1835150"/>
              <a:gd name="T1" fmla="*/ 0 h 5156200"/>
              <a:gd name="T2" fmla="*/ 374650 w 1835150"/>
              <a:gd name="T3" fmla="*/ 508000 h 5156200"/>
              <a:gd name="T4" fmla="*/ 1339850 w 1835150"/>
              <a:gd name="T5" fmla="*/ 1555750 h 5156200"/>
              <a:gd name="T6" fmla="*/ 1333500 w 1835150"/>
              <a:gd name="T7" fmla="*/ 2228850 h 5156200"/>
              <a:gd name="T8" fmla="*/ 1498600 w 1835150"/>
              <a:gd name="T9" fmla="*/ 3536950 h 5156200"/>
              <a:gd name="T10" fmla="*/ 1835150 w 1835150"/>
              <a:gd name="T11" fmla="*/ 4559300 h 5156200"/>
              <a:gd name="T12" fmla="*/ 1568450 w 1835150"/>
              <a:gd name="T13" fmla="*/ 4940300 h 5156200"/>
              <a:gd name="T14" fmla="*/ 1504950 w 1835150"/>
              <a:gd name="T15" fmla="*/ 5137150 h 5156200"/>
              <a:gd name="T16" fmla="*/ 12700 w 1835150"/>
              <a:gd name="T17" fmla="*/ 5156200 h 5156200"/>
              <a:gd name="T18" fmla="*/ 0 w 1835150"/>
              <a:gd name="T19" fmla="*/ 0 h 51562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35150"/>
              <a:gd name="T31" fmla="*/ 0 h 5156200"/>
              <a:gd name="T32" fmla="*/ 1835150 w 1835150"/>
              <a:gd name="T33" fmla="*/ 5156200 h 51562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35150" h="5156200">
                <a:moveTo>
                  <a:pt x="0" y="0"/>
                </a:moveTo>
                <a:lnTo>
                  <a:pt x="374650" y="508000"/>
                </a:lnTo>
                <a:lnTo>
                  <a:pt x="1339850" y="1555750"/>
                </a:lnTo>
                <a:cubicBezTo>
                  <a:pt x="1337733" y="1780117"/>
                  <a:pt x="1335617" y="2004483"/>
                  <a:pt x="1333500" y="2228850"/>
                </a:cubicBezTo>
                <a:lnTo>
                  <a:pt x="1498600" y="3536950"/>
                </a:lnTo>
                <a:lnTo>
                  <a:pt x="1835150" y="4559300"/>
                </a:lnTo>
                <a:lnTo>
                  <a:pt x="1568450" y="4940300"/>
                </a:lnTo>
                <a:lnTo>
                  <a:pt x="1504950" y="5137150"/>
                </a:lnTo>
                <a:lnTo>
                  <a:pt x="12700" y="5156200"/>
                </a:lnTo>
                <a:cubicBezTo>
                  <a:pt x="8467" y="3437467"/>
                  <a:pt x="4233" y="1718733"/>
                  <a:pt x="0" y="0"/>
                </a:cubicBezTo>
                <a:close/>
              </a:path>
            </a:pathLst>
          </a:custGeom>
          <a:solidFill>
            <a:srgbClr val="1D97B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任意多边形 8"/>
          <p:cNvSpPr>
            <a:spLocks noChangeArrowheads="1"/>
          </p:cNvSpPr>
          <p:nvPr/>
        </p:nvSpPr>
        <p:spPr bwMode="auto">
          <a:xfrm>
            <a:off x="1720850" y="-25400"/>
            <a:ext cx="400050" cy="520700"/>
          </a:xfrm>
          <a:custGeom>
            <a:avLst/>
            <a:gdLst>
              <a:gd name="T0" fmla="*/ 0 w 400050"/>
              <a:gd name="T1" fmla="*/ 0 h 501650"/>
              <a:gd name="T2" fmla="*/ 133350 w 400050"/>
              <a:gd name="T3" fmla="*/ 19050 h 501650"/>
              <a:gd name="T4" fmla="*/ 400050 w 400050"/>
              <a:gd name="T5" fmla="*/ 501650 h 501650"/>
              <a:gd name="T6" fmla="*/ 0 w 400050"/>
              <a:gd name="T7" fmla="*/ 0 h 501650"/>
              <a:gd name="T8" fmla="*/ 0 60000 65536"/>
              <a:gd name="T9" fmla="*/ 0 60000 65536"/>
              <a:gd name="T10" fmla="*/ 0 60000 65536"/>
              <a:gd name="T11" fmla="*/ 0 60000 65536"/>
              <a:gd name="T12" fmla="*/ 0 w 400050"/>
              <a:gd name="T13" fmla="*/ 0 h 501650"/>
              <a:gd name="T14" fmla="*/ 400050 w 400050"/>
              <a:gd name="T15" fmla="*/ 501650 h 501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0050" h="501650">
                <a:moveTo>
                  <a:pt x="0" y="0"/>
                </a:moveTo>
                <a:lnTo>
                  <a:pt x="133350" y="19050"/>
                </a:lnTo>
                <a:lnTo>
                  <a:pt x="400050" y="501650"/>
                </a:lnTo>
                <a:lnTo>
                  <a:pt x="0" y="0"/>
                </a:lnTo>
                <a:close/>
              </a:path>
            </a:pathLst>
          </a:custGeom>
          <a:solidFill>
            <a:srgbClr val="0AAEC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任意多边形 9"/>
          <p:cNvSpPr>
            <a:spLocks noChangeArrowheads="1"/>
          </p:cNvSpPr>
          <p:nvPr/>
        </p:nvSpPr>
        <p:spPr bwMode="auto">
          <a:xfrm>
            <a:off x="1847850" y="-12700"/>
            <a:ext cx="279400" cy="514350"/>
          </a:xfrm>
          <a:custGeom>
            <a:avLst/>
            <a:gdLst>
              <a:gd name="T0" fmla="*/ 0 w 279400"/>
              <a:gd name="T1" fmla="*/ 12700 h 514350"/>
              <a:gd name="T2" fmla="*/ 279400 w 279400"/>
              <a:gd name="T3" fmla="*/ 0 h 514350"/>
              <a:gd name="T4" fmla="*/ 273050 w 279400"/>
              <a:gd name="T5" fmla="*/ 514350 h 514350"/>
              <a:gd name="T6" fmla="*/ 0 w 279400"/>
              <a:gd name="T7" fmla="*/ 12700 h 514350"/>
              <a:gd name="T8" fmla="*/ 0 60000 65536"/>
              <a:gd name="T9" fmla="*/ 0 60000 65536"/>
              <a:gd name="T10" fmla="*/ 0 60000 65536"/>
              <a:gd name="T11" fmla="*/ 0 60000 65536"/>
              <a:gd name="T12" fmla="*/ 0 w 279400"/>
              <a:gd name="T13" fmla="*/ 0 h 514350"/>
              <a:gd name="T14" fmla="*/ 279400 w 279400"/>
              <a:gd name="T15" fmla="*/ 514350 h 514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9400" h="514350">
                <a:moveTo>
                  <a:pt x="0" y="12700"/>
                </a:moveTo>
                <a:lnTo>
                  <a:pt x="279400" y="0"/>
                </a:lnTo>
                <a:cubicBezTo>
                  <a:pt x="277283" y="171450"/>
                  <a:pt x="275167" y="342900"/>
                  <a:pt x="273050" y="514350"/>
                </a:cubicBezTo>
                <a:lnTo>
                  <a:pt x="0" y="1270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任意多边形 11"/>
          <p:cNvSpPr>
            <a:spLocks noChangeArrowheads="1"/>
          </p:cNvSpPr>
          <p:nvPr/>
        </p:nvSpPr>
        <p:spPr bwMode="auto">
          <a:xfrm>
            <a:off x="2133600" y="527050"/>
            <a:ext cx="368300" cy="184150"/>
          </a:xfrm>
          <a:custGeom>
            <a:avLst/>
            <a:gdLst>
              <a:gd name="T0" fmla="*/ 0 w 368300"/>
              <a:gd name="T1" fmla="*/ 0 h 184150"/>
              <a:gd name="T2" fmla="*/ 368300 w 368300"/>
              <a:gd name="T3" fmla="*/ 177800 h 184150"/>
              <a:gd name="T4" fmla="*/ 152400 w 368300"/>
              <a:gd name="T5" fmla="*/ 184150 h 184150"/>
              <a:gd name="T6" fmla="*/ 0 w 368300"/>
              <a:gd name="T7" fmla="*/ 0 h 184150"/>
              <a:gd name="T8" fmla="*/ 0 60000 65536"/>
              <a:gd name="T9" fmla="*/ 0 60000 65536"/>
              <a:gd name="T10" fmla="*/ 0 60000 65536"/>
              <a:gd name="T11" fmla="*/ 0 60000 65536"/>
              <a:gd name="T12" fmla="*/ 0 w 368300"/>
              <a:gd name="T13" fmla="*/ 0 h 184150"/>
              <a:gd name="T14" fmla="*/ 368300 w 368300"/>
              <a:gd name="T15" fmla="*/ 184150 h 1841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8300" h="184150">
                <a:moveTo>
                  <a:pt x="0" y="0"/>
                </a:moveTo>
                <a:lnTo>
                  <a:pt x="368300" y="177800"/>
                </a:lnTo>
                <a:lnTo>
                  <a:pt x="152400" y="184150"/>
                </a:lnTo>
                <a:lnTo>
                  <a:pt x="0" y="0"/>
                </a:lnTo>
                <a:close/>
              </a:path>
            </a:pathLst>
          </a:custGeom>
          <a:solidFill>
            <a:srgbClr val="2198B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任意多边形 12"/>
          <p:cNvSpPr>
            <a:spLocks noChangeArrowheads="1"/>
          </p:cNvSpPr>
          <p:nvPr/>
        </p:nvSpPr>
        <p:spPr bwMode="auto">
          <a:xfrm>
            <a:off x="2279650" y="692150"/>
            <a:ext cx="958850" cy="876300"/>
          </a:xfrm>
          <a:custGeom>
            <a:avLst/>
            <a:gdLst>
              <a:gd name="T0" fmla="*/ 222250 w 958850"/>
              <a:gd name="T1" fmla="*/ 0 h 876300"/>
              <a:gd name="T2" fmla="*/ 958850 w 958850"/>
              <a:gd name="T3" fmla="*/ 393700 h 876300"/>
              <a:gd name="T4" fmla="*/ 819150 w 958850"/>
              <a:gd name="T5" fmla="*/ 876300 h 876300"/>
              <a:gd name="T6" fmla="*/ 0 w 958850"/>
              <a:gd name="T7" fmla="*/ 6350 h 876300"/>
              <a:gd name="T8" fmla="*/ 222250 w 958850"/>
              <a:gd name="T9" fmla="*/ 0 h 87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8850"/>
              <a:gd name="T16" fmla="*/ 0 h 876300"/>
              <a:gd name="T17" fmla="*/ 958850 w 958850"/>
              <a:gd name="T18" fmla="*/ 876300 h 87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8850" h="876300">
                <a:moveTo>
                  <a:pt x="222250" y="0"/>
                </a:moveTo>
                <a:lnTo>
                  <a:pt x="958850" y="393700"/>
                </a:lnTo>
                <a:lnTo>
                  <a:pt x="819150" y="876300"/>
                </a:lnTo>
                <a:lnTo>
                  <a:pt x="0" y="6350"/>
                </a:lnTo>
                <a:lnTo>
                  <a:pt x="222250" y="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任意多边形 13"/>
          <p:cNvSpPr>
            <a:spLocks noChangeArrowheads="1"/>
          </p:cNvSpPr>
          <p:nvPr/>
        </p:nvSpPr>
        <p:spPr bwMode="auto">
          <a:xfrm>
            <a:off x="3086100" y="1092200"/>
            <a:ext cx="482600" cy="444500"/>
          </a:xfrm>
          <a:custGeom>
            <a:avLst/>
            <a:gdLst>
              <a:gd name="T0" fmla="*/ 146050 w 482600"/>
              <a:gd name="T1" fmla="*/ 0 h 444500"/>
              <a:gd name="T2" fmla="*/ 482600 w 482600"/>
              <a:gd name="T3" fmla="*/ 171450 h 444500"/>
              <a:gd name="T4" fmla="*/ 0 w 482600"/>
              <a:gd name="T5" fmla="*/ 444500 h 444500"/>
              <a:gd name="T6" fmla="*/ 146050 w 482600"/>
              <a:gd name="T7" fmla="*/ 0 h 444500"/>
              <a:gd name="T8" fmla="*/ 0 60000 65536"/>
              <a:gd name="T9" fmla="*/ 0 60000 65536"/>
              <a:gd name="T10" fmla="*/ 0 60000 65536"/>
              <a:gd name="T11" fmla="*/ 0 60000 65536"/>
              <a:gd name="T12" fmla="*/ 0 w 482600"/>
              <a:gd name="T13" fmla="*/ 0 h 444500"/>
              <a:gd name="T14" fmla="*/ 482600 w 482600"/>
              <a:gd name="T15" fmla="*/ 444500 h 4445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2600" h="444500">
                <a:moveTo>
                  <a:pt x="146050" y="0"/>
                </a:moveTo>
                <a:lnTo>
                  <a:pt x="482600" y="171450"/>
                </a:lnTo>
                <a:lnTo>
                  <a:pt x="0" y="444500"/>
                </a:lnTo>
                <a:lnTo>
                  <a:pt x="146050" y="0"/>
                </a:lnTo>
                <a:close/>
              </a:path>
            </a:pathLst>
          </a:custGeom>
          <a:solidFill>
            <a:srgbClr val="1BA8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任意多边形 15"/>
          <p:cNvSpPr>
            <a:spLocks noChangeArrowheads="1"/>
          </p:cNvSpPr>
          <p:nvPr/>
        </p:nvSpPr>
        <p:spPr bwMode="auto">
          <a:xfrm>
            <a:off x="2203450" y="-88900"/>
            <a:ext cx="400050" cy="349250"/>
          </a:xfrm>
          <a:custGeom>
            <a:avLst/>
            <a:gdLst>
              <a:gd name="T0" fmla="*/ 0 w 400050"/>
              <a:gd name="T1" fmla="*/ 50800 h 349250"/>
              <a:gd name="T2" fmla="*/ 215900 w 400050"/>
              <a:gd name="T3" fmla="*/ 0 h 349250"/>
              <a:gd name="T4" fmla="*/ 400050 w 400050"/>
              <a:gd name="T5" fmla="*/ 190500 h 349250"/>
              <a:gd name="T6" fmla="*/ 95250 w 400050"/>
              <a:gd name="T7" fmla="*/ 349250 h 349250"/>
              <a:gd name="T8" fmla="*/ 0 w 400050"/>
              <a:gd name="T9" fmla="*/ 50800 h 349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0050"/>
              <a:gd name="T16" fmla="*/ 0 h 349250"/>
              <a:gd name="T17" fmla="*/ 400050 w 400050"/>
              <a:gd name="T18" fmla="*/ 349250 h 349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0050" h="349250">
                <a:moveTo>
                  <a:pt x="0" y="50800"/>
                </a:moveTo>
                <a:lnTo>
                  <a:pt x="215900" y="0"/>
                </a:lnTo>
                <a:lnTo>
                  <a:pt x="400050" y="190500"/>
                </a:lnTo>
                <a:lnTo>
                  <a:pt x="95250" y="349250"/>
                </a:lnTo>
                <a:lnTo>
                  <a:pt x="0" y="50800"/>
                </a:lnTo>
                <a:close/>
              </a:path>
            </a:pathLst>
          </a:custGeom>
          <a:solidFill>
            <a:srgbClr val="69C7C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任意多边形 16"/>
          <p:cNvSpPr>
            <a:spLocks noChangeArrowheads="1"/>
          </p:cNvSpPr>
          <p:nvPr/>
        </p:nvSpPr>
        <p:spPr bwMode="auto">
          <a:xfrm>
            <a:off x="2292350" y="-152400"/>
            <a:ext cx="800100" cy="800100"/>
          </a:xfrm>
          <a:custGeom>
            <a:avLst/>
            <a:gdLst>
              <a:gd name="T0" fmla="*/ 0 w 762000"/>
              <a:gd name="T1" fmla="*/ 400050 h 800100"/>
              <a:gd name="T2" fmla="*/ 120650 w 762000"/>
              <a:gd name="T3" fmla="*/ 800100 h 800100"/>
              <a:gd name="T4" fmla="*/ 762000 w 762000"/>
              <a:gd name="T5" fmla="*/ 0 h 800100"/>
              <a:gd name="T6" fmla="*/ 463550 w 762000"/>
              <a:gd name="T7" fmla="*/ 152400 h 800100"/>
              <a:gd name="T8" fmla="*/ 0 w 762000"/>
              <a:gd name="T9" fmla="*/ 40005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000"/>
              <a:gd name="T16" fmla="*/ 0 h 800100"/>
              <a:gd name="T17" fmla="*/ 762000 w 762000"/>
              <a:gd name="T18" fmla="*/ 800100 h 800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000" h="800100">
                <a:moveTo>
                  <a:pt x="0" y="400050"/>
                </a:moveTo>
                <a:lnTo>
                  <a:pt x="120650" y="800100"/>
                </a:lnTo>
                <a:lnTo>
                  <a:pt x="762000" y="0"/>
                </a:lnTo>
                <a:lnTo>
                  <a:pt x="463550" y="152400"/>
                </a:lnTo>
                <a:lnTo>
                  <a:pt x="0" y="400050"/>
                </a:lnTo>
                <a:close/>
              </a:path>
            </a:pathLst>
          </a:custGeom>
          <a:solidFill>
            <a:srgbClr val="08A8C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任意多边形 26"/>
          <p:cNvSpPr>
            <a:spLocks noChangeArrowheads="1"/>
          </p:cNvSpPr>
          <p:nvPr/>
        </p:nvSpPr>
        <p:spPr bwMode="auto">
          <a:xfrm>
            <a:off x="3467100" y="1581150"/>
            <a:ext cx="222250" cy="1098550"/>
          </a:xfrm>
          <a:custGeom>
            <a:avLst/>
            <a:gdLst>
              <a:gd name="T0" fmla="*/ 190500 w 222250"/>
              <a:gd name="T1" fmla="*/ 0 h 1098550"/>
              <a:gd name="T2" fmla="*/ 0 w 222250"/>
              <a:gd name="T3" fmla="*/ 736600 h 1098550"/>
              <a:gd name="T4" fmla="*/ 222250 w 222250"/>
              <a:gd name="T5" fmla="*/ 1098550 h 1098550"/>
              <a:gd name="T6" fmla="*/ 190500 w 222250"/>
              <a:gd name="T7" fmla="*/ 0 h 1098550"/>
              <a:gd name="T8" fmla="*/ 0 60000 65536"/>
              <a:gd name="T9" fmla="*/ 0 60000 65536"/>
              <a:gd name="T10" fmla="*/ 0 60000 65536"/>
              <a:gd name="T11" fmla="*/ 0 60000 65536"/>
              <a:gd name="T12" fmla="*/ 0 w 222250"/>
              <a:gd name="T13" fmla="*/ 0 h 1098550"/>
              <a:gd name="T14" fmla="*/ 222250 w 222250"/>
              <a:gd name="T15" fmla="*/ 1098550 h 1098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2250" h="1098550">
                <a:moveTo>
                  <a:pt x="190500" y="0"/>
                </a:moveTo>
                <a:lnTo>
                  <a:pt x="0" y="736600"/>
                </a:lnTo>
                <a:lnTo>
                  <a:pt x="222250" y="1098550"/>
                </a:lnTo>
                <a:lnTo>
                  <a:pt x="19050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任意多边形 17"/>
          <p:cNvSpPr>
            <a:spLocks noChangeArrowheads="1"/>
          </p:cNvSpPr>
          <p:nvPr/>
        </p:nvSpPr>
        <p:spPr bwMode="auto">
          <a:xfrm>
            <a:off x="2406650" y="-158750"/>
            <a:ext cx="825500" cy="1244600"/>
          </a:xfrm>
          <a:custGeom>
            <a:avLst/>
            <a:gdLst>
              <a:gd name="T0" fmla="*/ 679450 w 825500"/>
              <a:gd name="T1" fmla="*/ 0 h 1244600"/>
              <a:gd name="T2" fmla="*/ 825500 w 825500"/>
              <a:gd name="T3" fmla="*/ 1244600 h 1244600"/>
              <a:gd name="T4" fmla="*/ 0 w 825500"/>
              <a:gd name="T5" fmla="*/ 819150 h 1244600"/>
              <a:gd name="T6" fmla="*/ 679450 w 825500"/>
              <a:gd name="T7" fmla="*/ 0 h 1244600"/>
              <a:gd name="T8" fmla="*/ 0 60000 65536"/>
              <a:gd name="T9" fmla="*/ 0 60000 65536"/>
              <a:gd name="T10" fmla="*/ 0 60000 65536"/>
              <a:gd name="T11" fmla="*/ 0 60000 65536"/>
              <a:gd name="T12" fmla="*/ 0 w 825500"/>
              <a:gd name="T13" fmla="*/ 0 h 1244600"/>
              <a:gd name="T14" fmla="*/ 825500 w 825500"/>
              <a:gd name="T15" fmla="*/ 1244600 h 1244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5500" h="1244600">
                <a:moveTo>
                  <a:pt x="679450" y="0"/>
                </a:moveTo>
                <a:lnTo>
                  <a:pt x="825500" y="1244600"/>
                </a:lnTo>
                <a:lnTo>
                  <a:pt x="0" y="819150"/>
                </a:lnTo>
                <a:lnTo>
                  <a:pt x="679450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任意多边形 24"/>
          <p:cNvSpPr>
            <a:spLocks noChangeArrowheads="1"/>
          </p:cNvSpPr>
          <p:nvPr/>
        </p:nvSpPr>
        <p:spPr bwMode="auto">
          <a:xfrm>
            <a:off x="3067050" y="1600200"/>
            <a:ext cx="590550" cy="717550"/>
          </a:xfrm>
          <a:custGeom>
            <a:avLst/>
            <a:gdLst>
              <a:gd name="T0" fmla="*/ 590550 w 590550"/>
              <a:gd name="T1" fmla="*/ 0 h 717550"/>
              <a:gd name="T2" fmla="*/ 412750 w 590550"/>
              <a:gd name="T3" fmla="*/ 717550 h 717550"/>
              <a:gd name="T4" fmla="*/ 0 w 590550"/>
              <a:gd name="T5" fmla="*/ 635000 h 717550"/>
              <a:gd name="T6" fmla="*/ 590550 w 590550"/>
              <a:gd name="T7" fmla="*/ 0 h 71755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717550"/>
              <a:gd name="T14" fmla="*/ 590550 w 590550"/>
              <a:gd name="T15" fmla="*/ 717550 h 717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717550">
                <a:moveTo>
                  <a:pt x="590550" y="0"/>
                </a:moveTo>
                <a:lnTo>
                  <a:pt x="412750" y="717550"/>
                </a:lnTo>
                <a:lnTo>
                  <a:pt x="0" y="635000"/>
                </a:lnTo>
                <a:lnTo>
                  <a:pt x="590550" y="0"/>
                </a:lnTo>
                <a:close/>
              </a:path>
            </a:pathLst>
          </a:custGeom>
          <a:solidFill>
            <a:srgbClr val="1AA8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任意多边形 28"/>
          <p:cNvSpPr>
            <a:spLocks noChangeArrowheads="1"/>
          </p:cNvSpPr>
          <p:nvPr/>
        </p:nvSpPr>
        <p:spPr bwMode="auto">
          <a:xfrm>
            <a:off x="3073400" y="2241550"/>
            <a:ext cx="609600" cy="1295400"/>
          </a:xfrm>
          <a:custGeom>
            <a:avLst/>
            <a:gdLst>
              <a:gd name="T0" fmla="*/ 0 w 609600"/>
              <a:gd name="T1" fmla="*/ 0 h 1295400"/>
              <a:gd name="T2" fmla="*/ 609600 w 609600"/>
              <a:gd name="T3" fmla="*/ 431800 h 1295400"/>
              <a:gd name="T4" fmla="*/ 527050 w 609600"/>
              <a:gd name="T5" fmla="*/ 1295400 h 1295400"/>
              <a:gd name="T6" fmla="*/ 0 w 609600"/>
              <a:gd name="T7" fmla="*/ 0 h 1295400"/>
              <a:gd name="T8" fmla="*/ 0 60000 65536"/>
              <a:gd name="T9" fmla="*/ 0 60000 65536"/>
              <a:gd name="T10" fmla="*/ 0 60000 65536"/>
              <a:gd name="T11" fmla="*/ 0 60000 65536"/>
              <a:gd name="T12" fmla="*/ 0 w 609600"/>
              <a:gd name="T13" fmla="*/ 0 h 1295400"/>
              <a:gd name="T14" fmla="*/ 609600 w 609600"/>
              <a:gd name="T15" fmla="*/ 1295400 h 1295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9600" h="1295400">
                <a:moveTo>
                  <a:pt x="0" y="0"/>
                </a:moveTo>
                <a:lnTo>
                  <a:pt x="609600" y="431800"/>
                </a:lnTo>
                <a:lnTo>
                  <a:pt x="52705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任意多边形 30"/>
          <p:cNvSpPr>
            <a:spLocks noChangeArrowheads="1"/>
          </p:cNvSpPr>
          <p:nvPr/>
        </p:nvSpPr>
        <p:spPr bwMode="auto">
          <a:xfrm>
            <a:off x="3086100" y="2273300"/>
            <a:ext cx="654050" cy="1828800"/>
          </a:xfrm>
          <a:custGeom>
            <a:avLst/>
            <a:gdLst>
              <a:gd name="T0" fmla="*/ 0 w 654050"/>
              <a:gd name="T1" fmla="*/ 0 h 1828800"/>
              <a:gd name="T2" fmla="*/ 171450 w 654050"/>
              <a:gd name="T3" fmla="*/ 1295400 h 1828800"/>
              <a:gd name="T4" fmla="*/ 654050 w 654050"/>
              <a:gd name="T5" fmla="*/ 1828800 h 1828800"/>
              <a:gd name="T6" fmla="*/ 520700 w 654050"/>
              <a:gd name="T7" fmla="*/ 1250950 h 1828800"/>
              <a:gd name="T8" fmla="*/ 0 w 654050"/>
              <a:gd name="T9" fmla="*/ 0 h 1828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4050"/>
              <a:gd name="T16" fmla="*/ 0 h 1828800"/>
              <a:gd name="T17" fmla="*/ 654050 w 654050"/>
              <a:gd name="T18" fmla="*/ 1828800 h 1828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4050" h="1828800">
                <a:moveTo>
                  <a:pt x="0" y="0"/>
                </a:moveTo>
                <a:lnTo>
                  <a:pt x="171450" y="1295400"/>
                </a:lnTo>
                <a:lnTo>
                  <a:pt x="654050" y="1828800"/>
                </a:lnTo>
                <a:lnTo>
                  <a:pt x="520700" y="1250950"/>
                </a:lnTo>
                <a:lnTo>
                  <a:pt x="0" y="0"/>
                </a:lnTo>
                <a:close/>
              </a:path>
            </a:pathLst>
          </a:cu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任意多边形 31"/>
          <p:cNvSpPr>
            <a:spLocks noChangeArrowheads="1"/>
          </p:cNvSpPr>
          <p:nvPr/>
        </p:nvSpPr>
        <p:spPr bwMode="auto">
          <a:xfrm>
            <a:off x="3581400" y="2673350"/>
            <a:ext cx="692150" cy="965200"/>
          </a:xfrm>
          <a:custGeom>
            <a:avLst/>
            <a:gdLst>
              <a:gd name="T0" fmla="*/ 101600 w 692150"/>
              <a:gd name="T1" fmla="*/ 0 h 958850"/>
              <a:gd name="T2" fmla="*/ 0 w 692150"/>
              <a:gd name="T3" fmla="*/ 850900 h 958850"/>
              <a:gd name="T4" fmla="*/ 692150 w 692150"/>
              <a:gd name="T5" fmla="*/ 958850 h 958850"/>
              <a:gd name="T6" fmla="*/ 101600 w 692150"/>
              <a:gd name="T7" fmla="*/ 0 h 958850"/>
              <a:gd name="T8" fmla="*/ 0 60000 65536"/>
              <a:gd name="T9" fmla="*/ 0 60000 65536"/>
              <a:gd name="T10" fmla="*/ 0 60000 65536"/>
              <a:gd name="T11" fmla="*/ 0 60000 65536"/>
              <a:gd name="T12" fmla="*/ 0 w 692150"/>
              <a:gd name="T13" fmla="*/ 0 h 958850"/>
              <a:gd name="T14" fmla="*/ 692150 w 692150"/>
              <a:gd name="T15" fmla="*/ 958850 h 9588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2150" h="958850">
                <a:moveTo>
                  <a:pt x="101600" y="0"/>
                </a:moveTo>
                <a:lnTo>
                  <a:pt x="0" y="850900"/>
                </a:lnTo>
                <a:lnTo>
                  <a:pt x="692150" y="958850"/>
                </a:lnTo>
                <a:lnTo>
                  <a:pt x="101600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任意多边形 32"/>
          <p:cNvSpPr>
            <a:spLocks noChangeArrowheads="1"/>
          </p:cNvSpPr>
          <p:nvPr/>
        </p:nvSpPr>
        <p:spPr bwMode="auto">
          <a:xfrm>
            <a:off x="3683000" y="2667000"/>
            <a:ext cx="571500" cy="984250"/>
          </a:xfrm>
          <a:custGeom>
            <a:avLst/>
            <a:gdLst>
              <a:gd name="T0" fmla="*/ 0 w 596900"/>
              <a:gd name="T1" fmla="*/ 0 h 965200"/>
              <a:gd name="T2" fmla="*/ 349250 w 596900"/>
              <a:gd name="T3" fmla="*/ 38100 h 965200"/>
              <a:gd name="T4" fmla="*/ 596900 w 596900"/>
              <a:gd name="T5" fmla="*/ 965200 h 965200"/>
              <a:gd name="T6" fmla="*/ 0 w 596900"/>
              <a:gd name="T7" fmla="*/ 0 h 965200"/>
              <a:gd name="T8" fmla="*/ 0 60000 65536"/>
              <a:gd name="T9" fmla="*/ 0 60000 65536"/>
              <a:gd name="T10" fmla="*/ 0 60000 65536"/>
              <a:gd name="T11" fmla="*/ 0 60000 65536"/>
              <a:gd name="T12" fmla="*/ 0 w 596900"/>
              <a:gd name="T13" fmla="*/ 0 h 965200"/>
              <a:gd name="T14" fmla="*/ 596900 w 596900"/>
              <a:gd name="T15" fmla="*/ 965200 h 965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6900" h="965200">
                <a:moveTo>
                  <a:pt x="0" y="0"/>
                </a:moveTo>
                <a:lnTo>
                  <a:pt x="349250" y="38100"/>
                </a:lnTo>
                <a:lnTo>
                  <a:pt x="596900" y="965200"/>
                </a:lnTo>
                <a:lnTo>
                  <a:pt x="0" y="0"/>
                </a:lnTo>
                <a:close/>
              </a:path>
            </a:pathLst>
          </a:custGeom>
          <a:solidFill>
            <a:srgbClr val="250D0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任意多边形 33"/>
          <p:cNvSpPr>
            <a:spLocks noChangeArrowheads="1"/>
          </p:cNvSpPr>
          <p:nvPr/>
        </p:nvSpPr>
        <p:spPr bwMode="auto">
          <a:xfrm>
            <a:off x="3587750" y="3492500"/>
            <a:ext cx="698500" cy="660400"/>
          </a:xfrm>
          <a:custGeom>
            <a:avLst/>
            <a:gdLst>
              <a:gd name="T0" fmla="*/ 0 w 698500"/>
              <a:gd name="T1" fmla="*/ 0 h 609600"/>
              <a:gd name="T2" fmla="*/ 146050 w 698500"/>
              <a:gd name="T3" fmla="*/ 609600 h 609600"/>
              <a:gd name="T4" fmla="*/ 698500 w 698500"/>
              <a:gd name="T5" fmla="*/ 139700 h 609600"/>
              <a:gd name="T6" fmla="*/ 0 w 698500"/>
              <a:gd name="T7" fmla="*/ 0 h 609600"/>
              <a:gd name="T8" fmla="*/ 0 60000 65536"/>
              <a:gd name="T9" fmla="*/ 0 60000 65536"/>
              <a:gd name="T10" fmla="*/ 0 60000 65536"/>
              <a:gd name="T11" fmla="*/ 0 60000 65536"/>
              <a:gd name="T12" fmla="*/ 0 w 698500"/>
              <a:gd name="T13" fmla="*/ 0 h 609600"/>
              <a:gd name="T14" fmla="*/ 698500 w 698500"/>
              <a:gd name="T15" fmla="*/ 609600 h 609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8500" h="609600">
                <a:moveTo>
                  <a:pt x="0" y="0"/>
                </a:moveTo>
                <a:lnTo>
                  <a:pt x="146050" y="609600"/>
                </a:lnTo>
                <a:lnTo>
                  <a:pt x="698500" y="139700"/>
                </a:lnTo>
                <a:lnTo>
                  <a:pt x="0" y="0"/>
                </a:lnTo>
                <a:close/>
              </a:path>
            </a:pathLst>
          </a:custGeom>
          <a:solidFill>
            <a:srgbClr val="EE592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任意多边形 34"/>
          <p:cNvSpPr>
            <a:spLocks noChangeArrowheads="1"/>
          </p:cNvSpPr>
          <p:nvPr/>
        </p:nvSpPr>
        <p:spPr bwMode="auto">
          <a:xfrm>
            <a:off x="3251200" y="3556000"/>
            <a:ext cx="495300" cy="1016000"/>
          </a:xfrm>
          <a:custGeom>
            <a:avLst/>
            <a:gdLst>
              <a:gd name="T0" fmla="*/ 0 w 495300"/>
              <a:gd name="T1" fmla="*/ 0 h 1016000"/>
              <a:gd name="T2" fmla="*/ 495300 w 495300"/>
              <a:gd name="T3" fmla="*/ 533400 h 1016000"/>
              <a:gd name="T4" fmla="*/ 336550 w 495300"/>
              <a:gd name="T5" fmla="*/ 1016000 h 1016000"/>
              <a:gd name="T6" fmla="*/ 0 w 495300"/>
              <a:gd name="T7" fmla="*/ 0 h 1016000"/>
              <a:gd name="T8" fmla="*/ 0 60000 65536"/>
              <a:gd name="T9" fmla="*/ 0 60000 65536"/>
              <a:gd name="T10" fmla="*/ 0 60000 65536"/>
              <a:gd name="T11" fmla="*/ 0 60000 65536"/>
              <a:gd name="T12" fmla="*/ 0 w 495300"/>
              <a:gd name="T13" fmla="*/ 0 h 1016000"/>
              <a:gd name="T14" fmla="*/ 495300 w 495300"/>
              <a:gd name="T15" fmla="*/ 1016000 h 1016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300" h="1016000">
                <a:moveTo>
                  <a:pt x="0" y="0"/>
                </a:moveTo>
                <a:lnTo>
                  <a:pt x="495300" y="533400"/>
                </a:lnTo>
                <a:lnTo>
                  <a:pt x="336550" y="1016000"/>
                </a:lnTo>
                <a:lnTo>
                  <a:pt x="0" y="0"/>
                </a:lnTo>
                <a:close/>
              </a:path>
            </a:pathLst>
          </a:custGeom>
          <a:solidFill>
            <a:srgbClr val="ED702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任意多边形 35"/>
          <p:cNvSpPr>
            <a:spLocks noChangeArrowheads="1"/>
          </p:cNvSpPr>
          <p:nvPr/>
        </p:nvSpPr>
        <p:spPr bwMode="auto">
          <a:xfrm>
            <a:off x="3594100" y="3638550"/>
            <a:ext cx="711200" cy="914400"/>
          </a:xfrm>
          <a:custGeom>
            <a:avLst/>
            <a:gdLst>
              <a:gd name="T0" fmla="*/ 146050 w 711200"/>
              <a:gd name="T1" fmla="*/ 444500 h 914400"/>
              <a:gd name="T2" fmla="*/ 711200 w 711200"/>
              <a:gd name="T3" fmla="*/ 0 h 914400"/>
              <a:gd name="T4" fmla="*/ 0 w 711200"/>
              <a:gd name="T5" fmla="*/ 914400 h 914400"/>
              <a:gd name="T6" fmla="*/ 146050 w 711200"/>
              <a:gd name="T7" fmla="*/ 444500 h 914400"/>
              <a:gd name="T8" fmla="*/ 0 60000 65536"/>
              <a:gd name="T9" fmla="*/ 0 60000 65536"/>
              <a:gd name="T10" fmla="*/ 0 60000 65536"/>
              <a:gd name="T11" fmla="*/ 0 60000 65536"/>
              <a:gd name="T12" fmla="*/ 0 w 711200"/>
              <a:gd name="T13" fmla="*/ 0 h 914400"/>
              <a:gd name="T14" fmla="*/ 711200 w 711200"/>
              <a:gd name="T15" fmla="*/ 914400 h 914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1200" h="914400">
                <a:moveTo>
                  <a:pt x="146050" y="444500"/>
                </a:moveTo>
                <a:lnTo>
                  <a:pt x="711200" y="0"/>
                </a:lnTo>
                <a:lnTo>
                  <a:pt x="0" y="914400"/>
                </a:lnTo>
                <a:lnTo>
                  <a:pt x="146050" y="444500"/>
                </a:lnTo>
                <a:close/>
              </a:path>
            </a:pathLst>
          </a:custGeom>
          <a:solidFill>
            <a:srgbClr val="E7303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任意多边形 36"/>
          <p:cNvSpPr>
            <a:spLocks noChangeArrowheads="1"/>
          </p:cNvSpPr>
          <p:nvPr/>
        </p:nvSpPr>
        <p:spPr bwMode="auto">
          <a:xfrm>
            <a:off x="3930650" y="3644900"/>
            <a:ext cx="546100" cy="431800"/>
          </a:xfrm>
          <a:custGeom>
            <a:avLst/>
            <a:gdLst>
              <a:gd name="T0" fmla="*/ 0 w 488950"/>
              <a:gd name="T1" fmla="*/ 431800 h 431800"/>
              <a:gd name="T2" fmla="*/ 488950 w 488950"/>
              <a:gd name="T3" fmla="*/ 425450 h 431800"/>
              <a:gd name="T4" fmla="*/ 311150 w 488950"/>
              <a:gd name="T5" fmla="*/ 0 h 431800"/>
              <a:gd name="T6" fmla="*/ 0 w 488950"/>
              <a:gd name="T7" fmla="*/ 431800 h 431800"/>
              <a:gd name="T8" fmla="*/ 0 60000 65536"/>
              <a:gd name="T9" fmla="*/ 0 60000 65536"/>
              <a:gd name="T10" fmla="*/ 0 60000 65536"/>
              <a:gd name="T11" fmla="*/ 0 60000 65536"/>
              <a:gd name="T12" fmla="*/ 0 w 488950"/>
              <a:gd name="T13" fmla="*/ 0 h 431800"/>
              <a:gd name="T14" fmla="*/ 488950 w 488950"/>
              <a:gd name="T15" fmla="*/ 431800 h 431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8950" h="431800">
                <a:moveTo>
                  <a:pt x="0" y="431800"/>
                </a:moveTo>
                <a:lnTo>
                  <a:pt x="488950" y="425450"/>
                </a:lnTo>
                <a:lnTo>
                  <a:pt x="31115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B71C3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任意多边形 39"/>
          <p:cNvSpPr>
            <a:spLocks noChangeArrowheads="1"/>
          </p:cNvSpPr>
          <p:nvPr/>
        </p:nvSpPr>
        <p:spPr bwMode="auto">
          <a:xfrm>
            <a:off x="3575050" y="4121150"/>
            <a:ext cx="679450" cy="711200"/>
          </a:xfrm>
          <a:custGeom>
            <a:avLst/>
            <a:gdLst>
              <a:gd name="T0" fmla="*/ 355600 w 679450"/>
              <a:gd name="T1" fmla="*/ 0 h 711200"/>
              <a:gd name="T2" fmla="*/ 679450 w 679450"/>
              <a:gd name="T3" fmla="*/ 711200 h 711200"/>
              <a:gd name="T4" fmla="*/ 0 w 679450"/>
              <a:gd name="T5" fmla="*/ 450850 h 711200"/>
              <a:gd name="T6" fmla="*/ 355600 w 679450"/>
              <a:gd name="T7" fmla="*/ 0 h 711200"/>
              <a:gd name="T8" fmla="*/ 0 60000 65536"/>
              <a:gd name="T9" fmla="*/ 0 60000 65536"/>
              <a:gd name="T10" fmla="*/ 0 60000 65536"/>
              <a:gd name="T11" fmla="*/ 0 60000 65536"/>
              <a:gd name="T12" fmla="*/ 0 w 679450"/>
              <a:gd name="T13" fmla="*/ 0 h 711200"/>
              <a:gd name="T14" fmla="*/ 679450 w 679450"/>
              <a:gd name="T15" fmla="*/ 711200 h 71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9450" h="711200">
                <a:moveTo>
                  <a:pt x="355600" y="0"/>
                </a:moveTo>
                <a:lnTo>
                  <a:pt x="679450" y="711200"/>
                </a:lnTo>
                <a:lnTo>
                  <a:pt x="0" y="450850"/>
                </a:lnTo>
                <a:lnTo>
                  <a:pt x="355600" y="0"/>
                </a:lnTo>
                <a:close/>
              </a:path>
            </a:pathLst>
          </a:custGeom>
          <a:solidFill>
            <a:srgbClr val="C41F3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任意多边形 42"/>
          <p:cNvSpPr>
            <a:spLocks noChangeArrowheads="1"/>
          </p:cNvSpPr>
          <p:nvPr/>
        </p:nvSpPr>
        <p:spPr bwMode="auto">
          <a:xfrm>
            <a:off x="3905250" y="4076700"/>
            <a:ext cx="882650" cy="736600"/>
          </a:xfrm>
          <a:custGeom>
            <a:avLst/>
            <a:gdLst>
              <a:gd name="T0" fmla="*/ 0 w 844550"/>
              <a:gd name="T1" fmla="*/ 0 h 736600"/>
              <a:gd name="T2" fmla="*/ 844550 w 844550"/>
              <a:gd name="T3" fmla="*/ 736600 h 736600"/>
              <a:gd name="T4" fmla="*/ 685800 w 844550"/>
              <a:gd name="T5" fmla="*/ 323850 h 736600"/>
              <a:gd name="T6" fmla="*/ 0 w 844550"/>
              <a:gd name="T7" fmla="*/ 0 h 736600"/>
              <a:gd name="T8" fmla="*/ 0 60000 65536"/>
              <a:gd name="T9" fmla="*/ 0 60000 65536"/>
              <a:gd name="T10" fmla="*/ 0 60000 65536"/>
              <a:gd name="T11" fmla="*/ 0 60000 65536"/>
              <a:gd name="T12" fmla="*/ 0 w 844550"/>
              <a:gd name="T13" fmla="*/ 0 h 736600"/>
              <a:gd name="T14" fmla="*/ 844550 w 844550"/>
              <a:gd name="T15" fmla="*/ 736600 h 736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4550" h="736600">
                <a:moveTo>
                  <a:pt x="0" y="0"/>
                </a:moveTo>
                <a:lnTo>
                  <a:pt x="844550" y="736600"/>
                </a:lnTo>
                <a:lnTo>
                  <a:pt x="685800" y="323850"/>
                </a:lnTo>
                <a:lnTo>
                  <a:pt x="0" y="0"/>
                </a:lnTo>
                <a:close/>
              </a:path>
            </a:pathLst>
          </a:custGeom>
          <a:solidFill>
            <a:srgbClr val="F4552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任意多边形 43"/>
          <p:cNvSpPr>
            <a:spLocks noChangeArrowheads="1"/>
          </p:cNvSpPr>
          <p:nvPr/>
        </p:nvSpPr>
        <p:spPr bwMode="auto">
          <a:xfrm>
            <a:off x="3321050" y="4832350"/>
            <a:ext cx="1098550" cy="336550"/>
          </a:xfrm>
          <a:custGeom>
            <a:avLst/>
            <a:gdLst>
              <a:gd name="T0" fmla="*/ 0 w 1098550"/>
              <a:gd name="T1" fmla="*/ 101600 h 336550"/>
              <a:gd name="T2" fmla="*/ 946150 w 1098550"/>
              <a:gd name="T3" fmla="*/ 0 h 336550"/>
              <a:gd name="T4" fmla="*/ 1098550 w 1098550"/>
              <a:gd name="T5" fmla="*/ 336550 h 336550"/>
              <a:gd name="T6" fmla="*/ 0 w 1098550"/>
              <a:gd name="T7" fmla="*/ 101600 h 336550"/>
              <a:gd name="T8" fmla="*/ 0 60000 65536"/>
              <a:gd name="T9" fmla="*/ 0 60000 65536"/>
              <a:gd name="T10" fmla="*/ 0 60000 65536"/>
              <a:gd name="T11" fmla="*/ 0 60000 65536"/>
              <a:gd name="T12" fmla="*/ 0 w 1098550"/>
              <a:gd name="T13" fmla="*/ 0 h 336550"/>
              <a:gd name="T14" fmla="*/ 1098550 w 1098550"/>
              <a:gd name="T15" fmla="*/ 336550 h 336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8550" h="336550">
                <a:moveTo>
                  <a:pt x="0" y="101600"/>
                </a:moveTo>
                <a:lnTo>
                  <a:pt x="946150" y="0"/>
                </a:lnTo>
                <a:lnTo>
                  <a:pt x="1098550" y="336550"/>
                </a:lnTo>
                <a:lnTo>
                  <a:pt x="0" y="101600"/>
                </a:lnTo>
                <a:close/>
              </a:path>
            </a:pathLst>
          </a:custGeom>
          <a:solidFill>
            <a:srgbClr val="F66E2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任意多边形 47"/>
          <p:cNvSpPr>
            <a:spLocks noChangeArrowheads="1"/>
          </p:cNvSpPr>
          <p:nvPr/>
        </p:nvSpPr>
        <p:spPr bwMode="auto">
          <a:xfrm>
            <a:off x="4254500" y="4813300"/>
            <a:ext cx="539750" cy="381000"/>
          </a:xfrm>
          <a:custGeom>
            <a:avLst/>
            <a:gdLst>
              <a:gd name="T0" fmla="*/ 0 w 520700"/>
              <a:gd name="T1" fmla="*/ 6350 h 355600"/>
              <a:gd name="T2" fmla="*/ 520700 w 520700"/>
              <a:gd name="T3" fmla="*/ 0 h 355600"/>
              <a:gd name="T4" fmla="*/ 171450 w 520700"/>
              <a:gd name="T5" fmla="*/ 355600 h 355600"/>
              <a:gd name="T6" fmla="*/ 0 w 520700"/>
              <a:gd name="T7" fmla="*/ 6350 h 355600"/>
              <a:gd name="T8" fmla="*/ 0 60000 65536"/>
              <a:gd name="T9" fmla="*/ 0 60000 65536"/>
              <a:gd name="T10" fmla="*/ 0 60000 65536"/>
              <a:gd name="T11" fmla="*/ 0 60000 65536"/>
              <a:gd name="T12" fmla="*/ 0 w 520700"/>
              <a:gd name="T13" fmla="*/ 0 h 355600"/>
              <a:gd name="T14" fmla="*/ 520700 w 520700"/>
              <a:gd name="T15" fmla="*/ 355600 h 355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0700" h="355600">
                <a:moveTo>
                  <a:pt x="0" y="6350"/>
                </a:moveTo>
                <a:lnTo>
                  <a:pt x="520700" y="0"/>
                </a:lnTo>
                <a:lnTo>
                  <a:pt x="171450" y="355600"/>
                </a:lnTo>
                <a:lnTo>
                  <a:pt x="0" y="6350"/>
                </a:lnTo>
                <a:close/>
              </a:path>
            </a:pathLst>
          </a:custGeom>
          <a:solidFill>
            <a:srgbClr val="BC232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任意多边形 49"/>
          <p:cNvSpPr>
            <a:spLocks noChangeArrowheads="1"/>
          </p:cNvSpPr>
          <p:nvPr/>
        </p:nvSpPr>
        <p:spPr bwMode="auto">
          <a:xfrm>
            <a:off x="2476500" y="-38100"/>
            <a:ext cx="387350" cy="146050"/>
          </a:xfrm>
          <a:custGeom>
            <a:avLst/>
            <a:gdLst>
              <a:gd name="T0" fmla="*/ 0 w 387350"/>
              <a:gd name="T1" fmla="*/ 19050 h 146050"/>
              <a:gd name="T2" fmla="*/ 114300 w 387350"/>
              <a:gd name="T3" fmla="*/ 146050 h 146050"/>
              <a:gd name="T4" fmla="*/ 387350 w 387350"/>
              <a:gd name="T5" fmla="*/ 0 h 146050"/>
              <a:gd name="T6" fmla="*/ 0 w 387350"/>
              <a:gd name="T7" fmla="*/ 19050 h 146050"/>
              <a:gd name="T8" fmla="*/ 0 60000 65536"/>
              <a:gd name="T9" fmla="*/ 0 60000 65536"/>
              <a:gd name="T10" fmla="*/ 0 60000 65536"/>
              <a:gd name="T11" fmla="*/ 0 60000 65536"/>
              <a:gd name="T12" fmla="*/ 0 w 387350"/>
              <a:gd name="T13" fmla="*/ 0 h 146050"/>
              <a:gd name="T14" fmla="*/ 387350 w 387350"/>
              <a:gd name="T15" fmla="*/ 146050 h 146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7350" h="146050">
                <a:moveTo>
                  <a:pt x="0" y="19050"/>
                </a:moveTo>
                <a:lnTo>
                  <a:pt x="114300" y="146050"/>
                </a:lnTo>
                <a:lnTo>
                  <a:pt x="38735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1D97B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6" name="任意多边形 50"/>
          <p:cNvSpPr>
            <a:spLocks noChangeArrowheads="1"/>
          </p:cNvSpPr>
          <p:nvPr/>
        </p:nvSpPr>
        <p:spPr bwMode="auto">
          <a:xfrm>
            <a:off x="4222750" y="1150938"/>
            <a:ext cx="203200" cy="152400"/>
          </a:xfrm>
          <a:custGeom>
            <a:avLst/>
            <a:gdLst>
              <a:gd name="T0" fmla="*/ 114300 w 203200"/>
              <a:gd name="T1" fmla="*/ 0 h 152400"/>
              <a:gd name="T2" fmla="*/ 0 w 203200"/>
              <a:gd name="T3" fmla="*/ 152400 h 152400"/>
              <a:gd name="T4" fmla="*/ 203200 w 203200"/>
              <a:gd name="T5" fmla="*/ 63500 h 152400"/>
              <a:gd name="T6" fmla="*/ 114300 w 203200"/>
              <a:gd name="T7" fmla="*/ 0 h 152400"/>
              <a:gd name="T8" fmla="*/ 0 60000 65536"/>
              <a:gd name="T9" fmla="*/ 0 60000 65536"/>
              <a:gd name="T10" fmla="*/ 0 60000 65536"/>
              <a:gd name="T11" fmla="*/ 0 60000 65536"/>
              <a:gd name="T12" fmla="*/ 0 w 203200"/>
              <a:gd name="T13" fmla="*/ 0 h 152400"/>
              <a:gd name="T14" fmla="*/ 203200 w 203200"/>
              <a:gd name="T15" fmla="*/ 152400 h 152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3200" h="152400">
                <a:moveTo>
                  <a:pt x="114300" y="0"/>
                </a:moveTo>
                <a:lnTo>
                  <a:pt x="0" y="152400"/>
                </a:lnTo>
                <a:lnTo>
                  <a:pt x="203200" y="63500"/>
                </a:lnTo>
                <a:lnTo>
                  <a:pt x="114300" y="0"/>
                </a:lnTo>
                <a:close/>
              </a:path>
            </a:pathLst>
          </a:custGeom>
          <a:solidFill>
            <a:srgbClr val="EE403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任意多边形 51"/>
          <p:cNvSpPr>
            <a:spLocks noChangeArrowheads="1"/>
          </p:cNvSpPr>
          <p:nvPr/>
        </p:nvSpPr>
        <p:spPr bwMode="auto">
          <a:xfrm>
            <a:off x="4578350" y="1897063"/>
            <a:ext cx="266700" cy="285750"/>
          </a:xfrm>
          <a:custGeom>
            <a:avLst/>
            <a:gdLst>
              <a:gd name="T0" fmla="*/ 0 w 266700"/>
              <a:gd name="T1" fmla="*/ 0 h 285750"/>
              <a:gd name="T2" fmla="*/ 266700 w 266700"/>
              <a:gd name="T3" fmla="*/ 6350 h 285750"/>
              <a:gd name="T4" fmla="*/ 222250 w 266700"/>
              <a:gd name="T5" fmla="*/ 285750 h 285750"/>
              <a:gd name="T6" fmla="*/ 0 w 266700"/>
              <a:gd name="T7" fmla="*/ 0 h 285750"/>
              <a:gd name="T8" fmla="*/ 0 60000 65536"/>
              <a:gd name="T9" fmla="*/ 0 60000 65536"/>
              <a:gd name="T10" fmla="*/ 0 60000 65536"/>
              <a:gd name="T11" fmla="*/ 0 60000 65536"/>
              <a:gd name="T12" fmla="*/ 0 w 266700"/>
              <a:gd name="T13" fmla="*/ 0 h 285750"/>
              <a:gd name="T14" fmla="*/ 266700 w 266700"/>
              <a:gd name="T15" fmla="*/ 285750 h 2857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700" h="285750">
                <a:moveTo>
                  <a:pt x="0" y="0"/>
                </a:moveTo>
                <a:lnTo>
                  <a:pt x="266700" y="6350"/>
                </a:lnTo>
                <a:lnTo>
                  <a:pt x="222250" y="285750"/>
                </a:lnTo>
                <a:lnTo>
                  <a:pt x="0" y="0"/>
                </a:lnTo>
                <a:close/>
              </a:path>
            </a:pathLst>
          </a:custGeom>
          <a:solidFill>
            <a:srgbClr val="EB253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任意多边形 52"/>
          <p:cNvSpPr>
            <a:spLocks noChangeArrowheads="1"/>
          </p:cNvSpPr>
          <p:nvPr/>
        </p:nvSpPr>
        <p:spPr bwMode="auto">
          <a:xfrm>
            <a:off x="4356100" y="860425"/>
            <a:ext cx="336550" cy="152400"/>
          </a:xfrm>
          <a:custGeom>
            <a:avLst/>
            <a:gdLst>
              <a:gd name="T0" fmla="*/ 0 w 336550"/>
              <a:gd name="T1" fmla="*/ 0 h 152400"/>
              <a:gd name="T2" fmla="*/ 336550 w 336550"/>
              <a:gd name="T3" fmla="*/ 12700 h 152400"/>
              <a:gd name="T4" fmla="*/ 165100 w 336550"/>
              <a:gd name="T5" fmla="*/ 152400 h 152400"/>
              <a:gd name="T6" fmla="*/ 0 w 336550"/>
              <a:gd name="T7" fmla="*/ 0 h 152400"/>
              <a:gd name="T8" fmla="*/ 0 60000 65536"/>
              <a:gd name="T9" fmla="*/ 0 60000 65536"/>
              <a:gd name="T10" fmla="*/ 0 60000 65536"/>
              <a:gd name="T11" fmla="*/ 0 60000 65536"/>
              <a:gd name="T12" fmla="*/ 0 w 336550"/>
              <a:gd name="T13" fmla="*/ 0 h 152400"/>
              <a:gd name="T14" fmla="*/ 336550 w 336550"/>
              <a:gd name="T15" fmla="*/ 152400 h 152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550" h="152400">
                <a:moveTo>
                  <a:pt x="0" y="0"/>
                </a:moveTo>
                <a:lnTo>
                  <a:pt x="336550" y="12700"/>
                </a:lnTo>
                <a:lnTo>
                  <a:pt x="16510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任意多边形 53"/>
          <p:cNvSpPr>
            <a:spLocks noChangeArrowheads="1"/>
          </p:cNvSpPr>
          <p:nvPr/>
        </p:nvSpPr>
        <p:spPr bwMode="auto">
          <a:xfrm>
            <a:off x="4552950" y="3282950"/>
            <a:ext cx="241300" cy="254000"/>
          </a:xfrm>
          <a:custGeom>
            <a:avLst/>
            <a:gdLst>
              <a:gd name="T0" fmla="*/ 0 w 241300"/>
              <a:gd name="T1" fmla="*/ 0 h 254000"/>
              <a:gd name="T2" fmla="*/ 241300 w 241300"/>
              <a:gd name="T3" fmla="*/ 69850 h 254000"/>
              <a:gd name="T4" fmla="*/ 95250 w 241300"/>
              <a:gd name="T5" fmla="*/ 254000 h 254000"/>
              <a:gd name="T6" fmla="*/ 0 w 241300"/>
              <a:gd name="T7" fmla="*/ 0 h 254000"/>
              <a:gd name="T8" fmla="*/ 0 60000 65536"/>
              <a:gd name="T9" fmla="*/ 0 60000 65536"/>
              <a:gd name="T10" fmla="*/ 0 60000 65536"/>
              <a:gd name="T11" fmla="*/ 0 60000 65536"/>
              <a:gd name="T12" fmla="*/ 0 w 241300"/>
              <a:gd name="T13" fmla="*/ 0 h 254000"/>
              <a:gd name="T14" fmla="*/ 241300 w 241300"/>
              <a:gd name="T15" fmla="*/ 254000 h 254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1300" h="254000">
                <a:moveTo>
                  <a:pt x="0" y="0"/>
                </a:moveTo>
                <a:lnTo>
                  <a:pt x="241300" y="69850"/>
                </a:lnTo>
                <a:lnTo>
                  <a:pt x="9525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0" name="任意多边形 54"/>
          <p:cNvSpPr>
            <a:spLocks noChangeArrowheads="1"/>
          </p:cNvSpPr>
          <p:nvPr/>
        </p:nvSpPr>
        <p:spPr bwMode="auto">
          <a:xfrm>
            <a:off x="4933950" y="4114800"/>
            <a:ext cx="266700" cy="304800"/>
          </a:xfrm>
          <a:custGeom>
            <a:avLst/>
            <a:gdLst>
              <a:gd name="T0" fmla="*/ 234950 w 266700"/>
              <a:gd name="T1" fmla="*/ 0 h 304800"/>
              <a:gd name="T2" fmla="*/ 0 w 266700"/>
              <a:gd name="T3" fmla="*/ 304800 h 304800"/>
              <a:gd name="T4" fmla="*/ 266700 w 266700"/>
              <a:gd name="T5" fmla="*/ 241300 h 304800"/>
              <a:gd name="T6" fmla="*/ 234950 w 266700"/>
              <a:gd name="T7" fmla="*/ 0 h 304800"/>
              <a:gd name="T8" fmla="*/ 0 60000 65536"/>
              <a:gd name="T9" fmla="*/ 0 60000 65536"/>
              <a:gd name="T10" fmla="*/ 0 60000 65536"/>
              <a:gd name="T11" fmla="*/ 0 60000 65536"/>
              <a:gd name="T12" fmla="*/ 0 w 266700"/>
              <a:gd name="T13" fmla="*/ 0 h 304800"/>
              <a:gd name="T14" fmla="*/ 266700 w 266700"/>
              <a:gd name="T15" fmla="*/ 304800 h 30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700" h="304800">
                <a:moveTo>
                  <a:pt x="234950" y="0"/>
                </a:moveTo>
                <a:lnTo>
                  <a:pt x="0" y="304800"/>
                </a:lnTo>
                <a:lnTo>
                  <a:pt x="266700" y="241300"/>
                </a:lnTo>
                <a:lnTo>
                  <a:pt x="234950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1" name="任意多边形 55"/>
          <p:cNvSpPr>
            <a:spLocks noChangeArrowheads="1"/>
          </p:cNvSpPr>
          <p:nvPr/>
        </p:nvSpPr>
        <p:spPr bwMode="auto">
          <a:xfrm>
            <a:off x="5156200" y="4654550"/>
            <a:ext cx="184150" cy="260350"/>
          </a:xfrm>
          <a:custGeom>
            <a:avLst/>
            <a:gdLst>
              <a:gd name="T0" fmla="*/ 57150 w 184150"/>
              <a:gd name="T1" fmla="*/ 0 h 260350"/>
              <a:gd name="T2" fmla="*/ 0 w 184150"/>
              <a:gd name="T3" fmla="*/ 241300 h 260350"/>
              <a:gd name="T4" fmla="*/ 184150 w 184150"/>
              <a:gd name="T5" fmla="*/ 260350 h 260350"/>
              <a:gd name="T6" fmla="*/ 57150 w 184150"/>
              <a:gd name="T7" fmla="*/ 0 h 260350"/>
              <a:gd name="T8" fmla="*/ 0 60000 65536"/>
              <a:gd name="T9" fmla="*/ 0 60000 65536"/>
              <a:gd name="T10" fmla="*/ 0 60000 65536"/>
              <a:gd name="T11" fmla="*/ 0 60000 65536"/>
              <a:gd name="T12" fmla="*/ 0 w 184150"/>
              <a:gd name="T13" fmla="*/ 0 h 260350"/>
              <a:gd name="T14" fmla="*/ 184150 w 184150"/>
              <a:gd name="T15" fmla="*/ 260350 h 260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150" h="260350">
                <a:moveTo>
                  <a:pt x="57150" y="0"/>
                </a:moveTo>
                <a:lnTo>
                  <a:pt x="0" y="241300"/>
                </a:lnTo>
                <a:lnTo>
                  <a:pt x="184150" y="260350"/>
                </a:lnTo>
                <a:lnTo>
                  <a:pt x="5715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任意多边形 56"/>
          <p:cNvSpPr>
            <a:spLocks noChangeArrowheads="1"/>
          </p:cNvSpPr>
          <p:nvPr/>
        </p:nvSpPr>
        <p:spPr bwMode="auto">
          <a:xfrm>
            <a:off x="5257800" y="4292600"/>
            <a:ext cx="190500" cy="120650"/>
          </a:xfrm>
          <a:custGeom>
            <a:avLst/>
            <a:gdLst>
              <a:gd name="T0" fmla="*/ 0 w 190500"/>
              <a:gd name="T1" fmla="*/ 19050 h 120650"/>
              <a:gd name="T2" fmla="*/ 0 w 190500"/>
              <a:gd name="T3" fmla="*/ 19050 h 120650"/>
              <a:gd name="T4" fmla="*/ 63500 w 190500"/>
              <a:gd name="T5" fmla="*/ 19050 h 120650"/>
              <a:gd name="T6" fmla="*/ 190500 w 190500"/>
              <a:gd name="T7" fmla="*/ 0 h 120650"/>
              <a:gd name="T8" fmla="*/ 19050 w 190500"/>
              <a:gd name="T9" fmla="*/ 120650 h 120650"/>
              <a:gd name="T10" fmla="*/ 0 w 190500"/>
              <a:gd name="T11" fmla="*/ 19050 h 1206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0500"/>
              <a:gd name="T19" fmla="*/ 0 h 120650"/>
              <a:gd name="T20" fmla="*/ 190500 w 190500"/>
              <a:gd name="T21" fmla="*/ 120650 h 1206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0500" h="120650">
                <a:moveTo>
                  <a:pt x="0" y="19050"/>
                </a:moveTo>
                <a:lnTo>
                  <a:pt x="0" y="19050"/>
                </a:lnTo>
                <a:lnTo>
                  <a:pt x="63500" y="19050"/>
                </a:lnTo>
                <a:lnTo>
                  <a:pt x="190500" y="0"/>
                </a:lnTo>
                <a:lnTo>
                  <a:pt x="19050" y="120650"/>
                </a:lnTo>
                <a:lnTo>
                  <a:pt x="0" y="1905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任意多边形 57"/>
          <p:cNvSpPr>
            <a:spLocks noChangeArrowheads="1"/>
          </p:cNvSpPr>
          <p:nvPr/>
        </p:nvSpPr>
        <p:spPr bwMode="auto">
          <a:xfrm>
            <a:off x="4845050" y="3473450"/>
            <a:ext cx="114300" cy="120650"/>
          </a:xfrm>
          <a:custGeom>
            <a:avLst/>
            <a:gdLst>
              <a:gd name="T0" fmla="*/ 25400 w 114300"/>
              <a:gd name="T1" fmla="*/ 0 h 120650"/>
              <a:gd name="T2" fmla="*/ 114300 w 114300"/>
              <a:gd name="T3" fmla="*/ 120650 h 120650"/>
              <a:gd name="T4" fmla="*/ 0 w 114300"/>
              <a:gd name="T5" fmla="*/ 82550 h 120650"/>
              <a:gd name="T6" fmla="*/ 25400 w 114300"/>
              <a:gd name="T7" fmla="*/ 0 h 120650"/>
              <a:gd name="T8" fmla="*/ 0 60000 65536"/>
              <a:gd name="T9" fmla="*/ 0 60000 65536"/>
              <a:gd name="T10" fmla="*/ 0 60000 65536"/>
              <a:gd name="T11" fmla="*/ 0 60000 65536"/>
              <a:gd name="T12" fmla="*/ 0 w 114300"/>
              <a:gd name="T13" fmla="*/ 0 h 120650"/>
              <a:gd name="T14" fmla="*/ 114300 w 114300"/>
              <a:gd name="T15" fmla="*/ 120650 h 12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300" h="120650">
                <a:moveTo>
                  <a:pt x="25400" y="0"/>
                </a:moveTo>
                <a:lnTo>
                  <a:pt x="114300" y="120650"/>
                </a:lnTo>
                <a:lnTo>
                  <a:pt x="0" y="82550"/>
                </a:lnTo>
                <a:lnTo>
                  <a:pt x="25400" y="0"/>
                </a:lnTo>
                <a:close/>
              </a:path>
            </a:pathLst>
          </a:custGeom>
          <a:solidFill>
            <a:srgbClr val="EA524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任意多边形 58"/>
          <p:cNvSpPr>
            <a:spLocks noChangeArrowheads="1"/>
          </p:cNvSpPr>
          <p:nvPr/>
        </p:nvSpPr>
        <p:spPr bwMode="auto">
          <a:xfrm>
            <a:off x="3962400" y="317500"/>
            <a:ext cx="152400" cy="266700"/>
          </a:xfrm>
          <a:custGeom>
            <a:avLst/>
            <a:gdLst>
              <a:gd name="T0" fmla="*/ 127000 w 152400"/>
              <a:gd name="T1" fmla="*/ 0 h 266700"/>
              <a:gd name="T2" fmla="*/ 0 w 152400"/>
              <a:gd name="T3" fmla="*/ 57150 h 266700"/>
              <a:gd name="T4" fmla="*/ 152400 w 152400"/>
              <a:gd name="T5" fmla="*/ 266700 h 266700"/>
              <a:gd name="T6" fmla="*/ 127000 w 152400"/>
              <a:gd name="T7" fmla="*/ 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152400"/>
              <a:gd name="T13" fmla="*/ 0 h 266700"/>
              <a:gd name="T14" fmla="*/ 152400 w 1524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400" h="266700">
                <a:moveTo>
                  <a:pt x="127000" y="0"/>
                </a:moveTo>
                <a:lnTo>
                  <a:pt x="0" y="57150"/>
                </a:lnTo>
                <a:lnTo>
                  <a:pt x="152400" y="266700"/>
                </a:lnTo>
                <a:lnTo>
                  <a:pt x="127000" y="0"/>
                </a:lnTo>
                <a:close/>
              </a:path>
            </a:pathLst>
          </a:custGeom>
          <a:solidFill>
            <a:srgbClr val="260D0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任意多边形 65"/>
          <p:cNvSpPr>
            <a:spLocks noChangeArrowheads="1"/>
          </p:cNvSpPr>
          <p:nvPr/>
        </p:nvSpPr>
        <p:spPr bwMode="auto">
          <a:xfrm>
            <a:off x="5448300" y="5029200"/>
            <a:ext cx="152400" cy="266700"/>
          </a:xfrm>
          <a:custGeom>
            <a:avLst/>
            <a:gdLst>
              <a:gd name="T0" fmla="*/ 127000 w 152400"/>
              <a:gd name="T1" fmla="*/ 0 h 266700"/>
              <a:gd name="T2" fmla="*/ 0 w 152400"/>
              <a:gd name="T3" fmla="*/ 57150 h 266700"/>
              <a:gd name="T4" fmla="*/ 152400 w 152400"/>
              <a:gd name="T5" fmla="*/ 266700 h 266700"/>
              <a:gd name="T6" fmla="*/ 127000 w 152400"/>
              <a:gd name="T7" fmla="*/ 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152400"/>
              <a:gd name="T13" fmla="*/ 0 h 266700"/>
              <a:gd name="T14" fmla="*/ 152400 w 1524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400" h="266700">
                <a:moveTo>
                  <a:pt x="127000" y="0"/>
                </a:moveTo>
                <a:lnTo>
                  <a:pt x="0" y="57150"/>
                </a:lnTo>
                <a:lnTo>
                  <a:pt x="152400" y="266700"/>
                </a:lnTo>
                <a:lnTo>
                  <a:pt x="127000" y="0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077460" y="1835150"/>
            <a:ext cx="4170045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sz="20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经验终将成为历史，而不为人所道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66030" y="1166495"/>
            <a:ext cx="388239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sz="20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只作免费分享，只为结交朋友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077460" y="2461895"/>
            <a:ext cx="389763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sz="20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何不及时行乐，与人分享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066030" y="3051810"/>
            <a:ext cx="406527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sz="20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既是一次知识梳理</a:t>
            </a: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5077460" y="3702685"/>
            <a:ext cx="3782695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sz="20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何尝不也是一次见闻增长</a:t>
            </a:r>
            <a:endParaRPr lang="en-US" altLang="zh-CN" sz="20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 flipV="1">
            <a:off x="4711732" y="1204247"/>
            <a:ext cx="334355" cy="803015"/>
            <a:chOff x="581025" y="-431160"/>
            <a:chExt cx="1619642" cy="3889866"/>
          </a:xfrm>
        </p:grpSpPr>
        <p:grpSp>
          <p:nvGrpSpPr>
            <p:cNvPr id="3" name="组合 11"/>
            <p:cNvGrpSpPr/>
            <p:nvPr/>
          </p:nvGrpSpPr>
          <p:grpSpPr>
            <a:xfrm>
              <a:off x="581025" y="-431160"/>
              <a:ext cx="1619642" cy="3889866"/>
              <a:chOff x="6651335" y="-335489"/>
              <a:chExt cx="1360493" cy="3190953"/>
            </a:xfrm>
            <a:effectLst/>
          </p:grpSpPr>
          <p:grpSp>
            <p:nvGrpSpPr>
              <p:cNvPr id="4" name="组合 13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16" name="同心圆 15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6854606" y="-335489"/>
                <a:ext cx="751672" cy="2568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6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18"/>
          <p:cNvGrpSpPr/>
          <p:nvPr/>
        </p:nvGrpSpPr>
        <p:grpSpPr>
          <a:xfrm flipV="1">
            <a:off x="4711732" y="1877973"/>
            <a:ext cx="334355" cy="803015"/>
            <a:chOff x="581025" y="-431160"/>
            <a:chExt cx="1619642" cy="3889866"/>
          </a:xfrm>
        </p:grpSpPr>
        <p:grpSp>
          <p:nvGrpSpPr>
            <p:cNvPr id="11" name="组合 19"/>
            <p:cNvGrpSpPr/>
            <p:nvPr/>
          </p:nvGrpSpPr>
          <p:grpSpPr>
            <a:xfrm>
              <a:off x="581025" y="-431160"/>
              <a:ext cx="1619642" cy="3889866"/>
              <a:chOff x="6651335" y="-335489"/>
              <a:chExt cx="1360493" cy="3190953"/>
            </a:xfrm>
            <a:effectLst/>
          </p:grpSpPr>
          <p:grpSp>
            <p:nvGrpSpPr>
              <p:cNvPr id="12" name="组合 21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24" name="同心圆 23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6854606" y="-335489"/>
                <a:ext cx="751672" cy="2568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6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1" name="椭圆 20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25"/>
          <p:cNvGrpSpPr/>
          <p:nvPr/>
        </p:nvGrpSpPr>
        <p:grpSpPr>
          <a:xfrm flipV="1">
            <a:off x="4711732" y="2505337"/>
            <a:ext cx="334355" cy="803015"/>
            <a:chOff x="581025" y="-431160"/>
            <a:chExt cx="1619642" cy="3889866"/>
          </a:xfrm>
        </p:grpSpPr>
        <p:grpSp>
          <p:nvGrpSpPr>
            <p:cNvPr id="18" name="组合 26"/>
            <p:cNvGrpSpPr/>
            <p:nvPr/>
          </p:nvGrpSpPr>
          <p:grpSpPr>
            <a:xfrm>
              <a:off x="581025" y="-431160"/>
              <a:ext cx="1619642" cy="3889866"/>
              <a:chOff x="6651335" y="-335489"/>
              <a:chExt cx="1360493" cy="3190953"/>
            </a:xfrm>
            <a:effectLst/>
          </p:grpSpPr>
          <p:grpSp>
            <p:nvGrpSpPr>
              <p:cNvPr id="19" name="组合 28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31" name="同心圆 3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6854606" y="-335489"/>
                <a:ext cx="751672" cy="2568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6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8" name="椭圆 27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组合 32"/>
          <p:cNvGrpSpPr/>
          <p:nvPr/>
        </p:nvGrpSpPr>
        <p:grpSpPr>
          <a:xfrm flipV="1">
            <a:off x="4707060" y="3091172"/>
            <a:ext cx="334355" cy="803015"/>
            <a:chOff x="581025" y="-431160"/>
            <a:chExt cx="1619642" cy="3889866"/>
          </a:xfrm>
        </p:grpSpPr>
        <p:grpSp>
          <p:nvGrpSpPr>
            <p:cNvPr id="22" name="组合 33"/>
            <p:cNvGrpSpPr/>
            <p:nvPr/>
          </p:nvGrpSpPr>
          <p:grpSpPr>
            <a:xfrm>
              <a:off x="581025" y="-431160"/>
              <a:ext cx="1619642" cy="3889866"/>
              <a:chOff x="6651335" y="-335489"/>
              <a:chExt cx="1360493" cy="3190953"/>
            </a:xfrm>
            <a:effectLst/>
          </p:grpSpPr>
          <p:grpSp>
            <p:nvGrpSpPr>
              <p:cNvPr id="26" name="组合 35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38" name="同心圆 37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6854606" y="-335489"/>
                <a:ext cx="751672" cy="2568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6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5" name="椭圆 34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组合 39"/>
          <p:cNvGrpSpPr/>
          <p:nvPr/>
        </p:nvGrpSpPr>
        <p:grpSpPr>
          <a:xfrm flipV="1">
            <a:off x="4699762" y="3745820"/>
            <a:ext cx="334355" cy="803015"/>
            <a:chOff x="581025" y="-431160"/>
            <a:chExt cx="1619642" cy="3889866"/>
          </a:xfrm>
        </p:grpSpPr>
        <p:grpSp>
          <p:nvGrpSpPr>
            <p:cNvPr id="29" name="组合 40"/>
            <p:cNvGrpSpPr/>
            <p:nvPr/>
          </p:nvGrpSpPr>
          <p:grpSpPr>
            <a:xfrm>
              <a:off x="581025" y="-431160"/>
              <a:ext cx="1619642" cy="3889866"/>
              <a:chOff x="6651335" y="-335489"/>
              <a:chExt cx="1360493" cy="3190953"/>
            </a:xfrm>
            <a:effectLst/>
          </p:grpSpPr>
          <p:grpSp>
            <p:nvGrpSpPr>
              <p:cNvPr id="33" name="组合 42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45" name="同心圆 44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6854606" y="-335489"/>
                <a:ext cx="751672" cy="2568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36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2" name="椭圆 41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77093" y="1874319"/>
            <a:ext cx="2113280" cy="711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分享原因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 txBox="1"/>
          <p:nvPr/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algn="r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kern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FA48E6-3377-497B-8AD0-83C1C51C984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28</a:t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5"/>
          <p:cNvSpPr>
            <a:spLocks noChangeArrowheads="1"/>
          </p:cNvSpPr>
          <p:nvPr/>
        </p:nvSpPr>
        <p:spPr bwMode="auto">
          <a:xfrm>
            <a:off x="4154488" y="2046288"/>
            <a:ext cx="503237" cy="1754187"/>
          </a:xfrm>
          <a:custGeom>
            <a:avLst/>
            <a:gdLst>
              <a:gd name="T0" fmla="*/ 55984 w 503853"/>
              <a:gd name="T1" fmla="*/ 0 h 1754155"/>
              <a:gd name="T2" fmla="*/ 503853 w 503853"/>
              <a:gd name="T3" fmla="*/ 391885 h 1754155"/>
              <a:gd name="T4" fmla="*/ 0 w 503853"/>
              <a:gd name="T5" fmla="*/ 1754155 h 1754155"/>
              <a:gd name="T6" fmla="*/ 55984 w 503853"/>
              <a:gd name="T7" fmla="*/ 0 h 1754155"/>
              <a:gd name="T8" fmla="*/ 0 60000 65536"/>
              <a:gd name="T9" fmla="*/ 0 60000 65536"/>
              <a:gd name="T10" fmla="*/ 0 60000 65536"/>
              <a:gd name="T11" fmla="*/ 0 60000 65536"/>
              <a:gd name="T12" fmla="*/ 0 w 503853"/>
              <a:gd name="T13" fmla="*/ 0 h 1754155"/>
              <a:gd name="T14" fmla="*/ 503853 w 503853"/>
              <a:gd name="T15" fmla="*/ 1754155 h 17541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3853" h="1754155">
                <a:moveTo>
                  <a:pt x="55984" y="0"/>
                </a:moveTo>
                <a:lnTo>
                  <a:pt x="503853" y="391885"/>
                </a:lnTo>
                <a:lnTo>
                  <a:pt x="0" y="1754155"/>
                </a:lnTo>
                <a:lnTo>
                  <a:pt x="55984" y="0"/>
                </a:lnTo>
                <a:close/>
              </a:path>
            </a:pathLst>
          </a:custGeom>
          <a:solidFill>
            <a:srgbClr val="145C6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任意多边形 36"/>
          <p:cNvSpPr>
            <a:spLocks noChangeArrowheads="1"/>
          </p:cNvSpPr>
          <p:nvPr/>
        </p:nvSpPr>
        <p:spPr bwMode="auto">
          <a:xfrm>
            <a:off x="3638550" y="1779588"/>
            <a:ext cx="1157288" cy="509587"/>
          </a:xfrm>
          <a:custGeom>
            <a:avLst/>
            <a:gdLst>
              <a:gd name="T0" fmla="*/ 0 w 1156996"/>
              <a:gd name="T1" fmla="*/ 6220 h 510073"/>
              <a:gd name="T2" fmla="*/ 1156996 w 1156996"/>
              <a:gd name="T3" fmla="*/ 0 h 510073"/>
              <a:gd name="T4" fmla="*/ 124408 w 1156996"/>
              <a:gd name="T5" fmla="*/ 510073 h 510073"/>
              <a:gd name="T6" fmla="*/ 0 w 1156996"/>
              <a:gd name="T7" fmla="*/ 6220 h 510073"/>
              <a:gd name="T8" fmla="*/ 0 60000 65536"/>
              <a:gd name="T9" fmla="*/ 0 60000 65536"/>
              <a:gd name="T10" fmla="*/ 0 60000 65536"/>
              <a:gd name="T11" fmla="*/ 0 60000 65536"/>
              <a:gd name="T12" fmla="*/ 0 w 1156996"/>
              <a:gd name="T13" fmla="*/ 0 h 510073"/>
              <a:gd name="T14" fmla="*/ 1156996 w 1156996"/>
              <a:gd name="T15" fmla="*/ 510073 h 5100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6996" h="510073">
                <a:moveTo>
                  <a:pt x="0" y="6220"/>
                </a:moveTo>
                <a:lnTo>
                  <a:pt x="1156996" y="0"/>
                </a:lnTo>
                <a:lnTo>
                  <a:pt x="124408" y="510073"/>
                </a:lnTo>
                <a:lnTo>
                  <a:pt x="0" y="6220"/>
                </a:lnTo>
                <a:close/>
              </a:path>
            </a:pathLst>
          </a:custGeom>
          <a:solidFill>
            <a:srgbClr val="12B0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任意多边形 33"/>
          <p:cNvSpPr>
            <a:spLocks noChangeArrowheads="1"/>
          </p:cNvSpPr>
          <p:nvPr/>
        </p:nvSpPr>
        <p:spPr bwMode="auto">
          <a:xfrm>
            <a:off x="3502025" y="1784350"/>
            <a:ext cx="677863" cy="2028825"/>
          </a:xfrm>
          <a:custGeom>
            <a:avLst/>
            <a:gdLst>
              <a:gd name="T0" fmla="*/ 136849 w 678025"/>
              <a:gd name="T1" fmla="*/ 0 h 2002971"/>
              <a:gd name="T2" fmla="*/ 678025 w 678025"/>
              <a:gd name="T3" fmla="*/ 2002971 h 2002971"/>
              <a:gd name="T4" fmla="*/ 0 w 678025"/>
              <a:gd name="T5" fmla="*/ 1125893 h 2002971"/>
              <a:gd name="T6" fmla="*/ 136849 w 678025"/>
              <a:gd name="T7" fmla="*/ 0 h 2002971"/>
              <a:gd name="T8" fmla="*/ 0 60000 65536"/>
              <a:gd name="T9" fmla="*/ 0 60000 65536"/>
              <a:gd name="T10" fmla="*/ 0 60000 65536"/>
              <a:gd name="T11" fmla="*/ 0 60000 65536"/>
              <a:gd name="T12" fmla="*/ 0 w 678025"/>
              <a:gd name="T13" fmla="*/ 0 h 2002971"/>
              <a:gd name="T14" fmla="*/ 678025 w 678025"/>
              <a:gd name="T15" fmla="*/ 2002971 h 20029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025" h="2002971">
                <a:moveTo>
                  <a:pt x="136849" y="0"/>
                </a:moveTo>
                <a:lnTo>
                  <a:pt x="678025" y="2002971"/>
                </a:lnTo>
                <a:lnTo>
                  <a:pt x="0" y="1125893"/>
                </a:lnTo>
                <a:lnTo>
                  <a:pt x="136849" y="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 30"/>
          <p:cNvSpPr>
            <a:spLocks noChangeArrowheads="1"/>
          </p:cNvSpPr>
          <p:nvPr/>
        </p:nvSpPr>
        <p:spPr bwMode="auto">
          <a:xfrm>
            <a:off x="3365500" y="2911475"/>
            <a:ext cx="1854200" cy="2282825"/>
          </a:xfrm>
          <a:custGeom>
            <a:avLst/>
            <a:gdLst>
              <a:gd name="T0" fmla="*/ 136849 w 1853682"/>
              <a:gd name="T1" fmla="*/ 0 h 2282889"/>
              <a:gd name="T2" fmla="*/ 1853682 w 1853682"/>
              <a:gd name="T3" fmla="*/ 2282889 h 2282889"/>
              <a:gd name="T4" fmla="*/ 1698171 w 1853682"/>
              <a:gd name="T5" fmla="*/ 2282889 h 2282889"/>
              <a:gd name="T6" fmla="*/ 0 w 1853682"/>
              <a:gd name="T7" fmla="*/ 1107232 h 2282889"/>
              <a:gd name="T8" fmla="*/ 136849 w 1853682"/>
              <a:gd name="T9" fmla="*/ 0 h 22828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53682"/>
              <a:gd name="T16" fmla="*/ 0 h 2282889"/>
              <a:gd name="T17" fmla="*/ 1853682 w 1853682"/>
              <a:gd name="T18" fmla="*/ 2282889 h 22828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53682" h="2282889">
                <a:moveTo>
                  <a:pt x="136849" y="0"/>
                </a:moveTo>
                <a:lnTo>
                  <a:pt x="1853682" y="2282889"/>
                </a:lnTo>
                <a:lnTo>
                  <a:pt x="1698171" y="2282889"/>
                </a:lnTo>
                <a:lnTo>
                  <a:pt x="0" y="1107232"/>
                </a:lnTo>
                <a:lnTo>
                  <a:pt x="136849" y="0"/>
                </a:lnTo>
                <a:close/>
              </a:path>
            </a:pathLst>
          </a:custGeom>
          <a:solidFill>
            <a:srgbClr val="13879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8"/>
          <p:cNvSpPr>
            <a:spLocks noChangeArrowheads="1"/>
          </p:cNvSpPr>
          <p:nvPr/>
        </p:nvSpPr>
        <p:spPr bwMode="auto">
          <a:xfrm>
            <a:off x="2562225" y="-42863"/>
            <a:ext cx="1412875" cy="1858963"/>
          </a:xfrm>
          <a:custGeom>
            <a:avLst/>
            <a:gdLst>
              <a:gd name="T0" fmla="*/ 1069910 w 1393372"/>
              <a:gd name="T1" fmla="*/ 6220 h 1847461"/>
              <a:gd name="T2" fmla="*/ 1393372 w 1393372"/>
              <a:gd name="T3" fmla="*/ 0 h 1847461"/>
              <a:gd name="T4" fmla="*/ 1076131 w 1393372"/>
              <a:gd name="T5" fmla="*/ 1835020 h 1847461"/>
              <a:gd name="T6" fmla="*/ 0 w 1393372"/>
              <a:gd name="T7" fmla="*/ 1847461 h 1847461"/>
              <a:gd name="T8" fmla="*/ 1069910 w 1393372"/>
              <a:gd name="T9" fmla="*/ 6220 h 18474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3372"/>
              <a:gd name="T16" fmla="*/ 0 h 1847461"/>
              <a:gd name="T17" fmla="*/ 1393372 w 1393372"/>
              <a:gd name="T18" fmla="*/ 1847461 h 18474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3372" h="1847461">
                <a:moveTo>
                  <a:pt x="1069910" y="6220"/>
                </a:moveTo>
                <a:lnTo>
                  <a:pt x="1393372" y="0"/>
                </a:lnTo>
                <a:lnTo>
                  <a:pt x="1076131" y="1835020"/>
                </a:lnTo>
                <a:lnTo>
                  <a:pt x="0" y="1847461"/>
                </a:lnTo>
                <a:lnTo>
                  <a:pt x="1069910" y="622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 47"/>
          <p:cNvSpPr>
            <a:spLocks noChangeArrowheads="1"/>
          </p:cNvSpPr>
          <p:nvPr/>
        </p:nvSpPr>
        <p:spPr bwMode="auto">
          <a:xfrm>
            <a:off x="4273550" y="330200"/>
            <a:ext cx="223838" cy="714375"/>
          </a:xfrm>
          <a:custGeom>
            <a:avLst/>
            <a:gdLst>
              <a:gd name="T0" fmla="*/ 0 w 223935"/>
              <a:gd name="T1" fmla="*/ 0 h 715347"/>
              <a:gd name="T2" fmla="*/ 223935 w 223935"/>
              <a:gd name="T3" fmla="*/ 628261 h 715347"/>
              <a:gd name="T4" fmla="*/ 62204 w 223935"/>
              <a:gd name="T5" fmla="*/ 715347 h 715347"/>
              <a:gd name="T6" fmla="*/ 0 w 223935"/>
              <a:gd name="T7" fmla="*/ 0 h 715347"/>
              <a:gd name="T8" fmla="*/ 0 60000 65536"/>
              <a:gd name="T9" fmla="*/ 0 60000 65536"/>
              <a:gd name="T10" fmla="*/ 0 60000 65536"/>
              <a:gd name="T11" fmla="*/ 0 60000 65536"/>
              <a:gd name="T12" fmla="*/ 0 w 223935"/>
              <a:gd name="T13" fmla="*/ 0 h 715347"/>
              <a:gd name="T14" fmla="*/ 223935 w 223935"/>
              <a:gd name="T15" fmla="*/ 715347 h 7153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935" h="715347">
                <a:moveTo>
                  <a:pt x="0" y="0"/>
                </a:moveTo>
                <a:lnTo>
                  <a:pt x="223935" y="628261"/>
                </a:lnTo>
                <a:lnTo>
                  <a:pt x="62204" y="715347"/>
                </a:lnTo>
                <a:lnTo>
                  <a:pt x="0" y="0"/>
                </a:lnTo>
                <a:close/>
              </a:path>
            </a:pathLst>
          </a:custGeom>
          <a:solidFill>
            <a:srgbClr val="28AEE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任意多边形 24"/>
          <p:cNvSpPr>
            <a:spLocks noChangeArrowheads="1"/>
          </p:cNvSpPr>
          <p:nvPr/>
        </p:nvSpPr>
        <p:spPr bwMode="auto">
          <a:xfrm>
            <a:off x="-117475" y="-55563"/>
            <a:ext cx="317500" cy="280988"/>
          </a:xfrm>
          <a:custGeom>
            <a:avLst/>
            <a:gdLst>
              <a:gd name="T0" fmla="*/ 37322 w 317241"/>
              <a:gd name="T1" fmla="*/ 255036 h 279918"/>
              <a:gd name="T2" fmla="*/ 118188 w 317241"/>
              <a:gd name="T3" fmla="*/ 279918 h 279918"/>
              <a:gd name="T4" fmla="*/ 317241 w 317241"/>
              <a:gd name="T5" fmla="*/ 0 h 279918"/>
              <a:gd name="T6" fmla="*/ 0 w 317241"/>
              <a:gd name="T7" fmla="*/ 6220 h 279918"/>
              <a:gd name="T8" fmla="*/ 37322 w 317241"/>
              <a:gd name="T9" fmla="*/ 255036 h 2799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241"/>
              <a:gd name="T16" fmla="*/ 0 h 279918"/>
              <a:gd name="T17" fmla="*/ 317241 w 317241"/>
              <a:gd name="T18" fmla="*/ 279918 h 2799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241" h="279918">
                <a:moveTo>
                  <a:pt x="37322" y="255036"/>
                </a:moveTo>
                <a:lnTo>
                  <a:pt x="118188" y="279918"/>
                </a:lnTo>
                <a:lnTo>
                  <a:pt x="317241" y="0"/>
                </a:lnTo>
                <a:lnTo>
                  <a:pt x="0" y="6220"/>
                </a:lnTo>
                <a:lnTo>
                  <a:pt x="37322" y="255036"/>
                </a:lnTo>
                <a:close/>
              </a:path>
            </a:pathLst>
          </a:custGeom>
          <a:solidFill>
            <a:srgbClr val="07AA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任意多边形 39"/>
          <p:cNvSpPr>
            <a:spLocks noChangeArrowheads="1"/>
          </p:cNvSpPr>
          <p:nvPr/>
        </p:nvSpPr>
        <p:spPr bwMode="auto">
          <a:xfrm>
            <a:off x="2289175" y="-12700"/>
            <a:ext cx="696913" cy="908050"/>
          </a:xfrm>
          <a:custGeom>
            <a:avLst/>
            <a:gdLst>
              <a:gd name="T0" fmla="*/ 12441 w 690466"/>
              <a:gd name="T1" fmla="*/ 883298 h 883298"/>
              <a:gd name="T2" fmla="*/ 690466 w 690466"/>
              <a:gd name="T3" fmla="*/ 298579 h 883298"/>
              <a:gd name="T4" fmla="*/ 155511 w 690466"/>
              <a:gd name="T5" fmla="*/ 0 h 883298"/>
              <a:gd name="T6" fmla="*/ 0 w 690466"/>
              <a:gd name="T7" fmla="*/ 6220 h 883298"/>
              <a:gd name="T8" fmla="*/ 12441 w 690466"/>
              <a:gd name="T9" fmla="*/ 883298 h 8832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0466"/>
              <a:gd name="T16" fmla="*/ 0 h 883298"/>
              <a:gd name="T17" fmla="*/ 690466 w 690466"/>
              <a:gd name="T18" fmla="*/ 883298 h 8832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0466" h="883298">
                <a:moveTo>
                  <a:pt x="12441" y="883298"/>
                </a:moveTo>
                <a:lnTo>
                  <a:pt x="690466" y="298579"/>
                </a:lnTo>
                <a:lnTo>
                  <a:pt x="155511" y="0"/>
                </a:lnTo>
                <a:lnTo>
                  <a:pt x="0" y="6220"/>
                </a:lnTo>
                <a:lnTo>
                  <a:pt x="12441" y="883298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任意多边形 31"/>
          <p:cNvSpPr>
            <a:spLocks noChangeArrowheads="1"/>
          </p:cNvSpPr>
          <p:nvPr/>
        </p:nvSpPr>
        <p:spPr bwMode="auto">
          <a:xfrm>
            <a:off x="2879725" y="1797050"/>
            <a:ext cx="771525" cy="2214563"/>
          </a:xfrm>
          <a:custGeom>
            <a:avLst/>
            <a:gdLst>
              <a:gd name="T0" fmla="*/ 0 w 765110"/>
              <a:gd name="T1" fmla="*/ 1816359 h 2202024"/>
              <a:gd name="T2" fmla="*/ 765110 w 765110"/>
              <a:gd name="T3" fmla="*/ 0 h 2202024"/>
              <a:gd name="T4" fmla="*/ 485192 w 765110"/>
              <a:gd name="T5" fmla="*/ 2202024 h 2202024"/>
              <a:gd name="T6" fmla="*/ 0 w 765110"/>
              <a:gd name="T7" fmla="*/ 1816359 h 2202024"/>
              <a:gd name="T8" fmla="*/ 0 60000 65536"/>
              <a:gd name="T9" fmla="*/ 0 60000 65536"/>
              <a:gd name="T10" fmla="*/ 0 60000 65536"/>
              <a:gd name="T11" fmla="*/ 0 60000 65536"/>
              <a:gd name="T12" fmla="*/ 0 w 765110"/>
              <a:gd name="T13" fmla="*/ 0 h 2202024"/>
              <a:gd name="T14" fmla="*/ 765110 w 765110"/>
              <a:gd name="T15" fmla="*/ 2202024 h 22020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5110" h="2202024">
                <a:moveTo>
                  <a:pt x="0" y="1816359"/>
                </a:moveTo>
                <a:lnTo>
                  <a:pt x="765110" y="0"/>
                </a:lnTo>
                <a:lnTo>
                  <a:pt x="485192" y="2202024"/>
                </a:lnTo>
                <a:lnTo>
                  <a:pt x="0" y="1816359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任意多边形 11"/>
          <p:cNvSpPr>
            <a:spLocks noChangeArrowheads="1"/>
          </p:cNvSpPr>
          <p:nvPr/>
        </p:nvSpPr>
        <p:spPr bwMode="auto">
          <a:xfrm>
            <a:off x="2146300" y="3702050"/>
            <a:ext cx="1044575" cy="1647825"/>
          </a:xfrm>
          <a:custGeom>
            <a:avLst/>
            <a:gdLst>
              <a:gd name="T0" fmla="*/ 0 w 1007706"/>
              <a:gd name="T1" fmla="*/ 0 h 1561323"/>
              <a:gd name="T2" fmla="*/ 541176 w 1007706"/>
              <a:gd name="T3" fmla="*/ 99527 h 1561323"/>
              <a:gd name="T4" fmla="*/ 1007706 w 1007706"/>
              <a:gd name="T5" fmla="*/ 1561323 h 1561323"/>
              <a:gd name="T6" fmla="*/ 0 w 1007706"/>
              <a:gd name="T7" fmla="*/ 0 h 1561323"/>
              <a:gd name="T8" fmla="*/ 0 60000 65536"/>
              <a:gd name="T9" fmla="*/ 0 60000 65536"/>
              <a:gd name="T10" fmla="*/ 0 60000 65536"/>
              <a:gd name="T11" fmla="*/ 0 60000 65536"/>
              <a:gd name="T12" fmla="*/ 0 w 1007706"/>
              <a:gd name="T13" fmla="*/ 0 h 1561323"/>
              <a:gd name="T14" fmla="*/ 1007706 w 1007706"/>
              <a:gd name="T15" fmla="*/ 1561323 h 15613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7706" h="1561323">
                <a:moveTo>
                  <a:pt x="0" y="0"/>
                </a:moveTo>
                <a:lnTo>
                  <a:pt x="541176" y="99527"/>
                </a:lnTo>
                <a:lnTo>
                  <a:pt x="1007706" y="1561323"/>
                </a:lnTo>
                <a:lnTo>
                  <a:pt x="0" y="0"/>
                </a:lnTo>
                <a:close/>
              </a:path>
            </a:pathLst>
          </a:custGeom>
          <a:solidFill>
            <a:srgbClr val="250C0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13"/>
          <p:cNvSpPr>
            <a:spLocks noChangeArrowheads="1"/>
          </p:cNvSpPr>
          <p:nvPr/>
        </p:nvSpPr>
        <p:spPr bwMode="auto">
          <a:xfrm>
            <a:off x="1741488" y="1717675"/>
            <a:ext cx="447675" cy="2070100"/>
          </a:xfrm>
          <a:custGeom>
            <a:avLst/>
            <a:gdLst>
              <a:gd name="T0" fmla="*/ 404327 w 404327"/>
              <a:gd name="T1" fmla="*/ 1897225 h 1897225"/>
              <a:gd name="T2" fmla="*/ 0 w 404327"/>
              <a:gd name="T3" fmla="*/ 1281404 h 1897225"/>
              <a:gd name="T4" fmla="*/ 311021 w 404327"/>
              <a:gd name="T5" fmla="*/ 0 h 1897225"/>
              <a:gd name="T6" fmla="*/ 404327 w 404327"/>
              <a:gd name="T7" fmla="*/ 1897225 h 1897225"/>
              <a:gd name="T8" fmla="*/ 0 60000 65536"/>
              <a:gd name="T9" fmla="*/ 0 60000 65536"/>
              <a:gd name="T10" fmla="*/ 0 60000 65536"/>
              <a:gd name="T11" fmla="*/ 0 60000 65536"/>
              <a:gd name="T12" fmla="*/ 0 w 404327"/>
              <a:gd name="T13" fmla="*/ 0 h 1897225"/>
              <a:gd name="T14" fmla="*/ 404327 w 404327"/>
              <a:gd name="T15" fmla="*/ 1897225 h 1897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4327" h="1897225">
                <a:moveTo>
                  <a:pt x="404327" y="1897225"/>
                </a:moveTo>
                <a:lnTo>
                  <a:pt x="0" y="1281404"/>
                </a:lnTo>
                <a:lnTo>
                  <a:pt x="311021" y="0"/>
                </a:lnTo>
                <a:lnTo>
                  <a:pt x="404327" y="1897225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任意多边形 7"/>
          <p:cNvSpPr>
            <a:spLocks noChangeArrowheads="1"/>
          </p:cNvSpPr>
          <p:nvPr/>
        </p:nvSpPr>
        <p:spPr bwMode="auto">
          <a:xfrm>
            <a:off x="-85725" y="428625"/>
            <a:ext cx="3146425" cy="4740275"/>
          </a:xfrm>
          <a:custGeom>
            <a:avLst/>
            <a:gdLst>
              <a:gd name="T0" fmla="*/ 0 w 3147527"/>
              <a:gd name="T1" fmla="*/ 0 h 4708849"/>
              <a:gd name="T2" fmla="*/ 1219200 w 3147527"/>
              <a:gd name="T3" fmla="*/ 1324947 h 4708849"/>
              <a:gd name="T4" fmla="*/ 1175657 w 3147527"/>
              <a:gd name="T5" fmla="*/ 2481943 h 4708849"/>
              <a:gd name="T6" fmla="*/ 2233127 w 3147527"/>
              <a:gd name="T7" fmla="*/ 3228392 h 4708849"/>
              <a:gd name="T8" fmla="*/ 3147527 w 3147527"/>
              <a:gd name="T9" fmla="*/ 4696408 h 4708849"/>
              <a:gd name="T10" fmla="*/ 18662 w 3147527"/>
              <a:gd name="T11" fmla="*/ 4708849 h 4708849"/>
              <a:gd name="T12" fmla="*/ 0 w 3147527"/>
              <a:gd name="T13" fmla="*/ 0 h 47088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47527"/>
              <a:gd name="T22" fmla="*/ 0 h 4708849"/>
              <a:gd name="T23" fmla="*/ 3147527 w 3147527"/>
              <a:gd name="T24" fmla="*/ 4708849 h 47088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47527" h="4708849">
                <a:moveTo>
                  <a:pt x="0" y="0"/>
                </a:moveTo>
                <a:lnTo>
                  <a:pt x="1219200" y="1324947"/>
                </a:lnTo>
                <a:lnTo>
                  <a:pt x="1175657" y="2481943"/>
                </a:lnTo>
                <a:lnTo>
                  <a:pt x="2233127" y="3228392"/>
                </a:lnTo>
                <a:lnTo>
                  <a:pt x="3147527" y="4696408"/>
                </a:lnTo>
                <a:lnTo>
                  <a:pt x="18662" y="4708849"/>
                </a:lnTo>
                <a:cubicBezTo>
                  <a:pt x="12441" y="3139233"/>
                  <a:pt x="6221" y="1569616"/>
                  <a:pt x="0" y="0"/>
                </a:cubicBezTo>
                <a:close/>
              </a:path>
            </a:pathLst>
          </a:custGeom>
          <a:solidFill>
            <a:srgbClr val="FCB71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任意多边形 8"/>
          <p:cNvSpPr>
            <a:spLocks noChangeArrowheads="1"/>
          </p:cNvSpPr>
          <p:nvPr/>
        </p:nvSpPr>
        <p:spPr bwMode="auto">
          <a:xfrm>
            <a:off x="1965325" y="3683000"/>
            <a:ext cx="1108075" cy="1473200"/>
          </a:xfrm>
          <a:custGeom>
            <a:avLst/>
            <a:gdLst>
              <a:gd name="T0" fmla="*/ 174171 w 1076131"/>
              <a:gd name="T1" fmla="*/ 0 h 1474237"/>
              <a:gd name="T2" fmla="*/ 0 w 1076131"/>
              <a:gd name="T3" fmla="*/ 1474237 h 1474237"/>
              <a:gd name="T4" fmla="*/ 1076131 w 1076131"/>
              <a:gd name="T5" fmla="*/ 1474237 h 1474237"/>
              <a:gd name="T6" fmla="*/ 174171 w 1076131"/>
              <a:gd name="T7" fmla="*/ 0 h 1474237"/>
              <a:gd name="T8" fmla="*/ 0 60000 65536"/>
              <a:gd name="T9" fmla="*/ 0 60000 65536"/>
              <a:gd name="T10" fmla="*/ 0 60000 65536"/>
              <a:gd name="T11" fmla="*/ 0 60000 65536"/>
              <a:gd name="T12" fmla="*/ 0 w 1076131"/>
              <a:gd name="T13" fmla="*/ 0 h 1474237"/>
              <a:gd name="T14" fmla="*/ 1076131 w 1076131"/>
              <a:gd name="T15" fmla="*/ 1474237 h 1474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6131" h="1474237">
                <a:moveTo>
                  <a:pt x="174171" y="0"/>
                </a:moveTo>
                <a:lnTo>
                  <a:pt x="0" y="1474237"/>
                </a:lnTo>
                <a:lnTo>
                  <a:pt x="1076131" y="1474237"/>
                </a:lnTo>
                <a:lnTo>
                  <a:pt x="174171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任意多边形 9"/>
          <p:cNvSpPr>
            <a:spLocks noChangeArrowheads="1"/>
          </p:cNvSpPr>
          <p:nvPr/>
        </p:nvSpPr>
        <p:spPr bwMode="auto">
          <a:xfrm>
            <a:off x="814388" y="3241675"/>
            <a:ext cx="1331912" cy="1920875"/>
          </a:xfrm>
          <a:custGeom>
            <a:avLst/>
            <a:gdLst>
              <a:gd name="T0" fmla="*/ 1337388 w 1337388"/>
              <a:gd name="T1" fmla="*/ 454090 h 1909666"/>
              <a:gd name="T2" fmla="*/ 0 w 1337388"/>
              <a:gd name="T3" fmla="*/ 0 h 1909666"/>
              <a:gd name="T4" fmla="*/ 1169437 w 1337388"/>
              <a:gd name="T5" fmla="*/ 1909666 h 1909666"/>
              <a:gd name="T6" fmla="*/ 1337388 w 1337388"/>
              <a:gd name="T7" fmla="*/ 454090 h 1909666"/>
              <a:gd name="T8" fmla="*/ 0 60000 65536"/>
              <a:gd name="T9" fmla="*/ 0 60000 65536"/>
              <a:gd name="T10" fmla="*/ 0 60000 65536"/>
              <a:gd name="T11" fmla="*/ 0 60000 65536"/>
              <a:gd name="T12" fmla="*/ 0 w 1337388"/>
              <a:gd name="T13" fmla="*/ 0 h 1909666"/>
              <a:gd name="T14" fmla="*/ 1337388 w 1337388"/>
              <a:gd name="T15" fmla="*/ 1909666 h 19096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7388" h="1909666">
                <a:moveTo>
                  <a:pt x="1337388" y="454090"/>
                </a:moveTo>
                <a:lnTo>
                  <a:pt x="0" y="0"/>
                </a:lnTo>
                <a:lnTo>
                  <a:pt x="1169437" y="1909666"/>
                </a:lnTo>
                <a:lnTo>
                  <a:pt x="1337388" y="454090"/>
                </a:lnTo>
                <a:close/>
              </a:path>
            </a:pathLst>
          </a:custGeom>
          <a:solidFill>
            <a:srgbClr val="F493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任意多边形 10"/>
          <p:cNvSpPr>
            <a:spLocks noChangeArrowheads="1"/>
          </p:cNvSpPr>
          <p:nvPr/>
        </p:nvSpPr>
        <p:spPr bwMode="auto">
          <a:xfrm>
            <a:off x="796925" y="3203575"/>
            <a:ext cx="938213" cy="1965325"/>
          </a:xfrm>
          <a:custGeom>
            <a:avLst/>
            <a:gdLst>
              <a:gd name="T0" fmla="*/ 0 w 920621"/>
              <a:gd name="T1" fmla="*/ 0 h 1922106"/>
              <a:gd name="T2" fmla="*/ 920621 w 920621"/>
              <a:gd name="T3" fmla="*/ 1922106 h 1922106"/>
              <a:gd name="T4" fmla="*/ 534955 w 920621"/>
              <a:gd name="T5" fmla="*/ 1922106 h 1922106"/>
              <a:gd name="T6" fmla="*/ 0 w 920621"/>
              <a:gd name="T7" fmla="*/ 0 h 1922106"/>
              <a:gd name="T8" fmla="*/ 0 60000 65536"/>
              <a:gd name="T9" fmla="*/ 0 60000 65536"/>
              <a:gd name="T10" fmla="*/ 0 60000 65536"/>
              <a:gd name="T11" fmla="*/ 0 60000 65536"/>
              <a:gd name="T12" fmla="*/ 0 w 920621"/>
              <a:gd name="T13" fmla="*/ 0 h 1922106"/>
              <a:gd name="T14" fmla="*/ 920621 w 920621"/>
              <a:gd name="T15" fmla="*/ 1922106 h 1922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0621" h="1922106">
                <a:moveTo>
                  <a:pt x="0" y="0"/>
                </a:moveTo>
                <a:lnTo>
                  <a:pt x="920621" y="1922106"/>
                </a:lnTo>
                <a:lnTo>
                  <a:pt x="534955" y="1922106"/>
                </a:lnTo>
                <a:lnTo>
                  <a:pt x="0" y="0"/>
                </a:lnTo>
                <a:close/>
              </a:path>
            </a:pathLst>
          </a:custGeom>
          <a:solidFill>
            <a:srgbClr val="F9A81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任意多边形 12"/>
          <p:cNvSpPr>
            <a:spLocks noChangeArrowheads="1"/>
          </p:cNvSpPr>
          <p:nvPr/>
        </p:nvSpPr>
        <p:spPr bwMode="auto">
          <a:xfrm>
            <a:off x="2089150" y="1784350"/>
            <a:ext cx="622300" cy="2035175"/>
          </a:xfrm>
          <a:custGeom>
            <a:avLst/>
            <a:gdLst>
              <a:gd name="T0" fmla="*/ 68425 w 609600"/>
              <a:gd name="T1" fmla="*/ 1884784 h 1996751"/>
              <a:gd name="T2" fmla="*/ 0 w 609600"/>
              <a:gd name="T3" fmla="*/ 0 h 1996751"/>
              <a:gd name="T4" fmla="*/ 609600 w 609600"/>
              <a:gd name="T5" fmla="*/ 1996751 h 1996751"/>
              <a:gd name="T6" fmla="*/ 68425 w 609600"/>
              <a:gd name="T7" fmla="*/ 1884784 h 1996751"/>
              <a:gd name="T8" fmla="*/ 0 60000 65536"/>
              <a:gd name="T9" fmla="*/ 0 60000 65536"/>
              <a:gd name="T10" fmla="*/ 0 60000 65536"/>
              <a:gd name="T11" fmla="*/ 0 60000 65536"/>
              <a:gd name="T12" fmla="*/ 0 w 609600"/>
              <a:gd name="T13" fmla="*/ 0 h 1996751"/>
              <a:gd name="T14" fmla="*/ 609600 w 609600"/>
              <a:gd name="T15" fmla="*/ 1996751 h 19967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9600" h="1996751">
                <a:moveTo>
                  <a:pt x="68425" y="1884784"/>
                </a:moveTo>
                <a:lnTo>
                  <a:pt x="0" y="0"/>
                </a:lnTo>
                <a:lnTo>
                  <a:pt x="609600" y="1996751"/>
                </a:lnTo>
                <a:lnTo>
                  <a:pt x="68425" y="1884784"/>
                </a:lnTo>
                <a:close/>
              </a:path>
            </a:pathLst>
          </a:custGeom>
          <a:solidFill>
            <a:srgbClr val="BE203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任意多边形 14"/>
          <p:cNvSpPr>
            <a:spLocks noChangeArrowheads="1"/>
          </p:cNvSpPr>
          <p:nvPr/>
        </p:nvSpPr>
        <p:spPr bwMode="auto">
          <a:xfrm>
            <a:off x="1909763" y="1268413"/>
            <a:ext cx="1281112" cy="4094162"/>
          </a:xfrm>
          <a:custGeom>
            <a:avLst/>
            <a:gdLst>
              <a:gd name="T0" fmla="*/ 0 w 1262743"/>
              <a:gd name="T1" fmla="*/ 0 h 3999723"/>
              <a:gd name="T2" fmla="*/ 684245 w 1262743"/>
              <a:gd name="T3" fmla="*/ 516294 h 3999723"/>
              <a:gd name="T4" fmla="*/ 1262743 w 1262743"/>
              <a:gd name="T5" fmla="*/ 3999723 h 3999723"/>
              <a:gd name="T6" fmla="*/ 0 w 1262743"/>
              <a:gd name="T7" fmla="*/ 0 h 3999723"/>
              <a:gd name="T8" fmla="*/ 0 60000 65536"/>
              <a:gd name="T9" fmla="*/ 0 60000 65536"/>
              <a:gd name="T10" fmla="*/ 0 60000 65536"/>
              <a:gd name="T11" fmla="*/ 0 60000 65536"/>
              <a:gd name="T12" fmla="*/ 0 w 1262743"/>
              <a:gd name="T13" fmla="*/ 0 h 3999723"/>
              <a:gd name="T14" fmla="*/ 1262743 w 1262743"/>
              <a:gd name="T15" fmla="*/ 3999723 h 39997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2743" h="3999723">
                <a:moveTo>
                  <a:pt x="0" y="0"/>
                </a:moveTo>
                <a:lnTo>
                  <a:pt x="684245" y="516294"/>
                </a:lnTo>
                <a:lnTo>
                  <a:pt x="1262743" y="3999723"/>
                </a:lnTo>
                <a:lnTo>
                  <a:pt x="0" y="0"/>
                </a:lnTo>
                <a:close/>
              </a:path>
            </a:pathLst>
          </a:custGeom>
          <a:solidFill>
            <a:srgbClr val="EA253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任意多边形 15"/>
          <p:cNvSpPr>
            <a:spLocks noChangeArrowheads="1"/>
          </p:cNvSpPr>
          <p:nvPr/>
        </p:nvSpPr>
        <p:spPr bwMode="auto">
          <a:xfrm>
            <a:off x="1069975" y="2924175"/>
            <a:ext cx="1076325" cy="776288"/>
          </a:xfrm>
          <a:custGeom>
            <a:avLst/>
            <a:gdLst>
              <a:gd name="T0" fmla="*/ 0 w 1082351"/>
              <a:gd name="T1" fmla="*/ 0 h 777551"/>
              <a:gd name="T2" fmla="*/ 690465 w 1082351"/>
              <a:gd name="T3" fmla="*/ 149290 h 777551"/>
              <a:gd name="T4" fmla="*/ 1082351 w 1082351"/>
              <a:gd name="T5" fmla="*/ 777551 h 777551"/>
              <a:gd name="T6" fmla="*/ 0 w 1082351"/>
              <a:gd name="T7" fmla="*/ 0 h 777551"/>
              <a:gd name="T8" fmla="*/ 0 60000 65536"/>
              <a:gd name="T9" fmla="*/ 0 60000 65536"/>
              <a:gd name="T10" fmla="*/ 0 60000 65536"/>
              <a:gd name="T11" fmla="*/ 0 60000 65536"/>
              <a:gd name="T12" fmla="*/ 0 w 1082351"/>
              <a:gd name="T13" fmla="*/ 0 h 777551"/>
              <a:gd name="T14" fmla="*/ 1082351 w 1082351"/>
              <a:gd name="T15" fmla="*/ 777551 h 7775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351" h="777551">
                <a:moveTo>
                  <a:pt x="0" y="0"/>
                </a:moveTo>
                <a:lnTo>
                  <a:pt x="690465" y="149290"/>
                </a:lnTo>
                <a:lnTo>
                  <a:pt x="1082351" y="777551"/>
                </a:lnTo>
                <a:lnTo>
                  <a:pt x="0" y="0"/>
                </a:lnTo>
                <a:close/>
              </a:path>
            </a:pathLst>
          </a:custGeom>
          <a:solidFill>
            <a:srgbClr val="4EC1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16"/>
          <p:cNvSpPr>
            <a:spLocks noChangeArrowheads="1"/>
          </p:cNvSpPr>
          <p:nvPr/>
        </p:nvSpPr>
        <p:spPr bwMode="auto">
          <a:xfrm>
            <a:off x="1076325" y="1784350"/>
            <a:ext cx="1001713" cy="1300163"/>
          </a:xfrm>
          <a:custGeom>
            <a:avLst/>
            <a:gdLst>
              <a:gd name="T0" fmla="*/ 0 w 976604"/>
              <a:gd name="T1" fmla="*/ 1132114 h 1287624"/>
              <a:gd name="T2" fmla="*/ 976604 w 976604"/>
              <a:gd name="T3" fmla="*/ 0 h 1287624"/>
              <a:gd name="T4" fmla="*/ 659363 w 976604"/>
              <a:gd name="T5" fmla="*/ 1287624 h 1287624"/>
              <a:gd name="T6" fmla="*/ 0 w 976604"/>
              <a:gd name="T7" fmla="*/ 1132114 h 1287624"/>
              <a:gd name="T8" fmla="*/ 0 60000 65536"/>
              <a:gd name="T9" fmla="*/ 0 60000 65536"/>
              <a:gd name="T10" fmla="*/ 0 60000 65536"/>
              <a:gd name="T11" fmla="*/ 0 60000 65536"/>
              <a:gd name="T12" fmla="*/ 0 w 976604"/>
              <a:gd name="T13" fmla="*/ 0 h 1287624"/>
              <a:gd name="T14" fmla="*/ 976604 w 976604"/>
              <a:gd name="T15" fmla="*/ 1287624 h 1287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6604" h="1287624">
                <a:moveTo>
                  <a:pt x="0" y="1132114"/>
                </a:moveTo>
                <a:lnTo>
                  <a:pt x="976604" y="0"/>
                </a:lnTo>
                <a:lnTo>
                  <a:pt x="659363" y="1287624"/>
                </a:lnTo>
                <a:lnTo>
                  <a:pt x="0" y="1132114"/>
                </a:lnTo>
                <a:close/>
              </a:path>
            </a:pathLst>
          </a:custGeom>
          <a:solidFill>
            <a:srgbClr val="15A9B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任意多边形 17"/>
          <p:cNvSpPr>
            <a:spLocks noChangeArrowheads="1"/>
          </p:cNvSpPr>
          <p:nvPr/>
        </p:nvSpPr>
        <p:spPr bwMode="auto">
          <a:xfrm>
            <a:off x="1082675" y="1784350"/>
            <a:ext cx="1000125" cy="1144588"/>
          </a:xfrm>
          <a:custGeom>
            <a:avLst/>
            <a:gdLst>
              <a:gd name="T0" fmla="*/ 0 w 1001486"/>
              <a:gd name="T1" fmla="*/ 1144555 h 1144555"/>
              <a:gd name="T2" fmla="*/ 49763 w 1001486"/>
              <a:gd name="T3" fmla="*/ 6221 h 1144555"/>
              <a:gd name="T4" fmla="*/ 1001486 w 1001486"/>
              <a:gd name="T5" fmla="*/ 0 h 1144555"/>
              <a:gd name="T6" fmla="*/ 0 w 1001486"/>
              <a:gd name="T7" fmla="*/ 1144555 h 1144555"/>
              <a:gd name="T8" fmla="*/ 0 60000 65536"/>
              <a:gd name="T9" fmla="*/ 0 60000 65536"/>
              <a:gd name="T10" fmla="*/ 0 60000 65536"/>
              <a:gd name="T11" fmla="*/ 0 60000 65536"/>
              <a:gd name="T12" fmla="*/ 0 w 1001486"/>
              <a:gd name="T13" fmla="*/ 0 h 1144555"/>
              <a:gd name="T14" fmla="*/ 1001486 w 1001486"/>
              <a:gd name="T15" fmla="*/ 1144555 h 11445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1486" h="1144555">
                <a:moveTo>
                  <a:pt x="0" y="1144555"/>
                </a:moveTo>
                <a:lnTo>
                  <a:pt x="49763" y="6221"/>
                </a:lnTo>
                <a:lnTo>
                  <a:pt x="1001486" y="0"/>
                </a:lnTo>
                <a:lnTo>
                  <a:pt x="0" y="1144555"/>
                </a:lnTo>
                <a:close/>
              </a:path>
            </a:pathLst>
          </a:custGeom>
          <a:solidFill>
            <a:srgbClr val="17B6D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任意多边形 18"/>
          <p:cNvSpPr>
            <a:spLocks noChangeArrowheads="1"/>
          </p:cNvSpPr>
          <p:nvPr/>
        </p:nvSpPr>
        <p:spPr bwMode="auto">
          <a:xfrm>
            <a:off x="1112838" y="1250950"/>
            <a:ext cx="963612" cy="558800"/>
          </a:xfrm>
          <a:custGeom>
            <a:avLst/>
            <a:gdLst>
              <a:gd name="T0" fmla="*/ 0 w 933061"/>
              <a:gd name="T1" fmla="*/ 547396 h 559837"/>
              <a:gd name="T2" fmla="*/ 765110 w 933061"/>
              <a:gd name="T3" fmla="*/ 0 h 559837"/>
              <a:gd name="T4" fmla="*/ 933061 w 933061"/>
              <a:gd name="T5" fmla="*/ 559837 h 559837"/>
              <a:gd name="T6" fmla="*/ 0 w 933061"/>
              <a:gd name="T7" fmla="*/ 547396 h 559837"/>
              <a:gd name="T8" fmla="*/ 0 60000 65536"/>
              <a:gd name="T9" fmla="*/ 0 60000 65536"/>
              <a:gd name="T10" fmla="*/ 0 60000 65536"/>
              <a:gd name="T11" fmla="*/ 0 60000 65536"/>
              <a:gd name="T12" fmla="*/ 0 w 933061"/>
              <a:gd name="T13" fmla="*/ 0 h 559837"/>
              <a:gd name="T14" fmla="*/ 933061 w 933061"/>
              <a:gd name="T15" fmla="*/ 559837 h 5598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3061" h="559837">
                <a:moveTo>
                  <a:pt x="0" y="547396"/>
                </a:moveTo>
                <a:lnTo>
                  <a:pt x="765110" y="0"/>
                </a:lnTo>
                <a:lnTo>
                  <a:pt x="933061" y="559837"/>
                </a:lnTo>
                <a:lnTo>
                  <a:pt x="0" y="547396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任意多边形 19"/>
          <p:cNvSpPr>
            <a:spLocks noChangeArrowheads="1"/>
          </p:cNvSpPr>
          <p:nvPr/>
        </p:nvSpPr>
        <p:spPr bwMode="auto">
          <a:xfrm>
            <a:off x="1138238" y="995363"/>
            <a:ext cx="765175" cy="801687"/>
          </a:xfrm>
          <a:custGeom>
            <a:avLst/>
            <a:gdLst>
              <a:gd name="T0" fmla="*/ 236375 w 765110"/>
              <a:gd name="T1" fmla="*/ 0 h 802433"/>
              <a:gd name="T2" fmla="*/ 0 w 765110"/>
              <a:gd name="T3" fmla="*/ 802433 h 802433"/>
              <a:gd name="T4" fmla="*/ 765110 w 765110"/>
              <a:gd name="T5" fmla="*/ 255037 h 802433"/>
              <a:gd name="T6" fmla="*/ 236375 w 765110"/>
              <a:gd name="T7" fmla="*/ 0 h 802433"/>
              <a:gd name="T8" fmla="*/ 0 60000 65536"/>
              <a:gd name="T9" fmla="*/ 0 60000 65536"/>
              <a:gd name="T10" fmla="*/ 0 60000 65536"/>
              <a:gd name="T11" fmla="*/ 0 60000 65536"/>
              <a:gd name="T12" fmla="*/ 0 w 765110"/>
              <a:gd name="T13" fmla="*/ 0 h 802433"/>
              <a:gd name="T14" fmla="*/ 765110 w 765110"/>
              <a:gd name="T15" fmla="*/ 802433 h 8024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5110" h="802433">
                <a:moveTo>
                  <a:pt x="236375" y="0"/>
                </a:moveTo>
                <a:lnTo>
                  <a:pt x="0" y="802433"/>
                </a:lnTo>
                <a:lnTo>
                  <a:pt x="765110" y="255037"/>
                </a:lnTo>
                <a:lnTo>
                  <a:pt x="236375" y="0"/>
                </a:lnTo>
                <a:close/>
              </a:path>
            </a:pathLst>
          </a:custGeom>
          <a:solidFill>
            <a:srgbClr val="1AA7B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任意多边形 20"/>
          <p:cNvSpPr>
            <a:spLocks noChangeArrowheads="1"/>
          </p:cNvSpPr>
          <p:nvPr/>
        </p:nvSpPr>
        <p:spPr bwMode="auto">
          <a:xfrm>
            <a:off x="1268413" y="-74613"/>
            <a:ext cx="635000" cy="1357313"/>
          </a:xfrm>
          <a:custGeom>
            <a:avLst/>
            <a:gdLst>
              <a:gd name="T0" fmla="*/ 105747 w 634481"/>
              <a:gd name="T1" fmla="*/ 1069910 h 1356049"/>
              <a:gd name="T2" fmla="*/ 0 w 634481"/>
              <a:gd name="T3" fmla="*/ 12441 h 1356049"/>
              <a:gd name="T4" fmla="*/ 236375 w 634481"/>
              <a:gd name="T5" fmla="*/ 0 h 1356049"/>
              <a:gd name="T6" fmla="*/ 634481 w 634481"/>
              <a:gd name="T7" fmla="*/ 1356049 h 1356049"/>
              <a:gd name="T8" fmla="*/ 105747 w 634481"/>
              <a:gd name="T9" fmla="*/ 1069910 h 13560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4481"/>
              <a:gd name="T16" fmla="*/ 0 h 1356049"/>
              <a:gd name="T17" fmla="*/ 634481 w 634481"/>
              <a:gd name="T18" fmla="*/ 1356049 h 13560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4481" h="1356049">
                <a:moveTo>
                  <a:pt x="105747" y="1069910"/>
                </a:moveTo>
                <a:lnTo>
                  <a:pt x="0" y="12441"/>
                </a:lnTo>
                <a:lnTo>
                  <a:pt x="236375" y="0"/>
                </a:lnTo>
                <a:lnTo>
                  <a:pt x="634481" y="1356049"/>
                </a:lnTo>
                <a:lnTo>
                  <a:pt x="105747" y="1069910"/>
                </a:lnTo>
                <a:close/>
              </a:path>
            </a:pathLst>
          </a:custGeom>
          <a:solidFill>
            <a:srgbClr val="250D0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任意多边形 21"/>
          <p:cNvSpPr>
            <a:spLocks noChangeArrowheads="1"/>
          </p:cNvSpPr>
          <p:nvPr/>
        </p:nvSpPr>
        <p:spPr bwMode="auto">
          <a:xfrm>
            <a:off x="1498600" y="-79375"/>
            <a:ext cx="835025" cy="1343025"/>
          </a:xfrm>
          <a:custGeom>
            <a:avLst/>
            <a:gdLst>
              <a:gd name="T0" fmla="*/ 398106 w 833535"/>
              <a:gd name="T1" fmla="*/ 1343608 h 1343608"/>
              <a:gd name="T2" fmla="*/ 833535 w 833535"/>
              <a:gd name="T3" fmla="*/ 982824 h 1343608"/>
              <a:gd name="T4" fmla="*/ 279918 w 833535"/>
              <a:gd name="T5" fmla="*/ 0 h 1343608"/>
              <a:gd name="T6" fmla="*/ 0 w 833535"/>
              <a:gd name="T7" fmla="*/ 18661 h 1343608"/>
              <a:gd name="T8" fmla="*/ 398106 w 833535"/>
              <a:gd name="T9" fmla="*/ 1343608 h 13436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3535"/>
              <a:gd name="T16" fmla="*/ 0 h 1343608"/>
              <a:gd name="T17" fmla="*/ 833535 w 833535"/>
              <a:gd name="T18" fmla="*/ 1343608 h 13436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3535" h="1343608">
                <a:moveTo>
                  <a:pt x="398106" y="1343608"/>
                </a:moveTo>
                <a:lnTo>
                  <a:pt x="833535" y="982824"/>
                </a:lnTo>
                <a:lnTo>
                  <a:pt x="279918" y="0"/>
                </a:lnTo>
                <a:lnTo>
                  <a:pt x="0" y="18661"/>
                </a:lnTo>
                <a:lnTo>
                  <a:pt x="398106" y="1343608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 22"/>
          <p:cNvSpPr>
            <a:spLocks noChangeArrowheads="1"/>
          </p:cNvSpPr>
          <p:nvPr/>
        </p:nvSpPr>
        <p:spPr bwMode="auto">
          <a:xfrm>
            <a:off x="-279400" y="136525"/>
            <a:ext cx="1654175" cy="1673225"/>
          </a:xfrm>
          <a:custGeom>
            <a:avLst/>
            <a:gdLst>
              <a:gd name="T0" fmla="*/ 1654628 w 1654628"/>
              <a:gd name="T1" fmla="*/ 858416 h 1673290"/>
              <a:gd name="T2" fmla="*/ 1418253 w 1654628"/>
              <a:gd name="T3" fmla="*/ 1673290 h 1673290"/>
              <a:gd name="T4" fmla="*/ 0 w 1654628"/>
              <a:gd name="T5" fmla="*/ 99527 h 1673290"/>
              <a:gd name="T6" fmla="*/ 136849 w 1654628"/>
              <a:gd name="T7" fmla="*/ 0 h 1673290"/>
              <a:gd name="T8" fmla="*/ 1654628 w 1654628"/>
              <a:gd name="T9" fmla="*/ 858416 h 1673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4628"/>
              <a:gd name="T16" fmla="*/ 0 h 1673290"/>
              <a:gd name="T17" fmla="*/ 1654628 w 1654628"/>
              <a:gd name="T18" fmla="*/ 1673290 h 16732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4628" h="1673290">
                <a:moveTo>
                  <a:pt x="1654628" y="858416"/>
                </a:moveTo>
                <a:lnTo>
                  <a:pt x="1418253" y="1673290"/>
                </a:lnTo>
                <a:lnTo>
                  <a:pt x="0" y="99527"/>
                </a:lnTo>
                <a:lnTo>
                  <a:pt x="136849" y="0"/>
                </a:lnTo>
                <a:lnTo>
                  <a:pt x="1654628" y="858416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任意多边形 23"/>
          <p:cNvSpPr>
            <a:spLocks noChangeArrowheads="1"/>
          </p:cNvSpPr>
          <p:nvPr/>
        </p:nvSpPr>
        <p:spPr bwMode="auto">
          <a:xfrm>
            <a:off x="-17463" y="-68263"/>
            <a:ext cx="1392238" cy="1063626"/>
          </a:xfrm>
          <a:custGeom>
            <a:avLst/>
            <a:gdLst>
              <a:gd name="T0" fmla="*/ 1393372 w 1393372"/>
              <a:gd name="T1" fmla="*/ 1063690 h 1063690"/>
              <a:gd name="T2" fmla="*/ 1293845 w 1393372"/>
              <a:gd name="T3" fmla="*/ 6221 h 1063690"/>
              <a:gd name="T4" fmla="*/ 223935 w 1393372"/>
              <a:gd name="T5" fmla="*/ 0 h 1063690"/>
              <a:gd name="T6" fmla="*/ 0 w 1393372"/>
              <a:gd name="T7" fmla="*/ 292359 h 1063690"/>
              <a:gd name="T8" fmla="*/ 1393372 w 1393372"/>
              <a:gd name="T9" fmla="*/ 1063690 h 10636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3372"/>
              <a:gd name="T16" fmla="*/ 0 h 1063690"/>
              <a:gd name="T17" fmla="*/ 1393372 w 1393372"/>
              <a:gd name="T18" fmla="*/ 1063690 h 10636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3372" h="1063690">
                <a:moveTo>
                  <a:pt x="1393372" y="1063690"/>
                </a:moveTo>
                <a:lnTo>
                  <a:pt x="1293845" y="6221"/>
                </a:lnTo>
                <a:lnTo>
                  <a:pt x="223935" y="0"/>
                </a:lnTo>
                <a:lnTo>
                  <a:pt x="0" y="292359"/>
                </a:lnTo>
                <a:lnTo>
                  <a:pt x="1393372" y="1063690"/>
                </a:lnTo>
                <a:close/>
              </a:path>
            </a:pathLst>
          </a:custGeom>
          <a:solidFill>
            <a:srgbClr val="4CC4C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任意多边形 26"/>
          <p:cNvSpPr>
            <a:spLocks noChangeArrowheads="1"/>
          </p:cNvSpPr>
          <p:nvPr/>
        </p:nvSpPr>
        <p:spPr bwMode="auto">
          <a:xfrm>
            <a:off x="2892425" y="3619500"/>
            <a:ext cx="398463" cy="1711325"/>
          </a:xfrm>
          <a:custGeom>
            <a:avLst/>
            <a:gdLst>
              <a:gd name="T0" fmla="*/ 0 w 398106"/>
              <a:gd name="T1" fmla="*/ 0 h 1710612"/>
              <a:gd name="T2" fmla="*/ 398106 w 398106"/>
              <a:gd name="T3" fmla="*/ 982824 h 1710612"/>
              <a:gd name="T4" fmla="*/ 286139 w 398106"/>
              <a:gd name="T5" fmla="*/ 1710612 h 1710612"/>
              <a:gd name="T6" fmla="*/ 0 w 398106"/>
              <a:gd name="T7" fmla="*/ 0 h 1710612"/>
              <a:gd name="T8" fmla="*/ 0 60000 65536"/>
              <a:gd name="T9" fmla="*/ 0 60000 65536"/>
              <a:gd name="T10" fmla="*/ 0 60000 65536"/>
              <a:gd name="T11" fmla="*/ 0 60000 65536"/>
              <a:gd name="T12" fmla="*/ 0 w 398106"/>
              <a:gd name="T13" fmla="*/ 0 h 1710612"/>
              <a:gd name="T14" fmla="*/ 398106 w 398106"/>
              <a:gd name="T15" fmla="*/ 1710612 h 17106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106" h="1710612">
                <a:moveTo>
                  <a:pt x="0" y="0"/>
                </a:moveTo>
                <a:lnTo>
                  <a:pt x="398106" y="982824"/>
                </a:lnTo>
                <a:lnTo>
                  <a:pt x="286139" y="1710612"/>
                </a:lnTo>
                <a:lnTo>
                  <a:pt x="0" y="0"/>
                </a:lnTo>
                <a:close/>
              </a:path>
            </a:pathLst>
          </a:custGeom>
          <a:solidFill>
            <a:srgbClr val="FBA11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任意多边形 27"/>
          <p:cNvSpPr>
            <a:spLocks noChangeArrowheads="1"/>
          </p:cNvSpPr>
          <p:nvPr/>
        </p:nvSpPr>
        <p:spPr bwMode="auto">
          <a:xfrm>
            <a:off x="3184525" y="4597400"/>
            <a:ext cx="1617663" cy="565150"/>
          </a:xfrm>
          <a:custGeom>
            <a:avLst/>
            <a:gdLst>
              <a:gd name="T0" fmla="*/ 99526 w 1617306"/>
              <a:gd name="T1" fmla="*/ 0 h 566057"/>
              <a:gd name="T2" fmla="*/ 1617306 w 1617306"/>
              <a:gd name="T3" fmla="*/ 566057 h 566057"/>
              <a:gd name="T4" fmla="*/ 0 w 1617306"/>
              <a:gd name="T5" fmla="*/ 566057 h 566057"/>
              <a:gd name="T6" fmla="*/ 99526 w 1617306"/>
              <a:gd name="T7" fmla="*/ 0 h 566057"/>
              <a:gd name="T8" fmla="*/ 0 60000 65536"/>
              <a:gd name="T9" fmla="*/ 0 60000 65536"/>
              <a:gd name="T10" fmla="*/ 0 60000 65536"/>
              <a:gd name="T11" fmla="*/ 0 60000 65536"/>
              <a:gd name="T12" fmla="*/ 0 w 1617306"/>
              <a:gd name="T13" fmla="*/ 0 h 566057"/>
              <a:gd name="T14" fmla="*/ 1617306 w 1617306"/>
              <a:gd name="T15" fmla="*/ 566057 h 5660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306" h="566057">
                <a:moveTo>
                  <a:pt x="99526" y="0"/>
                </a:moveTo>
                <a:lnTo>
                  <a:pt x="1617306" y="566057"/>
                </a:lnTo>
                <a:lnTo>
                  <a:pt x="0" y="566057"/>
                </a:lnTo>
                <a:lnTo>
                  <a:pt x="99526" y="0"/>
                </a:lnTo>
                <a:close/>
              </a:path>
            </a:pathLst>
          </a:custGeom>
          <a:solidFill>
            <a:srgbClr val="ED3B3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任意多边形 28"/>
          <p:cNvSpPr>
            <a:spLocks noChangeArrowheads="1"/>
          </p:cNvSpPr>
          <p:nvPr/>
        </p:nvSpPr>
        <p:spPr bwMode="auto">
          <a:xfrm>
            <a:off x="3278188" y="4011613"/>
            <a:ext cx="1790700" cy="1157287"/>
          </a:xfrm>
          <a:custGeom>
            <a:avLst/>
            <a:gdLst>
              <a:gd name="T0" fmla="*/ 87086 w 1791477"/>
              <a:gd name="T1" fmla="*/ 0 h 1156996"/>
              <a:gd name="T2" fmla="*/ 1791477 w 1791477"/>
              <a:gd name="T3" fmla="*/ 1150776 h 1156996"/>
              <a:gd name="T4" fmla="*/ 1536441 w 1791477"/>
              <a:gd name="T5" fmla="*/ 1156996 h 1156996"/>
              <a:gd name="T6" fmla="*/ 0 w 1791477"/>
              <a:gd name="T7" fmla="*/ 603380 h 1156996"/>
              <a:gd name="T8" fmla="*/ 87086 w 1791477"/>
              <a:gd name="T9" fmla="*/ 0 h 11569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1477"/>
              <a:gd name="T16" fmla="*/ 0 h 1156996"/>
              <a:gd name="T17" fmla="*/ 1791477 w 1791477"/>
              <a:gd name="T18" fmla="*/ 1156996 h 11569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1477" h="1156996">
                <a:moveTo>
                  <a:pt x="87086" y="0"/>
                </a:moveTo>
                <a:lnTo>
                  <a:pt x="1791477" y="1150776"/>
                </a:lnTo>
                <a:lnTo>
                  <a:pt x="1536441" y="1156996"/>
                </a:lnTo>
                <a:lnTo>
                  <a:pt x="0" y="603380"/>
                </a:lnTo>
                <a:lnTo>
                  <a:pt x="87086" y="0"/>
                </a:lnTo>
                <a:close/>
              </a:path>
            </a:pathLst>
          </a:custGeom>
          <a:solidFill>
            <a:srgbClr val="F05A5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任意多边形 29"/>
          <p:cNvSpPr>
            <a:spLocks noChangeArrowheads="1"/>
          </p:cNvSpPr>
          <p:nvPr/>
        </p:nvSpPr>
        <p:spPr bwMode="auto">
          <a:xfrm>
            <a:off x="2886075" y="3613150"/>
            <a:ext cx="485775" cy="984250"/>
          </a:xfrm>
          <a:custGeom>
            <a:avLst/>
            <a:gdLst>
              <a:gd name="T0" fmla="*/ 0 w 491412"/>
              <a:gd name="T1" fmla="*/ 0 h 976604"/>
              <a:gd name="T2" fmla="*/ 491412 w 491412"/>
              <a:gd name="T3" fmla="*/ 398106 h 976604"/>
              <a:gd name="T4" fmla="*/ 398106 w 491412"/>
              <a:gd name="T5" fmla="*/ 976604 h 976604"/>
              <a:gd name="T6" fmla="*/ 0 w 491412"/>
              <a:gd name="T7" fmla="*/ 0 h 976604"/>
              <a:gd name="T8" fmla="*/ 0 60000 65536"/>
              <a:gd name="T9" fmla="*/ 0 60000 65536"/>
              <a:gd name="T10" fmla="*/ 0 60000 65536"/>
              <a:gd name="T11" fmla="*/ 0 60000 65536"/>
              <a:gd name="T12" fmla="*/ 0 w 491412"/>
              <a:gd name="T13" fmla="*/ 0 h 976604"/>
              <a:gd name="T14" fmla="*/ 491412 w 491412"/>
              <a:gd name="T15" fmla="*/ 976604 h 9766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1412" h="976604">
                <a:moveTo>
                  <a:pt x="0" y="0"/>
                </a:moveTo>
                <a:lnTo>
                  <a:pt x="491412" y="398106"/>
                </a:lnTo>
                <a:lnTo>
                  <a:pt x="398106" y="976604"/>
                </a:lnTo>
                <a:lnTo>
                  <a:pt x="0" y="0"/>
                </a:lnTo>
                <a:close/>
              </a:path>
            </a:pathLst>
          </a:custGeom>
          <a:solidFill>
            <a:srgbClr val="FCBA1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任意多边形 32"/>
          <p:cNvSpPr>
            <a:spLocks noChangeArrowheads="1"/>
          </p:cNvSpPr>
          <p:nvPr/>
        </p:nvSpPr>
        <p:spPr bwMode="auto">
          <a:xfrm>
            <a:off x="2581275" y="1773238"/>
            <a:ext cx="1082675" cy="1884362"/>
          </a:xfrm>
          <a:custGeom>
            <a:avLst/>
            <a:gdLst>
              <a:gd name="T0" fmla="*/ 0 w 1076131"/>
              <a:gd name="T1" fmla="*/ 0 h 1841240"/>
              <a:gd name="T2" fmla="*/ 1076131 w 1076131"/>
              <a:gd name="T3" fmla="*/ 6220 h 1841240"/>
              <a:gd name="T4" fmla="*/ 304800 w 1076131"/>
              <a:gd name="T5" fmla="*/ 1841240 h 1841240"/>
              <a:gd name="T6" fmla="*/ 0 w 1076131"/>
              <a:gd name="T7" fmla="*/ 0 h 1841240"/>
              <a:gd name="T8" fmla="*/ 0 60000 65536"/>
              <a:gd name="T9" fmla="*/ 0 60000 65536"/>
              <a:gd name="T10" fmla="*/ 0 60000 65536"/>
              <a:gd name="T11" fmla="*/ 0 60000 65536"/>
              <a:gd name="T12" fmla="*/ 0 w 1076131"/>
              <a:gd name="T13" fmla="*/ 0 h 1841240"/>
              <a:gd name="T14" fmla="*/ 1076131 w 1076131"/>
              <a:gd name="T15" fmla="*/ 1841240 h 1841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6131" h="1841240">
                <a:moveTo>
                  <a:pt x="0" y="0"/>
                </a:moveTo>
                <a:lnTo>
                  <a:pt x="1076131" y="6220"/>
                </a:lnTo>
                <a:lnTo>
                  <a:pt x="304800" y="1841240"/>
                </a:lnTo>
                <a:lnTo>
                  <a:pt x="0" y="0"/>
                </a:lnTo>
                <a:close/>
              </a:path>
            </a:pathLst>
          </a:custGeom>
          <a:solidFill>
            <a:srgbClr val="EA7A2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任意多边形 34"/>
          <p:cNvSpPr>
            <a:spLocks noChangeArrowheads="1"/>
          </p:cNvSpPr>
          <p:nvPr/>
        </p:nvSpPr>
        <p:spPr bwMode="auto">
          <a:xfrm>
            <a:off x="3763963" y="2052638"/>
            <a:ext cx="454025" cy="1735137"/>
          </a:xfrm>
          <a:custGeom>
            <a:avLst/>
            <a:gdLst>
              <a:gd name="T0" fmla="*/ 454090 w 454090"/>
              <a:gd name="T1" fmla="*/ 0 h 1735494"/>
              <a:gd name="T2" fmla="*/ 410547 w 454090"/>
              <a:gd name="T3" fmla="*/ 1735494 h 1735494"/>
              <a:gd name="T4" fmla="*/ 0 w 454090"/>
              <a:gd name="T5" fmla="*/ 230155 h 1735494"/>
              <a:gd name="T6" fmla="*/ 454090 w 454090"/>
              <a:gd name="T7" fmla="*/ 0 h 1735494"/>
              <a:gd name="T8" fmla="*/ 0 60000 65536"/>
              <a:gd name="T9" fmla="*/ 0 60000 65536"/>
              <a:gd name="T10" fmla="*/ 0 60000 65536"/>
              <a:gd name="T11" fmla="*/ 0 60000 65536"/>
              <a:gd name="T12" fmla="*/ 0 w 454090"/>
              <a:gd name="T13" fmla="*/ 0 h 1735494"/>
              <a:gd name="T14" fmla="*/ 454090 w 454090"/>
              <a:gd name="T15" fmla="*/ 1735494 h 17354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4090" h="1735494">
                <a:moveTo>
                  <a:pt x="454090" y="0"/>
                </a:moveTo>
                <a:lnTo>
                  <a:pt x="410547" y="1735494"/>
                </a:lnTo>
                <a:lnTo>
                  <a:pt x="0" y="230155"/>
                </a:lnTo>
                <a:lnTo>
                  <a:pt x="454090" y="0"/>
                </a:lnTo>
                <a:close/>
              </a:path>
            </a:pathLst>
          </a:custGeom>
          <a:solidFill>
            <a:srgbClr val="118A9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任意多边形 37"/>
          <p:cNvSpPr>
            <a:spLocks noChangeArrowheads="1"/>
          </p:cNvSpPr>
          <p:nvPr/>
        </p:nvSpPr>
        <p:spPr bwMode="auto">
          <a:xfrm>
            <a:off x="1884363" y="-55563"/>
            <a:ext cx="1792287" cy="1841501"/>
          </a:xfrm>
          <a:custGeom>
            <a:avLst/>
            <a:gdLst>
              <a:gd name="T0" fmla="*/ 0 w 1791478"/>
              <a:gd name="T1" fmla="*/ 1318726 h 1841241"/>
              <a:gd name="T2" fmla="*/ 696686 w 1791478"/>
              <a:gd name="T3" fmla="*/ 1841241 h 1841241"/>
              <a:gd name="T4" fmla="*/ 1791478 w 1791478"/>
              <a:gd name="T5" fmla="*/ 12441 h 1841241"/>
              <a:gd name="T6" fmla="*/ 1474237 w 1791478"/>
              <a:gd name="T7" fmla="*/ 0 h 1841241"/>
              <a:gd name="T8" fmla="*/ 0 w 1791478"/>
              <a:gd name="T9" fmla="*/ 1318726 h 18412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1478"/>
              <a:gd name="T16" fmla="*/ 0 h 1841241"/>
              <a:gd name="T17" fmla="*/ 1791478 w 1791478"/>
              <a:gd name="T18" fmla="*/ 1841241 h 18412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1478" h="1841241">
                <a:moveTo>
                  <a:pt x="0" y="1318726"/>
                </a:moveTo>
                <a:lnTo>
                  <a:pt x="696686" y="1841241"/>
                </a:lnTo>
                <a:lnTo>
                  <a:pt x="1791478" y="12441"/>
                </a:lnTo>
                <a:lnTo>
                  <a:pt x="1474237" y="0"/>
                </a:lnTo>
                <a:lnTo>
                  <a:pt x="0" y="1318726"/>
                </a:lnTo>
                <a:close/>
              </a:path>
            </a:pathLst>
          </a:custGeom>
          <a:solidFill>
            <a:srgbClr val="EE403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任意多边形 40"/>
          <p:cNvSpPr>
            <a:spLocks noChangeArrowheads="1"/>
          </p:cNvSpPr>
          <p:nvPr/>
        </p:nvSpPr>
        <p:spPr bwMode="auto">
          <a:xfrm>
            <a:off x="1803400" y="-36513"/>
            <a:ext cx="511175" cy="927101"/>
          </a:xfrm>
          <a:custGeom>
            <a:avLst/>
            <a:gdLst>
              <a:gd name="T0" fmla="*/ 503853 w 510073"/>
              <a:gd name="T1" fmla="*/ 926841 h 926841"/>
              <a:gd name="T2" fmla="*/ 510073 w 510073"/>
              <a:gd name="T3" fmla="*/ 12441 h 926841"/>
              <a:gd name="T4" fmla="*/ 0 w 510073"/>
              <a:gd name="T5" fmla="*/ 0 h 926841"/>
              <a:gd name="T6" fmla="*/ 503853 w 510073"/>
              <a:gd name="T7" fmla="*/ 926841 h 926841"/>
              <a:gd name="T8" fmla="*/ 0 60000 65536"/>
              <a:gd name="T9" fmla="*/ 0 60000 65536"/>
              <a:gd name="T10" fmla="*/ 0 60000 65536"/>
              <a:gd name="T11" fmla="*/ 0 60000 65536"/>
              <a:gd name="T12" fmla="*/ 0 w 510073"/>
              <a:gd name="T13" fmla="*/ 0 h 926841"/>
              <a:gd name="T14" fmla="*/ 510073 w 510073"/>
              <a:gd name="T15" fmla="*/ 926841 h 9268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0073" h="926841">
                <a:moveTo>
                  <a:pt x="503853" y="926841"/>
                </a:moveTo>
                <a:cubicBezTo>
                  <a:pt x="505926" y="622041"/>
                  <a:pt x="508000" y="317241"/>
                  <a:pt x="510073" y="12441"/>
                </a:cubicBezTo>
                <a:lnTo>
                  <a:pt x="0" y="0"/>
                </a:lnTo>
                <a:lnTo>
                  <a:pt x="503853" y="926841"/>
                </a:lnTo>
                <a:close/>
              </a:path>
            </a:pathLst>
          </a:custGeom>
          <a:solidFill>
            <a:srgbClr val="D91D3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任意多边形 41"/>
          <p:cNvSpPr>
            <a:spLocks noChangeArrowheads="1"/>
          </p:cNvSpPr>
          <p:nvPr/>
        </p:nvSpPr>
        <p:spPr bwMode="auto">
          <a:xfrm>
            <a:off x="2406650" y="-17463"/>
            <a:ext cx="585788" cy="334963"/>
          </a:xfrm>
          <a:custGeom>
            <a:avLst/>
            <a:gdLst>
              <a:gd name="T0" fmla="*/ 0 w 528734"/>
              <a:gd name="T1" fmla="*/ 0 h 311020"/>
              <a:gd name="T2" fmla="*/ 317240 w 528734"/>
              <a:gd name="T3" fmla="*/ 6220 h 311020"/>
              <a:gd name="T4" fmla="*/ 528734 w 528734"/>
              <a:gd name="T5" fmla="*/ 311020 h 311020"/>
              <a:gd name="T6" fmla="*/ 0 w 528734"/>
              <a:gd name="T7" fmla="*/ 0 h 311020"/>
              <a:gd name="T8" fmla="*/ 0 60000 65536"/>
              <a:gd name="T9" fmla="*/ 0 60000 65536"/>
              <a:gd name="T10" fmla="*/ 0 60000 65536"/>
              <a:gd name="T11" fmla="*/ 0 60000 65536"/>
              <a:gd name="T12" fmla="*/ 0 w 528734"/>
              <a:gd name="T13" fmla="*/ 0 h 311020"/>
              <a:gd name="T14" fmla="*/ 528734 w 528734"/>
              <a:gd name="T15" fmla="*/ 311020 h 3110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734" h="311020">
                <a:moveTo>
                  <a:pt x="0" y="0"/>
                </a:moveTo>
                <a:lnTo>
                  <a:pt x="317240" y="6220"/>
                </a:lnTo>
                <a:lnTo>
                  <a:pt x="528734" y="311020"/>
                </a:lnTo>
                <a:lnTo>
                  <a:pt x="0" y="0"/>
                </a:lnTo>
                <a:close/>
              </a:path>
            </a:pathLst>
          </a:custGeom>
          <a:solidFill>
            <a:srgbClr val="1594A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任意多边形 42"/>
          <p:cNvSpPr>
            <a:spLocks noChangeArrowheads="1"/>
          </p:cNvSpPr>
          <p:nvPr/>
        </p:nvSpPr>
        <p:spPr bwMode="auto">
          <a:xfrm>
            <a:off x="2755900" y="-12700"/>
            <a:ext cx="565150" cy="317500"/>
          </a:xfrm>
          <a:custGeom>
            <a:avLst/>
            <a:gdLst>
              <a:gd name="T0" fmla="*/ 0 w 566057"/>
              <a:gd name="T1" fmla="*/ 0 h 286139"/>
              <a:gd name="T2" fmla="*/ 566057 w 566057"/>
              <a:gd name="T3" fmla="*/ 6220 h 286139"/>
              <a:gd name="T4" fmla="*/ 223934 w 566057"/>
              <a:gd name="T5" fmla="*/ 286139 h 286139"/>
              <a:gd name="T6" fmla="*/ 0 w 566057"/>
              <a:gd name="T7" fmla="*/ 0 h 286139"/>
              <a:gd name="T8" fmla="*/ 0 60000 65536"/>
              <a:gd name="T9" fmla="*/ 0 60000 65536"/>
              <a:gd name="T10" fmla="*/ 0 60000 65536"/>
              <a:gd name="T11" fmla="*/ 0 60000 65536"/>
              <a:gd name="T12" fmla="*/ 0 w 566057"/>
              <a:gd name="T13" fmla="*/ 0 h 286139"/>
              <a:gd name="T14" fmla="*/ 566057 w 566057"/>
              <a:gd name="T15" fmla="*/ 286139 h 2861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6057" h="286139">
                <a:moveTo>
                  <a:pt x="0" y="0"/>
                </a:moveTo>
                <a:lnTo>
                  <a:pt x="566057" y="6220"/>
                </a:lnTo>
                <a:lnTo>
                  <a:pt x="223934" y="286139"/>
                </a:lnTo>
                <a:lnTo>
                  <a:pt x="0" y="0"/>
                </a:lnTo>
                <a:close/>
              </a:path>
            </a:pathLst>
          </a:custGeom>
          <a:solidFill>
            <a:srgbClr val="2178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任意多边形 43"/>
          <p:cNvSpPr>
            <a:spLocks noChangeArrowheads="1"/>
          </p:cNvSpPr>
          <p:nvPr/>
        </p:nvSpPr>
        <p:spPr bwMode="auto">
          <a:xfrm>
            <a:off x="3794125" y="-12700"/>
            <a:ext cx="274638" cy="939800"/>
          </a:xfrm>
          <a:custGeom>
            <a:avLst/>
            <a:gdLst>
              <a:gd name="T0" fmla="*/ 273698 w 273698"/>
              <a:gd name="T1" fmla="*/ 18661 h 939281"/>
              <a:gd name="T2" fmla="*/ 0 w 273698"/>
              <a:gd name="T3" fmla="*/ 939281 h 939281"/>
              <a:gd name="T4" fmla="*/ 161730 w 273698"/>
              <a:gd name="T5" fmla="*/ 0 h 939281"/>
              <a:gd name="T6" fmla="*/ 273698 w 273698"/>
              <a:gd name="T7" fmla="*/ 18661 h 939281"/>
              <a:gd name="T8" fmla="*/ 0 60000 65536"/>
              <a:gd name="T9" fmla="*/ 0 60000 65536"/>
              <a:gd name="T10" fmla="*/ 0 60000 65536"/>
              <a:gd name="T11" fmla="*/ 0 60000 65536"/>
              <a:gd name="T12" fmla="*/ 0 w 273698"/>
              <a:gd name="T13" fmla="*/ 0 h 939281"/>
              <a:gd name="T14" fmla="*/ 273698 w 273698"/>
              <a:gd name="T15" fmla="*/ 939281 h 9392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3698" h="939281">
                <a:moveTo>
                  <a:pt x="273698" y="18661"/>
                </a:moveTo>
                <a:lnTo>
                  <a:pt x="0" y="939281"/>
                </a:lnTo>
                <a:lnTo>
                  <a:pt x="161730" y="0"/>
                </a:lnTo>
                <a:lnTo>
                  <a:pt x="273698" y="18661"/>
                </a:lnTo>
                <a:close/>
              </a:path>
            </a:pathLst>
          </a:custGeom>
          <a:solidFill>
            <a:srgbClr val="1796C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44"/>
          <p:cNvSpPr>
            <a:spLocks noChangeArrowheads="1"/>
          </p:cNvSpPr>
          <p:nvPr/>
        </p:nvSpPr>
        <p:spPr bwMode="auto">
          <a:xfrm>
            <a:off x="3787775" y="-23813"/>
            <a:ext cx="603250" cy="1547813"/>
          </a:xfrm>
          <a:custGeom>
            <a:avLst/>
            <a:gdLst>
              <a:gd name="T0" fmla="*/ 267477 w 603379"/>
              <a:gd name="T1" fmla="*/ 6220 h 1548881"/>
              <a:gd name="T2" fmla="*/ 472751 w 603379"/>
              <a:gd name="T3" fmla="*/ 0 h 1548881"/>
              <a:gd name="T4" fmla="*/ 603379 w 603379"/>
              <a:gd name="T5" fmla="*/ 1548881 h 1548881"/>
              <a:gd name="T6" fmla="*/ 0 w 603379"/>
              <a:gd name="T7" fmla="*/ 939281 h 1548881"/>
              <a:gd name="T8" fmla="*/ 267477 w 603379"/>
              <a:gd name="T9" fmla="*/ 6220 h 15488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3379"/>
              <a:gd name="T16" fmla="*/ 0 h 1548881"/>
              <a:gd name="T17" fmla="*/ 603379 w 603379"/>
              <a:gd name="T18" fmla="*/ 1548881 h 15488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3379" h="1548881">
                <a:moveTo>
                  <a:pt x="267477" y="6220"/>
                </a:moveTo>
                <a:lnTo>
                  <a:pt x="472751" y="0"/>
                </a:lnTo>
                <a:lnTo>
                  <a:pt x="603379" y="1548881"/>
                </a:lnTo>
                <a:lnTo>
                  <a:pt x="0" y="939281"/>
                </a:lnTo>
                <a:lnTo>
                  <a:pt x="267477" y="6220"/>
                </a:lnTo>
                <a:close/>
              </a:path>
            </a:pathLst>
          </a:custGeom>
          <a:solidFill>
            <a:srgbClr val="107A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任意多边形 45"/>
          <p:cNvSpPr>
            <a:spLocks noChangeArrowheads="1"/>
          </p:cNvSpPr>
          <p:nvPr/>
        </p:nvSpPr>
        <p:spPr bwMode="auto">
          <a:xfrm>
            <a:off x="3651250" y="908050"/>
            <a:ext cx="746125" cy="889000"/>
          </a:xfrm>
          <a:custGeom>
            <a:avLst/>
            <a:gdLst>
              <a:gd name="T0" fmla="*/ 143070 w 746449"/>
              <a:gd name="T1" fmla="*/ 0 h 889518"/>
              <a:gd name="T2" fmla="*/ 746449 w 746449"/>
              <a:gd name="T3" fmla="*/ 603379 h 889518"/>
              <a:gd name="T4" fmla="*/ 0 w 746449"/>
              <a:gd name="T5" fmla="*/ 889518 h 889518"/>
              <a:gd name="T6" fmla="*/ 143070 w 746449"/>
              <a:gd name="T7" fmla="*/ 0 h 889518"/>
              <a:gd name="T8" fmla="*/ 0 60000 65536"/>
              <a:gd name="T9" fmla="*/ 0 60000 65536"/>
              <a:gd name="T10" fmla="*/ 0 60000 65536"/>
              <a:gd name="T11" fmla="*/ 0 60000 65536"/>
              <a:gd name="T12" fmla="*/ 0 w 746449"/>
              <a:gd name="T13" fmla="*/ 0 h 889518"/>
              <a:gd name="T14" fmla="*/ 746449 w 746449"/>
              <a:gd name="T15" fmla="*/ 889518 h 889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6449" h="889518">
                <a:moveTo>
                  <a:pt x="143070" y="0"/>
                </a:moveTo>
                <a:lnTo>
                  <a:pt x="746449" y="603379"/>
                </a:lnTo>
                <a:lnTo>
                  <a:pt x="0" y="889518"/>
                </a:lnTo>
                <a:lnTo>
                  <a:pt x="143070" y="0"/>
                </a:lnTo>
                <a:close/>
              </a:path>
            </a:pathLst>
          </a:custGeom>
          <a:solidFill>
            <a:srgbClr val="12B0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任意多边形 46"/>
          <p:cNvSpPr>
            <a:spLocks noChangeArrowheads="1"/>
          </p:cNvSpPr>
          <p:nvPr/>
        </p:nvSpPr>
        <p:spPr bwMode="auto">
          <a:xfrm>
            <a:off x="3644900" y="1485900"/>
            <a:ext cx="1150938" cy="304800"/>
          </a:xfrm>
          <a:custGeom>
            <a:avLst/>
            <a:gdLst>
              <a:gd name="T0" fmla="*/ 696686 w 1094792"/>
              <a:gd name="T1" fmla="*/ 0 h 286139"/>
              <a:gd name="T2" fmla="*/ 1094792 w 1094792"/>
              <a:gd name="T3" fmla="*/ 273698 h 286139"/>
              <a:gd name="T4" fmla="*/ 0 w 1094792"/>
              <a:gd name="T5" fmla="*/ 286139 h 286139"/>
              <a:gd name="T6" fmla="*/ 696686 w 1094792"/>
              <a:gd name="T7" fmla="*/ 0 h 286139"/>
              <a:gd name="T8" fmla="*/ 0 60000 65536"/>
              <a:gd name="T9" fmla="*/ 0 60000 65536"/>
              <a:gd name="T10" fmla="*/ 0 60000 65536"/>
              <a:gd name="T11" fmla="*/ 0 60000 65536"/>
              <a:gd name="T12" fmla="*/ 0 w 1094792"/>
              <a:gd name="T13" fmla="*/ 0 h 286139"/>
              <a:gd name="T14" fmla="*/ 1094792 w 1094792"/>
              <a:gd name="T15" fmla="*/ 286139 h 2861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4792" h="286139">
                <a:moveTo>
                  <a:pt x="696686" y="0"/>
                </a:moveTo>
                <a:lnTo>
                  <a:pt x="1094792" y="273698"/>
                </a:lnTo>
                <a:lnTo>
                  <a:pt x="0" y="286139"/>
                </a:lnTo>
                <a:lnTo>
                  <a:pt x="696686" y="0"/>
                </a:lnTo>
                <a:close/>
              </a:path>
            </a:pathLst>
          </a:custGeom>
          <a:solidFill>
            <a:srgbClr val="06738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任意多边形 48"/>
          <p:cNvSpPr>
            <a:spLocks noChangeArrowheads="1"/>
          </p:cNvSpPr>
          <p:nvPr/>
        </p:nvSpPr>
        <p:spPr bwMode="auto">
          <a:xfrm>
            <a:off x="4335463" y="958850"/>
            <a:ext cx="161925" cy="322263"/>
          </a:xfrm>
          <a:custGeom>
            <a:avLst/>
            <a:gdLst>
              <a:gd name="T0" fmla="*/ 149290 w 149290"/>
              <a:gd name="T1" fmla="*/ 0 h 323461"/>
              <a:gd name="T2" fmla="*/ 111968 w 149290"/>
              <a:gd name="T3" fmla="*/ 323461 h 323461"/>
              <a:gd name="T4" fmla="*/ 0 w 149290"/>
              <a:gd name="T5" fmla="*/ 74645 h 323461"/>
              <a:gd name="T6" fmla="*/ 149290 w 149290"/>
              <a:gd name="T7" fmla="*/ 0 h 323461"/>
              <a:gd name="T8" fmla="*/ 0 60000 65536"/>
              <a:gd name="T9" fmla="*/ 0 60000 65536"/>
              <a:gd name="T10" fmla="*/ 0 60000 65536"/>
              <a:gd name="T11" fmla="*/ 0 60000 65536"/>
              <a:gd name="T12" fmla="*/ 0 w 149290"/>
              <a:gd name="T13" fmla="*/ 0 h 323461"/>
              <a:gd name="T14" fmla="*/ 149290 w 149290"/>
              <a:gd name="T15" fmla="*/ 323461 h 3234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290" h="323461">
                <a:moveTo>
                  <a:pt x="149290" y="0"/>
                </a:moveTo>
                <a:lnTo>
                  <a:pt x="111968" y="323461"/>
                </a:lnTo>
                <a:lnTo>
                  <a:pt x="0" y="74645"/>
                </a:lnTo>
                <a:lnTo>
                  <a:pt x="149290" y="0"/>
                </a:lnTo>
                <a:close/>
              </a:path>
            </a:pathLst>
          </a:custGeom>
          <a:solidFill>
            <a:srgbClr val="0F79A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任意多边形 49"/>
          <p:cNvSpPr>
            <a:spLocks noChangeArrowheads="1"/>
          </p:cNvSpPr>
          <p:nvPr/>
        </p:nvSpPr>
        <p:spPr bwMode="auto">
          <a:xfrm>
            <a:off x="4341813" y="1038225"/>
            <a:ext cx="298450" cy="622300"/>
          </a:xfrm>
          <a:custGeom>
            <a:avLst/>
            <a:gdLst>
              <a:gd name="T0" fmla="*/ 0 w 298579"/>
              <a:gd name="T1" fmla="*/ 0 h 622040"/>
              <a:gd name="T2" fmla="*/ 298579 w 298579"/>
              <a:gd name="T3" fmla="*/ 622040 h 622040"/>
              <a:gd name="T4" fmla="*/ 37322 w 298579"/>
              <a:gd name="T5" fmla="*/ 373224 h 622040"/>
              <a:gd name="T6" fmla="*/ 0 w 298579"/>
              <a:gd name="T7" fmla="*/ 0 h 622040"/>
              <a:gd name="T8" fmla="*/ 0 60000 65536"/>
              <a:gd name="T9" fmla="*/ 0 60000 65536"/>
              <a:gd name="T10" fmla="*/ 0 60000 65536"/>
              <a:gd name="T11" fmla="*/ 0 60000 65536"/>
              <a:gd name="T12" fmla="*/ 0 w 298579"/>
              <a:gd name="T13" fmla="*/ 0 h 622040"/>
              <a:gd name="T14" fmla="*/ 298579 w 298579"/>
              <a:gd name="T15" fmla="*/ 622040 h 6220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8579" h="622040">
                <a:moveTo>
                  <a:pt x="0" y="0"/>
                </a:moveTo>
                <a:lnTo>
                  <a:pt x="298579" y="622040"/>
                </a:lnTo>
                <a:lnTo>
                  <a:pt x="37322" y="373224"/>
                </a:lnTo>
                <a:lnTo>
                  <a:pt x="0" y="0"/>
                </a:lnTo>
                <a:close/>
              </a:path>
            </a:pathLst>
          </a:custGeom>
          <a:solidFill>
            <a:srgbClr val="0F597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任意多边形 50"/>
          <p:cNvSpPr>
            <a:spLocks noChangeArrowheads="1"/>
          </p:cNvSpPr>
          <p:nvPr/>
        </p:nvSpPr>
        <p:spPr bwMode="auto">
          <a:xfrm>
            <a:off x="4378325" y="1412875"/>
            <a:ext cx="430213" cy="373063"/>
          </a:xfrm>
          <a:custGeom>
            <a:avLst/>
            <a:gdLst>
              <a:gd name="T0" fmla="*/ 0 w 429208"/>
              <a:gd name="T1" fmla="*/ 0 h 373225"/>
              <a:gd name="T2" fmla="*/ 429208 w 429208"/>
              <a:gd name="T3" fmla="*/ 373225 h 373225"/>
              <a:gd name="T4" fmla="*/ 0 w 429208"/>
              <a:gd name="T5" fmla="*/ 93306 h 373225"/>
              <a:gd name="T6" fmla="*/ 0 w 429208"/>
              <a:gd name="T7" fmla="*/ 0 h 373225"/>
              <a:gd name="T8" fmla="*/ 0 60000 65536"/>
              <a:gd name="T9" fmla="*/ 0 60000 65536"/>
              <a:gd name="T10" fmla="*/ 0 60000 65536"/>
              <a:gd name="T11" fmla="*/ 0 60000 65536"/>
              <a:gd name="T12" fmla="*/ 0 w 429208"/>
              <a:gd name="T13" fmla="*/ 0 h 373225"/>
              <a:gd name="T14" fmla="*/ 429208 w 429208"/>
              <a:gd name="T15" fmla="*/ 373225 h 373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9208" h="373225">
                <a:moveTo>
                  <a:pt x="0" y="0"/>
                </a:moveTo>
                <a:lnTo>
                  <a:pt x="429208" y="373225"/>
                </a:lnTo>
                <a:lnTo>
                  <a:pt x="0" y="93306"/>
                </a:lnTo>
                <a:lnTo>
                  <a:pt x="0" y="0"/>
                </a:lnTo>
                <a:close/>
              </a:path>
            </a:pathLst>
          </a:custGeom>
          <a:solidFill>
            <a:srgbClr val="1142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任意多边形 51"/>
          <p:cNvSpPr>
            <a:spLocks noChangeArrowheads="1"/>
          </p:cNvSpPr>
          <p:nvPr/>
        </p:nvSpPr>
        <p:spPr bwMode="auto">
          <a:xfrm>
            <a:off x="4422775" y="1238250"/>
            <a:ext cx="373063" cy="539750"/>
          </a:xfrm>
          <a:custGeom>
            <a:avLst/>
            <a:gdLst>
              <a:gd name="T0" fmla="*/ 0 w 329682"/>
              <a:gd name="T1" fmla="*/ 0 h 541176"/>
              <a:gd name="T2" fmla="*/ 329682 w 329682"/>
              <a:gd name="T3" fmla="*/ 541176 h 541176"/>
              <a:gd name="T4" fmla="*/ 174172 w 329682"/>
              <a:gd name="T5" fmla="*/ 385666 h 541176"/>
              <a:gd name="T6" fmla="*/ 0 w 329682"/>
              <a:gd name="T7" fmla="*/ 0 h 541176"/>
              <a:gd name="T8" fmla="*/ 0 60000 65536"/>
              <a:gd name="T9" fmla="*/ 0 60000 65536"/>
              <a:gd name="T10" fmla="*/ 0 60000 65536"/>
              <a:gd name="T11" fmla="*/ 0 60000 65536"/>
              <a:gd name="T12" fmla="*/ 0 w 329682"/>
              <a:gd name="T13" fmla="*/ 0 h 541176"/>
              <a:gd name="T14" fmla="*/ 329682 w 329682"/>
              <a:gd name="T15" fmla="*/ 541176 h 5411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9682" h="541176">
                <a:moveTo>
                  <a:pt x="0" y="0"/>
                </a:moveTo>
                <a:lnTo>
                  <a:pt x="329682" y="541176"/>
                </a:lnTo>
                <a:lnTo>
                  <a:pt x="174172" y="385666"/>
                </a:lnTo>
                <a:lnTo>
                  <a:pt x="0" y="0"/>
                </a:lnTo>
                <a:close/>
              </a:path>
            </a:pathLst>
          </a:custGeom>
          <a:solidFill>
            <a:srgbClr val="007DA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任意多边形 52"/>
          <p:cNvSpPr>
            <a:spLocks noChangeArrowheads="1"/>
          </p:cNvSpPr>
          <p:nvPr/>
        </p:nvSpPr>
        <p:spPr bwMode="auto">
          <a:xfrm rot="183440">
            <a:off x="-136525" y="184150"/>
            <a:ext cx="390525" cy="179388"/>
          </a:xfrm>
          <a:custGeom>
            <a:avLst/>
            <a:gdLst>
              <a:gd name="T0" fmla="*/ 43542 w 391885"/>
              <a:gd name="T1" fmla="*/ 0 h 180392"/>
              <a:gd name="T2" fmla="*/ 391885 w 391885"/>
              <a:gd name="T3" fmla="*/ 180392 h 180392"/>
              <a:gd name="T4" fmla="*/ 0 w 391885"/>
              <a:gd name="T5" fmla="*/ 143070 h 180392"/>
              <a:gd name="T6" fmla="*/ 43542 w 391885"/>
              <a:gd name="T7" fmla="*/ 0 h 180392"/>
              <a:gd name="T8" fmla="*/ 0 60000 65536"/>
              <a:gd name="T9" fmla="*/ 0 60000 65536"/>
              <a:gd name="T10" fmla="*/ 0 60000 65536"/>
              <a:gd name="T11" fmla="*/ 0 60000 65536"/>
              <a:gd name="T12" fmla="*/ 0 w 391885"/>
              <a:gd name="T13" fmla="*/ 0 h 180392"/>
              <a:gd name="T14" fmla="*/ 391885 w 391885"/>
              <a:gd name="T15" fmla="*/ 180392 h 180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1885" h="180392">
                <a:moveTo>
                  <a:pt x="43542" y="0"/>
                </a:moveTo>
                <a:lnTo>
                  <a:pt x="391885" y="180392"/>
                </a:lnTo>
                <a:lnTo>
                  <a:pt x="0" y="143070"/>
                </a:lnTo>
                <a:lnTo>
                  <a:pt x="43542" y="0"/>
                </a:lnTo>
                <a:close/>
              </a:path>
            </a:pathLst>
          </a:custGeom>
          <a:solidFill>
            <a:srgbClr val="FCB71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任意多边形 53"/>
          <p:cNvSpPr>
            <a:spLocks noChangeArrowheads="1"/>
          </p:cNvSpPr>
          <p:nvPr/>
        </p:nvSpPr>
        <p:spPr bwMode="auto">
          <a:xfrm>
            <a:off x="4824413" y="603250"/>
            <a:ext cx="242887" cy="515938"/>
          </a:xfrm>
          <a:custGeom>
            <a:avLst/>
            <a:gdLst>
              <a:gd name="T0" fmla="*/ 199053 w 242596"/>
              <a:gd name="T1" fmla="*/ 0 h 516294"/>
              <a:gd name="T2" fmla="*/ 0 w 242596"/>
              <a:gd name="T3" fmla="*/ 111967 h 516294"/>
              <a:gd name="T4" fmla="*/ 242596 w 242596"/>
              <a:gd name="T5" fmla="*/ 516294 h 516294"/>
              <a:gd name="T6" fmla="*/ 199053 w 242596"/>
              <a:gd name="T7" fmla="*/ 0 h 516294"/>
              <a:gd name="T8" fmla="*/ 0 60000 65536"/>
              <a:gd name="T9" fmla="*/ 0 60000 65536"/>
              <a:gd name="T10" fmla="*/ 0 60000 65536"/>
              <a:gd name="T11" fmla="*/ 0 60000 65536"/>
              <a:gd name="T12" fmla="*/ 0 w 242596"/>
              <a:gd name="T13" fmla="*/ 0 h 516294"/>
              <a:gd name="T14" fmla="*/ 242596 w 242596"/>
              <a:gd name="T15" fmla="*/ 516294 h 5162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2596" h="516294">
                <a:moveTo>
                  <a:pt x="199053" y="0"/>
                </a:moveTo>
                <a:lnTo>
                  <a:pt x="0" y="111967"/>
                </a:lnTo>
                <a:lnTo>
                  <a:pt x="242596" y="516294"/>
                </a:lnTo>
                <a:lnTo>
                  <a:pt x="199053" y="0"/>
                </a:lnTo>
                <a:close/>
              </a:path>
            </a:pathLst>
          </a:custGeom>
          <a:solidFill>
            <a:srgbClr val="125B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任意多边形 54"/>
          <p:cNvSpPr>
            <a:spLocks noChangeArrowheads="1"/>
          </p:cNvSpPr>
          <p:nvPr/>
        </p:nvSpPr>
        <p:spPr bwMode="auto">
          <a:xfrm>
            <a:off x="5762625" y="1263650"/>
            <a:ext cx="523875" cy="266700"/>
          </a:xfrm>
          <a:custGeom>
            <a:avLst/>
            <a:gdLst>
              <a:gd name="T0" fmla="*/ 0 w 522514"/>
              <a:gd name="T1" fmla="*/ 12441 h 267478"/>
              <a:gd name="T2" fmla="*/ 522514 w 522514"/>
              <a:gd name="T3" fmla="*/ 0 h 267478"/>
              <a:gd name="T4" fmla="*/ 273698 w 522514"/>
              <a:gd name="T5" fmla="*/ 267478 h 267478"/>
              <a:gd name="T6" fmla="*/ 0 w 522514"/>
              <a:gd name="T7" fmla="*/ 12441 h 267478"/>
              <a:gd name="T8" fmla="*/ 0 60000 65536"/>
              <a:gd name="T9" fmla="*/ 0 60000 65536"/>
              <a:gd name="T10" fmla="*/ 0 60000 65536"/>
              <a:gd name="T11" fmla="*/ 0 60000 65536"/>
              <a:gd name="T12" fmla="*/ 0 w 522514"/>
              <a:gd name="T13" fmla="*/ 0 h 267478"/>
              <a:gd name="T14" fmla="*/ 522514 w 522514"/>
              <a:gd name="T15" fmla="*/ 267478 h 2674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2514" h="267478">
                <a:moveTo>
                  <a:pt x="0" y="12441"/>
                </a:moveTo>
                <a:lnTo>
                  <a:pt x="522514" y="0"/>
                </a:lnTo>
                <a:lnTo>
                  <a:pt x="273698" y="267478"/>
                </a:lnTo>
                <a:lnTo>
                  <a:pt x="0" y="12441"/>
                </a:lnTo>
                <a:close/>
              </a:path>
            </a:pathLst>
          </a:custGeom>
          <a:solidFill>
            <a:srgbClr val="1A80B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任意多边形 55"/>
          <p:cNvSpPr>
            <a:spLocks noChangeArrowheads="1"/>
          </p:cNvSpPr>
          <p:nvPr/>
        </p:nvSpPr>
        <p:spPr bwMode="auto">
          <a:xfrm>
            <a:off x="5119688" y="2162175"/>
            <a:ext cx="341312" cy="254000"/>
          </a:xfrm>
          <a:custGeom>
            <a:avLst/>
            <a:gdLst>
              <a:gd name="T0" fmla="*/ 161731 w 342123"/>
              <a:gd name="T1" fmla="*/ 0 h 255037"/>
              <a:gd name="T2" fmla="*/ 0 w 342123"/>
              <a:gd name="T3" fmla="*/ 255037 h 255037"/>
              <a:gd name="T4" fmla="*/ 342123 w 342123"/>
              <a:gd name="T5" fmla="*/ 80865 h 255037"/>
              <a:gd name="T6" fmla="*/ 161731 w 342123"/>
              <a:gd name="T7" fmla="*/ 0 h 255037"/>
              <a:gd name="T8" fmla="*/ 0 60000 65536"/>
              <a:gd name="T9" fmla="*/ 0 60000 65536"/>
              <a:gd name="T10" fmla="*/ 0 60000 65536"/>
              <a:gd name="T11" fmla="*/ 0 60000 65536"/>
              <a:gd name="T12" fmla="*/ 0 w 342123"/>
              <a:gd name="T13" fmla="*/ 0 h 255037"/>
              <a:gd name="T14" fmla="*/ 342123 w 342123"/>
              <a:gd name="T15" fmla="*/ 255037 h 2550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123" h="255037">
                <a:moveTo>
                  <a:pt x="161731" y="0"/>
                </a:moveTo>
                <a:lnTo>
                  <a:pt x="0" y="255037"/>
                </a:lnTo>
                <a:lnTo>
                  <a:pt x="342123" y="80865"/>
                </a:lnTo>
                <a:lnTo>
                  <a:pt x="161731" y="0"/>
                </a:lnTo>
                <a:close/>
              </a:path>
            </a:pathLst>
          </a:custGeom>
          <a:solidFill>
            <a:srgbClr val="175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任意多边形 56"/>
          <p:cNvSpPr>
            <a:spLocks noChangeArrowheads="1"/>
          </p:cNvSpPr>
          <p:nvPr/>
        </p:nvSpPr>
        <p:spPr bwMode="auto">
          <a:xfrm>
            <a:off x="6000750" y="4178300"/>
            <a:ext cx="515938" cy="373063"/>
          </a:xfrm>
          <a:custGeom>
            <a:avLst/>
            <a:gdLst>
              <a:gd name="T0" fmla="*/ 255036 w 516293"/>
              <a:gd name="T1" fmla="*/ 0 h 373224"/>
              <a:gd name="T2" fmla="*/ 0 w 516293"/>
              <a:gd name="T3" fmla="*/ 373224 h 373224"/>
              <a:gd name="T4" fmla="*/ 516293 w 516293"/>
              <a:gd name="T5" fmla="*/ 242596 h 373224"/>
              <a:gd name="T6" fmla="*/ 255036 w 516293"/>
              <a:gd name="T7" fmla="*/ 0 h 373224"/>
              <a:gd name="T8" fmla="*/ 0 60000 65536"/>
              <a:gd name="T9" fmla="*/ 0 60000 65536"/>
              <a:gd name="T10" fmla="*/ 0 60000 65536"/>
              <a:gd name="T11" fmla="*/ 0 60000 65536"/>
              <a:gd name="T12" fmla="*/ 0 w 516293"/>
              <a:gd name="T13" fmla="*/ 0 h 373224"/>
              <a:gd name="T14" fmla="*/ 516293 w 516293"/>
              <a:gd name="T15" fmla="*/ 373224 h 373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6293" h="373224">
                <a:moveTo>
                  <a:pt x="255036" y="0"/>
                </a:moveTo>
                <a:lnTo>
                  <a:pt x="0" y="373224"/>
                </a:lnTo>
                <a:lnTo>
                  <a:pt x="516293" y="242596"/>
                </a:lnTo>
                <a:lnTo>
                  <a:pt x="255036" y="0"/>
                </a:lnTo>
                <a:close/>
              </a:path>
            </a:pathLst>
          </a:custGeom>
          <a:solidFill>
            <a:srgbClr val="F0595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任意多边形 57"/>
          <p:cNvSpPr>
            <a:spLocks noChangeArrowheads="1"/>
          </p:cNvSpPr>
          <p:nvPr/>
        </p:nvSpPr>
        <p:spPr bwMode="auto">
          <a:xfrm>
            <a:off x="5119688" y="4476750"/>
            <a:ext cx="392112" cy="434975"/>
          </a:xfrm>
          <a:custGeom>
            <a:avLst/>
            <a:gdLst>
              <a:gd name="T0" fmla="*/ 0 w 391885"/>
              <a:gd name="T1" fmla="*/ 0 h 435429"/>
              <a:gd name="T2" fmla="*/ 391885 w 391885"/>
              <a:gd name="T3" fmla="*/ 111967 h 435429"/>
              <a:gd name="T4" fmla="*/ 186612 w 391885"/>
              <a:gd name="T5" fmla="*/ 435429 h 435429"/>
              <a:gd name="T6" fmla="*/ 0 w 391885"/>
              <a:gd name="T7" fmla="*/ 0 h 435429"/>
              <a:gd name="T8" fmla="*/ 0 60000 65536"/>
              <a:gd name="T9" fmla="*/ 0 60000 65536"/>
              <a:gd name="T10" fmla="*/ 0 60000 65536"/>
              <a:gd name="T11" fmla="*/ 0 60000 65536"/>
              <a:gd name="T12" fmla="*/ 0 w 391885"/>
              <a:gd name="T13" fmla="*/ 0 h 435429"/>
              <a:gd name="T14" fmla="*/ 391885 w 391885"/>
              <a:gd name="T15" fmla="*/ 435429 h 4354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1885" h="435429">
                <a:moveTo>
                  <a:pt x="0" y="0"/>
                </a:moveTo>
                <a:lnTo>
                  <a:pt x="391885" y="111967"/>
                </a:lnTo>
                <a:lnTo>
                  <a:pt x="186612" y="435429"/>
                </a:lnTo>
                <a:lnTo>
                  <a:pt x="0" y="0"/>
                </a:lnTo>
                <a:close/>
              </a:path>
            </a:pathLst>
          </a:custGeom>
          <a:solidFill>
            <a:srgbClr val="F7B1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任意多边形 58"/>
          <p:cNvSpPr>
            <a:spLocks noChangeArrowheads="1"/>
          </p:cNvSpPr>
          <p:nvPr/>
        </p:nvSpPr>
        <p:spPr bwMode="auto">
          <a:xfrm>
            <a:off x="5751513" y="4881563"/>
            <a:ext cx="236537" cy="211137"/>
          </a:xfrm>
          <a:custGeom>
            <a:avLst/>
            <a:gdLst>
              <a:gd name="T0" fmla="*/ 68424 w 236375"/>
              <a:gd name="T1" fmla="*/ 0 h 211494"/>
              <a:gd name="T2" fmla="*/ 236375 w 236375"/>
              <a:gd name="T3" fmla="*/ 211494 h 211494"/>
              <a:gd name="T4" fmla="*/ 0 w 236375"/>
              <a:gd name="T5" fmla="*/ 130628 h 211494"/>
              <a:gd name="T6" fmla="*/ 68424 w 236375"/>
              <a:gd name="T7" fmla="*/ 0 h 211494"/>
              <a:gd name="T8" fmla="*/ 0 60000 65536"/>
              <a:gd name="T9" fmla="*/ 0 60000 65536"/>
              <a:gd name="T10" fmla="*/ 0 60000 65536"/>
              <a:gd name="T11" fmla="*/ 0 60000 65536"/>
              <a:gd name="T12" fmla="*/ 0 w 236375"/>
              <a:gd name="T13" fmla="*/ 0 h 211494"/>
              <a:gd name="T14" fmla="*/ 236375 w 236375"/>
              <a:gd name="T15" fmla="*/ 211494 h 2114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6375" h="211494">
                <a:moveTo>
                  <a:pt x="68424" y="0"/>
                </a:moveTo>
                <a:lnTo>
                  <a:pt x="236375" y="211494"/>
                </a:lnTo>
                <a:lnTo>
                  <a:pt x="0" y="130628"/>
                </a:lnTo>
                <a:lnTo>
                  <a:pt x="68424" y="0"/>
                </a:lnTo>
                <a:close/>
              </a:path>
            </a:pathLst>
          </a:custGeom>
          <a:solidFill>
            <a:srgbClr val="EF6D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任意多边形 59"/>
          <p:cNvSpPr>
            <a:spLocks noChangeArrowheads="1"/>
          </p:cNvSpPr>
          <p:nvPr/>
        </p:nvSpPr>
        <p:spPr bwMode="auto">
          <a:xfrm>
            <a:off x="6950075" y="4981575"/>
            <a:ext cx="187325" cy="260350"/>
          </a:xfrm>
          <a:custGeom>
            <a:avLst/>
            <a:gdLst>
              <a:gd name="T0" fmla="*/ 186612 w 186612"/>
              <a:gd name="T1" fmla="*/ 242596 h 261257"/>
              <a:gd name="T2" fmla="*/ 105746 w 186612"/>
              <a:gd name="T3" fmla="*/ 0 h 261257"/>
              <a:gd name="T4" fmla="*/ 0 w 186612"/>
              <a:gd name="T5" fmla="*/ 261257 h 261257"/>
              <a:gd name="T6" fmla="*/ 186612 w 186612"/>
              <a:gd name="T7" fmla="*/ 242596 h 261257"/>
              <a:gd name="T8" fmla="*/ 0 60000 65536"/>
              <a:gd name="T9" fmla="*/ 0 60000 65536"/>
              <a:gd name="T10" fmla="*/ 0 60000 65536"/>
              <a:gd name="T11" fmla="*/ 0 60000 65536"/>
              <a:gd name="T12" fmla="*/ 0 w 186612"/>
              <a:gd name="T13" fmla="*/ 0 h 261257"/>
              <a:gd name="T14" fmla="*/ 186612 w 186612"/>
              <a:gd name="T15" fmla="*/ 261257 h 261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6612" h="261257">
                <a:moveTo>
                  <a:pt x="186612" y="242596"/>
                </a:moveTo>
                <a:lnTo>
                  <a:pt x="105746" y="0"/>
                </a:lnTo>
                <a:lnTo>
                  <a:pt x="0" y="261257"/>
                </a:lnTo>
                <a:lnTo>
                  <a:pt x="186612" y="242596"/>
                </a:lnTo>
                <a:close/>
              </a:path>
            </a:pathLst>
          </a:custGeom>
          <a:solidFill>
            <a:srgbClr val="E9193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Box 7"/>
          <p:cNvSpPr>
            <a:spLocks noChangeArrowheads="1"/>
          </p:cNvSpPr>
          <p:nvPr/>
        </p:nvSpPr>
        <p:spPr bwMode="auto">
          <a:xfrm>
            <a:off x="5734462" y="2277051"/>
            <a:ext cx="2869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600" dirty="0" smtClean="0">
                <a:solidFill>
                  <a:srgbClr val="12B0C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THANK YOU</a:t>
            </a:r>
            <a:endParaRPr lang="zh-CN" altLang="en-US" sz="3600" dirty="0" smtClean="0">
              <a:solidFill>
                <a:srgbClr val="12B0C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矩形 62"/>
          <p:cNvSpPr>
            <a:spLocks noChangeArrowheads="1"/>
          </p:cNvSpPr>
          <p:nvPr/>
        </p:nvSpPr>
        <p:spPr bwMode="auto">
          <a:xfrm>
            <a:off x="6989763" y="3030538"/>
            <a:ext cx="358775" cy="36512"/>
          </a:xfrm>
          <a:prstGeom prst="rect">
            <a:avLst/>
          </a:prstGeom>
          <a:solidFill>
            <a:srgbClr val="12B0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任意多边形 63"/>
          <p:cNvSpPr>
            <a:spLocks noChangeArrowheads="1"/>
          </p:cNvSpPr>
          <p:nvPr/>
        </p:nvSpPr>
        <p:spPr bwMode="auto">
          <a:xfrm rot="11241277">
            <a:off x="5195888" y="3736975"/>
            <a:ext cx="341312" cy="254000"/>
          </a:xfrm>
          <a:custGeom>
            <a:avLst/>
            <a:gdLst>
              <a:gd name="T0" fmla="*/ 161731 w 342123"/>
              <a:gd name="T1" fmla="*/ 0 h 255037"/>
              <a:gd name="T2" fmla="*/ 0 w 342123"/>
              <a:gd name="T3" fmla="*/ 255037 h 255037"/>
              <a:gd name="T4" fmla="*/ 342123 w 342123"/>
              <a:gd name="T5" fmla="*/ 80865 h 255037"/>
              <a:gd name="T6" fmla="*/ 161731 w 342123"/>
              <a:gd name="T7" fmla="*/ 0 h 255037"/>
              <a:gd name="T8" fmla="*/ 0 60000 65536"/>
              <a:gd name="T9" fmla="*/ 0 60000 65536"/>
              <a:gd name="T10" fmla="*/ 0 60000 65536"/>
              <a:gd name="T11" fmla="*/ 0 60000 65536"/>
              <a:gd name="T12" fmla="*/ 0 w 342123"/>
              <a:gd name="T13" fmla="*/ 0 h 255037"/>
              <a:gd name="T14" fmla="*/ 342123 w 342123"/>
              <a:gd name="T15" fmla="*/ 255037 h 2550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123" h="255037">
                <a:moveTo>
                  <a:pt x="161731" y="0"/>
                </a:moveTo>
                <a:lnTo>
                  <a:pt x="0" y="255037"/>
                </a:lnTo>
                <a:lnTo>
                  <a:pt x="342123" y="80865"/>
                </a:lnTo>
                <a:lnTo>
                  <a:pt x="161731" y="0"/>
                </a:lnTo>
                <a:close/>
              </a:path>
            </a:pathLst>
          </a:custGeom>
          <a:solidFill>
            <a:srgbClr val="BE203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任意多边形 69"/>
          <p:cNvSpPr>
            <a:spLocks noChangeArrowheads="1"/>
          </p:cNvSpPr>
          <p:nvPr/>
        </p:nvSpPr>
        <p:spPr bwMode="auto">
          <a:xfrm>
            <a:off x="8777288" y="1325563"/>
            <a:ext cx="398462" cy="373062"/>
          </a:xfrm>
          <a:custGeom>
            <a:avLst/>
            <a:gdLst>
              <a:gd name="T0" fmla="*/ 379445 w 398106"/>
              <a:gd name="T1" fmla="*/ 18661 h 373225"/>
              <a:gd name="T2" fmla="*/ 398106 w 398106"/>
              <a:gd name="T3" fmla="*/ 373225 h 373225"/>
              <a:gd name="T4" fmla="*/ 0 w 398106"/>
              <a:gd name="T5" fmla="*/ 0 h 373225"/>
              <a:gd name="T6" fmla="*/ 379445 w 398106"/>
              <a:gd name="T7" fmla="*/ 18661 h 373225"/>
              <a:gd name="T8" fmla="*/ 0 60000 65536"/>
              <a:gd name="T9" fmla="*/ 0 60000 65536"/>
              <a:gd name="T10" fmla="*/ 0 60000 65536"/>
              <a:gd name="T11" fmla="*/ 0 60000 65536"/>
              <a:gd name="T12" fmla="*/ 0 w 398106"/>
              <a:gd name="T13" fmla="*/ 0 h 373225"/>
              <a:gd name="T14" fmla="*/ 398106 w 398106"/>
              <a:gd name="T15" fmla="*/ 373225 h 373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106" h="373225">
                <a:moveTo>
                  <a:pt x="379445" y="18661"/>
                </a:moveTo>
                <a:lnTo>
                  <a:pt x="398106" y="373225"/>
                </a:lnTo>
                <a:lnTo>
                  <a:pt x="0" y="0"/>
                </a:lnTo>
                <a:lnTo>
                  <a:pt x="379445" y="18661"/>
                </a:lnTo>
                <a:close/>
              </a:path>
            </a:pathLst>
          </a:custGeom>
          <a:solidFill>
            <a:srgbClr val="46C6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任意多边形 70"/>
          <p:cNvSpPr>
            <a:spLocks noChangeArrowheads="1"/>
          </p:cNvSpPr>
          <p:nvPr/>
        </p:nvSpPr>
        <p:spPr bwMode="auto">
          <a:xfrm>
            <a:off x="8440738" y="1325563"/>
            <a:ext cx="541337" cy="185737"/>
          </a:xfrm>
          <a:custGeom>
            <a:avLst/>
            <a:gdLst>
              <a:gd name="T0" fmla="*/ 335902 w 541175"/>
              <a:gd name="T1" fmla="*/ 0 h 186613"/>
              <a:gd name="T2" fmla="*/ 0 w 541175"/>
              <a:gd name="T3" fmla="*/ 143070 h 186613"/>
              <a:gd name="T4" fmla="*/ 541175 w 541175"/>
              <a:gd name="T5" fmla="*/ 186613 h 186613"/>
              <a:gd name="T6" fmla="*/ 335902 w 541175"/>
              <a:gd name="T7" fmla="*/ 0 h 186613"/>
              <a:gd name="T8" fmla="*/ 0 60000 65536"/>
              <a:gd name="T9" fmla="*/ 0 60000 65536"/>
              <a:gd name="T10" fmla="*/ 0 60000 65536"/>
              <a:gd name="T11" fmla="*/ 0 60000 65536"/>
              <a:gd name="T12" fmla="*/ 0 w 541175"/>
              <a:gd name="T13" fmla="*/ 0 h 186613"/>
              <a:gd name="T14" fmla="*/ 541175 w 541175"/>
              <a:gd name="T15" fmla="*/ 186613 h 1866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1175" h="186613">
                <a:moveTo>
                  <a:pt x="335902" y="0"/>
                </a:moveTo>
                <a:lnTo>
                  <a:pt x="0" y="143070"/>
                </a:lnTo>
                <a:lnTo>
                  <a:pt x="541175" y="186613"/>
                </a:lnTo>
                <a:lnTo>
                  <a:pt x="335902" y="0"/>
                </a:lnTo>
                <a:close/>
              </a:path>
            </a:pathLst>
          </a:custGeom>
          <a:solidFill>
            <a:srgbClr val="2294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任意多边形 71"/>
          <p:cNvSpPr>
            <a:spLocks noChangeArrowheads="1"/>
          </p:cNvSpPr>
          <p:nvPr/>
        </p:nvSpPr>
        <p:spPr bwMode="auto">
          <a:xfrm>
            <a:off x="8169275" y="1074738"/>
            <a:ext cx="112713" cy="166687"/>
          </a:xfrm>
          <a:custGeom>
            <a:avLst/>
            <a:gdLst>
              <a:gd name="T0" fmla="*/ 0 w 111967"/>
              <a:gd name="T1" fmla="*/ 0 h 167951"/>
              <a:gd name="T2" fmla="*/ 111967 w 111967"/>
              <a:gd name="T3" fmla="*/ 105747 h 167951"/>
              <a:gd name="T4" fmla="*/ 31102 w 111967"/>
              <a:gd name="T5" fmla="*/ 167951 h 167951"/>
              <a:gd name="T6" fmla="*/ 0 w 111967"/>
              <a:gd name="T7" fmla="*/ 0 h 167951"/>
              <a:gd name="T8" fmla="*/ 0 60000 65536"/>
              <a:gd name="T9" fmla="*/ 0 60000 65536"/>
              <a:gd name="T10" fmla="*/ 0 60000 65536"/>
              <a:gd name="T11" fmla="*/ 0 60000 65536"/>
              <a:gd name="T12" fmla="*/ 0 w 111967"/>
              <a:gd name="T13" fmla="*/ 0 h 167951"/>
              <a:gd name="T14" fmla="*/ 111967 w 111967"/>
              <a:gd name="T15" fmla="*/ 167951 h 167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967" h="167951">
                <a:moveTo>
                  <a:pt x="0" y="0"/>
                </a:moveTo>
                <a:lnTo>
                  <a:pt x="111967" y="105747"/>
                </a:lnTo>
                <a:lnTo>
                  <a:pt x="31102" y="167951"/>
                </a:lnTo>
                <a:lnTo>
                  <a:pt x="0" y="0"/>
                </a:lnTo>
                <a:close/>
              </a:path>
            </a:pathLst>
          </a:custGeom>
          <a:solidFill>
            <a:srgbClr val="F0595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任意多边形 72"/>
          <p:cNvSpPr>
            <a:spLocks noChangeArrowheads="1"/>
          </p:cNvSpPr>
          <p:nvPr/>
        </p:nvSpPr>
        <p:spPr bwMode="auto">
          <a:xfrm>
            <a:off x="8496300" y="1928813"/>
            <a:ext cx="76200" cy="93662"/>
          </a:xfrm>
          <a:custGeom>
            <a:avLst/>
            <a:gdLst>
              <a:gd name="T0" fmla="*/ 68425 w 74645"/>
              <a:gd name="T1" fmla="*/ 0 h 93306"/>
              <a:gd name="T2" fmla="*/ 0 w 74645"/>
              <a:gd name="T3" fmla="*/ 43543 h 93306"/>
              <a:gd name="T4" fmla="*/ 74645 w 74645"/>
              <a:gd name="T5" fmla="*/ 93306 h 93306"/>
              <a:gd name="T6" fmla="*/ 68425 w 74645"/>
              <a:gd name="T7" fmla="*/ 0 h 93306"/>
              <a:gd name="T8" fmla="*/ 0 60000 65536"/>
              <a:gd name="T9" fmla="*/ 0 60000 65536"/>
              <a:gd name="T10" fmla="*/ 0 60000 65536"/>
              <a:gd name="T11" fmla="*/ 0 60000 65536"/>
              <a:gd name="T12" fmla="*/ 0 w 74645"/>
              <a:gd name="T13" fmla="*/ 0 h 93306"/>
              <a:gd name="T14" fmla="*/ 74645 w 74645"/>
              <a:gd name="T15" fmla="*/ 93306 h 933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645" h="93306">
                <a:moveTo>
                  <a:pt x="68425" y="0"/>
                </a:moveTo>
                <a:lnTo>
                  <a:pt x="0" y="43543"/>
                </a:lnTo>
                <a:lnTo>
                  <a:pt x="74645" y="93306"/>
                </a:lnTo>
                <a:lnTo>
                  <a:pt x="68425" y="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任意多边形 73"/>
          <p:cNvSpPr>
            <a:spLocks noChangeArrowheads="1"/>
          </p:cNvSpPr>
          <p:nvPr/>
        </p:nvSpPr>
        <p:spPr bwMode="auto">
          <a:xfrm rot="5189374">
            <a:off x="8954294" y="3880644"/>
            <a:ext cx="341312" cy="254000"/>
          </a:xfrm>
          <a:custGeom>
            <a:avLst/>
            <a:gdLst>
              <a:gd name="T0" fmla="*/ 161731 w 342123"/>
              <a:gd name="T1" fmla="*/ 0 h 255037"/>
              <a:gd name="T2" fmla="*/ 0 w 342123"/>
              <a:gd name="T3" fmla="*/ 255037 h 255037"/>
              <a:gd name="T4" fmla="*/ 342123 w 342123"/>
              <a:gd name="T5" fmla="*/ 80865 h 255037"/>
              <a:gd name="T6" fmla="*/ 161731 w 342123"/>
              <a:gd name="T7" fmla="*/ 0 h 255037"/>
              <a:gd name="T8" fmla="*/ 0 60000 65536"/>
              <a:gd name="T9" fmla="*/ 0 60000 65536"/>
              <a:gd name="T10" fmla="*/ 0 60000 65536"/>
              <a:gd name="T11" fmla="*/ 0 60000 65536"/>
              <a:gd name="T12" fmla="*/ 0 w 342123"/>
              <a:gd name="T13" fmla="*/ 0 h 255037"/>
              <a:gd name="T14" fmla="*/ 342123 w 342123"/>
              <a:gd name="T15" fmla="*/ 255037 h 2550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123" h="255037">
                <a:moveTo>
                  <a:pt x="161731" y="0"/>
                </a:moveTo>
                <a:lnTo>
                  <a:pt x="0" y="255037"/>
                </a:lnTo>
                <a:lnTo>
                  <a:pt x="342123" y="80865"/>
                </a:lnTo>
                <a:lnTo>
                  <a:pt x="161731" y="0"/>
                </a:lnTo>
                <a:close/>
              </a:path>
            </a:pathLst>
          </a:custGeom>
          <a:solidFill>
            <a:srgbClr val="EA7A2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任意多边形 74"/>
          <p:cNvSpPr>
            <a:spLocks noChangeArrowheads="1"/>
          </p:cNvSpPr>
          <p:nvPr/>
        </p:nvSpPr>
        <p:spPr bwMode="auto">
          <a:xfrm rot="19199850">
            <a:off x="8023225" y="4589463"/>
            <a:ext cx="187325" cy="260350"/>
          </a:xfrm>
          <a:custGeom>
            <a:avLst/>
            <a:gdLst>
              <a:gd name="T0" fmla="*/ 186612 w 186612"/>
              <a:gd name="T1" fmla="*/ 242596 h 261257"/>
              <a:gd name="T2" fmla="*/ 105746 w 186612"/>
              <a:gd name="T3" fmla="*/ 0 h 261257"/>
              <a:gd name="T4" fmla="*/ 0 w 186612"/>
              <a:gd name="T5" fmla="*/ 261257 h 261257"/>
              <a:gd name="T6" fmla="*/ 186612 w 186612"/>
              <a:gd name="T7" fmla="*/ 242596 h 261257"/>
              <a:gd name="T8" fmla="*/ 0 60000 65536"/>
              <a:gd name="T9" fmla="*/ 0 60000 65536"/>
              <a:gd name="T10" fmla="*/ 0 60000 65536"/>
              <a:gd name="T11" fmla="*/ 0 60000 65536"/>
              <a:gd name="T12" fmla="*/ 0 w 186612"/>
              <a:gd name="T13" fmla="*/ 0 h 261257"/>
              <a:gd name="T14" fmla="*/ 186612 w 186612"/>
              <a:gd name="T15" fmla="*/ 261257 h 261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6612" h="261257">
                <a:moveTo>
                  <a:pt x="186612" y="242596"/>
                </a:moveTo>
                <a:lnTo>
                  <a:pt x="105746" y="0"/>
                </a:lnTo>
                <a:lnTo>
                  <a:pt x="0" y="261257"/>
                </a:lnTo>
                <a:lnTo>
                  <a:pt x="186612" y="242596"/>
                </a:lnTo>
                <a:close/>
              </a:path>
            </a:pathLst>
          </a:custGeom>
          <a:solidFill>
            <a:srgbClr val="F05A5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/>
    </mc:Choice>
    <mc:Fallback>
      <p:transition spd="med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33"/>
          <p:cNvSpPr txBox="1"/>
          <p:nvPr/>
        </p:nvSpPr>
        <p:spPr>
          <a:xfrm>
            <a:off x="457200" y="502920"/>
            <a:ext cx="5084956" cy="4057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32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用户玩转智能机的行为路径</a:t>
            </a:r>
          </a:p>
          <a:p>
            <a:pPr marL="0" lvl="0" indent="0">
              <a:buNone/>
              <a:defRPr/>
            </a:pPr>
            <a:endParaRPr lang="zh-CN" altLang="da-DK" sz="3200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56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58" name="Freeform 57"/>
            <p:cNvSpPr/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88944" y="1066835"/>
            <a:ext cx="7474885" cy="3850704"/>
            <a:chOff x="2030" y="1680"/>
            <a:chExt cx="11771" cy="6064"/>
          </a:xfrm>
        </p:grpSpPr>
        <p:grpSp>
          <p:nvGrpSpPr>
            <p:cNvPr id="40" name="组合 39"/>
            <p:cNvGrpSpPr>
              <a:grpSpLocks noChangeAspect="1"/>
            </p:cNvGrpSpPr>
            <p:nvPr/>
          </p:nvGrpSpPr>
          <p:grpSpPr>
            <a:xfrm>
              <a:off x="2030" y="1680"/>
              <a:ext cx="10223" cy="5291"/>
              <a:chOff x="3579" y="1583"/>
              <a:chExt cx="7524" cy="3895"/>
            </a:xfrm>
          </p:grpSpPr>
          <p:sp>
            <p:nvSpPr>
              <p:cNvPr id="41" name="Freeform 17"/>
              <p:cNvSpPr/>
              <p:nvPr/>
            </p:nvSpPr>
            <p:spPr bwMode="auto">
              <a:xfrm>
                <a:off x="7882" y="3266"/>
                <a:ext cx="2248" cy="2212"/>
              </a:xfrm>
              <a:custGeom>
                <a:avLst/>
                <a:gdLst>
                  <a:gd name="T0" fmla="*/ 145 w 145"/>
                  <a:gd name="T1" fmla="*/ 74 h 143"/>
                  <a:gd name="T2" fmla="*/ 133 w 145"/>
                  <a:gd name="T3" fmla="*/ 88 h 143"/>
                  <a:gd name="T4" fmla="*/ 8 w 145"/>
                  <a:gd name="T5" fmla="*/ 143 h 143"/>
                  <a:gd name="T6" fmla="*/ 2 w 145"/>
                  <a:gd name="T7" fmla="*/ 141 h 143"/>
                  <a:gd name="T8" fmla="*/ 0 w 145"/>
                  <a:gd name="T9" fmla="*/ 135 h 143"/>
                  <a:gd name="T10" fmla="*/ 6 w 145"/>
                  <a:gd name="T11" fmla="*/ 108 h 143"/>
                  <a:gd name="T12" fmla="*/ 50 w 145"/>
                  <a:gd name="T13" fmla="*/ 73 h 143"/>
                  <a:gd name="T14" fmla="*/ 21 w 145"/>
                  <a:gd name="T15" fmla="*/ 44 h 143"/>
                  <a:gd name="T16" fmla="*/ 29 w 145"/>
                  <a:gd name="T17" fmla="*/ 8 h 143"/>
                  <a:gd name="T18" fmla="*/ 36 w 145"/>
                  <a:gd name="T19" fmla="*/ 1 h 143"/>
                  <a:gd name="T20" fmla="*/ 44 w 145"/>
                  <a:gd name="T21" fmla="*/ 3 h 143"/>
                  <a:gd name="T22" fmla="*/ 138 w 145"/>
                  <a:gd name="T23" fmla="*/ 61 h 143"/>
                  <a:gd name="T24" fmla="*/ 145 w 145"/>
                  <a:gd name="T25" fmla="*/ 74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5" h="143">
                    <a:moveTo>
                      <a:pt x="145" y="74"/>
                    </a:moveTo>
                    <a:cubicBezTo>
                      <a:pt x="145" y="82"/>
                      <a:pt x="133" y="88"/>
                      <a:pt x="133" y="88"/>
                    </a:cubicBezTo>
                    <a:cubicBezTo>
                      <a:pt x="8" y="143"/>
                      <a:pt x="8" y="143"/>
                      <a:pt x="8" y="143"/>
                    </a:cubicBezTo>
                    <a:cubicBezTo>
                      <a:pt x="8" y="143"/>
                      <a:pt x="4" y="143"/>
                      <a:pt x="2" y="141"/>
                    </a:cubicBezTo>
                    <a:cubicBezTo>
                      <a:pt x="0" y="139"/>
                      <a:pt x="0" y="135"/>
                      <a:pt x="0" y="135"/>
                    </a:cubicBezTo>
                    <a:cubicBezTo>
                      <a:pt x="6" y="108"/>
                      <a:pt x="6" y="108"/>
                      <a:pt x="6" y="108"/>
                    </a:cubicBezTo>
                    <a:cubicBezTo>
                      <a:pt x="6" y="108"/>
                      <a:pt x="50" y="92"/>
                      <a:pt x="50" y="73"/>
                    </a:cubicBezTo>
                    <a:cubicBezTo>
                      <a:pt x="49" y="57"/>
                      <a:pt x="21" y="44"/>
                      <a:pt x="21" y="44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31" y="3"/>
                      <a:pt x="36" y="1"/>
                    </a:cubicBezTo>
                    <a:cubicBezTo>
                      <a:pt x="40" y="0"/>
                      <a:pt x="44" y="3"/>
                      <a:pt x="44" y="3"/>
                    </a:cubicBezTo>
                    <a:cubicBezTo>
                      <a:pt x="138" y="61"/>
                      <a:pt x="138" y="61"/>
                      <a:pt x="138" y="61"/>
                    </a:cubicBezTo>
                    <a:cubicBezTo>
                      <a:pt x="138" y="61"/>
                      <a:pt x="145" y="65"/>
                      <a:pt x="145" y="74"/>
                    </a:cubicBezTo>
                    <a:close/>
                  </a:path>
                </a:pathLst>
              </a:custGeom>
              <a:gradFill flip="none" rotWithShape="1">
                <a:gsLst>
                  <a:gs pos="27000">
                    <a:srgbClr val="FF7711"/>
                  </a:gs>
                  <a:gs pos="59000">
                    <a:srgbClr val="FFAA01"/>
                  </a:gs>
                  <a:gs pos="100000">
                    <a:srgbClr val="FECE02"/>
                  </a:gs>
                  <a:gs pos="0">
                    <a:srgbClr val="C73E01"/>
                  </a:gs>
                  <a:gs pos="80000">
                    <a:srgbClr val="FFC000"/>
                  </a:gs>
                </a:gsLst>
                <a:lin ang="10800000" scaled="1"/>
                <a:tileRect/>
              </a:gra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Freeform 18"/>
              <p:cNvSpPr/>
              <p:nvPr/>
            </p:nvSpPr>
            <p:spPr bwMode="auto">
              <a:xfrm>
                <a:off x="6487" y="3468"/>
                <a:ext cx="1965" cy="1920"/>
              </a:xfrm>
              <a:custGeom>
                <a:avLst/>
                <a:gdLst>
                  <a:gd name="T0" fmla="*/ 127 w 127"/>
                  <a:gd name="T1" fmla="*/ 64 h 124"/>
                  <a:gd name="T2" fmla="*/ 117 w 127"/>
                  <a:gd name="T3" fmla="*/ 76 h 124"/>
                  <a:gd name="T4" fmla="*/ 8 w 127"/>
                  <a:gd name="T5" fmla="*/ 124 h 124"/>
                  <a:gd name="T6" fmla="*/ 2 w 127"/>
                  <a:gd name="T7" fmla="*/ 123 h 124"/>
                  <a:gd name="T8" fmla="*/ 1 w 127"/>
                  <a:gd name="T9" fmla="*/ 118 h 124"/>
                  <a:gd name="T10" fmla="*/ 6 w 127"/>
                  <a:gd name="T11" fmla="*/ 94 h 124"/>
                  <a:gd name="T12" fmla="*/ 39 w 127"/>
                  <a:gd name="T13" fmla="*/ 62 h 124"/>
                  <a:gd name="T14" fmla="*/ 19 w 127"/>
                  <a:gd name="T15" fmla="*/ 38 h 124"/>
                  <a:gd name="T16" fmla="*/ 26 w 127"/>
                  <a:gd name="T17" fmla="*/ 6 h 124"/>
                  <a:gd name="T18" fmla="*/ 32 w 127"/>
                  <a:gd name="T19" fmla="*/ 1 h 124"/>
                  <a:gd name="T20" fmla="*/ 39 w 127"/>
                  <a:gd name="T21" fmla="*/ 2 h 124"/>
                  <a:gd name="T22" fmla="*/ 121 w 127"/>
                  <a:gd name="T23" fmla="*/ 52 h 124"/>
                  <a:gd name="T24" fmla="*/ 127 w 127"/>
                  <a:gd name="T25" fmla="*/ 6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7" h="124">
                    <a:moveTo>
                      <a:pt x="127" y="64"/>
                    </a:moveTo>
                    <a:cubicBezTo>
                      <a:pt x="127" y="71"/>
                      <a:pt x="117" y="76"/>
                      <a:pt x="117" y="76"/>
                    </a:cubicBezTo>
                    <a:cubicBezTo>
                      <a:pt x="8" y="124"/>
                      <a:pt x="8" y="124"/>
                      <a:pt x="8" y="124"/>
                    </a:cubicBezTo>
                    <a:cubicBezTo>
                      <a:pt x="8" y="124"/>
                      <a:pt x="4" y="124"/>
                      <a:pt x="2" y="123"/>
                    </a:cubicBezTo>
                    <a:cubicBezTo>
                      <a:pt x="0" y="121"/>
                      <a:pt x="1" y="118"/>
                      <a:pt x="1" y="118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6" y="94"/>
                      <a:pt x="39" y="81"/>
                      <a:pt x="39" y="62"/>
                    </a:cubicBezTo>
                    <a:cubicBezTo>
                      <a:pt x="40" y="48"/>
                      <a:pt x="19" y="38"/>
                      <a:pt x="19" y="38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8" y="2"/>
                      <a:pt x="32" y="1"/>
                    </a:cubicBezTo>
                    <a:cubicBezTo>
                      <a:pt x="36" y="0"/>
                      <a:pt x="39" y="2"/>
                      <a:pt x="39" y="2"/>
                    </a:cubicBezTo>
                    <a:cubicBezTo>
                      <a:pt x="121" y="52"/>
                      <a:pt x="121" y="52"/>
                      <a:pt x="121" y="52"/>
                    </a:cubicBezTo>
                    <a:cubicBezTo>
                      <a:pt x="121" y="52"/>
                      <a:pt x="127" y="57"/>
                      <a:pt x="127" y="64"/>
                    </a:cubicBezTo>
                    <a:close/>
                  </a:path>
                </a:pathLst>
              </a:custGeom>
              <a:gradFill flip="none" rotWithShape="1">
                <a:gsLst>
                  <a:gs pos="17000">
                    <a:srgbClr val="00B0F0">
                      <a:shade val="30000"/>
                      <a:satMod val="115000"/>
                    </a:srgbClr>
                  </a:gs>
                  <a:gs pos="56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3" name="Freeform 19"/>
              <p:cNvSpPr/>
              <p:nvPr/>
            </p:nvSpPr>
            <p:spPr bwMode="auto">
              <a:xfrm>
                <a:off x="5392" y="3638"/>
                <a:ext cx="1560" cy="1580"/>
              </a:xfrm>
              <a:custGeom>
                <a:avLst/>
                <a:gdLst>
                  <a:gd name="T0" fmla="*/ 15 w 101"/>
                  <a:gd name="T1" fmla="*/ 31 h 102"/>
                  <a:gd name="T2" fmla="*/ 21 w 101"/>
                  <a:gd name="T3" fmla="*/ 5 h 102"/>
                  <a:gd name="T4" fmla="*/ 26 w 101"/>
                  <a:gd name="T5" fmla="*/ 1 h 102"/>
                  <a:gd name="T6" fmla="*/ 32 w 101"/>
                  <a:gd name="T7" fmla="*/ 2 h 102"/>
                  <a:gd name="T8" fmla="*/ 95 w 101"/>
                  <a:gd name="T9" fmla="*/ 41 h 102"/>
                  <a:gd name="T10" fmla="*/ 101 w 101"/>
                  <a:gd name="T11" fmla="*/ 51 h 102"/>
                  <a:gd name="T12" fmla="*/ 94 w 101"/>
                  <a:gd name="T13" fmla="*/ 63 h 102"/>
                  <a:gd name="T14" fmla="*/ 6 w 101"/>
                  <a:gd name="T15" fmla="*/ 102 h 102"/>
                  <a:gd name="T16" fmla="*/ 2 w 101"/>
                  <a:gd name="T17" fmla="*/ 101 h 102"/>
                  <a:gd name="T18" fmla="*/ 0 w 101"/>
                  <a:gd name="T19" fmla="*/ 97 h 102"/>
                  <a:gd name="T20" fmla="*/ 5 w 101"/>
                  <a:gd name="T21" fmla="*/ 77 h 102"/>
                  <a:gd name="T22" fmla="*/ 15 w 101"/>
                  <a:gd name="T23" fmla="*/ 3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1" h="102">
                    <a:moveTo>
                      <a:pt x="15" y="31"/>
                    </a:moveTo>
                    <a:cubicBezTo>
                      <a:pt x="21" y="5"/>
                      <a:pt x="21" y="5"/>
                      <a:pt x="21" y="5"/>
                    </a:cubicBezTo>
                    <a:cubicBezTo>
                      <a:pt x="21" y="5"/>
                      <a:pt x="22" y="2"/>
                      <a:pt x="26" y="1"/>
                    </a:cubicBezTo>
                    <a:cubicBezTo>
                      <a:pt x="29" y="0"/>
                      <a:pt x="32" y="2"/>
                      <a:pt x="32" y="2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5" y="41"/>
                      <a:pt x="101" y="46"/>
                      <a:pt x="101" y="51"/>
                    </a:cubicBezTo>
                    <a:cubicBezTo>
                      <a:pt x="101" y="60"/>
                      <a:pt x="94" y="63"/>
                      <a:pt x="94" y="63"/>
                    </a:cubicBezTo>
                    <a:cubicBezTo>
                      <a:pt x="6" y="102"/>
                      <a:pt x="6" y="102"/>
                      <a:pt x="6" y="102"/>
                    </a:cubicBezTo>
                    <a:cubicBezTo>
                      <a:pt x="6" y="102"/>
                      <a:pt x="3" y="102"/>
                      <a:pt x="2" y="101"/>
                    </a:cubicBezTo>
                    <a:cubicBezTo>
                      <a:pt x="0" y="99"/>
                      <a:pt x="0" y="97"/>
                      <a:pt x="0" y="97"/>
                    </a:cubicBezTo>
                    <a:cubicBezTo>
                      <a:pt x="5" y="77"/>
                      <a:pt x="5" y="77"/>
                      <a:pt x="5" y="77"/>
                    </a:cubicBezTo>
                    <a:lnTo>
                      <a:pt x="15" y="3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BE1247"/>
                  </a:gs>
                  <a:gs pos="27000">
                    <a:srgbClr val="D2144F"/>
                  </a:gs>
                  <a:gs pos="66000">
                    <a:srgbClr val="F87477"/>
                  </a:gs>
                  <a:gs pos="100000">
                    <a:srgbClr val="FA9496"/>
                  </a:gs>
                </a:gsLst>
                <a:lin ang="0" scaled="1"/>
                <a:tileRect/>
              </a:gra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Box 11"/>
              <p:cNvSpPr txBox="1">
                <a:spLocks noChangeArrowheads="1"/>
              </p:cNvSpPr>
              <p:nvPr/>
            </p:nvSpPr>
            <p:spPr bwMode="auto">
              <a:xfrm flipH="1">
                <a:off x="8873" y="1583"/>
                <a:ext cx="2230" cy="8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lnSpc>
                    <a:spcPct val="150000"/>
                  </a:lnSpc>
                  <a:defRPr/>
                </a:pPr>
                <a:r>
                  <a:rPr lang="zh-CN" altLang="en-US" sz="1600" b="1" dirty="0" smtClean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众多媒体</a:t>
                </a:r>
                <a:endParaRPr lang="en-US" altLang="zh-CN" sz="16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沉浸于移动互联网</a:t>
                </a:r>
              </a:p>
            </p:txBody>
          </p:sp>
          <p:grpSp>
            <p:nvGrpSpPr>
              <p:cNvPr id="45" name="组合 29"/>
              <p:cNvGrpSpPr/>
              <p:nvPr/>
            </p:nvGrpSpPr>
            <p:grpSpPr bwMode="auto">
              <a:xfrm>
                <a:off x="3579" y="3114"/>
                <a:ext cx="2238" cy="1303"/>
                <a:chOff x="2616815" y="1507914"/>
                <a:chExt cx="1421028" cy="827705"/>
              </a:xfrm>
            </p:grpSpPr>
            <p:sp>
              <p:nvSpPr>
                <p:cNvPr id="49" name="任意多边形 48"/>
                <p:cNvSpPr/>
                <p:nvPr/>
              </p:nvSpPr>
              <p:spPr>
                <a:xfrm flipH="1">
                  <a:off x="2617112" y="2059505"/>
                  <a:ext cx="1420731" cy="276114"/>
                </a:xfrm>
                <a:custGeom>
                  <a:avLst/>
                  <a:gdLst>
                    <a:gd name="connsiteX0" fmla="*/ 0 w 1600200"/>
                    <a:gd name="connsiteY0" fmla="*/ 552450 h 552450"/>
                    <a:gd name="connsiteX1" fmla="*/ 171450 w 1600200"/>
                    <a:gd name="connsiteY1" fmla="*/ 0 h 552450"/>
                    <a:gd name="connsiteX2" fmla="*/ 1600200 w 1600200"/>
                    <a:gd name="connsiteY2" fmla="*/ 0 h 552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00200" h="552450">
                      <a:moveTo>
                        <a:pt x="0" y="552450"/>
                      </a:moveTo>
                      <a:lnTo>
                        <a:pt x="171450" y="0"/>
                      </a:lnTo>
                      <a:lnTo>
                        <a:pt x="1600200" y="0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000000">
                      <a:lumMod val="75000"/>
                      <a:lumOff val="25000"/>
                    </a:srgbClr>
                  </a:solidFill>
                  <a:prstDash val="sysDot"/>
                  <a:headEnd type="oval" w="med" len="med"/>
                  <a:tailEnd type="triangle" w="med" len="me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TextBox 49"/>
                <p:cNvSpPr txBox="1">
                  <a:spLocks noChangeArrowheads="1"/>
                </p:cNvSpPr>
                <p:nvPr/>
              </p:nvSpPr>
              <p:spPr bwMode="auto">
                <a:xfrm>
                  <a:off x="2616815" y="1507914"/>
                  <a:ext cx="1213027" cy="5385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R="0" lvl="0" indent="0" algn="ctr" eaLnBrk="1" fontAlgn="auto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sz="1600" b="1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门店</a:t>
                  </a:r>
                  <a:r>
                    <a:rPr lang="en-US" altLang="zh-CN" sz="1600" b="1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/</a:t>
                  </a:r>
                  <a:r>
                    <a:rPr lang="zh-CN" altLang="en-US" sz="1600" b="1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厂商</a:t>
                  </a:r>
                  <a:r>
                    <a:rPr lang="en-US" altLang="zh-CN" sz="1600" b="1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-</a:t>
                  </a:r>
                  <a:r>
                    <a:rPr lang="zh-CN" altLang="en-US" sz="1600" b="1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预装</a:t>
                  </a:r>
                  <a:endParaRPr lang="en-US" altLang="zh-CN" sz="1600" b="1" dirty="0" smtClean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0" marR="0" lvl="0" indent="0" algn="ctr" defTabSz="914400" eaLnBrk="1" fontAlgn="auto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>
                          <a:lumMod val="85000"/>
                          <a:lumOff val="15000"/>
                        </a:sysClr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体验智能机</a:t>
                  </a:r>
                </a:p>
              </p:txBody>
            </p:sp>
          </p:grpSp>
          <p:sp>
            <p:nvSpPr>
              <p:cNvPr id="46" name="任意多边形 45"/>
              <p:cNvSpPr/>
              <p:nvPr/>
            </p:nvSpPr>
            <p:spPr>
              <a:xfrm>
                <a:off x="9007" y="2451"/>
                <a:ext cx="1020" cy="1520"/>
              </a:xfrm>
              <a:custGeom>
                <a:avLst/>
                <a:gdLst>
                  <a:gd name="connsiteX0" fmla="*/ 0 w 647700"/>
                  <a:gd name="connsiteY0" fmla="*/ 965200 h 965200"/>
                  <a:gd name="connsiteX1" fmla="*/ 152400 w 647700"/>
                  <a:gd name="connsiteY1" fmla="*/ 508000 h 965200"/>
                  <a:gd name="connsiteX2" fmla="*/ 647700 w 647700"/>
                  <a:gd name="connsiteY2" fmla="*/ 0 h 965200"/>
                  <a:gd name="connsiteX0-1" fmla="*/ 0 w 647700"/>
                  <a:gd name="connsiteY0-2" fmla="*/ 965200 h 965200"/>
                  <a:gd name="connsiteX1-3" fmla="*/ 101600 w 647700"/>
                  <a:gd name="connsiteY1-4" fmla="*/ 520700 h 965200"/>
                  <a:gd name="connsiteX2-5" fmla="*/ 647700 w 647700"/>
                  <a:gd name="connsiteY2-6" fmla="*/ 0 h 9652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647700" h="965200">
                    <a:moveTo>
                      <a:pt x="0" y="965200"/>
                    </a:moveTo>
                    <a:lnTo>
                      <a:pt x="101600" y="520700"/>
                    </a:lnTo>
                    <a:lnTo>
                      <a:pt x="64770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ysDot"/>
                <a:headEnd type="oval" w="med" len="med"/>
                <a:tailEnd type="triangl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 flipH="1">
                <a:off x="6410" y="2441"/>
                <a:ext cx="1020" cy="1520"/>
              </a:xfrm>
              <a:custGeom>
                <a:avLst/>
                <a:gdLst>
                  <a:gd name="connsiteX0" fmla="*/ 0 w 647700"/>
                  <a:gd name="connsiteY0" fmla="*/ 965200 h 965200"/>
                  <a:gd name="connsiteX1" fmla="*/ 152400 w 647700"/>
                  <a:gd name="connsiteY1" fmla="*/ 508000 h 965200"/>
                  <a:gd name="connsiteX2" fmla="*/ 647700 w 647700"/>
                  <a:gd name="connsiteY2" fmla="*/ 0 h 965200"/>
                  <a:gd name="connsiteX0-1" fmla="*/ 0 w 647700"/>
                  <a:gd name="connsiteY0-2" fmla="*/ 965200 h 965200"/>
                  <a:gd name="connsiteX1-3" fmla="*/ 101600 w 647700"/>
                  <a:gd name="connsiteY1-4" fmla="*/ 520700 h 965200"/>
                  <a:gd name="connsiteX2-5" fmla="*/ 647700 w 647700"/>
                  <a:gd name="connsiteY2-6" fmla="*/ 0 h 9652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647700" h="965200">
                    <a:moveTo>
                      <a:pt x="0" y="965200"/>
                    </a:moveTo>
                    <a:lnTo>
                      <a:pt x="101600" y="520700"/>
                    </a:lnTo>
                    <a:lnTo>
                      <a:pt x="64770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0000">
                    <a:lumMod val="75000"/>
                    <a:lumOff val="25000"/>
                  </a:srgbClr>
                </a:solidFill>
                <a:prstDash val="sysDot"/>
                <a:headEnd type="oval" w="med" len="med"/>
                <a:tailEnd type="triangle" w="med" len="me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8" name="TextBox 11"/>
              <p:cNvSpPr txBox="1">
                <a:spLocks noChangeArrowheads="1"/>
              </p:cNvSpPr>
              <p:nvPr/>
            </p:nvSpPr>
            <p:spPr bwMode="auto">
              <a:xfrm flipH="1">
                <a:off x="5158" y="1603"/>
                <a:ext cx="2576" cy="8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1" dirty="0" smtClean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应用市场</a:t>
                </a:r>
                <a:endParaRPr lang="en-US" altLang="zh-CN" sz="16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丰富智能机</a:t>
                </a:r>
              </a:p>
            </p:txBody>
          </p:sp>
        </p:grpSp>
        <p:sp>
          <p:nvSpPr>
            <p:cNvPr id="52" name="TextBox 11"/>
            <p:cNvSpPr txBox="1">
              <a:spLocks noChangeArrowheads="1"/>
            </p:cNvSpPr>
            <p:nvPr/>
          </p:nvSpPr>
          <p:spPr bwMode="auto">
            <a:xfrm flipH="1">
              <a:off x="7676" y="7211"/>
              <a:ext cx="6125" cy="5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6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用户越来越多的时间沉淀在各大媒体中</a:t>
              </a:r>
            </a:p>
          </p:txBody>
        </p:sp>
      </p:grpSp>
      <p:sp>
        <p:nvSpPr>
          <p:cNvPr id="53" name="任意多边形 52"/>
          <p:cNvSpPr/>
          <p:nvPr/>
        </p:nvSpPr>
        <p:spPr>
          <a:xfrm flipV="1">
            <a:off x="5972251" y="3604524"/>
            <a:ext cx="879954" cy="891319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-1" fmla="*/ 0 w 647700"/>
              <a:gd name="connsiteY0-2" fmla="*/ 965200 h 965200"/>
              <a:gd name="connsiteX1-3" fmla="*/ 101600 w 647700"/>
              <a:gd name="connsiteY1-4" fmla="*/ 520700 h 965200"/>
              <a:gd name="connsiteX2-5" fmla="*/ 647700 w 647700"/>
              <a:gd name="connsiteY2-6" fmla="*/ 0 h 965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ysDot"/>
            <a:headEnd type="oval" w="med" len="med"/>
            <a:tailEnd type="triangl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33"/>
          <p:cNvSpPr txBox="1"/>
          <p:nvPr/>
        </p:nvSpPr>
        <p:spPr>
          <a:xfrm>
            <a:off x="457200" y="502920"/>
            <a:ext cx="5664820" cy="4057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en-US" sz="32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以产品经理思维，思考</a:t>
            </a:r>
            <a:r>
              <a:rPr lang="en-US" altLang="zh-CN" sz="3200" dirty="0" err="1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32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  <a:endParaRPr lang="zh-CN" altLang="da-DK" sz="3200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56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58" name="Freeform 57"/>
            <p:cNvSpPr/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8" name="图示 17"/>
          <p:cNvGraphicFramePr/>
          <p:nvPr/>
        </p:nvGraphicFramePr>
        <p:xfrm>
          <a:off x="2" y="1237784"/>
          <a:ext cx="1906858" cy="3739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图示 7"/>
          <p:cNvGraphicFramePr/>
          <p:nvPr/>
        </p:nvGraphicFramePr>
        <p:xfrm>
          <a:off x="1755217" y="1663328"/>
          <a:ext cx="7092176" cy="288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3055263" y="1227260"/>
            <a:ext cx="1285358" cy="1285357"/>
          </a:xfrm>
          <a:prstGeom prst="ellipse">
            <a:avLst/>
          </a:prstGeom>
          <a:blipFill>
            <a:blip r:embed="rId3" cstate="email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165"/>
            <a:endParaRPr kumimoji="1" lang="zh-CN" altLang="en-US" sz="2400" kern="0" dirty="0">
              <a:solidFill>
                <a:srgbClr val="103154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876769" y="1227260"/>
            <a:ext cx="1285358" cy="1285357"/>
          </a:xfrm>
          <a:prstGeom prst="ellipse">
            <a:avLst/>
          </a:prstGeom>
          <a:blipFill>
            <a:blip r:embed="rId3" cstate="email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165"/>
            <a:endParaRPr kumimoji="1" lang="zh-CN" altLang="en-US" sz="2400" kern="0" dirty="0">
              <a:solidFill>
                <a:srgbClr val="103154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8561" y="2707884"/>
            <a:ext cx="4246880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165"/>
            <a:r>
              <a:rPr lang="zh-CN" altLang="da-DK" sz="4000" dirty="0">
                <a:solidFill>
                  <a:srgbClr val="F8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广点通算法的猜想</a:t>
            </a:r>
          </a:p>
        </p:txBody>
      </p:sp>
      <p:sp>
        <p:nvSpPr>
          <p:cNvPr id="9" name="椭圆 8"/>
          <p:cNvSpPr/>
          <p:nvPr/>
        </p:nvSpPr>
        <p:spPr>
          <a:xfrm>
            <a:off x="3835703" y="1099156"/>
            <a:ext cx="1472594" cy="1472594"/>
          </a:xfrm>
          <a:prstGeom prst="ellipse">
            <a:avLst/>
          </a:prstGeom>
          <a:blipFill>
            <a:blip r:embed="rId4" cstate="email"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165"/>
            <a:endParaRPr kumimoji="1" lang="zh-CN" altLang="en-US" sz="2400" kern="0" dirty="0">
              <a:solidFill>
                <a:srgbClr val="103154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94480" y="1327685"/>
            <a:ext cx="9637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165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等线" panose="02010600030101010101" pitchFamily="2" charset="-122"/>
              </a:rPr>
              <a:t>02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/>
          <p:cNvGraphicFramePr/>
          <p:nvPr/>
        </p:nvGraphicFramePr>
        <p:xfrm>
          <a:off x="2256391" y="1878956"/>
          <a:ext cx="4631700" cy="2873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Text Placeholder 33"/>
          <p:cNvSpPr txBox="1"/>
          <p:nvPr/>
        </p:nvSpPr>
        <p:spPr>
          <a:xfrm>
            <a:off x="457200" y="502920"/>
            <a:ext cx="4800600" cy="4057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zh-CN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What is </a:t>
            </a:r>
            <a:r>
              <a:rPr lang="zh-CN" altLang="en-US" sz="32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广点通</a:t>
            </a:r>
            <a:r>
              <a:rPr lang="zh-CN" altLang="da-DK" sz="32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da-DK" sz="3200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56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58" name="Freeform 57"/>
            <p:cNvSpPr/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57200" y="1066800"/>
            <a:ext cx="825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个人理解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：广点通是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有学习能力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”“</a:t>
            </a:r>
            <a:r>
              <a:rPr lang="zh-CN" altLang="en-US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力争闭环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效果广告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”“</a:t>
            </a:r>
            <a:r>
              <a:rPr lang="zh-CN" altLang="en-US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生态系统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63260" y="3524885"/>
            <a:ext cx="112458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效果广告</a:t>
            </a:r>
          </a:p>
        </p:txBody>
      </p:sp>
      <p:sp>
        <p:nvSpPr>
          <p:cNvPr id="11" name="TextBox 44"/>
          <p:cNvSpPr txBox="1"/>
          <p:nvPr/>
        </p:nvSpPr>
        <p:spPr>
          <a:xfrm>
            <a:off x="4006850" y="3107055"/>
            <a:ext cx="1122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广点通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46"/>
          <p:cNvSpPr txBox="1"/>
          <p:nvPr/>
        </p:nvSpPr>
        <p:spPr>
          <a:xfrm>
            <a:off x="5257800" y="1878965"/>
            <a:ext cx="112458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力争闭环</a:t>
            </a:r>
          </a:p>
        </p:txBody>
      </p:sp>
      <p:sp>
        <p:nvSpPr>
          <p:cNvPr id="14" name="TextBox 46"/>
          <p:cNvSpPr txBox="1"/>
          <p:nvPr/>
        </p:nvSpPr>
        <p:spPr>
          <a:xfrm>
            <a:off x="2150110" y="2263775"/>
            <a:ext cx="14147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有学习能力</a:t>
            </a:r>
          </a:p>
        </p:txBody>
      </p:sp>
      <p:sp>
        <p:nvSpPr>
          <p:cNvPr id="15" name="TextBox 46"/>
          <p:cNvSpPr txBox="1"/>
          <p:nvPr/>
        </p:nvSpPr>
        <p:spPr>
          <a:xfrm>
            <a:off x="2882265" y="4367530"/>
            <a:ext cx="112458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生态系统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302375" y="1911985"/>
            <a:ext cx="2103755" cy="319405"/>
            <a:chOff x="10015" y="3010"/>
            <a:chExt cx="3313" cy="503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10015" y="3262"/>
              <a:ext cx="659" cy="0"/>
            </a:xfrm>
            <a:prstGeom prst="straightConnector1">
              <a:avLst/>
            </a:prstGeom>
            <a:ln w="12700">
              <a:prstDash val="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46"/>
            <p:cNvSpPr txBox="1"/>
            <p:nvPr/>
          </p:nvSpPr>
          <p:spPr>
            <a:xfrm>
              <a:off x="10602" y="3010"/>
              <a:ext cx="2726" cy="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监控多种转化行为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00850" y="3557905"/>
            <a:ext cx="2160270" cy="319405"/>
            <a:chOff x="10051" y="3010"/>
            <a:chExt cx="3402" cy="503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10051" y="3262"/>
              <a:ext cx="659" cy="0"/>
            </a:xfrm>
            <a:prstGeom prst="straightConnector1">
              <a:avLst/>
            </a:prstGeom>
            <a:ln w="12700">
              <a:prstDash val="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46"/>
            <p:cNvSpPr txBox="1"/>
            <p:nvPr/>
          </p:nvSpPr>
          <p:spPr>
            <a:xfrm>
              <a:off x="10602" y="3010"/>
              <a:ext cx="2851" cy="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OCPA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智能出价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56565" y="2296795"/>
            <a:ext cx="1727835" cy="318770"/>
            <a:chOff x="719" y="3617"/>
            <a:chExt cx="2721" cy="502"/>
          </a:xfrm>
        </p:grpSpPr>
        <p:cxnSp>
          <p:nvCxnSpPr>
            <p:cNvPr id="12" name="直接箭头连接符 11"/>
            <p:cNvCxnSpPr/>
            <p:nvPr/>
          </p:nvCxnSpPr>
          <p:spPr>
            <a:xfrm flipH="1">
              <a:off x="2792" y="3868"/>
              <a:ext cx="648" cy="0"/>
            </a:xfrm>
            <a:prstGeom prst="straightConnector1">
              <a:avLst/>
            </a:prstGeom>
            <a:ln w="12700">
              <a:prstDash val="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46"/>
            <p:cNvSpPr txBox="1"/>
            <p:nvPr/>
          </p:nvSpPr>
          <p:spPr>
            <a:xfrm>
              <a:off x="719" y="3617"/>
              <a:ext cx="2091" cy="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自主分配流量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200" y="4400550"/>
            <a:ext cx="2442210" cy="319405"/>
            <a:chOff x="-406" y="3617"/>
            <a:chExt cx="3846" cy="503"/>
          </a:xfrm>
        </p:grpSpPr>
        <p:cxnSp>
          <p:nvCxnSpPr>
            <p:cNvPr id="19" name="直接箭头连接符 18"/>
            <p:cNvCxnSpPr/>
            <p:nvPr/>
          </p:nvCxnSpPr>
          <p:spPr>
            <a:xfrm flipH="1">
              <a:off x="2792" y="3868"/>
              <a:ext cx="648" cy="0"/>
            </a:xfrm>
            <a:prstGeom prst="straightConnector1">
              <a:avLst/>
            </a:prstGeom>
            <a:ln w="12700">
              <a:prstDash val="dash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46"/>
            <p:cNvSpPr txBox="1"/>
            <p:nvPr/>
          </p:nvSpPr>
          <p:spPr>
            <a:xfrm>
              <a:off x="-406" y="3617"/>
              <a:ext cx="3216" cy="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广告自身进行优胜劣汰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33"/>
          <p:cNvSpPr txBox="1"/>
          <p:nvPr/>
        </p:nvSpPr>
        <p:spPr>
          <a:xfrm>
            <a:off x="457200" y="502920"/>
            <a:ext cx="4800600" cy="4057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da-DK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广点通核心算法猜想</a:t>
            </a:r>
          </a:p>
        </p:txBody>
      </p:sp>
      <p:grpSp>
        <p:nvGrpSpPr>
          <p:cNvPr id="2" name="Group 56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58" name="Freeform 57"/>
            <p:cNvSpPr/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2395" y="1060450"/>
            <a:ext cx="9051925" cy="3799840"/>
            <a:chOff x="177" y="1670"/>
            <a:chExt cx="14255" cy="5984"/>
          </a:xfrm>
        </p:grpSpPr>
        <p:sp>
          <p:nvSpPr>
            <p:cNvPr id="36" name="TextBox 11"/>
            <p:cNvSpPr txBox="1">
              <a:spLocks noChangeArrowheads="1"/>
            </p:cNvSpPr>
            <p:nvPr/>
          </p:nvSpPr>
          <p:spPr bwMode="auto">
            <a:xfrm flipH="1">
              <a:off x="8280" y="6133"/>
              <a:ext cx="6152" cy="4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ecpm</a:t>
              </a:r>
              <a:r>
                <a:rPr lang="zh-CN" altLang="en-US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反映了广告平台的盈利能力  </a:t>
              </a:r>
              <a:endParaRPr lang="en-US" altLang="zh-CN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1"/>
            <p:cNvGrpSpPr/>
            <p:nvPr/>
          </p:nvGrpSpPr>
          <p:grpSpPr>
            <a:xfrm>
              <a:off x="177" y="1670"/>
              <a:ext cx="13327" cy="5985"/>
              <a:chOff x="177" y="1942"/>
              <a:chExt cx="13327" cy="5985"/>
            </a:xfrm>
          </p:grpSpPr>
          <p:sp>
            <p:nvSpPr>
              <p:cNvPr id="24" name="等腰三角形 6"/>
              <p:cNvSpPr/>
              <p:nvPr/>
            </p:nvSpPr>
            <p:spPr>
              <a:xfrm>
                <a:off x="5784" y="2950"/>
                <a:ext cx="2830" cy="2313"/>
              </a:xfrm>
              <a:custGeom>
                <a:avLst/>
                <a:gdLst/>
                <a:ahLst/>
                <a:cxnLst/>
                <a:rect l="l" t="t" r="r" b="b"/>
                <a:pathLst>
                  <a:path w="1796802" h="1469072">
                    <a:moveTo>
                      <a:pt x="898401" y="0"/>
                    </a:moveTo>
                    <a:lnTo>
                      <a:pt x="1796802" y="1469072"/>
                    </a:lnTo>
                    <a:lnTo>
                      <a:pt x="1015417" y="1469072"/>
                    </a:lnTo>
                    <a:lnTo>
                      <a:pt x="1015417" y="1372637"/>
                    </a:lnTo>
                    <a:lnTo>
                      <a:pt x="1154781" y="1372637"/>
                    </a:lnTo>
                    <a:lnTo>
                      <a:pt x="876052" y="1125318"/>
                    </a:lnTo>
                    <a:lnTo>
                      <a:pt x="597323" y="1372637"/>
                    </a:lnTo>
                    <a:lnTo>
                      <a:pt x="736688" y="1372637"/>
                    </a:lnTo>
                    <a:lnTo>
                      <a:pt x="736688" y="1469072"/>
                    </a:lnTo>
                    <a:lnTo>
                      <a:pt x="0" y="146907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BE1247"/>
                  </a:gs>
                  <a:gs pos="27000">
                    <a:srgbClr val="D2144F"/>
                  </a:gs>
                  <a:gs pos="66000">
                    <a:srgbClr val="F87477"/>
                  </a:gs>
                  <a:gs pos="100000">
                    <a:srgbClr val="FA9496"/>
                  </a:gs>
                </a:gsLst>
                <a:lin ang="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等腰三角形 7"/>
              <p:cNvSpPr/>
              <p:nvPr/>
            </p:nvSpPr>
            <p:spPr>
              <a:xfrm>
                <a:off x="7349" y="5565"/>
                <a:ext cx="2780" cy="2363"/>
              </a:xfrm>
              <a:custGeom>
                <a:avLst/>
                <a:gdLst/>
                <a:ahLst/>
                <a:cxnLst/>
                <a:rect l="l" t="t" r="r" b="b"/>
                <a:pathLst>
                  <a:path w="1765052" h="1500603">
                    <a:moveTo>
                      <a:pt x="882526" y="0"/>
                    </a:moveTo>
                    <a:lnTo>
                      <a:pt x="1765052" y="1500603"/>
                    </a:lnTo>
                    <a:lnTo>
                      <a:pt x="0" y="1500603"/>
                    </a:lnTo>
                    <a:lnTo>
                      <a:pt x="375894" y="861452"/>
                    </a:lnTo>
                    <a:lnTo>
                      <a:pt x="464514" y="915388"/>
                    </a:lnTo>
                    <a:lnTo>
                      <a:pt x="392059" y="1034436"/>
                    </a:lnTo>
                    <a:lnTo>
                      <a:pt x="748236" y="924919"/>
                    </a:lnTo>
                    <a:lnTo>
                      <a:pt x="681880" y="558240"/>
                    </a:lnTo>
                    <a:lnTo>
                      <a:pt x="609424" y="677289"/>
                    </a:lnTo>
                    <a:lnTo>
                      <a:pt x="517210" y="621166"/>
                    </a:lnTo>
                    <a:close/>
                  </a:path>
                </a:pathLst>
              </a:custGeom>
              <a:gradFill flip="none" rotWithShape="1">
                <a:gsLst>
                  <a:gs pos="18000">
                    <a:srgbClr val="119707"/>
                  </a:gs>
                  <a:gs pos="67000">
                    <a:srgbClr val="8AD53F"/>
                  </a:gs>
                  <a:gs pos="100000">
                    <a:srgbClr val="BCEB6F"/>
                  </a:gs>
                </a:gsLst>
                <a:lin ang="54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等腰三角形 25"/>
              <p:cNvSpPr/>
              <p:nvPr/>
            </p:nvSpPr>
            <p:spPr>
              <a:xfrm rot="10800000">
                <a:off x="5728" y="5403"/>
                <a:ext cx="2870" cy="2444"/>
              </a:xfrm>
              <a:prstGeom prst="triangle">
                <a:avLst/>
              </a:prstGeom>
              <a:gradFill flip="none" rotWithShape="1">
                <a:gsLst>
                  <a:gs pos="17000">
                    <a:srgbClr val="00B0F0">
                      <a:shade val="30000"/>
                      <a:satMod val="115000"/>
                    </a:srgbClr>
                  </a:gs>
                  <a:gs pos="74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等腰三角形 11"/>
              <p:cNvSpPr/>
              <p:nvPr/>
            </p:nvSpPr>
            <p:spPr>
              <a:xfrm>
                <a:off x="4259" y="5565"/>
                <a:ext cx="2780" cy="2363"/>
              </a:xfrm>
              <a:custGeom>
                <a:avLst/>
                <a:gdLst/>
                <a:ahLst/>
                <a:cxnLst/>
                <a:rect l="l" t="t" r="r" b="b"/>
                <a:pathLst>
                  <a:path w="1765052" h="1500603">
                    <a:moveTo>
                      <a:pt x="882526" y="0"/>
                    </a:moveTo>
                    <a:lnTo>
                      <a:pt x="1236032" y="601083"/>
                    </a:lnTo>
                    <a:lnTo>
                      <a:pt x="1121186" y="667974"/>
                    </a:lnTo>
                    <a:lnTo>
                      <a:pt x="1051045" y="547547"/>
                    </a:lnTo>
                    <a:lnTo>
                      <a:pt x="977616" y="912876"/>
                    </a:lnTo>
                    <a:lnTo>
                      <a:pt x="1331611" y="1029255"/>
                    </a:lnTo>
                    <a:lnTo>
                      <a:pt x="1261469" y="908828"/>
                    </a:lnTo>
                    <a:lnTo>
                      <a:pt x="1377332" y="841344"/>
                    </a:lnTo>
                    <a:lnTo>
                      <a:pt x="1765052" y="1500603"/>
                    </a:lnTo>
                    <a:lnTo>
                      <a:pt x="0" y="1500603"/>
                    </a:lnTo>
                    <a:close/>
                  </a:path>
                </a:pathLst>
              </a:custGeom>
              <a:gradFill flip="none" rotWithShape="1">
                <a:gsLst>
                  <a:gs pos="27000">
                    <a:srgbClr val="FF7711"/>
                  </a:gs>
                  <a:gs pos="59000">
                    <a:srgbClr val="FFAA01"/>
                  </a:gs>
                  <a:gs pos="100000">
                    <a:srgbClr val="FECE02"/>
                  </a:gs>
                  <a:gs pos="0">
                    <a:srgbClr val="C73E01"/>
                  </a:gs>
                  <a:gs pos="80000">
                    <a:srgbClr val="FFC000"/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583" y="5729"/>
                <a:ext cx="1104" cy="1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prstClr val="white">
                        <a:lumMod val="95000"/>
                      </a:prstClr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核心算法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513" y="6613"/>
                <a:ext cx="659" cy="10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prstClr val="white">
                        <a:lumMod val="95000"/>
                      </a:prstClr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</a:rPr>
                  <a:t>2</a:t>
                </a:r>
                <a:endParaRPr lang="zh-CN" altLang="en-US" sz="3600" b="1" dirty="0">
                  <a:solidFill>
                    <a:prstClr val="white">
                      <a:lumMod val="95000"/>
                    </a:prst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839" y="3771"/>
                <a:ext cx="659" cy="10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prstClr val="white">
                        <a:lumMod val="95000"/>
                      </a:prstClr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</a:rPr>
                  <a:t>1</a:t>
                </a:r>
                <a:endParaRPr lang="zh-CN" altLang="en-US" sz="3600" b="1" dirty="0">
                  <a:solidFill>
                    <a:prstClr val="white">
                      <a:lumMod val="95000"/>
                    </a:prst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179" y="6613"/>
                <a:ext cx="659" cy="10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prstClr val="white">
                        <a:lumMod val="95000"/>
                      </a:prstClr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</a:rPr>
                  <a:t>3</a:t>
                </a:r>
                <a:endParaRPr lang="zh-CN" altLang="en-US" sz="3600" b="1" dirty="0">
                  <a:solidFill>
                    <a:prstClr val="white">
                      <a:lumMod val="95000"/>
                    </a:prst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endParaRPr>
              </a:p>
            </p:txBody>
          </p:sp>
          <p:sp>
            <p:nvSpPr>
              <p:cNvPr id="32" name="TextBox 11"/>
              <p:cNvSpPr txBox="1">
                <a:spLocks noChangeArrowheads="1"/>
              </p:cNvSpPr>
              <p:nvPr/>
            </p:nvSpPr>
            <p:spPr bwMode="auto">
              <a:xfrm flipH="1">
                <a:off x="883" y="5775"/>
                <a:ext cx="3228" cy="60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b="1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ecpm=cpc*pctr</a:t>
                </a:r>
                <a:r>
                  <a:rPr lang="zh-CN" altLang="en-US" b="1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endParaRPr lang="en-US" altLang="zh-CN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315" y="6399"/>
                <a:ext cx="2365" cy="45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pctr-</a:t>
                </a: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预估点击率</a:t>
                </a:r>
              </a:p>
            </p:txBody>
          </p:sp>
          <p:sp>
            <p:nvSpPr>
              <p:cNvPr id="34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77" y="6731"/>
                <a:ext cx="4642" cy="5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lnSpc>
                    <a:spcPct val="150000"/>
                  </a:lnSpc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通过逻辑回归算法，训练预估点击率模型</a:t>
                </a:r>
              </a:p>
            </p:txBody>
          </p:sp>
          <p:sp>
            <p:nvSpPr>
              <p:cNvPr id="35" name="TextBox 11"/>
              <p:cNvSpPr txBox="1">
                <a:spLocks noChangeArrowheads="1"/>
              </p:cNvSpPr>
              <p:nvPr/>
            </p:nvSpPr>
            <p:spPr bwMode="auto">
              <a:xfrm flipH="1">
                <a:off x="9210" y="5799"/>
                <a:ext cx="4294" cy="60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b="1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ecpm=cpc*ctr*1000</a:t>
                </a:r>
                <a:r>
                  <a:rPr lang="zh-CN" altLang="en-US" b="1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endParaRPr lang="en-US" altLang="zh-CN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TextBox 11"/>
              <p:cNvSpPr txBox="1">
                <a:spLocks noChangeArrowheads="1"/>
              </p:cNvSpPr>
              <p:nvPr/>
            </p:nvSpPr>
            <p:spPr bwMode="auto">
              <a:xfrm flipH="1">
                <a:off x="9477" y="6817"/>
                <a:ext cx="3759" cy="45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ecpm</a:t>
                </a: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不代表实际收入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 txBox="1">
                <a:spLocks noChangeArrowheads="1"/>
              </p:cNvSpPr>
              <p:nvPr/>
            </p:nvSpPr>
            <p:spPr bwMode="auto">
              <a:xfrm flipH="1">
                <a:off x="4643" y="1942"/>
                <a:ext cx="4983" cy="60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b="1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cpm=cpc*ctr*</a:t>
                </a:r>
                <a:r>
                  <a:rPr lang="zh-CN" altLang="en-US" b="1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实际曝光</a:t>
                </a:r>
              </a:p>
            </p:txBody>
          </p:sp>
          <p:sp>
            <p:nvSpPr>
              <p:cNvPr id="39" name="TextBox 11"/>
              <p:cNvSpPr txBox="1">
                <a:spLocks noChangeArrowheads="1"/>
              </p:cNvSpPr>
              <p:nvPr/>
            </p:nvSpPr>
            <p:spPr bwMode="auto">
              <a:xfrm flipH="1">
                <a:off x="4608" y="2498"/>
                <a:ext cx="5185" cy="45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zh-CN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cpm</a:t>
                </a: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代表广点通的实际真实收入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33"/>
          <p:cNvSpPr txBox="1"/>
          <p:nvPr/>
        </p:nvSpPr>
        <p:spPr>
          <a:xfrm>
            <a:off x="457200" y="502920"/>
            <a:ext cx="4800600" cy="4057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da-DK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广点通流量分配机制猜想</a:t>
            </a:r>
          </a:p>
        </p:txBody>
      </p:sp>
      <p:grpSp>
        <p:nvGrpSpPr>
          <p:cNvPr id="2" name="Group 56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58" name="Freeform 57"/>
            <p:cNvSpPr/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4" name="图示 13"/>
          <p:cNvGraphicFramePr/>
          <p:nvPr/>
        </p:nvGraphicFramePr>
        <p:xfrm>
          <a:off x="1" y="1064871"/>
          <a:ext cx="4572000" cy="391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图示 14"/>
          <p:cNvGraphicFramePr/>
          <p:nvPr/>
        </p:nvGraphicFramePr>
        <p:xfrm>
          <a:off x="4572000" y="1069207"/>
          <a:ext cx="4572000" cy="391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33"/>
          <p:cNvSpPr txBox="1"/>
          <p:nvPr/>
        </p:nvSpPr>
        <p:spPr>
          <a:xfrm>
            <a:off x="457200" y="502920"/>
            <a:ext cx="4800600" cy="4057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da-DK" sz="32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广点通流量分配机制猜想</a:t>
            </a:r>
          </a:p>
        </p:txBody>
      </p:sp>
      <p:grpSp>
        <p:nvGrpSpPr>
          <p:cNvPr id="2" name="Group 56"/>
          <p:cNvGrpSpPr/>
          <p:nvPr/>
        </p:nvGrpSpPr>
        <p:grpSpPr>
          <a:xfrm>
            <a:off x="1" y="245226"/>
            <a:ext cx="196794" cy="954924"/>
            <a:chOff x="0" y="322263"/>
            <a:chExt cx="223595" cy="1335087"/>
          </a:xfrm>
        </p:grpSpPr>
        <p:sp>
          <p:nvSpPr>
            <p:cNvPr id="58" name="Freeform 57"/>
            <p:cNvSpPr/>
            <p:nvPr/>
          </p:nvSpPr>
          <p:spPr bwMode="auto">
            <a:xfrm>
              <a:off x="0" y="1230492"/>
              <a:ext cx="223595" cy="403760"/>
            </a:xfrm>
            <a:custGeom>
              <a:avLst/>
              <a:gdLst>
                <a:gd name="T0" fmla="*/ 2294 w 2294"/>
                <a:gd name="T1" fmla="*/ 0 h 3434"/>
                <a:gd name="T2" fmla="*/ 0 w 2294"/>
                <a:gd name="T3" fmla="*/ 2042 h 3434"/>
                <a:gd name="T4" fmla="*/ 1607 w 2294"/>
                <a:gd name="T5" fmla="*/ 3434 h 3434"/>
                <a:gd name="T6" fmla="*/ 2294 w 2294"/>
                <a:gd name="T7" fmla="*/ 2232 h 3434"/>
                <a:gd name="T8" fmla="*/ 2294 w 2294"/>
                <a:gd name="T9" fmla="*/ 0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434">
                  <a:moveTo>
                    <a:pt x="2294" y="0"/>
                  </a:moveTo>
                  <a:lnTo>
                    <a:pt x="0" y="2042"/>
                  </a:lnTo>
                  <a:lnTo>
                    <a:pt x="1607" y="3434"/>
                  </a:lnTo>
                  <a:cubicBezTo>
                    <a:pt x="2018" y="3190"/>
                    <a:pt x="2294" y="2742"/>
                    <a:pt x="2294" y="2232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0" y="999508"/>
              <a:ext cx="110266" cy="471207"/>
            </a:xfrm>
            <a:custGeom>
              <a:avLst/>
              <a:gdLst>
                <a:gd name="T0" fmla="*/ 1130 w 1130"/>
                <a:gd name="T1" fmla="*/ 352 h 4000"/>
                <a:gd name="T2" fmla="*/ 0 w 1130"/>
                <a:gd name="T3" fmla="*/ 0 h 4000"/>
                <a:gd name="T4" fmla="*/ 0 w 1130"/>
                <a:gd name="T5" fmla="*/ 4000 h 4000"/>
                <a:gd name="T6" fmla="*/ 1130 w 1130"/>
                <a:gd name="T7" fmla="*/ 352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0" h="4000">
                  <a:moveTo>
                    <a:pt x="1130" y="352"/>
                  </a:moveTo>
                  <a:lnTo>
                    <a:pt x="0" y="0"/>
                  </a:lnTo>
                  <a:lnTo>
                    <a:pt x="0" y="4000"/>
                  </a:lnTo>
                  <a:lnTo>
                    <a:pt x="1130" y="3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0" y="1041085"/>
              <a:ext cx="223595" cy="429630"/>
            </a:xfrm>
            <a:custGeom>
              <a:avLst/>
              <a:gdLst>
                <a:gd name="T0" fmla="*/ 1130 w 2294"/>
                <a:gd name="T1" fmla="*/ 0 h 3648"/>
                <a:gd name="T2" fmla="*/ 0 w 2294"/>
                <a:gd name="T3" fmla="*/ 3648 h 3648"/>
                <a:gd name="T4" fmla="*/ 2294 w 2294"/>
                <a:gd name="T5" fmla="*/ 1606 h 3648"/>
                <a:gd name="T6" fmla="*/ 2294 w 2294"/>
                <a:gd name="T7" fmla="*/ 363 h 3648"/>
                <a:gd name="T8" fmla="*/ 1130 w 2294"/>
                <a:gd name="T9" fmla="*/ 0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3648">
                  <a:moveTo>
                    <a:pt x="1130" y="0"/>
                  </a:moveTo>
                  <a:lnTo>
                    <a:pt x="0" y="3648"/>
                  </a:lnTo>
                  <a:lnTo>
                    <a:pt x="2294" y="1606"/>
                  </a:lnTo>
                  <a:lnTo>
                    <a:pt x="2294" y="363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0" y="1470715"/>
              <a:ext cx="156976" cy="186635"/>
            </a:xfrm>
            <a:custGeom>
              <a:avLst/>
              <a:gdLst>
                <a:gd name="T0" fmla="*/ 1607 w 1607"/>
                <a:gd name="T1" fmla="*/ 1392 h 1587"/>
                <a:gd name="T2" fmla="*/ 0 w 1607"/>
                <a:gd name="T3" fmla="*/ 0 h 1587"/>
                <a:gd name="T4" fmla="*/ 0 w 1607"/>
                <a:gd name="T5" fmla="*/ 1587 h 1587"/>
                <a:gd name="T6" fmla="*/ 897 w 1607"/>
                <a:gd name="T7" fmla="*/ 1587 h 1587"/>
                <a:gd name="T8" fmla="*/ 1607 w 1607"/>
                <a:gd name="T9" fmla="*/ 1392 h 1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7" h="1587">
                  <a:moveTo>
                    <a:pt x="1607" y="1392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897" y="1587"/>
                  </a:lnTo>
                  <a:cubicBezTo>
                    <a:pt x="1156" y="1587"/>
                    <a:pt x="1399" y="1516"/>
                    <a:pt x="1607" y="1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0" y="322263"/>
              <a:ext cx="196794" cy="266094"/>
            </a:xfrm>
            <a:custGeom>
              <a:avLst/>
              <a:gdLst>
                <a:gd name="T0" fmla="*/ 0 w 2020"/>
                <a:gd name="T1" fmla="*/ 2265 h 2265"/>
                <a:gd name="T2" fmla="*/ 2020 w 2020"/>
                <a:gd name="T3" fmla="*/ 568 h 2265"/>
                <a:gd name="T4" fmla="*/ 897 w 2020"/>
                <a:gd name="T5" fmla="*/ 0 h 2265"/>
                <a:gd name="T6" fmla="*/ 0 w 2020"/>
                <a:gd name="T7" fmla="*/ 0 h 2265"/>
                <a:gd name="T8" fmla="*/ 0 w 2020"/>
                <a:gd name="T9" fmla="*/ 2265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0" h="2265">
                  <a:moveTo>
                    <a:pt x="0" y="2265"/>
                  </a:moveTo>
                  <a:lnTo>
                    <a:pt x="2020" y="568"/>
                  </a:lnTo>
                  <a:cubicBezTo>
                    <a:pt x="1765" y="224"/>
                    <a:pt x="1356" y="0"/>
                    <a:pt x="897" y="0"/>
                  </a:cubicBezTo>
                  <a:lnTo>
                    <a:pt x="0" y="0"/>
                  </a:lnTo>
                  <a:lnTo>
                    <a:pt x="0" y="226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60039" y="598520"/>
              <a:ext cx="63556" cy="329845"/>
            </a:xfrm>
            <a:custGeom>
              <a:avLst/>
              <a:gdLst>
                <a:gd name="T0" fmla="*/ 657 w 657"/>
                <a:gd name="T1" fmla="*/ 0 h 2807"/>
                <a:gd name="T2" fmla="*/ 0 w 657"/>
                <a:gd name="T3" fmla="*/ 2124 h 2807"/>
                <a:gd name="T4" fmla="*/ 657 w 657"/>
                <a:gd name="T5" fmla="*/ 2807 h 2807"/>
                <a:gd name="T6" fmla="*/ 657 w 657"/>
                <a:gd name="T7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7" h="2807">
                  <a:moveTo>
                    <a:pt x="657" y="0"/>
                  </a:moveTo>
                  <a:lnTo>
                    <a:pt x="0" y="2124"/>
                  </a:lnTo>
                  <a:lnTo>
                    <a:pt x="657" y="2807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0" y="648412"/>
              <a:ext cx="160039" cy="392673"/>
            </a:xfrm>
            <a:custGeom>
              <a:avLst/>
              <a:gdLst>
                <a:gd name="T0" fmla="*/ 1130 w 1637"/>
                <a:gd name="T1" fmla="*/ 3337 h 3337"/>
                <a:gd name="T2" fmla="*/ 1637 w 1637"/>
                <a:gd name="T3" fmla="*/ 1700 h 3337"/>
                <a:gd name="T4" fmla="*/ 0 w 1637"/>
                <a:gd name="T5" fmla="*/ 0 h 3337"/>
                <a:gd name="T6" fmla="*/ 0 w 1637"/>
                <a:gd name="T7" fmla="*/ 2985 h 3337"/>
                <a:gd name="T8" fmla="*/ 1130 w 1637"/>
                <a:gd name="T9" fmla="*/ 3337 h 3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7" h="3337">
                  <a:moveTo>
                    <a:pt x="1130" y="3337"/>
                  </a:moveTo>
                  <a:lnTo>
                    <a:pt x="1637" y="1700"/>
                  </a:lnTo>
                  <a:lnTo>
                    <a:pt x="0" y="0"/>
                  </a:lnTo>
                  <a:lnTo>
                    <a:pt x="0" y="2985"/>
                  </a:lnTo>
                  <a:lnTo>
                    <a:pt x="1130" y="33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0" y="388786"/>
              <a:ext cx="223595" cy="460120"/>
            </a:xfrm>
            <a:custGeom>
              <a:avLst/>
              <a:gdLst>
                <a:gd name="T0" fmla="*/ 0 w 2294"/>
                <a:gd name="T1" fmla="*/ 2205 h 3905"/>
                <a:gd name="T2" fmla="*/ 1637 w 2294"/>
                <a:gd name="T3" fmla="*/ 3905 h 3905"/>
                <a:gd name="T4" fmla="*/ 2294 w 2294"/>
                <a:gd name="T5" fmla="*/ 1781 h 3905"/>
                <a:gd name="T6" fmla="*/ 2294 w 2294"/>
                <a:gd name="T7" fmla="*/ 829 h 3905"/>
                <a:gd name="T8" fmla="*/ 2020 w 2294"/>
                <a:gd name="T9" fmla="*/ 0 h 3905"/>
                <a:gd name="T10" fmla="*/ 0 w 2294"/>
                <a:gd name="T11" fmla="*/ 1697 h 3905"/>
                <a:gd name="T12" fmla="*/ 0 w 2294"/>
                <a:gd name="T13" fmla="*/ 2205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4" h="3905">
                  <a:moveTo>
                    <a:pt x="0" y="2205"/>
                  </a:moveTo>
                  <a:lnTo>
                    <a:pt x="1637" y="3905"/>
                  </a:lnTo>
                  <a:lnTo>
                    <a:pt x="2294" y="1781"/>
                  </a:lnTo>
                  <a:lnTo>
                    <a:pt x="2294" y="829"/>
                  </a:lnTo>
                  <a:cubicBezTo>
                    <a:pt x="2294" y="520"/>
                    <a:pt x="2192" y="233"/>
                    <a:pt x="2020" y="0"/>
                  </a:cubicBezTo>
                  <a:lnTo>
                    <a:pt x="0" y="1697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10266" y="848906"/>
              <a:ext cx="113329" cy="234680"/>
            </a:xfrm>
            <a:custGeom>
              <a:avLst/>
              <a:gdLst>
                <a:gd name="T0" fmla="*/ 1164 w 1164"/>
                <a:gd name="T1" fmla="*/ 683 h 2000"/>
                <a:gd name="T2" fmla="*/ 507 w 1164"/>
                <a:gd name="T3" fmla="*/ 0 h 2000"/>
                <a:gd name="T4" fmla="*/ 0 w 1164"/>
                <a:gd name="T5" fmla="*/ 1637 h 2000"/>
                <a:gd name="T6" fmla="*/ 1164 w 1164"/>
                <a:gd name="T7" fmla="*/ 2000 h 2000"/>
                <a:gd name="T8" fmla="*/ 1164 w 1164"/>
                <a:gd name="T9" fmla="*/ 683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4" h="2000">
                  <a:moveTo>
                    <a:pt x="1164" y="683"/>
                  </a:moveTo>
                  <a:lnTo>
                    <a:pt x="507" y="0"/>
                  </a:lnTo>
                  <a:lnTo>
                    <a:pt x="0" y="1637"/>
                  </a:lnTo>
                  <a:lnTo>
                    <a:pt x="1164" y="2000"/>
                  </a:lnTo>
                  <a:lnTo>
                    <a:pt x="1164" y="6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57200" y="1066800"/>
            <a:ext cx="8347710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8295" indent="-328295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广点通的主要工作：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pctr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：帮助用户找到感兴趣的服务，定位并激活用户潜在需求。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ecpm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：帮助广告主找到合适的用户，确保广告主的投放效果。</a:t>
            </a:r>
          </a:p>
          <a:p>
            <a:pPr marL="328295" indent="-328295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广点通的</a:t>
            </a: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流量池分布：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测试期：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精选流量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建立测试期流量池。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让新广告进行测试，积累数据，学习新广告，更适合哪些用户，学习的结果即形成量化指标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pctr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一定时间，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pctr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高于预设的基准值，则新广告跑出测试期，开始获取正式流量，和其他已上线的正式广告，进行竞争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正式期：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pctr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：决定了广告和用户的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情况，即哪些广告该分配给哪些用户。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ecpm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：决定了广告排序，对于广告主而言，即决定了广告在竞争中胜出的概率。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pctr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目前应该只能通过离线数据计算得出。根据数据量的大小情况，可以按每小时计算一次，或者按每天计算一次。</a:t>
            </a:r>
          </a:p>
          <a:p>
            <a:pPr marL="328295" indent="-32829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pctr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是广告质量度，最重要的一个组成部分，但绝对不代表全部。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4343</Words>
  <Application>WPS 演示</Application>
  <PresentationFormat>全屏显示(16:9)</PresentationFormat>
  <Paragraphs>394</Paragraphs>
  <Slides>28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宋体</vt:lpstr>
      <vt:lpstr>微软雅黑</vt:lpstr>
      <vt:lpstr>Calibri</vt:lpstr>
      <vt:lpstr>等线</vt:lpstr>
      <vt:lpstr>Wingdings</vt:lpstr>
      <vt:lpstr>Yuanti SC Regular</vt:lpstr>
      <vt:lpstr>Impact</vt:lpstr>
      <vt:lpstr>www.1ppt.com</vt:lpstr>
      <vt:lpstr>Package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Company>www.microsoft.com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subject>www.1ppt.com</dc:subject>
  <dc:creator>www.1ppt.com</dc:creator>
  <cp:keywords>www.1ppt.com</cp:keywords>
  <dc:description>www.1ppt.com</dc:description>
  <cp:lastModifiedBy>Windows 用户</cp:lastModifiedBy>
  <cp:revision>166</cp:revision>
  <dcterms:created xsi:type="dcterms:W3CDTF">2015-01-22T11:01:00Z</dcterms:created>
  <dcterms:modified xsi:type="dcterms:W3CDTF">2017-05-08T12:48:36Z</dcterms:modified>
  <cp:category>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