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68" r:id="rId6"/>
    <p:sldId id="269" r:id="rId7"/>
    <p:sldId id="270" r:id="rId8"/>
    <p:sldId id="271" r:id="rId9"/>
    <p:sldId id="272" r:id="rId10"/>
    <p:sldId id="259" r:id="rId11"/>
    <p:sldId id="273" r:id="rId12"/>
    <p:sldId id="264" r:id="rId13"/>
    <p:sldId id="274" r:id="rId14"/>
    <p:sldId id="275" r:id="rId15"/>
    <p:sldId id="276" r:id="rId16"/>
    <p:sldId id="277" r:id="rId17"/>
    <p:sldId id="278" r:id="rId18"/>
    <p:sldId id="26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1F4B-8037-4FB8-8166-C554AE45588F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B63F-5AB1-424D-91C9-BC761EBF9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104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1F4B-8037-4FB8-8166-C554AE45588F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B63F-5AB1-424D-91C9-BC761EBF9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47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1F4B-8037-4FB8-8166-C554AE45588F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B63F-5AB1-424D-91C9-BC761EBF9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13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1pPr>
            <a:lvl2pPr>
              <a:defRPr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2pPr>
            <a:lvl3pPr>
              <a:defRPr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3pPr>
            <a:lvl4pPr>
              <a:defRPr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4pPr>
            <a:lvl5pPr>
              <a:defRPr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1F4B-8037-4FB8-8166-C554AE45588F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B63F-5AB1-424D-91C9-BC761EBF9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04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1F4B-8037-4FB8-8166-C554AE45588F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B63F-5AB1-424D-91C9-BC761EBF9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21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1F4B-8037-4FB8-8166-C554AE45588F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B63F-5AB1-424D-91C9-BC761EBF9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1F4B-8037-4FB8-8166-C554AE45588F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B63F-5AB1-424D-91C9-BC761EBF9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20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1F4B-8037-4FB8-8166-C554AE45588F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B63F-5AB1-424D-91C9-BC761EBF9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13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1F4B-8037-4FB8-8166-C554AE45588F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B63F-5AB1-424D-91C9-BC761EBF9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5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1F4B-8037-4FB8-8166-C554AE45588F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B63F-5AB1-424D-91C9-BC761EBF9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2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1F4B-8037-4FB8-8166-C554AE45588F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B63F-5AB1-424D-91C9-BC761EBF9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53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41F4B-8037-4FB8-8166-C554AE45588F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7B63F-5AB1-424D-91C9-BC761EBF9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70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 Light" panose="020B0304030504040204" pitchFamily="34" charset="-120"/>
          <a:ea typeface="微軟正黑體 Light" panose="020B03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 Light" panose="020B0304030504040204" pitchFamily="34" charset="-120"/>
          <a:ea typeface="微軟正黑體 Light" panose="020B03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 Light" panose="020B0304030504040204" pitchFamily="34" charset="-120"/>
          <a:ea typeface="微軟正黑體 Light" panose="020B03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 Light" panose="020B0304030504040204" pitchFamily="34" charset="-120"/>
          <a:ea typeface="微軟正黑體 Light" panose="020B03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 Light" panose="020B0304030504040204" pitchFamily="34" charset="-120"/>
          <a:ea typeface="微軟正黑體 Light" panose="020B03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物联网应用系统综合课程设计任务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说明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43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TW" b="1" dirty="0" smtClean="0"/>
              <a:t>示例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智能大棚监控示意图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358" y="1554074"/>
            <a:ext cx="7268114" cy="483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7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TW" b="1" dirty="0" smtClean="0"/>
              <a:t>示例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智能大棚监控</a:t>
            </a:r>
            <a:r>
              <a:rPr lang="en-US" altLang="zh-TW" b="1" dirty="0" smtClean="0"/>
              <a:t>GUI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http://www.hbshengqi.com/uploads/allimg/180417/2-1P41G35T161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946" y="1825625"/>
            <a:ext cx="7427246" cy="3934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802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86919"/>
            <a:ext cx="10515600" cy="1325563"/>
          </a:xfrm>
        </p:spPr>
        <p:txBody>
          <a:bodyPr/>
          <a:lstStyle/>
          <a:p>
            <a:r>
              <a:rPr lang="zh-CN" altLang="zh-TW" b="1" dirty="0" smtClean="0"/>
              <a:t>示例</a:t>
            </a:r>
            <a:r>
              <a:rPr lang="en-US" altLang="zh-TW" b="1" dirty="0" smtClean="0"/>
              <a:t>: </a:t>
            </a:r>
            <a:r>
              <a:rPr lang="zh-TW" altLang="zh-TW" b="1" dirty="0" smtClean="0"/>
              <a:t>智能</a:t>
            </a:r>
            <a:r>
              <a:rPr lang="zh-TW" altLang="en-US" b="1" dirty="0" smtClean="0"/>
              <a:t>门禁管控示意图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 descr="http://www.loraapp.com/wp-content/uploads/2018/09/20170425223044_9787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612" y="1092442"/>
            <a:ext cx="8163180" cy="5555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545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TW" b="1" dirty="0" smtClean="0"/>
              <a:t>示例</a:t>
            </a:r>
            <a:r>
              <a:rPr lang="en-US" altLang="zh-TW" b="1" dirty="0" smtClean="0"/>
              <a:t>: </a:t>
            </a:r>
            <a:r>
              <a:rPr lang="zh-TW" altLang="zh-TW" b="1" dirty="0" smtClean="0"/>
              <a:t>智能家居</a:t>
            </a:r>
            <a:r>
              <a:rPr lang="zh-TW" altLang="en-US" b="1" dirty="0" smtClean="0"/>
              <a:t>示意图</a:t>
            </a:r>
            <a:endParaRPr lang="zh-TW" altLang="zh-TW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856" y="1690688"/>
            <a:ext cx="7141464" cy="459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4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zh-TW" b="1" dirty="0" smtClean="0"/>
              <a:t>示例</a:t>
            </a:r>
            <a:r>
              <a:rPr lang="en-US" altLang="zh-TW" b="1" dirty="0" smtClean="0"/>
              <a:t>: </a:t>
            </a:r>
            <a:r>
              <a:rPr lang="zh-TW" altLang="zh-TW" b="1" dirty="0" smtClean="0"/>
              <a:t>智能家居</a:t>
            </a:r>
            <a:r>
              <a:rPr lang="zh-TW" altLang="en-US" b="1" dirty="0" smtClean="0"/>
              <a:t>应用范畴</a:t>
            </a:r>
            <a:endParaRPr lang="zh-TW" altLang="zh-TW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969" y="1121536"/>
            <a:ext cx="7619831" cy="53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1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开发工具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096069" cy="4351338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硬件选择</a:t>
            </a:r>
            <a:r>
              <a:rPr lang="en-US" altLang="zh-TW" dirty="0" smtClean="0"/>
              <a:t>: 	</a:t>
            </a:r>
          </a:p>
          <a:p>
            <a:pPr marL="457200" lvl="1" indent="0">
              <a:buNone/>
            </a:pPr>
            <a:r>
              <a:rPr lang="en-US" altLang="zh-TW" dirty="0" smtClean="0"/>
              <a:t>ESP32 </a:t>
            </a:r>
            <a:r>
              <a:rPr lang="en-US" altLang="zh-TW" dirty="0" err="1" smtClean="0"/>
              <a:t>Wifi</a:t>
            </a:r>
            <a:r>
              <a:rPr lang="en-US" altLang="zh-TW" dirty="0" smtClean="0"/>
              <a:t>/BLE </a:t>
            </a:r>
            <a:r>
              <a:rPr lang="zh-TW" altLang="en-US" dirty="0" smtClean="0"/>
              <a:t>模块</a:t>
            </a:r>
          </a:p>
          <a:p>
            <a:pPr marL="457200" lvl="1" indent="0">
              <a:buNone/>
            </a:pPr>
            <a:r>
              <a:rPr lang="en-US" altLang="zh-TW" dirty="0" smtClean="0"/>
              <a:t>Raspberry PI</a:t>
            </a:r>
          </a:p>
          <a:p>
            <a:pPr marL="457200" lvl="1" indent="0">
              <a:buNone/>
            </a:pPr>
            <a:r>
              <a:rPr lang="en-US" altLang="zh-TW" dirty="0" smtClean="0"/>
              <a:t>Smartphone: Android/iPhone</a:t>
            </a:r>
          </a:p>
          <a:p>
            <a:pPr marL="457200" lvl="1" indent="0">
              <a:buNone/>
            </a:pPr>
            <a:r>
              <a:rPr lang="en-US" altLang="zh-TW" dirty="0" smtClean="0"/>
              <a:t>Windows/PC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软件选择</a:t>
            </a:r>
            <a:r>
              <a:rPr lang="en-US" altLang="zh-TW" dirty="0" smtClean="0"/>
              <a:t>:  </a:t>
            </a:r>
          </a:p>
          <a:p>
            <a:pPr marL="457200" lvl="1" indent="0">
              <a:buNone/>
            </a:pPr>
            <a:r>
              <a:rPr lang="en-US" altLang="zh-TW" dirty="0" smtClean="0"/>
              <a:t>Arduino/C </a:t>
            </a:r>
          </a:p>
          <a:p>
            <a:pPr marL="457200" lvl="1" indent="0">
              <a:buNone/>
            </a:pPr>
            <a:r>
              <a:rPr lang="en-US" altLang="zh-TW" dirty="0" err="1" smtClean="0"/>
              <a:t>Micropython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Java/JavaScript</a:t>
            </a:r>
          </a:p>
          <a:p>
            <a:pPr marL="457200" lvl="1" indent="0">
              <a:buNone/>
            </a:pPr>
            <a:r>
              <a:rPr lang="en-US" altLang="zh-TW" dirty="0" smtClean="0"/>
              <a:t>Visual Studio C/C++/C#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7420324" y="1825625"/>
            <a:ext cx="30495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通讯协议</a:t>
            </a:r>
            <a:r>
              <a:rPr lang="en-US" altLang="zh-TW" dirty="0" smtClean="0"/>
              <a:t>:		</a:t>
            </a:r>
          </a:p>
          <a:p>
            <a:pPr marL="457200" lvl="1" indent="0">
              <a:buNone/>
            </a:pPr>
            <a:r>
              <a:rPr lang="en-US" altLang="zh-TW" dirty="0" err="1" smtClean="0"/>
              <a:t>WiFi</a:t>
            </a:r>
            <a:r>
              <a:rPr lang="en-US" altLang="zh-TW" dirty="0" smtClean="0"/>
              <a:t>: TCP/TP</a:t>
            </a:r>
          </a:p>
          <a:p>
            <a:pPr marL="457200" lvl="1" indent="0">
              <a:buNone/>
            </a:pPr>
            <a:r>
              <a:rPr lang="en-US" altLang="zh-TW" dirty="0" smtClean="0"/>
              <a:t>ESP-Now</a:t>
            </a:r>
          </a:p>
          <a:p>
            <a:pPr marL="457200" lvl="1" indent="0">
              <a:buNone/>
            </a:pPr>
            <a:r>
              <a:rPr lang="en-US" altLang="zh-TW" dirty="0" smtClean="0"/>
              <a:t>Bluetooth Mesh</a:t>
            </a:r>
          </a:p>
          <a:p>
            <a:pPr marL="457200" lvl="1" indent="0">
              <a:buNone/>
            </a:pPr>
            <a:r>
              <a:rPr lang="en-US" altLang="zh-TW" dirty="0" smtClean="0"/>
              <a:t>Painless Mesh</a:t>
            </a:r>
          </a:p>
          <a:p>
            <a:pPr marL="457200" lvl="1" indent="0">
              <a:buNone/>
            </a:pPr>
            <a:r>
              <a:rPr lang="en-US" altLang="zh-TW" dirty="0" smtClean="0"/>
              <a:t>MQTT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607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TW" b="1" dirty="0"/>
              <a:t>硬件需求</a:t>
            </a:r>
            <a:r>
              <a:rPr lang="en-US" altLang="zh-TW" b="1" dirty="0"/>
              <a:t>: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TW" b="1" dirty="0" smtClean="0"/>
              <a:t>包含</a:t>
            </a:r>
            <a:r>
              <a:rPr lang="zh-CN" altLang="zh-TW" b="1" dirty="0"/>
              <a:t>三個以上傳感器</a:t>
            </a:r>
            <a:endParaRPr lang="zh-TW" altLang="zh-TW" dirty="0"/>
          </a:p>
          <a:p>
            <a:pPr lvl="0"/>
            <a:r>
              <a:rPr lang="zh-CN" altLang="zh-TW" b="1" dirty="0"/>
              <a:t>以樹莓派或筆電為滙聚節点</a:t>
            </a:r>
            <a:endParaRPr lang="zh-TW" altLang="zh-TW" dirty="0"/>
          </a:p>
          <a:p>
            <a:pPr lvl="0"/>
            <a:r>
              <a:rPr lang="zh-CN" altLang="zh-TW" b="1" dirty="0"/>
              <a:t>有致動輸出</a:t>
            </a:r>
            <a:r>
              <a:rPr lang="en-US" altLang="zh-TW" b="1" dirty="0"/>
              <a:t>(</a:t>
            </a:r>
            <a:r>
              <a:rPr lang="zh-CN" altLang="zh-TW" b="1" dirty="0"/>
              <a:t>如</a:t>
            </a:r>
            <a:r>
              <a:rPr lang="en-US" altLang="zh-TW" b="1" dirty="0"/>
              <a:t>Relay, </a:t>
            </a:r>
            <a:r>
              <a:rPr lang="zh-CN" altLang="zh-TW" b="1" dirty="0"/>
              <a:t>声</a:t>
            </a:r>
            <a:r>
              <a:rPr lang="en-US" altLang="zh-TW" b="1" dirty="0"/>
              <a:t>,</a:t>
            </a:r>
            <a:r>
              <a:rPr lang="zh-CN" altLang="zh-TW" b="1" dirty="0"/>
              <a:t>光</a:t>
            </a:r>
            <a:r>
              <a:rPr lang="en-US" altLang="zh-TW" b="1" dirty="0"/>
              <a:t>,</a:t>
            </a:r>
            <a:r>
              <a:rPr lang="en-US" altLang="zh-TW" dirty="0"/>
              <a:t> </a:t>
            </a:r>
            <a:r>
              <a:rPr lang="zh-CN" altLang="zh-TW" b="1" dirty="0"/>
              <a:t>空調控制</a:t>
            </a:r>
            <a:r>
              <a:rPr lang="en-US" altLang="zh-TW" b="1" dirty="0"/>
              <a:t>)</a:t>
            </a:r>
            <a:r>
              <a:rPr lang="en-US" altLang="zh-TW" dirty="0"/>
              <a:t> </a:t>
            </a:r>
            <a:r>
              <a:rPr lang="zh-CN" altLang="zh-TW" b="1" dirty="0"/>
              <a:t>另外加分。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7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TW" b="1" dirty="0"/>
              <a:t>軟件需求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TW" b="1" dirty="0"/>
              <a:t>有</a:t>
            </a:r>
            <a:r>
              <a:rPr lang="en-US" altLang="zh-TW" b="1" dirty="0"/>
              <a:t>GUI</a:t>
            </a:r>
            <a:r>
              <a:rPr lang="zh-CN" altLang="zh-TW" b="1" dirty="0"/>
              <a:t>操作介面</a:t>
            </a:r>
            <a:endParaRPr lang="zh-TW" altLang="zh-TW" dirty="0"/>
          </a:p>
          <a:p>
            <a:pPr lvl="0"/>
            <a:r>
              <a:rPr lang="zh-CN" altLang="zh-TW" b="1" dirty="0"/>
              <a:t>可由遠端使用手机、平板</a:t>
            </a:r>
            <a:r>
              <a:rPr lang="en-US" altLang="zh-TW" b="1" dirty="0"/>
              <a:t>/</a:t>
            </a:r>
            <a:r>
              <a:rPr lang="zh-CN" altLang="zh-TW" b="1" dirty="0"/>
              <a:t>筆電顯示及控制操作物联网系统</a:t>
            </a:r>
            <a:endParaRPr lang="zh-TW" altLang="zh-TW" dirty="0"/>
          </a:p>
          <a:p>
            <a:pPr lvl="0"/>
            <a:r>
              <a:rPr lang="zh-CN" altLang="zh-TW" b="1" dirty="0"/>
              <a:t>有建置數據庫，能查詢</a:t>
            </a:r>
            <a:r>
              <a:rPr lang="en-US" altLang="zh-TW" b="1" dirty="0"/>
              <a:t>/</a:t>
            </a:r>
            <a:r>
              <a:rPr lang="zh-CN" altLang="zh-TW" b="1" dirty="0"/>
              <a:t>顯示監测傳感器信息趨勢图，另外加分。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4" name="圖片 3" descr="Fig. 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266" y="3640454"/>
            <a:ext cx="6428550" cy="2671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84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终极目标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发挥想象力，上网参考数据，规画一套</a:t>
            </a:r>
            <a:r>
              <a:rPr lang="zh-CN" altLang="en-US" dirty="0" smtClean="0"/>
              <a:t>物联网应用系统。</a:t>
            </a:r>
            <a:endParaRPr lang="en-US" altLang="zh-CN" dirty="0" smtClean="0"/>
          </a:p>
          <a:p>
            <a:endParaRPr lang="en-US" altLang="zh-TW" dirty="0"/>
          </a:p>
          <a:p>
            <a:r>
              <a:rPr lang="zh-TW" altLang="en-US" dirty="0" smtClean="0"/>
              <a:t>利用所学过的硬件设计，传感器原理，软件编程，数据库及传感网应用建构所</a:t>
            </a:r>
            <a:r>
              <a:rPr lang="zh-CN" altLang="en-US" dirty="0" smtClean="0"/>
              <a:t>规画的物联网应用系</a:t>
            </a:r>
            <a:r>
              <a:rPr lang="zh-CN" altLang="en-US" dirty="0" smtClean="0"/>
              <a:t>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mtClean="0"/>
              <a:t>可以沿伸为毕业设计题目</a:t>
            </a:r>
            <a:endParaRPr lang="zh-CN" altLang="en-US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732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指導老師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1801 </a:t>
            </a:r>
            <a:r>
              <a:rPr lang="zh-TW" altLang="zh-TW" dirty="0" smtClean="0"/>
              <a:t>蔡育秀</a:t>
            </a:r>
            <a:r>
              <a:rPr lang="en-US" altLang="zh-TW" dirty="0" smtClean="0"/>
              <a:t>/</a:t>
            </a:r>
            <a:r>
              <a:rPr lang="zh-TW" altLang="zh-TW" dirty="0" smtClean="0"/>
              <a:t>周德祥</a:t>
            </a:r>
            <a:r>
              <a:rPr lang="en-US" altLang="zh-TW" dirty="0" smtClean="0"/>
              <a:t>  </a:t>
            </a:r>
            <a:endParaRPr lang="zh-TW" altLang="zh-TW" dirty="0"/>
          </a:p>
          <a:p>
            <a:r>
              <a:rPr lang="en-US" altLang="zh-TW" dirty="0"/>
              <a:t>1802 </a:t>
            </a:r>
            <a:r>
              <a:rPr lang="zh-TW" altLang="zh-TW" dirty="0" smtClean="0"/>
              <a:t>曹</a:t>
            </a:r>
            <a:r>
              <a:rPr lang="zh-TW" altLang="zh-TW" dirty="0" smtClean="0"/>
              <a:t>丹</a:t>
            </a:r>
            <a:r>
              <a:rPr lang="en-US" altLang="zh-TW" dirty="0" smtClean="0"/>
              <a:t>/</a:t>
            </a:r>
            <a:r>
              <a:rPr lang="zh-TW" altLang="en-US" dirty="0" smtClean="0"/>
              <a:t>魏</a:t>
            </a:r>
            <a:r>
              <a:rPr lang="zh-TW" altLang="en-US" dirty="0"/>
              <a:t>蔚</a:t>
            </a:r>
            <a:endParaRPr lang="zh-TW" altLang="zh-TW" dirty="0"/>
          </a:p>
          <a:p>
            <a:r>
              <a:rPr lang="en-US" altLang="zh-TW" dirty="0" smtClean="0"/>
              <a:t>1803 </a:t>
            </a:r>
            <a:r>
              <a:rPr lang="zh-TW" altLang="zh-TW" dirty="0" smtClean="0"/>
              <a:t>李歆</a:t>
            </a:r>
            <a:r>
              <a:rPr lang="en-US" altLang="zh-TW" dirty="0" smtClean="0"/>
              <a:t>/</a:t>
            </a:r>
            <a:r>
              <a:rPr lang="zh-TW" altLang="en-US" dirty="0" smtClean="0"/>
              <a:t>李智慧</a:t>
            </a:r>
            <a:endParaRPr lang="zh-TW" altLang="zh-TW" dirty="0"/>
          </a:p>
          <a:p>
            <a:r>
              <a:rPr lang="en-US" altLang="zh-TW" dirty="0" smtClean="0"/>
              <a:t>1804 </a:t>
            </a:r>
            <a:r>
              <a:rPr lang="zh-TW" altLang="zh-TW" dirty="0" smtClean="0"/>
              <a:t>麦</a:t>
            </a:r>
            <a:r>
              <a:rPr lang="zh-TW" altLang="zh-TW" dirty="0"/>
              <a:t>欢</a:t>
            </a:r>
            <a:r>
              <a:rPr lang="zh-TW" altLang="zh-TW" dirty="0" smtClean="0"/>
              <a:t>欢</a:t>
            </a:r>
            <a:r>
              <a:rPr lang="en-US" altLang="zh-TW" dirty="0" smtClean="0"/>
              <a:t>/</a:t>
            </a:r>
            <a:r>
              <a:rPr lang="zh-TW" altLang="zh-TW" dirty="0" smtClean="0"/>
              <a:t>张</a:t>
            </a:r>
            <a:r>
              <a:rPr lang="zh-TW" altLang="zh-TW" dirty="0"/>
              <a:t>闻强</a:t>
            </a:r>
            <a:r>
              <a:rPr lang="en-US" altLang="zh-TW" dirty="0"/>
              <a:t> 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025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物联网应用系统综合课程设计</a:t>
            </a:r>
            <a:r>
              <a:rPr lang="zh-CN" altLang="en-US" dirty="0" smtClean="0">
                <a:solidFill>
                  <a:srgbClr val="FF0000"/>
                </a:solidFill>
              </a:rPr>
              <a:t>综整</a:t>
            </a:r>
            <a:r>
              <a:rPr lang="zh-CN" altLang="en-US" dirty="0" smtClean="0"/>
              <a:t>物联网工程所学习的</a:t>
            </a:r>
            <a:r>
              <a:rPr lang="zh-CN" altLang="en-US" dirty="0" smtClean="0">
                <a:solidFill>
                  <a:srgbClr val="FF0000"/>
                </a:solidFill>
              </a:rPr>
              <a:t>软硬件基本能力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依照</a:t>
            </a:r>
            <a:r>
              <a:rPr lang="zh-CN" altLang="en-US" dirty="0" smtClean="0">
                <a:solidFill>
                  <a:srgbClr val="FF0000"/>
                </a:solidFill>
              </a:rPr>
              <a:t>特定的应用</a:t>
            </a:r>
            <a:r>
              <a:rPr lang="zh-CN" altLang="en-US" dirty="0" smtClean="0"/>
              <a:t>选择适切的传感器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利用</a:t>
            </a:r>
            <a:r>
              <a:rPr lang="zh-CN" altLang="en-US" dirty="0" smtClean="0">
                <a:solidFill>
                  <a:srgbClr val="FF0000"/>
                </a:solidFill>
              </a:rPr>
              <a:t>有线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无线传输数据</a:t>
            </a:r>
            <a:r>
              <a:rPr lang="zh-CN" altLang="en-US" dirty="0" smtClean="0"/>
              <a:t>以达到信息</a:t>
            </a:r>
            <a:r>
              <a:rPr lang="zh-CN" altLang="en-US" dirty="0" smtClean="0">
                <a:solidFill>
                  <a:srgbClr val="FF0000"/>
                </a:solidFill>
              </a:rPr>
              <a:t>撷取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储存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分析</a:t>
            </a:r>
            <a:r>
              <a:rPr lang="zh-CN" altLang="en-US" dirty="0" smtClean="0"/>
              <a:t>及</a:t>
            </a:r>
            <a:r>
              <a:rPr lang="zh-CN" altLang="en-US" dirty="0" smtClean="0">
                <a:solidFill>
                  <a:srgbClr val="FF0000"/>
                </a:solidFill>
              </a:rPr>
              <a:t>回馈控制</a:t>
            </a:r>
            <a:r>
              <a:rPr lang="zh-CN" altLang="en-US" dirty="0" smtClean="0"/>
              <a:t>的功效。</a:t>
            </a:r>
            <a:endParaRPr lang="en-US" altLang="zh-CN" dirty="0" smtClean="0"/>
          </a:p>
          <a:p>
            <a:r>
              <a:rPr lang="zh-CN" altLang="en-US" dirty="0" smtClean="0"/>
              <a:t>本课程设计要求学生查找物联网应用</a:t>
            </a:r>
            <a:r>
              <a:rPr lang="zh-CN" altLang="en-US" dirty="0" smtClean="0">
                <a:solidFill>
                  <a:srgbClr val="FF0000"/>
                </a:solidFill>
              </a:rPr>
              <a:t>相关资料</a:t>
            </a:r>
            <a:r>
              <a:rPr lang="en-US" altLang="zh-CN" dirty="0" smtClean="0"/>
              <a:t>,</a:t>
            </a:r>
            <a:r>
              <a:rPr lang="zh-CN" altLang="en-US" dirty="0" smtClean="0"/>
              <a:t>构想一套</a:t>
            </a:r>
            <a:r>
              <a:rPr lang="zh-CN" altLang="en-US" dirty="0" smtClean="0">
                <a:solidFill>
                  <a:srgbClr val="FF0000"/>
                </a:solidFill>
              </a:rPr>
              <a:t>应用系统</a:t>
            </a:r>
            <a:r>
              <a:rPr lang="zh-CN" altLang="en-US" dirty="0" smtClean="0"/>
              <a:t>。经由</a:t>
            </a:r>
            <a:r>
              <a:rPr lang="zh-CN" altLang="en-US" dirty="0" smtClean="0">
                <a:solidFill>
                  <a:srgbClr val="FF0000"/>
                </a:solidFill>
              </a:rPr>
              <a:t>系统分析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系统规画</a:t>
            </a:r>
            <a:r>
              <a:rPr lang="zh-CN" altLang="en-US" dirty="0" smtClean="0"/>
              <a:t>与</a:t>
            </a:r>
            <a:r>
              <a:rPr lang="zh-CN" altLang="en-US" dirty="0" smtClean="0">
                <a:solidFill>
                  <a:srgbClr val="FF0000"/>
                </a:solidFill>
              </a:rPr>
              <a:t>设计</a:t>
            </a:r>
            <a:r>
              <a:rPr lang="en-US" altLang="zh-CN" dirty="0" smtClean="0"/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软件编程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测试工作</a:t>
            </a:r>
            <a:r>
              <a:rPr lang="zh-CN" altLang="en-US" dirty="0" smtClean="0"/>
              <a:t>、实际建构物联网系统。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36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工作步骤一</a:t>
            </a:r>
            <a:r>
              <a:rPr lang="en-US" altLang="zh-TW" dirty="0" smtClean="0"/>
              <a:t>:</a:t>
            </a:r>
            <a:r>
              <a:rPr lang="zh-CN" altLang="zh-TW" dirty="0"/>
              <a:t>目的</a:t>
            </a:r>
            <a:r>
              <a:rPr lang="en-US" altLang="zh-TW" dirty="0"/>
              <a:t>/</a:t>
            </a:r>
            <a:r>
              <a:rPr lang="zh-CN" altLang="zh-TW" dirty="0"/>
              <a:t>动机和需求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內容</a:t>
            </a:r>
            <a:r>
              <a:rPr lang="en-US" altLang="zh-CN" dirty="0" smtClean="0"/>
              <a:t>:  </a:t>
            </a:r>
            <a:r>
              <a:rPr lang="zh-CN" altLang="zh-TW" dirty="0" smtClean="0"/>
              <a:t>系</a:t>
            </a:r>
            <a:r>
              <a:rPr lang="zh-CN" altLang="zh-TW" dirty="0"/>
              <a:t>统应用场</a:t>
            </a:r>
            <a:r>
              <a:rPr lang="zh-CN" altLang="zh-TW" dirty="0" smtClean="0"/>
              <a:t>景</a:t>
            </a:r>
            <a:r>
              <a:rPr lang="zh-CN" altLang="en-US" dirty="0" smtClean="0"/>
              <a:t>，</a:t>
            </a:r>
            <a:r>
              <a:rPr lang="zh-CN" altLang="zh-TW" dirty="0" smtClean="0"/>
              <a:t>需</a:t>
            </a:r>
            <a:r>
              <a:rPr lang="zh-CN" altLang="zh-TW" dirty="0"/>
              <a:t>达到的功能 </a:t>
            </a:r>
            <a:endParaRPr lang="en-US" altLang="zh-CN" dirty="0" smtClean="0"/>
          </a:p>
          <a:p>
            <a:pPr lvl="1"/>
            <a:r>
              <a:rPr lang="zh-TW" altLang="en-US" dirty="0" smtClean="0"/>
              <a:t>糧倉</a:t>
            </a:r>
            <a:endParaRPr lang="en-US" altLang="zh-TW" dirty="0" smtClean="0"/>
          </a:p>
          <a:p>
            <a:pPr lvl="1"/>
            <a:r>
              <a:rPr lang="zh-TW" altLang="en-US" dirty="0"/>
              <a:t>温濕度監</a:t>
            </a:r>
            <a:r>
              <a:rPr lang="zh-TW" altLang="en-US" dirty="0" smtClean="0"/>
              <a:t>测</a:t>
            </a:r>
            <a:endParaRPr lang="en-US" altLang="zh-TW" dirty="0" smtClean="0"/>
          </a:p>
          <a:p>
            <a:pPr lvl="1"/>
            <a:r>
              <a:rPr lang="zh-TW" altLang="en-US" dirty="0"/>
              <a:t>温濕度控制</a:t>
            </a:r>
            <a:endParaRPr lang="en-US" altLang="zh-TW" dirty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TW" altLang="en-US" dirty="0" smtClean="0"/>
              <a:t>產出</a:t>
            </a:r>
            <a:r>
              <a:rPr lang="en-US" altLang="zh-TW" dirty="0" smtClean="0"/>
              <a:t>:  </a:t>
            </a:r>
            <a:r>
              <a:rPr lang="zh-CN" altLang="zh-TW" dirty="0" smtClean="0"/>
              <a:t>实</a:t>
            </a:r>
            <a:r>
              <a:rPr lang="zh-CN" altLang="zh-TW" dirty="0"/>
              <a:t>施场域说明、功能需求表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741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工作步骤二</a:t>
            </a:r>
            <a:r>
              <a:rPr lang="en-US" altLang="zh-TW" dirty="0" smtClean="0"/>
              <a:t>: </a:t>
            </a:r>
            <a:r>
              <a:rPr lang="zh-CN" altLang="zh-TW" dirty="0" smtClean="0"/>
              <a:t>系</a:t>
            </a:r>
            <a:r>
              <a:rPr lang="zh-CN" altLang="zh-TW" dirty="0"/>
              <a:t>统分析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內容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采用那些传感器</a:t>
            </a:r>
            <a:r>
              <a:rPr lang="en-US" altLang="zh-CN" dirty="0" smtClean="0"/>
              <a:t>?</a:t>
            </a:r>
            <a:r>
              <a:rPr lang="zh-CN" altLang="en-US" dirty="0" smtClean="0"/>
              <a:t>精密度</a:t>
            </a:r>
            <a:r>
              <a:rPr lang="en-US" altLang="zh-CN" dirty="0" smtClean="0"/>
              <a:t>?</a:t>
            </a:r>
            <a:r>
              <a:rPr lang="zh-CN" altLang="en-US" dirty="0" smtClean="0"/>
              <a:t>采样频率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何种网络结构</a:t>
            </a:r>
            <a:r>
              <a:rPr lang="en-US" altLang="zh-CN" dirty="0" smtClean="0"/>
              <a:t>? </a:t>
            </a:r>
            <a:r>
              <a:rPr lang="zh-CN" altLang="en-US" dirty="0" smtClean="0"/>
              <a:t>有线</a:t>
            </a:r>
            <a:r>
              <a:rPr lang="en-US" altLang="zh-CN" dirty="0" smtClean="0"/>
              <a:t>?</a:t>
            </a:r>
            <a:r>
              <a:rPr lang="zh-CN" altLang="en-US" dirty="0" smtClean="0"/>
              <a:t>无线</a:t>
            </a:r>
            <a:r>
              <a:rPr lang="en-US" altLang="zh-CN" dirty="0" smtClean="0"/>
              <a:t>?</a:t>
            </a:r>
            <a:r>
              <a:rPr lang="zh-CN" altLang="en-US" dirty="0" smtClean="0"/>
              <a:t>如何串接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数据表现模式</a:t>
            </a:r>
            <a:r>
              <a:rPr lang="en-US" altLang="zh-CN" dirty="0" smtClean="0"/>
              <a:t>?</a:t>
            </a:r>
            <a:r>
              <a:rPr lang="zh-CN" altLang="en-US" dirty="0" smtClean="0"/>
              <a:t>文字</a:t>
            </a:r>
            <a:r>
              <a:rPr lang="en-US" altLang="zh-CN" dirty="0" smtClean="0"/>
              <a:t>?</a:t>
            </a:r>
            <a:r>
              <a:rPr lang="zh-CN" altLang="en-US" dirty="0" smtClean="0"/>
              <a:t>图形</a:t>
            </a:r>
            <a:r>
              <a:rPr lang="en-US" altLang="zh-CN" dirty="0" smtClean="0"/>
              <a:t>? </a:t>
            </a:r>
          </a:p>
          <a:p>
            <a:pPr lvl="1"/>
            <a:r>
              <a:rPr lang="zh-CN" altLang="en-US" dirty="0" smtClean="0"/>
              <a:t>资料单元格式</a:t>
            </a:r>
            <a:r>
              <a:rPr lang="en-US" altLang="zh-CN" dirty="0" smtClean="0"/>
              <a:t>?</a:t>
            </a:r>
            <a:r>
              <a:rPr lang="zh-CN" altLang="en-US" dirty="0" smtClean="0"/>
              <a:t>二进制</a:t>
            </a:r>
            <a:r>
              <a:rPr lang="en-US" altLang="zh-CN" dirty="0" smtClean="0"/>
              <a:t>?</a:t>
            </a:r>
            <a:r>
              <a:rPr lang="zh-CN" altLang="en-US" dirty="0" smtClean="0"/>
              <a:t>文字</a:t>
            </a:r>
            <a:r>
              <a:rPr lang="en-US" altLang="zh-CN" dirty="0" smtClean="0"/>
              <a:t>?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致动器需求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运算法则</a:t>
            </a:r>
            <a:r>
              <a:rPr lang="en-US" altLang="zh-CN" dirty="0" smtClean="0"/>
              <a:t>?........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產出</a:t>
            </a:r>
            <a:r>
              <a:rPr lang="en-US" altLang="zh-TW" dirty="0" smtClean="0"/>
              <a:t>: </a:t>
            </a:r>
            <a:r>
              <a:rPr lang="zh-CN" altLang="zh-TW" dirty="0" smtClean="0"/>
              <a:t>系</a:t>
            </a:r>
            <a:r>
              <a:rPr lang="zh-CN" altLang="zh-TW" dirty="0"/>
              <a:t>统分析表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924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工作步骤三</a:t>
            </a:r>
            <a:r>
              <a:rPr lang="en-US" altLang="zh-TW" dirty="0" smtClean="0"/>
              <a:t>:</a:t>
            </a:r>
            <a:r>
              <a:rPr lang="zh-CN" altLang="en-US" dirty="0" smtClean="0"/>
              <a:t>系统布建规划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內容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zh-TW" dirty="0" smtClean="0"/>
              <a:t>硬</a:t>
            </a:r>
            <a:r>
              <a:rPr lang="zh-CN" altLang="zh-TW" dirty="0"/>
              <a:t>件</a:t>
            </a:r>
            <a:r>
              <a:rPr lang="zh-CN" altLang="zh-TW" dirty="0" smtClean="0"/>
              <a:t>配置</a:t>
            </a:r>
            <a:endParaRPr lang="en-US" altLang="zh-CN" dirty="0" smtClean="0"/>
          </a:p>
          <a:p>
            <a:pPr lvl="1"/>
            <a:r>
              <a:rPr lang="zh-CN" altLang="zh-TW" dirty="0" smtClean="0"/>
              <a:t>网</a:t>
            </a:r>
            <a:r>
              <a:rPr lang="zh-CN" altLang="zh-TW" dirty="0"/>
              <a:t>络规</a:t>
            </a:r>
            <a:r>
              <a:rPr lang="zh-CN" altLang="zh-TW" dirty="0" smtClean="0"/>
              <a:t>划</a:t>
            </a:r>
            <a:endParaRPr lang="en-US" altLang="zh-CN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產出</a:t>
            </a:r>
            <a:r>
              <a:rPr lang="en-US" altLang="zh-TW" dirty="0" smtClean="0"/>
              <a:t>:  </a:t>
            </a:r>
          </a:p>
          <a:p>
            <a:pPr lvl="1"/>
            <a:r>
              <a:rPr lang="zh-CN" altLang="en-US" dirty="0" smtClean="0"/>
              <a:t>系统布建图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47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工作步骤四</a:t>
            </a:r>
            <a:r>
              <a:rPr lang="en-US" altLang="zh-TW" dirty="0" smtClean="0"/>
              <a:t>:</a:t>
            </a:r>
            <a:r>
              <a:rPr lang="zh-CN" altLang="en-US" dirty="0" smtClean="0"/>
              <a:t>软件开发规划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內容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系统流程</a:t>
            </a:r>
            <a:endParaRPr lang="en-US" altLang="zh-CN" dirty="0"/>
          </a:p>
          <a:p>
            <a:pPr lvl="1"/>
            <a:r>
              <a:rPr lang="en-US" altLang="zh-CN" dirty="0" smtClean="0"/>
              <a:t>GUI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產出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流程图</a:t>
            </a:r>
            <a:r>
              <a:rPr lang="en-US" altLang="zh-TW" dirty="0" smtClean="0"/>
              <a:t>,</a:t>
            </a:r>
          </a:p>
          <a:p>
            <a:pPr lvl="1"/>
            <a:r>
              <a:rPr lang="en-US" altLang="zh-TW" dirty="0" smtClean="0"/>
              <a:t>GUI layout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639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工作步骤五</a:t>
            </a:r>
            <a:r>
              <a:rPr lang="en-US" altLang="zh-TW" dirty="0" smtClean="0"/>
              <a:t>: </a:t>
            </a:r>
            <a:r>
              <a:rPr lang="zh-CN" altLang="en-US" dirty="0" smtClean="0"/>
              <a:t>编程设计开发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內容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TW" dirty="0"/>
              <a:t>C/C++/Java/Python</a:t>
            </a:r>
            <a:r>
              <a:rPr lang="en-US" altLang="zh-TW" dirty="0" smtClean="0"/>
              <a:t>?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產出</a:t>
            </a:r>
            <a:r>
              <a:rPr lang="en-US" altLang="zh-TW" dirty="0" smtClean="0"/>
              <a:t>:</a:t>
            </a:r>
          </a:p>
          <a:p>
            <a:pPr lvl="1"/>
            <a:r>
              <a:rPr lang="zh-CN" altLang="zh-TW" dirty="0"/>
              <a:t>代</a:t>
            </a:r>
            <a:r>
              <a:rPr lang="zh-CN" altLang="zh-TW" dirty="0" smtClean="0"/>
              <a:t>码</a:t>
            </a:r>
            <a:r>
              <a:rPr lang="zh-CN" altLang="en-US" dirty="0" smtClean="0"/>
              <a:t>及註解說明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635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工作步骤六</a:t>
            </a:r>
            <a:r>
              <a:rPr lang="en-US" altLang="zh-TW" dirty="0" smtClean="0"/>
              <a:t>:</a:t>
            </a:r>
            <a:r>
              <a:rPr lang="zh-CN" altLang="zh-TW" dirty="0"/>
              <a:t>压力测</a:t>
            </a:r>
            <a:r>
              <a:rPr lang="zh-CN" altLang="zh-TW" dirty="0" smtClean="0"/>
              <a:t>试</a:t>
            </a:r>
            <a:r>
              <a:rPr lang="zh-CN" altLang="en-US" dirty="0" smtClean="0"/>
              <a:t>规划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內容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zh-TW" dirty="0"/>
              <a:t>长期系统传输储存测</a:t>
            </a:r>
            <a:r>
              <a:rPr lang="zh-CN" altLang="zh-TW" dirty="0" smtClean="0"/>
              <a:t>试</a:t>
            </a:r>
            <a:endParaRPr lang="en-US" altLang="zh-CN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產出</a:t>
            </a:r>
            <a:r>
              <a:rPr lang="en-US" altLang="zh-TW" dirty="0" smtClean="0"/>
              <a:t>:</a:t>
            </a:r>
          </a:p>
          <a:p>
            <a:pPr lvl="1"/>
            <a:r>
              <a:rPr lang="zh-CN" altLang="zh-TW" dirty="0"/>
              <a:t>压力测试规画表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442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4043</TotalTime>
  <Words>632</Words>
  <Application>Microsoft Office PowerPoint</Application>
  <PresentationFormat>寬螢幕</PresentationFormat>
  <Paragraphs>91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微軟正黑體</vt:lpstr>
      <vt:lpstr>微軟正黑體 Light</vt:lpstr>
      <vt:lpstr>新細明體</vt:lpstr>
      <vt:lpstr>Arial</vt:lpstr>
      <vt:lpstr>Calibri</vt:lpstr>
      <vt:lpstr>Office 佈景主題</vt:lpstr>
      <vt:lpstr>物联网应用系统综合课程设计任务说明</vt:lpstr>
      <vt:lpstr>指導老師</vt:lpstr>
      <vt:lpstr>目的</vt:lpstr>
      <vt:lpstr>工作步骤一:目的/动机和需求</vt:lpstr>
      <vt:lpstr>工作步骤二: 系统分析</vt:lpstr>
      <vt:lpstr>工作步骤三:系统布建规划</vt:lpstr>
      <vt:lpstr>工作步骤四:软件开发规划</vt:lpstr>
      <vt:lpstr>工作步骤五: 编程设计开发</vt:lpstr>
      <vt:lpstr>工作步骤六:压力测试规划</vt:lpstr>
      <vt:lpstr>示例:智能大棚监控示意图</vt:lpstr>
      <vt:lpstr>示例:智能大棚监控GUI</vt:lpstr>
      <vt:lpstr>示例: 智能门禁管控示意图</vt:lpstr>
      <vt:lpstr>示例: 智能家居示意图</vt:lpstr>
      <vt:lpstr>示例: 智能家居应用范畴</vt:lpstr>
      <vt:lpstr>开发工具</vt:lpstr>
      <vt:lpstr>硬件需求:  </vt:lpstr>
      <vt:lpstr>軟件需求</vt:lpstr>
      <vt:lpstr>终极目标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物联网应用系统综合课程设计任务说明</dc:title>
  <dc:creator>Yuhshow Tsai</dc:creator>
  <cp:lastModifiedBy>Yuhshow Tsai</cp:lastModifiedBy>
  <cp:revision>16</cp:revision>
  <dcterms:created xsi:type="dcterms:W3CDTF">2020-06-07T06:50:34Z</dcterms:created>
  <dcterms:modified xsi:type="dcterms:W3CDTF">2021-06-20T23:32:50Z</dcterms:modified>
</cp:coreProperties>
</file>