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DFC9-1527-4809-BF89-09BFD7F7436B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51AA-9630-4B33-A68F-15E216B154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DFC9-1527-4809-BF89-09BFD7F7436B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51AA-9630-4B33-A68F-15E216B154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DFC9-1527-4809-BF89-09BFD7F7436B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51AA-9630-4B33-A68F-15E216B154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DFC9-1527-4809-BF89-09BFD7F7436B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51AA-9630-4B33-A68F-15E216B154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DFC9-1527-4809-BF89-09BFD7F7436B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51AA-9630-4B33-A68F-15E216B154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DFC9-1527-4809-BF89-09BFD7F7436B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51AA-9630-4B33-A68F-15E216B154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DFC9-1527-4809-BF89-09BFD7F7436B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51AA-9630-4B33-A68F-15E216B154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DFC9-1527-4809-BF89-09BFD7F7436B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51AA-9630-4B33-A68F-15E216B154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DFC9-1527-4809-BF89-09BFD7F7436B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51AA-9630-4B33-A68F-15E216B154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DFC9-1527-4809-BF89-09BFD7F7436B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51AA-9630-4B33-A68F-15E216B154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DFC9-1527-4809-BF89-09BFD7F7436B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51AA-9630-4B33-A68F-15E216B154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4DFC9-1527-4809-BF89-09BFD7F7436B}" type="datetimeFigureOut">
              <a:rPr lang="zh-CN" altLang="en-US" smtClean="0"/>
              <a:pPr/>
              <a:t>2011/12/27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651AA-9630-4B33-A68F-15E216B154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1142984"/>
            <a:ext cx="8572560" cy="45005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chemeClr val="bg1"/>
                </a:solidFill>
                <a:prstDash val="sysDash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42910" y="1357298"/>
            <a:ext cx="7286676" cy="4071966"/>
            <a:chOff x="785786" y="1428736"/>
            <a:chExt cx="7286676" cy="4071966"/>
          </a:xfrm>
        </p:grpSpPr>
        <p:sp>
          <p:nvSpPr>
            <p:cNvPr id="6" name="圆角矩形 5"/>
            <p:cNvSpPr/>
            <p:nvPr/>
          </p:nvSpPr>
          <p:spPr>
            <a:xfrm>
              <a:off x="785786" y="1428736"/>
              <a:ext cx="1714512" cy="407196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57224" y="2428868"/>
              <a:ext cx="1571636" cy="64294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Configuration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857224" y="3286124"/>
              <a:ext cx="1571636" cy="64294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Utils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857224" y="4143380"/>
              <a:ext cx="1571636" cy="64294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Exceptions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714612" y="4143380"/>
              <a:ext cx="5286412" cy="128588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Data Source Exporters</a:t>
              </a:r>
              <a:r>
                <a:rPr lang="zh-CN" altLang="en-US" sz="4000" dirty="0" smtClean="0"/>
                <a:t>、</a:t>
              </a:r>
              <a:r>
                <a:rPr lang="en-US" altLang="zh-CN" sz="4000" dirty="0" smtClean="0"/>
                <a:t>Type </a:t>
              </a:r>
              <a:r>
                <a:rPr lang="en-US" altLang="zh-CN" sz="4000" dirty="0" err="1" smtClean="0"/>
                <a:t>Mappers</a:t>
              </a:r>
              <a:endParaRPr lang="zh-CN" altLang="en-US" sz="4000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14612" y="2928934"/>
              <a:ext cx="5286412" cy="92869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Template Data Object</a:t>
              </a:r>
              <a:endParaRPr lang="zh-CN" altLang="en-US" sz="4000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714612" y="1500174"/>
              <a:ext cx="5357850" cy="1214446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/>
                <a:t>Template Engines</a:t>
              </a:r>
              <a:r>
                <a:rPr lang="zh-CN" altLang="en-US" sz="4000" dirty="0" smtClean="0"/>
                <a:t>、</a:t>
              </a:r>
              <a:r>
                <a:rPr lang="en-US" altLang="zh-CN" sz="4000" dirty="0" smtClean="0"/>
                <a:t>Engine Adapters</a:t>
              </a:r>
              <a:endParaRPr lang="zh-CN" altLang="en-US" sz="4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8662" y="1714488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</a:rPr>
                <a:t>Commons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001024" y="1500174"/>
            <a:ext cx="861774" cy="32861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zh-CN" altLang="en-US" sz="44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00298" y="5857892"/>
            <a:ext cx="5786478" cy="785818"/>
            <a:chOff x="2571736" y="5857892"/>
            <a:chExt cx="5786478" cy="785818"/>
          </a:xfrm>
        </p:grpSpPr>
        <p:sp>
          <p:nvSpPr>
            <p:cNvPr id="17" name="圆柱形 16"/>
            <p:cNvSpPr/>
            <p:nvPr/>
          </p:nvSpPr>
          <p:spPr>
            <a:xfrm>
              <a:off x="3643306" y="5857892"/>
              <a:ext cx="714380" cy="78581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MySQL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圆柱形 17"/>
            <p:cNvSpPr/>
            <p:nvPr/>
          </p:nvSpPr>
          <p:spPr>
            <a:xfrm>
              <a:off x="4643438" y="5857892"/>
              <a:ext cx="714380" cy="78581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SQL Server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圆柱形 18"/>
            <p:cNvSpPr/>
            <p:nvPr/>
          </p:nvSpPr>
          <p:spPr>
            <a:xfrm>
              <a:off x="5643570" y="5857892"/>
              <a:ext cx="714380" cy="78581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Oracle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圆柱形 19"/>
            <p:cNvSpPr/>
            <p:nvPr/>
          </p:nvSpPr>
          <p:spPr>
            <a:xfrm>
              <a:off x="6643702" y="5857892"/>
              <a:ext cx="714380" cy="785818"/>
            </a:xfrm>
            <a:prstGeom prst="can">
              <a:avLst>
                <a:gd name="adj" fmla="val 11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Access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圆柱形 20"/>
            <p:cNvSpPr/>
            <p:nvPr/>
          </p:nvSpPr>
          <p:spPr>
            <a:xfrm>
              <a:off x="7643834" y="5857892"/>
              <a:ext cx="714380" cy="78581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Other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流程图: 多文档 21"/>
            <p:cNvSpPr/>
            <p:nvPr/>
          </p:nvSpPr>
          <p:spPr>
            <a:xfrm>
              <a:off x="2571736" y="5857892"/>
              <a:ext cx="785818" cy="785818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</a:t>
              </a:r>
              <a:endPara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571736" y="142852"/>
            <a:ext cx="5143536" cy="785818"/>
            <a:chOff x="2714612" y="214290"/>
            <a:chExt cx="5143536" cy="785818"/>
          </a:xfrm>
        </p:grpSpPr>
        <p:sp>
          <p:nvSpPr>
            <p:cNvPr id="24" name="圆角矩形 23"/>
            <p:cNvSpPr/>
            <p:nvPr/>
          </p:nvSpPr>
          <p:spPr>
            <a:xfrm>
              <a:off x="2714612" y="214290"/>
              <a:ext cx="2143140" cy="78581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Command Line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500694" y="214290"/>
              <a:ext cx="2357454" cy="78581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Windows Form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30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TOM</dc:creator>
  <cp:lastModifiedBy>TomDeng</cp:lastModifiedBy>
  <cp:revision>27</cp:revision>
  <dcterms:created xsi:type="dcterms:W3CDTF">2011-12-04T07:44:32Z</dcterms:created>
  <dcterms:modified xsi:type="dcterms:W3CDTF">2011-12-27T01:59:12Z</dcterms:modified>
</cp:coreProperties>
</file>