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WR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800" y="1231200"/>
            <a:ext cx="14000000" cy="504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