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282" r:id="rId13"/>
    <p:sldId id="283" r:id="rId14"/>
    <p:sldId id="315" r:id="rId15"/>
    <p:sldId id="368" r:id="rId16"/>
    <p:sldId id="369" r:id="rId17"/>
    <p:sldId id="370" r:id="rId18"/>
    <p:sldId id="371" r:id="rId19"/>
    <p:sldId id="344" r:id="rId20"/>
    <p:sldId id="347" r:id="rId21"/>
    <p:sldId id="372" r:id="rId22"/>
    <p:sldId id="375" r:id="rId23"/>
    <p:sldId id="374" r:id="rId24"/>
    <p:sldId id="376" r:id="rId25"/>
    <p:sldId id="301" r:id="rId26"/>
    <p:sldId id="377" r:id="rId27"/>
    <p:sldId id="353" r:id="rId28"/>
    <p:sldId id="378" r:id="rId29"/>
    <p:sldId id="379" r:id="rId30"/>
    <p:sldId id="380" r:id="rId31"/>
    <p:sldId id="321" r:id="rId32"/>
    <p:sldId id="358" r:id="rId33"/>
    <p:sldId id="381" r:id="rId34"/>
    <p:sldId id="382" r:id="rId35"/>
    <p:sldId id="329" r:id="rId36"/>
    <p:sldId id="361" r:id="rId37"/>
    <p:sldId id="334" r:id="rId38"/>
    <p:sldId id="332" r:id="rId39"/>
    <p:sldId id="383" r:id="rId40"/>
    <p:sldId id="385" r:id="rId41"/>
    <p:sldId id="356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107" d="100"/>
          <a:sy n="107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June 4,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even 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 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Maybe Relax Info-Theoretic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if we think of other 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300"/>
            <a:ext cx="8425692" cy="414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For the Hamming metric, there are information - theoretic 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r>
              <a:rPr lang="en-US" sz="2400" dirty="0" smtClean="0"/>
              <a:t>The unpredictability must drop by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err="1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dirty="0" smtClean="0"/>
              <a:t>for uniform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Know we can’t just 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 bwMode="auto">
          <a:xfrm flipH="1">
            <a:off x="6737684" y="1613674"/>
            <a:ext cx="391280" cy="479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88922" y="202657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Most 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</a:t>
            </a:r>
            <a:r>
              <a:rPr lang="en-US" sz="2400" dirty="0" smtClean="0"/>
              <a:t>require enough residual entropy after </a:t>
            </a:r>
            <a:r>
              <a:rPr lang="en-US" sz="2400" dirty="0" smtClean="0"/>
              <a:t>Sketch to </a:t>
            </a:r>
            <a:r>
              <a:rPr lang="en-US" sz="2400" dirty="0" smtClean="0"/>
              <a:t>run crypto!</a:t>
            </a:r>
          </a:p>
          <a:p>
            <a:pPr lvl="1"/>
            <a:r>
              <a:rPr lang="en-US" sz="2000" dirty="0" smtClean="0"/>
              <a:t>See [Dachman-SoledGennaroKrawczykMalkin12] for </a:t>
            </a:r>
            <a:r>
              <a:rPr lang="en-US" sz="2000" smtClean="0"/>
              <a:t>precise conditions 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is drawn from Gaussian </a:t>
            </a:r>
            <a:r>
              <a:rPr lang="en-US" sz="2400" dirty="0"/>
              <a:t>distribution </a:t>
            </a:r>
            <a:r>
              <a:rPr lang="en-US" sz="2400" dirty="0" smtClean="0"/>
              <a:t>(</a:t>
            </a:r>
            <a:r>
              <a:rPr lang="en-US" sz="2400" dirty="0"/>
              <a:t>per coordinate)</a:t>
            </a: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smtClean="0"/>
              <a:t>AkaviaGoldwasserVinod09</a:t>
            </a:r>
            <a:r>
              <a:rPr lang="en-US" sz="2400" dirty="0"/>
              <a:t>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9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[AkaviaGoldwasserVinod09]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6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produce longer keys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9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[AkaviaGoldwasserVinod09]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934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77" grpId="0" animBg="1"/>
      <p:bldP spid="78" grpId="0"/>
      <p:bldP spid="56" grpId="0" animBg="1"/>
      <p:bldP spid="1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just mean differences in a few coordinates 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60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A: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then hide it using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Note: computational extractors could not have done this, </a:t>
            </a:r>
            <a:br>
              <a:rPr lang="en-US" sz="2400" dirty="0" smtClean="0"/>
            </a:br>
            <a:r>
              <a:rPr lang="en-US" sz="2400" dirty="0" smtClean="0"/>
              <a:t>because they are not allowed to have secret randomness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42316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13239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3561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Rectangle 49"/>
          <p:cNvSpPr/>
          <p:nvPr/>
        </p:nvSpPr>
        <p:spPr>
          <a:xfrm>
            <a:off x="7809814" y="512745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740136" y="502773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Of course, decoding random codes is hard, </a:t>
            </a:r>
            <a:br>
              <a:rPr lang="en-US" sz="2400" dirty="0" smtClean="0"/>
            </a:br>
            <a:r>
              <a:rPr lang="en-US" sz="2400" dirty="0" smtClean="0"/>
              <a:t>but is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[Döttling&amp;Müller</a:t>
            </a:r>
            <a:r>
              <a:rPr lang="en-US" sz="2400" dirty="0"/>
              <a:t>-Quade13</a:t>
            </a:r>
            <a:r>
              <a:rPr lang="en-US" sz="2400" dirty="0" smtClean="0"/>
              <a:t>]: each dimension of        can be sampled with only a 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6450527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8084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br>
              <a:rPr lang="en-US" sz="2800" dirty="0" smtClean="0"/>
            </a:br>
            <a:r>
              <a:rPr lang="en-US" sz="2800" dirty="0" smtClean="0"/>
              <a:t>This entropy loss in inherent 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only for symbol-fixing sources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source distributions beyond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symbol-fixing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parameter sizes of practical relevance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76" grpId="0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pPr lvl="1"/>
            <a:r>
              <a:rPr lang="en-US" sz="2200" dirty="0" smtClean="0">
                <a:cs typeface="Calibri"/>
              </a:rPr>
              <a:t>User interaction – more entropy means more hassle for the user</a:t>
            </a:r>
            <a:endParaRPr lang="en-US" sz="2200" dirty="0">
              <a:cs typeface="Calibri"/>
            </a:endParaRPr>
          </a:p>
          <a:p>
            <a:r>
              <a:rPr lang="en-US" sz="2400" dirty="0" smtClean="0"/>
              <a:t>Above 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Plus randomness extractor loss of </a:t>
            </a:r>
            <a:r>
              <a:rPr lang="en-US" sz="2200" dirty="0" smtClean="0">
                <a:latin typeface="Times New Roman"/>
                <a:cs typeface="Times New Roman"/>
              </a:rPr>
              <a:t>2log 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Our suggestion: redefine secure sketches/fuzzy extractors </a:t>
            </a:r>
            <a:r>
              <a:rPr lang="en-US" sz="2400" u="sng" dirty="0" smtClean="0"/>
              <a:t>computationally</a:t>
            </a:r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limit yourself to computational 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To get it work on distributions other than uniform, we extend hardness of LWE to case when some dimensions have known error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19697</TotalTime>
  <Words>2201</Words>
  <Application>Microsoft Macintosh PowerPoint</Application>
  <PresentationFormat>On-screen Show (4:3)</PresentationFormat>
  <Paragraphs>768</Paragraphs>
  <Slides>42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Maybe Relax Info-Theoretic Definition?</vt:lpstr>
      <vt:lpstr>PowerPoint Presentation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Our Construction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  <vt:lpstr>Conclusions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444</cp:revision>
  <dcterms:created xsi:type="dcterms:W3CDTF">2013-03-29T19:18:32Z</dcterms:created>
  <dcterms:modified xsi:type="dcterms:W3CDTF">2013-09-24T17:04:23Z</dcterms:modified>
</cp:coreProperties>
</file>