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p:sldMasterIdLst>
    <p:sldMasterId id="2147483660" r:id="rId1"/>
  </p:sldMasterIdLst>
  <p:notesMasterIdLst>
    <p:notesMasterId r:id="rId212"/>
  </p:notesMasterIdLst>
  <p:sldIdLst>
    <p:sldId id="268" r:id="rId2"/>
    <p:sldId id="450" r:id="rId3"/>
    <p:sldId id="451" r:id="rId4"/>
    <p:sldId id="426" r:id="rId5"/>
    <p:sldId id="375" r:id="rId6"/>
    <p:sldId id="329" r:id="rId7"/>
    <p:sldId id="270" r:id="rId8"/>
    <p:sldId id="271" r:id="rId9"/>
    <p:sldId id="272" r:id="rId10"/>
    <p:sldId id="273" r:id="rId11"/>
    <p:sldId id="274" r:id="rId12"/>
    <p:sldId id="427" r:id="rId13"/>
    <p:sldId id="428" r:id="rId14"/>
    <p:sldId id="275" r:id="rId15"/>
    <p:sldId id="421" r:id="rId16"/>
    <p:sldId id="338" r:id="rId17"/>
    <p:sldId id="401" r:id="rId18"/>
    <p:sldId id="417" r:id="rId19"/>
    <p:sldId id="475" r:id="rId20"/>
    <p:sldId id="368" r:id="rId21"/>
    <p:sldId id="276" r:id="rId22"/>
    <p:sldId id="429" r:id="rId23"/>
    <p:sldId id="364" r:id="rId24"/>
    <p:sldId id="365" r:id="rId25"/>
    <p:sldId id="440" r:id="rId26"/>
    <p:sldId id="343" r:id="rId27"/>
    <p:sldId id="344" r:id="rId28"/>
    <p:sldId id="422" r:id="rId29"/>
    <p:sldId id="418" r:id="rId30"/>
    <p:sldId id="371" r:id="rId31"/>
    <p:sldId id="277" r:id="rId32"/>
    <p:sldId id="327" r:id="rId33"/>
    <p:sldId id="366" r:id="rId34"/>
    <p:sldId id="367" r:id="rId35"/>
    <p:sldId id="340" r:id="rId36"/>
    <p:sldId id="278" r:id="rId37"/>
    <p:sldId id="369" r:id="rId38"/>
    <p:sldId id="280" r:id="rId39"/>
    <p:sldId id="419" r:id="rId40"/>
    <p:sldId id="355" r:id="rId41"/>
    <p:sldId id="330" r:id="rId42"/>
    <p:sldId id="442" r:id="rId43"/>
    <p:sldId id="444" r:id="rId44"/>
    <p:sldId id="443" r:id="rId45"/>
    <p:sldId id="446" r:id="rId46"/>
    <p:sldId id="445" r:id="rId47"/>
    <p:sldId id="447" r:id="rId48"/>
    <p:sldId id="430" r:id="rId49"/>
    <p:sldId id="461" r:id="rId50"/>
    <p:sldId id="462" r:id="rId51"/>
    <p:sldId id="374" r:id="rId52"/>
    <p:sldId id="453" r:id="rId53"/>
    <p:sldId id="383" r:id="rId54"/>
    <p:sldId id="356" r:id="rId55"/>
    <p:sldId id="357" r:id="rId56"/>
    <p:sldId id="325" r:id="rId57"/>
    <p:sldId id="297" r:id="rId58"/>
    <p:sldId id="298" r:id="rId59"/>
    <p:sldId id="358" r:id="rId60"/>
    <p:sldId id="454" r:id="rId61"/>
    <p:sldId id="455" r:id="rId62"/>
    <p:sldId id="370" r:id="rId63"/>
    <p:sldId id="456" r:id="rId64"/>
    <p:sldId id="372" r:id="rId65"/>
    <p:sldId id="373" r:id="rId66"/>
    <p:sldId id="336" r:id="rId67"/>
    <p:sldId id="346" r:id="rId68"/>
    <p:sldId id="333" r:id="rId69"/>
    <p:sldId id="359" r:id="rId70"/>
    <p:sldId id="360" r:id="rId71"/>
    <p:sldId id="299" r:id="rId72"/>
    <p:sldId id="351" r:id="rId73"/>
    <p:sldId id="301" r:id="rId74"/>
    <p:sldId id="302" r:id="rId75"/>
    <p:sldId id="476" r:id="rId76"/>
    <p:sldId id="477" r:id="rId77"/>
    <p:sldId id="425" r:id="rId78"/>
    <p:sldId id="423" r:id="rId79"/>
    <p:sldId id="478" r:id="rId80"/>
    <p:sldId id="479" r:id="rId81"/>
    <p:sldId id="480" r:id="rId82"/>
    <p:sldId id="481" r:id="rId83"/>
    <p:sldId id="376" r:id="rId84"/>
    <p:sldId id="458" r:id="rId85"/>
    <p:sldId id="459" r:id="rId86"/>
    <p:sldId id="460" r:id="rId87"/>
    <p:sldId id="380" r:id="rId88"/>
    <p:sldId id="420" r:id="rId89"/>
    <p:sldId id="381" r:id="rId90"/>
    <p:sldId id="452" r:id="rId91"/>
    <p:sldId id="399" r:id="rId92"/>
    <p:sldId id="400" r:id="rId93"/>
    <p:sldId id="309" r:id="rId94"/>
    <p:sldId id="463" r:id="rId95"/>
    <p:sldId id="464" r:id="rId96"/>
    <p:sldId id="465" r:id="rId97"/>
    <p:sldId id="377" r:id="rId98"/>
    <p:sldId id="378" r:id="rId99"/>
    <p:sldId id="379" r:id="rId100"/>
    <p:sldId id="466" r:id="rId101"/>
    <p:sldId id="467" r:id="rId102"/>
    <p:sldId id="382" r:id="rId103"/>
    <p:sldId id="331" r:id="rId104"/>
    <p:sldId id="308" r:id="rId105"/>
    <p:sldId id="310" r:id="rId106"/>
    <p:sldId id="468" r:id="rId107"/>
    <p:sldId id="469" r:id="rId108"/>
    <p:sldId id="384" r:id="rId109"/>
    <p:sldId id="385" r:id="rId110"/>
    <p:sldId id="386" r:id="rId111"/>
    <p:sldId id="387" r:id="rId112"/>
    <p:sldId id="388" r:id="rId113"/>
    <p:sldId id="389" r:id="rId114"/>
    <p:sldId id="391" r:id="rId115"/>
    <p:sldId id="392" r:id="rId116"/>
    <p:sldId id="390" r:id="rId117"/>
    <p:sldId id="361" r:id="rId118"/>
    <p:sldId id="362" r:id="rId119"/>
    <p:sldId id="470" r:id="rId120"/>
    <p:sldId id="341" r:id="rId121"/>
    <p:sldId id="350" r:id="rId122"/>
    <p:sldId id="471" r:id="rId123"/>
    <p:sldId id="472" r:id="rId124"/>
    <p:sldId id="363" r:id="rId125"/>
    <p:sldId id="342" r:id="rId126"/>
    <p:sldId id="396" r:id="rId127"/>
    <p:sldId id="397" r:id="rId128"/>
    <p:sldId id="404" r:id="rId129"/>
    <p:sldId id="398" r:id="rId130"/>
    <p:sldId id="313" r:id="rId131"/>
    <p:sldId id="473" r:id="rId132"/>
    <p:sldId id="402" r:id="rId133"/>
    <p:sldId id="405" r:id="rId134"/>
    <p:sldId id="482" r:id="rId135"/>
    <p:sldId id="260" r:id="rId136"/>
    <p:sldId id="262" r:id="rId137"/>
    <p:sldId id="263" r:id="rId138"/>
    <p:sldId id="264" r:id="rId139"/>
    <p:sldId id="533" r:id="rId140"/>
    <p:sldId id="532" r:id="rId141"/>
    <p:sldId id="534" r:id="rId142"/>
    <p:sldId id="518" r:id="rId143"/>
    <p:sldId id="507" r:id="rId144"/>
    <p:sldId id="508" r:id="rId145"/>
    <p:sldId id="553" r:id="rId146"/>
    <p:sldId id="568" r:id="rId147"/>
    <p:sldId id="569" r:id="rId148"/>
    <p:sldId id="554" r:id="rId149"/>
    <p:sldId id="570" r:id="rId150"/>
    <p:sldId id="572" r:id="rId151"/>
    <p:sldId id="571" r:id="rId152"/>
    <p:sldId id="573" r:id="rId153"/>
    <p:sldId id="580" r:id="rId154"/>
    <p:sldId id="574" r:id="rId155"/>
    <p:sldId id="575" r:id="rId156"/>
    <p:sldId id="581" r:id="rId157"/>
    <p:sldId id="576" r:id="rId158"/>
    <p:sldId id="577" r:id="rId159"/>
    <p:sldId id="578" r:id="rId160"/>
    <p:sldId id="579" r:id="rId161"/>
    <p:sldId id="552" r:id="rId162"/>
    <p:sldId id="658" r:id="rId163"/>
    <p:sldId id="659" r:id="rId164"/>
    <p:sldId id="660" r:id="rId165"/>
    <p:sldId id="661" r:id="rId166"/>
    <p:sldId id="662" r:id="rId167"/>
    <p:sldId id="663" r:id="rId168"/>
    <p:sldId id="664" r:id="rId169"/>
    <p:sldId id="538" r:id="rId170"/>
    <p:sldId id="674" r:id="rId171"/>
    <p:sldId id="512" r:id="rId172"/>
    <p:sldId id="500" r:id="rId173"/>
    <p:sldId id="267" r:id="rId174"/>
    <p:sldId id="487" r:id="rId175"/>
    <p:sldId id="547" r:id="rId176"/>
    <p:sldId id="539" r:id="rId177"/>
    <p:sldId id="523" r:id="rId178"/>
    <p:sldId id="497" r:id="rId179"/>
    <p:sldId id="506" r:id="rId180"/>
    <p:sldId id="559" r:id="rId181"/>
    <p:sldId id="560" r:id="rId182"/>
    <p:sldId id="582" r:id="rId183"/>
    <p:sldId id="561" r:id="rId184"/>
    <p:sldId id="583" r:id="rId185"/>
    <p:sldId id="584" r:id="rId186"/>
    <p:sldId id="562" r:id="rId187"/>
    <p:sldId id="585" r:id="rId188"/>
    <p:sldId id="586" r:id="rId189"/>
    <p:sldId id="563" r:id="rId190"/>
    <p:sldId id="587" r:id="rId191"/>
    <p:sldId id="588" r:id="rId192"/>
    <p:sldId id="564" r:id="rId193"/>
    <p:sldId id="589" r:id="rId194"/>
    <p:sldId id="590" r:id="rId195"/>
    <p:sldId id="565" r:id="rId196"/>
    <p:sldId id="591" r:id="rId197"/>
    <p:sldId id="592" r:id="rId198"/>
    <p:sldId id="566" r:id="rId199"/>
    <p:sldId id="593" r:id="rId200"/>
    <p:sldId id="594" r:id="rId201"/>
    <p:sldId id="567" r:id="rId202"/>
    <p:sldId id="540" r:id="rId203"/>
    <p:sldId id="680" r:id="rId204"/>
    <p:sldId id="520" r:id="rId205"/>
    <p:sldId id="503" r:id="rId206"/>
    <p:sldId id="599" r:id="rId207"/>
    <p:sldId id="667" r:id="rId208"/>
    <p:sldId id="499" r:id="rId209"/>
    <p:sldId id="535" r:id="rId210"/>
    <p:sldId id="673" r:id="rId211"/>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16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16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16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16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74" autoAdjust="0"/>
  </p:normalViewPr>
  <p:slideViewPr>
    <p:cSldViewPr>
      <p:cViewPr varScale="1">
        <p:scale>
          <a:sx n="119" d="100"/>
          <a:sy n="119" d="100"/>
        </p:scale>
        <p:origin x="680" y="192"/>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0" d="100"/>
          <a:sy n="40" d="100"/>
        </p:scale>
        <p:origin x="-1488" y="-96"/>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viewProps" Target="view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theme" Target="theme/theme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notesMaster" Target="notesMasters/notes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Slide Image Placeholder 1">
            <a:extLst>
              <a:ext uri="{FF2B5EF4-FFF2-40B4-BE49-F238E27FC236}">
                <a16:creationId xmlns:a16="http://schemas.microsoft.com/office/drawing/2014/main" id="{21FF6D75-DD19-1E49-FE4A-957D8A339AD7}"/>
              </a:ext>
            </a:extLst>
          </p:cNvPr>
          <p:cNvSpPr>
            <a:spLocks noGrp="1" noRot="1" noChangeAspect="1"/>
          </p:cNvSpPr>
          <p:nvPr>
            <p:ph type="sldImg"/>
          </p:nvPr>
        </p:nvSpPr>
        <p:spPr bwMode="auto">
          <a:xfrm>
            <a:off x="1371600" y="1143000"/>
            <a:ext cx="4114800" cy="30861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6066" name="Notes Placeholder 2">
            <a:extLst>
              <a:ext uri="{FF2B5EF4-FFF2-40B4-BE49-F238E27FC236}">
                <a16:creationId xmlns:a16="http://schemas.microsoft.com/office/drawing/2014/main" id="{C1AC416E-02DD-F306-5843-B99B8EE44C32}"/>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a:extLst>
              <a:ext uri="{FF2B5EF4-FFF2-40B4-BE49-F238E27FC236}">
                <a16:creationId xmlns:a16="http://schemas.microsoft.com/office/drawing/2014/main" id="{A79B60FA-1B44-C36E-D90A-E8B01F2E77C8}"/>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2706" name="Rectangle 3">
            <a:extLst>
              <a:ext uri="{FF2B5EF4-FFF2-40B4-BE49-F238E27FC236}">
                <a16:creationId xmlns:a16="http://schemas.microsoft.com/office/drawing/2014/main" id="{63D16EC9-473D-D515-9690-4036B3027F28}"/>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F48642F3-4D40-364C-C80E-08FCB41F9ED9}"/>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4754" name="Rectangle 3">
            <a:extLst>
              <a:ext uri="{FF2B5EF4-FFF2-40B4-BE49-F238E27FC236}">
                <a16:creationId xmlns:a16="http://schemas.microsoft.com/office/drawing/2014/main" id="{CA96A6BD-F131-3E6E-0538-6395B680D62F}"/>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694D1450-419F-F9C5-6B12-B8B4FA7B4029}"/>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6802" name="Rectangle 3">
            <a:extLst>
              <a:ext uri="{FF2B5EF4-FFF2-40B4-BE49-F238E27FC236}">
                <a16:creationId xmlns:a16="http://schemas.microsoft.com/office/drawing/2014/main" id="{54F55EA4-486C-3B2F-CDAA-76432ECFC2B8}"/>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AA107C6D-56A4-7DE9-434B-C55060D13E60}"/>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8850" name="Rectangle 3">
            <a:extLst>
              <a:ext uri="{FF2B5EF4-FFF2-40B4-BE49-F238E27FC236}">
                <a16:creationId xmlns:a16="http://schemas.microsoft.com/office/drawing/2014/main" id="{991762F2-CF39-A970-40E9-CB853B4D0C27}"/>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72261C7D-A7B4-C9A4-F8A6-DCA389E240C0}"/>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0898" name="Rectangle 3">
            <a:extLst>
              <a:ext uri="{FF2B5EF4-FFF2-40B4-BE49-F238E27FC236}">
                <a16:creationId xmlns:a16="http://schemas.microsoft.com/office/drawing/2014/main" id="{87002D72-6C5B-AC5F-87F0-CC92ECA34569}"/>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a16="http://schemas.microsoft.com/office/drawing/2014/main" id="{57E51239-1E6B-73B0-5EC7-340EA3613478}"/>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2946" name="Rectangle 3">
            <a:extLst>
              <a:ext uri="{FF2B5EF4-FFF2-40B4-BE49-F238E27FC236}">
                <a16:creationId xmlns:a16="http://schemas.microsoft.com/office/drawing/2014/main" id="{E192DF55-29D1-58AA-6064-5F3011B42E9F}"/>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6A419F41-BC37-A582-6D34-97335B7410BF}"/>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4994" name="Rectangle 3">
            <a:extLst>
              <a:ext uri="{FF2B5EF4-FFF2-40B4-BE49-F238E27FC236}">
                <a16:creationId xmlns:a16="http://schemas.microsoft.com/office/drawing/2014/main" id="{11B996B8-BA02-FEF6-5C84-818A2A735343}"/>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073077FA-05DC-2601-7008-68BFB9E3D83F}"/>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7042" name="Rectangle 3">
            <a:extLst>
              <a:ext uri="{FF2B5EF4-FFF2-40B4-BE49-F238E27FC236}">
                <a16:creationId xmlns:a16="http://schemas.microsoft.com/office/drawing/2014/main" id="{BE3F58CD-37F5-0438-4C08-E07430AA741A}"/>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a:extLst>
              <a:ext uri="{FF2B5EF4-FFF2-40B4-BE49-F238E27FC236}">
                <a16:creationId xmlns:a16="http://schemas.microsoft.com/office/drawing/2014/main" id="{A1CBD77A-C3BD-F695-C7A9-AB75604BF4D0}"/>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9090" name="Rectangle 3">
            <a:extLst>
              <a:ext uri="{FF2B5EF4-FFF2-40B4-BE49-F238E27FC236}">
                <a16:creationId xmlns:a16="http://schemas.microsoft.com/office/drawing/2014/main" id="{F0BF42DE-1FEB-E36E-9AD8-DB0155CB873A}"/>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a:extLst>
              <a:ext uri="{FF2B5EF4-FFF2-40B4-BE49-F238E27FC236}">
                <a16:creationId xmlns:a16="http://schemas.microsoft.com/office/drawing/2014/main" id="{0E158391-30C7-EE56-0B9A-5F162C73334A}"/>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1138" name="Rectangle 3">
            <a:extLst>
              <a:ext uri="{FF2B5EF4-FFF2-40B4-BE49-F238E27FC236}">
                <a16:creationId xmlns:a16="http://schemas.microsoft.com/office/drawing/2014/main" id="{BCAFE6F8-F9D5-2679-95FB-0F8F71BAC300}"/>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8D80DDEB-12C6-DEAF-ECAD-B8016E08D119}"/>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3010" name="Rectangle 3">
            <a:extLst>
              <a:ext uri="{FF2B5EF4-FFF2-40B4-BE49-F238E27FC236}">
                <a16:creationId xmlns:a16="http://schemas.microsoft.com/office/drawing/2014/main" id="{94B641C3-AA60-C0FD-815C-2B739F0ACFFD}"/>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a:extLst>
              <a:ext uri="{FF2B5EF4-FFF2-40B4-BE49-F238E27FC236}">
                <a16:creationId xmlns:a16="http://schemas.microsoft.com/office/drawing/2014/main" id="{B037C425-C462-DADE-9404-597994DCD813}"/>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3186" name="Rectangle 3">
            <a:extLst>
              <a:ext uri="{FF2B5EF4-FFF2-40B4-BE49-F238E27FC236}">
                <a16:creationId xmlns:a16="http://schemas.microsoft.com/office/drawing/2014/main" id="{8F8690F9-8E7D-1CC7-C82D-4F0F5928CB1E}"/>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a:extLst>
              <a:ext uri="{FF2B5EF4-FFF2-40B4-BE49-F238E27FC236}">
                <a16:creationId xmlns:a16="http://schemas.microsoft.com/office/drawing/2014/main" id="{80F1D0CB-6E62-DFFA-8D9C-AD6B68B1B7F0}"/>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5234" name="Rectangle 3">
            <a:extLst>
              <a:ext uri="{FF2B5EF4-FFF2-40B4-BE49-F238E27FC236}">
                <a16:creationId xmlns:a16="http://schemas.microsoft.com/office/drawing/2014/main" id="{19DBD309-9BB9-9650-63D0-2DA5B169A315}"/>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a:extLst>
              <a:ext uri="{FF2B5EF4-FFF2-40B4-BE49-F238E27FC236}">
                <a16:creationId xmlns:a16="http://schemas.microsoft.com/office/drawing/2014/main" id="{C34A8B69-7D1E-E3D3-CFF5-50CAB8A6E694}"/>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7282" name="Rectangle 3">
            <a:extLst>
              <a:ext uri="{FF2B5EF4-FFF2-40B4-BE49-F238E27FC236}">
                <a16:creationId xmlns:a16="http://schemas.microsoft.com/office/drawing/2014/main" id="{D4C95ACB-98DF-B977-74C3-1846387FF96A}"/>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a:extLst>
              <a:ext uri="{FF2B5EF4-FFF2-40B4-BE49-F238E27FC236}">
                <a16:creationId xmlns:a16="http://schemas.microsoft.com/office/drawing/2014/main" id="{73CBEACC-4E11-6F68-C7F2-834E6D84810B}"/>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9330" name="Rectangle 3">
            <a:extLst>
              <a:ext uri="{FF2B5EF4-FFF2-40B4-BE49-F238E27FC236}">
                <a16:creationId xmlns:a16="http://schemas.microsoft.com/office/drawing/2014/main" id="{30B0E5F9-6F72-2E3D-75C7-38D2A8DFF123}"/>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a:extLst>
              <a:ext uri="{FF2B5EF4-FFF2-40B4-BE49-F238E27FC236}">
                <a16:creationId xmlns:a16="http://schemas.microsoft.com/office/drawing/2014/main" id="{18AB660C-67E6-39B6-2E81-3E9628435C6B}"/>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1378" name="Rectangle 3">
            <a:extLst>
              <a:ext uri="{FF2B5EF4-FFF2-40B4-BE49-F238E27FC236}">
                <a16:creationId xmlns:a16="http://schemas.microsoft.com/office/drawing/2014/main" id="{982C2C0E-A65E-13F3-CCEF-69CDF3DF3C22}"/>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a:extLst>
              <a:ext uri="{FF2B5EF4-FFF2-40B4-BE49-F238E27FC236}">
                <a16:creationId xmlns:a16="http://schemas.microsoft.com/office/drawing/2014/main" id="{1083B6AF-954C-B4C7-4215-4C7574A09FAE}"/>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3426" name="Rectangle 3">
            <a:extLst>
              <a:ext uri="{FF2B5EF4-FFF2-40B4-BE49-F238E27FC236}">
                <a16:creationId xmlns:a16="http://schemas.microsoft.com/office/drawing/2014/main" id="{2A39291F-6733-97E6-EDA9-D70C7378796F}"/>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a:extLst>
              <a:ext uri="{FF2B5EF4-FFF2-40B4-BE49-F238E27FC236}">
                <a16:creationId xmlns:a16="http://schemas.microsoft.com/office/drawing/2014/main" id="{35D58DE7-25A6-EC19-04B3-2BFAD0AB2910}"/>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5474" name="Rectangle 3">
            <a:extLst>
              <a:ext uri="{FF2B5EF4-FFF2-40B4-BE49-F238E27FC236}">
                <a16:creationId xmlns:a16="http://schemas.microsoft.com/office/drawing/2014/main" id="{E5B3207F-03A1-E7BE-9AD6-6CB1B67617C2}"/>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a:extLst>
              <a:ext uri="{FF2B5EF4-FFF2-40B4-BE49-F238E27FC236}">
                <a16:creationId xmlns:a16="http://schemas.microsoft.com/office/drawing/2014/main" id="{E2AC3594-451D-FC7C-CF54-6F0A39ADAA26}"/>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7522" name="Rectangle 3">
            <a:extLst>
              <a:ext uri="{FF2B5EF4-FFF2-40B4-BE49-F238E27FC236}">
                <a16:creationId xmlns:a16="http://schemas.microsoft.com/office/drawing/2014/main" id="{E2180E80-CBF5-C117-FCA4-825BFFA26C3B}"/>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a:extLst>
              <a:ext uri="{FF2B5EF4-FFF2-40B4-BE49-F238E27FC236}">
                <a16:creationId xmlns:a16="http://schemas.microsoft.com/office/drawing/2014/main" id="{CB0AE4DD-084D-7487-8A64-47A0CEA1B0A6}"/>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9570" name="Rectangle 3">
            <a:extLst>
              <a:ext uri="{FF2B5EF4-FFF2-40B4-BE49-F238E27FC236}">
                <a16:creationId xmlns:a16="http://schemas.microsoft.com/office/drawing/2014/main" id="{0785E193-646D-114C-7EA2-83EF7DB42121}"/>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a:extLst>
              <a:ext uri="{FF2B5EF4-FFF2-40B4-BE49-F238E27FC236}">
                <a16:creationId xmlns:a16="http://schemas.microsoft.com/office/drawing/2014/main" id="{59BA30D0-9E24-8E90-B975-A9E9B120E7C6}"/>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1618" name="Rectangle 3">
            <a:extLst>
              <a:ext uri="{FF2B5EF4-FFF2-40B4-BE49-F238E27FC236}">
                <a16:creationId xmlns:a16="http://schemas.microsoft.com/office/drawing/2014/main" id="{F999706E-689B-7ED1-62FA-5B3771AB7F5B}"/>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EA572675-2018-4C0D-9597-9EB731D84839}"/>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5058" name="Rectangle 3">
            <a:extLst>
              <a:ext uri="{FF2B5EF4-FFF2-40B4-BE49-F238E27FC236}">
                <a16:creationId xmlns:a16="http://schemas.microsoft.com/office/drawing/2014/main" id="{2A5C46E3-7FD0-8D1E-36E6-AB978A3A48F2}"/>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a:extLst>
              <a:ext uri="{FF2B5EF4-FFF2-40B4-BE49-F238E27FC236}">
                <a16:creationId xmlns:a16="http://schemas.microsoft.com/office/drawing/2014/main" id="{45B08021-E5D7-5721-1B46-73AD05926094}"/>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3666" name="Rectangle 3">
            <a:extLst>
              <a:ext uri="{FF2B5EF4-FFF2-40B4-BE49-F238E27FC236}">
                <a16:creationId xmlns:a16="http://schemas.microsoft.com/office/drawing/2014/main" id="{F442279D-0A98-EF32-CD38-ACFF3FB71BB7}"/>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a:extLst>
              <a:ext uri="{FF2B5EF4-FFF2-40B4-BE49-F238E27FC236}">
                <a16:creationId xmlns:a16="http://schemas.microsoft.com/office/drawing/2014/main" id="{3CB7312B-4945-5740-9317-CCF47A93189A}"/>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5714" name="Rectangle 3">
            <a:extLst>
              <a:ext uri="{FF2B5EF4-FFF2-40B4-BE49-F238E27FC236}">
                <a16:creationId xmlns:a16="http://schemas.microsoft.com/office/drawing/2014/main" id="{44981324-AAAC-97A7-D5C7-BE82B3797831}"/>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a:extLst>
              <a:ext uri="{FF2B5EF4-FFF2-40B4-BE49-F238E27FC236}">
                <a16:creationId xmlns:a16="http://schemas.microsoft.com/office/drawing/2014/main" id="{B4BF6BE6-8A9C-2100-A4FC-39CFAECA6CB0}"/>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7762" name="Rectangle 3">
            <a:extLst>
              <a:ext uri="{FF2B5EF4-FFF2-40B4-BE49-F238E27FC236}">
                <a16:creationId xmlns:a16="http://schemas.microsoft.com/office/drawing/2014/main" id="{12C268D0-1F71-397E-76DF-66EADC097049}"/>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a:extLst>
              <a:ext uri="{FF2B5EF4-FFF2-40B4-BE49-F238E27FC236}">
                <a16:creationId xmlns:a16="http://schemas.microsoft.com/office/drawing/2014/main" id="{34E5E127-A424-2D48-FA53-59D258B327A9}"/>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9810" name="Rectangle 3">
            <a:extLst>
              <a:ext uri="{FF2B5EF4-FFF2-40B4-BE49-F238E27FC236}">
                <a16:creationId xmlns:a16="http://schemas.microsoft.com/office/drawing/2014/main" id="{54F90A58-6F45-5889-D4FD-9F1709C8026C}"/>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a:extLst>
              <a:ext uri="{FF2B5EF4-FFF2-40B4-BE49-F238E27FC236}">
                <a16:creationId xmlns:a16="http://schemas.microsoft.com/office/drawing/2014/main" id="{4A3C6C11-B98A-B0FD-946B-310F857FA659}"/>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1858" name="Rectangle 3">
            <a:extLst>
              <a:ext uri="{FF2B5EF4-FFF2-40B4-BE49-F238E27FC236}">
                <a16:creationId xmlns:a16="http://schemas.microsoft.com/office/drawing/2014/main" id="{6C307D6E-289E-C497-5790-BC08D15ADD27}"/>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a:extLst>
              <a:ext uri="{FF2B5EF4-FFF2-40B4-BE49-F238E27FC236}">
                <a16:creationId xmlns:a16="http://schemas.microsoft.com/office/drawing/2014/main" id="{28D21346-F959-D937-F9FE-0E38407C7312}"/>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3906" name="Rectangle 3">
            <a:extLst>
              <a:ext uri="{FF2B5EF4-FFF2-40B4-BE49-F238E27FC236}">
                <a16:creationId xmlns:a16="http://schemas.microsoft.com/office/drawing/2014/main" id="{57B8A64C-9737-233D-5847-0F49ED6D1590}"/>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a:extLst>
              <a:ext uri="{FF2B5EF4-FFF2-40B4-BE49-F238E27FC236}">
                <a16:creationId xmlns:a16="http://schemas.microsoft.com/office/drawing/2014/main" id="{AADE1679-AB67-7300-9C19-62C4CE0708EC}"/>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5954" name="Rectangle 3">
            <a:extLst>
              <a:ext uri="{FF2B5EF4-FFF2-40B4-BE49-F238E27FC236}">
                <a16:creationId xmlns:a16="http://schemas.microsoft.com/office/drawing/2014/main" id="{238F3970-8FEB-23F1-402C-3B65522369A3}"/>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a:extLst>
              <a:ext uri="{FF2B5EF4-FFF2-40B4-BE49-F238E27FC236}">
                <a16:creationId xmlns:a16="http://schemas.microsoft.com/office/drawing/2014/main" id="{7291C411-C5B5-5A84-C04A-F1DAE0C92FD0}"/>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8002" name="Rectangle 3">
            <a:extLst>
              <a:ext uri="{FF2B5EF4-FFF2-40B4-BE49-F238E27FC236}">
                <a16:creationId xmlns:a16="http://schemas.microsoft.com/office/drawing/2014/main" id="{9FF4B0AE-3F1D-40B6-E4C6-F7EB06497D20}"/>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a:extLst>
              <a:ext uri="{FF2B5EF4-FFF2-40B4-BE49-F238E27FC236}">
                <a16:creationId xmlns:a16="http://schemas.microsoft.com/office/drawing/2014/main" id="{67FA68BD-D7A5-28EB-48C0-1ECD294C1478}"/>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0050" name="Rectangle 3">
            <a:extLst>
              <a:ext uri="{FF2B5EF4-FFF2-40B4-BE49-F238E27FC236}">
                <a16:creationId xmlns:a16="http://schemas.microsoft.com/office/drawing/2014/main" id="{3A0905BD-2A03-1BE1-A28E-41A88FCE5FDB}"/>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a:extLst>
              <a:ext uri="{FF2B5EF4-FFF2-40B4-BE49-F238E27FC236}">
                <a16:creationId xmlns:a16="http://schemas.microsoft.com/office/drawing/2014/main" id="{DAC30998-6D95-7921-94DA-858C20BE39E5}"/>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2098" name="Rectangle 3">
            <a:extLst>
              <a:ext uri="{FF2B5EF4-FFF2-40B4-BE49-F238E27FC236}">
                <a16:creationId xmlns:a16="http://schemas.microsoft.com/office/drawing/2014/main" id="{D0A88920-17E9-FC29-35AC-116F864D24FB}"/>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9948AE23-B365-634E-471F-DB9CEEAAE348}"/>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7106" name="Rectangle 3">
            <a:extLst>
              <a:ext uri="{FF2B5EF4-FFF2-40B4-BE49-F238E27FC236}">
                <a16:creationId xmlns:a16="http://schemas.microsoft.com/office/drawing/2014/main" id="{105785E2-B11E-0FAC-7E41-A3BC8CFA7926}"/>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a:extLst>
              <a:ext uri="{FF2B5EF4-FFF2-40B4-BE49-F238E27FC236}">
                <a16:creationId xmlns:a16="http://schemas.microsoft.com/office/drawing/2014/main" id="{B0D4096E-D7DA-8FEC-D2E2-8132181116EE}"/>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4146" name="Rectangle 3">
            <a:extLst>
              <a:ext uri="{FF2B5EF4-FFF2-40B4-BE49-F238E27FC236}">
                <a16:creationId xmlns:a16="http://schemas.microsoft.com/office/drawing/2014/main" id="{0B79308C-1A5A-EB05-B127-49753D159E75}"/>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a:extLst>
              <a:ext uri="{FF2B5EF4-FFF2-40B4-BE49-F238E27FC236}">
                <a16:creationId xmlns:a16="http://schemas.microsoft.com/office/drawing/2014/main" id="{2A21AFBC-DAB4-05D1-46AF-D7D0D54C7AD1}"/>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6194" name="Rectangle 3">
            <a:extLst>
              <a:ext uri="{FF2B5EF4-FFF2-40B4-BE49-F238E27FC236}">
                <a16:creationId xmlns:a16="http://schemas.microsoft.com/office/drawing/2014/main" id="{577270EF-8CD8-D0EA-E95F-60ECC8BF73C1}"/>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a:extLst>
              <a:ext uri="{FF2B5EF4-FFF2-40B4-BE49-F238E27FC236}">
                <a16:creationId xmlns:a16="http://schemas.microsoft.com/office/drawing/2014/main" id="{57EFB824-6E6E-CCB5-9FD4-7565120A4A28}"/>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8242" name="Rectangle 3">
            <a:extLst>
              <a:ext uri="{FF2B5EF4-FFF2-40B4-BE49-F238E27FC236}">
                <a16:creationId xmlns:a16="http://schemas.microsoft.com/office/drawing/2014/main" id="{E380BBE8-3B5F-9A18-5847-3E3CE3E3C679}"/>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a:extLst>
              <a:ext uri="{FF2B5EF4-FFF2-40B4-BE49-F238E27FC236}">
                <a16:creationId xmlns:a16="http://schemas.microsoft.com/office/drawing/2014/main" id="{87E1A78A-F982-046E-13BD-A389FEF849B0}"/>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0290" name="Rectangle 3">
            <a:extLst>
              <a:ext uri="{FF2B5EF4-FFF2-40B4-BE49-F238E27FC236}">
                <a16:creationId xmlns:a16="http://schemas.microsoft.com/office/drawing/2014/main" id="{6B8C47B4-6B19-7A26-76AE-5E9102EFA02F}"/>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a:extLst>
              <a:ext uri="{FF2B5EF4-FFF2-40B4-BE49-F238E27FC236}">
                <a16:creationId xmlns:a16="http://schemas.microsoft.com/office/drawing/2014/main" id="{74A82226-576B-E562-7D17-54A42D4F607D}"/>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2338" name="Rectangle 3">
            <a:extLst>
              <a:ext uri="{FF2B5EF4-FFF2-40B4-BE49-F238E27FC236}">
                <a16:creationId xmlns:a16="http://schemas.microsoft.com/office/drawing/2014/main" id="{4C96670B-FC42-61EF-CFFF-1FCDF7785738}"/>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a:extLst>
              <a:ext uri="{FF2B5EF4-FFF2-40B4-BE49-F238E27FC236}">
                <a16:creationId xmlns:a16="http://schemas.microsoft.com/office/drawing/2014/main" id="{121A5B23-0637-F236-06BA-2D89C111E8D1}"/>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4386" name="Rectangle 3">
            <a:extLst>
              <a:ext uri="{FF2B5EF4-FFF2-40B4-BE49-F238E27FC236}">
                <a16:creationId xmlns:a16="http://schemas.microsoft.com/office/drawing/2014/main" id="{93BCB0BF-7E2A-13DA-973F-D5D38B83E6CD}"/>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2">
            <a:extLst>
              <a:ext uri="{FF2B5EF4-FFF2-40B4-BE49-F238E27FC236}">
                <a16:creationId xmlns:a16="http://schemas.microsoft.com/office/drawing/2014/main" id="{3AC4470B-18F7-1B67-0BA3-CD5A3850498F}"/>
              </a:ext>
            </a:extLst>
          </p:cNvPr>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47458" name="Rectangle 3">
            <a:extLst>
              <a:ext uri="{FF2B5EF4-FFF2-40B4-BE49-F238E27FC236}">
                <a16:creationId xmlns:a16="http://schemas.microsoft.com/office/drawing/2014/main" id="{0C554A1E-0499-5497-D2D4-8AE6A9A5634B}"/>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a:extLst>
              <a:ext uri="{FF2B5EF4-FFF2-40B4-BE49-F238E27FC236}">
                <a16:creationId xmlns:a16="http://schemas.microsoft.com/office/drawing/2014/main" id="{9713A0BA-FA90-A390-562B-B471456C7266}"/>
              </a:ext>
            </a:extLst>
          </p:cNvPr>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49506" name="Rectangle 3">
            <a:extLst>
              <a:ext uri="{FF2B5EF4-FFF2-40B4-BE49-F238E27FC236}">
                <a16:creationId xmlns:a16="http://schemas.microsoft.com/office/drawing/2014/main" id="{FB532E75-4F69-887F-0E23-7AEF406D9C6A}"/>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Rectangle 7">
            <a:extLst>
              <a:ext uri="{FF2B5EF4-FFF2-40B4-BE49-F238E27FC236}">
                <a16:creationId xmlns:a16="http://schemas.microsoft.com/office/drawing/2014/main" id="{951A50E1-8C2F-179B-BCEE-7ED1E6829CAD}"/>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cs typeface="Arial" panose="020B0604020202020204" pitchFamily="34" charset="0"/>
              </a:defRPr>
            </a:lvl1pPr>
            <a:lvl2pPr marL="742950" indent="-285750">
              <a:defRPr sz="1600">
                <a:solidFill>
                  <a:schemeClr val="tx1"/>
                </a:solidFill>
                <a:latin typeface="Times New Roman" panose="02020603050405020304" pitchFamily="18" charset="0"/>
                <a:cs typeface="Arial" panose="020B0604020202020204" pitchFamily="34" charset="0"/>
              </a:defRPr>
            </a:lvl2pPr>
            <a:lvl3pPr marL="1143000" indent="-228600">
              <a:defRPr sz="1600">
                <a:solidFill>
                  <a:schemeClr val="tx1"/>
                </a:solidFill>
                <a:latin typeface="Times New Roman" panose="02020603050405020304" pitchFamily="18" charset="0"/>
                <a:cs typeface="Arial" panose="020B0604020202020204" pitchFamily="34" charset="0"/>
              </a:defRPr>
            </a:lvl3pPr>
            <a:lvl4pPr marL="1600200" indent="-228600">
              <a:defRPr sz="1600">
                <a:solidFill>
                  <a:schemeClr val="tx1"/>
                </a:solidFill>
                <a:latin typeface="Times New Roman" panose="02020603050405020304" pitchFamily="18" charset="0"/>
                <a:cs typeface="Arial" panose="020B0604020202020204" pitchFamily="34" charset="0"/>
              </a:defRPr>
            </a:lvl4pPr>
            <a:lvl5pPr marL="2057400" indent="-228600">
              <a:defRPr sz="16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9pPr>
          </a:lstStyle>
          <a:p>
            <a:fld id="{783AB622-3B23-6641-8C50-847FDAF5B4B6}" type="slidenum">
              <a:rPr lang="en-US" altLang="en-US" sz="1000"/>
              <a:pPr/>
              <a:t>135</a:t>
            </a:fld>
            <a:endParaRPr lang="en-US" altLang="en-US" sz="1000"/>
          </a:p>
        </p:txBody>
      </p:sp>
      <p:sp>
        <p:nvSpPr>
          <p:cNvPr id="222210" name="Rectangle 2">
            <a:extLst>
              <a:ext uri="{FF2B5EF4-FFF2-40B4-BE49-F238E27FC236}">
                <a16:creationId xmlns:a16="http://schemas.microsoft.com/office/drawing/2014/main" id="{86CAC24A-3A72-9213-337C-24350788CF64}"/>
              </a:ext>
            </a:extLst>
          </p:cNvPr>
          <p:cNvSpPr>
            <a:spLocks noGrp="1" noRot="1" noChangeAspect="1" noChangeArrowheads="1" noTextEdit="1"/>
          </p:cNvSpPr>
          <p:nvPr>
            <p:ph type="sldImg"/>
          </p:nvPr>
        </p:nvSpPr>
        <p:spPr bwMode="auto">
          <a:xfrm>
            <a:off x="1150938" y="692150"/>
            <a:ext cx="4556125" cy="3416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22211" name="Rectangle 3">
            <a:extLst>
              <a:ext uri="{FF2B5EF4-FFF2-40B4-BE49-F238E27FC236}">
                <a16:creationId xmlns:a16="http://schemas.microsoft.com/office/drawing/2014/main" id="{8D0AB04A-344D-3413-BE4D-ED37539FFD3E}"/>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9D343F6E-4A41-6F19-5D95-F1A4AECD98FB}"/>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9154" name="Rectangle 3">
            <a:extLst>
              <a:ext uri="{FF2B5EF4-FFF2-40B4-BE49-F238E27FC236}">
                <a16:creationId xmlns:a16="http://schemas.microsoft.com/office/drawing/2014/main" id="{84FE7F85-56B7-9033-0445-5C36E580385B}"/>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09D3BA8E-237D-FB9B-8C8B-F249D1AF4246}"/>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2" name="Rectangle 3">
            <a:extLst>
              <a:ext uri="{FF2B5EF4-FFF2-40B4-BE49-F238E27FC236}">
                <a16:creationId xmlns:a16="http://schemas.microsoft.com/office/drawing/2014/main" id="{0DBF7484-FD05-4B8C-F300-DB3E52FA3413}"/>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442D0FCE-EB75-5621-6BC6-157F5EFE0D6A}"/>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6562" name="Rectangle 3">
            <a:extLst>
              <a:ext uri="{FF2B5EF4-FFF2-40B4-BE49-F238E27FC236}">
                <a16:creationId xmlns:a16="http://schemas.microsoft.com/office/drawing/2014/main" id="{9243AFFA-D339-E82D-5EAA-C4AD9A3BA9F5}"/>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a:extLst>
              <a:ext uri="{FF2B5EF4-FFF2-40B4-BE49-F238E27FC236}">
                <a16:creationId xmlns:a16="http://schemas.microsoft.com/office/drawing/2014/main" id="{FB66FAAB-D799-F81A-D692-26FC01C4E19C}"/>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8610" name="Rectangle 3">
            <a:extLst>
              <a:ext uri="{FF2B5EF4-FFF2-40B4-BE49-F238E27FC236}">
                <a16:creationId xmlns:a16="http://schemas.microsoft.com/office/drawing/2014/main" id="{A30ED1D1-A541-97DB-02A9-304FBC8096CD}"/>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a:extLst>
              <a:ext uri="{FF2B5EF4-FFF2-40B4-BE49-F238E27FC236}">
                <a16:creationId xmlns:a16="http://schemas.microsoft.com/office/drawing/2014/main" id="{D21EA596-8684-54A9-95AD-28796E19C0E3}"/>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0658" name="Rectangle 3">
            <a:extLst>
              <a:ext uri="{FF2B5EF4-FFF2-40B4-BE49-F238E27FC236}">
                <a16:creationId xmlns:a16="http://schemas.microsoft.com/office/drawing/2014/main" id="{DB02C616-85A2-60E8-EC28-08BDA84CA6F3}"/>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EF9F7156-64A8-FE9B-566F-FB9F79AE5886}"/>
              </a:ext>
            </a:extLst>
          </p:cNvPr>
          <p:cNvGrpSpPr>
            <a:grpSpLocks/>
          </p:cNvGrpSpPr>
          <p:nvPr/>
        </p:nvGrpSpPr>
        <p:grpSpPr bwMode="auto">
          <a:xfrm>
            <a:off x="0" y="114300"/>
            <a:ext cx="9142413" cy="6742113"/>
            <a:chOff x="0" y="72"/>
            <a:chExt cx="5759" cy="4247"/>
          </a:xfrm>
        </p:grpSpPr>
        <p:sp>
          <p:nvSpPr>
            <p:cNvPr id="3" name="Rectangle 3">
              <a:extLst>
                <a:ext uri="{FF2B5EF4-FFF2-40B4-BE49-F238E27FC236}">
                  <a16:creationId xmlns:a16="http://schemas.microsoft.com/office/drawing/2014/main" id="{965BBB80-4377-1987-A4F1-63B8C7C5824B}"/>
                </a:ext>
              </a:extLst>
            </p:cNvPr>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endParaRPr lang="en-US" altLang="en-US">
                <a:cs typeface="+mn-cs"/>
              </a:endParaRPr>
            </a:p>
          </p:txBody>
        </p:sp>
        <p:grpSp>
          <p:nvGrpSpPr>
            <p:cNvPr id="4" name="Group 4">
              <a:extLst>
                <a:ext uri="{FF2B5EF4-FFF2-40B4-BE49-F238E27FC236}">
                  <a16:creationId xmlns:a16="http://schemas.microsoft.com/office/drawing/2014/main" id="{18BE8351-AD63-496D-3003-A7730A5F49A9}"/>
                </a:ext>
              </a:extLst>
            </p:cNvPr>
            <p:cNvGrpSpPr>
              <a:grpSpLocks/>
            </p:cNvGrpSpPr>
            <p:nvPr/>
          </p:nvGrpSpPr>
          <p:grpSpPr bwMode="auto">
            <a:xfrm>
              <a:off x="0" y="72"/>
              <a:ext cx="5759" cy="2040"/>
              <a:chOff x="0" y="72"/>
              <a:chExt cx="5759" cy="2040"/>
            </a:xfrm>
          </p:grpSpPr>
          <p:sp>
            <p:nvSpPr>
              <p:cNvPr id="5" name="Rectangle 5">
                <a:extLst>
                  <a:ext uri="{FF2B5EF4-FFF2-40B4-BE49-F238E27FC236}">
                    <a16:creationId xmlns:a16="http://schemas.microsoft.com/office/drawing/2014/main" id="{0D6BBF88-C3A3-258A-D14F-C0BB976C9779}"/>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endParaRPr lang="en-US" altLang="en-US">
                  <a:cs typeface="+mn-cs"/>
                </a:endParaRPr>
              </a:p>
            </p:txBody>
          </p:sp>
          <p:grpSp>
            <p:nvGrpSpPr>
              <p:cNvPr id="6" name="Group 6">
                <a:extLst>
                  <a:ext uri="{FF2B5EF4-FFF2-40B4-BE49-F238E27FC236}">
                    <a16:creationId xmlns:a16="http://schemas.microsoft.com/office/drawing/2014/main" id="{5F465DD0-FBD6-F3A4-BD35-B88218123187}"/>
                  </a:ext>
                </a:extLst>
              </p:cNvPr>
              <p:cNvGrpSpPr>
                <a:grpSpLocks/>
              </p:cNvGrpSpPr>
              <p:nvPr/>
            </p:nvGrpSpPr>
            <p:grpSpPr bwMode="auto">
              <a:xfrm>
                <a:off x="2289" y="72"/>
                <a:ext cx="1440" cy="1984"/>
                <a:chOff x="2289" y="72"/>
                <a:chExt cx="1440" cy="1984"/>
              </a:xfrm>
            </p:grpSpPr>
            <p:sp>
              <p:nvSpPr>
                <p:cNvPr id="27" name="Freeform 7">
                  <a:extLst>
                    <a:ext uri="{FF2B5EF4-FFF2-40B4-BE49-F238E27FC236}">
                      <a16:creationId xmlns:a16="http://schemas.microsoft.com/office/drawing/2014/main" id="{A0B22790-F73F-EAE1-B953-F85CA1EC0392}"/>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8">
                  <a:extLst>
                    <a:ext uri="{FF2B5EF4-FFF2-40B4-BE49-F238E27FC236}">
                      <a16:creationId xmlns:a16="http://schemas.microsoft.com/office/drawing/2014/main" id="{960B0028-398C-5C96-48EE-36D4997565A7}"/>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9">
                  <a:extLst>
                    <a:ext uri="{FF2B5EF4-FFF2-40B4-BE49-F238E27FC236}">
                      <a16:creationId xmlns:a16="http://schemas.microsoft.com/office/drawing/2014/main" id="{7C0C55B2-F26C-BB20-4DA5-A68B20648826}"/>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10">
                  <a:extLst>
                    <a:ext uri="{FF2B5EF4-FFF2-40B4-BE49-F238E27FC236}">
                      <a16:creationId xmlns:a16="http://schemas.microsoft.com/office/drawing/2014/main" id="{55ECD6B9-1C83-1FB5-FEE7-D866187B2A05}"/>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Freeform 11">
                  <a:extLst>
                    <a:ext uri="{FF2B5EF4-FFF2-40B4-BE49-F238E27FC236}">
                      <a16:creationId xmlns:a16="http://schemas.microsoft.com/office/drawing/2014/main" id="{C0B6E068-15C4-F942-1882-E779843AD8C4}"/>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 name="Oval 12">
                <a:extLst>
                  <a:ext uri="{FF2B5EF4-FFF2-40B4-BE49-F238E27FC236}">
                    <a16:creationId xmlns:a16="http://schemas.microsoft.com/office/drawing/2014/main" id="{80212276-6D30-4B32-E0AA-E2EF3C760395}"/>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endParaRPr lang="en-US" altLang="en-US">
                  <a:cs typeface="+mn-cs"/>
                </a:endParaRPr>
              </a:p>
            </p:txBody>
          </p:sp>
          <p:grpSp>
            <p:nvGrpSpPr>
              <p:cNvPr id="8" name="Group 13">
                <a:extLst>
                  <a:ext uri="{FF2B5EF4-FFF2-40B4-BE49-F238E27FC236}">
                    <a16:creationId xmlns:a16="http://schemas.microsoft.com/office/drawing/2014/main" id="{D4892335-95E9-F757-65EA-575E4532B83F}"/>
                  </a:ext>
                </a:extLst>
              </p:cNvPr>
              <p:cNvGrpSpPr>
                <a:grpSpLocks/>
              </p:cNvGrpSpPr>
              <p:nvPr/>
            </p:nvGrpSpPr>
            <p:grpSpPr bwMode="auto">
              <a:xfrm>
                <a:off x="2071" y="406"/>
                <a:ext cx="1392" cy="1109"/>
                <a:chOff x="2071" y="406"/>
                <a:chExt cx="1392" cy="1109"/>
              </a:xfrm>
            </p:grpSpPr>
            <p:sp>
              <p:nvSpPr>
                <p:cNvPr id="9" name="Freeform 14">
                  <a:extLst>
                    <a:ext uri="{FF2B5EF4-FFF2-40B4-BE49-F238E27FC236}">
                      <a16:creationId xmlns:a16="http://schemas.microsoft.com/office/drawing/2014/main" id="{457191CD-4A76-C248-4689-EFBB155D7A2D}"/>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Freeform 15">
                  <a:extLst>
                    <a:ext uri="{FF2B5EF4-FFF2-40B4-BE49-F238E27FC236}">
                      <a16:creationId xmlns:a16="http://schemas.microsoft.com/office/drawing/2014/main" id="{AE7713C0-6836-3B17-3198-78FE609F55C3}"/>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Freeform 16">
                  <a:extLst>
                    <a:ext uri="{FF2B5EF4-FFF2-40B4-BE49-F238E27FC236}">
                      <a16:creationId xmlns:a16="http://schemas.microsoft.com/office/drawing/2014/main" id="{06DC3B05-9669-5FD8-5083-A38E65CF691C}"/>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7">
                  <a:extLst>
                    <a:ext uri="{FF2B5EF4-FFF2-40B4-BE49-F238E27FC236}">
                      <a16:creationId xmlns:a16="http://schemas.microsoft.com/office/drawing/2014/main" id="{89E6C7C9-4EF3-AD1D-0276-536BD3CCCA24}"/>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8">
                  <a:extLst>
                    <a:ext uri="{FF2B5EF4-FFF2-40B4-BE49-F238E27FC236}">
                      <a16:creationId xmlns:a16="http://schemas.microsoft.com/office/drawing/2014/main" id="{823CEB00-119C-3E65-6B6A-11E757F66C8C}"/>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9">
                  <a:extLst>
                    <a:ext uri="{FF2B5EF4-FFF2-40B4-BE49-F238E27FC236}">
                      <a16:creationId xmlns:a16="http://schemas.microsoft.com/office/drawing/2014/main" id="{28B9897B-8233-BB0D-3109-7B00A5D238B4}"/>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20">
                  <a:extLst>
                    <a:ext uri="{FF2B5EF4-FFF2-40B4-BE49-F238E27FC236}">
                      <a16:creationId xmlns:a16="http://schemas.microsoft.com/office/drawing/2014/main" id="{28C28689-3DC5-0066-E453-72DB2798A596}"/>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21">
                  <a:extLst>
                    <a:ext uri="{FF2B5EF4-FFF2-40B4-BE49-F238E27FC236}">
                      <a16:creationId xmlns:a16="http://schemas.microsoft.com/office/drawing/2014/main" id="{2C517625-2DCB-6F67-83E9-209E2DA6C666}"/>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22">
                  <a:extLst>
                    <a:ext uri="{FF2B5EF4-FFF2-40B4-BE49-F238E27FC236}">
                      <a16:creationId xmlns:a16="http://schemas.microsoft.com/office/drawing/2014/main" id="{3EAFC654-6272-25B0-C0AB-7B1CFBE1F687}"/>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23">
                  <a:extLst>
                    <a:ext uri="{FF2B5EF4-FFF2-40B4-BE49-F238E27FC236}">
                      <a16:creationId xmlns:a16="http://schemas.microsoft.com/office/drawing/2014/main" id="{CC17747B-12FC-0200-4410-7E2AADB48590}"/>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24">
                  <a:extLst>
                    <a:ext uri="{FF2B5EF4-FFF2-40B4-BE49-F238E27FC236}">
                      <a16:creationId xmlns:a16="http://schemas.microsoft.com/office/drawing/2014/main" id="{833584BB-E4ED-5BA0-839D-618EF011096C}"/>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5">
                  <a:extLst>
                    <a:ext uri="{FF2B5EF4-FFF2-40B4-BE49-F238E27FC236}">
                      <a16:creationId xmlns:a16="http://schemas.microsoft.com/office/drawing/2014/main" id="{E973176B-DB87-4839-261C-F676232FCB04}"/>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6">
                  <a:extLst>
                    <a:ext uri="{FF2B5EF4-FFF2-40B4-BE49-F238E27FC236}">
                      <a16:creationId xmlns:a16="http://schemas.microsoft.com/office/drawing/2014/main" id="{2207A3B8-9F01-C74B-45CF-2721A95AB4D5}"/>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7">
                  <a:extLst>
                    <a:ext uri="{FF2B5EF4-FFF2-40B4-BE49-F238E27FC236}">
                      <a16:creationId xmlns:a16="http://schemas.microsoft.com/office/drawing/2014/main" id="{F05713F7-B7D0-64E9-1461-53EAEA25B9CD}"/>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8">
                  <a:extLst>
                    <a:ext uri="{FF2B5EF4-FFF2-40B4-BE49-F238E27FC236}">
                      <a16:creationId xmlns:a16="http://schemas.microsoft.com/office/drawing/2014/main" id="{3A500F58-BA8D-FE25-8C21-6DFF428339B5}"/>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9">
                  <a:extLst>
                    <a:ext uri="{FF2B5EF4-FFF2-40B4-BE49-F238E27FC236}">
                      <a16:creationId xmlns:a16="http://schemas.microsoft.com/office/drawing/2014/main" id="{FB19CE2E-3360-D6B9-F44E-D1054A307914}"/>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30">
                  <a:extLst>
                    <a:ext uri="{FF2B5EF4-FFF2-40B4-BE49-F238E27FC236}">
                      <a16:creationId xmlns:a16="http://schemas.microsoft.com/office/drawing/2014/main" id="{ECE656EE-21D8-D383-5F16-11DC83D7E56D}"/>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31">
                  <a:extLst>
                    <a:ext uri="{FF2B5EF4-FFF2-40B4-BE49-F238E27FC236}">
                      <a16:creationId xmlns:a16="http://schemas.microsoft.com/office/drawing/2014/main" id="{D13A019E-8407-B567-591F-081BBFC584F9}"/>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240672"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240673"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2" name="Rectangle 34">
            <a:extLst>
              <a:ext uri="{FF2B5EF4-FFF2-40B4-BE49-F238E27FC236}">
                <a16:creationId xmlns:a16="http://schemas.microsoft.com/office/drawing/2014/main" id="{41B252C2-D5FC-8ABA-809B-77852577AB9F}"/>
              </a:ext>
            </a:extLst>
          </p:cNvPr>
          <p:cNvSpPr>
            <a:spLocks noGrp="1" noChangeArrowheads="1"/>
          </p:cNvSpPr>
          <p:nvPr>
            <p:ph type="dt" sz="quarter" idx="10"/>
          </p:nvPr>
        </p:nvSpPr>
        <p:spPr/>
        <p:txBody>
          <a:bodyPr/>
          <a:lstStyle>
            <a:lvl1pPr>
              <a:defRPr/>
            </a:lvl1pPr>
          </a:lstStyle>
          <a:p>
            <a:pPr>
              <a:defRPr/>
            </a:pPr>
            <a:endParaRPr lang="en-US"/>
          </a:p>
        </p:txBody>
      </p:sp>
      <p:sp>
        <p:nvSpPr>
          <p:cNvPr id="33" name="Rectangle 35">
            <a:extLst>
              <a:ext uri="{FF2B5EF4-FFF2-40B4-BE49-F238E27FC236}">
                <a16:creationId xmlns:a16="http://schemas.microsoft.com/office/drawing/2014/main" id="{97B07B58-D534-ECD4-E141-D1C2CFAB0D2A}"/>
              </a:ext>
            </a:extLst>
          </p:cNvPr>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eaLnBrk="0" hangingPunct="0">
              <a:defRPr sz="1400">
                <a:cs typeface="+mn-cs"/>
              </a:defRPr>
            </a:lvl1pPr>
          </a:lstStyle>
          <a:p>
            <a:pPr>
              <a:defRPr/>
            </a:pPr>
            <a:r>
              <a:rPr lang="en-US"/>
              <a:t>Liang, Introduction to Java Programming, Ninth Edition, (c) 2017 Pearson Education, Inc. All rights reserved. </a:t>
            </a:r>
          </a:p>
        </p:txBody>
      </p:sp>
      <p:sp>
        <p:nvSpPr>
          <p:cNvPr id="34" name="Rectangle 36">
            <a:extLst>
              <a:ext uri="{FF2B5EF4-FFF2-40B4-BE49-F238E27FC236}">
                <a16:creationId xmlns:a16="http://schemas.microsoft.com/office/drawing/2014/main" id="{E0B7ABB1-D9B6-2B4C-808B-BC02A08A84A2}"/>
              </a:ext>
            </a:extLst>
          </p:cNvPr>
          <p:cNvSpPr>
            <a:spLocks noGrp="1" noChangeArrowheads="1"/>
          </p:cNvSpPr>
          <p:nvPr>
            <p:ph type="sldNum" sz="quarter" idx="12"/>
          </p:nvPr>
        </p:nvSpPr>
        <p:spPr>
          <a:xfrm>
            <a:off x="6553200" y="6400800"/>
            <a:ext cx="1905000" cy="457200"/>
          </a:xfrm>
        </p:spPr>
        <p:txBody>
          <a:bodyPr/>
          <a:lstStyle>
            <a:lvl1pPr>
              <a:defRPr/>
            </a:lvl1pPr>
          </a:lstStyle>
          <a:p>
            <a:fld id="{58CE9E6A-AF8E-8B4E-82EA-72BB6871BF00}" type="slidenum">
              <a:rPr lang="en-US" altLang="en-US"/>
              <a:pPr/>
              <a:t>‹#›</a:t>
            </a:fld>
            <a:endParaRPr lang="en-US" altLang="en-US"/>
          </a:p>
        </p:txBody>
      </p:sp>
    </p:spTree>
    <p:extLst>
      <p:ext uri="{BB962C8B-B14F-4D97-AF65-F5344CB8AC3E}">
        <p14:creationId xmlns:p14="http://schemas.microsoft.com/office/powerpoint/2010/main" val="901929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0E510C64-933D-B8D8-6B22-E056D82EBBC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3">
            <a:extLst>
              <a:ext uri="{FF2B5EF4-FFF2-40B4-BE49-F238E27FC236}">
                <a16:creationId xmlns:a16="http://schemas.microsoft.com/office/drawing/2014/main" id="{ACC49D06-86B3-DD3F-165F-7E9E342B979E}"/>
              </a:ext>
            </a:extLst>
          </p:cNvPr>
          <p:cNvSpPr>
            <a:spLocks noGrp="1" noChangeArrowheads="1"/>
          </p:cNvSpPr>
          <p:nvPr>
            <p:ph type="sldNum" sz="quarter" idx="11"/>
          </p:nvPr>
        </p:nvSpPr>
        <p:spPr>
          <a:ln/>
        </p:spPr>
        <p:txBody>
          <a:bodyPr/>
          <a:lstStyle>
            <a:lvl1pPr>
              <a:defRPr/>
            </a:lvl1pPr>
          </a:lstStyle>
          <a:p>
            <a:fld id="{057E2564-C82B-724A-8219-E0B6B6213B58}" type="slidenum">
              <a:rPr lang="en-US" altLang="en-US"/>
              <a:pPr/>
              <a:t>‹#›</a:t>
            </a:fld>
            <a:endParaRPr lang="en-US" altLang="en-US"/>
          </a:p>
        </p:txBody>
      </p:sp>
    </p:spTree>
    <p:extLst>
      <p:ext uri="{BB962C8B-B14F-4D97-AF65-F5344CB8AC3E}">
        <p14:creationId xmlns:p14="http://schemas.microsoft.com/office/powerpoint/2010/main" val="205714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F395FD8A-AF6F-A08F-ACA2-5BB0C362CFF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3">
            <a:extLst>
              <a:ext uri="{FF2B5EF4-FFF2-40B4-BE49-F238E27FC236}">
                <a16:creationId xmlns:a16="http://schemas.microsoft.com/office/drawing/2014/main" id="{B8AFF3B4-3F66-5194-687D-C508A8605EFB}"/>
              </a:ext>
            </a:extLst>
          </p:cNvPr>
          <p:cNvSpPr>
            <a:spLocks noGrp="1" noChangeArrowheads="1"/>
          </p:cNvSpPr>
          <p:nvPr>
            <p:ph type="sldNum" sz="quarter" idx="11"/>
          </p:nvPr>
        </p:nvSpPr>
        <p:spPr>
          <a:ln/>
        </p:spPr>
        <p:txBody>
          <a:bodyPr/>
          <a:lstStyle>
            <a:lvl1pPr>
              <a:defRPr/>
            </a:lvl1pPr>
          </a:lstStyle>
          <a:p>
            <a:fld id="{23A492C3-76E7-B549-8076-0046AC59A248}" type="slidenum">
              <a:rPr lang="en-US" altLang="en-US"/>
              <a:pPr/>
              <a:t>‹#›</a:t>
            </a:fld>
            <a:endParaRPr lang="en-US" altLang="en-US"/>
          </a:p>
        </p:txBody>
      </p:sp>
    </p:spTree>
    <p:extLst>
      <p:ext uri="{BB962C8B-B14F-4D97-AF65-F5344CB8AC3E}">
        <p14:creationId xmlns:p14="http://schemas.microsoft.com/office/powerpoint/2010/main" val="3007606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43E3276F-3A56-D335-5EEE-ED134767FBA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3">
            <a:extLst>
              <a:ext uri="{FF2B5EF4-FFF2-40B4-BE49-F238E27FC236}">
                <a16:creationId xmlns:a16="http://schemas.microsoft.com/office/drawing/2014/main" id="{53CED82E-4EFC-8A8F-9F94-6A239E9546D1}"/>
              </a:ext>
            </a:extLst>
          </p:cNvPr>
          <p:cNvSpPr>
            <a:spLocks noGrp="1" noChangeArrowheads="1"/>
          </p:cNvSpPr>
          <p:nvPr>
            <p:ph type="sldNum" sz="quarter" idx="11"/>
          </p:nvPr>
        </p:nvSpPr>
        <p:spPr>
          <a:ln/>
        </p:spPr>
        <p:txBody>
          <a:bodyPr/>
          <a:lstStyle>
            <a:lvl1pPr>
              <a:defRPr/>
            </a:lvl1pPr>
          </a:lstStyle>
          <a:p>
            <a:fld id="{94027D0E-9FB5-6845-953C-F28368817E2E}" type="slidenum">
              <a:rPr lang="en-US" altLang="en-US"/>
              <a:pPr/>
              <a:t>‹#›</a:t>
            </a:fld>
            <a:endParaRPr lang="en-US" altLang="en-US"/>
          </a:p>
        </p:txBody>
      </p:sp>
    </p:spTree>
    <p:extLst>
      <p:ext uri="{BB962C8B-B14F-4D97-AF65-F5344CB8AC3E}">
        <p14:creationId xmlns:p14="http://schemas.microsoft.com/office/powerpoint/2010/main" val="3880577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285750"/>
            <a:ext cx="7772400" cy="1143000"/>
          </a:xfrm>
        </p:spPr>
        <p:txBody>
          <a:bodyPr/>
          <a:lstStyle/>
          <a:p>
            <a:r>
              <a:rPr lang="en-US"/>
              <a:t>Click to edit Master title style</a:t>
            </a:r>
          </a:p>
        </p:txBody>
      </p:sp>
      <p:sp>
        <p:nvSpPr>
          <p:cNvPr id="3" name="Content Placeholder 2"/>
          <p:cNvSpPr>
            <a:spLocks noGrp="1"/>
          </p:cNvSpPr>
          <p:nvPr>
            <p:ph sz="quarter" idx="1"/>
          </p:nvPr>
        </p:nvSpPr>
        <p:spPr>
          <a:xfrm>
            <a:off x="685800" y="16573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573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37909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7909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C8819CF9-6708-F751-FEA9-4E8D5E7F95D0}"/>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3">
            <a:extLst>
              <a:ext uri="{FF2B5EF4-FFF2-40B4-BE49-F238E27FC236}">
                <a16:creationId xmlns:a16="http://schemas.microsoft.com/office/drawing/2014/main" id="{055E5F5D-40E7-EDE7-DD9A-3812815E695B}"/>
              </a:ext>
            </a:extLst>
          </p:cNvPr>
          <p:cNvSpPr>
            <a:spLocks noGrp="1" noChangeArrowheads="1"/>
          </p:cNvSpPr>
          <p:nvPr>
            <p:ph type="sldNum" sz="quarter" idx="11"/>
          </p:nvPr>
        </p:nvSpPr>
        <p:spPr>
          <a:ln/>
        </p:spPr>
        <p:txBody>
          <a:bodyPr/>
          <a:lstStyle>
            <a:lvl1pPr>
              <a:defRPr/>
            </a:lvl1pPr>
          </a:lstStyle>
          <a:p>
            <a:fld id="{DE3B2A4E-F86D-7E40-9EBC-6E51FDC9E586}" type="slidenum">
              <a:rPr lang="en-US" altLang="en-US"/>
              <a:pPr/>
              <a:t>‹#›</a:t>
            </a:fld>
            <a:endParaRPr lang="en-US" altLang="en-US"/>
          </a:p>
        </p:txBody>
      </p:sp>
    </p:spTree>
    <p:extLst>
      <p:ext uri="{BB962C8B-B14F-4D97-AF65-F5344CB8AC3E}">
        <p14:creationId xmlns:p14="http://schemas.microsoft.com/office/powerpoint/2010/main" val="4244249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CEDBA-91DA-DED2-B0F3-91268BA39383}"/>
              </a:ext>
            </a:extLst>
          </p:cNvPr>
          <p:cNvSpPr>
            <a:spLocks noGrp="1"/>
          </p:cNvSpPr>
          <p:nvPr>
            <p:ph type="dt" sz="half" idx="10"/>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C547E0AF-D56E-A9EA-4A09-BBD37FA771C7}"/>
              </a:ext>
            </a:extLst>
          </p:cNvPr>
          <p:cNvSpPr>
            <a:spLocks noGrp="1"/>
          </p:cNvSpPr>
          <p:nvPr>
            <p:ph type="sldNum" sz="quarter" idx="11"/>
          </p:nvPr>
        </p:nvSpPr>
        <p:spPr/>
        <p:txBody>
          <a:bodyPr/>
          <a:lstStyle>
            <a:lvl1pPr>
              <a:defRPr/>
            </a:lvl1pPr>
          </a:lstStyle>
          <a:p>
            <a:fld id="{7043D2DB-D928-6843-B6F1-A915259FC76F}" type="slidenum">
              <a:rPr lang="en-US" altLang="en-US"/>
              <a:pPr/>
              <a:t>‹#›</a:t>
            </a:fld>
            <a:endParaRPr lang="en-US" altLang="en-US"/>
          </a:p>
        </p:txBody>
      </p:sp>
    </p:spTree>
    <p:extLst>
      <p:ext uri="{BB962C8B-B14F-4D97-AF65-F5344CB8AC3E}">
        <p14:creationId xmlns:p14="http://schemas.microsoft.com/office/powerpoint/2010/main" val="172368522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0D5E1364-1FF0-41A9-87CD-5A812911450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3">
            <a:extLst>
              <a:ext uri="{FF2B5EF4-FFF2-40B4-BE49-F238E27FC236}">
                <a16:creationId xmlns:a16="http://schemas.microsoft.com/office/drawing/2014/main" id="{6E03043F-B0E2-F7DB-0891-D8D96FCCC757}"/>
              </a:ext>
            </a:extLst>
          </p:cNvPr>
          <p:cNvSpPr>
            <a:spLocks noGrp="1" noChangeArrowheads="1"/>
          </p:cNvSpPr>
          <p:nvPr>
            <p:ph type="sldNum" sz="quarter" idx="11"/>
          </p:nvPr>
        </p:nvSpPr>
        <p:spPr>
          <a:ln/>
        </p:spPr>
        <p:txBody>
          <a:bodyPr/>
          <a:lstStyle>
            <a:lvl1pPr>
              <a:defRPr/>
            </a:lvl1pPr>
          </a:lstStyle>
          <a:p>
            <a:fld id="{E21AB8BB-775F-CA49-974B-E668F9ECED6D}" type="slidenum">
              <a:rPr lang="en-US" altLang="en-US"/>
              <a:pPr/>
              <a:t>‹#›</a:t>
            </a:fld>
            <a:endParaRPr lang="en-US" altLang="en-US"/>
          </a:p>
        </p:txBody>
      </p:sp>
    </p:spTree>
    <p:extLst>
      <p:ext uri="{BB962C8B-B14F-4D97-AF65-F5344CB8AC3E}">
        <p14:creationId xmlns:p14="http://schemas.microsoft.com/office/powerpoint/2010/main" val="296366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5487EBC2-0C62-DC90-0021-F8695B48D2E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3">
            <a:extLst>
              <a:ext uri="{FF2B5EF4-FFF2-40B4-BE49-F238E27FC236}">
                <a16:creationId xmlns:a16="http://schemas.microsoft.com/office/drawing/2014/main" id="{E0A2FD22-C663-BB33-9AD6-3940B98D3E4F}"/>
              </a:ext>
            </a:extLst>
          </p:cNvPr>
          <p:cNvSpPr>
            <a:spLocks noGrp="1" noChangeArrowheads="1"/>
          </p:cNvSpPr>
          <p:nvPr>
            <p:ph type="sldNum" sz="quarter" idx="11"/>
          </p:nvPr>
        </p:nvSpPr>
        <p:spPr>
          <a:ln/>
        </p:spPr>
        <p:txBody>
          <a:bodyPr/>
          <a:lstStyle>
            <a:lvl1pPr>
              <a:defRPr/>
            </a:lvl1pPr>
          </a:lstStyle>
          <a:p>
            <a:fld id="{4CAAEFA0-FC36-1C4F-98E4-6ED8179A96DB}" type="slidenum">
              <a:rPr lang="en-US" altLang="en-US"/>
              <a:pPr/>
              <a:t>‹#›</a:t>
            </a:fld>
            <a:endParaRPr lang="en-US" altLang="en-US"/>
          </a:p>
        </p:txBody>
      </p:sp>
    </p:spTree>
    <p:extLst>
      <p:ext uri="{BB962C8B-B14F-4D97-AF65-F5344CB8AC3E}">
        <p14:creationId xmlns:p14="http://schemas.microsoft.com/office/powerpoint/2010/main" val="2457239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E27DAE5D-9FC1-A1B6-78B3-8152A8F8A49F}"/>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3">
            <a:extLst>
              <a:ext uri="{FF2B5EF4-FFF2-40B4-BE49-F238E27FC236}">
                <a16:creationId xmlns:a16="http://schemas.microsoft.com/office/drawing/2014/main" id="{CF5339AE-B8BE-3B85-CFB4-9FC9D9FEB3C4}"/>
              </a:ext>
            </a:extLst>
          </p:cNvPr>
          <p:cNvSpPr>
            <a:spLocks noGrp="1" noChangeArrowheads="1"/>
          </p:cNvSpPr>
          <p:nvPr>
            <p:ph type="sldNum" sz="quarter" idx="11"/>
          </p:nvPr>
        </p:nvSpPr>
        <p:spPr>
          <a:ln/>
        </p:spPr>
        <p:txBody>
          <a:bodyPr/>
          <a:lstStyle>
            <a:lvl1pPr>
              <a:defRPr/>
            </a:lvl1pPr>
          </a:lstStyle>
          <a:p>
            <a:fld id="{9478E590-CF8F-5A45-BAF4-CB6AF2C7B489}" type="slidenum">
              <a:rPr lang="en-US" altLang="en-US"/>
              <a:pPr/>
              <a:t>‹#›</a:t>
            </a:fld>
            <a:endParaRPr lang="en-US" altLang="en-US"/>
          </a:p>
        </p:txBody>
      </p:sp>
    </p:spTree>
    <p:extLst>
      <p:ext uri="{BB962C8B-B14F-4D97-AF65-F5344CB8AC3E}">
        <p14:creationId xmlns:p14="http://schemas.microsoft.com/office/powerpoint/2010/main" val="2192293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73B3D577-1767-E93D-6251-57054A0A76CD}"/>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3">
            <a:extLst>
              <a:ext uri="{FF2B5EF4-FFF2-40B4-BE49-F238E27FC236}">
                <a16:creationId xmlns:a16="http://schemas.microsoft.com/office/drawing/2014/main" id="{7F62DBDE-05B0-BB66-CA66-CB4D9433907C}"/>
              </a:ext>
            </a:extLst>
          </p:cNvPr>
          <p:cNvSpPr>
            <a:spLocks noGrp="1" noChangeArrowheads="1"/>
          </p:cNvSpPr>
          <p:nvPr>
            <p:ph type="sldNum" sz="quarter" idx="11"/>
          </p:nvPr>
        </p:nvSpPr>
        <p:spPr>
          <a:ln/>
        </p:spPr>
        <p:txBody>
          <a:bodyPr/>
          <a:lstStyle>
            <a:lvl1pPr>
              <a:defRPr/>
            </a:lvl1pPr>
          </a:lstStyle>
          <a:p>
            <a:fld id="{0FE519B2-5039-8C49-980D-D6BD36C16997}" type="slidenum">
              <a:rPr lang="en-US" altLang="en-US"/>
              <a:pPr/>
              <a:t>‹#›</a:t>
            </a:fld>
            <a:endParaRPr lang="en-US" altLang="en-US"/>
          </a:p>
        </p:txBody>
      </p:sp>
    </p:spTree>
    <p:extLst>
      <p:ext uri="{BB962C8B-B14F-4D97-AF65-F5344CB8AC3E}">
        <p14:creationId xmlns:p14="http://schemas.microsoft.com/office/powerpoint/2010/main" val="118071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80B60611-12C1-4C25-9AEC-E5EE554FC484}"/>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3">
            <a:extLst>
              <a:ext uri="{FF2B5EF4-FFF2-40B4-BE49-F238E27FC236}">
                <a16:creationId xmlns:a16="http://schemas.microsoft.com/office/drawing/2014/main" id="{34A59AAE-1B05-E262-DB3F-8E0268D6F179}"/>
              </a:ext>
            </a:extLst>
          </p:cNvPr>
          <p:cNvSpPr>
            <a:spLocks noGrp="1" noChangeArrowheads="1"/>
          </p:cNvSpPr>
          <p:nvPr>
            <p:ph type="sldNum" sz="quarter" idx="11"/>
          </p:nvPr>
        </p:nvSpPr>
        <p:spPr>
          <a:ln/>
        </p:spPr>
        <p:txBody>
          <a:bodyPr/>
          <a:lstStyle>
            <a:lvl1pPr>
              <a:defRPr/>
            </a:lvl1pPr>
          </a:lstStyle>
          <a:p>
            <a:fld id="{CF1E81C2-1D31-3B4B-A6E3-28E873AABB47}" type="slidenum">
              <a:rPr lang="en-US" altLang="en-US"/>
              <a:pPr/>
              <a:t>‹#›</a:t>
            </a:fld>
            <a:endParaRPr lang="en-US" altLang="en-US"/>
          </a:p>
        </p:txBody>
      </p:sp>
    </p:spTree>
    <p:extLst>
      <p:ext uri="{BB962C8B-B14F-4D97-AF65-F5344CB8AC3E}">
        <p14:creationId xmlns:p14="http://schemas.microsoft.com/office/powerpoint/2010/main" val="1370007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2C5DA3D6-8A5A-0B5E-2035-2D6CACFEAD9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3">
            <a:extLst>
              <a:ext uri="{FF2B5EF4-FFF2-40B4-BE49-F238E27FC236}">
                <a16:creationId xmlns:a16="http://schemas.microsoft.com/office/drawing/2014/main" id="{01471BB3-1253-143F-5E8D-EAF36C7E1531}"/>
              </a:ext>
            </a:extLst>
          </p:cNvPr>
          <p:cNvSpPr>
            <a:spLocks noGrp="1" noChangeArrowheads="1"/>
          </p:cNvSpPr>
          <p:nvPr>
            <p:ph type="sldNum" sz="quarter" idx="11"/>
          </p:nvPr>
        </p:nvSpPr>
        <p:spPr>
          <a:ln/>
        </p:spPr>
        <p:txBody>
          <a:bodyPr/>
          <a:lstStyle>
            <a:lvl1pPr>
              <a:defRPr/>
            </a:lvl1pPr>
          </a:lstStyle>
          <a:p>
            <a:fld id="{52360722-1732-7140-872D-DF1A6E3794B0}" type="slidenum">
              <a:rPr lang="en-US" altLang="en-US"/>
              <a:pPr/>
              <a:t>‹#›</a:t>
            </a:fld>
            <a:endParaRPr lang="en-US" altLang="en-US"/>
          </a:p>
        </p:txBody>
      </p:sp>
    </p:spTree>
    <p:extLst>
      <p:ext uri="{BB962C8B-B14F-4D97-AF65-F5344CB8AC3E}">
        <p14:creationId xmlns:p14="http://schemas.microsoft.com/office/powerpoint/2010/main" val="3079345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2CAB608D-3F33-60B7-8927-8AB0396B72A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3">
            <a:extLst>
              <a:ext uri="{FF2B5EF4-FFF2-40B4-BE49-F238E27FC236}">
                <a16:creationId xmlns:a16="http://schemas.microsoft.com/office/drawing/2014/main" id="{DF5D7D89-CAB1-F6EB-64CC-9EFEAB17A0D8}"/>
              </a:ext>
            </a:extLst>
          </p:cNvPr>
          <p:cNvSpPr>
            <a:spLocks noGrp="1" noChangeArrowheads="1"/>
          </p:cNvSpPr>
          <p:nvPr>
            <p:ph type="sldNum" sz="quarter" idx="11"/>
          </p:nvPr>
        </p:nvSpPr>
        <p:spPr>
          <a:ln/>
        </p:spPr>
        <p:txBody>
          <a:bodyPr/>
          <a:lstStyle>
            <a:lvl1pPr>
              <a:defRPr/>
            </a:lvl1pPr>
          </a:lstStyle>
          <a:p>
            <a:fld id="{595D50B5-B5E2-DD4D-8EEA-2A25102165D6}" type="slidenum">
              <a:rPr lang="en-US" altLang="en-US"/>
              <a:pPr/>
              <a:t>‹#›</a:t>
            </a:fld>
            <a:endParaRPr lang="en-US" altLang="en-US"/>
          </a:p>
        </p:txBody>
      </p:sp>
    </p:spTree>
    <p:extLst>
      <p:ext uri="{BB962C8B-B14F-4D97-AF65-F5344CB8AC3E}">
        <p14:creationId xmlns:p14="http://schemas.microsoft.com/office/powerpoint/2010/main" val="3430685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DA4E757B-212A-5241-4A2F-2D0C9343C673}"/>
              </a:ext>
            </a:extLst>
          </p:cNvPr>
          <p:cNvGrpSpPr>
            <a:grpSpLocks/>
          </p:cNvGrpSpPr>
          <p:nvPr/>
        </p:nvGrpSpPr>
        <p:grpSpPr bwMode="auto">
          <a:xfrm>
            <a:off x="0" y="4367213"/>
            <a:ext cx="9131300" cy="2478087"/>
            <a:chOff x="0" y="2751"/>
            <a:chExt cx="5752" cy="1561"/>
          </a:xfrm>
        </p:grpSpPr>
        <p:sp>
          <p:nvSpPr>
            <p:cNvPr id="1032" name="Rectangle 3">
              <a:extLst>
                <a:ext uri="{FF2B5EF4-FFF2-40B4-BE49-F238E27FC236}">
                  <a16:creationId xmlns:a16="http://schemas.microsoft.com/office/drawing/2014/main" id="{A5E92AB3-0FD7-45B1-A73E-975C775F7904}"/>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endParaRPr lang="en-US" altLang="en-US">
                <a:cs typeface="+mn-cs"/>
              </a:endParaRPr>
            </a:p>
          </p:txBody>
        </p:sp>
        <p:grpSp>
          <p:nvGrpSpPr>
            <p:cNvPr id="1033" name="Group 4">
              <a:extLst>
                <a:ext uri="{FF2B5EF4-FFF2-40B4-BE49-F238E27FC236}">
                  <a16:creationId xmlns:a16="http://schemas.microsoft.com/office/drawing/2014/main" id="{CAC66CFC-408A-8440-1145-B5B136A64FFF}"/>
                </a:ext>
              </a:extLst>
            </p:cNvPr>
            <p:cNvGrpSpPr>
              <a:grpSpLocks/>
            </p:cNvGrpSpPr>
            <p:nvPr/>
          </p:nvGrpSpPr>
          <p:grpSpPr bwMode="auto">
            <a:xfrm>
              <a:off x="4458" y="2751"/>
              <a:ext cx="1190" cy="1426"/>
              <a:chOff x="4458" y="2751"/>
              <a:chExt cx="1190" cy="1426"/>
            </a:xfrm>
          </p:grpSpPr>
          <p:sp>
            <p:nvSpPr>
              <p:cNvPr id="1034" name="Freeform 5">
                <a:extLst>
                  <a:ext uri="{FF2B5EF4-FFF2-40B4-BE49-F238E27FC236}">
                    <a16:creationId xmlns:a16="http://schemas.microsoft.com/office/drawing/2014/main" id="{38857261-8C7B-FA1A-EBC8-5AF7CC1A00A0}"/>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6">
                <a:extLst>
                  <a:ext uri="{FF2B5EF4-FFF2-40B4-BE49-F238E27FC236}">
                    <a16:creationId xmlns:a16="http://schemas.microsoft.com/office/drawing/2014/main" id="{E79F9581-E812-7F6D-025F-7A46C5A39505}"/>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7">
                <a:extLst>
                  <a:ext uri="{FF2B5EF4-FFF2-40B4-BE49-F238E27FC236}">
                    <a16:creationId xmlns:a16="http://schemas.microsoft.com/office/drawing/2014/main" id="{98F6511D-7BE6-A77C-4940-B712D986899B}"/>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8">
                <a:extLst>
                  <a:ext uri="{FF2B5EF4-FFF2-40B4-BE49-F238E27FC236}">
                    <a16:creationId xmlns:a16="http://schemas.microsoft.com/office/drawing/2014/main" id="{47F69D45-D961-690F-587F-672034098813}"/>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9">
                <a:extLst>
                  <a:ext uri="{FF2B5EF4-FFF2-40B4-BE49-F238E27FC236}">
                    <a16:creationId xmlns:a16="http://schemas.microsoft.com/office/drawing/2014/main" id="{432130B8-E2E4-956C-B332-BB1B7A9F3304}"/>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10">
                <a:extLst>
                  <a:ext uri="{FF2B5EF4-FFF2-40B4-BE49-F238E27FC236}">
                    <a16:creationId xmlns:a16="http://schemas.microsoft.com/office/drawing/2014/main" id="{706DEC7B-295A-405D-866A-C67CEC5E84D5}"/>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endParaRPr lang="en-US" altLang="en-US">
                  <a:cs typeface="+mn-cs"/>
                </a:endParaRPr>
              </a:p>
            </p:txBody>
          </p:sp>
          <p:grpSp>
            <p:nvGrpSpPr>
              <p:cNvPr id="1040" name="Group 11">
                <a:extLst>
                  <a:ext uri="{FF2B5EF4-FFF2-40B4-BE49-F238E27FC236}">
                    <a16:creationId xmlns:a16="http://schemas.microsoft.com/office/drawing/2014/main" id="{00F7A842-6614-855E-E2FE-83477E0DF9D7}"/>
                  </a:ext>
                </a:extLst>
              </p:cNvPr>
              <p:cNvGrpSpPr>
                <a:grpSpLocks/>
              </p:cNvGrpSpPr>
              <p:nvPr/>
            </p:nvGrpSpPr>
            <p:grpSpPr bwMode="auto">
              <a:xfrm>
                <a:off x="4458" y="2991"/>
                <a:ext cx="999" cy="797"/>
                <a:chOff x="4458" y="2991"/>
                <a:chExt cx="999" cy="797"/>
              </a:xfrm>
            </p:grpSpPr>
            <p:sp>
              <p:nvSpPr>
                <p:cNvPr id="1041" name="Freeform 12">
                  <a:extLst>
                    <a:ext uri="{FF2B5EF4-FFF2-40B4-BE49-F238E27FC236}">
                      <a16:creationId xmlns:a16="http://schemas.microsoft.com/office/drawing/2014/main" id="{DFA82C89-4215-5D32-5552-840D691CA4E0}"/>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3">
                  <a:extLst>
                    <a:ext uri="{FF2B5EF4-FFF2-40B4-BE49-F238E27FC236}">
                      <a16:creationId xmlns:a16="http://schemas.microsoft.com/office/drawing/2014/main" id="{EDD8C63D-E9BA-0C1C-9804-EF6DAA051A01}"/>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4">
                  <a:extLst>
                    <a:ext uri="{FF2B5EF4-FFF2-40B4-BE49-F238E27FC236}">
                      <a16:creationId xmlns:a16="http://schemas.microsoft.com/office/drawing/2014/main" id="{C4F02516-F248-7DBE-4CDE-0086DE4F44FC}"/>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5">
                  <a:extLst>
                    <a:ext uri="{FF2B5EF4-FFF2-40B4-BE49-F238E27FC236}">
                      <a16:creationId xmlns:a16="http://schemas.microsoft.com/office/drawing/2014/main" id="{7D6848E3-9729-CA0F-C84C-BEF4275A9169}"/>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6">
                  <a:extLst>
                    <a:ext uri="{FF2B5EF4-FFF2-40B4-BE49-F238E27FC236}">
                      <a16:creationId xmlns:a16="http://schemas.microsoft.com/office/drawing/2014/main" id="{5324E4B8-F4B9-4586-D48E-741E764FA2A7}"/>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7">
                  <a:extLst>
                    <a:ext uri="{FF2B5EF4-FFF2-40B4-BE49-F238E27FC236}">
                      <a16:creationId xmlns:a16="http://schemas.microsoft.com/office/drawing/2014/main" id="{24AAD60F-6141-6F43-F9B5-9DED7314CF06}"/>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8">
                  <a:extLst>
                    <a:ext uri="{FF2B5EF4-FFF2-40B4-BE49-F238E27FC236}">
                      <a16:creationId xmlns:a16="http://schemas.microsoft.com/office/drawing/2014/main" id="{06CA2570-8DAB-90F7-0267-6B121ABC99C1}"/>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9">
                  <a:extLst>
                    <a:ext uri="{FF2B5EF4-FFF2-40B4-BE49-F238E27FC236}">
                      <a16:creationId xmlns:a16="http://schemas.microsoft.com/office/drawing/2014/main" id="{760CA786-DB43-6713-D55B-64EC9837E015}"/>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20">
                  <a:extLst>
                    <a:ext uri="{FF2B5EF4-FFF2-40B4-BE49-F238E27FC236}">
                      <a16:creationId xmlns:a16="http://schemas.microsoft.com/office/drawing/2014/main" id="{D24F5E50-AF76-723B-AD1B-39E84FA3C4E8}"/>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21">
                  <a:extLst>
                    <a:ext uri="{FF2B5EF4-FFF2-40B4-BE49-F238E27FC236}">
                      <a16:creationId xmlns:a16="http://schemas.microsoft.com/office/drawing/2014/main" id="{30CB1377-B413-5F97-BB66-617E5D557967}"/>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22">
                  <a:extLst>
                    <a:ext uri="{FF2B5EF4-FFF2-40B4-BE49-F238E27FC236}">
                      <a16:creationId xmlns:a16="http://schemas.microsoft.com/office/drawing/2014/main" id="{9AAD25EC-799B-377A-978E-F7B7C646B443}"/>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3">
                  <a:extLst>
                    <a:ext uri="{FF2B5EF4-FFF2-40B4-BE49-F238E27FC236}">
                      <a16:creationId xmlns:a16="http://schemas.microsoft.com/office/drawing/2014/main" id="{2016DC43-23B9-C3A5-0771-B67EFB957C14}"/>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4">
                  <a:extLst>
                    <a:ext uri="{FF2B5EF4-FFF2-40B4-BE49-F238E27FC236}">
                      <a16:creationId xmlns:a16="http://schemas.microsoft.com/office/drawing/2014/main" id="{90396592-5783-DCEC-D189-71CAB624EC6B}"/>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5">
                  <a:extLst>
                    <a:ext uri="{FF2B5EF4-FFF2-40B4-BE49-F238E27FC236}">
                      <a16:creationId xmlns:a16="http://schemas.microsoft.com/office/drawing/2014/main" id="{C9069BB4-0825-5891-B24E-51B9A579BB18}"/>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6">
                  <a:extLst>
                    <a:ext uri="{FF2B5EF4-FFF2-40B4-BE49-F238E27FC236}">
                      <a16:creationId xmlns:a16="http://schemas.microsoft.com/office/drawing/2014/main" id="{4C531F55-8E8E-E0BC-5435-90AA836545F7}"/>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6" name="Freeform 27">
                  <a:extLst>
                    <a:ext uri="{FF2B5EF4-FFF2-40B4-BE49-F238E27FC236}">
                      <a16:creationId xmlns:a16="http://schemas.microsoft.com/office/drawing/2014/main" id="{BBB0D5AD-4A71-DB18-A5B7-271DC774441C}"/>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8">
                  <a:extLst>
                    <a:ext uri="{FF2B5EF4-FFF2-40B4-BE49-F238E27FC236}">
                      <a16:creationId xmlns:a16="http://schemas.microsoft.com/office/drawing/2014/main" id="{F4BE6CEB-9FAC-D042-0C16-3A572E4E9747}"/>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8" name="Freeform 29">
                  <a:extLst>
                    <a:ext uri="{FF2B5EF4-FFF2-40B4-BE49-F238E27FC236}">
                      <a16:creationId xmlns:a16="http://schemas.microsoft.com/office/drawing/2014/main" id="{A3D7E384-FD55-2C6B-E7F6-8EE5723E0AA9}"/>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588BFEEF-F59F-BB24-F5EB-18783A9D94D3}"/>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DD5C8E56-766E-60B6-B43D-56ED6F94CF45}"/>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39648" name="Rectangle 32">
            <a:extLst>
              <a:ext uri="{FF2B5EF4-FFF2-40B4-BE49-F238E27FC236}">
                <a16:creationId xmlns:a16="http://schemas.microsoft.com/office/drawing/2014/main" id="{907AF210-D9CF-482F-8984-6FF24230FAD0}"/>
              </a:ext>
            </a:extLst>
          </p:cNvPr>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eaLnBrk="0" hangingPunct="0">
              <a:defRPr sz="1400">
                <a:cs typeface="+mn-cs"/>
              </a:defRPr>
            </a:lvl1pPr>
          </a:lstStyle>
          <a:p>
            <a:pPr>
              <a:defRPr/>
            </a:pPr>
            <a:endParaRPr lang="en-US"/>
          </a:p>
        </p:txBody>
      </p:sp>
      <p:sp>
        <p:nvSpPr>
          <p:cNvPr id="239649" name="Rectangle 33">
            <a:extLst>
              <a:ext uri="{FF2B5EF4-FFF2-40B4-BE49-F238E27FC236}">
                <a16:creationId xmlns:a16="http://schemas.microsoft.com/office/drawing/2014/main" id="{DB29FC32-0F58-49A0-BF70-362358B911A9}"/>
              </a:ext>
            </a:extLst>
          </p:cNvPr>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D8847171-3932-474F-9139-01A1A80C177D}" type="slidenum">
              <a:rPr lang="en-US" altLang="en-US"/>
              <a:pPr/>
              <a:t>‹#›</a:t>
            </a:fld>
            <a:endParaRPr lang="en-US" altLang="en-US"/>
          </a:p>
        </p:txBody>
      </p:sp>
      <p:sp>
        <p:nvSpPr>
          <p:cNvPr id="1031" name="Rectangle 34">
            <a:extLst>
              <a:ext uri="{FF2B5EF4-FFF2-40B4-BE49-F238E27FC236}">
                <a16:creationId xmlns:a16="http://schemas.microsoft.com/office/drawing/2014/main" id="{E4D35692-7803-49C3-942B-0A0058DEBCC5}"/>
              </a:ext>
            </a:extLst>
          </p:cNvPr>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eaLnBrk="1" hangingPunct="1">
              <a:defRPr/>
            </a:pPr>
            <a:r>
              <a:rPr lang="en-US" altLang="en-US" sz="1000" dirty="0">
                <a:latin typeface="Arial" pitchFamily="34" charset="0"/>
                <a:cs typeface="+mn-cs"/>
              </a:rPr>
              <a:t>Liang, Introduction to Java Programming and Data Structures, Twelfth Edition, (c) 2020 Pearson Education, Inc. All rights reserved. </a:t>
            </a:r>
          </a:p>
        </p:txBody>
      </p:sp>
    </p:spTree>
  </p:cSld>
  <p:clrMap bg1="lt1" tx1="dk1" bg2="lt2" tx2="dk2" accent1="accent1" accent2="accent2" accent3="accent3" accent4="accent4" accent5="accent5" accent6="accent6" hlink="hlink" folHlink="folHlink"/>
  <p:sldLayoutIdLst>
    <p:sldLayoutId id="2147484129" r:id="rId1"/>
    <p:sldLayoutId id="2147484130"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27" r:id="rId12"/>
    <p:sldLayoutId id="2147484128" r:id="rId13"/>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https://liveexample.pearsoncmg.com/html/SentinelValue.html"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oleObject" Target="../embeddings/oleObject21.bin"/><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oleObject" Target="../embeddings/oleObject22.bin"/><Relationship Id="rId1" Type="http://schemas.openxmlformats.org/officeDocument/2006/relationships/slideLayout" Target="../slideLayouts/slideLayout2.xml"/><Relationship Id="rId5" Type="http://schemas.openxmlformats.org/officeDocument/2006/relationships/image" Target="../media/image36.emf"/><Relationship Id="rId4" Type="http://schemas.openxmlformats.org/officeDocument/2006/relationships/oleObject" Target="../embeddings/oleObject23.bin"/></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hyperlink" Target="https://liveexample.pearsoncmg.com/html/MultiplicationTable.html" TargetMode="Externa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hyperlink" Target="https://liveexample.pearsoncmg.com/html/TestSum.html" TargetMode="Externa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hyperlink" Target="https://liveexample.pearsoncmg.com/html/GreatestCommonDivisor.html" TargetMode="Externa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hyperlink" Target="https://liveexample.pearsoncmg.com/html/FutureTuition.html" TargetMode="Externa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oleObject" Target="../embeddings/oleObject24.bin"/><Relationship Id="rId1" Type="http://schemas.openxmlformats.org/officeDocument/2006/relationships/slideLayout" Target="../slideLayouts/slideLayout2.xml"/><Relationship Id="rId4" Type="http://schemas.openxmlformats.org/officeDocument/2006/relationships/hyperlink" Target="https://liveexample.pearsoncmg.com/html/Dec2Hex.html" TargetMode="External"/></Relationships>
</file>

<file path=ppt/slides/_rels/slide129.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oleObject" Target="../embeddings/oleObject25.bin"/><Relationship Id="rId1" Type="http://schemas.openxmlformats.org/officeDocument/2006/relationships/slideLayout" Target="../slideLayouts/slideLayout2.xml"/><Relationship Id="rId4" Type="http://schemas.openxmlformats.org/officeDocument/2006/relationships/hyperlink" Target="https://liveexample.pearsoncmg.com/html/MonteCarloSimulation.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hyperlink" Target="https://liveexample.pearsoncmg.com/html/TestContinue.html" TargetMode="External"/><Relationship Id="rId2" Type="http://schemas.openxmlformats.org/officeDocument/2006/relationships/hyperlink" Target="https://liveexample.pearsoncmg.com/html/TestBreak.html" TargetMode="Externa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oleObject" Target="../embeddings/oleObject26.bin"/><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oleObject" Target="../embeddings/oleObject27.bin"/><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oleObject" Target="../embeddings/oleObject28.bin"/><Relationship Id="rId1" Type="http://schemas.openxmlformats.org/officeDocument/2006/relationships/slideLayout" Target="../slideLayouts/slideLayout2.xml"/><Relationship Id="rId4" Type="http://schemas.openxmlformats.org/officeDocument/2006/relationships/hyperlink" Target="https://liveexample.pearsoncmg.com/html/Palindrome.html" TargetMode="External"/></Relationships>
</file>

<file path=ppt/slides/_rels/slide1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oleObject" Target="../embeddings/oleObject29.bin"/><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oleObject" Target="../embeddings/oleObject30.bin"/><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oleObject" Target="../embeddings/oleObject31.bin"/><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oleObject" Target="../embeddings/oleObject32.bin"/><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oleObject" Target="../embeddings/oleObject33.bin"/><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oleObject" Target="../embeddings/oleObject34.bin"/><Relationship Id="rId1" Type="http://schemas.openxmlformats.org/officeDocument/2006/relationships/slideLayout" Target="../slideLayouts/slideLayout12.xml"/></Relationships>
</file>

<file path=ppt/slides/_rels/slide151.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oleObject" Target="../embeddings/oleObject35.bin"/><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oleObject" Target="../embeddings/oleObject36.bin"/><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oleObject" Target="../embeddings/oleObject37.bin"/><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oleObject" Target="../embeddings/oleObject38.bin"/><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oleObject" Target="../embeddings/oleObject39.bin"/><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oleObject" Target="../embeddings/oleObject40.bin"/><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oleObject" Target="../embeddings/oleObject41.bin"/><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oleObject" Target="../embeddings/oleObject42.bin"/><Relationship Id="rId1" Type="http://schemas.openxmlformats.org/officeDocument/2006/relationships/slideLayout" Target="../slideLayouts/slideLayout12.xml"/></Relationships>
</file>

<file path=ppt/slides/_rels/slide159.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oleObject" Target="../embeddings/oleObject43.bin"/><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oleObject" Target="../embeddings/oleObject44.bin"/><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image" Target="../media/image51.emf"/></Relationships>
</file>

<file path=ppt/slides/_rels/slide16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hyperlink" Target="https://liveexample.pearsoncmg.com/html/AnalyzeNumbers.html" TargetMode="Externa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hyperlink" Target="https://liveexample.pearsoncmg.com/html/TestPassArray.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image" Target="../media/image54.emf"/></Relationships>
</file>

<file path=ppt/slides/_rels/slide17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liveexample.pearsoncmg.com/html/DisplayTime.html" TargetMode="Externa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hyperlink" Target="https://liveexample.pearsoncmg.com/html/CountLettersInArray.html" TargetMode="External"/></Relationships>
</file>

<file path=ppt/slides/_rels/slide203.xml.rels><?xml version="1.0" encoding="UTF-8" standalone="yes"?>
<Relationships xmlns="http://schemas.openxmlformats.org/package/2006/relationships"><Relationship Id="rId3" Type="http://schemas.openxmlformats.org/officeDocument/2006/relationships/hyperlink" Target="https://liveexample.pearsoncmg.com/html/VarArgsDemo.html" TargetMode="External"/><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 Id="rId4" Type="http://schemas.openxmlformats.org/officeDocument/2006/relationships/image" Target="../media/image56.emf"/></Relationships>
</file>

<file path=ppt/slides/_rels/slide205.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7.xml.rels><?xml version="1.0" encoding="UTF-8" standalone="yes"?>
<Relationships xmlns="http://schemas.openxmlformats.org/package/2006/relationships"><Relationship Id="rId3" Type="http://schemas.openxmlformats.org/officeDocument/2006/relationships/hyperlink" Target="https://liveexample.pearsoncmg.com/dsanimation/LinearSearcheBook.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4.bin"/><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oleObject" Target="../embeddings/oleObject5.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8.bin"/><Relationship Id="rId1" Type="http://schemas.openxmlformats.org/officeDocument/2006/relationships/slideLayout" Target="../slideLayouts/slideLayout2.xml"/><Relationship Id="rId4" Type="http://schemas.openxmlformats.org/officeDocument/2006/relationships/hyperlink" Target="https://liveexample.pearsoncmg.com/html/FahrenheitToCelsiu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9.bin"/><Relationship Id="rId1" Type="http://schemas.openxmlformats.org/officeDocument/2006/relationships/slideLayout" Target="../slideLayouts/slideLayout2.xml"/><Relationship Id="rId4" Type="http://schemas.openxmlformats.org/officeDocument/2006/relationships/hyperlink" Target="https://liveexample.pearsoncmg.com/html/ShowCurrentTime.html"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oleObject" Target="../embeddings/oleObject11.bin"/><Relationship Id="rId4" Type="http://schemas.openxmlformats.org/officeDocument/2006/relationships/image" Target="../media/image12.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liveexample.pearsoncmg.com/html/SalesTax.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13.bin"/><Relationship Id="rId1" Type="http://schemas.openxmlformats.org/officeDocument/2006/relationships/slideLayout" Target="../slideLayouts/slideLayout2.xml"/><Relationship Id="rId4" Type="http://schemas.openxmlformats.org/officeDocument/2006/relationships/hyperlink" Target="https://liveexample.pearsoncmg.com/html/ComputeLoan.html" TargetMode="External"/></Relationships>
</file>

<file path=ppt/slides/_rels/slide41.xml.rels><?xml version="1.0" encoding="UTF-8" standalone="yes"?>
<Relationships xmlns="http://schemas.openxmlformats.org/package/2006/relationships"><Relationship Id="rId2" Type="http://schemas.openxmlformats.org/officeDocument/2006/relationships/hyperlink" Target="https://liveexample.pearsoncmg.com/html/ComputeChange.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53.xml.rels><?xml version="1.0" encoding="UTF-8" standalone="yes"?>
<Relationships xmlns="http://schemas.openxmlformats.org/package/2006/relationships"><Relationship Id="rId3" Type="http://schemas.openxmlformats.org/officeDocument/2006/relationships/hyperlink" Target="https://liveexample.pearsoncmg.com/html/AdditionQuiz.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oleObject" Target="../embeddings/oleObject17.bin"/><Relationship Id="rId4" Type="http://schemas.openxmlformats.org/officeDocument/2006/relationships/image" Target="../media/image20.emf"/></Relationships>
</file>

<file path=ppt/slides/_rels/slide56.xml.rels><?xml version="1.0" encoding="UTF-8" standalone="yes"?>
<Relationships xmlns="http://schemas.openxmlformats.org/package/2006/relationships"><Relationship Id="rId3" Type="http://schemas.openxmlformats.org/officeDocument/2006/relationships/hyperlink" Target="https://liveexample.pearsoncmg.com/html/SimpleIfDemo.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6.xml.rels><?xml version="1.0" encoding="UTF-8" standalone="yes"?>
<Relationships xmlns="http://schemas.openxmlformats.org/package/2006/relationships"><Relationship Id="rId2" Type="http://schemas.openxmlformats.org/officeDocument/2006/relationships/hyperlink" Target="https://docs.oracle.com/javase/tutorial/java/nutsandbolts/_keywords.html"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7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liveexample.pearsoncmg.com/html/SubtractionQuiz.html"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liveexample.pearsoncmg.com/html/SubtractionQuiz.html"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s://liveexample.pearsoncmg.com/html/SubtractionQuiz.html"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Number Placeholder 4">
            <a:extLst>
              <a:ext uri="{FF2B5EF4-FFF2-40B4-BE49-F238E27FC236}">
                <a16:creationId xmlns:a16="http://schemas.microsoft.com/office/drawing/2014/main" id="{DFDA2070-1162-582C-FB40-E71A987844C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750DBB8-F12A-9942-8114-C0F291B19197}" type="slidenum">
              <a:rPr lang="en-US" altLang="en-US" sz="1400"/>
              <a:pPr>
                <a:spcBef>
                  <a:spcPct val="0"/>
                </a:spcBef>
                <a:buClrTx/>
                <a:buSzTx/>
                <a:buFontTx/>
                <a:buNone/>
              </a:pPr>
              <a:t>1</a:t>
            </a:fld>
            <a:endParaRPr lang="en-US" altLang="en-US" sz="1400"/>
          </a:p>
        </p:txBody>
      </p:sp>
      <p:sp>
        <p:nvSpPr>
          <p:cNvPr id="14338" name="Rectangle 2">
            <a:extLst>
              <a:ext uri="{FF2B5EF4-FFF2-40B4-BE49-F238E27FC236}">
                <a16:creationId xmlns:a16="http://schemas.microsoft.com/office/drawing/2014/main" id="{D537047C-5480-A2BB-3D29-8D2D442F9DB9}"/>
              </a:ext>
            </a:extLst>
          </p:cNvPr>
          <p:cNvSpPr>
            <a:spLocks noGrp="1" noChangeArrowheads="1"/>
          </p:cNvSpPr>
          <p:nvPr>
            <p:ph type="title"/>
          </p:nvPr>
        </p:nvSpPr>
        <p:spPr>
          <a:xfrm>
            <a:off x="693738" y="893763"/>
            <a:ext cx="7772400" cy="1143000"/>
          </a:xfrm>
        </p:spPr>
        <p:txBody>
          <a:bodyPr/>
          <a:lstStyle/>
          <a:p>
            <a:r>
              <a:rPr lang="en-US" altLang="en-US" sz="3600"/>
              <a:t>Week 2: Elementary Programming</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4">
            <a:extLst>
              <a:ext uri="{FF2B5EF4-FFF2-40B4-BE49-F238E27FC236}">
                <a16:creationId xmlns:a16="http://schemas.microsoft.com/office/drawing/2014/main" id="{A766E830-9BE3-2AC3-C463-3AFC1246591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5872856-C61B-BB44-AFCC-8836F392A726}" type="slidenum">
              <a:rPr lang="en-US" altLang="en-US" sz="1400"/>
              <a:pPr>
                <a:spcBef>
                  <a:spcPct val="0"/>
                </a:spcBef>
                <a:buClrTx/>
                <a:buSzTx/>
                <a:buFontTx/>
                <a:buNone/>
              </a:pPr>
              <a:t>10</a:t>
            </a:fld>
            <a:endParaRPr lang="en-US" altLang="en-US" sz="1400"/>
          </a:p>
        </p:txBody>
      </p:sp>
      <p:sp>
        <p:nvSpPr>
          <p:cNvPr id="21506" name="Rectangle 2">
            <a:extLst>
              <a:ext uri="{FF2B5EF4-FFF2-40B4-BE49-F238E27FC236}">
                <a16:creationId xmlns:a16="http://schemas.microsoft.com/office/drawing/2014/main" id="{42A0C926-76EE-2CBA-FBF7-A132DF259BC0}"/>
              </a:ext>
            </a:extLst>
          </p:cNvPr>
          <p:cNvSpPr>
            <a:spLocks noGrp="1" noChangeArrowheads="1"/>
          </p:cNvSpPr>
          <p:nvPr>
            <p:ph type="title"/>
          </p:nvPr>
        </p:nvSpPr>
        <p:spPr>
          <a:xfrm>
            <a:off x="685800" y="228600"/>
            <a:ext cx="7772400" cy="1676400"/>
          </a:xfrm>
        </p:spPr>
        <p:txBody>
          <a:bodyPr/>
          <a:lstStyle/>
          <a:p>
            <a:r>
              <a:rPr lang="en-US" altLang="en-US"/>
              <a:t>Declaring and Initializing</a:t>
            </a:r>
            <a:br>
              <a:rPr lang="en-US" altLang="en-US"/>
            </a:br>
            <a:r>
              <a:rPr lang="en-US" altLang="en-US"/>
              <a:t>in One Step</a:t>
            </a:r>
            <a:endParaRPr lang="en-US" altLang="en-US" sz="3600" b="1"/>
          </a:p>
        </p:txBody>
      </p:sp>
      <p:sp>
        <p:nvSpPr>
          <p:cNvPr id="21507" name="Rectangle 3">
            <a:extLst>
              <a:ext uri="{FF2B5EF4-FFF2-40B4-BE49-F238E27FC236}">
                <a16:creationId xmlns:a16="http://schemas.microsoft.com/office/drawing/2014/main" id="{FD6E1F47-31D4-36FA-74BC-373FEF964AED}"/>
              </a:ext>
            </a:extLst>
          </p:cNvPr>
          <p:cNvSpPr>
            <a:spLocks noGrp="1" noChangeArrowheads="1"/>
          </p:cNvSpPr>
          <p:nvPr>
            <p:ph type="body" idx="1"/>
          </p:nvPr>
        </p:nvSpPr>
        <p:spPr>
          <a:xfrm>
            <a:off x="685800" y="2057400"/>
            <a:ext cx="6324600" cy="3373438"/>
          </a:xfrm>
        </p:spPr>
        <p:txBody>
          <a:bodyPr/>
          <a:lstStyle/>
          <a:p>
            <a:r>
              <a:rPr lang="en-US" altLang="en-US" sz="3000" b="1">
                <a:latin typeface="Courier New" panose="02070309020205020404" pitchFamily="49" charset="0"/>
              </a:rPr>
              <a:t>int x = 1;</a:t>
            </a:r>
          </a:p>
          <a:p>
            <a:pPr>
              <a:spcBef>
                <a:spcPct val="50000"/>
              </a:spcBef>
            </a:pPr>
            <a:r>
              <a:rPr lang="en-US" altLang="en-US" sz="3000" b="1">
                <a:latin typeface="Courier New" panose="02070309020205020404" pitchFamily="49" charset="0"/>
              </a:rPr>
              <a:t>double d = 1.4;</a:t>
            </a:r>
          </a:p>
          <a:p>
            <a:pPr>
              <a:spcBef>
                <a:spcPct val="50000"/>
              </a:spcBef>
              <a:buFont typeface="Monotype Sorts" pitchFamily="2" charset="2"/>
              <a:buNone/>
            </a:pPr>
            <a:endParaRPr lang="en-US" altLang="en-US" sz="2800">
              <a:latin typeface="Courier New" panose="02070309020205020404" pitchFamily="49" charset="0"/>
            </a:endParaRP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Slide Number Placeholder 4">
            <a:extLst>
              <a:ext uri="{FF2B5EF4-FFF2-40B4-BE49-F238E27FC236}">
                <a16:creationId xmlns:a16="http://schemas.microsoft.com/office/drawing/2014/main" id="{8C506029-C1E6-331A-B726-879E0B837F1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4A914F3-2480-5048-952D-261FB00B626D}" type="slidenum">
              <a:rPr lang="en-US" altLang="en-US" sz="1400"/>
              <a:pPr>
                <a:spcBef>
                  <a:spcPct val="0"/>
                </a:spcBef>
                <a:buClrTx/>
                <a:buSzTx/>
                <a:buFontTx/>
                <a:buNone/>
              </a:pPr>
              <a:t>100</a:t>
            </a:fld>
            <a:endParaRPr lang="en-US" altLang="en-US" sz="1400"/>
          </a:p>
        </p:txBody>
      </p:sp>
      <p:sp>
        <p:nvSpPr>
          <p:cNvPr id="157698" name="Rectangle 2">
            <a:extLst>
              <a:ext uri="{FF2B5EF4-FFF2-40B4-BE49-F238E27FC236}">
                <a16:creationId xmlns:a16="http://schemas.microsoft.com/office/drawing/2014/main" id="{3EE361BA-119D-0732-E6B4-194B8675C8F4}"/>
              </a:ext>
            </a:extLst>
          </p:cNvPr>
          <p:cNvSpPr>
            <a:spLocks noGrp="1" noChangeArrowheads="1"/>
          </p:cNvSpPr>
          <p:nvPr>
            <p:ph type="title"/>
          </p:nvPr>
        </p:nvSpPr>
        <p:spPr>
          <a:xfrm>
            <a:off x="685800" y="228600"/>
            <a:ext cx="7772400" cy="762000"/>
          </a:xfrm>
        </p:spPr>
        <p:txBody>
          <a:bodyPr/>
          <a:lstStyle/>
          <a:p>
            <a:r>
              <a:rPr lang="en-US" altLang="en-US"/>
              <a:t>Trace while Loop, cont.</a:t>
            </a:r>
          </a:p>
        </p:txBody>
      </p:sp>
      <p:sp>
        <p:nvSpPr>
          <p:cNvPr id="157699" name="Rectangle 3">
            <a:extLst>
              <a:ext uri="{FF2B5EF4-FFF2-40B4-BE49-F238E27FC236}">
                <a16:creationId xmlns:a16="http://schemas.microsoft.com/office/drawing/2014/main" id="{CFE51F40-109A-3CDD-5047-961865C8A2C6}"/>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3" name="Rectangle 4">
            <a:extLst>
              <a:ext uri="{FF2B5EF4-FFF2-40B4-BE49-F238E27FC236}">
                <a16:creationId xmlns:a16="http://schemas.microsoft.com/office/drawing/2014/main" id="{FC41655A-DB89-4197-9F3E-AD2FBAFE280B}"/>
              </a:ext>
            </a:extLst>
          </p:cNvPr>
          <p:cNvSpPr>
            <a:spLocks noChangeArrowheads="1"/>
          </p:cNvSpPr>
          <p:nvPr/>
        </p:nvSpPr>
        <p:spPr bwMode="auto">
          <a:xfrm>
            <a:off x="228600" y="1447800"/>
            <a:ext cx="53340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buClr>
                <a:schemeClr val="tx2"/>
              </a:buClr>
              <a:buSzPct val="75000"/>
              <a:buFont typeface="Monotype Sorts" pitchFamily="2" charset="2"/>
              <a:buNone/>
              <a:defRPr/>
            </a:pPr>
            <a:r>
              <a:rPr lang="en-US" dirty="0" err="1">
                <a:solidFill>
                  <a:schemeClr val="accent4"/>
                </a:solidFill>
                <a:cs typeface="Courier New" pitchFamily="49" charset="0"/>
              </a:rPr>
              <a:t>int</a:t>
            </a:r>
            <a:r>
              <a:rPr lang="en-US" dirty="0">
                <a:solidFill>
                  <a:schemeClr val="accent4"/>
                </a:solidFill>
                <a:cs typeface="Courier New" pitchFamily="49" charset="0"/>
              </a:rPr>
              <a:t> count = 0;</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while (count &lt; 2) {</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a:t>
            </a:r>
            <a:r>
              <a:rPr lang="en-US" dirty="0" err="1">
                <a:solidFill>
                  <a:schemeClr val="accent4"/>
                </a:solidFill>
                <a:cs typeface="Courier New" pitchFamily="49" charset="0"/>
              </a:rPr>
              <a:t>System.out.println</a:t>
            </a:r>
            <a:r>
              <a:rPr lang="en-US" dirty="0">
                <a:solidFill>
                  <a:schemeClr val="accent4"/>
                </a:solidFill>
                <a:cs typeface="Courier New" pitchFamily="49" charset="0"/>
              </a:rPr>
              <a:t>("Welcome to Java!");</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count++;</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a:t>
            </a:r>
          </a:p>
        </p:txBody>
      </p:sp>
      <p:sp>
        <p:nvSpPr>
          <p:cNvPr id="157701" name="Rectangle 5">
            <a:extLst>
              <a:ext uri="{FF2B5EF4-FFF2-40B4-BE49-F238E27FC236}">
                <a16:creationId xmlns:a16="http://schemas.microsoft.com/office/drawing/2014/main" id="{24B891A6-2683-860D-177C-776A3F20D99A}"/>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7702" name="AutoShape 6">
            <a:extLst>
              <a:ext uri="{FF2B5EF4-FFF2-40B4-BE49-F238E27FC236}">
                <a16:creationId xmlns:a16="http://schemas.microsoft.com/office/drawing/2014/main" id="{7C89E188-7B6F-DE84-3421-9A03BAEC8F9E}"/>
              </a:ext>
            </a:extLst>
          </p:cNvPr>
          <p:cNvSpPr>
            <a:spLocks noChangeArrowheads="1"/>
          </p:cNvSpPr>
          <p:nvPr/>
        </p:nvSpPr>
        <p:spPr bwMode="auto">
          <a:xfrm>
            <a:off x="5257800" y="1219200"/>
            <a:ext cx="3538538" cy="635000"/>
          </a:xfrm>
          <a:prstGeom prst="wedgeRoundRectCallout">
            <a:avLst>
              <a:gd name="adj1" fmla="val -59333"/>
              <a:gd name="adj2" fmla="val 24200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Increase count by 1</a:t>
            </a:r>
          </a:p>
          <a:p>
            <a:pPr algn="ctr">
              <a:spcBef>
                <a:spcPct val="0"/>
              </a:spcBef>
              <a:buClrTx/>
              <a:buSzTx/>
              <a:buFontTx/>
              <a:buNone/>
            </a:pPr>
            <a:r>
              <a:rPr lang="en-US" altLang="en-US" sz="1800"/>
              <a:t>count is 2 now</a:t>
            </a:r>
          </a:p>
        </p:txBody>
      </p:sp>
      <p:sp>
        <p:nvSpPr>
          <p:cNvPr id="157703" name="Rectangle 8">
            <a:extLst>
              <a:ext uri="{FF2B5EF4-FFF2-40B4-BE49-F238E27FC236}">
                <a16:creationId xmlns:a16="http://schemas.microsoft.com/office/drawing/2014/main" id="{101C4AD8-69DF-D953-21F7-3773D3F99D71}"/>
              </a:ext>
            </a:extLst>
          </p:cNvPr>
          <p:cNvSpPr>
            <a:spLocks noChangeArrowheads="1"/>
          </p:cNvSpPr>
          <p:nvPr/>
        </p:nvSpPr>
        <p:spPr bwMode="auto">
          <a:xfrm>
            <a:off x="269875" y="2968625"/>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7704" name="Rectangle 9">
            <a:extLst>
              <a:ext uri="{FF2B5EF4-FFF2-40B4-BE49-F238E27FC236}">
                <a16:creationId xmlns:a16="http://schemas.microsoft.com/office/drawing/2014/main" id="{DC04AC96-9CDE-988C-9B82-BDFA226CAAB9}"/>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Slide Number Placeholder 4">
            <a:extLst>
              <a:ext uri="{FF2B5EF4-FFF2-40B4-BE49-F238E27FC236}">
                <a16:creationId xmlns:a16="http://schemas.microsoft.com/office/drawing/2014/main" id="{29C2C9D5-E2BB-9543-D76B-6877F2C64C5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4708C87-BD7C-C24D-9C40-F8097C4CB478}" type="slidenum">
              <a:rPr lang="en-US" altLang="en-US" sz="1400"/>
              <a:pPr>
                <a:spcBef>
                  <a:spcPct val="0"/>
                </a:spcBef>
                <a:buClrTx/>
                <a:buSzTx/>
                <a:buFontTx/>
                <a:buNone/>
              </a:pPr>
              <a:t>101</a:t>
            </a:fld>
            <a:endParaRPr lang="en-US" altLang="en-US" sz="1400"/>
          </a:p>
        </p:txBody>
      </p:sp>
      <p:sp>
        <p:nvSpPr>
          <p:cNvPr id="158722" name="Rectangle 2">
            <a:extLst>
              <a:ext uri="{FF2B5EF4-FFF2-40B4-BE49-F238E27FC236}">
                <a16:creationId xmlns:a16="http://schemas.microsoft.com/office/drawing/2014/main" id="{4CA74017-75BA-62FD-8583-4D126D7366BD}"/>
              </a:ext>
            </a:extLst>
          </p:cNvPr>
          <p:cNvSpPr>
            <a:spLocks noGrp="1" noChangeArrowheads="1"/>
          </p:cNvSpPr>
          <p:nvPr>
            <p:ph type="title"/>
          </p:nvPr>
        </p:nvSpPr>
        <p:spPr>
          <a:xfrm>
            <a:off x="685800" y="228600"/>
            <a:ext cx="7772400" cy="762000"/>
          </a:xfrm>
        </p:spPr>
        <p:txBody>
          <a:bodyPr/>
          <a:lstStyle/>
          <a:p>
            <a:r>
              <a:rPr lang="en-US" altLang="en-US"/>
              <a:t>Trace while Loop, cont.</a:t>
            </a:r>
          </a:p>
        </p:txBody>
      </p:sp>
      <p:sp>
        <p:nvSpPr>
          <p:cNvPr id="158723" name="Rectangle 3">
            <a:extLst>
              <a:ext uri="{FF2B5EF4-FFF2-40B4-BE49-F238E27FC236}">
                <a16:creationId xmlns:a16="http://schemas.microsoft.com/office/drawing/2014/main" id="{36C82996-5F6B-8441-37F3-FBC0EB05DAD4}"/>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7" name="Rectangle 4">
            <a:extLst>
              <a:ext uri="{FF2B5EF4-FFF2-40B4-BE49-F238E27FC236}">
                <a16:creationId xmlns:a16="http://schemas.microsoft.com/office/drawing/2014/main" id="{32308F90-AB7F-48AF-B6F7-A3001064DCF5}"/>
              </a:ext>
            </a:extLst>
          </p:cNvPr>
          <p:cNvSpPr>
            <a:spLocks noChangeArrowheads="1"/>
          </p:cNvSpPr>
          <p:nvPr/>
        </p:nvSpPr>
        <p:spPr bwMode="auto">
          <a:xfrm>
            <a:off x="228600" y="1447800"/>
            <a:ext cx="53340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buClr>
                <a:schemeClr val="tx2"/>
              </a:buClr>
              <a:buSzPct val="75000"/>
              <a:buFont typeface="Monotype Sorts" pitchFamily="2" charset="2"/>
              <a:buNone/>
              <a:defRPr/>
            </a:pPr>
            <a:r>
              <a:rPr lang="en-US" dirty="0" err="1">
                <a:solidFill>
                  <a:schemeClr val="accent4"/>
                </a:solidFill>
                <a:cs typeface="Courier New" pitchFamily="49" charset="0"/>
              </a:rPr>
              <a:t>int</a:t>
            </a:r>
            <a:r>
              <a:rPr lang="en-US" dirty="0">
                <a:solidFill>
                  <a:schemeClr val="accent4"/>
                </a:solidFill>
                <a:cs typeface="Courier New" pitchFamily="49" charset="0"/>
              </a:rPr>
              <a:t> count = 0;</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while (count &lt; 2) {</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a:t>
            </a:r>
            <a:r>
              <a:rPr lang="en-US" dirty="0" err="1">
                <a:solidFill>
                  <a:schemeClr val="accent4"/>
                </a:solidFill>
                <a:cs typeface="Courier New" pitchFamily="49" charset="0"/>
              </a:rPr>
              <a:t>System.out.println</a:t>
            </a:r>
            <a:r>
              <a:rPr lang="en-US" dirty="0">
                <a:solidFill>
                  <a:schemeClr val="accent4"/>
                </a:solidFill>
                <a:cs typeface="Courier New" pitchFamily="49" charset="0"/>
              </a:rPr>
              <a:t>("Welcome to Java!");</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count++;</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a:t>
            </a:r>
          </a:p>
        </p:txBody>
      </p:sp>
      <p:sp>
        <p:nvSpPr>
          <p:cNvPr id="158725" name="Rectangle 5">
            <a:extLst>
              <a:ext uri="{FF2B5EF4-FFF2-40B4-BE49-F238E27FC236}">
                <a16:creationId xmlns:a16="http://schemas.microsoft.com/office/drawing/2014/main" id="{87257439-137C-0981-2ADB-EC2D11DD8D79}"/>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8726" name="AutoShape 6">
            <a:extLst>
              <a:ext uri="{FF2B5EF4-FFF2-40B4-BE49-F238E27FC236}">
                <a16:creationId xmlns:a16="http://schemas.microsoft.com/office/drawing/2014/main" id="{C2F63FBC-4B88-E7E5-7EEF-D4A2BB78D033}"/>
              </a:ext>
            </a:extLst>
          </p:cNvPr>
          <p:cNvSpPr>
            <a:spLocks noChangeArrowheads="1"/>
          </p:cNvSpPr>
          <p:nvPr/>
        </p:nvSpPr>
        <p:spPr bwMode="auto">
          <a:xfrm>
            <a:off x="5262563" y="1201738"/>
            <a:ext cx="3538537" cy="635000"/>
          </a:xfrm>
          <a:prstGeom prst="wedgeRoundRectCallout">
            <a:avLst>
              <a:gd name="adj1" fmla="val -63639"/>
              <a:gd name="adj2" fmla="val 1107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(count &lt; 2) is false since count is 2 now</a:t>
            </a:r>
          </a:p>
        </p:txBody>
      </p:sp>
      <p:sp>
        <p:nvSpPr>
          <p:cNvPr id="158727" name="Rectangle 7">
            <a:extLst>
              <a:ext uri="{FF2B5EF4-FFF2-40B4-BE49-F238E27FC236}">
                <a16:creationId xmlns:a16="http://schemas.microsoft.com/office/drawing/2014/main" id="{D7E6573A-E1A4-F4FE-95D3-E3C2B36E6A25}"/>
              </a:ext>
            </a:extLst>
          </p:cNvPr>
          <p:cNvSpPr>
            <a:spLocks noChangeArrowheads="1"/>
          </p:cNvSpPr>
          <p:nvPr/>
        </p:nvSpPr>
        <p:spPr bwMode="auto">
          <a:xfrm>
            <a:off x="309563" y="2008188"/>
            <a:ext cx="51435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8728" name="Rectangle 8">
            <a:extLst>
              <a:ext uri="{FF2B5EF4-FFF2-40B4-BE49-F238E27FC236}">
                <a16:creationId xmlns:a16="http://schemas.microsoft.com/office/drawing/2014/main" id="{CDECB0C4-841D-7C51-AD94-37973E7261AA}"/>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Slide Number Placeholder 4">
            <a:extLst>
              <a:ext uri="{FF2B5EF4-FFF2-40B4-BE49-F238E27FC236}">
                <a16:creationId xmlns:a16="http://schemas.microsoft.com/office/drawing/2014/main" id="{FADB8D92-E11A-AE74-74ED-5EB96578523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F6580A9-594C-8940-9A24-D3B8A9E37C6E}" type="slidenum">
              <a:rPr lang="en-US" altLang="en-US" sz="1400"/>
              <a:pPr>
                <a:spcBef>
                  <a:spcPct val="0"/>
                </a:spcBef>
                <a:buClrTx/>
                <a:buSzTx/>
                <a:buFontTx/>
                <a:buNone/>
              </a:pPr>
              <a:t>102</a:t>
            </a:fld>
            <a:endParaRPr lang="en-US" altLang="en-US" sz="1400"/>
          </a:p>
        </p:txBody>
      </p:sp>
      <p:sp>
        <p:nvSpPr>
          <p:cNvPr id="159746" name="Rectangle 2">
            <a:extLst>
              <a:ext uri="{FF2B5EF4-FFF2-40B4-BE49-F238E27FC236}">
                <a16:creationId xmlns:a16="http://schemas.microsoft.com/office/drawing/2014/main" id="{41EAFEBE-FCED-E6D2-658D-6D29D6922B2F}"/>
              </a:ext>
            </a:extLst>
          </p:cNvPr>
          <p:cNvSpPr>
            <a:spLocks noGrp="1" noChangeArrowheads="1"/>
          </p:cNvSpPr>
          <p:nvPr>
            <p:ph type="title"/>
          </p:nvPr>
        </p:nvSpPr>
        <p:spPr>
          <a:xfrm>
            <a:off x="685800" y="228600"/>
            <a:ext cx="7772400" cy="762000"/>
          </a:xfrm>
        </p:spPr>
        <p:txBody>
          <a:bodyPr/>
          <a:lstStyle/>
          <a:p>
            <a:r>
              <a:rPr lang="en-US" altLang="en-US"/>
              <a:t>Trace while Loop</a:t>
            </a:r>
          </a:p>
        </p:txBody>
      </p:sp>
      <p:sp>
        <p:nvSpPr>
          <p:cNvPr id="159747" name="Rectangle 3">
            <a:extLst>
              <a:ext uri="{FF2B5EF4-FFF2-40B4-BE49-F238E27FC236}">
                <a16:creationId xmlns:a16="http://schemas.microsoft.com/office/drawing/2014/main" id="{8927522E-A4CF-366B-7E26-8061D2655354}"/>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1" name="Rectangle 4">
            <a:extLst>
              <a:ext uri="{FF2B5EF4-FFF2-40B4-BE49-F238E27FC236}">
                <a16:creationId xmlns:a16="http://schemas.microsoft.com/office/drawing/2014/main" id="{00F2B30C-6744-4C0A-9183-50B688206903}"/>
              </a:ext>
            </a:extLst>
          </p:cNvPr>
          <p:cNvSpPr>
            <a:spLocks noChangeArrowheads="1"/>
          </p:cNvSpPr>
          <p:nvPr/>
        </p:nvSpPr>
        <p:spPr bwMode="auto">
          <a:xfrm>
            <a:off x="228600" y="1447800"/>
            <a:ext cx="5334000"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buClr>
                <a:schemeClr val="tx2"/>
              </a:buClr>
              <a:buSzPct val="75000"/>
              <a:buFont typeface="Monotype Sorts" pitchFamily="2" charset="2"/>
              <a:buNone/>
              <a:defRPr/>
            </a:pPr>
            <a:r>
              <a:rPr lang="en-US" dirty="0" err="1">
                <a:solidFill>
                  <a:schemeClr val="accent4"/>
                </a:solidFill>
                <a:cs typeface="Courier New" pitchFamily="49" charset="0"/>
              </a:rPr>
              <a:t>int</a:t>
            </a:r>
            <a:r>
              <a:rPr lang="en-US" dirty="0">
                <a:solidFill>
                  <a:schemeClr val="accent4"/>
                </a:solidFill>
                <a:cs typeface="Courier New" pitchFamily="49" charset="0"/>
              </a:rPr>
              <a:t> count = 0;</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while (count &lt; 2) {</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a:t>
            </a:r>
            <a:r>
              <a:rPr lang="en-US" dirty="0" err="1">
                <a:solidFill>
                  <a:schemeClr val="accent4"/>
                </a:solidFill>
                <a:cs typeface="Courier New" pitchFamily="49" charset="0"/>
              </a:rPr>
              <a:t>System.out.println</a:t>
            </a:r>
            <a:r>
              <a:rPr lang="en-US" dirty="0">
                <a:solidFill>
                  <a:schemeClr val="accent4"/>
                </a:solidFill>
                <a:cs typeface="Courier New" pitchFamily="49" charset="0"/>
              </a:rPr>
              <a:t>("Welcome to Java!");</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count++;</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a:t>
            </a:r>
          </a:p>
          <a:p>
            <a:pPr>
              <a:lnSpc>
                <a:spcPct val="90000"/>
              </a:lnSpc>
              <a:spcBef>
                <a:spcPct val="50000"/>
              </a:spcBef>
              <a:buClr>
                <a:schemeClr val="tx2"/>
              </a:buClr>
              <a:buSzPct val="75000"/>
              <a:buFont typeface="Monotype Sorts" pitchFamily="2" charset="2"/>
              <a:buNone/>
              <a:defRPr/>
            </a:pPr>
            <a:endParaRPr lang="en-US" dirty="0">
              <a:solidFill>
                <a:schemeClr val="bg2"/>
              </a:solidFill>
              <a:cs typeface="Courier New" pitchFamily="49" charset="0"/>
            </a:endParaRPr>
          </a:p>
        </p:txBody>
      </p:sp>
      <p:sp>
        <p:nvSpPr>
          <p:cNvPr id="159749" name="Rectangle 5">
            <a:extLst>
              <a:ext uri="{FF2B5EF4-FFF2-40B4-BE49-F238E27FC236}">
                <a16:creationId xmlns:a16="http://schemas.microsoft.com/office/drawing/2014/main" id="{954654A8-2D51-B243-EB37-BB0B454FF06F}"/>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9750" name="AutoShape 6">
            <a:extLst>
              <a:ext uri="{FF2B5EF4-FFF2-40B4-BE49-F238E27FC236}">
                <a16:creationId xmlns:a16="http://schemas.microsoft.com/office/drawing/2014/main" id="{DD149C4A-5FFA-3926-043C-05C00E4F3515}"/>
              </a:ext>
            </a:extLst>
          </p:cNvPr>
          <p:cNvSpPr>
            <a:spLocks noChangeArrowheads="1"/>
          </p:cNvSpPr>
          <p:nvPr/>
        </p:nvSpPr>
        <p:spPr bwMode="auto">
          <a:xfrm>
            <a:off x="5262563" y="1201738"/>
            <a:ext cx="3538537" cy="635000"/>
          </a:xfrm>
          <a:prstGeom prst="wedgeRoundRectCallout">
            <a:avLst>
              <a:gd name="adj1" fmla="val -64222"/>
              <a:gd name="adj2" fmla="val 41150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The loop exits. Execute the next statement after the loop.</a:t>
            </a:r>
          </a:p>
        </p:txBody>
      </p:sp>
      <p:sp>
        <p:nvSpPr>
          <p:cNvPr id="159751" name="Rectangle 8">
            <a:extLst>
              <a:ext uri="{FF2B5EF4-FFF2-40B4-BE49-F238E27FC236}">
                <a16:creationId xmlns:a16="http://schemas.microsoft.com/office/drawing/2014/main" id="{C1BCBAB6-7E1B-E984-418B-0E0631749D7F}"/>
              </a:ext>
            </a:extLst>
          </p:cNvPr>
          <p:cNvSpPr>
            <a:spLocks noChangeArrowheads="1"/>
          </p:cNvSpPr>
          <p:nvPr/>
        </p:nvSpPr>
        <p:spPr bwMode="auto">
          <a:xfrm>
            <a:off x="309563" y="3967163"/>
            <a:ext cx="51435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9752" name="Rectangle 9">
            <a:extLst>
              <a:ext uri="{FF2B5EF4-FFF2-40B4-BE49-F238E27FC236}">
                <a16:creationId xmlns:a16="http://schemas.microsoft.com/office/drawing/2014/main" id="{6EA85E58-AA82-43F3-6E0C-1A4967F1129F}"/>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Slide Number Placeholder 4">
            <a:extLst>
              <a:ext uri="{FF2B5EF4-FFF2-40B4-BE49-F238E27FC236}">
                <a16:creationId xmlns:a16="http://schemas.microsoft.com/office/drawing/2014/main" id="{F0A4B86D-13E0-0D98-0C0F-195CC19F83A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A42BF55-E1D5-4F49-A259-A349E40F1AA7}" type="slidenum">
              <a:rPr lang="en-US" altLang="en-US" sz="1400"/>
              <a:pPr>
                <a:spcBef>
                  <a:spcPct val="0"/>
                </a:spcBef>
                <a:buClrTx/>
                <a:buSzTx/>
                <a:buFontTx/>
                <a:buNone/>
              </a:pPr>
              <a:t>103</a:t>
            </a:fld>
            <a:endParaRPr lang="en-US" altLang="en-US" sz="1400"/>
          </a:p>
        </p:txBody>
      </p:sp>
      <p:sp>
        <p:nvSpPr>
          <p:cNvPr id="160770" name="Rectangle 2">
            <a:extLst>
              <a:ext uri="{FF2B5EF4-FFF2-40B4-BE49-F238E27FC236}">
                <a16:creationId xmlns:a16="http://schemas.microsoft.com/office/drawing/2014/main" id="{32B8042B-AEAC-A18F-B1FA-D4A8D95BD8AD}"/>
              </a:ext>
            </a:extLst>
          </p:cNvPr>
          <p:cNvSpPr>
            <a:spLocks noGrp="1" noChangeArrowheads="1"/>
          </p:cNvSpPr>
          <p:nvPr>
            <p:ph type="title"/>
          </p:nvPr>
        </p:nvSpPr>
        <p:spPr>
          <a:xfrm>
            <a:off x="152400" y="228600"/>
            <a:ext cx="8763000" cy="895350"/>
          </a:xfrm>
        </p:spPr>
        <p:txBody>
          <a:bodyPr/>
          <a:lstStyle/>
          <a:p>
            <a:r>
              <a:rPr lang="en-US" altLang="en-US"/>
              <a:t>Ending a Loop with a Sentinel Value </a:t>
            </a:r>
          </a:p>
        </p:txBody>
      </p:sp>
      <p:sp>
        <p:nvSpPr>
          <p:cNvPr id="160771" name="Rectangle 3">
            <a:extLst>
              <a:ext uri="{FF2B5EF4-FFF2-40B4-BE49-F238E27FC236}">
                <a16:creationId xmlns:a16="http://schemas.microsoft.com/office/drawing/2014/main" id="{7F4D4721-A7DE-C3FC-A83E-93B600EFE02D}"/>
              </a:ext>
            </a:extLst>
          </p:cNvPr>
          <p:cNvSpPr>
            <a:spLocks noGrp="1" noChangeArrowheads="1"/>
          </p:cNvSpPr>
          <p:nvPr>
            <p:ph type="body" idx="1"/>
          </p:nvPr>
        </p:nvSpPr>
        <p:spPr>
          <a:xfrm>
            <a:off x="228600" y="1295400"/>
            <a:ext cx="8721725" cy="4092575"/>
          </a:xfrm>
        </p:spPr>
        <p:txBody>
          <a:bodyPr/>
          <a:lstStyle/>
          <a:p>
            <a:pPr marL="0" indent="0">
              <a:spcBef>
                <a:spcPct val="100000"/>
              </a:spcBef>
              <a:buFont typeface="Monotype Sorts" pitchFamily="2" charset="2"/>
              <a:buNone/>
            </a:pPr>
            <a:r>
              <a:rPr lang="en-US" altLang="en-US"/>
              <a:t>Often the number of times a loop is executed is not predetermined. You may use an input value to signify the end of the loop. Such a value is known as a </a:t>
            </a:r>
            <a:r>
              <a:rPr lang="en-US" altLang="en-US" i="1"/>
              <a:t>sentinel value</a:t>
            </a:r>
            <a:r>
              <a:rPr lang="en-US" altLang="en-US"/>
              <a:t>. </a:t>
            </a:r>
          </a:p>
          <a:p>
            <a:pPr marL="0" indent="0">
              <a:spcBef>
                <a:spcPct val="100000"/>
              </a:spcBef>
              <a:buFont typeface="Monotype Sorts" pitchFamily="2" charset="2"/>
              <a:buNone/>
            </a:pPr>
            <a:r>
              <a:rPr lang="en-US" altLang="en-US"/>
              <a:t>Write a program that reads and calculates the sum of an unspecified number of integers. The input 0 signifies the end of the input. </a:t>
            </a:r>
          </a:p>
        </p:txBody>
      </p:sp>
      <p:sp>
        <p:nvSpPr>
          <p:cNvPr id="160772" name="Rectangle 7">
            <a:hlinkClick r:id="rId2"/>
            <a:extLst>
              <a:ext uri="{FF2B5EF4-FFF2-40B4-BE49-F238E27FC236}">
                <a16:creationId xmlns:a16="http://schemas.microsoft.com/office/drawing/2014/main" id="{461DB730-EB4D-E788-76B8-BD1ABEF70E08}"/>
              </a:ext>
            </a:extLst>
          </p:cNvPr>
          <p:cNvSpPr>
            <a:spLocks noChangeArrowheads="1"/>
          </p:cNvSpPr>
          <p:nvPr/>
        </p:nvSpPr>
        <p:spPr bwMode="auto">
          <a:xfrm>
            <a:off x="5302250" y="5541963"/>
            <a:ext cx="18399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SentinelValue</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Slide Number Placeholder 4">
            <a:extLst>
              <a:ext uri="{FF2B5EF4-FFF2-40B4-BE49-F238E27FC236}">
                <a16:creationId xmlns:a16="http://schemas.microsoft.com/office/drawing/2014/main" id="{E5EBA3F3-F53A-01F0-E20C-A967A4897D1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195A52E-F752-D547-9C9A-5D984F8DD396}" type="slidenum">
              <a:rPr lang="en-US" altLang="en-US" sz="1400"/>
              <a:pPr>
                <a:spcBef>
                  <a:spcPct val="0"/>
                </a:spcBef>
                <a:buClrTx/>
                <a:buSzTx/>
                <a:buFontTx/>
                <a:buNone/>
              </a:pPr>
              <a:t>104</a:t>
            </a:fld>
            <a:endParaRPr lang="en-US" altLang="en-US" sz="1400"/>
          </a:p>
        </p:txBody>
      </p:sp>
      <p:sp>
        <p:nvSpPr>
          <p:cNvPr id="161794" name="Rectangle 2">
            <a:extLst>
              <a:ext uri="{FF2B5EF4-FFF2-40B4-BE49-F238E27FC236}">
                <a16:creationId xmlns:a16="http://schemas.microsoft.com/office/drawing/2014/main" id="{ACC2A92D-8DDE-D9F6-6E62-7F399CD96BB5}"/>
              </a:ext>
            </a:extLst>
          </p:cNvPr>
          <p:cNvSpPr>
            <a:spLocks noGrp="1" noChangeArrowheads="1"/>
          </p:cNvSpPr>
          <p:nvPr>
            <p:ph type="title"/>
          </p:nvPr>
        </p:nvSpPr>
        <p:spPr>
          <a:xfrm>
            <a:off x="685800" y="76200"/>
            <a:ext cx="7772400" cy="685800"/>
          </a:xfrm>
        </p:spPr>
        <p:txBody>
          <a:bodyPr/>
          <a:lstStyle/>
          <a:p>
            <a:r>
              <a:rPr lang="en-US" altLang="en-US"/>
              <a:t>Caution</a:t>
            </a:r>
            <a:endParaRPr lang="en-US" altLang="en-US">
              <a:solidFill>
                <a:schemeClr val="tx1"/>
              </a:solidFill>
            </a:endParaRPr>
          </a:p>
        </p:txBody>
      </p:sp>
      <p:sp>
        <p:nvSpPr>
          <p:cNvPr id="161795" name="Rectangle 3">
            <a:extLst>
              <a:ext uri="{FF2B5EF4-FFF2-40B4-BE49-F238E27FC236}">
                <a16:creationId xmlns:a16="http://schemas.microsoft.com/office/drawing/2014/main" id="{D6AD8F26-E6BB-7446-0A27-9939EA967C59}"/>
              </a:ext>
            </a:extLst>
          </p:cNvPr>
          <p:cNvSpPr>
            <a:spLocks noGrp="1" noChangeArrowheads="1"/>
          </p:cNvSpPr>
          <p:nvPr>
            <p:ph type="body" idx="1"/>
          </p:nvPr>
        </p:nvSpPr>
        <p:spPr>
          <a:xfrm>
            <a:off x="304800" y="971550"/>
            <a:ext cx="8645525" cy="2495550"/>
          </a:xfrm>
        </p:spPr>
        <p:txBody>
          <a:bodyPr/>
          <a:lstStyle/>
          <a:p>
            <a:pPr marL="0" indent="0">
              <a:lnSpc>
                <a:spcPct val="90000"/>
              </a:lnSpc>
              <a:buFont typeface="Monotype Sorts" pitchFamily="2" charset="2"/>
              <a:buNone/>
            </a:pPr>
            <a:r>
              <a:rPr lang="en-US" altLang="en-US" sz="2900"/>
              <a:t>Don’t use floating-point values for equality checking in a loop control. Since floating-point values are approximations for some values, using them could result in imprecise counter values and inaccurate results. Consider the following code for computing 1 + 0.9 + 0.8 + ... + 0.1:</a:t>
            </a:r>
          </a:p>
        </p:txBody>
      </p:sp>
      <p:sp>
        <p:nvSpPr>
          <p:cNvPr id="24581" name="Rectangle 4">
            <a:extLst>
              <a:ext uri="{FF2B5EF4-FFF2-40B4-BE49-F238E27FC236}">
                <a16:creationId xmlns:a16="http://schemas.microsoft.com/office/drawing/2014/main" id="{D03B75AB-DF9C-455D-AC96-126FCD18FB24}"/>
              </a:ext>
            </a:extLst>
          </p:cNvPr>
          <p:cNvSpPr>
            <a:spLocks noChangeArrowheads="1"/>
          </p:cNvSpPr>
          <p:nvPr/>
        </p:nvSpPr>
        <p:spPr bwMode="auto">
          <a:xfrm>
            <a:off x="309563" y="3697288"/>
            <a:ext cx="8602662" cy="261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nSpc>
                <a:spcPct val="80000"/>
              </a:lnSpc>
              <a:spcBef>
                <a:spcPct val="20000"/>
              </a:spcBef>
              <a:buClr>
                <a:schemeClr val="tx2"/>
              </a:buClr>
              <a:buSzPct val="75000"/>
              <a:buFont typeface="Monotype Sorts" pitchFamily="2" charset="2"/>
              <a:buNone/>
              <a:defRPr/>
            </a:pPr>
            <a:r>
              <a:rPr lang="en-US" sz="2900" b="1" dirty="0">
                <a:solidFill>
                  <a:schemeClr val="accent4"/>
                </a:solidFill>
                <a:cs typeface="+mn-cs"/>
              </a:rPr>
              <a:t>double</a:t>
            </a:r>
            <a:r>
              <a:rPr lang="en-US" sz="2900" dirty="0">
                <a:solidFill>
                  <a:schemeClr val="accent4"/>
                </a:solidFill>
                <a:cs typeface="+mn-cs"/>
              </a:rPr>
              <a:t> item = 1; </a:t>
            </a:r>
            <a:r>
              <a:rPr lang="en-US" sz="2900" b="1" dirty="0">
                <a:solidFill>
                  <a:schemeClr val="accent4"/>
                </a:solidFill>
                <a:cs typeface="+mn-cs"/>
              </a:rPr>
              <a:t>double</a:t>
            </a:r>
            <a:r>
              <a:rPr lang="en-US" sz="2900" dirty="0">
                <a:solidFill>
                  <a:schemeClr val="accent4"/>
                </a:solidFill>
                <a:cs typeface="+mn-cs"/>
              </a:rPr>
              <a:t> sum = 0;</a:t>
            </a:r>
            <a:endParaRPr lang="en-US" sz="2900" b="1" dirty="0">
              <a:solidFill>
                <a:schemeClr val="accent4"/>
              </a:solidFill>
              <a:cs typeface="+mn-cs"/>
            </a:endParaRPr>
          </a:p>
          <a:p>
            <a:pPr>
              <a:lnSpc>
                <a:spcPct val="80000"/>
              </a:lnSpc>
              <a:spcBef>
                <a:spcPct val="20000"/>
              </a:spcBef>
              <a:buClr>
                <a:schemeClr val="tx2"/>
              </a:buClr>
              <a:buSzPct val="75000"/>
              <a:buFont typeface="Monotype Sorts" pitchFamily="2" charset="2"/>
              <a:buNone/>
              <a:defRPr/>
            </a:pPr>
            <a:r>
              <a:rPr lang="en-US" sz="2900" b="1" dirty="0">
                <a:solidFill>
                  <a:schemeClr val="accent4"/>
                </a:solidFill>
                <a:cs typeface="+mn-cs"/>
              </a:rPr>
              <a:t>while</a:t>
            </a:r>
            <a:r>
              <a:rPr lang="en-US" sz="2900" dirty="0">
                <a:solidFill>
                  <a:schemeClr val="accent4"/>
                </a:solidFill>
                <a:cs typeface="+mn-cs"/>
              </a:rPr>
              <a:t> (item != 0) { // No guarantee item will be 0</a:t>
            </a:r>
          </a:p>
          <a:p>
            <a:pPr>
              <a:lnSpc>
                <a:spcPct val="80000"/>
              </a:lnSpc>
              <a:spcBef>
                <a:spcPct val="20000"/>
              </a:spcBef>
              <a:buClr>
                <a:schemeClr val="tx2"/>
              </a:buClr>
              <a:buSzPct val="75000"/>
              <a:buFont typeface="Monotype Sorts" pitchFamily="2" charset="2"/>
              <a:buNone/>
              <a:defRPr/>
            </a:pPr>
            <a:r>
              <a:rPr lang="en-US" sz="2900" dirty="0">
                <a:solidFill>
                  <a:schemeClr val="accent4"/>
                </a:solidFill>
                <a:cs typeface="+mn-cs"/>
              </a:rPr>
              <a:t>  sum += item;</a:t>
            </a:r>
          </a:p>
          <a:p>
            <a:pPr>
              <a:lnSpc>
                <a:spcPct val="80000"/>
              </a:lnSpc>
              <a:spcBef>
                <a:spcPct val="20000"/>
              </a:spcBef>
              <a:buClr>
                <a:schemeClr val="tx2"/>
              </a:buClr>
              <a:buSzPct val="75000"/>
              <a:buFont typeface="Monotype Sorts" pitchFamily="2" charset="2"/>
              <a:buNone/>
              <a:defRPr/>
            </a:pPr>
            <a:r>
              <a:rPr lang="en-US" sz="2900" dirty="0">
                <a:solidFill>
                  <a:schemeClr val="accent4"/>
                </a:solidFill>
                <a:cs typeface="+mn-cs"/>
              </a:rPr>
              <a:t>  item -= 0.1;</a:t>
            </a:r>
          </a:p>
          <a:p>
            <a:pPr>
              <a:lnSpc>
                <a:spcPct val="80000"/>
              </a:lnSpc>
              <a:spcBef>
                <a:spcPct val="20000"/>
              </a:spcBef>
              <a:buClr>
                <a:schemeClr val="tx2"/>
              </a:buClr>
              <a:buSzPct val="75000"/>
              <a:buFont typeface="Monotype Sorts" pitchFamily="2" charset="2"/>
              <a:buNone/>
              <a:defRPr/>
            </a:pPr>
            <a:r>
              <a:rPr lang="en-US" sz="2900" dirty="0">
                <a:solidFill>
                  <a:schemeClr val="accent4"/>
                </a:solidFill>
                <a:cs typeface="+mn-cs"/>
              </a:rPr>
              <a:t>}</a:t>
            </a:r>
          </a:p>
          <a:p>
            <a:pPr>
              <a:lnSpc>
                <a:spcPct val="80000"/>
              </a:lnSpc>
              <a:spcBef>
                <a:spcPct val="20000"/>
              </a:spcBef>
              <a:buClr>
                <a:schemeClr val="tx2"/>
              </a:buClr>
              <a:buSzPct val="75000"/>
              <a:buFont typeface="Monotype Sorts" pitchFamily="2" charset="2"/>
              <a:buNone/>
              <a:defRPr/>
            </a:pPr>
            <a:r>
              <a:rPr lang="en-US" sz="2900" dirty="0" err="1">
                <a:solidFill>
                  <a:schemeClr val="accent4"/>
                </a:solidFill>
                <a:cs typeface="+mn-cs"/>
              </a:rPr>
              <a:t>System.out.println</a:t>
            </a:r>
            <a:r>
              <a:rPr lang="en-US" sz="2900" dirty="0">
                <a:solidFill>
                  <a:schemeClr val="accent4"/>
                </a:solidFill>
                <a:cs typeface="+mn-cs"/>
              </a:rPr>
              <a:t>(sum);</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Slide Number Placeholder 4">
            <a:extLst>
              <a:ext uri="{FF2B5EF4-FFF2-40B4-BE49-F238E27FC236}">
                <a16:creationId xmlns:a16="http://schemas.microsoft.com/office/drawing/2014/main" id="{7FE2D3F5-5E69-379D-ECC0-74153A684C1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8285E2A-FB3D-0440-958C-C770BE1344FF}" type="slidenum">
              <a:rPr lang="en-US" altLang="en-US" sz="1400"/>
              <a:pPr>
                <a:spcBef>
                  <a:spcPct val="0"/>
                </a:spcBef>
                <a:buClrTx/>
                <a:buSzTx/>
                <a:buFontTx/>
                <a:buNone/>
              </a:pPr>
              <a:t>105</a:t>
            </a:fld>
            <a:endParaRPr lang="en-US" altLang="en-US" sz="1400"/>
          </a:p>
        </p:txBody>
      </p:sp>
      <p:sp>
        <p:nvSpPr>
          <p:cNvPr id="162818" name="Rectangle 2">
            <a:extLst>
              <a:ext uri="{FF2B5EF4-FFF2-40B4-BE49-F238E27FC236}">
                <a16:creationId xmlns:a16="http://schemas.microsoft.com/office/drawing/2014/main" id="{5569B84D-4EC6-D41C-9FDF-463640045A98}"/>
              </a:ext>
            </a:extLst>
          </p:cNvPr>
          <p:cNvSpPr>
            <a:spLocks noGrp="1" noChangeArrowheads="1"/>
          </p:cNvSpPr>
          <p:nvPr>
            <p:ph type="title"/>
          </p:nvPr>
        </p:nvSpPr>
        <p:spPr>
          <a:xfrm>
            <a:off x="685800" y="0"/>
            <a:ext cx="7772400" cy="1428750"/>
          </a:xfrm>
        </p:spPr>
        <p:txBody>
          <a:bodyPr/>
          <a:lstStyle/>
          <a:p>
            <a:r>
              <a:rPr lang="en-US" altLang="en-US" sz="4200">
                <a:latin typeface="Courier New" panose="02070309020205020404" pitchFamily="49" charset="0"/>
              </a:rPr>
              <a:t>do-while</a:t>
            </a:r>
            <a:r>
              <a:rPr lang="en-US" altLang="en-US"/>
              <a:t> Loop</a:t>
            </a:r>
            <a:endParaRPr lang="en-US" altLang="en-US">
              <a:solidFill>
                <a:schemeClr val="tx1"/>
              </a:solidFill>
            </a:endParaRPr>
          </a:p>
        </p:txBody>
      </p:sp>
      <p:sp>
        <p:nvSpPr>
          <p:cNvPr id="162819" name="Rectangle 12">
            <a:extLst>
              <a:ext uri="{FF2B5EF4-FFF2-40B4-BE49-F238E27FC236}">
                <a16:creationId xmlns:a16="http://schemas.microsoft.com/office/drawing/2014/main" id="{15925EDF-7C45-967A-5D95-327B897654DE}"/>
              </a:ext>
            </a:extLst>
          </p:cNvPr>
          <p:cNvSpPr>
            <a:spLocks noChangeArrowheads="1"/>
          </p:cNvSpPr>
          <p:nvPr/>
        </p:nvSpPr>
        <p:spPr bwMode="auto">
          <a:xfrm>
            <a:off x="3455988" y="2228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5" name="Rectangle 13">
            <a:extLst>
              <a:ext uri="{FF2B5EF4-FFF2-40B4-BE49-F238E27FC236}">
                <a16:creationId xmlns:a16="http://schemas.microsoft.com/office/drawing/2014/main" id="{F4BF2F1E-705B-40EE-BA70-D4BEAB7BBFE7}"/>
              </a:ext>
            </a:extLst>
          </p:cNvPr>
          <p:cNvSpPr>
            <a:spLocks noChangeArrowheads="1"/>
          </p:cNvSpPr>
          <p:nvPr/>
        </p:nvSpPr>
        <p:spPr bwMode="auto">
          <a:xfrm>
            <a:off x="152400" y="3810000"/>
            <a:ext cx="731520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tx2"/>
              </a:buClr>
              <a:buSzPct val="75000"/>
              <a:buFont typeface="Monotype Sorts" pitchFamily="2" charset="2"/>
              <a:buNone/>
              <a:defRPr/>
            </a:pPr>
            <a:r>
              <a:rPr lang="en-US" b="1" dirty="0">
                <a:solidFill>
                  <a:schemeClr val="accent4"/>
                </a:solidFill>
                <a:latin typeface="Courier New" pitchFamily="49" charset="0"/>
                <a:cs typeface="+mn-cs"/>
              </a:rPr>
              <a:t>do {</a:t>
            </a:r>
          </a:p>
          <a:p>
            <a:pPr>
              <a:spcBef>
                <a:spcPct val="50000"/>
              </a:spcBef>
              <a:buClr>
                <a:schemeClr val="tx2"/>
              </a:buClr>
              <a:buSzPct val="75000"/>
              <a:buFont typeface="Monotype Sorts" pitchFamily="2" charset="2"/>
              <a:buNone/>
              <a:defRPr/>
            </a:pPr>
            <a:r>
              <a:rPr lang="en-US" b="1" dirty="0">
                <a:solidFill>
                  <a:schemeClr val="accent4"/>
                </a:solidFill>
                <a:latin typeface="Courier New" pitchFamily="49" charset="0"/>
                <a:cs typeface="+mn-cs"/>
              </a:rPr>
              <a:t>  // Loop body;</a:t>
            </a:r>
          </a:p>
          <a:p>
            <a:pPr>
              <a:spcBef>
                <a:spcPct val="50000"/>
              </a:spcBef>
              <a:buClr>
                <a:schemeClr val="tx2"/>
              </a:buClr>
              <a:buSzPct val="75000"/>
              <a:buFont typeface="Monotype Sorts" pitchFamily="2" charset="2"/>
              <a:buNone/>
              <a:defRPr/>
            </a:pPr>
            <a:r>
              <a:rPr lang="en-US" b="1" dirty="0">
                <a:solidFill>
                  <a:schemeClr val="accent4"/>
                </a:solidFill>
                <a:latin typeface="Courier New" pitchFamily="49" charset="0"/>
                <a:cs typeface="+mn-cs"/>
              </a:rPr>
              <a:t>  Statement(s);</a:t>
            </a:r>
          </a:p>
          <a:p>
            <a:pPr>
              <a:spcBef>
                <a:spcPct val="50000"/>
              </a:spcBef>
              <a:buClr>
                <a:schemeClr val="tx2"/>
              </a:buClr>
              <a:buSzPct val="75000"/>
              <a:buFont typeface="Monotype Sorts" pitchFamily="2" charset="2"/>
              <a:buNone/>
              <a:defRPr/>
            </a:pPr>
            <a:r>
              <a:rPr lang="en-US" b="1" dirty="0">
                <a:solidFill>
                  <a:schemeClr val="accent4"/>
                </a:solidFill>
                <a:latin typeface="Courier New" pitchFamily="49" charset="0"/>
                <a:cs typeface="+mn-cs"/>
              </a:rPr>
              <a:t>} while (loop-continuation-condition);</a:t>
            </a:r>
          </a:p>
        </p:txBody>
      </p:sp>
      <p:sp>
        <p:nvSpPr>
          <p:cNvPr id="162821" name="Rectangle 15">
            <a:extLst>
              <a:ext uri="{FF2B5EF4-FFF2-40B4-BE49-F238E27FC236}">
                <a16:creationId xmlns:a16="http://schemas.microsoft.com/office/drawing/2014/main" id="{270899CB-0010-0A92-56F3-10BB8C4F1282}"/>
              </a:ext>
            </a:extLst>
          </p:cNvPr>
          <p:cNvSpPr>
            <a:spLocks noChangeArrowheads="1"/>
          </p:cNvSpPr>
          <p:nvPr/>
        </p:nvSpPr>
        <p:spPr bwMode="auto">
          <a:xfrm>
            <a:off x="3667125" y="2300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2822" name="Rectangle 19">
            <a:extLst>
              <a:ext uri="{FF2B5EF4-FFF2-40B4-BE49-F238E27FC236}">
                <a16:creationId xmlns:a16="http://schemas.microsoft.com/office/drawing/2014/main" id="{42725E5F-06D0-9EF7-C56E-DFD2A8519457}"/>
              </a:ext>
            </a:extLst>
          </p:cNvPr>
          <p:cNvSpPr>
            <a:spLocks noChangeArrowheads="1"/>
          </p:cNvSpPr>
          <p:nvPr/>
        </p:nvSpPr>
        <p:spPr bwMode="auto">
          <a:xfrm>
            <a:off x="3667125"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62823" name="Picture 9">
            <a:extLst>
              <a:ext uri="{FF2B5EF4-FFF2-40B4-BE49-F238E27FC236}">
                <a16:creationId xmlns:a16="http://schemas.microsoft.com/office/drawing/2014/main" id="{3E3463AA-5445-E62D-4050-4B79258121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2250" y="1123950"/>
            <a:ext cx="3028950" cy="4170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Slide Number Placeholder 4">
            <a:extLst>
              <a:ext uri="{FF2B5EF4-FFF2-40B4-BE49-F238E27FC236}">
                <a16:creationId xmlns:a16="http://schemas.microsoft.com/office/drawing/2014/main" id="{6EE83BEB-91F6-8224-381B-1C305B6C9E0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6633A50-EF60-D84D-95E1-8D0D39CE1C53}" type="slidenum">
              <a:rPr lang="en-US" altLang="en-US" sz="1400"/>
              <a:pPr>
                <a:spcBef>
                  <a:spcPct val="0"/>
                </a:spcBef>
                <a:buClrTx/>
                <a:buSzTx/>
                <a:buFontTx/>
                <a:buNone/>
              </a:pPr>
              <a:t>106</a:t>
            </a:fld>
            <a:endParaRPr lang="en-US" altLang="en-US" sz="1400"/>
          </a:p>
        </p:txBody>
      </p:sp>
      <p:sp>
        <p:nvSpPr>
          <p:cNvPr id="163842" name="Rectangle 2">
            <a:extLst>
              <a:ext uri="{FF2B5EF4-FFF2-40B4-BE49-F238E27FC236}">
                <a16:creationId xmlns:a16="http://schemas.microsoft.com/office/drawing/2014/main" id="{FBDC7CBC-E8AF-9A6C-22F0-1219E70629D6}"/>
              </a:ext>
            </a:extLst>
          </p:cNvPr>
          <p:cNvSpPr>
            <a:spLocks noGrp="1" noChangeArrowheads="1"/>
          </p:cNvSpPr>
          <p:nvPr>
            <p:ph type="title"/>
          </p:nvPr>
        </p:nvSpPr>
        <p:spPr>
          <a:xfrm>
            <a:off x="685800" y="152400"/>
            <a:ext cx="7772400" cy="685800"/>
          </a:xfrm>
        </p:spPr>
        <p:txBody>
          <a:bodyPr/>
          <a:lstStyle/>
          <a:p>
            <a:r>
              <a:rPr lang="en-US" altLang="en-US" sz="4200">
                <a:latin typeface="Courier New" panose="02070309020205020404" pitchFamily="49" charset="0"/>
              </a:rPr>
              <a:t>for</a:t>
            </a:r>
            <a:r>
              <a:rPr lang="en-US" altLang="en-US"/>
              <a:t> Loops</a:t>
            </a:r>
            <a:endParaRPr lang="en-US" altLang="en-US" b="1">
              <a:latin typeface="Book Antiqua" panose="02040602050305030304" pitchFamily="18" charset="0"/>
            </a:endParaRPr>
          </a:p>
        </p:txBody>
      </p:sp>
      <p:sp>
        <p:nvSpPr>
          <p:cNvPr id="163843" name="Rectangle 3">
            <a:extLst>
              <a:ext uri="{FF2B5EF4-FFF2-40B4-BE49-F238E27FC236}">
                <a16:creationId xmlns:a16="http://schemas.microsoft.com/office/drawing/2014/main" id="{3E9FCB23-906F-CAFC-78D3-40AFF85DAF15}"/>
              </a:ext>
            </a:extLst>
          </p:cNvPr>
          <p:cNvSpPr>
            <a:spLocks noGrp="1" noChangeArrowheads="1"/>
          </p:cNvSpPr>
          <p:nvPr>
            <p:ph type="body" idx="1"/>
          </p:nvPr>
        </p:nvSpPr>
        <p:spPr>
          <a:xfrm>
            <a:off x="228600" y="893763"/>
            <a:ext cx="4497388" cy="2078037"/>
          </a:xfrm>
        </p:spPr>
        <p:txBody>
          <a:bodyPr/>
          <a:lstStyle/>
          <a:p>
            <a:pPr>
              <a:lnSpc>
                <a:spcPct val="90000"/>
              </a:lnSpc>
              <a:spcBef>
                <a:spcPct val="0"/>
              </a:spcBef>
              <a:buFont typeface="Monotype Sorts" pitchFamily="2" charset="2"/>
              <a:buNone/>
            </a:pPr>
            <a:r>
              <a:rPr lang="en-US" altLang="en-US" sz="2400"/>
              <a:t>for (initial-action; loop-continuation-condition; action-after-each-iteration) {</a:t>
            </a:r>
          </a:p>
          <a:p>
            <a:pPr>
              <a:lnSpc>
                <a:spcPct val="90000"/>
              </a:lnSpc>
              <a:spcBef>
                <a:spcPct val="0"/>
              </a:spcBef>
              <a:buFont typeface="Monotype Sorts" pitchFamily="2" charset="2"/>
              <a:buNone/>
            </a:pPr>
            <a:r>
              <a:rPr lang="en-US" altLang="en-US" sz="2400"/>
              <a:t>   // loop body;</a:t>
            </a:r>
          </a:p>
          <a:p>
            <a:pPr>
              <a:lnSpc>
                <a:spcPct val="90000"/>
              </a:lnSpc>
              <a:spcBef>
                <a:spcPct val="0"/>
              </a:spcBef>
              <a:buFont typeface="Monotype Sorts" pitchFamily="2" charset="2"/>
              <a:buNone/>
            </a:pPr>
            <a:r>
              <a:rPr lang="en-US" altLang="en-US" sz="2400"/>
              <a:t>   Statement(s);</a:t>
            </a:r>
          </a:p>
          <a:p>
            <a:pPr>
              <a:lnSpc>
                <a:spcPct val="90000"/>
              </a:lnSpc>
              <a:spcBef>
                <a:spcPct val="0"/>
              </a:spcBef>
              <a:buFont typeface="Monotype Sorts" pitchFamily="2" charset="2"/>
              <a:buNone/>
            </a:pPr>
            <a:r>
              <a:rPr lang="en-US" altLang="en-US" sz="2400"/>
              <a:t>}</a:t>
            </a:r>
          </a:p>
        </p:txBody>
      </p:sp>
      <p:sp>
        <p:nvSpPr>
          <p:cNvPr id="163844" name="Rectangle 5">
            <a:extLst>
              <a:ext uri="{FF2B5EF4-FFF2-40B4-BE49-F238E27FC236}">
                <a16:creationId xmlns:a16="http://schemas.microsoft.com/office/drawing/2014/main" id="{F305275D-AE28-3237-8BF8-B7FAFC387F09}"/>
              </a:ext>
            </a:extLst>
          </p:cNvPr>
          <p:cNvSpPr>
            <a:spLocks noChangeArrowheads="1"/>
          </p:cNvSpPr>
          <p:nvPr/>
        </p:nvSpPr>
        <p:spPr bwMode="auto">
          <a:xfrm>
            <a:off x="2243138" y="1933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845" name="Rectangle 7">
            <a:extLst>
              <a:ext uri="{FF2B5EF4-FFF2-40B4-BE49-F238E27FC236}">
                <a16:creationId xmlns:a16="http://schemas.microsoft.com/office/drawing/2014/main" id="{B3DABAA7-0A97-4542-1411-354C73ECE983}"/>
              </a:ext>
            </a:extLst>
          </p:cNvPr>
          <p:cNvSpPr>
            <a:spLocks noChangeArrowheads="1"/>
          </p:cNvSpPr>
          <p:nvPr/>
        </p:nvSpPr>
        <p:spPr bwMode="auto">
          <a:xfrm>
            <a:off x="4953000" y="931863"/>
            <a:ext cx="3962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t>int i;</a:t>
            </a:r>
          </a:p>
          <a:p>
            <a:pPr>
              <a:spcBef>
                <a:spcPct val="0"/>
              </a:spcBef>
              <a:buFont typeface="Monotype Sorts" pitchFamily="2" charset="2"/>
              <a:buNone/>
            </a:pPr>
            <a:r>
              <a:rPr lang="en-US" altLang="en-US" sz="2400"/>
              <a:t>for (i = 0; i &lt; 100; i++) {	 </a:t>
            </a:r>
          </a:p>
          <a:p>
            <a:pPr>
              <a:spcBef>
                <a:spcPct val="0"/>
              </a:spcBef>
              <a:buFont typeface="Monotype Sorts" pitchFamily="2" charset="2"/>
              <a:buNone/>
            </a:pPr>
            <a:r>
              <a:rPr lang="en-US" altLang="en-US" sz="2400"/>
              <a:t>  System.out.println(</a:t>
            </a:r>
          </a:p>
          <a:p>
            <a:pPr>
              <a:spcBef>
                <a:spcPct val="0"/>
              </a:spcBef>
              <a:buFont typeface="Monotype Sorts" pitchFamily="2" charset="2"/>
              <a:buNone/>
            </a:pPr>
            <a:r>
              <a:rPr lang="en-US" altLang="en-US" sz="2400"/>
              <a:t>     "Welcome to Java!"); </a:t>
            </a:r>
          </a:p>
          <a:p>
            <a:pPr>
              <a:spcBef>
                <a:spcPct val="0"/>
              </a:spcBef>
              <a:buFont typeface="Monotype Sorts" pitchFamily="2" charset="2"/>
              <a:buNone/>
            </a:pPr>
            <a:r>
              <a:rPr lang="en-US" altLang="en-US" sz="2400"/>
              <a:t>}</a:t>
            </a:r>
          </a:p>
        </p:txBody>
      </p:sp>
      <p:sp>
        <p:nvSpPr>
          <p:cNvPr id="163846" name="Rectangle 10">
            <a:extLst>
              <a:ext uri="{FF2B5EF4-FFF2-40B4-BE49-F238E27FC236}">
                <a16:creationId xmlns:a16="http://schemas.microsoft.com/office/drawing/2014/main" id="{CD76183E-A3B7-B547-1EFA-E6DE5E824248}"/>
              </a:ext>
            </a:extLst>
          </p:cNvPr>
          <p:cNvSpPr>
            <a:spLocks noChangeArrowheads="1"/>
          </p:cNvSpPr>
          <p:nvPr/>
        </p:nvSpPr>
        <p:spPr bwMode="auto">
          <a:xfrm>
            <a:off x="2243138" y="1933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847" name="Rectangle 12">
            <a:extLst>
              <a:ext uri="{FF2B5EF4-FFF2-40B4-BE49-F238E27FC236}">
                <a16:creationId xmlns:a16="http://schemas.microsoft.com/office/drawing/2014/main" id="{CAEFD17F-1586-C60A-3B63-0E949B439F45}"/>
              </a:ext>
            </a:extLst>
          </p:cNvPr>
          <p:cNvSpPr>
            <a:spLocks noChangeArrowheads="1"/>
          </p:cNvSpPr>
          <p:nvPr/>
        </p:nvSpPr>
        <p:spPr bwMode="auto">
          <a:xfrm>
            <a:off x="2243138" y="1933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63848" name="Picture 14">
            <a:extLst>
              <a:ext uri="{FF2B5EF4-FFF2-40B4-BE49-F238E27FC236}">
                <a16:creationId xmlns:a16="http://schemas.microsoft.com/office/drawing/2014/main" id="{B3E9C0D3-7A45-38E4-7873-4F3B357985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350" y="2838450"/>
            <a:ext cx="5122863" cy="394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63849" name="Line 8">
            <a:extLst>
              <a:ext uri="{FF2B5EF4-FFF2-40B4-BE49-F238E27FC236}">
                <a16:creationId xmlns:a16="http://schemas.microsoft.com/office/drawing/2014/main" id="{CA257C71-D13D-DE8F-BFD8-8279734A2A61}"/>
              </a:ext>
            </a:extLst>
          </p:cNvPr>
          <p:cNvSpPr>
            <a:spLocks noChangeShapeType="1"/>
          </p:cNvSpPr>
          <p:nvPr/>
        </p:nvSpPr>
        <p:spPr bwMode="auto">
          <a:xfrm>
            <a:off x="5257800" y="2286000"/>
            <a:ext cx="0" cy="685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850" name="Line 6">
            <a:extLst>
              <a:ext uri="{FF2B5EF4-FFF2-40B4-BE49-F238E27FC236}">
                <a16:creationId xmlns:a16="http://schemas.microsoft.com/office/drawing/2014/main" id="{BF517E8D-46AE-30CF-273C-C36F44ADBF55}"/>
              </a:ext>
            </a:extLst>
          </p:cNvPr>
          <p:cNvSpPr>
            <a:spLocks noChangeShapeType="1"/>
          </p:cNvSpPr>
          <p:nvPr/>
        </p:nvSpPr>
        <p:spPr bwMode="auto">
          <a:xfrm>
            <a:off x="2286000" y="2286000"/>
            <a:ext cx="288925" cy="566738"/>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Slide Number Placeholder 4">
            <a:extLst>
              <a:ext uri="{FF2B5EF4-FFF2-40B4-BE49-F238E27FC236}">
                <a16:creationId xmlns:a16="http://schemas.microsoft.com/office/drawing/2014/main" id="{D49956CB-31C3-1481-91E9-01CE09997DC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C6F8BB6-1D96-9846-A37C-31622E79873D}" type="slidenum">
              <a:rPr lang="en-US" altLang="en-US" sz="1400"/>
              <a:pPr>
                <a:spcBef>
                  <a:spcPct val="0"/>
                </a:spcBef>
                <a:buClrTx/>
                <a:buSzTx/>
                <a:buFontTx/>
                <a:buNone/>
              </a:pPr>
              <a:t>107</a:t>
            </a:fld>
            <a:endParaRPr lang="en-US" altLang="en-US" sz="1400"/>
          </a:p>
        </p:txBody>
      </p:sp>
      <p:sp>
        <p:nvSpPr>
          <p:cNvPr id="164866" name="Rectangle 2">
            <a:extLst>
              <a:ext uri="{FF2B5EF4-FFF2-40B4-BE49-F238E27FC236}">
                <a16:creationId xmlns:a16="http://schemas.microsoft.com/office/drawing/2014/main" id="{FF6483A8-F9B7-88AF-0E78-CA3D5954A79B}"/>
              </a:ext>
            </a:extLst>
          </p:cNvPr>
          <p:cNvSpPr>
            <a:spLocks noGrp="1" noChangeArrowheads="1"/>
          </p:cNvSpPr>
          <p:nvPr>
            <p:ph type="title"/>
          </p:nvPr>
        </p:nvSpPr>
        <p:spPr>
          <a:xfrm>
            <a:off x="685800" y="228600"/>
            <a:ext cx="7772400" cy="762000"/>
          </a:xfrm>
        </p:spPr>
        <p:txBody>
          <a:bodyPr/>
          <a:lstStyle/>
          <a:p>
            <a:r>
              <a:rPr lang="en-US" altLang="en-US"/>
              <a:t>Trace for Loop</a:t>
            </a:r>
          </a:p>
        </p:txBody>
      </p:sp>
      <p:sp>
        <p:nvSpPr>
          <p:cNvPr id="164867" name="Rectangle 3">
            <a:extLst>
              <a:ext uri="{FF2B5EF4-FFF2-40B4-BE49-F238E27FC236}">
                <a16:creationId xmlns:a16="http://schemas.microsoft.com/office/drawing/2014/main" id="{B2CA78A7-584A-0152-DBC3-CC22254CF7B4}"/>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3" name="Rectangle 4">
            <a:extLst>
              <a:ext uri="{FF2B5EF4-FFF2-40B4-BE49-F238E27FC236}">
                <a16:creationId xmlns:a16="http://schemas.microsoft.com/office/drawing/2014/main" id="{CC3EE7C8-5222-48DC-968B-290238593AC2}"/>
              </a:ext>
            </a:extLst>
          </p:cNvPr>
          <p:cNvSpPr>
            <a:spLocks noChangeArrowheads="1"/>
          </p:cNvSpPr>
          <p:nvPr/>
        </p:nvSpPr>
        <p:spPr bwMode="auto">
          <a:xfrm>
            <a:off x="228600" y="1447800"/>
            <a:ext cx="5334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dirty="0" err="1">
                <a:solidFill>
                  <a:schemeClr val="accent4"/>
                </a:solidFill>
                <a:cs typeface="+mn-cs"/>
              </a:rPr>
              <a:t>int</a:t>
            </a:r>
            <a:r>
              <a:rPr lang="en-US" dirty="0">
                <a:solidFill>
                  <a:schemeClr val="accent4"/>
                </a:solidFill>
                <a:cs typeface="+mn-cs"/>
              </a:rPr>
              <a:t> </a:t>
            </a:r>
            <a:r>
              <a:rPr lang="en-US" dirty="0" err="1">
                <a:solidFill>
                  <a:schemeClr val="accent4"/>
                </a:solidFill>
                <a:cs typeface="+mn-cs"/>
              </a:rPr>
              <a:t>i</a:t>
            </a:r>
            <a:r>
              <a:rPr lang="en-US" dirty="0">
                <a:solidFill>
                  <a:schemeClr val="accent4"/>
                </a:solidFill>
                <a:cs typeface="+mn-cs"/>
              </a:rPr>
              <a:t>;</a:t>
            </a:r>
          </a:p>
          <a:p>
            <a:pPr>
              <a:defRPr/>
            </a:pPr>
            <a:r>
              <a:rPr lang="en-US" dirty="0">
                <a:solidFill>
                  <a:schemeClr val="accent4"/>
                </a:solidFill>
                <a:cs typeface="+mn-cs"/>
              </a:rPr>
              <a:t>for (</a:t>
            </a:r>
            <a:r>
              <a:rPr lang="en-US" dirty="0" err="1">
                <a:solidFill>
                  <a:schemeClr val="accent4"/>
                </a:solidFill>
                <a:cs typeface="+mn-cs"/>
              </a:rPr>
              <a:t>i</a:t>
            </a:r>
            <a:r>
              <a:rPr lang="en-US" dirty="0">
                <a:solidFill>
                  <a:schemeClr val="accent4"/>
                </a:solidFill>
                <a:cs typeface="+mn-cs"/>
              </a:rPr>
              <a:t> = 0; </a:t>
            </a:r>
            <a:r>
              <a:rPr lang="en-US" dirty="0" err="1">
                <a:solidFill>
                  <a:schemeClr val="accent4"/>
                </a:solidFill>
                <a:cs typeface="+mn-cs"/>
              </a:rPr>
              <a:t>i</a:t>
            </a:r>
            <a:r>
              <a:rPr lang="en-US" dirty="0">
                <a:solidFill>
                  <a:schemeClr val="accent4"/>
                </a:solidFill>
                <a:cs typeface="+mn-cs"/>
              </a:rPr>
              <a:t> &lt; 2; </a:t>
            </a:r>
            <a:r>
              <a:rPr lang="en-US" dirty="0" err="1">
                <a:solidFill>
                  <a:schemeClr val="accent4"/>
                </a:solidFill>
                <a:cs typeface="+mn-cs"/>
              </a:rPr>
              <a:t>i</a:t>
            </a:r>
            <a:r>
              <a:rPr lang="en-US" dirty="0">
                <a:solidFill>
                  <a:schemeClr val="accent4"/>
                </a:solidFill>
                <a:cs typeface="+mn-cs"/>
              </a:rPr>
              <a:t>++) {	 </a:t>
            </a:r>
          </a:p>
          <a:p>
            <a:pPr>
              <a:defRPr/>
            </a:pPr>
            <a:r>
              <a:rPr lang="en-US" dirty="0">
                <a:solidFill>
                  <a:schemeClr val="accent4"/>
                </a:solidFill>
                <a:cs typeface="+mn-cs"/>
              </a:rPr>
              <a:t>  </a:t>
            </a:r>
            <a:r>
              <a:rPr lang="en-US" dirty="0" err="1">
                <a:solidFill>
                  <a:schemeClr val="accent4"/>
                </a:solidFill>
                <a:cs typeface="+mn-cs"/>
              </a:rPr>
              <a:t>System.out.println</a:t>
            </a:r>
            <a:r>
              <a:rPr lang="en-US" dirty="0">
                <a:solidFill>
                  <a:schemeClr val="accent4"/>
                </a:solidFill>
                <a:cs typeface="+mn-cs"/>
              </a:rPr>
              <a:t>(</a:t>
            </a:r>
          </a:p>
          <a:p>
            <a:pPr>
              <a:defRPr/>
            </a:pPr>
            <a:r>
              <a:rPr lang="en-US" dirty="0">
                <a:solidFill>
                  <a:schemeClr val="accent4"/>
                </a:solidFill>
                <a:cs typeface="+mn-cs"/>
              </a:rPr>
              <a:t>     "Welcome to Java!"); </a:t>
            </a:r>
          </a:p>
          <a:p>
            <a:pPr>
              <a:defRPr/>
            </a:pPr>
            <a:r>
              <a:rPr lang="en-US" dirty="0">
                <a:solidFill>
                  <a:schemeClr val="accent4"/>
                </a:solidFill>
                <a:cs typeface="+mn-cs"/>
              </a:rPr>
              <a:t>}</a:t>
            </a:r>
          </a:p>
        </p:txBody>
      </p:sp>
      <p:sp>
        <p:nvSpPr>
          <p:cNvPr id="164869" name="Rectangle 5">
            <a:extLst>
              <a:ext uri="{FF2B5EF4-FFF2-40B4-BE49-F238E27FC236}">
                <a16:creationId xmlns:a16="http://schemas.microsoft.com/office/drawing/2014/main" id="{DD9935D1-E9D3-ABCD-3798-497A099F85A4}"/>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4870" name="Rectangle 6">
            <a:extLst>
              <a:ext uri="{FF2B5EF4-FFF2-40B4-BE49-F238E27FC236}">
                <a16:creationId xmlns:a16="http://schemas.microsoft.com/office/drawing/2014/main" id="{CF60BBFA-741D-ED3B-C16D-B030841EDD28}"/>
              </a:ext>
            </a:extLst>
          </p:cNvPr>
          <p:cNvSpPr>
            <a:spLocks noChangeArrowheads="1"/>
          </p:cNvSpPr>
          <p:nvPr/>
        </p:nvSpPr>
        <p:spPr bwMode="auto">
          <a:xfrm>
            <a:off x="304800" y="1470025"/>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4871" name="AutoShape 7">
            <a:extLst>
              <a:ext uri="{FF2B5EF4-FFF2-40B4-BE49-F238E27FC236}">
                <a16:creationId xmlns:a16="http://schemas.microsoft.com/office/drawing/2014/main" id="{615A8667-E81B-1524-ABDF-195B8E2985DF}"/>
              </a:ext>
            </a:extLst>
          </p:cNvPr>
          <p:cNvSpPr>
            <a:spLocks noChangeArrowheads="1"/>
          </p:cNvSpPr>
          <p:nvPr/>
        </p:nvSpPr>
        <p:spPr bwMode="auto">
          <a:xfrm>
            <a:off x="5257800" y="1219200"/>
            <a:ext cx="3533775" cy="384175"/>
          </a:xfrm>
          <a:prstGeom prst="wedgeRoundRectCallout">
            <a:avLst>
              <a:gd name="adj1" fmla="val -114556"/>
              <a:gd name="adj2" fmla="val 7107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Declare i</a:t>
            </a:r>
          </a:p>
        </p:txBody>
      </p:sp>
      <p:sp>
        <p:nvSpPr>
          <p:cNvPr id="164872" name="Rectangle 8">
            <a:extLst>
              <a:ext uri="{FF2B5EF4-FFF2-40B4-BE49-F238E27FC236}">
                <a16:creationId xmlns:a16="http://schemas.microsoft.com/office/drawing/2014/main" id="{E2FABFDE-F09F-24A7-1598-3F74D5269265}"/>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Slide Number Placeholder 4">
            <a:extLst>
              <a:ext uri="{FF2B5EF4-FFF2-40B4-BE49-F238E27FC236}">
                <a16:creationId xmlns:a16="http://schemas.microsoft.com/office/drawing/2014/main" id="{548C367C-1FE2-7D8C-B4DD-33C4336C431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A170508-EA5D-D94C-94C4-02675939109E}" type="slidenum">
              <a:rPr lang="en-US" altLang="en-US" sz="1400"/>
              <a:pPr>
                <a:spcBef>
                  <a:spcPct val="0"/>
                </a:spcBef>
                <a:buClrTx/>
                <a:buSzTx/>
                <a:buFontTx/>
                <a:buNone/>
              </a:pPr>
              <a:t>108</a:t>
            </a:fld>
            <a:endParaRPr lang="en-US" altLang="en-US" sz="1400"/>
          </a:p>
        </p:txBody>
      </p:sp>
      <p:sp>
        <p:nvSpPr>
          <p:cNvPr id="165890" name="Rectangle 2">
            <a:extLst>
              <a:ext uri="{FF2B5EF4-FFF2-40B4-BE49-F238E27FC236}">
                <a16:creationId xmlns:a16="http://schemas.microsoft.com/office/drawing/2014/main" id="{553DE403-7918-7995-99AA-EB12C5D92331}"/>
              </a:ext>
            </a:extLst>
          </p:cNvPr>
          <p:cNvSpPr>
            <a:spLocks noGrp="1" noChangeArrowheads="1"/>
          </p:cNvSpPr>
          <p:nvPr>
            <p:ph type="title"/>
          </p:nvPr>
        </p:nvSpPr>
        <p:spPr>
          <a:xfrm>
            <a:off x="685800" y="228600"/>
            <a:ext cx="7772400" cy="762000"/>
          </a:xfrm>
        </p:spPr>
        <p:txBody>
          <a:bodyPr/>
          <a:lstStyle/>
          <a:p>
            <a:r>
              <a:rPr lang="en-US" altLang="en-US"/>
              <a:t>Trace for Loop, cont.</a:t>
            </a:r>
          </a:p>
        </p:txBody>
      </p:sp>
      <p:sp>
        <p:nvSpPr>
          <p:cNvPr id="165891" name="Rectangle 3">
            <a:extLst>
              <a:ext uri="{FF2B5EF4-FFF2-40B4-BE49-F238E27FC236}">
                <a16:creationId xmlns:a16="http://schemas.microsoft.com/office/drawing/2014/main" id="{FA4F0ADF-BBEA-8688-6E45-86B728595D27}"/>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7" name="Rectangle 4">
            <a:extLst>
              <a:ext uri="{FF2B5EF4-FFF2-40B4-BE49-F238E27FC236}">
                <a16:creationId xmlns:a16="http://schemas.microsoft.com/office/drawing/2014/main" id="{F0901E5B-14C4-4C08-B4C9-BC6EB5B77040}"/>
              </a:ext>
            </a:extLst>
          </p:cNvPr>
          <p:cNvSpPr>
            <a:spLocks noChangeArrowheads="1"/>
          </p:cNvSpPr>
          <p:nvPr/>
        </p:nvSpPr>
        <p:spPr bwMode="auto">
          <a:xfrm>
            <a:off x="228600" y="1447800"/>
            <a:ext cx="5334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dirty="0" err="1">
                <a:solidFill>
                  <a:schemeClr val="accent4"/>
                </a:solidFill>
                <a:cs typeface="+mn-cs"/>
              </a:rPr>
              <a:t>int</a:t>
            </a:r>
            <a:r>
              <a:rPr lang="en-US" dirty="0">
                <a:solidFill>
                  <a:schemeClr val="accent4"/>
                </a:solidFill>
                <a:cs typeface="+mn-cs"/>
              </a:rPr>
              <a:t> </a:t>
            </a:r>
            <a:r>
              <a:rPr lang="en-US" dirty="0" err="1">
                <a:solidFill>
                  <a:schemeClr val="accent4"/>
                </a:solidFill>
                <a:cs typeface="+mn-cs"/>
              </a:rPr>
              <a:t>i</a:t>
            </a:r>
            <a:r>
              <a:rPr lang="en-US" dirty="0">
                <a:solidFill>
                  <a:schemeClr val="accent4"/>
                </a:solidFill>
                <a:cs typeface="+mn-cs"/>
              </a:rPr>
              <a:t>;</a:t>
            </a:r>
          </a:p>
          <a:p>
            <a:pPr>
              <a:defRPr/>
            </a:pPr>
            <a:r>
              <a:rPr lang="en-US" dirty="0">
                <a:solidFill>
                  <a:schemeClr val="accent4"/>
                </a:solidFill>
                <a:cs typeface="+mn-cs"/>
              </a:rPr>
              <a:t>for (</a:t>
            </a:r>
            <a:r>
              <a:rPr lang="en-US" dirty="0" err="1">
                <a:solidFill>
                  <a:schemeClr val="accent4"/>
                </a:solidFill>
                <a:cs typeface="+mn-cs"/>
              </a:rPr>
              <a:t>i</a:t>
            </a:r>
            <a:r>
              <a:rPr lang="en-US" dirty="0">
                <a:solidFill>
                  <a:schemeClr val="accent4"/>
                </a:solidFill>
                <a:cs typeface="+mn-cs"/>
              </a:rPr>
              <a:t> = 0; </a:t>
            </a:r>
            <a:r>
              <a:rPr lang="en-US" dirty="0" err="1">
                <a:solidFill>
                  <a:schemeClr val="accent4"/>
                </a:solidFill>
                <a:cs typeface="+mn-cs"/>
              </a:rPr>
              <a:t>i</a:t>
            </a:r>
            <a:r>
              <a:rPr lang="en-US" dirty="0">
                <a:solidFill>
                  <a:schemeClr val="accent4"/>
                </a:solidFill>
                <a:cs typeface="+mn-cs"/>
              </a:rPr>
              <a:t> &lt; 2; </a:t>
            </a:r>
            <a:r>
              <a:rPr lang="en-US" dirty="0" err="1">
                <a:solidFill>
                  <a:schemeClr val="accent4"/>
                </a:solidFill>
                <a:cs typeface="+mn-cs"/>
              </a:rPr>
              <a:t>i</a:t>
            </a:r>
            <a:r>
              <a:rPr lang="en-US" dirty="0">
                <a:solidFill>
                  <a:schemeClr val="accent4"/>
                </a:solidFill>
                <a:cs typeface="+mn-cs"/>
              </a:rPr>
              <a:t>++) {	 </a:t>
            </a:r>
          </a:p>
          <a:p>
            <a:pPr>
              <a:defRPr/>
            </a:pPr>
            <a:r>
              <a:rPr lang="en-US" dirty="0">
                <a:solidFill>
                  <a:schemeClr val="accent4"/>
                </a:solidFill>
                <a:cs typeface="+mn-cs"/>
              </a:rPr>
              <a:t>  </a:t>
            </a:r>
            <a:r>
              <a:rPr lang="en-US" dirty="0" err="1">
                <a:solidFill>
                  <a:schemeClr val="accent4"/>
                </a:solidFill>
                <a:cs typeface="+mn-cs"/>
              </a:rPr>
              <a:t>System.out.println</a:t>
            </a:r>
            <a:r>
              <a:rPr lang="en-US" dirty="0">
                <a:solidFill>
                  <a:schemeClr val="accent4"/>
                </a:solidFill>
                <a:cs typeface="+mn-cs"/>
              </a:rPr>
              <a:t>(</a:t>
            </a:r>
          </a:p>
          <a:p>
            <a:pPr>
              <a:defRPr/>
            </a:pPr>
            <a:r>
              <a:rPr lang="en-US" dirty="0">
                <a:solidFill>
                  <a:schemeClr val="accent4"/>
                </a:solidFill>
                <a:cs typeface="+mn-cs"/>
              </a:rPr>
              <a:t>     "Welcome to Java!"); </a:t>
            </a:r>
          </a:p>
          <a:p>
            <a:pPr>
              <a:defRPr/>
            </a:pPr>
            <a:r>
              <a:rPr lang="en-US" dirty="0">
                <a:solidFill>
                  <a:schemeClr val="accent4"/>
                </a:solidFill>
                <a:cs typeface="+mn-cs"/>
              </a:rPr>
              <a:t>}</a:t>
            </a:r>
          </a:p>
        </p:txBody>
      </p:sp>
      <p:sp>
        <p:nvSpPr>
          <p:cNvPr id="165893" name="Rectangle 5">
            <a:extLst>
              <a:ext uri="{FF2B5EF4-FFF2-40B4-BE49-F238E27FC236}">
                <a16:creationId xmlns:a16="http://schemas.microsoft.com/office/drawing/2014/main" id="{313CF323-1426-87D2-C5D6-9CAE416D0F1F}"/>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5894" name="Rectangle 6">
            <a:extLst>
              <a:ext uri="{FF2B5EF4-FFF2-40B4-BE49-F238E27FC236}">
                <a16:creationId xmlns:a16="http://schemas.microsoft.com/office/drawing/2014/main" id="{816C9EC3-9108-E957-BDBE-17B2CB7865AD}"/>
              </a:ext>
            </a:extLst>
          </p:cNvPr>
          <p:cNvSpPr>
            <a:spLocks noChangeArrowheads="1"/>
          </p:cNvSpPr>
          <p:nvPr/>
        </p:nvSpPr>
        <p:spPr bwMode="auto">
          <a:xfrm>
            <a:off x="685799" y="1749425"/>
            <a:ext cx="429751"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5895" name="AutoShape 7">
            <a:extLst>
              <a:ext uri="{FF2B5EF4-FFF2-40B4-BE49-F238E27FC236}">
                <a16:creationId xmlns:a16="http://schemas.microsoft.com/office/drawing/2014/main" id="{5E427E0D-D5AA-9B52-0BD2-12954FDD22E4}"/>
              </a:ext>
            </a:extLst>
          </p:cNvPr>
          <p:cNvSpPr>
            <a:spLocks noChangeArrowheads="1"/>
          </p:cNvSpPr>
          <p:nvPr/>
        </p:nvSpPr>
        <p:spPr bwMode="auto">
          <a:xfrm>
            <a:off x="5257800" y="1219200"/>
            <a:ext cx="3533775" cy="635000"/>
          </a:xfrm>
          <a:prstGeom prst="wedgeRoundRectCallout">
            <a:avLst>
              <a:gd name="adj1" fmla="val -160019"/>
              <a:gd name="adj2" fmla="val 5850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Execute initializer</a:t>
            </a:r>
          </a:p>
          <a:p>
            <a:pPr algn="ctr">
              <a:spcBef>
                <a:spcPct val="0"/>
              </a:spcBef>
              <a:buClrTx/>
              <a:buSzTx/>
              <a:buFontTx/>
              <a:buNone/>
            </a:pPr>
            <a:r>
              <a:rPr lang="en-US" altLang="en-US" sz="1800"/>
              <a:t>i is now 0</a:t>
            </a:r>
          </a:p>
        </p:txBody>
      </p:sp>
      <p:sp>
        <p:nvSpPr>
          <p:cNvPr id="165896" name="Rectangle 8">
            <a:extLst>
              <a:ext uri="{FF2B5EF4-FFF2-40B4-BE49-F238E27FC236}">
                <a16:creationId xmlns:a16="http://schemas.microsoft.com/office/drawing/2014/main" id="{51C62629-9875-58DC-85F1-CF56EFA1334D}"/>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Slide Number Placeholder 4">
            <a:extLst>
              <a:ext uri="{FF2B5EF4-FFF2-40B4-BE49-F238E27FC236}">
                <a16:creationId xmlns:a16="http://schemas.microsoft.com/office/drawing/2014/main" id="{103148E3-477E-18BE-572A-C19C3B3001F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0451E51-B6CF-794B-906B-7B7DA182FD92}" type="slidenum">
              <a:rPr lang="en-US" altLang="en-US" sz="1400"/>
              <a:pPr>
                <a:spcBef>
                  <a:spcPct val="0"/>
                </a:spcBef>
                <a:buClrTx/>
                <a:buSzTx/>
                <a:buFontTx/>
                <a:buNone/>
              </a:pPr>
              <a:t>109</a:t>
            </a:fld>
            <a:endParaRPr lang="en-US" altLang="en-US" sz="1400"/>
          </a:p>
        </p:txBody>
      </p:sp>
      <p:sp>
        <p:nvSpPr>
          <p:cNvPr id="166914" name="Rectangle 2">
            <a:extLst>
              <a:ext uri="{FF2B5EF4-FFF2-40B4-BE49-F238E27FC236}">
                <a16:creationId xmlns:a16="http://schemas.microsoft.com/office/drawing/2014/main" id="{7E083DF6-CA6B-18A1-0A87-5588A5DCA4B7}"/>
              </a:ext>
            </a:extLst>
          </p:cNvPr>
          <p:cNvSpPr>
            <a:spLocks noGrp="1" noChangeArrowheads="1"/>
          </p:cNvSpPr>
          <p:nvPr>
            <p:ph type="title"/>
          </p:nvPr>
        </p:nvSpPr>
        <p:spPr>
          <a:xfrm>
            <a:off x="685800" y="228600"/>
            <a:ext cx="7772400" cy="762000"/>
          </a:xfrm>
        </p:spPr>
        <p:txBody>
          <a:bodyPr/>
          <a:lstStyle/>
          <a:p>
            <a:r>
              <a:rPr lang="en-US" altLang="en-US"/>
              <a:t>Trace for Loop, cont.</a:t>
            </a:r>
          </a:p>
        </p:txBody>
      </p:sp>
      <p:sp>
        <p:nvSpPr>
          <p:cNvPr id="166915" name="Rectangle 3">
            <a:extLst>
              <a:ext uri="{FF2B5EF4-FFF2-40B4-BE49-F238E27FC236}">
                <a16:creationId xmlns:a16="http://schemas.microsoft.com/office/drawing/2014/main" id="{D12E8FD2-2D4B-869F-9FA0-44354ACC33F3}"/>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1" name="Rectangle 4">
            <a:extLst>
              <a:ext uri="{FF2B5EF4-FFF2-40B4-BE49-F238E27FC236}">
                <a16:creationId xmlns:a16="http://schemas.microsoft.com/office/drawing/2014/main" id="{2AE65231-42D2-4955-B588-9B00D7A4B89C}"/>
              </a:ext>
            </a:extLst>
          </p:cNvPr>
          <p:cNvSpPr>
            <a:spLocks noChangeArrowheads="1"/>
          </p:cNvSpPr>
          <p:nvPr/>
        </p:nvSpPr>
        <p:spPr bwMode="auto">
          <a:xfrm>
            <a:off x="228600" y="1447800"/>
            <a:ext cx="541813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dirty="0" err="1">
                <a:solidFill>
                  <a:schemeClr val="accent4"/>
                </a:solidFill>
                <a:cs typeface="+mn-cs"/>
              </a:rPr>
              <a:t>int</a:t>
            </a:r>
            <a:r>
              <a:rPr lang="en-US" dirty="0">
                <a:solidFill>
                  <a:schemeClr val="accent4"/>
                </a:solidFill>
                <a:cs typeface="+mn-cs"/>
              </a:rPr>
              <a:t> </a:t>
            </a:r>
            <a:r>
              <a:rPr lang="en-US" dirty="0" err="1">
                <a:solidFill>
                  <a:schemeClr val="accent4"/>
                </a:solidFill>
                <a:cs typeface="+mn-cs"/>
              </a:rPr>
              <a:t>i</a:t>
            </a:r>
            <a:r>
              <a:rPr lang="en-US" dirty="0">
                <a:solidFill>
                  <a:schemeClr val="accent4"/>
                </a:solidFill>
                <a:cs typeface="+mn-cs"/>
              </a:rPr>
              <a:t>;</a:t>
            </a:r>
          </a:p>
          <a:p>
            <a:pPr>
              <a:defRPr/>
            </a:pPr>
            <a:r>
              <a:rPr lang="en-US" dirty="0">
                <a:solidFill>
                  <a:schemeClr val="accent4"/>
                </a:solidFill>
                <a:cs typeface="+mn-cs"/>
              </a:rPr>
              <a:t>for (</a:t>
            </a:r>
            <a:r>
              <a:rPr lang="en-US" dirty="0" err="1">
                <a:solidFill>
                  <a:schemeClr val="accent4"/>
                </a:solidFill>
                <a:cs typeface="+mn-cs"/>
              </a:rPr>
              <a:t>i</a:t>
            </a:r>
            <a:r>
              <a:rPr lang="en-US" dirty="0">
                <a:solidFill>
                  <a:schemeClr val="accent4"/>
                </a:solidFill>
                <a:cs typeface="+mn-cs"/>
              </a:rPr>
              <a:t> = 0; </a:t>
            </a:r>
            <a:r>
              <a:rPr lang="en-US" dirty="0" err="1">
                <a:solidFill>
                  <a:schemeClr val="accent4"/>
                </a:solidFill>
                <a:cs typeface="+mn-cs"/>
              </a:rPr>
              <a:t>i</a:t>
            </a:r>
            <a:r>
              <a:rPr lang="en-US" dirty="0">
                <a:solidFill>
                  <a:schemeClr val="accent4"/>
                </a:solidFill>
                <a:cs typeface="+mn-cs"/>
              </a:rPr>
              <a:t> &lt; 2; </a:t>
            </a:r>
            <a:r>
              <a:rPr lang="en-US" dirty="0" err="1">
                <a:solidFill>
                  <a:schemeClr val="accent4"/>
                </a:solidFill>
                <a:cs typeface="+mn-cs"/>
              </a:rPr>
              <a:t>i</a:t>
            </a:r>
            <a:r>
              <a:rPr lang="en-US" dirty="0">
                <a:solidFill>
                  <a:schemeClr val="accent4"/>
                </a:solidFill>
                <a:cs typeface="+mn-cs"/>
              </a:rPr>
              <a:t>++) {	 </a:t>
            </a:r>
          </a:p>
          <a:p>
            <a:pPr>
              <a:defRPr/>
            </a:pPr>
            <a:r>
              <a:rPr lang="en-US" dirty="0">
                <a:solidFill>
                  <a:schemeClr val="accent4"/>
                </a:solidFill>
                <a:cs typeface="+mn-cs"/>
              </a:rPr>
              <a:t>  </a:t>
            </a:r>
            <a:r>
              <a:rPr lang="en-US" dirty="0" err="1">
                <a:solidFill>
                  <a:schemeClr val="accent4"/>
                </a:solidFill>
                <a:cs typeface="+mn-cs"/>
              </a:rPr>
              <a:t>System.out.println</a:t>
            </a:r>
            <a:r>
              <a:rPr lang="en-US" dirty="0">
                <a:solidFill>
                  <a:schemeClr val="accent4"/>
                </a:solidFill>
                <a:cs typeface="+mn-cs"/>
              </a:rPr>
              <a:t>( "Welcome to Java!"); </a:t>
            </a:r>
          </a:p>
          <a:p>
            <a:pPr>
              <a:defRPr/>
            </a:pPr>
            <a:r>
              <a:rPr lang="en-US" dirty="0">
                <a:solidFill>
                  <a:schemeClr val="accent4"/>
                </a:solidFill>
                <a:cs typeface="+mn-cs"/>
              </a:rPr>
              <a:t>}</a:t>
            </a:r>
          </a:p>
        </p:txBody>
      </p:sp>
      <p:sp>
        <p:nvSpPr>
          <p:cNvPr id="166917" name="Rectangle 5">
            <a:extLst>
              <a:ext uri="{FF2B5EF4-FFF2-40B4-BE49-F238E27FC236}">
                <a16:creationId xmlns:a16="http://schemas.microsoft.com/office/drawing/2014/main" id="{525EB46C-63E3-4CD3-F888-49C3D460CEF9}"/>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6918" name="Rectangle 6">
            <a:extLst>
              <a:ext uri="{FF2B5EF4-FFF2-40B4-BE49-F238E27FC236}">
                <a16:creationId xmlns:a16="http://schemas.microsoft.com/office/drawing/2014/main" id="{758AC183-05FE-913E-8E7E-D07BD65CEAA1}"/>
              </a:ext>
            </a:extLst>
          </p:cNvPr>
          <p:cNvSpPr>
            <a:spLocks noChangeArrowheads="1"/>
          </p:cNvSpPr>
          <p:nvPr/>
        </p:nvSpPr>
        <p:spPr bwMode="auto">
          <a:xfrm>
            <a:off x="1077145" y="1738312"/>
            <a:ext cx="654050" cy="307975"/>
          </a:xfrm>
          <a:prstGeom prst="rect">
            <a:avLst/>
          </a:prstGeom>
          <a:solidFill>
            <a:schemeClr val="accent1">
              <a:alpha val="38104"/>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6919" name="AutoShape 7">
            <a:extLst>
              <a:ext uri="{FF2B5EF4-FFF2-40B4-BE49-F238E27FC236}">
                <a16:creationId xmlns:a16="http://schemas.microsoft.com/office/drawing/2014/main" id="{665EF483-03E1-53B1-A5E1-CC35251FF04C}"/>
              </a:ext>
            </a:extLst>
          </p:cNvPr>
          <p:cNvSpPr>
            <a:spLocks noChangeArrowheads="1"/>
          </p:cNvSpPr>
          <p:nvPr/>
        </p:nvSpPr>
        <p:spPr bwMode="auto">
          <a:xfrm>
            <a:off x="5110163" y="1163638"/>
            <a:ext cx="3533775" cy="728662"/>
          </a:xfrm>
          <a:prstGeom prst="wedgeRoundRectCallout">
            <a:avLst>
              <a:gd name="adj1" fmla="val -146332"/>
              <a:gd name="adj2" fmla="val 2628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&lt; 2) is true </a:t>
            </a:r>
          </a:p>
          <a:p>
            <a:pPr algn="ctr">
              <a:spcBef>
                <a:spcPct val="0"/>
              </a:spcBef>
              <a:buClrTx/>
              <a:buSzTx/>
              <a:buFontTx/>
              <a:buNone/>
            </a:pPr>
            <a:r>
              <a:rPr lang="en-US" altLang="en-US" sz="1800"/>
              <a:t>since i is 0</a:t>
            </a:r>
          </a:p>
        </p:txBody>
      </p:sp>
      <p:sp>
        <p:nvSpPr>
          <p:cNvPr id="166920" name="Rectangle 8">
            <a:extLst>
              <a:ext uri="{FF2B5EF4-FFF2-40B4-BE49-F238E27FC236}">
                <a16:creationId xmlns:a16="http://schemas.microsoft.com/office/drawing/2014/main" id="{673E6634-F738-7E03-FCD6-45C4CF33FD31}"/>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4">
            <a:extLst>
              <a:ext uri="{FF2B5EF4-FFF2-40B4-BE49-F238E27FC236}">
                <a16:creationId xmlns:a16="http://schemas.microsoft.com/office/drawing/2014/main" id="{BD00E096-1C3D-FC03-1222-44B40BAC7CC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1D18919-2ABF-8A46-97DC-0796BFC22D68}" type="slidenum">
              <a:rPr lang="en-US" altLang="en-US" sz="1400"/>
              <a:pPr>
                <a:spcBef>
                  <a:spcPct val="0"/>
                </a:spcBef>
                <a:buClrTx/>
                <a:buSzTx/>
                <a:buFontTx/>
                <a:buNone/>
              </a:pPr>
              <a:t>11</a:t>
            </a:fld>
            <a:endParaRPr lang="en-US" altLang="en-US" sz="1400"/>
          </a:p>
        </p:txBody>
      </p:sp>
      <p:sp>
        <p:nvSpPr>
          <p:cNvPr id="22530" name="Rectangle 2">
            <a:extLst>
              <a:ext uri="{FF2B5EF4-FFF2-40B4-BE49-F238E27FC236}">
                <a16:creationId xmlns:a16="http://schemas.microsoft.com/office/drawing/2014/main" id="{15E5FF5B-4220-5EF4-8412-7686E8F89156}"/>
              </a:ext>
            </a:extLst>
          </p:cNvPr>
          <p:cNvSpPr>
            <a:spLocks noGrp="1" noChangeArrowheads="1"/>
          </p:cNvSpPr>
          <p:nvPr>
            <p:ph type="title"/>
          </p:nvPr>
        </p:nvSpPr>
        <p:spPr>
          <a:xfrm>
            <a:off x="685800" y="0"/>
            <a:ext cx="7772400" cy="1428750"/>
          </a:xfrm>
        </p:spPr>
        <p:txBody>
          <a:bodyPr/>
          <a:lstStyle/>
          <a:p>
            <a:r>
              <a:rPr lang="en-US" altLang="en-US"/>
              <a:t>Named Constants</a:t>
            </a:r>
          </a:p>
        </p:txBody>
      </p:sp>
      <p:sp>
        <p:nvSpPr>
          <p:cNvPr id="22531" name="Rectangle 3">
            <a:extLst>
              <a:ext uri="{FF2B5EF4-FFF2-40B4-BE49-F238E27FC236}">
                <a16:creationId xmlns:a16="http://schemas.microsoft.com/office/drawing/2014/main" id="{0A6413D1-389A-9C81-4B43-EF6A96186AA2}"/>
              </a:ext>
            </a:extLst>
          </p:cNvPr>
          <p:cNvSpPr>
            <a:spLocks noGrp="1" noChangeArrowheads="1"/>
          </p:cNvSpPr>
          <p:nvPr>
            <p:ph type="body" idx="1"/>
          </p:nvPr>
        </p:nvSpPr>
        <p:spPr>
          <a:xfrm>
            <a:off x="914400" y="1371600"/>
            <a:ext cx="7772400" cy="4114800"/>
          </a:xfrm>
        </p:spPr>
        <p:txBody>
          <a:bodyPr/>
          <a:lstStyle/>
          <a:p>
            <a:pPr>
              <a:buFont typeface="Monotype Sorts" pitchFamily="2" charset="2"/>
              <a:buNone/>
            </a:pPr>
            <a:r>
              <a:rPr lang="en-US" altLang="en-US" sz="2600" b="1">
                <a:latin typeface="Courier New" panose="02070309020205020404" pitchFamily="49" charset="0"/>
              </a:rPr>
              <a:t>final datatype CONSTANTNAME = VALUE;   </a:t>
            </a:r>
          </a:p>
          <a:p>
            <a:pPr>
              <a:buFont typeface="Monotype Sorts" pitchFamily="2" charset="2"/>
              <a:buNone/>
            </a:pPr>
            <a:endParaRPr lang="en-US" altLang="en-US" sz="2600" b="1">
              <a:latin typeface="Courier New" panose="02070309020205020404" pitchFamily="49" charset="0"/>
            </a:endParaRPr>
          </a:p>
          <a:p>
            <a:pPr>
              <a:buFont typeface="Monotype Sorts" pitchFamily="2" charset="2"/>
              <a:buNone/>
            </a:pPr>
            <a:r>
              <a:rPr lang="en-US" altLang="en-US" sz="2600" b="1">
                <a:latin typeface="Courier New" panose="02070309020205020404" pitchFamily="49" charset="0"/>
              </a:rPr>
              <a:t>final double PI = 3.14159; </a:t>
            </a:r>
          </a:p>
          <a:p>
            <a:pPr>
              <a:buFont typeface="Monotype Sorts" pitchFamily="2" charset="2"/>
              <a:buNone/>
            </a:pPr>
            <a:r>
              <a:rPr lang="en-US" altLang="en-US" sz="2600" b="1">
                <a:latin typeface="Courier New" panose="02070309020205020404" pitchFamily="49" charset="0"/>
              </a:rPr>
              <a:t>final int SIZE = 3;</a:t>
            </a:r>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Slide Number Placeholder 4">
            <a:extLst>
              <a:ext uri="{FF2B5EF4-FFF2-40B4-BE49-F238E27FC236}">
                <a16:creationId xmlns:a16="http://schemas.microsoft.com/office/drawing/2014/main" id="{4ACAC385-A7B1-4D7D-6330-D81414BAB8E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97165AE-5481-E54C-9B0E-6D4EE4BB8D3B}" type="slidenum">
              <a:rPr lang="en-US" altLang="en-US" sz="1400"/>
              <a:pPr>
                <a:spcBef>
                  <a:spcPct val="0"/>
                </a:spcBef>
                <a:buClrTx/>
                <a:buSzTx/>
                <a:buFontTx/>
                <a:buNone/>
              </a:pPr>
              <a:t>110</a:t>
            </a:fld>
            <a:endParaRPr lang="en-US" altLang="en-US" sz="1400"/>
          </a:p>
        </p:txBody>
      </p:sp>
      <p:sp>
        <p:nvSpPr>
          <p:cNvPr id="167938" name="Rectangle 2">
            <a:extLst>
              <a:ext uri="{FF2B5EF4-FFF2-40B4-BE49-F238E27FC236}">
                <a16:creationId xmlns:a16="http://schemas.microsoft.com/office/drawing/2014/main" id="{68088B93-5606-22F2-2D84-7C1B9A689EBB}"/>
              </a:ext>
            </a:extLst>
          </p:cNvPr>
          <p:cNvSpPr>
            <a:spLocks noGrp="1" noChangeArrowheads="1"/>
          </p:cNvSpPr>
          <p:nvPr>
            <p:ph type="title"/>
          </p:nvPr>
        </p:nvSpPr>
        <p:spPr>
          <a:xfrm>
            <a:off x="685800" y="228600"/>
            <a:ext cx="7772400" cy="762000"/>
          </a:xfrm>
        </p:spPr>
        <p:txBody>
          <a:bodyPr/>
          <a:lstStyle/>
          <a:p>
            <a:r>
              <a:rPr lang="en-US" altLang="en-US"/>
              <a:t>Trace for Loop, cont.</a:t>
            </a:r>
          </a:p>
        </p:txBody>
      </p:sp>
      <p:sp>
        <p:nvSpPr>
          <p:cNvPr id="167939" name="Rectangle 3">
            <a:extLst>
              <a:ext uri="{FF2B5EF4-FFF2-40B4-BE49-F238E27FC236}">
                <a16:creationId xmlns:a16="http://schemas.microsoft.com/office/drawing/2014/main" id="{13E71B61-C209-3FA6-CB92-6C4BF428B292}"/>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7940" name="Rectangle 4">
            <a:extLst>
              <a:ext uri="{FF2B5EF4-FFF2-40B4-BE49-F238E27FC236}">
                <a16:creationId xmlns:a16="http://schemas.microsoft.com/office/drawing/2014/main" id="{2ACCB3D0-E1B1-3F67-6D57-68DEA624D7DE}"/>
              </a:ext>
            </a:extLst>
          </p:cNvPr>
          <p:cNvSpPr>
            <a:spLocks noChangeArrowheads="1"/>
          </p:cNvSpPr>
          <p:nvPr/>
        </p:nvSpPr>
        <p:spPr bwMode="auto">
          <a:xfrm>
            <a:off x="228600" y="1447800"/>
            <a:ext cx="53340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bg2"/>
                </a:solidFill>
              </a:rPr>
              <a:t>int i;</a:t>
            </a:r>
          </a:p>
          <a:p>
            <a:pPr>
              <a:spcBef>
                <a:spcPct val="0"/>
              </a:spcBef>
              <a:buClrTx/>
              <a:buSzTx/>
              <a:buFontTx/>
              <a:buNone/>
            </a:pPr>
            <a:r>
              <a:rPr lang="en-US" altLang="en-US" sz="2400">
                <a:solidFill>
                  <a:schemeClr val="bg2"/>
                </a:solidFill>
              </a:rPr>
              <a:t>for (i = 0; i &lt; 2; i++) {	 </a:t>
            </a:r>
          </a:p>
          <a:p>
            <a:pPr>
              <a:spcBef>
                <a:spcPct val="0"/>
              </a:spcBef>
              <a:buClrTx/>
              <a:buSzTx/>
              <a:buFontTx/>
              <a:buNone/>
            </a:pPr>
            <a:r>
              <a:rPr lang="en-US" altLang="en-US" sz="2400">
                <a:solidFill>
                  <a:schemeClr val="bg2"/>
                </a:solidFill>
              </a:rPr>
              <a:t>  System.out.println("Welcome to Java!"); </a:t>
            </a:r>
          </a:p>
          <a:p>
            <a:pPr>
              <a:spcBef>
                <a:spcPct val="0"/>
              </a:spcBef>
              <a:buClrTx/>
              <a:buSzTx/>
              <a:buFontTx/>
              <a:buNone/>
            </a:pPr>
            <a:r>
              <a:rPr lang="en-US" altLang="en-US" sz="2400">
                <a:solidFill>
                  <a:schemeClr val="bg2"/>
                </a:solidFill>
              </a:rPr>
              <a:t>}</a:t>
            </a:r>
          </a:p>
        </p:txBody>
      </p:sp>
      <p:sp>
        <p:nvSpPr>
          <p:cNvPr id="167941" name="Rectangle 5">
            <a:extLst>
              <a:ext uri="{FF2B5EF4-FFF2-40B4-BE49-F238E27FC236}">
                <a16:creationId xmlns:a16="http://schemas.microsoft.com/office/drawing/2014/main" id="{9ECA06F8-DE34-E1EB-4C34-339DE9910A61}"/>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7942" name="Rectangle 6">
            <a:extLst>
              <a:ext uri="{FF2B5EF4-FFF2-40B4-BE49-F238E27FC236}">
                <a16:creationId xmlns:a16="http://schemas.microsoft.com/office/drawing/2014/main" id="{947BCF30-8C28-3EC3-8853-D0BF4234F913}"/>
              </a:ext>
            </a:extLst>
          </p:cNvPr>
          <p:cNvSpPr>
            <a:spLocks noChangeArrowheads="1"/>
          </p:cNvSpPr>
          <p:nvPr/>
        </p:nvSpPr>
        <p:spPr bwMode="auto">
          <a:xfrm>
            <a:off x="423863" y="2276475"/>
            <a:ext cx="5030787"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7943" name="AutoShape 7">
            <a:extLst>
              <a:ext uri="{FF2B5EF4-FFF2-40B4-BE49-F238E27FC236}">
                <a16:creationId xmlns:a16="http://schemas.microsoft.com/office/drawing/2014/main" id="{A25BAC05-56F2-9BBA-1B5B-C532C143A15E}"/>
              </a:ext>
            </a:extLst>
          </p:cNvPr>
          <p:cNvSpPr>
            <a:spLocks noChangeArrowheads="1"/>
          </p:cNvSpPr>
          <p:nvPr/>
        </p:nvSpPr>
        <p:spPr bwMode="auto">
          <a:xfrm>
            <a:off x="5110163" y="1163638"/>
            <a:ext cx="3533775" cy="384175"/>
          </a:xfrm>
          <a:prstGeom prst="wedgeRoundRectCallout">
            <a:avLst>
              <a:gd name="adj1" fmla="val -69046"/>
              <a:gd name="adj2" fmla="val 24628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Print Welcome to Java</a:t>
            </a:r>
          </a:p>
        </p:txBody>
      </p:sp>
      <p:sp>
        <p:nvSpPr>
          <p:cNvPr id="167944" name="Rectangle 9">
            <a:extLst>
              <a:ext uri="{FF2B5EF4-FFF2-40B4-BE49-F238E27FC236}">
                <a16:creationId xmlns:a16="http://schemas.microsoft.com/office/drawing/2014/main" id="{5F7C8487-ED45-A82C-A642-ADEC5F1C562C}"/>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Slide Number Placeholder 4">
            <a:extLst>
              <a:ext uri="{FF2B5EF4-FFF2-40B4-BE49-F238E27FC236}">
                <a16:creationId xmlns:a16="http://schemas.microsoft.com/office/drawing/2014/main" id="{9F708EEE-C12E-4512-602E-AEAC035605D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AFFE34A-D0F8-3A4D-BC63-1891B797E4EC}" type="slidenum">
              <a:rPr lang="en-US" altLang="en-US" sz="1400"/>
              <a:pPr>
                <a:spcBef>
                  <a:spcPct val="0"/>
                </a:spcBef>
                <a:buClrTx/>
                <a:buSzTx/>
                <a:buFontTx/>
                <a:buNone/>
              </a:pPr>
              <a:t>111</a:t>
            </a:fld>
            <a:endParaRPr lang="en-US" altLang="en-US" sz="1400"/>
          </a:p>
        </p:txBody>
      </p:sp>
      <p:sp>
        <p:nvSpPr>
          <p:cNvPr id="168962" name="Rectangle 2">
            <a:extLst>
              <a:ext uri="{FF2B5EF4-FFF2-40B4-BE49-F238E27FC236}">
                <a16:creationId xmlns:a16="http://schemas.microsoft.com/office/drawing/2014/main" id="{2EF82D3E-D1E6-C0AC-C13A-52306A5E13F1}"/>
              </a:ext>
            </a:extLst>
          </p:cNvPr>
          <p:cNvSpPr>
            <a:spLocks noGrp="1" noChangeArrowheads="1"/>
          </p:cNvSpPr>
          <p:nvPr>
            <p:ph type="title"/>
          </p:nvPr>
        </p:nvSpPr>
        <p:spPr>
          <a:xfrm>
            <a:off x="685800" y="228600"/>
            <a:ext cx="7772400" cy="762000"/>
          </a:xfrm>
        </p:spPr>
        <p:txBody>
          <a:bodyPr/>
          <a:lstStyle/>
          <a:p>
            <a:r>
              <a:rPr lang="en-US" altLang="en-US"/>
              <a:t>Trace for Loop, cont.</a:t>
            </a:r>
          </a:p>
        </p:txBody>
      </p:sp>
      <p:sp>
        <p:nvSpPr>
          <p:cNvPr id="168963" name="Rectangle 3">
            <a:extLst>
              <a:ext uri="{FF2B5EF4-FFF2-40B4-BE49-F238E27FC236}">
                <a16:creationId xmlns:a16="http://schemas.microsoft.com/office/drawing/2014/main" id="{F2B5CACF-8C84-E2DE-36FD-2B2760E1A5F3}"/>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49" name="Rectangle 4">
            <a:extLst>
              <a:ext uri="{FF2B5EF4-FFF2-40B4-BE49-F238E27FC236}">
                <a16:creationId xmlns:a16="http://schemas.microsoft.com/office/drawing/2014/main" id="{2CFA125E-5615-47D5-A7B5-D9C624C0DD44}"/>
              </a:ext>
            </a:extLst>
          </p:cNvPr>
          <p:cNvSpPr>
            <a:spLocks noChangeArrowheads="1"/>
          </p:cNvSpPr>
          <p:nvPr/>
        </p:nvSpPr>
        <p:spPr bwMode="auto">
          <a:xfrm>
            <a:off x="228600" y="1447800"/>
            <a:ext cx="533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dirty="0" err="1">
                <a:solidFill>
                  <a:schemeClr val="accent4"/>
                </a:solidFill>
                <a:cs typeface="+mn-cs"/>
              </a:rPr>
              <a:t>int</a:t>
            </a:r>
            <a:r>
              <a:rPr lang="en-US" dirty="0">
                <a:solidFill>
                  <a:schemeClr val="accent4"/>
                </a:solidFill>
                <a:cs typeface="+mn-cs"/>
              </a:rPr>
              <a:t> </a:t>
            </a:r>
            <a:r>
              <a:rPr lang="en-US" dirty="0" err="1">
                <a:solidFill>
                  <a:schemeClr val="accent4"/>
                </a:solidFill>
                <a:cs typeface="+mn-cs"/>
              </a:rPr>
              <a:t>i</a:t>
            </a:r>
            <a:r>
              <a:rPr lang="en-US" dirty="0">
                <a:solidFill>
                  <a:schemeClr val="accent4"/>
                </a:solidFill>
                <a:cs typeface="+mn-cs"/>
              </a:rPr>
              <a:t>;</a:t>
            </a:r>
          </a:p>
          <a:p>
            <a:pPr>
              <a:defRPr/>
            </a:pPr>
            <a:r>
              <a:rPr lang="en-US" dirty="0">
                <a:solidFill>
                  <a:schemeClr val="accent4"/>
                </a:solidFill>
                <a:cs typeface="+mn-cs"/>
              </a:rPr>
              <a:t>for (</a:t>
            </a:r>
            <a:r>
              <a:rPr lang="en-US" dirty="0" err="1">
                <a:solidFill>
                  <a:schemeClr val="accent4"/>
                </a:solidFill>
                <a:cs typeface="+mn-cs"/>
              </a:rPr>
              <a:t>i</a:t>
            </a:r>
            <a:r>
              <a:rPr lang="en-US" dirty="0">
                <a:solidFill>
                  <a:schemeClr val="accent4"/>
                </a:solidFill>
                <a:cs typeface="+mn-cs"/>
              </a:rPr>
              <a:t> = 0; </a:t>
            </a:r>
            <a:r>
              <a:rPr lang="en-US" dirty="0" err="1">
                <a:solidFill>
                  <a:schemeClr val="accent4"/>
                </a:solidFill>
                <a:cs typeface="+mn-cs"/>
              </a:rPr>
              <a:t>i</a:t>
            </a:r>
            <a:r>
              <a:rPr lang="en-US" dirty="0">
                <a:solidFill>
                  <a:schemeClr val="accent4"/>
                </a:solidFill>
                <a:cs typeface="+mn-cs"/>
              </a:rPr>
              <a:t> &lt; 2; </a:t>
            </a:r>
            <a:r>
              <a:rPr lang="en-US" dirty="0" err="1">
                <a:solidFill>
                  <a:schemeClr val="accent4"/>
                </a:solidFill>
                <a:cs typeface="+mn-cs"/>
              </a:rPr>
              <a:t>i</a:t>
            </a:r>
            <a:r>
              <a:rPr lang="en-US" dirty="0">
                <a:solidFill>
                  <a:schemeClr val="accent4"/>
                </a:solidFill>
                <a:cs typeface="+mn-cs"/>
              </a:rPr>
              <a:t>++) {	 </a:t>
            </a:r>
          </a:p>
          <a:p>
            <a:pPr>
              <a:defRPr/>
            </a:pPr>
            <a:r>
              <a:rPr lang="en-US" dirty="0">
                <a:solidFill>
                  <a:schemeClr val="accent4"/>
                </a:solidFill>
                <a:cs typeface="+mn-cs"/>
              </a:rPr>
              <a:t>  </a:t>
            </a:r>
            <a:r>
              <a:rPr lang="en-US" dirty="0" err="1">
                <a:solidFill>
                  <a:schemeClr val="accent4"/>
                </a:solidFill>
                <a:cs typeface="+mn-cs"/>
              </a:rPr>
              <a:t>System.out.println</a:t>
            </a:r>
            <a:r>
              <a:rPr lang="en-US" dirty="0">
                <a:solidFill>
                  <a:schemeClr val="accent4"/>
                </a:solidFill>
                <a:cs typeface="+mn-cs"/>
              </a:rPr>
              <a:t>("Welcome to Java!"); </a:t>
            </a:r>
          </a:p>
          <a:p>
            <a:pPr>
              <a:defRPr/>
            </a:pPr>
            <a:r>
              <a:rPr lang="en-US" dirty="0">
                <a:solidFill>
                  <a:schemeClr val="accent4"/>
                </a:solidFill>
                <a:cs typeface="+mn-cs"/>
              </a:rPr>
              <a:t>}</a:t>
            </a:r>
          </a:p>
        </p:txBody>
      </p:sp>
      <p:sp>
        <p:nvSpPr>
          <p:cNvPr id="168965" name="Rectangle 5">
            <a:extLst>
              <a:ext uri="{FF2B5EF4-FFF2-40B4-BE49-F238E27FC236}">
                <a16:creationId xmlns:a16="http://schemas.microsoft.com/office/drawing/2014/main" id="{658D420C-07DF-DBE1-BA34-D50624E58F9F}"/>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8966" name="Rectangle 6">
            <a:extLst>
              <a:ext uri="{FF2B5EF4-FFF2-40B4-BE49-F238E27FC236}">
                <a16:creationId xmlns:a16="http://schemas.microsoft.com/office/drawing/2014/main" id="{C7BB9243-9D65-1D40-B9AE-F4A272EBBD8A}"/>
              </a:ext>
            </a:extLst>
          </p:cNvPr>
          <p:cNvSpPr>
            <a:spLocks noChangeArrowheads="1"/>
          </p:cNvSpPr>
          <p:nvPr/>
        </p:nvSpPr>
        <p:spPr bwMode="auto">
          <a:xfrm>
            <a:off x="1593056" y="1709738"/>
            <a:ext cx="461963"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8967" name="AutoShape 7">
            <a:extLst>
              <a:ext uri="{FF2B5EF4-FFF2-40B4-BE49-F238E27FC236}">
                <a16:creationId xmlns:a16="http://schemas.microsoft.com/office/drawing/2014/main" id="{73266898-4F38-580E-A9D8-5A834D1BDF25}"/>
              </a:ext>
            </a:extLst>
          </p:cNvPr>
          <p:cNvSpPr>
            <a:spLocks noChangeArrowheads="1"/>
          </p:cNvSpPr>
          <p:nvPr/>
        </p:nvSpPr>
        <p:spPr bwMode="auto">
          <a:xfrm>
            <a:off x="5110163" y="1163638"/>
            <a:ext cx="3533775" cy="728662"/>
          </a:xfrm>
          <a:prstGeom prst="wedgeRoundRectCallout">
            <a:avLst>
              <a:gd name="adj1" fmla="val -135045"/>
              <a:gd name="adj2" fmla="val 2981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Execute adjustment statement </a:t>
            </a:r>
          </a:p>
          <a:p>
            <a:pPr algn="ctr">
              <a:spcBef>
                <a:spcPct val="0"/>
              </a:spcBef>
              <a:buClrTx/>
              <a:buSzTx/>
              <a:buFontTx/>
              <a:buNone/>
            </a:pPr>
            <a:r>
              <a:rPr lang="en-US" altLang="en-US" sz="1800"/>
              <a:t>i now is 1</a:t>
            </a:r>
          </a:p>
        </p:txBody>
      </p:sp>
      <p:sp>
        <p:nvSpPr>
          <p:cNvPr id="168968" name="Rectangle 8">
            <a:extLst>
              <a:ext uri="{FF2B5EF4-FFF2-40B4-BE49-F238E27FC236}">
                <a16:creationId xmlns:a16="http://schemas.microsoft.com/office/drawing/2014/main" id="{CE4F0ACC-EABE-ACFD-8603-22A2EF6BD618}"/>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Slide Number Placeholder 4">
            <a:extLst>
              <a:ext uri="{FF2B5EF4-FFF2-40B4-BE49-F238E27FC236}">
                <a16:creationId xmlns:a16="http://schemas.microsoft.com/office/drawing/2014/main" id="{54EB3C0E-5DCF-F0E0-F55D-68165E763C7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16DED0A-BFD8-2747-9BC3-C67340380D02}" type="slidenum">
              <a:rPr lang="en-US" altLang="en-US" sz="1400"/>
              <a:pPr>
                <a:spcBef>
                  <a:spcPct val="0"/>
                </a:spcBef>
                <a:buClrTx/>
                <a:buSzTx/>
                <a:buFontTx/>
                <a:buNone/>
              </a:pPr>
              <a:t>112</a:t>
            </a:fld>
            <a:endParaRPr lang="en-US" altLang="en-US" sz="1400"/>
          </a:p>
        </p:txBody>
      </p:sp>
      <p:sp>
        <p:nvSpPr>
          <p:cNvPr id="169986" name="Rectangle 2">
            <a:extLst>
              <a:ext uri="{FF2B5EF4-FFF2-40B4-BE49-F238E27FC236}">
                <a16:creationId xmlns:a16="http://schemas.microsoft.com/office/drawing/2014/main" id="{2835D443-8EC7-C996-09FE-6C59CEEF254F}"/>
              </a:ext>
            </a:extLst>
          </p:cNvPr>
          <p:cNvSpPr>
            <a:spLocks noGrp="1" noChangeArrowheads="1"/>
          </p:cNvSpPr>
          <p:nvPr>
            <p:ph type="title"/>
          </p:nvPr>
        </p:nvSpPr>
        <p:spPr>
          <a:xfrm>
            <a:off x="685800" y="228600"/>
            <a:ext cx="7772400" cy="762000"/>
          </a:xfrm>
        </p:spPr>
        <p:txBody>
          <a:bodyPr/>
          <a:lstStyle/>
          <a:p>
            <a:r>
              <a:rPr lang="en-US" altLang="en-US"/>
              <a:t>Trace for Loop, cont.</a:t>
            </a:r>
          </a:p>
        </p:txBody>
      </p:sp>
      <p:sp>
        <p:nvSpPr>
          <p:cNvPr id="169987" name="Rectangle 3">
            <a:extLst>
              <a:ext uri="{FF2B5EF4-FFF2-40B4-BE49-F238E27FC236}">
                <a16:creationId xmlns:a16="http://schemas.microsoft.com/office/drawing/2014/main" id="{1818F434-7027-4E39-E593-FB874F0E63BF}"/>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3" name="Rectangle 4">
            <a:extLst>
              <a:ext uri="{FF2B5EF4-FFF2-40B4-BE49-F238E27FC236}">
                <a16:creationId xmlns:a16="http://schemas.microsoft.com/office/drawing/2014/main" id="{0CC5D418-87CD-4EAE-97CF-D80D79E668E0}"/>
              </a:ext>
            </a:extLst>
          </p:cNvPr>
          <p:cNvSpPr>
            <a:spLocks noChangeArrowheads="1"/>
          </p:cNvSpPr>
          <p:nvPr/>
        </p:nvSpPr>
        <p:spPr bwMode="auto">
          <a:xfrm>
            <a:off x="228600" y="1447800"/>
            <a:ext cx="533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dirty="0" err="1">
                <a:solidFill>
                  <a:schemeClr val="accent4"/>
                </a:solidFill>
                <a:cs typeface="+mn-cs"/>
              </a:rPr>
              <a:t>int</a:t>
            </a:r>
            <a:r>
              <a:rPr lang="en-US" dirty="0">
                <a:solidFill>
                  <a:schemeClr val="accent4"/>
                </a:solidFill>
                <a:cs typeface="+mn-cs"/>
              </a:rPr>
              <a:t> </a:t>
            </a:r>
            <a:r>
              <a:rPr lang="en-US" dirty="0" err="1">
                <a:solidFill>
                  <a:schemeClr val="accent4"/>
                </a:solidFill>
                <a:cs typeface="+mn-cs"/>
              </a:rPr>
              <a:t>i</a:t>
            </a:r>
            <a:r>
              <a:rPr lang="en-US" dirty="0">
                <a:solidFill>
                  <a:schemeClr val="accent4"/>
                </a:solidFill>
                <a:cs typeface="+mn-cs"/>
              </a:rPr>
              <a:t>;</a:t>
            </a:r>
          </a:p>
          <a:p>
            <a:pPr>
              <a:defRPr/>
            </a:pPr>
            <a:r>
              <a:rPr lang="en-US" dirty="0">
                <a:solidFill>
                  <a:schemeClr val="accent4"/>
                </a:solidFill>
                <a:cs typeface="+mn-cs"/>
              </a:rPr>
              <a:t>for (</a:t>
            </a:r>
            <a:r>
              <a:rPr lang="en-US" dirty="0" err="1">
                <a:solidFill>
                  <a:schemeClr val="accent4"/>
                </a:solidFill>
                <a:cs typeface="+mn-cs"/>
              </a:rPr>
              <a:t>i</a:t>
            </a:r>
            <a:r>
              <a:rPr lang="en-US" dirty="0">
                <a:solidFill>
                  <a:schemeClr val="accent4"/>
                </a:solidFill>
                <a:cs typeface="+mn-cs"/>
              </a:rPr>
              <a:t> = 0; </a:t>
            </a:r>
            <a:r>
              <a:rPr lang="en-US" dirty="0" err="1">
                <a:solidFill>
                  <a:schemeClr val="accent4"/>
                </a:solidFill>
                <a:cs typeface="+mn-cs"/>
              </a:rPr>
              <a:t>i</a:t>
            </a:r>
            <a:r>
              <a:rPr lang="en-US" dirty="0">
                <a:solidFill>
                  <a:schemeClr val="accent4"/>
                </a:solidFill>
                <a:cs typeface="+mn-cs"/>
              </a:rPr>
              <a:t> &lt; 2; </a:t>
            </a:r>
            <a:r>
              <a:rPr lang="en-US" dirty="0" err="1">
                <a:solidFill>
                  <a:schemeClr val="accent4"/>
                </a:solidFill>
                <a:cs typeface="+mn-cs"/>
              </a:rPr>
              <a:t>i</a:t>
            </a:r>
            <a:r>
              <a:rPr lang="en-US" dirty="0">
                <a:solidFill>
                  <a:schemeClr val="accent4"/>
                </a:solidFill>
                <a:cs typeface="+mn-cs"/>
              </a:rPr>
              <a:t>++) {	 </a:t>
            </a:r>
          </a:p>
          <a:p>
            <a:pPr>
              <a:defRPr/>
            </a:pPr>
            <a:r>
              <a:rPr lang="en-US" dirty="0">
                <a:solidFill>
                  <a:schemeClr val="accent4"/>
                </a:solidFill>
                <a:cs typeface="+mn-cs"/>
              </a:rPr>
              <a:t>  </a:t>
            </a:r>
            <a:r>
              <a:rPr lang="en-US" dirty="0" err="1">
                <a:solidFill>
                  <a:schemeClr val="accent4"/>
                </a:solidFill>
                <a:cs typeface="+mn-cs"/>
              </a:rPr>
              <a:t>System.out.println</a:t>
            </a:r>
            <a:r>
              <a:rPr lang="en-US" dirty="0">
                <a:solidFill>
                  <a:schemeClr val="accent4"/>
                </a:solidFill>
                <a:cs typeface="+mn-cs"/>
              </a:rPr>
              <a:t>("Welcome to Java!"); </a:t>
            </a:r>
          </a:p>
          <a:p>
            <a:pPr>
              <a:defRPr/>
            </a:pPr>
            <a:r>
              <a:rPr lang="en-US" dirty="0">
                <a:solidFill>
                  <a:schemeClr val="accent4"/>
                </a:solidFill>
                <a:cs typeface="+mn-cs"/>
              </a:rPr>
              <a:t>}</a:t>
            </a:r>
          </a:p>
        </p:txBody>
      </p:sp>
      <p:sp>
        <p:nvSpPr>
          <p:cNvPr id="169989" name="Rectangle 5">
            <a:extLst>
              <a:ext uri="{FF2B5EF4-FFF2-40B4-BE49-F238E27FC236}">
                <a16:creationId xmlns:a16="http://schemas.microsoft.com/office/drawing/2014/main" id="{0067EF09-2F5D-293A-9C59-421CE6507599}"/>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9990" name="Rectangle 6">
            <a:extLst>
              <a:ext uri="{FF2B5EF4-FFF2-40B4-BE49-F238E27FC236}">
                <a16:creationId xmlns:a16="http://schemas.microsoft.com/office/drawing/2014/main" id="{DD29E691-B707-FA4F-7629-166FC849C811}"/>
              </a:ext>
            </a:extLst>
          </p:cNvPr>
          <p:cNvSpPr>
            <a:spLocks noChangeArrowheads="1"/>
          </p:cNvSpPr>
          <p:nvPr/>
        </p:nvSpPr>
        <p:spPr bwMode="auto">
          <a:xfrm>
            <a:off x="1076535" y="1738312"/>
            <a:ext cx="538280"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9991" name="AutoShape 7">
            <a:extLst>
              <a:ext uri="{FF2B5EF4-FFF2-40B4-BE49-F238E27FC236}">
                <a16:creationId xmlns:a16="http://schemas.microsoft.com/office/drawing/2014/main" id="{7F1AD4BD-FEEB-8DE1-A403-2DB92A80041F}"/>
              </a:ext>
            </a:extLst>
          </p:cNvPr>
          <p:cNvSpPr>
            <a:spLocks noChangeArrowheads="1"/>
          </p:cNvSpPr>
          <p:nvPr/>
        </p:nvSpPr>
        <p:spPr bwMode="auto">
          <a:xfrm>
            <a:off x="5110163" y="1163638"/>
            <a:ext cx="3533775" cy="728662"/>
          </a:xfrm>
          <a:prstGeom prst="wedgeRoundRectCallout">
            <a:avLst>
              <a:gd name="adj1" fmla="val -147172"/>
              <a:gd name="adj2" fmla="val 3129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&lt; 2) is still true  </a:t>
            </a:r>
          </a:p>
          <a:p>
            <a:pPr algn="ctr">
              <a:spcBef>
                <a:spcPct val="0"/>
              </a:spcBef>
              <a:buClrTx/>
              <a:buSzTx/>
              <a:buFontTx/>
              <a:buNone/>
            </a:pPr>
            <a:r>
              <a:rPr lang="en-US" altLang="en-US" sz="1800"/>
              <a:t>since i is 1</a:t>
            </a:r>
          </a:p>
        </p:txBody>
      </p:sp>
      <p:sp>
        <p:nvSpPr>
          <p:cNvPr id="169992" name="Rectangle 8">
            <a:extLst>
              <a:ext uri="{FF2B5EF4-FFF2-40B4-BE49-F238E27FC236}">
                <a16:creationId xmlns:a16="http://schemas.microsoft.com/office/drawing/2014/main" id="{52F3F1CB-4DE3-FFA4-A3E1-7894884D77EB}"/>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Slide Number Placeholder 4">
            <a:extLst>
              <a:ext uri="{FF2B5EF4-FFF2-40B4-BE49-F238E27FC236}">
                <a16:creationId xmlns:a16="http://schemas.microsoft.com/office/drawing/2014/main" id="{1F86DFF7-0AFB-A932-B7B9-47018765C3D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1E28238-C6D4-674A-BE79-640116E65AB6}" type="slidenum">
              <a:rPr lang="en-US" altLang="en-US" sz="1400"/>
              <a:pPr>
                <a:spcBef>
                  <a:spcPct val="0"/>
                </a:spcBef>
                <a:buClrTx/>
                <a:buSzTx/>
                <a:buFontTx/>
                <a:buNone/>
              </a:pPr>
              <a:t>113</a:t>
            </a:fld>
            <a:endParaRPr lang="en-US" altLang="en-US" sz="1400"/>
          </a:p>
        </p:txBody>
      </p:sp>
      <p:sp>
        <p:nvSpPr>
          <p:cNvPr id="171010" name="Rectangle 2">
            <a:extLst>
              <a:ext uri="{FF2B5EF4-FFF2-40B4-BE49-F238E27FC236}">
                <a16:creationId xmlns:a16="http://schemas.microsoft.com/office/drawing/2014/main" id="{B7598FE7-0902-C545-6F6C-9B7E22B868A6}"/>
              </a:ext>
            </a:extLst>
          </p:cNvPr>
          <p:cNvSpPr>
            <a:spLocks noGrp="1" noChangeArrowheads="1"/>
          </p:cNvSpPr>
          <p:nvPr>
            <p:ph type="title"/>
          </p:nvPr>
        </p:nvSpPr>
        <p:spPr>
          <a:xfrm>
            <a:off x="685800" y="228600"/>
            <a:ext cx="7772400" cy="762000"/>
          </a:xfrm>
        </p:spPr>
        <p:txBody>
          <a:bodyPr/>
          <a:lstStyle/>
          <a:p>
            <a:r>
              <a:rPr lang="en-US" altLang="en-US"/>
              <a:t>Trace for Loop, cont.</a:t>
            </a:r>
          </a:p>
        </p:txBody>
      </p:sp>
      <p:sp>
        <p:nvSpPr>
          <p:cNvPr id="171011" name="Rectangle 3">
            <a:extLst>
              <a:ext uri="{FF2B5EF4-FFF2-40B4-BE49-F238E27FC236}">
                <a16:creationId xmlns:a16="http://schemas.microsoft.com/office/drawing/2014/main" id="{A348C109-5B13-3113-848E-3FC318D4A174}"/>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7" name="Rectangle 4">
            <a:extLst>
              <a:ext uri="{FF2B5EF4-FFF2-40B4-BE49-F238E27FC236}">
                <a16:creationId xmlns:a16="http://schemas.microsoft.com/office/drawing/2014/main" id="{AD860CBE-8E50-43CF-9975-53A2CAC942B0}"/>
              </a:ext>
            </a:extLst>
          </p:cNvPr>
          <p:cNvSpPr>
            <a:spLocks noChangeArrowheads="1"/>
          </p:cNvSpPr>
          <p:nvPr/>
        </p:nvSpPr>
        <p:spPr bwMode="auto">
          <a:xfrm>
            <a:off x="228600" y="1447800"/>
            <a:ext cx="533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dirty="0" err="1">
                <a:solidFill>
                  <a:schemeClr val="accent4"/>
                </a:solidFill>
                <a:cs typeface="+mn-cs"/>
              </a:rPr>
              <a:t>int</a:t>
            </a:r>
            <a:r>
              <a:rPr lang="en-US" dirty="0">
                <a:solidFill>
                  <a:schemeClr val="accent4"/>
                </a:solidFill>
                <a:cs typeface="+mn-cs"/>
              </a:rPr>
              <a:t> </a:t>
            </a:r>
            <a:r>
              <a:rPr lang="en-US" dirty="0" err="1">
                <a:solidFill>
                  <a:schemeClr val="accent4"/>
                </a:solidFill>
                <a:cs typeface="+mn-cs"/>
              </a:rPr>
              <a:t>i</a:t>
            </a:r>
            <a:r>
              <a:rPr lang="en-US" dirty="0">
                <a:solidFill>
                  <a:schemeClr val="accent4"/>
                </a:solidFill>
                <a:cs typeface="+mn-cs"/>
              </a:rPr>
              <a:t>;</a:t>
            </a:r>
          </a:p>
          <a:p>
            <a:pPr>
              <a:defRPr/>
            </a:pPr>
            <a:r>
              <a:rPr lang="en-US" dirty="0">
                <a:solidFill>
                  <a:schemeClr val="accent4"/>
                </a:solidFill>
                <a:cs typeface="+mn-cs"/>
              </a:rPr>
              <a:t>for (</a:t>
            </a:r>
            <a:r>
              <a:rPr lang="en-US" dirty="0" err="1">
                <a:solidFill>
                  <a:schemeClr val="accent4"/>
                </a:solidFill>
                <a:cs typeface="+mn-cs"/>
              </a:rPr>
              <a:t>i</a:t>
            </a:r>
            <a:r>
              <a:rPr lang="en-US" dirty="0">
                <a:solidFill>
                  <a:schemeClr val="accent4"/>
                </a:solidFill>
                <a:cs typeface="+mn-cs"/>
              </a:rPr>
              <a:t> = 0; </a:t>
            </a:r>
            <a:r>
              <a:rPr lang="en-US" dirty="0" err="1">
                <a:solidFill>
                  <a:schemeClr val="accent4"/>
                </a:solidFill>
                <a:cs typeface="+mn-cs"/>
              </a:rPr>
              <a:t>i</a:t>
            </a:r>
            <a:r>
              <a:rPr lang="en-US" dirty="0">
                <a:solidFill>
                  <a:schemeClr val="accent4"/>
                </a:solidFill>
                <a:cs typeface="+mn-cs"/>
              </a:rPr>
              <a:t> &lt; 2; </a:t>
            </a:r>
            <a:r>
              <a:rPr lang="en-US" dirty="0" err="1">
                <a:solidFill>
                  <a:schemeClr val="accent4"/>
                </a:solidFill>
                <a:cs typeface="+mn-cs"/>
              </a:rPr>
              <a:t>i</a:t>
            </a:r>
            <a:r>
              <a:rPr lang="en-US" dirty="0">
                <a:solidFill>
                  <a:schemeClr val="accent4"/>
                </a:solidFill>
                <a:cs typeface="+mn-cs"/>
              </a:rPr>
              <a:t>++) {	 </a:t>
            </a:r>
          </a:p>
          <a:p>
            <a:pPr>
              <a:defRPr/>
            </a:pPr>
            <a:r>
              <a:rPr lang="en-US" dirty="0">
                <a:solidFill>
                  <a:schemeClr val="accent4"/>
                </a:solidFill>
                <a:cs typeface="+mn-cs"/>
              </a:rPr>
              <a:t>  </a:t>
            </a:r>
            <a:r>
              <a:rPr lang="en-US" dirty="0" err="1">
                <a:solidFill>
                  <a:schemeClr val="accent4"/>
                </a:solidFill>
                <a:cs typeface="+mn-cs"/>
              </a:rPr>
              <a:t>System.out.println</a:t>
            </a:r>
            <a:r>
              <a:rPr lang="en-US" dirty="0">
                <a:solidFill>
                  <a:schemeClr val="accent4"/>
                </a:solidFill>
                <a:cs typeface="+mn-cs"/>
              </a:rPr>
              <a:t>("Welcome to Java!"); </a:t>
            </a:r>
          </a:p>
          <a:p>
            <a:pPr>
              <a:defRPr/>
            </a:pPr>
            <a:r>
              <a:rPr lang="en-US" dirty="0">
                <a:solidFill>
                  <a:schemeClr val="accent4"/>
                </a:solidFill>
                <a:cs typeface="+mn-cs"/>
              </a:rPr>
              <a:t>}</a:t>
            </a:r>
          </a:p>
        </p:txBody>
      </p:sp>
      <p:sp>
        <p:nvSpPr>
          <p:cNvPr id="171013" name="Rectangle 5">
            <a:extLst>
              <a:ext uri="{FF2B5EF4-FFF2-40B4-BE49-F238E27FC236}">
                <a16:creationId xmlns:a16="http://schemas.microsoft.com/office/drawing/2014/main" id="{55D3D5FE-05AE-85A8-5A33-D7AAD5429C5C}"/>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1014" name="Rectangle 6">
            <a:extLst>
              <a:ext uri="{FF2B5EF4-FFF2-40B4-BE49-F238E27FC236}">
                <a16:creationId xmlns:a16="http://schemas.microsoft.com/office/drawing/2014/main" id="{5781A17B-278D-5DB1-BB56-219A408887C8}"/>
              </a:ext>
            </a:extLst>
          </p:cNvPr>
          <p:cNvSpPr>
            <a:spLocks noChangeArrowheads="1"/>
          </p:cNvSpPr>
          <p:nvPr/>
        </p:nvSpPr>
        <p:spPr bwMode="auto">
          <a:xfrm>
            <a:off x="399256" y="2012950"/>
            <a:ext cx="4992687"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1015" name="AutoShape 7">
            <a:extLst>
              <a:ext uri="{FF2B5EF4-FFF2-40B4-BE49-F238E27FC236}">
                <a16:creationId xmlns:a16="http://schemas.microsoft.com/office/drawing/2014/main" id="{848ECABF-F087-CDEF-F5A7-B090A8E7A10F}"/>
              </a:ext>
            </a:extLst>
          </p:cNvPr>
          <p:cNvSpPr>
            <a:spLocks noChangeArrowheads="1"/>
          </p:cNvSpPr>
          <p:nvPr/>
        </p:nvSpPr>
        <p:spPr bwMode="auto">
          <a:xfrm>
            <a:off x="5110163" y="1163638"/>
            <a:ext cx="3533775" cy="728662"/>
          </a:xfrm>
          <a:prstGeom prst="wedgeRoundRectCallout">
            <a:avLst>
              <a:gd name="adj1" fmla="val -87990"/>
              <a:gd name="adj2" fmla="val 7939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Print Welcome to Java</a:t>
            </a:r>
          </a:p>
        </p:txBody>
      </p:sp>
      <p:sp>
        <p:nvSpPr>
          <p:cNvPr id="171016" name="Rectangle 8">
            <a:extLst>
              <a:ext uri="{FF2B5EF4-FFF2-40B4-BE49-F238E27FC236}">
                <a16:creationId xmlns:a16="http://schemas.microsoft.com/office/drawing/2014/main" id="{3F5CF155-E263-D9C0-FFE9-F66F2E97513F}"/>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Slide Number Placeholder 4">
            <a:extLst>
              <a:ext uri="{FF2B5EF4-FFF2-40B4-BE49-F238E27FC236}">
                <a16:creationId xmlns:a16="http://schemas.microsoft.com/office/drawing/2014/main" id="{70FEBABE-7CDA-03B1-A25C-F87D7D10547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5B03439-3009-9F48-91B2-D3945F7C9B93}" type="slidenum">
              <a:rPr lang="en-US" altLang="en-US" sz="1400"/>
              <a:pPr>
                <a:spcBef>
                  <a:spcPct val="0"/>
                </a:spcBef>
                <a:buClrTx/>
                <a:buSzTx/>
                <a:buFontTx/>
                <a:buNone/>
              </a:pPr>
              <a:t>114</a:t>
            </a:fld>
            <a:endParaRPr lang="en-US" altLang="en-US" sz="1400"/>
          </a:p>
        </p:txBody>
      </p:sp>
      <p:sp>
        <p:nvSpPr>
          <p:cNvPr id="172034" name="Rectangle 2">
            <a:extLst>
              <a:ext uri="{FF2B5EF4-FFF2-40B4-BE49-F238E27FC236}">
                <a16:creationId xmlns:a16="http://schemas.microsoft.com/office/drawing/2014/main" id="{68E4F5E8-7E94-3D9E-D56E-B41E7B8621C4}"/>
              </a:ext>
            </a:extLst>
          </p:cNvPr>
          <p:cNvSpPr>
            <a:spLocks noGrp="1" noChangeArrowheads="1"/>
          </p:cNvSpPr>
          <p:nvPr>
            <p:ph type="title"/>
          </p:nvPr>
        </p:nvSpPr>
        <p:spPr>
          <a:xfrm>
            <a:off x="685800" y="228600"/>
            <a:ext cx="7772400" cy="762000"/>
          </a:xfrm>
        </p:spPr>
        <p:txBody>
          <a:bodyPr/>
          <a:lstStyle/>
          <a:p>
            <a:r>
              <a:rPr lang="en-US" altLang="en-US"/>
              <a:t>Trace for Loop, cont.</a:t>
            </a:r>
          </a:p>
        </p:txBody>
      </p:sp>
      <p:sp>
        <p:nvSpPr>
          <p:cNvPr id="172035" name="Rectangle 3">
            <a:extLst>
              <a:ext uri="{FF2B5EF4-FFF2-40B4-BE49-F238E27FC236}">
                <a16:creationId xmlns:a16="http://schemas.microsoft.com/office/drawing/2014/main" id="{5AB8B7FE-50E2-DB37-3C27-9C8A951E6CD1}"/>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1" name="Rectangle 4">
            <a:extLst>
              <a:ext uri="{FF2B5EF4-FFF2-40B4-BE49-F238E27FC236}">
                <a16:creationId xmlns:a16="http://schemas.microsoft.com/office/drawing/2014/main" id="{5D96CE6B-09A4-4682-8560-93AA1E0701B9}"/>
              </a:ext>
            </a:extLst>
          </p:cNvPr>
          <p:cNvSpPr>
            <a:spLocks noChangeArrowheads="1"/>
          </p:cNvSpPr>
          <p:nvPr/>
        </p:nvSpPr>
        <p:spPr bwMode="auto">
          <a:xfrm>
            <a:off x="228600" y="1447800"/>
            <a:ext cx="533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dirty="0" err="1">
                <a:solidFill>
                  <a:schemeClr val="accent4"/>
                </a:solidFill>
                <a:cs typeface="+mn-cs"/>
              </a:rPr>
              <a:t>int</a:t>
            </a:r>
            <a:r>
              <a:rPr lang="en-US" dirty="0">
                <a:solidFill>
                  <a:schemeClr val="accent4"/>
                </a:solidFill>
                <a:cs typeface="+mn-cs"/>
              </a:rPr>
              <a:t> </a:t>
            </a:r>
            <a:r>
              <a:rPr lang="en-US" dirty="0" err="1">
                <a:solidFill>
                  <a:schemeClr val="accent4"/>
                </a:solidFill>
                <a:cs typeface="+mn-cs"/>
              </a:rPr>
              <a:t>i</a:t>
            </a:r>
            <a:r>
              <a:rPr lang="en-US" dirty="0">
                <a:solidFill>
                  <a:schemeClr val="accent4"/>
                </a:solidFill>
                <a:cs typeface="+mn-cs"/>
              </a:rPr>
              <a:t>;</a:t>
            </a:r>
          </a:p>
          <a:p>
            <a:pPr>
              <a:defRPr/>
            </a:pPr>
            <a:r>
              <a:rPr lang="en-US" dirty="0">
                <a:solidFill>
                  <a:schemeClr val="accent4"/>
                </a:solidFill>
                <a:cs typeface="+mn-cs"/>
              </a:rPr>
              <a:t>for (</a:t>
            </a:r>
            <a:r>
              <a:rPr lang="en-US" dirty="0" err="1">
                <a:solidFill>
                  <a:schemeClr val="accent4"/>
                </a:solidFill>
                <a:cs typeface="+mn-cs"/>
              </a:rPr>
              <a:t>i</a:t>
            </a:r>
            <a:r>
              <a:rPr lang="en-US" dirty="0">
                <a:solidFill>
                  <a:schemeClr val="accent4"/>
                </a:solidFill>
                <a:cs typeface="+mn-cs"/>
              </a:rPr>
              <a:t> = 0; </a:t>
            </a:r>
            <a:r>
              <a:rPr lang="en-US" dirty="0" err="1">
                <a:solidFill>
                  <a:schemeClr val="accent4"/>
                </a:solidFill>
                <a:cs typeface="+mn-cs"/>
              </a:rPr>
              <a:t>i</a:t>
            </a:r>
            <a:r>
              <a:rPr lang="en-US" dirty="0">
                <a:solidFill>
                  <a:schemeClr val="accent4"/>
                </a:solidFill>
                <a:cs typeface="+mn-cs"/>
              </a:rPr>
              <a:t> &lt; 2; </a:t>
            </a:r>
            <a:r>
              <a:rPr lang="en-US" dirty="0" err="1">
                <a:solidFill>
                  <a:schemeClr val="accent4"/>
                </a:solidFill>
                <a:cs typeface="+mn-cs"/>
              </a:rPr>
              <a:t>i</a:t>
            </a:r>
            <a:r>
              <a:rPr lang="en-US" dirty="0">
                <a:solidFill>
                  <a:schemeClr val="accent4"/>
                </a:solidFill>
                <a:cs typeface="+mn-cs"/>
              </a:rPr>
              <a:t>++) {	 </a:t>
            </a:r>
          </a:p>
          <a:p>
            <a:pPr>
              <a:defRPr/>
            </a:pPr>
            <a:r>
              <a:rPr lang="en-US" dirty="0">
                <a:solidFill>
                  <a:schemeClr val="accent4"/>
                </a:solidFill>
                <a:cs typeface="+mn-cs"/>
              </a:rPr>
              <a:t>  </a:t>
            </a:r>
            <a:r>
              <a:rPr lang="en-US" dirty="0" err="1">
                <a:solidFill>
                  <a:schemeClr val="accent4"/>
                </a:solidFill>
                <a:cs typeface="+mn-cs"/>
              </a:rPr>
              <a:t>System.out.println</a:t>
            </a:r>
            <a:r>
              <a:rPr lang="en-US" dirty="0">
                <a:solidFill>
                  <a:schemeClr val="accent4"/>
                </a:solidFill>
                <a:cs typeface="+mn-cs"/>
              </a:rPr>
              <a:t>("Welcome to Java!"); </a:t>
            </a:r>
          </a:p>
          <a:p>
            <a:pPr>
              <a:defRPr/>
            </a:pPr>
            <a:r>
              <a:rPr lang="en-US" dirty="0">
                <a:solidFill>
                  <a:schemeClr val="accent4"/>
                </a:solidFill>
                <a:cs typeface="+mn-cs"/>
              </a:rPr>
              <a:t>}</a:t>
            </a:r>
          </a:p>
        </p:txBody>
      </p:sp>
      <p:sp>
        <p:nvSpPr>
          <p:cNvPr id="172037" name="Rectangle 5">
            <a:extLst>
              <a:ext uri="{FF2B5EF4-FFF2-40B4-BE49-F238E27FC236}">
                <a16:creationId xmlns:a16="http://schemas.microsoft.com/office/drawing/2014/main" id="{1A2CDA69-2770-33AC-4317-AD75986EC85B}"/>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2038" name="Rectangle 6">
            <a:extLst>
              <a:ext uri="{FF2B5EF4-FFF2-40B4-BE49-F238E27FC236}">
                <a16:creationId xmlns:a16="http://schemas.microsoft.com/office/drawing/2014/main" id="{1CF75194-D1AB-00EB-B874-B93DEB86E395}"/>
              </a:ext>
            </a:extLst>
          </p:cNvPr>
          <p:cNvSpPr>
            <a:spLocks noChangeArrowheads="1"/>
          </p:cNvSpPr>
          <p:nvPr/>
        </p:nvSpPr>
        <p:spPr bwMode="auto">
          <a:xfrm>
            <a:off x="1593056" y="1716882"/>
            <a:ext cx="461963"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2039" name="AutoShape 7">
            <a:extLst>
              <a:ext uri="{FF2B5EF4-FFF2-40B4-BE49-F238E27FC236}">
                <a16:creationId xmlns:a16="http://schemas.microsoft.com/office/drawing/2014/main" id="{941F7133-E31C-5FD9-5F7E-F1A376BF62DA}"/>
              </a:ext>
            </a:extLst>
          </p:cNvPr>
          <p:cNvSpPr>
            <a:spLocks noChangeArrowheads="1"/>
          </p:cNvSpPr>
          <p:nvPr/>
        </p:nvSpPr>
        <p:spPr bwMode="auto">
          <a:xfrm>
            <a:off x="5110163" y="1163638"/>
            <a:ext cx="3533775" cy="728662"/>
          </a:xfrm>
          <a:prstGeom prst="wedgeRoundRectCallout">
            <a:avLst>
              <a:gd name="adj1" fmla="val -135350"/>
              <a:gd name="adj2" fmla="val 2981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Execute adjustment statement </a:t>
            </a:r>
          </a:p>
          <a:p>
            <a:pPr algn="ctr">
              <a:spcBef>
                <a:spcPct val="0"/>
              </a:spcBef>
              <a:buClrTx/>
              <a:buSzTx/>
              <a:buFontTx/>
              <a:buNone/>
            </a:pPr>
            <a:r>
              <a:rPr lang="en-US" altLang="en-US" sz="1800"/>
              <a:t>i now is 2</a:t>
            </a:r>
          </a:p>
        </p:txBody>
      </p:sp>
      <p:sp>
        <p:nvSpPr>
          <p:cNvPr id="172040" name="Rectangle 8">
            <a:extLst>
              <a:ext uri="{FF2B5EF4-FFF2-40B4-BE49-F238E27FC236}">
                <a16:creationId xmlns:a16="http://schemas.microsoft.com/office/drawing/2014/main" id="{FAB70012-BD31-08DF-6207-E693C35F8E0B}"/>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Slide Number Placeholder 4">
            <a:extLst>
              <a:ext uri="{FF2B5EF4-FFF2-40B4-BE49-F238E27FC236}">
                <a16:creationId xmlns:a16="http://schemas.microsoft.com/office/drawing/2014/main" id="{0CFA8852-1867-6AD4-D7C0-2AF3855CD33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729CAF1-96FE-1F4F-BF44-A1EE52CF198F}" type="slidenum">
              <a:rPr lang="en-US" altLang="en-US" sz="1400"/>
              <a:pPr>
                <a:spcBef>
                  <a:spcPct val="0"/>
                </a:spcBef>
                <a:buClrTx/>
                <a:buSzTx/>
                <a:buFontTx/>
                <a:buNone/>
              </a:pPr>
              <a:t>115</a:t>
            </a:fld>
            <a:endParaRPr lang="en-US" altLang="en-US" sz="1400"/>
          </a:p>
        </p:txBody>
      </p:sp>
      <p:sp>
        <p:nvSpPr>
          <p:cNvPr id="173058" name="Rectangle 2">
            <a:extLst>
              <a:ext uri="{FF2B5EF4-FFF2-40B4-BE49-F238E27FC236}">
                <a16:creationId xmlns:a16="http://schemas.microsoft.com/office/drawing/2014/main" id="{A6B0EF1A-51F9-29FD-2C57-9136C5933889}"/>
              </a:ext>
            </a:extLst>
          </p:cNvPr>
          <p:cNvSpPr>
            <a:spLocks noGrp="1" noChangeArrowheads="1"/>
          </p:cNvSpPr>
          <p:nvPr>
            <p:ph type="title"/>
          </p:nvPr>
        </p:nvSpPr>
        <p:spPr>
          <a:xfrm>
            <a:off x="685800" y="228600"/>
            <a:ext cx="7772400" cy="762000"/>
          </a:xfrm>
        </p:spPr>
        <p:txBody>
          <a:bodyPr/>
          <a:lstStyle/>
          <a:p>
            <a:r>
              <a:rPr lang="en-US" altLang="en-US"/>
              <a:t>Trace for Loop, cont.</a:t>
            </a:r>
          </a:p>
        </p:txBody>
      </p:sp>
      <p:sp>
        <p:nvSpPr>
          <p:cNvPr id="173059" name="Rectangle 3">
            <a:extLst>
              <a:ext uri="{FF2B5EF4-FFF2-40B4-BE49-F238E27FC236}">
                <a16:creationId xmlns:a16="http://schemas.microsoft.com/office/drawing/2014/main" id="{81F0475C-EA1B-C934-C8C1-C5126E7B1D94}"/>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5" name="Rectangle 4">
            <a:extLst>
              <a:ext uri="{FF2B5EF4-FFF2-40B4-BE49-F238E27FC236}">
                <a16:creationId xmlns:a16="http://schemas.microsoft.com/office/drawing/2014/main" id="{B399BE97-FA41-4E19-9D4A-3C47A0D35347}"/>
              </a:ext>
            </a:extLst>
          </p:cNvPr>
          <p:cNvSpPr>
            <a:spLocks noChangeArrowheads="1"/>
          </p:cNvSpPr>
          <p:nvPr/>
        </p:nvSpPr>
        <p:spPr bwMode="auto">
          <a:xfrm>
            <a:off x="228600" y="1447800"/>
            <a:ext cx="533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dirty="0" err="1">
                <a:solidFill>
                  <a:schemeClr val="accent4"/>
                </a:solidFill>
                <a:cs typeface="+mn-cs"/>
              </a:rPr>
              <a:t>int</a:t>
            </a:r>
            <a:r>
              <a:rPr lang="en-US" dirty="0">
                <a:solidFill>
                  <a:schemeClr val="accent4"/>
                </a:solidFill>
                <a:cs typeface="+mn-cs"/>
              </a:rPr>
              <a:t> </a:t>
            </a:r>
            <a:r>
              <a:rPr lang="en-US" dirty="0" err="1">
                <a:solidFill>
                  <a:schemeClr val="accent4"/>
                </a:solidFill>
                <a:cs typeface="+mn-cs"/>
              </a:rPr>
              <a:t>i</a:t>
            </a:r>
            <a:r>
              <a:rPr lang="en-US" dirty="0">
                <a:solidFill>
                  <a:schemeClr val="accent4"/>
                </a:solidFill>
                <a:cs typeface="+mn-cs"/>
              </a:rPr>
              <a:t>;</a:t>
            </a:r>
          </a:p>
          <a:p>
            <a:pPr>
              <a:defRPr/>
            </a:pPr>
            <a:r>
              <a:rPr lang="en-US" dirty="0">
                <a:solidFill>
                  <a:schemeClr val="accent4"/>
                </a:solidFill>
                <a:cs typeface="+mn-cs"/>
              </a:rPr>
              <a:t>for (</a:t>
            </a:r>
            <a:r>
              <a:rPr lang="en-US" dirty="0" err="1">
                <a:solidFill>
                  <a:schemeClr val="accent4"/>
                </a:solidFill>
                <a:cs typeface="+mn-cs"/>
              </a:rPr>
              <a:t>i</a:t>
            </a:r>
            <a:r>
              <a:rPr lang="en-US" dirty="0">
                <a:solidFill>
                  <a:schemeClr val="accent4"/>
                </a:solidFill>
                <a:cs typeface="+mn-cs"/>
              </a:rPr>
              <a:t> = 0; </a:t>
            </a:r>
            <a:r>
              <a:rPr lang="en-US" dirty="0" err="1">
                <a:solidFill>
                  <a:schemeClr val="accent4"/>
                </a:solidFill>
                <a:cs typeface="+mn-cs"/>
              </a:rPr>
              <a:t>i</a:t>
            </a:r>
            <a:r>
              <a:rPr lang="en-US" dirty="0">
                <a:solidFill>
                  <a:schemeClr val="accent4"/>
                </a:solidFill>
                <a:cs typeface="+mn-cs"/>
              </a:rPr>
              <a:t> &lt; 2; </a:t>
            </a:r>
            <a:r>
              <a:rPr lang="en-US" dirty="0" err="1">
                <a:solidFill>
                  <a:schemeClr val="accent4"/>
                </a:solidFill>
                <a:cs typeface="+mn-cs"/>
              </a:rPr>
              <a:t>i</a:t>
            </a:r>
            <a:r>
              <a:rPr lang="en-US" dirty="0">
                <a:solidFill>
                  <a:schemeClr val="accent4"/>
                </a:solidFill>
                <a:cs typeface="+mn-cs"/>
              </a:rPr>
              <a:t>++) {	 </a:t>
            </a:r>
          </a:p>
          <a:p>
            <a:pPr>
              <a:defRPr/>
            </a:pPr>
            <a:r>
              <a:rPr lang="en-US" dirty="0">
                <a:solidFill>
                  <a:schemeClr val="accent4"/>
                </a:solidFill>
                <a:cs typeface="+mn-cs"/>
              </a:rPr>
              <a:t>  </a:t>
            </a:r>
            <a:r>
              <a:rPr lang="en-US" dirty="0" err="1">
                <a:solidFill>
                  <a:schemeClr val="accent4"/>
                </a:solidFill>
                <a:cs typeface="+mn-cs"/>
              </a:rPr>
              <a:t>System.out.println</a:t>
            </a:r>
            <a:r>
              <a:rPr lang="en-US" dirty="0">
                <a:solidFill>
                  <a:schemeClr val="accent4"/>
                </a:solidFill>
                <a:cs typeface="+mn-cs"/>
              </a:rPr>
              <a:t>("Welcome to Java!"); </a:t>
            </a:r>
          </a:p>
          <a:p>
            <a:pPr>
              <a:defRPr/>
            </a:pPr>
            <a:r>
              <a:rPr lang="en-US" dirty="0">
                <a:solidFill>
                  <a:schemeClr val="accent4"/>
                </a:solidFill>
                <a:cs typeface="+mn-cs"/>
              </a:rPr>
              <a:t>}</a:t>
            </a:r>
          </a:p>
        </p:txBody>
      </p:sp>
      <p:sp>
        <p:nvSpPr>
          <p:cNvPr id="173061" name="Rectangle 5">
            <a:extLst>
              <a:ext uri="{FF2B5EF4-FFF2-40B4-BE49-F238E27FC236}">
                <a16:creationId xmlns:a16="http://schemas.microsoft.com/office/drawing/2014/main" id="{5C26E3E0-EA1C-90F5-6116-038ABF9329AA}"/>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3062" name="Rectangle 6">
            <a:extLst>
              <a:ext uri="{FF2B5EF4-FFF2-40B4-BE49-F238E27FC236}">
                <a16:creationId xmlns:a16="http://schemas.microsoft.com/office/drawing/2014/main" id="{544D4BD7-6122-6E8F-2F66-AE149473ED4C}"/>
              </a:ext>
            </a:extLst>
          </p:cNvPr>
          <p:cNvSpPr>
            <a:spLocks noChangeArrowheads="1"/>
          </p:cNvSpPr>
          <p:nvPr/>
        </p:nvSpPr>
        <p:spPr bwMode="auto">
          <a:xfrm>
            <a:off x="1095376" y="1709738"/>
            <a:ext cx="428624"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3063" name="AutoShape 7">
            <a:extLst>
              <a:ext uri="{FF2B5EF4-FFF2-40B4-BE49-F238E27FC236}">
                <a16:creationId xmlns:a16="http://schemas.microsoft.com/office/drawing/2014/main" id="{6121CBA6-80F4-BFF7-C900-B32EAE67677C}"/>
              </a:ext>
            </a:extLst>
          </p:cNvPr>
          <p:cNvSpPr>
            <a:spLocks noChangeArrowheads="1"/>
          </p:cNvSpPr>
          <p:nvPr/>
        </p:nvSpPr>
        <p:spPr bwMode="auto">
          <a:xfrm>
            <a:off x="5110163" y="1163638"/>
            <a:ext cx="3533775" cy="728662"/>
          </a:xfrm>
          <a:prstGeom prst="wedgeRoundRectCallout">
            <a:avLst>
              <a:gd name="adj1" fmla="val -149912"/>
              <a:gd name="adj2" fmla="val 3277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&lt; 2) is false  </a:t>
            </a:r>
          </a:p>
          <a:p>
            <a:pPr algn="ctr">
              <a:spcBef>
                <a:spcPct val="0"/>
              </a:spcBef>
              <a:buClrTx/>
              <a:buSzTx/>
              <a:buFontTx/>
              <a:buNone/>
            </a:pPr>
            <a:r>
              <a:rPr lang="en-US" altLang="en-US" sz="1800"/>
              <a:t>since i is 2</a:t>
            </a:r>
          </a:p>
        </p:txBody>
      </p:sp>
      <p:sp>
        <p:nvSpPr>
          <p:cNvPr id="173064" name="Rectangle 8">
            <a:extLst>
              <a:ext uri="{FF2B5EF4-FFF2-40B4-BE49-F238E27FC236}">
                <a16:creationId xmlns:a16="http://schemas.microsoft.com/office/drawing/2014/main" id="{ABE089F8-104A-E266-C1B7-8E2B43A5D2D0}"/>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Slide Number Placeholder 4">
            <a:extLst>
              <a:ext uri="{FF2B5EF4-FFF2-40B4-BE49-F238E27FC236}">
                <a16:creationId xmlns:a16="http://schemas.microsoft.com/office/drawing/2014/main" id="{7EC9C0B7-0981-8876-3362-BCBB90BA872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210330B-2DC3-204E-BEE9-4B3AAAA0E1B4}" type="slidenum">
              <a:rPr lang="en-US" altLang="en-US" sz="1400"/>
              <a:pPr>
                <a:spcBef>
                  <a:spcPct val="0"/>
                </a:spcBef>
                <a:buClrTx/>
                <a:buSzTx/>
                <a:buFontTx/>
                <a:buNone/>
              </a:pPr>
              <a:t>116</a:t>
            </a:fld>
            <a:endParaRPr lang="en-US" altLang="en-US" sz="1400"/>
          </a:p>
        </p:txBody>
      </p:sp>
      <p:sp>
        <p:nvSpPr>
          <p:cNvPr id="174082" name="Rectangle 2">
            <a:extLst>
              <a:ext uri="{FF2B5EF4-FFF2-40B4-BE49-F238E27FC236}">
                <a16:creationId xmlns:a16="http://schemas.microsoft.com/office/drawing/2014/main" id="{E39EC4E1-3664-9F20-4C5D-91BA66B2958B}"/>
              </a:ext>
            </a:extLst>
          </p:cNvPr>
          <p:cNvSpPr>
            <a:spLocks noGrp="1" noChangeArrowheads="1"/>
          </p:cNvSpPr>
          <p:nvPr>
            <p:ph type="title"/>
          </p:nvPr>
        </p:nvSpPr>
        <p:spPr>
          <a:xfrm>
            <a:off x="685800" y="228600"/>
            <a:ext cx="7772400" cy="762000"/>
          </a:xfrm>
        </p:spPr>
        <p:txBody>
          <a:bodyPr/>
          <a:lstStyle/>
          <a:p>
            <a:r>
              <a:rPr lang="en-US" altLang="en-US"/>
              <a:t>Trace for Loop, cont.</a:t>
            </a:r>
          </a:p>
        </p:txBody>
      </p:sp>
      <p:sp>
        <p:nvSpPr>
          <p:cNvPr id="174083" name="Rectangle 3">
            <a:extLst>
              <a:ext uri="{FF2B5EF4-FFF2-40B4-BE49-F238E27FC236}">
                <a16:creationId xmlns:a16="http://schemas.microsoft.com/office/drawing/2014/main" id="{C29AA386-1B2D-178B-1BF0-F7F0748BAD3C}"/>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69" name="Rectangle 4">
            <a:extLst>
              <a:ext uri="{FF2B5EF4-FFF2-40B4-BE49-F238E27FC236}">
                <a16:creationId xmlns:a16="http://schemas.microsoft.com/office/drawing/2014/main" id="{DAB2F751-0088-4C40-85CC-F62DF7ABDB30}"/>
              </a:ext>
            </a:extLst>
          </p:cNvPr>
          <p:cNvSpPr>
            <a:spLocks noChangeArrowheads="1"/>
          </p:cNvSpPr>
          <p:nvPr/>
        </p:nvSpPr>
        <p:spPr bwMode="auto">
          <a:xfrm>
            <a:off x="228600" y="1447800"/>
            <a:ext cx="5334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dirty="0" err="1">
                <a:solidFill>
                  <a:schemeClr val="accent4"/>
                </a:solidFill>
                <a:cs typeface="+mn-cs"/>
              </a:rPr>
              <a:t>int</a:t>
            </a:r>
            <a:r>
              <a:rPr lang="en-US" dirty="0">
                <a:solidFill>
                  <a:schemeClr val="accent4"/>
                </a:solidFill>
                <a:cs typeface="+mn-cs"/>
              </a:rPr>
              <a:t> </a:t>
            </a:r>
            <a:r>
              <a:rPr lang="en-US" dirty="0" err="1">
                <a:solidFill>
                  <a:schemeClr val="accent4"/>
                </a:solidFill>
                <a:cs typeface="+mn-cs"/>
              </a:rPr>
              <a:t>i</a:t>
            </a:r>
            <a:r>
              <a:rPr lang="en-US" dirty="0">
                <a:solidFill>
                  <a:schemeClr val="accent4"/>
                </a:solidFill>
                <a:cs typeface="+mn-cs"/>
              </a:rPr>
              <a:t>;</a:t>
            </a:r>
          </a:p>
          <a:p>
            <a:pPr>
              <a:defRPr/>
            </a:pPr>
            <a:r>
              <a:rPr lang="en-US" dirty="0">
                <a:solidFill>
                  <a:schemeClr val="accent4"/>
                </a:solidFill>
                <a:cs typeface="+mn-cs"/>
              </a:rPr>
              <a:t>for (</a:t>
            </a:r>
            <a:r>
              <a:rPr lang="en-US" dirty="0" err="1">
                <a:solidFill>
                  <a:schemeClr val="accent4"/>
                </a:solidFill>
                <a:cs typeface="+mn-cs"/>
              </a:rPr>
              <a:t>i</a:t>
            </a:r>
            <a:r>
              <a:rPr lang="en-US" dirty="0">
                <a:solidFill>
                  <a:schemeClr val="accent4"/>
                </a:solidFill>
                <a:cs typeface="+mn-cs"/>
              </a:rPr>
              <a:t> = 0; </a:t>
            </a:r>
            <a:r>
              <a:rPr lang="en-US" dirty="0" err="1">
                <a:solidFill>
                  <a:schemeClr val="accent4"/>
                </a:solidFill>
                <a:cs typeface="+mn-cs"/>
              </a:rPr>
              <a:t>i</a:t>
            </a:r>
            <a:r>
              <a:rPr lang="en-US" dirty="0">
                <a:solidFill>
                  <a:schemeClr val="accent4"/>
                </a:solidFill>
                <a:cs typeface="+mn-cs"/>
              </a:rPr>
              <a:t> &lt; 2; </a:t>
            </a:r>
            <a:r>
              <a:rPr lang="en-US" dirty="0" err="1">
                <a:solidFill>
                  <a:schemeClr val="accent4"/>
                </a:solidFill>
                <a:cs typeface="+mn-cs"/>
              </a:rPr>
              <a:t>i</a:t>
            </a:r>
            <a:r>
              <a:rPr lang="en-US" dirty="0">
                <a:solidFill>
                  <a:schemeClr val="accent4"/>
                </a:solidFill>
                <a:cs typeface="+mn-cs"/>
              </a:rPr>
              <a:t>++) {	 </a:t>
            </a:r>
          </a:p>
          <a:p>
            <a:pPr>
              <a:defRPr/>
            </a:pPr>
            <a:r>
              <a:rPr lang="en-US" dirty="0">
                <a:solidFill>
                  <a:schemeClr val="accent4"/>
                </a:solidFill>
                <a:cs typeface="+mn-cs"/>
              </a:rPr>
              <a:t>  </a:t>
            </a:r>
            <a:r>
              <a:rPr lang="en-US" dirty="0" err="1">
                <a:solidFill>
                  <a:schemeClr val="accent4"/>
                </a:solidFill>
                <a:cs typeface="+mn-cs"/>
              </a:rPr>
              <a:t>System.out.println</a:t>
            </a:r>
            <a:r>
              <a:rPr lang="en-US" dirty="0">
                <a:solidFill>
                  <a:schemeClr val="accent4"/>
                </a:solidFill>
                <a:cs typeface="+mn-cs"/>
              </a:rPr>
              <a:t>("Welcome to Java!"); </a:t>
            </a:r>
          </a:p>
          <a:p>
            <a:pPr>
              <a:defRPr/>
            </a:pPr>
            <a:r>
              <a:rPr lang="en-US" dirty="0">
                <a:solidFill>
                  <a:schemeClr val="accent4"/>
                </a:solidFill>
                <a:cs typeface="+mn-cs"/>
              </a:rPr>
              <a:t>}</a:t>
            </a:r>
          </a:p>
          <a:p>
            <a:pPr>
              <a:defRPr/>
            </a:pPr>
            <a:endParaRPr lang="en-US" dirty="0">
              <a:solidFill>
                <a:schemeClr val="bg2"/>
              </a:solidFill>
              <a:cs typeface="+mn-cs"/>
            </a:endParaRPr>
          </a:p>
        </p:txBody>
      </p:sp>
      <p:sp>
        <p:nvSpPr>
          <p:cNvPr id="174085" name="Rectangle 5">
            <a:extLst>
              <a:ext uri="{FF2B5EF4-FFF2-40B4-BE49-F238E27FC236}">
                <a16:creationId xmlns:a16="http://schemas.microsoft.com/office/drawing/2014/main" id="{31AB5388-4671-3D71-5CA6-D2B6240F7148}"/>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086" name="Rectangle 6">
            <a:extLst>
              <a:ext uri="{FF2B5EF4-FFF2-40B4-BE49-F238E27FC236}">
                <a16:creationId xmlns:a16="http://schemas.microsoft.com/office/drawing/2014/main" id="{A83F554F-AF9B-8DAC-0E04-0CBBBF402370}"/>
              </a:ext>
            </a:extLst>
          </p:cNvPr>
          <p:cNvSpPr>
            <a:spLocks noChangeArrowheads="1"/>
          </p:cNvSpPr>
          <p:nvPr/>
        </p:nvSpPr>
        <p:spPr bwMode="auto">
          <a:xfrm>
            <a:off x="236219" y="2578102"/>
            <a:ext cx="4992687"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087" name="AutoShape 7">
            <a:extLst>
              <a:ext uri="{FF2B5EF4-FFF2-40B4-BE49-F238E27FC236}">
                <a16:creationId xmlns:a16="http://schemas.microsoft.com/office/drawing/2014/main" id="{DC418A37-7816-C489-B5D3-A8DFEC905539}"/>
              </a:ext>
            </a:extLst>
          </p:cNvPr>
          <p:cNvSpPr>
            <a:spLocks noChangeArrowheads="1"/>
          </p:cNvSpPr>
          <p:nvPr/>
        </p:nvSpPr>
        <p:spPr bwMode="auto">
          <a:xfrm>
            <a:off x="5110163" y="1163638"/>
            <a:ext cx="3533775" cy="728662"/>
          </a:xfrm>
          <a:prstGeom prst="wedgeRoundRectCallout">
            <a:avLst>
              <a:gd name="adj1" fmla="val -90899"/>
              <a:gd name="adj2" fmla="val 13967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Exit the loop. Execute the next statement after the loop</a:t>
            </a:r>
          </a:p>
        </p:txBody>
      </p:sp>
      <p:sp>
        <p:nvSpPr>
          <p:cNvPr id="174088" name="Rectangle 8">
            <a:extLst>
              <a:ext uri="{FF2B5EF4-FFF2-40B4-BE49-F238E27FC236}">
                <a16:creationId xmlns:a16="http://schemas.microsoft.com/office/drawing/2014/main" id="{8EE40446-1E70-707E-5F13-99CA21DF0EF8}"/>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Slide Number Placeholder 4">
            <a:extLst>
              <a:ext uri="{FF2B5EF4-FFF2-40B4-BE49-F238E27FC236}">
                <a16:creationId xmlns:a16="http://schemas.microsoft.com/office/drawing/2014/main" id="{DB112B6B-E6E0-B292-7AA0-FDF30AF667F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E52EFEA-6F0F-0D40-A633-248006C247E6}" type="slidenum">
              <a:rPr lang="en-US" altLang="en-US" sz="1400"/>
              <a:pPr>
                <a:spcBef>
                  <a:spcPct val="0"/>
                </a:spcBef>
                <a:buClrTx/>
                <a:buSzTx/>
                <a:buFontTx/>
                <a:buNone/>
              </a:pPr>
              <a:t>117</a:t>
            </a:fld>
            <a:endParaRPr lang="en-US" altLang="en-US" sz="1400"/>
          </a:p>
        </p:txBody>
      </p:sp>
      <p:sp>
        <p:nvSpPr>
          <p:cNvPr id="175106" name="Rectangle 2">
            <a:extLst>
              <a:ext uri="{FF2B5EF4-FFF2-40B4-BE49-F238E27FC236}">
                <a16:creationId xmlns:a16="http://schemas.microsoft.com/office/drawing/2014/main" id="{2DDF265A-9997-2896-67C2-5CFC9ACCDC67}"/>
              </a:ext>
            </a:extLst>
          </p:cNvPr>
          <p:cNvSpPr>
            <a:spLocks noGrp="1" noChangeArrowheads="1"/>
          </p:cNvSpPr>
          <p:nvPr>
            <p:ph type="title"/>
          </p:nvPr>
        </p:nvSpPr>
        <p:spPr>
          <a:xfrm>
            <a:off x="685800" y="228600"/>
            <a:ext cx="7772400" cy="609600"/>
          </a:xfrm>
        </p:spPr>
        <p:txBody>
          <a:bodyPr/>
          <a:lstStyle/>
          <a:p>
            <a:r>
              <a:rPr lang="en-US" altLang="en-US"/>
              <a:t>Note</a:t>
            </a:r>
          </a:p>
        </p:txBody>
      </p:sp>
      <p:sp>
        <p:nvSpPr>
          <p:cNvPr id="175107" name="Text Box 3">
            <a:extLst>
              <a:ext uri="{FF2B5EF4-FFF2-40B4-BE49-F238E27FC236}">
                <a16:creationId xmlns:a16="http://schemas.microsoft.com/office/drawing/2014/main" id="{E4406F63-45BE-84F7-51D5-0DF34564B1A5}"/>
              </a:ext>
            </a:extLst>
          </p:cNvPr>
          <p:cNvSpPr txBox="1">
            <a:spLocks noChangeArrowheads="1"/>
          </p:cNvSpPr>
          <p:nvPr/>
        </p:nvSpPr>
        <p:spPr bwMode="auto">
          <a:xfrm>
            <a:off x="304800" y="990600"/>
            <a:ext cx="86106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Courier New" panose="02070309020205020404" pitchFamily="49" charset="0"/>
              </a:rPr>
              <a:t>The </a:t>
            </a:r>
            <a:r>
              <a:rPr lang="en-US" altLang="en-US" sz="2800" u="sng">
                <a:cs typeface="Courier New" panose="02070309020205020404" pitchFamily="49" charset="0"/>
              </a:rPr>
              <a:t>initial-action</a:t>
            </a:r>
            <a:r>
              <a:rPr lang="en-US" altLang="en-US" sz="2800">
                <a:cs typeface="Courier New" panose="02070309020205020404" pitchFamily="49" charset="0"/>
              </a:rPr>
              <a:t> in a </a:t>
            </a:r>
            <a:r>
              <a:rPr lang="en-US" altLang="en-US" sz="2800" u="sng">
                <a:cs typeface="Courier New" panose="02070309020205020404" pitchFamily="49" charset="0"/>
              </a:rPr>
              <a:t>for</a:t>
            </a:r>
            <a:r>
              <a:rPr lang="en-US" altLang="en-US" sz="2800">
                <a:cs typeface="Courier New" panose="02070309020205020404" pitchFamily="49" charset="0"/>
              </a:rPr>
              <a:t> loop can be a list of zero or more comma-separated expressions. The </a:t>
            </a:r>
            <a:r>
              <a:rPr lang="en-US" altLang="en-US" sz="2800" u="sng">
                <a:cs typeface="Courier New" panose="02070309020205020404" pitchFamily="49" charset="0"/>
              </a:rPr>
              <a:t>action-after-each-iteration</a:t>
            </a:r>
            <a:r>
              <a:rPr lang="en-US" altLang="en-US" sz="2800">
                <a:cs typeface="Courier New" panose="02070309020205020404" pitchFamily="49" charset="0"/>
              </a:rPr>
              <a:t> in a </a:t>
            </a:r>
            <a:r>
              <a:rPr lang="en-US" altLang="en-US" sz="2800" u="sng">
                <a:cs typeface="Courier New" panose="02070309020205020404" pitchFamily="49" charset="0"/>
              </a:rPr>
              <a:t>for</a:t>
            </a:r>
            <a:r>
              <a:rPr lang="en-US" altLang="en-US" sz="2800">
                <a:cs typeface="Courier New" panose="02070309020205020404" pitchFamily="49" charset="0"/>
              </a:rPr>
              <a:t> loop can be a list of zero or more comma-separated statements. Therefore, the following two </a:t>
            </a:r>
            <a:r>
              <a:rPr lang="en-US" altLang="en-US" sz="2800" u="sng">
                <a:cs typeface="Courier New" panose="02070309020205020404" pitchFamily="49" charset="0"/>
              </a:rPr>
              <a:t>for</a:t>
            </a:r>
            <a:r>
              <a:rPr lang="en-US" altLang="en-US" sz="2800">
                <a:cs typeface="Courier New" panose="02070309020205020404" pitchFamily="49" charset="0"/>
              </a:rPr>
              <a:t> loops are correct. They are rarely used in practice, however.</a:t>
            </a:r>
          </a:p>
          <a:p>
            <a:pPr lvl="1">
              <a:spcBef>
                <a:spcPct val="50000"/>
              </a:spcBef>
              <a:buClrTx/>
              <a:buFontTx/>
              <a:buNone/>
            </a:pPr>
            <a:r>
              <a:rPr lang="en-US" altLang="en-US" sz="2400" b="1">
                <a:cs typeface="Courier New" panose="02070309020205020404" pitchFamily="49" charset="0"/>
              </a:rPr>
              <a:t>for (int i = 1; i &lt; 100; System.out.println(i++));</a:t>
            </a:r>
            <a:endParaRPr lang="en-US" altLang="en-US" sz="2400" b="1">
              <a:cs typeface="Times New Roman" panose="02020603050405020304" pitchFamily="18" charset="0"/>
            </a:endParaRPr>
          </a:p>
          <a:p>
            <a:pPr lvl="1">
              <a:spcBef>
                <a:spcPct val="50000"/>
              </a:spcBef>
              <a:buClrTx/>
              <a:buFontTx/>
              <a:buNone/>
            </a:pPr>
            <a:r>
              <a:rPr lang="en-US" altLang="en-US" sz="2400" b="1">
                <a:cs typeface="Courier New" panose="02070309020205020404" pitchFamily="49" charset="0"/>
              </a:rPr>
              <a:t> </a:t>
            </a:r>
            <a:endParaRPr lang="en-US" altLang="en-US" sz="2400" b="1">
              <a:cs typeface="Times New Roman" panose="02020603050405020304" pitchFamily="18" charset="0"/>
            </a:endParaRPr>
          </a:p>
          <a:p>
            <a:pPr lvl="1">
              <a:spcBef>
                <a:spcPct val="50000"/>
              </a:spcBef>
              <a:buClrTx/>
              <a:buFontTx/>
              <a:buNone/>
            </a:pPr>
            <a:r>
              <a:rPr lang="en-US" altLang="en-US" sz="2400" b="1">
                <a:cs typeface="Courier New" panose="02070309020205020404" pitchFamily="49" charset="0"/>
              </a:rPr>
              <a:t>for (int i = 0, j = 0; (i + j &lt; 10); i++, j++) {</a:t>
            </a:r>
            <a:endParaRPr lang="en-US" altLang="en-US" sz="2400" b="1">
              <a:cs typeface="Times New Roman" panose="02020603050405020304" pitchFamily="18" charset="0"/>
            </a:endParaRPr>
          </a:p>
          <a:p>
            <a:pPr lvl="1">
              <a:spcBef>
                <a:spcPct val="50000"/>
              </a:spcBef>
              <a:buClrTx/>
              <a:buFontTx/>
              <a:buNone/>
            </a:pPr>
            <a:r>
              <a:rPr lang="en-US" altLang="en-US" sz="2400" b="1">
                <a:cs typeface="Courier New" panose="02070309020205020404" pitchFamily="49" charset="0"/>
              </a:rPr>
              <a:t>  // Do something</a:t>
            </a:r>
            <a:endParaRPr lang="en-US" altLang="en-US" sz="2400" b="1">
              <a:cs typeface="Times New Roman" panose="02020603050405020304" pitchFamily="18" charset="0"/>
            </a:endParaRPr>
          </a:p>
          <a:p>
            <a:pPr lvl="1">
              <a:spcBef>
                <a:spcPct val="50000"/>
              </a:spcBef>
              <a:buClrTx/>
              <a:buFontTx/>
              <a:buNone/>
            </a:pPr>
            <a:r>
              <a:rPr lang="en-US" altLang="en-US" sz="2400" b="1">
                <a:cs typeface="Courier New" panose="02070309020205020404" pitchFamily="49" charset="0"/>
              </a:rPr>
              <a:t>}</a:t>
            </a:r>
            <a:r>
              <a:rPr lang="en-US" altLang="en-US" u="sng">
                <a:latin typeface="Courier New" panose="02070309020205020404" pitchFamily="49" charset="0"/>
                <a:cs typeface="Courier New" panose="02070309020205020404" pitchFamily="49" charset="0"/>
              </a:rPr>
              <a:t>     </a:t>
            </a:r>
            <a:endParaRPr lang="en-US" altLang="en-US">
              <a:cs typeface="Courier New" panose="02070309020205020404" pitchFamily="49"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Slide Number Placeholder 4">
            <a:extLst>
              <a:ext uri="{FF2B5EF4-FFF2-40B4-BE49-F238E27FC236}">
                <a16:creationId xmlns:a16="http://schemas.microsoft.com/office/drawing/2014/main" id="{C7470BE0-C397-46BF-E044-81580A6E399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D332385-F2A6-F247-B25E-86ABDBADC20B}" type="slidenum">
              <a:rPr lang="en-US" altLang="en-US" sz="1400"/>
              <a:pPr>
                <a:spcBef>
                  <a:spcPct val="0"/>
                </a:spcBef>
                <a:buClrTx/>
                <a:buSzTx/>
                <a:buFontTx/>
                <a:buNone/>
              </a:pPr>
              <a:t>118</a:t>
            </a:fld>
            <a:endParaRPr lang="en-US" altLang="en-US" sz="1400"/>
          </a:p>
        </p:txBody>
      </p:sp>
      <p:sp>
        <p:nvSpPr>
          <p:cNvPr id="176130" name="Rectangle 2">
            <a:extLst>
              <a:ext uri="{FF2B5EF4-FFF2-40B4-BE49-F238E27FC236}">
                <a16:creationId xmlns:a16="http://schemas.microsoft.com/office/drawing/2014/main" id="{C8A8A145-DA0B-5906-67E4-EE9BDD510DA5}"/>
              </a:ext>
            </a:extLst>
          </p:cNvPr>
          <p:cNvSpPr>
            <a:spLocks noGrp="1" noChangeArrowheads="1"/>
          </p:cNvSpPr>
          <p:nvPr>
            <p:ph type="title"/>
          </p:nvPr>
        </p:nvSpPr>
        <p:spPr>
          <a:xfrm>
            <a:off x="685800" y="228600"/>
            <a:ext cx="7772400" cy="609600"/>
          </a:xfrm>
        </p:spPr>
        <p:txBody>
          <a:bodyPr/>
          <a:lstStyle/>
          <a:p>
            <a:r>
              <a:rPr lang="en-US" altLang="en-US"/>
              <a:t>Note</a:t>
            </a:r>
          </a:p>
        </p:txBody>
      </p:sp>
      <p:sp>
        <p:nvSpPr>
          <p:cNvPr id="176131" name="Text Box 3">
            <a:extLst>
              <a:ext uri="{FF2B5EF4-FFF2-40B4-BE49-F238E27FC236}">
                <a16:creationId xmlns:a16="http://schemas.microsoft.com/office/drawing/2014/main" id="{5D703AEA-E212-D31E-A76D-96B641FFC8A0}"/>
              </a:ext>
            </a:extLst>
          </p:cNvPr>
          <p:cNvSpPr txBox="1">
            <a:spLocks noChangeArrowheads="1"/>
          </p:cNvSpPr>
          <p:nvPr/>
        </p:nvSpPr>
        <p:spPr bwMode="auto">
          <a:xfrm>
            <a:off x="304800" y="990600"/>
            <a:ext cx="8610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Courier New" panose="02070309020205020404" pitchFamily="49" charset="0"/>
              </a:rPr>
              <a:t>If the </a:t>
            </a:r>
            <a:r>
              <a:rPr lang="en-US" altLang="en-US" sz="2800" u="sng">
                <a:cs typeface="Courier New" panose="02070309020205020404" pitchFamily="49" charset="0"/>
              </a:rPr>
              <a:t>loop-continuation-condition</a:t>
            </a:r>
            <a:r>
              <a:rPr lang="en-US" altLang="en-US" sz="2800">
                <a:cs typeface="Courier New" panose="02070309020205020404" pitchFamily="49" charset="0"/>
              </a:rPr>
              <a:t> in a </a:t>
            </a:r>
            <a:r>
              <a:rPr lang="en-US" altLang="en-US" sz="2800" u="sng">
                <a:cs typeface="Courier New" panose="02070309020205020404" pitchFamily="49" charset="0"/>
              </a:rPr>
              <a:t>for</a:t>
            </a:r>
            <a:r>
              <a:rPr lang="en-US" altLang="en-US" sz="2800">
                <a:cs typeface="Courier New" panose="02070309020205020404" pitchFamily="49" charset="0"/>
              </a:rPr>
              <a:t> loop is omitted, it is implicitly true. Thus the statement given below in (a), which is an infinite loop, is correct. Nevertheless, it is better to use the equivalent loop in (b) to avoid confusion:</a:t>
            </a:r>
            <a:endParaRPr lang="en-US" altLang="en-US" sz="2800">
              <a:cs typeface="Times New Roman" panose="02020603050405020304" pitchFamily="18" charset="0"/>
            </a:endParaRPr>
          </a:p>
        </p:txBody>
      </p:sp>
      <p:sp>
        <p:nvSpPr>
          <p:cNvPr id="176132" name="Rectangle 5">
            <a:extLst>
              <a:ext uri="{FF2B5EF4-FFF2-40B4-BE49-F238E27FC236}">
                <a16:creationId xmlns:a16="http://schemas.microsoft.com/office/drawing/2014/main" id="{C655E419-B75B-9B02-244B-776736E965D7}"/>
              </a:ext>
            </a:extLst>
          </p:cNvPr>
          <p:cNvSpPr>
            <a:spLocks noChangeArrowheads="1"/>
          </p:cNvSpPr>
          <p:nvPr/>
        </p:nvSpPr>
        <p:spPr bwMode="auto">
          <a:xfrm>
            <a:off x="3024188"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76133" name="Object 4">
            <a:extLst>
              <a:ext uri="{FF2B5EF4-FFF2-40B4-BE49-F238E27FC236}">
                <a16:creationId xmlns:a16="http://schemas.microsoft.com/office/drawing/2014/main" id="{BDA5245A-B78C-F408-24EE-6D6A2F1CA84B}"/>
              </a:ext>
            </a:extLst>
          </p:cNvPr>
          <p:cNvGraphicFramePr>
            <a:graphicFrameLocks noChangeAspect="1"/>
          </p:cNvGraphicFramePr>
          <p:nvPr/>
        </p:nvGraphicFramePr>
        <p:xfrm>
          <a:off x="304800" y="3733800"/>
          <a:ext cx="8458200" cy="1612900"/>
        </p:xfrm>
        <a:graphic>
          <a:graphicData uri="http://schemas.openxmlformats.org/presentationml/2006/ole">
            <mc:AlternateContent xmlns:mc="http://schemas.openxmlformats.org/markup-compatibility/2006">
              <mc:Choice xmlns:v="urn:schemas-microsoft-com:vml" Requires="v">
                <p:oleObj name="Picture" r:id="rId2" imgW="19215100" imgH="3670300" progId="Word.Picture.8">
                  <p:embed/>
                </p:oleObj>
              </mc:Choice>
              <mc:Fallback>
                <p:oleObj name="Picture" r:id="rId2" imgW="19215100" imgH="3670300" progId="Word.Picture.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733800"/>
                        <a:ext cx="8458200"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Slide Number Placeholder 4">
            <a:extLst>
              <a:ext uri="{FF2B5EF4-FFF2-40B4-BE49-F238E27FC236}">
                <a16:creationId xmlns:a16="http://schemas.microsoft.com/office/drawing/2014/main" id="{FB971E30-876D-FC32-EE3B-D0DE487883E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6D17643-84E8-0049-95A5-9639322EA97A}" type="slidenum">
              <a:rPr lang="en-US" altLang="en-US" sz="1400"/>
              <a:pPr>
                <a:spcBef>
                  <a:spcPct val="0"/>
                </a:spcBef>
                <a:buClrTx/>
                <a:buSzTx/>
                <a:buFontTx/>
                <a:buNone/>
              </a:pPr>
              <a:t>119</a:t>
            </a:fld>
            <a:endParaRPr lang="en-US" altLang="en-US" sz="1400"/>
          </a:p>
        </p:txBody>
      </p:sp>
      <p:sp>
        <p:nvSpPr>
          <p:cNvPr id="177154" name="Rectangle 2">
            <a:extLst>
              <a:ext uri="{FF2B5EF4-FFF2-40B4-BE49-F238E27FC236}">
                <a16:creationId xmlns:a16="http://schemas.microsoft.com/office/drawing/2014/main" id="{BADDF99A-B7E0-1E21-E240-31B2FED89705}"/>
              </a:ext>
            </a:extLst>
          </p:cNvPr>
          <p:cNvSpPr>
            <a:spLocks noGrp="1" noChangeArrowheads="1"/>
          </p:cNvSpPr>
          <p:nvPr>
            <p:ph type="title"/>
          </p:nvPr>
        </p:nvSpPr>
        <p:spPr>
          <a:xfrm>
            <a:off x="693738" y="317500"/>
            <a:ext cx="7772400" cy="685800"/>
          </a:xfrm>
        </p:spPr>
        <p:txBody>
          <a:bodyPr/>
          <a:lstStyle/>
          <a:p>
            <a:r>
              <a:rPr lang="en-US" altLang="en-US"/>
              <a:t>Caution</a:t>
            </a:r>
            <a:endParaRPr lang="en-US" altLang="en-US">
              <a:solidFill>
                <a:schemeClr val="tx1"/>
              </a:solidFill>
            </a:endParaRPr>
          </a:p>
        </p:txBody>
      </p:sp>
      <p:sp>
        <p:nvSpPr>
          <p:cNvPr id="177155" name="Rectangle 3">
            <a:extLst>
              <a:ext uri="{FF2B5EF4-FFF2-40B4-BE49-F238E27FC236}">
                <a16:creationId xmlns:a16="http://schemas.microsoft.com/office/drawing/2014/main" id="{54FFC832-D4DF-F526-AF08-8E4313A4771D}"/>
              </a:ext>
            </a:extLst>
          </p:cNvPr>
          <p:cNvSpPr>
            <a:spLocks noGrp="1" noChangeArrowheads="1"/>
          </p:cNvSpPr>
          <p:nvPr>
            <p:ph type="body" idx="1"/>
          </p:nvPr>
        </p:nvSpPr>
        <p:spPr>
          <a:xfrm>
            <a:off x="304800" y="1316038"/>
            <a:ext cx="8645525" cy="1055687"/>
          </a:xfrm>
        </p:spPr>
        <p:txBody>
          <a:bodyPr/>
          <a:lstStyle/>
          <a:p>
            <a:pPr marL="0" indent="0">
              <a:buFont typeface="Monotype Sorts" pitchFamily="2" charset="2"/>
              <a:buNone/>
            </a:pPr>
            <a:r>
              <a:rPr lang="en-US" altLang="en-US" sz="3000">
                <a:cs typeface="Times New Roman" panose="02020603050405020304" pitchFamily="18" charset="0"/>
              </a:rPr>
              <a:t>Adding a semicolon at the end of the </a:t>
            </a:r>
            <a:r>
              <a:rPr lang="en-US" altLang="en-US" sz="3000" u="sng">
                <a:cs typeface="Times New Roman" panose="02020603050405020304" pitchFamily="18" charset="0"/>
              </a:rPr>
              <a:t>for</a:t>
            </a:r>
            <a:r>
              <a:rPr lang="en-US" altLang="en-US" sz="3000">
                <a:cs typeface="Times New Roman" panose="02020603050405020304" pitchFamily="18" charset="0"/>
              </a:rPr>
              <a:t> clause before the loop body is a common mistake, as shown below:</a:t>
            </a:r>
          </a:p>
        </p:txBody>
      </p:sp>
      <p:sp>
        <p:nvSpPr>
          <p:cNvPr id="177156" name="Text Box 4">
            <a:extLst>
              <a:ext uri="{FF2B5EF4-FFF2-40B4-BE49-F238E27FC236}">
                <a16:creationId xmlns:a16="http://schemas.microsoft.com/office/drawing/2014/main" id="{89D7A97A-ABC2-B0B4-AD8E-3E52509B01CB}"/>
              </a:ext>
            </a:extLst>
          </p:cNvPr>
          <p:cNvSpPr txBox="1">
            <a:spLocks noChangeArrowheads="1"/>
          </p:cNvSpPr>
          <p:nvPr/>
        </p:nvSpPr>
        <p:spPr bwMode="auto">
          <a:xfrm>
            <a:off x="6415088" y="2430463"/>
            <a:ext cx="1295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Logic Error</a:t>
            </a:r>
          </a:p>
        </p:txBody>
      </p:sp>
      <p:sp>
        <p:nvSpPr>
          <p:cNvPr id="39942" name="Rectangle 6">
            <a:extLst>
              <a:ext uri="{FF2B5EF4-FFF2-40B4-BE49-F238E27FC236}">
                <a16:creationId xmlns:a16="http://schemas.microsoft.com/office/drawing/2014/main" id="{40B6E014-5906-4A2E-8C7D-F9D69D16A744}"/>
              </a:ext>
            </a:extLst>
          </p:cNvPr>
          <p:cNvSpPr>
            <a:spLocks noChangeArrowheads="1"/>
          </p:cNvSpPr>
          <p:nvPr/>
        </p:nvSpPr>
        <p:spPr bwMode="auto">
          <a:xfrm>
            <a:off x="501650" y="3544888"/>
            <a:ext cx="7181850" cy="191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spcBef>
                <a:spcPct val="20000"/>
              </a:spcBef>
              <a:buClr>
                <a:schemeClr val="tx2"/>
              </a:buClr>
              <a:buSzPct val="75000"/>
              <a:buFont typeface="Monotype Sorts" pitchFamily="2" charset="2"/>
              <a:buNone/>
              <a:defRPr/>
            </a:pPr>
            <a:r>
              <a:rPr lang="en-US" sz="2600" b="1" dirty="0">
                <a:solidFill>
                  <a:schemeClr val="accent4"/>
                </a:solidFill>
                <a:latin typeface="Courier New" pitchFamily="49" charset="0"/>
                <a:cs typeface="+mn-cs"/>
              </a:rPr>
              <a:t>for (</a:t>
            </a:r>
            <a:r>
              <a:rPr lang="en-US" sz="2600" b="1" dirty="0" err="1">
                <a:solidFill>
                  <a:schemeClr val="accent4"/>
                </a:solidFill>
                <a:latin typeface="Courier New" pitchFamily="49" charset="0"/>
                <a:cs typeface="+mn-cs"/>
              </a:rPr>
              <a:t>int</a:t>
            </a:r>
            <a:r>
              <a:rPr lang="en-US" sz="2600" b="1" dirty="0">
                <a:solidFill>
                  <a:schemeClr val="accent4"/>
                </a:solidFill>
                <a:latin typeface="Courier New" pitchFamily="49" charset="0"/>
                <a:cs typeface="+mn-cs"/>
              </a:rPr>
              <a:t> </a:t>
            </a:r>
            <a:r>
              <a:rPr lang="en-US" sz="2600" b="1" dirty="0" err="1">
                <a:solidFill>
                  <a:schemeClr val="accent4"/>
                </a:solidFill>
                <a:latin typeface="Courier New" pitchFamily="49" charset="0"/>
                <a:cs typeface="+mn-cs"/>
              </a:rPr>
              <a:t>i</a:t>
            </a:r>
            <a:r>
              <a:rPr lang="en-US" sz="2600" b="1" dirty="0">
                <a:solidFill>
                  <a:schemeClr val="accent4"/>
                </a:solidFill>
                <a:latin typeface="Courier New" pitchFamily="49" charset="0"/>
                <a:cs typeface="+mn-cs"/>
              </a:rPr>
              <a:t>=0; </a:t>
            </a:r>
            <a:r>
              <a:rPr lang="en-US" sz="2600" b="1" dirty="0" err="1">
                <a:solidFill>
                  <a:schemeClr val="accent4"/>
                </a:solidFill>
                <a:latin typeface="Courier New" pitchFamily="49" charset="0"/>
                <a:cs typeface="+mn-cs"/>
              </a:rPr>
              <a:t>i</a:t>
            </a:r>
            <a:r>
              <a:rPr lang="en-US" sz="2600" b="1" dirty="0">
                <a:solidFill>
                  <a:schemeClr val="accent4"/>
                </a:solidFill>
                <a:latin typeface="Courier New" pitchFamily="49" charset="0"/>
                <a:cs typeface="+mn-cs"/>
              </a:rPr>
              <a:t>&lt;10; </a:t>
            </a:r>
            <a:r>
              <a:rPr lang="en-US" sz="2600" b="1" dirty="0" err="1">
                <a:solidFill>
                  <a:schemeClr val="accent4"/>
                </a:solidFill>
                <a:latin typeface="Courier New" pitchFamily="49" charset="0"/>
                <a:cs typeface="+mn-cs"/>
              </a:rPr>
              <a:t>i</a:t>
            </a:r>
            <a:r>
              <a:rPr lang="en-US" sz="2600" b="1" dirty="0">
                <a:solidFill>
                  <a:schemeClr val="accent4"/>
                </a:solidFill>
                <a:latin typeface="Courier New" pitchFamily="49" charset="0"/>
                <a:cs typeface="+mn-cs"/>
              </a:rPr>
              <a:t>++);</a:t>
            </a:r>
          </a:p>
          <a:p>
            <a:pPr>
              <a:spcBef>
                <a:spcPct val="20000"/>
              </a:spcBef>
              <a:buClr>
                <a:schemeClr val="tx2"/>
              </a:buClr>
              <a:buSzPct val="75000"/>
              <a:buFont typeface="Monotype Sorts" pitchFamily="2" charset="2"/>
              <a:buNone/>
              <a:defRPr/>
            </a:pPr>
            <a:r>
              <a:rPr lang="en-US" sz="2600" b="1" dirty="0">
                <a:solidFill>
                  <a:schemeClr val="accent4"/>
                </a:solidFill>
                <a:latin typeface="Courier New" pitchFamily="49" charset="0"/>
                <a:cs typeface="+mn-cs"/>
              </a:rPr>
              <a:t>{</a:t>
            </a:r>
          </a:p>
          <a:p>
            <a:pPr>
              <a:spcBef>
                <a:spcPct val="20000"/>
              </a:spcBef>
              <a:buClr>
                <a:schemeClr val="tx2"/>
              </a:buClr>
              <a:buSzPct val="75000"/>
              <a:buFont typeface="Monotype Sorts" pitchFamily="2" charset="2"/>
              <a:buNone/>
              <a:defRPr/>
            </a:pPr>
            <a:r>
              <a:rPr lang="en-US" sz="2600" b="1" dirty="0">
                <a:solidFill>
                  <a:schemeClr val="accent4"/>
                </a:solidFill>
                <a:latin typeface="Courier New" pitchFamily="49" charset="0"/>
                <a:cs typeface="+mn-cs"/>
              </a:rPr>
              <a:t>  </a:t>
            </a:r>
            <a:r>
              <a:rPr lang="en-US" sz="2600" b="1" dirty="0" err="1">
                <a:solidFill>
                  <a:schemeClr val="accent4"/>
                </a:solidFill>
                <a:latin typeface="Courier New" pitchFamily="49" charset="0"/>
                <a:cs typeface="+mn-cs"/>
              </a:rPr>
              <a:t>System.out.println</a:t>
            </a:r>
            <a:r>
              <a:rPr lang="en-US" sz="2600" b="1" dirty="0">
                <a:solidFill>
                  <a:schemeClr val="accent4"/>
                </a:solidFill>
                <a:latin typeface="Courier New" pitchFamily="49" charset="0"/>
                <a:cs typeface="+mn-cs"/>
              </a:rPr>
              <a:t>("</a:t>
            </a:r>
            <a:r>
              <a:rPr lang="en-US" sz="2600" b="1" dirty="0" err="1">
                <a:solidFill>
                  <a:schemeClr val="accent4"/>
                </a:solidFill>
                <a:latin typeface="Courier New" pitchFamily="49" charset="0"/>
                <a:cs typeface="+mn-cs"/>
              </a:rPr>
              <a:t>i</a:t>
            </a:r>
            <a:r>
              <a:rPr lang="en-US" sz="2600" b="1" dirty="0">
                <a:solidFill>
                  <a:schemeClr val="accent4"/>
                </a:solidFill>
                <a:latin typeface="Courier New" pitchFamily="49" charset="0"/>
                <a:cs typeface="+mn-cs"/>
              </a:rPr>
              <a:t> is " + </a:t>
            </a:r>
            <a:r>
              <a:rPr lang="en-US" sz="2600" b="1" dirty="0" err="1">
                <a:solidFill>
                  <a:schemeClr val="accent4"/>
                </a:solidFill>
                <a:latin typeface="Courier New" pitchFamily="49" charset="0"/>
                <a:cs typeface="+mn-cs"/>
              </a:rPr>
              <a:t>i</a:t>
            </a:r>
            <a:r>
              <a:rPr lang="en-US" sz="2600" b="1" dirty="0">
                <a:solidFill>
                  <a:schemeClr val="accent4"/>
                </a:solidFill>
                <a:latin typeface="Courier New" pitchFamily="49" charset="0"/>
                <a:cs typeface="+mn-cs"/>
              </a:rPr>
              <a:t>);</a:t>
            </a:r>
          </a:p>
          <a:p>
            <a:pPr>
              <a:spcBef>
                <a:spcPct val="20000"/>
              </a:spcBef>
              <a:buClr>
                <a:schemeClr val="tx2"/>
              </a:buClr>
              <a:buSzPct val="75000"/>
              <a:buFont typeface="Monotype Sorts" pitchFamily="2" charset="2"/>
              <a:buNone/>
              <a:defRPr/>
            </a:pPr>
            <a:r>
              <a:rPr lang="en-US" sz="2600" b="1" dirty="0">
                <a:solidFill>
                  <a:schemeClr val="accent4"/>
                </a:solidFill>
                <a:latin typeface="Courier New" pitchFamily="49" charset="0"/>
                <a:cs typeface="+mn-cs"/>
              </a:rPr>
              <a:t>}</a:t>
            </a:r>
          </a:p>
        </p:txBody>
      </p:sp>
      <p:sp>
        <p:nvSpPr>
          <p:cNvPr id="177158" name="Line 5">
            <a:extLst>
              <a:ext uri="{FF2B5EF4-FFF2-40B4-BE49-F238E27FC236}">
                <a16:creationId xmlns:a16="http://schemas.microsoft.com/office/drawing/2014/main" id="{205F2D63-3751-80E6-C286-6FF93D86061F}"/>
              </a:ext>
            </a:extLst>
          </p:cNvPr>
          <p:cNvSpPr>
            <a:spLocks noChangeShapeType="1"/>
          </p:cNvSpPr>
          <p:nvPr/>
        </p:nvSpPr>
        <p:spPr bwMode="auto">
          <a:xfrm flipH="1">
            <a:off x="5532438" y="3198813"/>
            <a:ext cx="882650" cy="458787"/>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4">
            <a:extLst>
              <a:ext uri="{FF2B5EF4-FFF2-40B4-BE49-F238E27FC236}">
                <a16:creationId xmlns:a16="http://schemas.microsoft.com/office/drawing/2014/main" id="{CB428D0C-7281-B5D6-A143-F716ECB96B6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4544FC1-4A13-FB41-BCF0-D9055719E6DC}" type="slidenum">
              <a:rPr lang="en-US" altLang="en-US" sz="1400"/>
              <a:pPr>
                <a:spcBef>
                  <a:spcPct val="0"/>
                </a:spcBef>
                <a:buClrTx/>
                <a:buSzTx/>
                <a:buFontTx/>
                <a:buNone/>
              </a:pPr>
              <a:t>12</a:t>
            </a:fld>
            <a:endParaRPr lang="en-US" altLang="en-US" sz="1400"/>
          </a:p>
        </p:txBody>
      </p:sp>
      <p:sp>
        <p:nvSpPr>
          <p:cNvPr id="23554" name="Rectangle 2">
            <a:extLst>
              <a:ext uri="{FF2B5EF4-FFF2-40B4-BE49-F238E27FC236}">
                <a16:creationId xmlns:a16="http://schemas.microsoft.com/office/drawing/2014/main" id="{C7F0317D-A669-E2AF-7716-58BA5177B9D0}"/>
              </a:ext>
            </a:extLst>
          </p:cNvPr>
          <p:cNvSpPr>
            <a:spLocks noGrp="1" noChangeArrowheads="1"/>
          </p:cNvSpPr>
          <p:nvPr>
            <p:ph type="title"/>
          </p:nvPr>
        </p:nvSpPr>
        <p:spPr>
          <a:xfrm>
            <a:off x="685800" y="0"/>
            <a:ext cx="7772400" cy="1428750"/>
          </a:xfrm>
        </p:spPr>
        <p:txBody>
          <a:bodyPr/>
          <a:lstStyle/>
          <a:p>
            <a:r>
              <a:rPr lang="en-US" altLang="en-US"/>
              <a:t>Naming Conventions</a:t>
            </a:r>
          </a:p>
        </p:txBody>
      </p:sp>
      <p:sp>
        <p:nvSpPr>
          <p:cNvPr id="23555" name="Rectangle 3">
            <a:extLst>
              <a:ext uri="{FF2B5EF4-FFF2-40B4-BE49-F238E27FC236}">
                <a16:creationId xmlns:a16="http://schemas.microsoft.com/office/drawing/2014/main" id="{2C89FEAB-B74A-6E7B-AC7F-8C96159BFBC1}"/>
              </a:ext>
            </a:extLst>
          </p:cNvPr>
          <p:cNvSpPr>
            <a:spLocks noGrp="1" noChangeArrowheads="1"/>
          </p:cNvSpPr>
          <p:nvPr>
            <p:ph type="body" idx="1"/>
          </p:nvPr>
        </p:nvSpPr>
        <p:spPr>
          <a:xfrm>
            <a:off x="685800" y="1371600"/>
            <a:ext cx="7696200" cy="4495800"/>
          </a:xfrm>
        </p:spPr>
        <p:txBody>
          <a:bodyPr/>
          <a:lstStyle/>
          <a:p>
            <a:pPr algn="just"/>
            <a:r>
              <a:rPr lang="en-US" altLang="en-US"/>
              <a:t>Choose meaningful and descriptive names.</a:t>
            </a:r>
          </a:p>
          <a:p>
            <a:pPr algn="just"/>
            <a:r>
              <a:rPr lang="en-US" altLang="en-US"/>
              <a:t>Variables and method names:  </a:t>
            </a:r>
          </a:p>
          <a:p>
            <a:pPr lvl="1"/>
            <a:r>
              <a:rPr lang="en-US" altLang="en-US"/>
              <a:t>Use lowercase. If the name consists of several words, concatenate all in one, use lowercase for the first word, and capitalize the first letter of each subsequent word in the name. For example, the variables </a:t>
            </a:r>
            <a:r>
              <a:rPr lang="en-US" altLang="en-US" sz="2600">
                <a:latin typeface="Courier New" panose="02070309020205020404" pitchFamily="49" charset="0"/>
              </a:rPr>
              <a:t>radius</a:t>
            </a:r>
            <a:r>
              <a:rPr lang="en-US" altLang="en-US"/>
              <a:t> and </a:t>
            </a:r>
            <a:r>
              <a:rPr lang="en-US" altLang="en-US" sz="2600">
                <a:latin typeface="Courier New" panose="02070309020205020404" pitchFamily="49" charset="0"/>
              </a:rPr>
              <a:t>area</a:t>
            </a:r>
            <a:r>
              <a:rPr lang="en-US" altLang="en-US"/>
              <a:t>, and the method </a:t>
            </a:r>
            <a:r>
              <a:rPr lang="en-US" altLang="en-US" sz="2600">
                <a:latin typeface="Courier New" panose="02070309020205020404" pitchFamily="49" charset="0"/>
              </a:rPr>
              <a:t>computeArea</a:t>
            </a:r>
            <a:r>
              <a:rPr lang="en-US" altLang="en-US"/>
              <a:t>. </a:t>
            </a:r>
          </a:p>
        </p:txBody>
      </p:sp>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Slide Number Placeholder 4">
            <a:extLst>
              <a:ext uri="{FF2B5EF4-FFF2-40B4-BE49-F238E27FC236}">
                <a16:creationId xmlns:a16="http://schemas.microsoft.com/office/drawing/2014/main" id="{01C647A8-DE1B-357C-8D4E-B792300EE8E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098B97A-20D7-9E43-A7D9-5B06131BACC6}" type="slidenum">
              <a:rPr lang="en-US" altLang="en-US" sz="1400"/>
              <a:pPr>
                <a:spcBef>
                  <a:spcPct val="0"/>
                </a:spcBef>
                <a:buClrTx/>
                <a:buSzTx/>
                <a:buFontTx/>
                <a:buNone/>
              </a:pPr>
              <a:t>120</a:t>
            </a:fld>
            <a:endParaRPr lang="en-US" altLang="en-US" sz="1400"/>
          </a:p>
        </p:txBody>
      </p:sp>
      <p:sp>
        <p:nvSpPr>
          <p:cNvPr id="178178" name="Rectangle 2">
            <a:extLst>
              <a:ext uri="{FF2B5EF4-FFF2-40B4-BE49-F238E27FC236}">
                <a16:creationId xmlns:a16="http://schemas.microsoft.com/office/drawing/2014/main" id="{D8A3BBEE-4E83-E013-0EE5-0608F548F303}"/>
              </a:ext>
            </a:extLst>
          </p:cNvPr>
          <p:cNvSpPr>
            <a:spLocks noGrp="1" noChangeArrowheads="1"/>
          </p:cNvSpPr>
          <p:nvPr>
            <p:ph type="title"/>
          </p:nvPr>
        </p:nvSpPr>
        <p:spPr>
          <a:xfrm>
            <a:off x="685800" y="76200"/>
            <a:ext cx="7772400" cy="685800"/>
          </a:xfrm>
        </p:spPr>
        <p:txBody>
          <a:bodyPr/>
          <a:lstStyle/>
          <a:p>
            <a:r>
              <a:rPr lang="en-US" altLang="en-US"/>
              <a:t>Caution, cont.</a:t>
            </a:r>
            <a:endParaRPr lang="en-US" altLang="en-US">
              <a:solidFill>
                <a:schemeClr val="tx1"/>
              </a:solidFill>
            </a:endParaRPr>
          </a:p>
        </p:txBody>
      </p:sp>
      <p:sp>
        <p:nvSpPr>
          <p:cNvPr id="178179" name="Rectangle 3">
            <a:extLst>
              <a:ext uri="{FF2B5EF4-FFF2-40B4-BE49-F238E27FC236}">
                <a16:creationId xmlns:a16="http://schemas.microsoft.com/office/drawing/2014/main" id="{17B9F74A-4F78-468A-B006-46C6471DD3FD}"/>
              </a:ext>
            </a:extLst>
          </p:cNvPr>
          <p:cNvSpPr>
            <a:spLocks noGrp="1" noChangeArrowheads="1"/>
          </p:cNvSpPr>
          <p:nvPr>
            <p:ph type="body" idx="1"/>
          </p:nvPr>
        </p:nvSpPr>
        <p:spPr>
          <a:xfrm>
            <a:off x="152400" y="838200"/>
            <a:ext cx="8839200" cy="5867400"/>
          </a:xfrm>
        </p:spPr>
        <p:txBody>
          <a:bodyPr/>
          <a:lstStyle/>
          <a:p>
            <a:pPr marL="0" indent="0">
              <a:lnSpc>
                <a:spcPct val="90000"/>
              </a:lnSpc>
              <a:buFont typeface="Monotype Sorts" pitchFamily="2" charset="2"/>
              <a:buNone/>
            </a:pPr>
            <a:r>
              <a:rPr lang="en-US" altLang="en-US" sz="3000">
                <a:cs typeface="Times New Roman" panose="02020603050405020304" pitchFamily="18" charset="0"/>
              </a:rPr>
              <a:t>Similarly, the following loop is also wrong:</a:t>
            </a:r>
          </a:p>
          <a:p>
            <a:pPr marL="0" indent="0">
              <a:lnSpc>
                <a:spcPct val="90000"/>
              </a:lnSpc>
              <a:spcBef>
                <a:spcPct val="0"/>
              </a:spcBef>
              <a:buFont typeface="Monotype Sorts" pitchFamily="2" charset="2"/>
              <a:buNone/>
            </a:pPr>
            <a:r>
              <a:rPr lang="en-US" altLang="en-US" sz="2600"/>
              <a:t>int i=0; </a:t>
            </a:r>
          </a:p>
          <a:p>
            <a:pPr marL="0" indent="0">
              <a:lnSpc>
                <a:spcPct val="90000"/>
              </a:lnSpc>
              <a:spcBef>
                <a:spcPct val="0"/>
              </a:spcBef>
              <a:buFont typeface="Monotype Sorts" pitchFamily="2" charset="2"/>
              <a:buNone/>
            </a:pPr>
            <a:r>
              <a:rPr lang="en-US" altLang="en-US" sz="2600"/>
              <a:t>while (i &lt; 10);</a:t>
            </a:r>
          </a:p>
          <a:p>
            <a:pPr marL="0" indent="0">
              <a:lnSpc>
                <a:spcPct val="90000"/>
              </a:lnSpc>
              <a:spcBef>
                <a:spcPct val="0"/>
              </a:spcBef>
              <a:buFont typeface="Monotype Sorts" pitchFamily="2" charset="2"/>
              <a:buNone/>
            </a:pPr>
            <a:r>
              <a:rPr lang="en-US" altLang="en-US" sz="2600"/>
              <a:t>{</a:t>
            </a:r>
          </a:p>
          <a:p>
            <a:pPr marL="0" indent="0">
              <a:lnSpc>
                <a:spcPct val="90000"/>
              </a:lnSpc>
              <a:spcBef>
                <a:spcPct val="0"/>
              </a:spcBef>
              <a:buFont typeface="Monotype Sorts" pitchFamily="2" charset="2"/>
              <a:buNone/>
            </a:pPr>
            <a:r>
              <a:rPr lang="en-US" altLang="en-US" sz="2600"/>
              <a:t>  System.out.println("i is " + i);</a:t>
            </a:r>
          </a:p>
          <a:p>
            <a:pPr marL="0" indent="0">
              <a:lnSpc>
                <a:spcPct val="90000"/>
              </a:lnSpc>
              <a:spcBef>
                <a:spcPct val="0"/>
              </a:spcBef>
              <a:buFont typeface="Monotype Sorts" pitchFamily="2" charset="2"/>
              <a:buNone/>
            </a:pPr>
            <a:r>
              <a:rPr lang="en-US" altLang="en-US" sz="2600"/>
              <a:t>  i++;</a:t>
            </a:r>
          </a:p>
          <a:p>
            <a:pPr marL="0" indent="0">
              <a:lnSpc>
                <a:spcPct val="90000"/>
              </a:lnSpc>
              <a:spcBef>
                <a:spcPct val="0"/>
              </a:spcBef>
              <a:buFont typeface="Monotype Sorts" pitchFamily="2" charset="2"/>
              <a:buNone/>
            </a:pPr>
            <a:r>
              <a:rPr lang="en-US" altLang="en-US" sz="2600"/>
              <a:t>}</a:t>
            </a:r>
            <a:endParaRPr lang="en-US" altLang="en-US" sz="3000">
              <a:cs typeface="Times New Roman" panose="02020603050405020304" pitchFamily="18" charset="0"/>
            </a:endParaRPr>
          </a:p>
          <a:p>
            <a:pPr marL="0" indent="0">
              <a:lnSpc>
                <a:spcPct val="90000"/>
              </a:lnSpc>
              <a:buFont typeface="Monotype Sorts" pitchFamily="2" charset="2"/>
              <a:buNone/>
            </a:pPr>
            <a:r>
              <a:rPr lang="en-US" altLang="en-US" sz="3000">
                <a:cs typeface="Times New Roman" panose="02020603050405020304" pitchFamily="18" charset="0"/>
              </a:rPr>
              <a:t>In the case of the </a:t>
            </a:r>
            <a:r>
              <a:rPr lang="en-US" altLang="en-US" sz="3000" u="sng">
                <a:cs typeface="Times New Roman" panose="02020603050405020304" pitchFamily="18" charset="0"/>
              </a:rPr>
              <a:t>do</a:t>
            </a:r>
            <a:r>
              <a:rPr lang="en-US" altLang="en-US" sz="3000">
                <a:cs typeface="Times New Roman" panose="02020603050405020304" pitchFamily="18" charset="0"/>
              </a:rPr>
              <a:t> loop, the following semicolon is needed to end the loop.</a:t>
            </a:r>
          </a:p>
          <a:p>
            <a:pPr marL="0" indent="0">
              <a:lnSpc>
                <a:spcPct val="90000"/>
              </a:lnSpc>
              <a:spcBef>
                <a:spcPct val="0"/>
              </a:spcBef>
              <a:buFont typeface="Monotype Sorts" pitchFamily="2" charset="2"/>
              <a:buNone/>
            </a:pPr>
            <a:r>
              <a:rPr lang="en-US" altLang="en-US" sz="2600"/>
              <a:t>int i=0; </a:t>
            </a:r>
          </a:p>
          <a:p>
            <a:pPr marL="0" indent="0">
              <a:lnSpc>
                <a:spcPct val="90000"/>
              </a:lnSpc>
              <a:spcBef>
                <a:spcPct val="0"/>
              </a:spcBef>
              <a:buFont typeface="Monotype Sorts" pitchFamily="2" charset="2"/>
              <a:buNone/>
            </a:pPr>
            <a:r>
              <a:rPr lang="en-US" altLang="en-US" sz="2600"/>
              <a:t>do {</a:t>
            </a:r>
          </a:p>
          <a:p>
            <a:pPr marL="0" indent="0">
              <a:lnSpc>
                <a:spcPct val="90000"/>
              </a:lnSpc>
              <a:spcBef>
                <a:spcPct val="0"/>
              </a:spcBef>
              <a:buFont typeface="Monotype Sorts" pitchFamily="2" charset="2"/>
              <a:buNone/>
            </a:pPr>
            <a:r>
              <a:rPr lang="en-US" altLang="en-US" sz="2600"/>
              <a:t>  System.out.println("i is " + i);</a:t>
            </a:r>
          </a:p>
          <a:p>
            <a:pPr marL="0" indent="0">
              <a:lnSpc>
                <a:spcPct val="90000"/>
              </a:lnSpc>
              <a:spcBef>
                <a:spcPct val="0"/>
              </a:spcBef>
              <a:buFont typeface="Monotype Sorts" pitchFamily="2" charset="2"/>
              <a:buNone/>
            </a:pPr>
            <a:r>
              <a:rPr lang="en-US" altLang="en-US" sz="2600"/>
              <a:t>  i++;</a:t>
            </a:r>
          </a:p>
          <a:p>
            <a:pPr marL="0" indent="0">
              <a:lnSpc>
                <a:spcPct val="90000"/>
              </a:lnSpc>
              <a:spcBef>
                <a:spcPct val="0"/>
              </a:spcBef>
              <a:buFont typeface="Monotype Sorts" pitchFamily="2" charset="2"/>
              <a:buNone/>
            </a:pPr>
            <a:r>
              <a:rPr lang="en-US" altLang="en-US" sz="2600"/>
              <a:t>} while (i&lt;10);</a:t>
            </a:r>
          </a:p>
        </p:txBody>
      </p:sp>
      <p:sp>
        <p:nvSpPr>
          <p:cNvPr id="178180" name="Text Box 4">
            <a:extLst>
              <a:ext uri="{FF2B5EF4-FFF2-40B4-BE49-F238E27FC236}">
                <a16:creationId xmlns:a16="http://schemas.microsoft.com/office/drawing/2014/main" id="{D08DE837-8F07-7114-097E-22E8387561CB}"/>
              </a:ext>
            </a:extLst>
          </p:cNvPr>
          <p:cNvSpPr txBox="1">
            <a:spLocks noChangeArrowheads="1"/>
          </p:cNvSpPr>
          <p:nvPr/>
        </p:nvSpPr>
        <p:spPr bwMode="auto">
          <a:xfrm>
            <a:off x="2971800" y="15240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Logic Error</a:t>
            </a:r>
          </a:p>
        </p:txBody>
      </p:sp>
      <p:sp>
        <p:nvSpPr>
          <p:cNvPr id="178181" name="Line 5">
            <a:extLst>
              <a:ext uri="{FF2B5EF4-FFF2-40B4-BE49-F238E27FC236}">
                <a16:creationId xmlns:a16="http://schemas.microsoft.com/office/drawing/2014/main" id="{4E6365A1-050B-50A4-216F-E9661E538363}"/>
              </a:ext>
            </a:extLst>
          </p:cNvPr>
          <p:cNvSpPr>
            <a:spLocks noChangeShapeType="1"/>
          </p:cNvSpPr>
          <p:nvPr/>
        </p:nvSpPr>
        <p:spPr bwMode="auto">
          <a:xfrm flipH="1">
            <a:off x="2286000" y="1676400"/>
            <a:ext cx="762000" cy="1524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182" name="Text Box 6">
            <a:extLst>
              <a:ext uri="{FF2B5EF4-FFF2-40B4-BE49-F238E27FC236}">
                <a16:creationId xmlns:a16="http://schemas.microsoft.com/office/drawing/2014/main" id="{0EB350F1-7938-C2B9-2523-64F52F416977}"/>
              </a:ext>
            </a:extLst>
          </p:cNvPr>
          <p:cNvSpPr txBox="1">
            <a:spLocks noChangeArrowheads="1"/>
          </p:cNvSpPr>
          <p:nvPr/>
        </p:nvSpPr>
        <p:spPr bwMode="auto">
          <a:xfrm>
            <a:off x="3200400" y="56388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Correct</a:t>
            </a:r>
          </a:p>
        </p:txBody>
      </p:sp>
      <p:sp>
        <p:nvSpPr>
          <p:cNvPr id="178183" name="Line 7">
            <a:extLst>
              <a:ext uri="{FF2B5EF4-FFF2-40B4-BE49-F238E27FC236}">
                <a16:creationId xmlns:a16="http://schemas.microsoft.com/office/drawing/2014/main" id="{8D01E54D-0276-B745-C42F-8F71E21FFBBE}"/>
              </a:ext>
            </a:extLst>
          </p:cNvPr>
          <p:cNvSpPr>
            <a:spLocks noChangeShapeType="1"/>
          </p:cNvSpPr>
          <p:nvPr/>
        </p:nvSpPr>
        <p:spPr bwMode="auto">
          <a:xfrm flipH="1">
            <a:off x="2286000" y="5867400"/>
            <a:ext cx="914400" cy="1524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Slide Number Placeholder 4">
            <a:extLst>
              <a:ext uri="{FF2B5EF4-FFF2-40B4-BE49-F238E27FC236}">
                <a16:creationId xmlns:a16="http://schemas.microsoft.com/office/drawing/2014/main" id="{DF5C8AA3-6625-B207-80E2-8DA5C4DA637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57B522D-B147-F341-B384-C30627F7E455}" type="slidenum">
              <a:rPr lang="en-US" altLang="en-US" sz="1400"/>
              <a:pPr>
                <a:spcBef>
                  <a:spcPct val="0"/>
                </a:spcBef>
                <a:buClrTx/>
                <a:buSzTx/>
                <a:buFontTx/>
                <a:buNone/>
              </a:pPr>
              <a:t>121</a:t>
            </a:fld>
            <a:endParaRPr lang="en-US" altLang="en-US" sz="1400"/>
          </a:p>
        </p:txBody>
      </p:sp>
      <p:sp>
        <p:nvSpPr>
          <p:cNvPr id="179202" name="Rectangle 2">
            <a:extLst>
              <a:ext uri="{FF2B5EF4-FFF2-40B4-BE49-F238E27FC236}">
                <a16:creationId xmlns:a16="http://schemas.microsoft.com/office/drawing/2014/main" id="{666202E0-A7E3-5461-5BF2-3A28D6F00E50}"/>
              </a:ext>
            </a:extLst>
          </p:cNvPr>
          <p:cNvSpPr>
            <a:spLocks noGrp="1" noChangeArrowheads="1"/>
          </p:cNvSpPr>
          <p:nvPr>
            <p:ph type="title"/>
          </p:nvPr>
        </p:nvSpPr>
        <p:spPr>
          <a:xfrm>
            <a:off x="685800" y="152400"/>
            <a:ext cx="7772400" cy="609600"/>
          </a:xfrm>
        </p:spPr>
        <p:txBody>
          <a:bodyPr/>
          <a:lstStyle/>
          <a:p>
            <a:r>
              <a:rPr lang="en-US" altLang="en-US"/>
              <a:t>Which Loop to Use?</a:t>
            </a:r>
          </a:p>
        </p:txBody>
      </p:sp>
      <p:sp>
        <p:nvSpPr>
          <p:cNvPr id="179203" name="Text Box 3">
            <a:extLst>
              <a:ext uri="{FF2B5EF4-FFF2-40B4-BE49-F238E27FC236}">
                <a16:creationId xmlns:a16="http://schemas.microsoft.com/office/drawing/2014/main" id="{4557EAF4-EFFF-0785-7840-19117A597B09}"/>
              </a:ext>
            </a:extLst>
          </p:cNvPr>
          <p:cNvSpPr txBox="1">
            <a:spLocks noChangeArrowheads="1"/>
          </p:cNvSpPr>
          <p:nvPr/>
        </p:nvSpPr>
        <p:spPr bwMode="auto">
          <a:xfrm>
            <a:off x="304800" y="914400"/>
            <a:ext cx="8610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Times New Roman" panose="02020603050405020304" pitchFamily="18" charset="0"/>
              </a:rPr>
              <a:t>The three forms of loop statements, </a:t>
            </a:r>
            <a:r>
              <a:rPr lang="en-US" altLang="en-US" sz="2400" u="sng">
                <a:cs typeface="Times New Roman" panose="02020603050405020304" pitchFamily="18" charset="0"/>
              </a:rPr>
              <a:t>while</a:t>
            </a:r>
            <a:r>
              <a:rPr lang="en-US" altLang="en-US" sz="2400">
                <a:cs typeface="Times New Roman" panose="02020603050405020304" pitchFamily="18" charset="0"/>
              </a:rPr>
              <a:t>, </a:t>
            </a:r>
            <a:r>
              <a:rPr lang="en-US" altLang="en-US" sz="2400" u="sng">
                <a:cs typeface="Times New Roman" panose="02020603050405020304" pitchFamily="18" charset="0"/>
              </a:rPr>
              <a:t>do-while</a:t>
            </a:r>
            <a:r>
              <a:rPr lang="en-US" altLang="en-US" sz="2400">
                <a:cs typeface="Times New Roman" panose="02020603050405020304" pitchFamily="18" charset="0"/>
              </a:rPr>
              <a:t>, and </a:t>
            </a:r>
            <a:r>
              <a:rPr lang="en-US" altLang="en-US" sz="2400" u="sng">
                <a:cs typeface="Times New Roman" panose="02020603050405020304" pitchFamily="18" charset="0"/>
              </a:rPr>
              <a:t>for</a:t>
            </a:r>
            <a:r>
              <a:rPr lang="en-US" altLang="en-US" sz="2400">
                <a:cs typeface="Times New Roman" panose="02020603050405020304" pitchFamily="18" charset="0"/>
              </a:rPr>
              <a:t>, are expressively equivalent; that is, you can write a loop in any of these three forms.</a:t>
            </a:r>
            <a:r>
              <a:rPr lang="en-US" altLang="en-US" sz="2400"/>
              <a:t> </a:t>
            </a:r>
            <a:r>
              <a:rPr lang="en-US" altLang="en-US" sz="2400">
                <a:cs typeface="Courier New" panose="02070309020205020404" pitchFamily="49" charset="0"/>
              </a:rPr>
              <a:t>For example, a </a:t>
            </a:r>
            <a:r>
              <a:rPr lang="en-US" altLang="en-US" sz="2400" u="sng">
                <a:cs typeface="Courier New" panose="02070309020205020404" pitchFamily="49" charset="0"/>
              </a:rPr>
              <a:t>while</a:t>
            </a:r>
            <a:r>
              <a:rPr lang="en-US" altLang="en-US" sz="2400">
                <a:cs typeface="Courier New" panose="02070309020205020404" pitchFamily="49" charset="0"/>
              </a:rPr>
              <a:t> loop in (a) in the following figure can always be converted into the following </a:t>
            </a:r>
            <a:r>
              <a:rPr lang="en-US" altLang="en-US" sz="2400" u="sng">
                <a:cs typeface="Courier New" panose="02070309020205020404" pitchFamily="49" charset="0"/>
              </a:rPr>
              <a:t>for</a:t>
            </a:r>
            <a:r>
              <a:rPr lang="en-US" altLang="en-US" sz="2400">
                <a:cs typeface="Courier New" panose="02070309020205020404" pitchFamily="49" charset="0"/>
              </a:rPr>
              <a:t> loop in (b):</a:t>
            </a:r>
            <a:endParaRPr lang="en-US" altLang="en-US" sz="2400"/>
          </a:p>
        </p:txBody>
      </p:sp>
      <p:sp>
        <p:nvSpPr>
          <p:cNvPr id="179204" name="Rectangle 10">
            <a:extLst>
              <a:ext uri="{FF2B5EF4-FFF2-40B4-BE49-F238E27FC236}">
                <a16:creationId xmlns:a16="http://schemas.microsoft.com/office/drawing/2014/main" id="{2C831D85-430E-EDC3-DFDF-3C3D472DE639}"/>
              </a:ext>
            </a:extLst>
          </p:cNvPr>
          <p:cNvSpPr>
            <a:spLocks noChangeArrowheads="1"/>
          </p:cNvSpPr>
          <p:nvPr/>
        </p:nvSpPr>
        <p:spPr bwMode="auto">
          <a:xfrm>
            <a:off x="1976438"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9205" name="Text Box 11">
            <a:extLst>
              <a:ext uri="{FF2B5EF4-FFF2-40B4-BE49-F238E27FC236}">
                <a16:creationId xmlns:a16="http://schemas.microsoft.com/office/drawing/2014/main" id="{52B383FA-4FFC-7242-0F89-E3D429AABBE0}"/>
              </a:ext>
            </a:extLst>
          </p:cNvPr>
          <p:cNvSpPr txBox="1">
            <a:spLocks noChangeArrowheads="1"/>
          </p:cNvSpPr>
          <p:nvPr/>
        </p:nvSpPr>
        <p:spPr bwMode="auto">
          <a:xfrm>
            <a:off x="304800" y="3962400"/>
            <a:ext cx="8610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cs typeface="Times New Roman" panose="02020603050405020304" pitchFamily="18" charset="0"/>
              </a:rPr>
              <a:t>A for loop in (a) in the following figure can generally be converted into the following while loop in (b) except in certain special cases (see Review Question 3.19 for one of them):</a:t>
            </a:r>
          </a:p>
        </p:txBody>
      </p:sp>
      <p:sp>
        <p:nvSpPr>
          <p:cNvPr id="179206" name="Rectangle 13">
            <a:extLst>
              <a:ext uri="{FF2B5EF4-FFF2-40B4-BE49-F238E27FC236}">
                <a16:creationId xmlns:a16="http://schemas.microsoft.com/office/drawing/2014/main" id="{35FC6C2A-F463-AACA-EB7A-1D2817DB943E}"/>
              </a:ext>
            </a:extLst>
          </p:cNvPr>
          <p:cNvSpPr>
            <a:spLocks noChangeArrowheads="1"/>
          </p:cNvSpPr>
          <p:nvPr/>
        </p:nvSpPr>
        <p:spPr bwMode="auto">
          <a:xfrm>
            <a:off x="2024063"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79207" name="Object 12">
            <a:extLst>
              <a:ext uri="{FF2B5EF4-FFF2-40B4-BE49-F238E27FC236}">
                <a16:creationId xmlns:a16="http://schemas.microsoft.com/office/drawing/2014/main" id="{D77F8686-DF4D-34D8-3FA4-CBC56AB6A254}"/>
              </a:ext>
            </a:extLst>
          </p:cNvPr>
          <p:cNvGraphicFramePr>
            <a:graphicFrameLocks noChangeAspect="1"/>
          </p:cNvGraphicFramePr>
          <p:nvPr/>
        </p:nvGraphicFramePr>
        <p:xfrm>
          <a:off x="230188" y="5029200"/>
          <a:ext cx="8759825" cy="1441450"/>
        </p:xfrm>
        <a:graphic>
          <a:graphicData uri="http://schemas.openxmlformats.org/presentationml/2006/ole">
            <mc:AlternateContent xmlns:mc="http://schemas.openxmlformats.org/markup-compatibility/2006">
              <mc:Choice xmlns:v="urn:schemas-microsoft-com:vml" Requires="v">
                <p:oleObj name="Picture" r:id="rId2" imgW="31661100" imgH="5219700" progId="Word.Picture.8">
                  <p:embed/>
                </p:oleObj>
              </mc:Choice>
              <mc:Fallback>
                <p:oleObj name="Picture" r:id="rId2" imgW="31661100" imgH="5219700" progId="Word.Picture.8">
                  <p:embed/>
                  <p:pic>
                    <p:nvPicPr>
                      <p:cNvPr id="0"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188" y="5029200"/>
                        <a:ext cx="8759825"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9208" name="Rectangle 15">
            <a:extLst>
              <a:ext uri="{FF2B5EF4-FFF2-40B4-BE49-F238E27FC236}">
                <a16:creationId xmlns:a16="http://schemas.microsoft.com/office/drawing/2014/main" id="{DAD7BF29-DAD6-1EBF-9EDC-3B2DC462A155}"/>
              </a:ext>
            </a:extLst>
          </p:cNvPr>
          <p:cNvSpPr>
            <a:spLocks noChangeArrowheads="1"/>
          </p:cNvSpPr>
          <p:nvPr/>
        </p:nvSpPr>
        <p:spPr bwMode="auto">
          <a:xfrm>
            <a:off x="1976438"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79209" name="Object 14">
            <a:extLst>
              <a:ext uri="{FF2B5EF4-FFF2-40B4-BE49-F238E27FC236}">
                <a16:creationId xmlns:a16="http://schemas.microsoft.com/office/drawing/2014/main" id="{DD8FA4BA-B590-20D2-542C-548ED0EE5AEB}"/>
              </a:ext>
            </a:extLst>
          </p:cNvPr>
          <p:cNvGraphicFramePr>
            <a:graphicFrameLocks noChangeAspect="1"/>
          </p:cNvGraphicFramePr>
          <p:nvPr/>
        </p:nvGraphicFramePr>
        <p:xfrm>
          <a:off x="152400" y="2590800"/>
          <a:ext cx="8991600" cy="1022350"/>
        </p:xfrm>
        <a:graphic>
          <a:graphicData uri="http://schemas.openxmlformats.org/presentationml/2006/ole">
            <mc:AlternateContent xmlns:mc="http://schemas.openxmlformats.org/markup-compatibility/2006">
              <mc:Choice xmlns:v="urn:schemas-microsoft-com:vml" Requires="v">
                <p:oleObj name="Picture" r:id="rId4" imgW="32245300" imgH="3670300" progId="Word.Picture.8">
                  <p:embed/>
                </p:oleObj>
              </mc:Choice>
              <mc:Fallback>
                <p:oleObj name="Picture" r:id="rId4" imgW="32245300" imgH="3670300" progId="Word.Picture.8">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2590800"/>
                        <a:ext cx="899160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Slide Number Placeholder 4">
            <a:extLst>
              <a:ext uri="{FF2B5EF4-FFF2-40B4-BE49-F238E27FC236}">
                <a16:creationId xmlns:a16="http://schemas.microsoft.com/office/drawing/2014/main" id="{48806F51-4C96-2B31-F7E5-8D359042E1A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C018B38-9198-5440-BCDA-4BD4DC736E7B}" type="slidenum">
              <a:rPr lang="en-US" altLang="en-US" sz="1400"/>
              <a:pPr>
                <a:spcBef>
                  <a:spcPct val="0"/>
                </a:spcBef>
                <a:buClrTx/>
                <a:buSzTx/>
                <a:buFontTx/>
                <a:buNone/>
              </a:pPr>
              <a:t>122</a:t>
            </a:fld>
            <a:endParaRPr lang="en-US" altLang="en-US" sz="1400"/>
          </a:p>
        </p:txBody>
      </p:sp>
      <p:sp>
        <p:nvSpPr>
          <p:cNvPr id="180226" name="Rectangle 2">
            <a:extLst>
              <a:ext uri="{FF2B5EF4-FFF2-40B4-BE49-F238E27FC236}">
                <a16:creationId xmlns:a16="http://schemas.microsoft.com/office/drawing/2014/main" id="{D952E9F2-B705-E820-10B0-C1EC5540E49A}"/>
              </a:ext>
            </a:extLst>
          </p:cNvPr>
          <p:cNvSpPr>
            <a:spLocks noGrp="1" noChangeArrowheads="1"/>
          </p:cNvSpPr>
          <p:nvPr>
            <p:ph type="title"/>
          </p:nvPr>
        </p:nvSpPr>
        <p:spPr>
          <a:xfrm>
            <a:off x="685800" y="0"/>
            <a:ext cx="7772400" cy="1219200"/>
          </a:xfrm>
        </p:spPr>
        <p:txBody>
          <a:bodyPr/>
          <a:lstStyle/>
          <a:p>
            <a:r>
              <a:rPr lang="en-US" altLang="en-US"/>
              <a:t>Recommendations</a:t>
            </a:r>
          </a:p>
        </p:txBody>
      </p:sp>
      <p:sp>
        <p:nvSpPr>
          <p:cNvPr id="180227" name="Text Box 3">
            <a:extLst>
              <a:ext uri="{FF2B5EF4-FFF2-40B4-BE49-F238E27FC236}">
                <a16:creationId xmlns:a16="http://schemas.microsoft.com/office/drawing/2014/main" id="{E638FD48-B690-4AA1-B803-B54F53777591}"/>
              </a:ext>
            </a:extLst>
          </p:cNvPr>
          <p:cNvSpPr txBox="1">
            <a:spLocks noChangeArrowheads="1"/>
          </p:cNvSpPr>
          <p:nvPr/>
        </p:nvSpPr>
        <p:spPr bwMode="auto">
          <a:xfrm>
            <a:off x="304800" y="1143000"/>
            <a:ext cx="84582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Times New Roman" panose="02020603050405020304" pitchFamily="18" charset="0"/>
              </a:rPr>
              <a:t>Use the one that is most intuitive and comfortable for you. In general, a for loop may be used if the number of repetitions is known, as, for example, when you need to print a message 100 times. A while loop may be used if the number of repetitions is not known, as in the case of reading the numbers until the input is 0. A do-while loop can be used to replace a while loop if the loop body has to be executed before testing the continuation condition.</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Slide Number Placeholder 4">
            <a:extLst>
              <a:ext uri="{FF2B5EF4-FFF2-40B4-BE49-F238E27FC236}">
                <a16:creationId xmlns:a16="http://schemas.microsoft.com/office/drawing/2014/main" id="{6CB6ED53-5ED5-1A6B-7FDB-0D38D74EB1B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F94DBA5-948A-A04E-B26B-DDB16909E18A}" type="slidenum">
              <a:rPr lang="en-US" altLang="en-US" sz="1400"/>
              <a:pPr>
                <a:spcBef>
                  <a:spcPct val="0"/>
                </a:spcBef>
                <a:buClrTx/>
                <a:buSzTx/>
                <a:buFontTx/>
                <a:buNone/>
              </a:pPr>
              <a:t>123</a:t>
            </a:fld>
            <a:endParaRPr lang="en-US" altLang="en-US" sz="1400"/>
          </a:p>
        </p:txBody>
      </p:sp>
      <p:sp>
        <p:nvSpPr>
          <p:cNvPr id="181250" name="Rectangle 2">
            <a:extLst>
              <a:ext uri="{FF2B5EF4-FFF2-40B4-BE49-F238E27FC236}">
                <a16:creationId xmlns:a16="http://schemas.microsoft.com/office/drawing/2014/main" id="{FBADDAEB-27A5-DDB8-19BC-C1B06245FC68}"/>
              </a:ext>
            </a:extLst>
          </p:cNvPr>
          <p:cNvSpPr>
            <a:spLocks noGrp="1" noChangeArrowheads="1"/>
          </p:cNvSpPr>
          <p:nvPr>
            <p:ph type="title"/>
          </p:nvPr>
        </p:nvSpPr>
        <p:spPr>
          <a:xfrm>
            <a:off x="228600" y="228600"/>
            <a:ext cx="8534400" cy="1143000"/>
          </a:xfrm>
        </p:spPr>
        <p:txBody>
          <a:bodyPr/>
          <a:lstStyle/>
          <a:p>
            <a:r>
              <a:rPr lang="en-US" altLang="en-US"/>
              <a:t>Nested Loops </a:t>
            </a:r>
          </a:p>
        </p:txBody>
      </p:sp>
      <p:sp>
        <p:nvSpPr>
          <p:cNvPr id="181251" name="Rectangle 3">
            <a:extLst>
              <a:ext uri="{FF2B5EF4-FFF2-40B4-BE49-F238E27FC236}">
                <a16:creationId xmlns:a16="http://schemas.microsoft.com/office/drawing/2014/main" id="{6B2292A7-59CB-1CFB-350A-3409A05A8DBD}"/>
              </a:ext>
            </a:extLst>
          </p:cNvPr>
          <p:cNvSpPr>
            <a:spLocks noGrp="1" noChangeArrowheads="1"/>
          </p:cNvSpPr>
          <p:nvPr>
            <p:ph type="body" idx="1"/>
          </p:nvPr>
        </p:nvSpPr>
        <p:spPr>
          <a:xfrm>
            <a:off x="228600" y="1600200"/>
            <a:ext cx="8686800" cy="1444625"/>
          </a:xfrm>
        </p:spPr>
        <p:txBody>
          <a:bodyPr/>
          <a:lstStyle/>
          <a:p>
            <a:pPr marL="0" indent="0">
              <a:buFont typeface="Monotype Sorts" pitchFamily="2" charset="2"/>
              <a:buNone/>
            </a:pPr>
            <a:r>
              <a:rPr lang="en-US" altLang="en-US" sz="3400">
                <a:cs typeface="Courier New" panose="02070309020205020404" pitchFamily="49" charset="0"/>
              </a:rPr>
              <a:t>Problem: Write a program that uses nested for loops to print a multiplication table.</a:t>
            </a:r>
          </a:p>
        </p:txBody>
      </p:sp>
      <p:sp>
        <p:nvSpPr>
          <p:cNvPr id="181252" name="Rectangle 7">
            <a:hlinkClick r:id="rId2"/>
            <a:extLst>
              <a:ext uri="{FF2B5EF4-FFF2-40B4-BE49-F238E27FC236}">
                <a16:creationId xmlns:a16="http://schemas.microsoft.com/office/drawing/2014/main" id="{71BB8611-34C3-294E-8373-D99BA65C5B7C}"/>
              </a:ext>
            </a:extLst>
          </p:cNvPr>
          <p:cNvSpPr>
            <a:spLocks noChangeArrowheads="1"/>
          </p:cNvSpPr>
          <p:nvPr/>
        </p:nvSpPr>
        <p:spPr bwMode="auto">
          <a:xfrm>
            <a:off x="4149725" y="4465638"/>
            <a:ext cx="22891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MultiplicationTable</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Slide Number Placeholder 4">
            <a:extLst>
              <a:ext uri="{FF2B5EF4-FFF2-40B4-BE49-F238E27FC236}">
                <a16:creationId xmlns:a16="http://schemas.microsoft.com/office/drawing/2014/main" id="{44786C8A-7319-71D8-1CD3-38300BE9C63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6E5D749-3454-FF40-8EBD-4DEEB0EF5936}" type="slidenum">
              <a:rPr lang="en-US" altLang="en-US" sz="1400"/>
              <a:pPr>
                <a:spcBef>
                  <a:spcPct val="0"/>
                </a:spcBef>
                <a:buClrTx/>
                <a:buSzTx/>
                <a:buFontTx/>
                <a:buNone/>
              </a:pPr>
              <a:t>124</a:t>
            </a:fld>
            <a:endParaRPr lang="en-US" altLang="en-US" sz="1400"/>
          </a:p>
        </p:txBody>
      </p:sp>
      <p:sp>
        <p:nvSpPr>
          <p:cNvPr id="182274" name="Rectangle 2">
            <a:extLst>
              <a:ext uri="{FF2B5EF4-FFF2-40B4-BE49-F238E27FC236}">
                <a16:creationId xmlns:a16="http://schemas.microsoft.com/office/drawing/2014/main" id="{6D93F8AA-B6DA-EF93-6B12-6FC76A354CCF}"/>
              </a:ext>
            </a:extLst>
          </p:cNvPr>
          <p:cNvSpPr>
            <a:spLocks noGrp="1" noChangeArrowheads="1"/>
          </p:cNvSpPr>
          <p:nvPr>
            <p:ph type="title"/>
          </p:nvPr>
        </p:nvSpPr>
        <p:spPr>
          <a:xfrm>
            <a:off x="685800" y="228600"/>
            <a:ext cx="7772400" cy="533400"/>
          </a:xfrm>
        </p:spPr>
        <p:txBody>
          <a:bodyPr/>
          <a:lstStyle/>
          <a:p>
            <a:r>
              <a:rPr lang="en-US" altLang="en-US"/>
              <a:t>Minimizing Numerical Errors </a:t>
            </a:r>
          </a:p>
        </p:txBody>
      </p:sp>
      <p:sp>
        <p:nvSpPr>
          <p:cNvPr id="182275" name="Rectangle 3">
            <a:extLst>
              <a:ext uri="{FF2B5EF4-FFF2-40B4-BE49-F238E27FC236}">
                <a16:creationId xmlns:a16="http://schemas.microsoft.com/office/drawing/2014/main" id="{41816547-BB2D-A81B-E099-37BC8229453F}"/>
              </a:ext>
            </a:extLst>
          </p:cNvPr>
          <p:cNvSpPr>
            <a:spLocks noGrp="1" noChangeArrowheads="1"/>
          </p:cNvSpPr>
          <p:nvPr>
            <p:ph type="body" idx="1"/>
          </p:nvPr>
        </p:nvSpPr>
        <p:spPr>
          <a:xfrm>
            <a:off x="193675" y="1085850"/>
            <a:ext cx="8756650" cy="4456113"/>
          </a:xfrm>
        </p:spPr>
        <p:txBody>
          <a:bodyPr/>
          <a:lstStyle/>
          <a:p>
            <a:pPr marL="0" indent="0">
              <a:lnSpc>
                <a:spcPct val="80000"/>
              </a:lnSpc>
              <a:buFont typeface="Monotype Sorts" pitchFamily="2" charset="2"/>
              <a:buNone/>
            </a:pPr>
            <a:r>
              <a:rPr lang="en-US" altLang="en-US" sz="3600"/>
              <a:t>Numeric errors involving floating-point numbers are inevitable. This section discusses how to minimize such errors through an example. </a:t>
            </a:r>
          </a:p>
          <a:p>
            <a:pPr marL="0" indent="0">
              <a:lnSpc>
                <a:spcPct val="80000"/>
              </a:lnSpc>
              <a:buFont typeface="Monotype Sorts" pitchFamily="2" charset="2"/>
              <a:buNone/>
            </a:pPr>
            <a:endParaRPr lang="en-US" altLang="en-US" sz="3600"/>
          </a:p>
          <a:p>
            <a:pPr marL="0" indent="0">
              <a:lnSpc>
                <a:spcPct val="80000"/>
              </a:lnSpc>
              <a:buFont typeface="Monotype Sorts" pitchFamily="2" charset="2"/>
              <a:buNone/>
            </a:pPr>
            <a:r>
              <a:rPr lang="en-US" altLang="en-US" sz="3600"/>
              <a:t>Here is an example that sums a series that starts with 0.01 and ends with 1.0. The numbers in the series will increment by 0.01, as follows: 0.01 + 0.02 + 0.03 and so on.</a:t>
            </a:r>
            <a:r>
              <a:rPr lang="en-US" altLang="en-US" sz="2800"/>
              <a:t> </a:t>
            </a:r>
          </a:p>
        </p:txBody>
      </p:sp>
      <p:sp>
        <p:nvSpPr>
          <p:cNvPr id="182276" name="Rectangle 7">
            <a:hlinkClick r:id="rId2"/>
            <a:extLst>
              <a:ext uri="{FF2B5EF4-FFF2-40B4-BE49-F238E27FC236}">
                <a16:creationId xmlns:a16="http://schemas.microsoft.com/office/drawing/2014/main" id="{FADBA8ED-BAEE-CBF6-2AEA-6C6718CA7FC4}"/>
              </a:ext>
            </a:extLst>
          </p:cNvPr>
          <p:cNvSpPr>
            <a:spLocks noChangeArrowheads="1"/>
          </p:cNvSpPr>
          <p:nvPr/>
        </p:nvSpPr>
        <p:spPr bwMode="auto">
          <a:xfrm>
            <a:off x="5854700" y="5694363"/>
            <a:ext cx="117633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TestSum</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Slide Number Placeholder 4">
            <a:extLst>
              <a:ext uri="{FF2B5EF4-FFF2-40B4-BE49-F238E27FC236}">
                <a16:creationId xmlns:a16="http://schemas.microsoft.com/office/drawing/2014/main" id="{9DE2448D-E158-D180-81BC-72AA7E7E88F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80BECD4-5BB3-4F4D-9B2D-FBF800BA1735}" type="slidenum">
              <a:rPr lang="en-US" altLang="en-US" sz="1400"/>
              <a:pPr>
                <a:spcBef>
                  <a:spcPct val="0"/>
                </a:spcBef>
                <a:buClrTx/>
                <a:buSzTx/>
                <a:buFontTx/>
                <a:buNone/>
              </a:pPr>
              <a:t>125</a:t>
            </a:fld>
            <a:endParaRPr lang="en-US" altLang="en-US" sz="1400"/>
          </a:p>
        </p:txBody>
      </p:sp>
      <p:sp>
        <p:nvSpPr>
          <p:cNvPr id="183298" name="Rectangle 2">
            <a:extLst>
              <a:ext uri="{FF2B5EF4-FFF2-40B4-BE49-F238E27FC236}">
                <a16:creationId xmlns:a16="http://schemas.microsoft.com/office/drawing/2014/main" id="{D4071B5E-3297-B91F-33C9-2ADF565B3EDC}"/>
              </a:ext>
            </a:extLst>
          </p:cNvPr>
          <p:cNvSpPr>
            <a:spLocks noGrp="1" noChangeArrowheads="1"/>
          </p:cNvSpPr>
          <p:nvPr>
            <p:ph type="title"/>
          </p:nvPr>
        </p:nvSpPr>
        <p:spPr>
          <a:xfrm>
            <a:off x="228600" y="0"/>
            <a:ext cx="8763000" cy="1428750"/>
          </a:xfrm>
        </p:spPr>
        <p:txBody>
          <a:bodyPr/>
          <a:lstStyle/>
          <a:p>
            <a:r>
              <a:rPr lang="en-US" altLang="en-US" sz="4000"/>
              <a:t>Problem:</a:t>
            </a:r>
            <a:br>
              <a:rPr lang="en-US" altLang="en-US" sz="4000"/>
            </a:br>
            <a:r>
              <a:rPr lang="en-US" altLang="en-US" sz="4000">
                <a:cs typeface="Courier New" panose="02070309020205020404" pitchFamily="49" charset="0"/>
              </a:rPr>
              <a:t>Finding the Greatest Common Divisor</a:t>
            </a:r>
            <a:r>
              <a:rPr lang="en-US" altLang="en-US"/>
              <a:t> </a:t>
            </a:r>
          </a:p>
        </p:txBody>
      </p:sp>
      <p:sp>
        <p:nvSpPr>
          <p:cNvPr id="183299" name="Text Box 3">
            <a:extLst>
              <a:ext uri="{FF2B5EF4-FFF2-40B4-BE49-F238E27FC236}">
                <a16:creationId xmlns:a16="http://schemas.microsoft.com/office/drawing/2014/main" id="{D817616F-5AB6-1778-BF85-C331844B1D07}"/>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183300" name="Text Box 4">
            <a:extLst>
              <a:ext uri="{FF2B5EF4-FFF2-40B4-BE49-F238E27FC236}">
                <a16:creationId xmlns:a16="http://schemas.microsoft.com/office/drawing/2014/main" id="{F84B3E94-0E97-BE98-5042-E18BB1537672}"/>
              </a:ext>
            </a:extLst>
          </p:cNvPr>
          <p:cNvSpPr txBox="1">
            <a:spLocks noChangeArrowheads="1"/>
          </p:cNvSpPr>
          <p:nvPr/>
        </p:nvSpPr>
        <p:spPr bwMode="auto">
          <a:xfrm>
            <a:off x="117475" y="1524000"/>
            <a:ext cx="9026525" cy="370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Times New Roman" panose="02020603050405020304" pitchFamily="18" charset="0"/>
              </a:rPr>
              <a:t>Problem: </a:t>
            </a:r>
            <a:r>
              <a:rPr lang="en-US" altLang="en-US" sz="2400">
                <a:cs typeface="Courier New" panose="02070309020205020404" pitchFamily="49" charset="0"/>
              </a:rPr>
              <a:t>Write a program that prompts the user to enter two positive integers and finds their greatest common divisor.</a:t>
            </a:r>
            <a:r>
              <a:rPr lang="en-US" altLang="en-US" sz="2400">
                <a:cs typeface="Times New Roman" panose="02020603050405020304" pitchFamily="18" charset="0"/>
              </a:rPr>
              <a:t> </a:t>
            </a:r>
          </a:p>
          <a:p>
            <a:pPr>
              <a:spcBef>
                <a:spcPct val="50000"/>
              </a:spcBef>
              <a:buClrTx/>
              <a:buSzTx/>
              <a:buFontTx/>
              <a:buNone/>
            </a:pPr>
            <a:r>
              <a:rPr lang="en-US" altLang="en-US" sz="2400">
                <a:cs typeface="Times New Roman" panose="02020603050405020304" pitchFamily="18" charset="0"/>
              </a:rPr>
              <a:t>Solution:  </a:t>
            </a:r>
            <a:r>
              <a:rPr lang="en-US" altLang="en-US" sz="2400">
                <a:cs typeface="Courier New" panose="02070309020205020404" pitchFamily="49" charset="0"/>
              </a:rPr>
              <a:t>Suppose you enter two integers 4 and 2, their greatest common divisor is 2. Suppose you enter two integers 16 and 24, their greatest common divisor is 8. So, how do you find the greatest common divisor? Let the two input integers be n1 and n2. You know number 1 is a common divisor, but it may not be the greatest commons divisor. So you can check whether k (for k = 2, 3, 4, and so on) is a common divisor for n1 and n2, until k is greater than n1 or n2.</a:t>
            </a:r>
            <a:r>
              <a:rPr lang="en-US" altLang="en-US" sz="2400">
                <a:latin typeface="Courier New" panose="02070309020205020404" pitchFamily="49" charset="0"/>
                <a:cs typeface="Courier New" panose="02070309020205020404" pitchFamily="49" charset="0"/>
              </a:rPr>
              <a:t> </a:t>
            </a:r>
          </a:p>
        </p:txBody>
      </p:sp>
      <p:sp>
        <p:nvSpPr>
          <p:cNvPr id="183301" name="Rectangle 8">
            <a:hlinkClick r:id="rId2"/>
            <a:extLst>
              <a:ext uri="{FF2B5EF4-FFF2-40B4-BE49-F238E27FC236}">
                <a16:creationId xmlns:a16="http://schemas.microsoft.com/office/drawing/2014/main" id="{03B7051A-6FAD-CCEC-EB6E-1AC02506C660}"/>
              </a:ext>
            </a:extLst>
          </p:cNvPr>
          <p:cNvSpPr>
            <a:spLocks noChangeArrowheads="1"/>
          </p:cNvSpPr>
          <p:nvPr/>
        </p:nvSpPr>
        <p:spPr bwMode="auto">
          <a:xfrm>
            <a:off x="4473575" y="5810250"/>
            <a:ext cx="28670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GreatestCommonDivisor</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Slide Number Placeholder 4">
            <a:extLst>
              <a:ext uri="{FF2B5EF4-FFF2-40B4-BE49-F238E27FC236}">
                <a16:creationId xmlns:a16="http://schemas.microsoft.com/office/drawing/2014/main" id="{4634AE57-75DE-9142-5066-6A5D41B0937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2E3DD61-C1CB-1B49-BC1C-0DA907E0B680}" type="slidenum">
              <a:rPr lang="en-US" altLang="en-US" sz="1400"/>
              <a:pPr>
                <a:spcBef>
                  <a:spcPct val="0"/>
                </a:spcBef>
                <a:buClrTx/>
                <a:buSzTx/>
                <a:buFontTx/>
                <a:buNone/>
              </a:pPr>
              <a:t>126</a:t>
            </a:fld>
            <a:endParaRPr lang="en-US" altLang="en-US" sz="1400"/>
          </a:p>
        </p:txBody>
      </p:sp>
      <p:sp>
        <p:nvSpPr>
          <p:cNvPr id="184322" name="Rectangle 2">
            <a:extLst>
              <a:ext uri="{FF2B5EF4-FFF2-40B4-BE49-F238E27FC236}">
                <a16:creationId xmlns:a16="http://schemas.microsoft.com/office/drawing/2014/main" id="{6C0E6C31-4ABA-45C3-4833-9E8CAB74D275}"/>
              </a:ext>
            </a:extLst>
          </p:cNvPr>
          <p:cNvSpPr>
            <a:spLocks noGrp="1" noChangeArrowheads="1"/>
          </p:cNvSpPr>
          <p:nvPr>
            <p:ph type="title"/>
          </p:nvPr>
        </p:nvSpPr>
        <p:spPr>
          <a:xfrm>
            <a:off x="76200" y="0"/>
            <a:ext cx="8915400" cy="1428750"/>
          </a:xfrm>
        </p:spPr>
        <p:txBody>
          <a:bodyPr/>
          <a:lstStyle/>
          <a:p>
            <a:r>
              <a:rPr lang="en-US" altLang="en-US" sz="4000"/>
              <a:t>Problem:  Predicting the Future Tuition</a:t>
            </a:r>
            <a:r>
              <a:rPr lang="en-US" altLang="en-US"/>
              <a:t> </a:t>
            </a:r>
          </a:p>
        </p:txBody>
      </p:sp>
      <p:sp>
        <p:nvSpPr>
          <p:cNvPr id="184323" name="Text Box 3">
            <a:extLst>
              <a:ext uri="{FF2B5EF4-FFF2-40B4-BE49-F238E27FC236}">
                <a16:creationId xmlns:a16="http://schemas.microsoft.com/office/drawing/2014/main" id="{729EFCE4-ED83-1E3D-C1FE-3F58D0E5D0D4}"/>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184324" name="Text Box 4">
            <a:extLst>
              <a:ext uri="{FF2B5EF4-FFF2-40B4-BE49-F238E27FC236}">
                <a16:creationId xmlns:a16="http://schemas.microsoft.com/office/drawing/2014/main" id="{C75E4220-0E95-4ED9-0ACF-7DBF9E2751BF}"/>
              </a:ext>
            </a:extLst>
          </p:cNvPr>
          <p:cNvSpPr txBox="1">
            <a:spLocks noChangeArrowheads="1"/>
          </p:cNvSpPr>
          <p:nvPr/>
        </p:nvSpPr>
        <p:spPr bwMode="auto">
          <a:xfrm>
            <a:off x="228600" y="1316038"/>
            <a:ext cx="87598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Times New Roman" panose="02020603050405020304" pitchFamily="18" charset="0"/>
              </a:rPr>
              <a:t>Problem: </a:t>
            </a:r>
            <a:r>
              <a:rPr lang="en-US" altLang="en-US" sz="2400"/>
              <a:t>Suppose that the tuition for a university is $10,000 this year and tuition increases 7% every year. In how many years will the tuition be doubled?</a:t>
            </a:r>
          </a:p>
        </p:txBody>
      </p:sp>
      <p:sp>
        <p:nvSpPr>
          <p:cNvPr id="184325" name="Rectangle 8">
            <a:hlinkClick r:id="rId2"/>
            <a:extLst>
              <a:ext uri="{FF2B5EF4-FFF2-40B4-BE49-F238E27FC236}">
                <a16:creationId xmlns:a16="http://schemas.microsoft.com/office/drawing/2014/main" id="{BFDA5AD6-6895-7D5F-5A05-5EFA50C0AE6B}"/>
              </a:ext>
            </a:extLst>
          </p:cNvPr>
          <p:cNvSpPr>
            <a:spLocks noChangeArrowheads="1"/>
          </p:cNvSpPr>
          <p:nvPr/>
        </p:nvSpPr>
        <p:spPr bwMode="auto">
          <a:xfrm>
            <a:off x="5427663" y="5157788"/>
            <a:ext cx="17430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FutureTuition</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Slide Number Placeholder 4">
            <a:extLst>
              <a:ext uri="{FF2B5EF4-FFF2-40B4-BE49-F238E27FC236}">
                <a16:creationId xmlns:a16="http://schemas.microsoft.com/office/drawing/2014/main" id="{8660FE54-7B54-9D7A-E9C1-61EE96F3987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970E63B-C60D-F748-B1AC-CF4A8A0A1B3A}" type="slidenum">
              <a:rPr lang="en-US" altLang="en-US" sz="1400"/>
              <a:pPr>
                <a:spcBef>
                  <a:spcPct val="0"/>
                </a:spcBef>
                <a:buClrTx/>
                <a:buSzTx/>
                <a:buFontTx/>
                <a:buNone/>
              </a:pPr>
              <a:t>127</a:t>
            </a:fld>
            <a:endParaRPr lang="en-US" altLang="en-US" sz="1400"/>
          </a:p>
        </p:txBody>
      </p:sp>
      <p:sp>
        <p:nvSpPr>
          <p:cNvPr id="185346" name="Rectangle 2">
            <a:extLst>
              <a:ext uri="{FF2B5EF4-FFF2-40B4-BE49-F238E27FC236}">
                <a16:creationId xmlns:a16="http://schemas.microsoft.com/office/drawing/2014/main" id="{571C9DCB-F3E6-9BFA-E921-174F796A27A5}"/>
              </a:ext>
            </a:extLst>
          </p:cNvPr>
          <p:cNvSpPr>
            <a:spLocks noGrp="1" noChangeArrowheads="1"/>
          </p:cNvSpPr>
          <p:nvPr>
            <p:ph type="title"/>
          </p:nvPr>
        </p:nvSpPr>
        <p:spPr>
          <a:xfrm>
            <a:off x="76200" y="0"/>
            <a:ext cx="8915400" cy="1428750"/>
          </a:xfrm>
        </p:spPr>
        <p:txBody>
          <a:bodyPr/>
          <a:lstStyle/>
          <a:p>
            <a:r>
              <a:rPr lang="en-US" altLang="en-US" sz="4000"/>
              <a:t>Problem:  Predicating the Future Tuition</a:t>
            </a:r>
            <a:r>
              <a:rPr lang="en-US" altLang="en-US"/>
              <a:t> </a:t>
            </a:r>
          </a:p>
        </p:txBody>
      </p:sp>
      <p:sp>
        <p:nvSpPr>
          <p:cNvPr id="185347" name="Text Box 3">
            <a:extLst>
              <a:ext uri="{FF2B5EF4-FFF2-40B4-BE49-F238E27FC236}">
                <a16:creationId xmlns:a16="http://schemas.microsoft.com/office/drawing/2014/main" id="{E4816837-5DED-A491-C5C0-F528576F0D76}"/>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185348" name="Text Box 4">
            <a:extLst>
              <a:ext uri="{FF2B5EF4-FFF2-40B4-BE49-F238E27FC236}">
                <a16:creationId xmlns:a16="http://schemas.microsoft.com/office/drawing/2014/main" id="{61FB12F8-1F00-C062-4F9F-E14EC0A76985}"/>
              </a:ext>
            </a:extLst>
          </p:cNvPr>
          <p:cNvSpPr txBox="1">
            <a:spLocks noChangeArrowheads="1"/>
          </p:cNvSpPr>
          <p:nvPr/>
        </p:nvSpPr>
        <p:spPr bwMode="auto">
          <a:xfrm>
            <a:off x="228600" y="1316038"/>
            <a:ext cx="875982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t>double</a:t>
            </a:r>
            <a:r>
              <a:rPr lang="en-US" altLang="en-US" sz="2400"/>
              <a:t> tuition = 10000;   </a:t>
            </a:r>
            <a:r>
              <a:rPr lang="en-US" altLang="en-US" sz="2400" b="1"/>
              <a:t>int</a:t>
            </a:r>
            <a:r>
              <a:rPr lang="en-US" altLang="en-US" sz="2400"/>
              <a:t> year = 0  // Year 0</a:t>
            </a:r>
          </a:p>
          <a:p>
            <a:pPr>
              <a:spcBef>
                <a:spcPct val="0"/>
              </a:spcBef>
              <a:buClrTx/>
              <a:buSzTx/>
              <a:buFontTx/>
              <a:buNone/>
            </a:pPr>
            <a:r>
              <a:rPr lang="en-US" altLang="en-US" sz="2400"/>
              <a:t>tuition = tuition * 1.07; year++;       // Year 1</a:t>
            </a:r>
          </a:p>
          <a:p>
            <a:pPr>
              <a:spcBef>
                <a:spcPct val="0"/>
              </a:spcBef>
              <a:buClrTx/>
              <a:buSzTx/>
              <a:buFontTx/>
              <a:buNone/>
            </a:pPr>
            <a:r>
              <a:rPr lang="en-US" altLang="en-US" sz="2400"/>
              <a:t>tuition = tuition * 1.07; year++;       // Year 2</a:t>
            </a:r>
          </a:p>
          <a:p>
            <a:pPr>
              <a:spcBef>
                <a:spcPct val="0"/>
              </a:spcBef>
              <a:buClrTx/>
              <a:buSzTx/>
              <a:buFontTx/>
              <a:buNone/>
            </a:pPr>
            <a:r>
              <a:rPr lang="en-US" altLang="en-US" sz="2400"/>
              <a:t>tuition = tuition * 1.07; year++;       // Year 3</a:t>
            </a:r>
          </a:p>
          <a:p>
            <a:pPr>
              <a:spcBef>
                <a:spcPct val="0"/>
              </a:spcBef>
              <a:buClrTx/>
              <a:buSzTx/>
              <a:buFontTx/>
              <a:buNone/>
            </a:pPr>
            <a:r>
              <a:rPr lang="en-US" altLang="en-US" sz="2400"/>
              <a:t>...</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Slide Number Placeholder 4">
            <a:extLst>
              <a:ext uri="{FF2B5EF4-FFF2-40B4-BE49-F238E27FC236}">
                <a16:creationId xmlns:a16="http://schemas.microsoft.com/office/drawing/2014/main" id="{F8062AD5-C65A-018B-A84F-2801304605A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9710CDD-B42D-AA4D-A60D-432B16772AF0}" type="slidenum">
              <a:rPr lang="en-US" altLang="en-US" sz="1400"/>
              <a:pPr>
                <a:spcBef>
                  <a:spcPct val="0"/>
                </a:spcBef>
                <a:buClrTx/>
                <a:buSzTx/>
                <a:buFontTx/>
                <a:buNone/>
              </a:pPr>
              <a:t>128</a:t>
            </a:fld>
            <a:endParaRPr lang="en-US" altLang="en-US" sz="1400"/>
          </a:p>
        </p:txBody>
      </p:sp>
      <p:sp>
        <p:nvSpPr>
          <p:cNvPr id="186370" name="Rectangle 2">
            <a:extLst>
              <a:ext uri="{FF2B5EF4-FFF2-40B4-BE49-F238E27FC236}">
                <a16:creationId xmlns:a16="http://schemas.microsoft.com/office/drawing/2014/main" id="{160013E9-7541-3423-A339-352CF76E24AF}"/>
              </a:ext>
            </a:extLst>
          </p:cNvPr>
          <p:cNvSpPr>
            <a:spLocks noGrp="1" noChangeArrowheads="1"/>
          </p:cNvSpPr>
          <p:nvPr>
            <p:ph type="title"/>
          </p:nvPr>
        </p:nvSpPr>
        <p:spPr>
          <a:xfrm>
            <a:off x="76200" y="0"/>
            <a:ext cx="8915400" cy="1428750"/>
          </a:xfrm>
        </p:spPr>
        <p:txBody>
          <a:bodyPr/>
          <a:lstStyle/>
          <a:p>
            <a:r>
              <a:rPr lang="en-US" altLang="en-US" sz="3600"/>
              <a:t>Case Study:  </a:t>
            </a:r>
            <a:r>
              <a:rPr lang="en-US" altLang="en-US" sz="4000" i="1"/>
              <a:t>Converting Decimals to Hexadecimals</a:t>
            </a:r>
          </a:p>
        </p:txBody>
      </p:sp>
      <p:sp>
        <p:nvSpPr>
          <p:cNvPr id="186371" name="Text Box 3">
            <a:extLst>
              <a:ext uri="{FF2B5EF4-FFF2-40B4-BE49-F238E27FC236}">
                <a16:creationId xmlns:a16="http://schemas.microsoft.com/office/drawing/2014/main" id="{5B48C109-0DD6-40EA-05C5-517976354DF2}"/>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186372" name="Text Box 4">
            <a:extLst>
              <a:ext uri="{FF2B5EF4-FFF2-40B4-BE49-F238E27FC236}">
                <a16:creationId xmlns:a16="http://schemas.microsoft.com/office/drawing/2014/main" id="{2223AB70-CEF5-6E24-0312-CD319EA695BF}"/>
              </a:ext>
            </a:extLst>
          </p:cNvPr>
          <p:cNvSpPr txBox="1">
            <a:spLocks noChangeArrowheads="1"/>
          </p:cNvSpPr>
          <p:nvPr/>
        </p:nvSpPr>
        <p:spPr bwMode="auto">
          <a:xfrm>
            <a:off x="228600" y="1316038"/>
            <a:ext cx="8759825" cy="193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Hexadecimals are often used in computer systems programming (see Appendix F for an introduction to number systems). How do you convert a decimal number to a hexadecimal number? To convert a decimal number </a:t>
            </a:r>
            <a:r>
              <a:rPr lang="en-US" altLang="en-US" sz="2400" i="1"/>
              <a:t>d</a:t>
            </a:r>
            <a:r>
              <a:rPr lang="en-US" altLang="en-US" sz="2400"/>
              <a:t> to a hexadecimal number is to find the hexadecimal digits </a:t>
            </a:r>
            <a:r>
              <a:rPr lang="en-US" altLang="en-US" sz="2400" i="1"/>
              <a:t>h</a:t>
            </a:r>
            <a:r>
              <a:rPr lang="en-US" altLang="en-US" sz="2400" i="1" baseline="-25000"/>
              <a:t>n</a:t>
            </a:r>
            <a:r>
              <a:rPr lang="en-US" altLang="en-US" sz="2400"/>
              <a:t>, </a:t>
            </a:r>
            <a:r>
              <a:rPr lang="en-US" altLang="en-US" sz="2400" i="1"/>
              <a:t>h</a:t>
            </a:r>
            <a:r>
              <a:rPr lang="en-US" altLang="en-US" sz="2400" i="1" baseline="-25000"/>
              <a:t>n-1</a:t>
            </a:r>
            <a:r>
              <a:rPr lang="en-US" altLang="en-US" sz="2400"/>
              <a:t>, </a:t>
            </a:r>
            <a:r>
              <a:rPr lang="en-US" altLang="en-US" sz="2400" i="1"/>
              <a:t>h</a:t>
            </a:r>
            <a:r>
              <a:rPr lang="en-US" altLang="en-US" sz="2400" i="1" baseline="-25000"/>
              <a:t>n-2</a:t>
            </a:r>
            <a:r>
              <a:rPr lang="en-US" altLang="en-US" sz="2400"/>
              <a:t>,</a:t>
            </a:r>
            <a:r>
              <a:rPr lang="en-US" altLang="en-US" sz="2400" i="1"/>
              <a:t> ...</a:t>
            </a:r>
            <a:r>
              <a:rPr lang="en-US" altLang="en-US" sz="2400"/>
              <a:t> ,</a:t>
            </a:r>
            <a:r>
              <a:rPr lang="en-US" altLang="en-US" sz="2400" i="1"/>
              <a:t> h</a:t>
            </a:r>
            <a:r>
              <a:rPr lang="en-US" altLang="en-US" sz="2400" i="1" baseline="-25000"/>
              <a:t>2</a:t>
            </a:r>
            <a:r>
              <a:rPr lang="en-US" altLang="en-US" sz="2400"/>
              <a:t>, </a:t>
            </a:r>
            <a:r>
              <a:rPr lang="en-US" altLang="en-US" sz="2400" i="1"/>
              <a:t>h</a:t>
            </a:r>
            <a:r>
              <a:rPr lang="en-US" altLang="en-US" sz="2400" i="1" baseline="-25000"/>
              <a:t>1</a:t>
            </a:r>
            <a:r>
              <a:rPr lang="en-US" altLang="en-US" sz="2400"/>
              <a:t>, and </a:t>
            </a:r>
            <a:r>
              <a:rPr lang="en-US" altLang="en-US" sz="2400" i="1"/>
              <a:t>h</a:t>
            </a:r>
            <a:r>
              <a:rPr lang="en-US" altLang="en-US" sz="2400" i="1" baseline="-25000"/>
              <a:t>0 </a:t>
            </a:r>
            <a:r>
              <a:rPr lang="en-US" altLang="en-US" sz="2400"/>
              <a:t>such that</a:t>
            </a:r>
          </a:p>
        </p:txBody>
      </p:sp>
      <p:sp>
        <p:nvSpPr>
          <p:cNvPr id="186373" name="Rectangle 7">
            <a:extLst>
              <a:ext uri="{FF2B5EF4-FFF2-40B4-BE49-F238E27FC236}">
                <a16:creationId xmlns:a16="http://schemas.microsoft.com/office/drawing/2014/main" id="{0AF67BBF-CA6C-3DF9-9E4B-26B17D202E32}"/>
              </a:ext>
            </a:extLst>
          </p:cNvPr>
          <p:cNvSpPr>
            <a:spLocks noChangeArrowheads="1"/>
          </p:cNvSpPr>
          <p:nvPr/>
        </p:nvSpPr>
        <p:spPr bwMode="auto">
          <a:xfrm>
            <a:off x="0" y="277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6374" name="Rectangle 9">
            <a:extLst>
              <a:ext uri="{FF2B5EF4-FFF2-40B4-BE49-F238E27FC236}">
                <a16:creationId xmlns:a16="http://schemas.microsoft.com/office/drawing/2014/main" id="{E0CDE3CF-751C-45D2-2070-0614CD639E66}"/>
              </a:ext>
            </a:extLst>
          </p:cNvPr>
          <p:cNvSpPr>
            <a:spLocks noChangeArrowheads="1"/>
          </p:cNvSpPr>
          <p:nvPr/>
        </p:nvSpPr>
        <p:spPr bwMode="auto">
          <a:xfrm>
            <a:off x="0" y="4071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6375" name="Text Box 12">
            <a:extLst>
              <a:ext uri="{FF2B5EF4-FFF2-40B4-BE49-F238E27FC236}">
                <a16:creationId xmlns:a16="http://schemas.microsoft.com/office/drawing/2014/main" id="{3B24DB2D-A9CD-B240-BF63-B6A891C6E30D}"/>
              </a:ext>
            </a:extLst>
          </p:cNvPr>
          <p:cNvSpPr txBox="1">
            <a:spLocks noChangeArrowheads="1"/>
          </p:cNvSpPr>
          <p:nvPr/>
        </p:nvSpPr>
        <p:spPr bwMode="auto">
          <a:xfrm>
            <a:off x="384175" y="4081463"/>
            <a:ext cx="87598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These hexadecimal digits can be found by successively dividing </a:t>
            </a:r>
            <a:r>
              <a:rPr lang="en-US" altLang="en-US" sz="2400" i="1"/>
              <a:t>d</a:t>
            </a:r>
            <a:r>
              <a:rPr lang="en-US" altLang="en-US" sz="2400"/>
              <a:t> by 16 until the quotient is 0. The remainders are </a:t>
            </a:r>
            <a:r>
              <a:rPr lang="en-US" altLang="en-US" sz="2400" i="1"/>
              <a:t>h</a:t>
            </a:r>
            <a:r>
              <a:rPr lang="en-US" altLang="en-US" sz="2400" i="1" baseline="-25000"/>
              <a:t>0</a:t>
            </a:r>
            <a:r>
              <a:rPr lang="en-US" altLang="en-US" sz="2400"/>
              <a:t>, </a:t>
            </a:r>
            <a:r>
              <a:rPr lang="en-US" altLang="en-US" sz="2400" i="1"/>
              <a:t>h</a:t>
            </a:r>
            <a:r>
              <a:rPr lang="en-US" altLang="en-US" sz="2400" i="1" baseline="-25000"/>
              <a:t>1</a:t>
            </a:r>
            <a:r>
              <a:rPr lang="en-US" altLang="en-US" sz="2400"/>
              <a:t>, </a:t>
            </a:r>
            <a:r>
              <a:rPr lang="en-US" altLang="en-US" sz="2400" i="1"/>
              <a:t>h</a:t>
            </a:r>
            <a:r>
              <a:rPr lang="en-US" altLang="en-US" sz="2400" i="1" baseline="-25000"/>
              <a:t>2</a:t>
            </a:r>
            <a:r>
              <a:rPr lang="en-US" altLang="en-US" sz="2400"/>
              <a:t>,</a:t>
            </a:r>
            <a:r>
              <a:rPr lang="en-US" altLang="en-US" sz="2400" i="1"/>
              <a:t> ...</a:t>
            </a:r>
            <a:r>
              <a:rPr lang="en-US" altLang="en-US" sz="2400"/>
              <a:t> ,</a:t>
            </a:r>
            <a:r>
              <a:rPr lang="en-US" altLang="en-US" sz="2400" i="1"/>
              <a:t> h</a:t>
            </a:r>
            <a:r>
              <a:rPr lang="en-US" altLang="en-US" sz="2400" i="1" baseline="-25000"/>
              <a:t>n-2</a:t>
            </a:r>
            <a:r>
              <a:rPr lang="en-US" altLang="en-US" sz="2400"/>
              <a:t>, </a:t>
            </a:r>
            <a:r>
              <a:rPr lang="en-US" altLang="en-US" sz="2400" i="1"/>
              <a:t>h</a:t>
            </a:r>
            <a:r>
              <a:rPr lang="en-US" altLang="en-US" sz="2400" i="1" baseline="-25000"/>
              <a:t>n-1</a:t>
            </a:r>
            <a:r>
              <a:rPr lang="en-US" altLang="en-US" sz="2400"/>
              <a:t>, and </a:t>
            </a:r>
            <a:r>
              <a:rPr lang="en-US" altLang="en-US" sz="2400" i="1"/>
              <a:t>h</a:t>
            </a:r>
            <a:r>
              <a:rPr lang="en-US" altLang="en-US" sz="2400" i="1" baseline="-25000"/>
              <a:t>n</a:t>
            </a:r>
            <a:r>
              <a:rPr lang="en-US" altLang="en-US" sz="2400"/>
              <a:t>. </a:t>
            </a:r>
          </a:p>
        </p:txBody>
      </p:sp>
      <p:sp>
        <p:nvSpPr>
          <p:cNvPr id="186376" name="Rectangle 14">
            <a:extLst>
              <a:ext uri="{FF2B5EF4-FFF2-40B4-BE49-F238E27FC236}">
                <a16:creationId xmlns:a16="http://schemas.microsoft.com/office/drawing/2014/main" id="{8FEB0296-E6EC-5965-FF53-7295559867F3}"/>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86377" name="Object 13">
            <a:extLst>
              <a:ext uri="{FF2B5EF4-FFF2-40B4-BE49-F238E27FC236}">
                <a16:creationId xmlns:a16="http://schemas.microsoft.com/office/drawing/2014/main" id="{29D70AA0-70A4-A1AD-2B99-BE6799C63668}"/>
              </a:ext>
            </a:extLst>
          </p:cNvPr>
          <p:cNvGraphicFramePr>
            <a:graphicFrameLocks noChangeAspect="1"/>
          </p:cNvGraphicFramePr>
          <p:nvPr/>
        </p:nvGraphicFramePr>
        <p:xfrm>
          <a:off x="385763" y="3467100"/>
          <a:ext cx="8526462" cy="430213"/>
        </p:xfrm>
        <a:graphic>
          <a:graphicData uri="http://schemas.openxmlformats.org/presentationml/2006/ole">
            <mc:AlternateContent xmlns:mc="http://schemas.openxmlformats.org/markup-compatibility/2006">
              <mc:Choice xmlns:v="urn:schemas-microsoft-com:vml" Requires="v">
                <p:oleObj name="Equation" r:id="rId2" imgW="99771200" imgH="4978400" progId="Equation.3">
                  <p:embed/>
                </p:oleObj>
              </mc:Choice>
              <mc:Fallback>
                <p:oleObj name="Equation" r:id="rId2" imgW="99771200" imgH="4978400" progId="Equation.3">
                  <p:embed/>
                  <p:pic>
                    <p:nvPicPr>
                      <p:cNvPr id="0"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3" y="3467100"/>
                        <a:ext cx="852646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6378" name="Rectangle 13">
            <a:hlinkClick r:id="rId4"/>
            <a:extLst>
              <a:ext uri="{FF2B5EF4-FFF2-40B4-BE49-F238E27FC236}">
                <a16:creationId xmlns:a16="http://schemas.microsoft.com/office/drawing/2014/main" id="{112C9DC0-0EB9-0603-7D8A-EFAA80E70F91}"/>
              </a:ext>
            </a:extLst>
          </p:cNvPr>
          <p:cNvSpPr>
            <a:spLocks noChangeArrowheads="1"/>
          </p:cNvSpPr>
          <p:nvPr/>
        </p:nvSpPr>
        <p:spPr bwMode="auto">
          <a:xfrm>
            <a:off x="5427663" y="5505450"/>
            <a:ext cx="17430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Dec2Hex</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Slide Number Placeholder 4">
            <a:extLst>
              <a:ext uri="{FF2B5EF4-FFF2-40B4-BE49-F238E27FC236}">
                <a16:creationId xmlns:a16="http://schemas.microsoft.com/office/drawing/2014/main" id="{930B2AA8-C159-2505-AC5B-D377BF870AF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7D81DEF-A3AD-934D-BE3F-92947A53E172}" type="slidenum">
              <a:rPr lang="en-US" altLang="en-US" sz="1400"/>
              <a:pPr>
                <a:spcBef>
                  <a:spcPct val="0"/>
                </a:spcBef>
                <a:buClrTx/>
                <a:buSzTx/>
                <a:buFontTx/>
                <a:buNone/>
              </a:pPr>
              <a:t>129</a:t>
            </a:fld>
            <a:endParaRPr lang="en-US" altLang="en-US" sz="1400"/>
          </a:p>
        </p:txBody>
      </p:sp>
      <p:sp>
        <p:nvSpPr>
          <p:cNvPr id="187394" name="Rectangle 2">
            <a:extLst>
              <a:ext uri="{FF2B5EF4-FFF2-40B4-BE49-F238E27FC236}">
                <a16:creationId xmlns:a16="http://schemas.microsoft.com/office/drawing/2014/main" id="{1E1A9385-4B8B-809D-72DE-7E055E14DCEC}"/>
              </a:ext>
            </a:extLst>
          </p:cNvPr>
          <p:cNvSpPr>
            <a:spLocks noGrp="1" noChangeArrowheads="1"/>
          </p:cNvSpPr>
          <p:nvPr>
            <p:ph type="title"/>
          </p:nvPr>
        </p:nvSpPr>
        <p:spPr>
          <a:xfrm>
            <a:off x="76200" y="0"/>
            <a:ext cx="8915400" cy="1428750"/>
          </a:xfrm>
        </p:spPr>
        <p:txBody>
          <a:bodyPr/>
          <a:lstStyle/>
          <a:p>
            <a:r>
              <a:rPr lang="en-US" altLang="en-US" sz="4000"/>
              <a:t>Problem:  </a:t>
            </a:r>
            <a:r>
              <a:rPr lang="en-US" altLang="en-US" i="1"/>
              <a:t>Monte Carlo Simulation</a:t>
            </a:r>
            <a:r>
              <a:rPr lang="en-US" altLang="en-US"/>
              <a:t> </a:t>
            </a:r>
          </a:p>
        </p:txBody>
      </p:sp>
      <p:sp>
        <p:nvSpPr>
          <p:cNvPr id="187395" name="Text Box 3">
            <a:extLst>
              <a:ext uri="{FF2B5EF4-FFF2-40B4-BE49-F238E27FC236}">
                <a16:creationId xmlns:a16="http://schemas.microsoft.com/office/drawing/2014/main" id="{349F4E99-CC54-B13F-077F-1380D93D7132}"/>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187396" name="Text Box 4">
            <a:extLst>
              <a:ext uri="{FF2B5EF4-FFF2-40B4-BE49-F238E27FC236}">
                <a16:creationId xmlns:a16="http://schemas.microsoft.com/office/drawing/2014/main" id="{F70575C6-82BD-40C7-BC32-AF3CF511A788}"/>
              </a:ext>
            </a:extLst>
          </p:cNvPr>
          <p:cNvSpPr txBox="1">
            <a:spLocks noChangeArrowheads="1"/>
          </p:cNvSpPr>
          <p:nvPr/>
        </p:nvSpPr>
        <p:spPr bwMode="auto">
          <a:xfrm>
            <a:off x="228600" y="1316038"/>
            <a:ext cx="875982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The Monte Carlo simulation refers to a technique that uses random numbers and probability to solve problems. This method has a wide range of applications in computational mathematics, physics, chemistry, and finance. This section gives an example of using the Monto Carlo simulation for estimating </a:t>
            </a:r>
            <a:r>
              <a:rPr lang="en-US" altLang="en-US" sz="2400">
                <a:sym typeface="Symbol" pitchFamily="2" charset="2"/>
              </a:rPr>
              <a:t></a:t>
            </a:r>
            <a:r>
              <a:rPr lang="en-US" altLang="en-US" sz="2400"/>
              <a:t>. </a:t>
            </a:r>
          </a:p>
        </p:txBody>
      </p:sp>
      <p:sp>
        <p:nvSpPr>
          <p:cNvPr id="187397" name="Rectangle 7">
            <a:extLst>
              <a:ext uri="{FF2B5EF4-FFF2-40B4-BE49-F238E27FC236}">
                <a16:creationId xmlns:a16="http://schemas.microsoft.com/office/drawing/2014/main" id="{1EA543AA-D9C7-94D3-1057-1FCACD2738AA}"/>
              </a:ext>
            </a:extLst>
          </p:cNvPr>
          <p:cNvSpPr>
            <a:spLocks noChangeArrowheads="1"/>
          </p:cNvSpPr>
          <p:nvPr/>
        </p:nvSpPr>
        <p:spPr bwMode="auto">
          <a:xfrm>
            <a:off x="0" y="2784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87398" name="Object 8">
            <a:extLst>
              <a:ext uri="{FF2B5EF4-FFF2-40B4-BE49-F238E27FC236}">
                <a16:creationId xmlns:a16="http://schemas.microsoft.com/office/drawing/2014/main" id="{272572F2-7638-8F5C-F3AA-011263ECAAB6}"/>
              </a:ext>
            </a:extLst>
          </p:cNvPr>
          <p:cNvGraphicFramePr>
            <a:graphicFrameLocks noChangeAspect="1"/>
          </p:cNvGraphicFramePr>
          <p:nvPr/>
        </p:nvGraphicFramePr>
        <p:xfrm>
          <a:off x="387350" y="3465513"/>
          <a:ext cx="3338513" cy="2786062"/>
        </p:xfrm>
        <a:graphic>
          <a:graphicData uri="http://schemas.openxmlformats.org/presentationml/2006/ole">
            <mc:AlternateContent xmlns:mc="http://schemas.openxmlformats.org/markup-compatibility/2006">
              <mc:Choice xmlns:v="urn:schemas-microsoft-com:vml" Requires="v">
                <p:oleObj name="Picture" r:id="rId2" imgW="1257300" imgH="1041400" progId="Word.Picture.8">
                  <p:embed/>
                </p:oleObj>
              </mc:Choice>
              <mc:Fallback>
                <p:oleObj name="Picture" r:id="rId2" imgW="1257300" imgH="1041400" progId="Word.Picture.8">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350" y="3465513"/>
                        <a:ext cx="3338513"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7399" name="Rectangle 9">
            <a:extLst>
              <a:ext uri="{FF2B5EF4-FFF2-40B4-BE49-F238E27FC236}">
                <a16:creationId xmlns:a16="http://schemas.microsoft.com/office/drawing/2014/main" id="{2CD33C91-90EE-8BF6-9F36-FA3BA7154E73}"/>
              </a:ext>
            </a:extLst>
          </p:cNvPr>
          <p:cNvSpPr>
            <a:spLocks noChangeArrowheads="1"/>
          </p:cNvSpPr>
          <p:nvPr/>
        </p:nvSpPr>
        <p:spPr bwMode="auto">
          <a:xfrm>
            <a:off x="0" y="4071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7400" name="Text Box 10">
            <a:extLst>
              <a:ext uri="{FF2B5EF4-FFF2-40B4-BE49-F238E27FC236}">
                <a16:creationId xmlns:a16="http://schemas.microsoft.com/office/drawing/2014/main" id="{0C5CCC0A-6D86-9F52-7D4C-02B4D35463E9}"/>
              </a:ext>
            </a:extLst>
          </p:cNvPr>
          <p:cNvSpPr txBox="1">
            <a:spLocks noChangeArrowheads="1"/>
          </p:cNvSpPr>
          <p:nvPr/>
        </p:nvSpPr>
        <p:spPr bwMode="auto">
          <a:xfrm>
            <a:off x="4149725" y="3429000"/>
            <a:ext cx="430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circleArea / squareArea =  </a:t>
            </a:r>
            <a:r>
              <a:rPr lang="en-US" altLang="en-US" sz="2400">
                <a:sym typeface="Symbol" pitchFamily="2" charset="2"/>
              </a:rPr>
              <a:t></a:t>
            </a:r>
            <a:r>
              <a:rPr lang="en-US" altLang="en-US" sz="2400"/>
              <a:t> / 4. </a:t>
            </a:r>
          </a:p>
        </p:txBody>
      </p:sp>
      <p:sp>
        <p:nvSpPr>
          <p:cNvPr id="187401" name="Text Box 11">
            <a:extLst>
              <a:ext uri="{FF2B5EF4-FFF2-40B4-BE49-F238E27FC236}">
                <a16:creationId xmlns:a16="http://schemas.microsoft.com/office/drawing/2014/main" id="{CA63A3E7-7C6D-646F-5B60-8389A2D44C34}"/>
              </a:ext>
            </a:extLst>
          </p:cNvPr>
          <p:cNvSpPr txBox="1">
            <a:spLocks noChangeArrowheads="1"/>
          </p:cNvSpPr>
          <p:nvPr/>
        </p:nvSpPr>
        <p:spPr bwMode="auto">
          <a:xfrm>
            <a:off x="4111625" y="4465638"/>
            <a:ext cx="4722813"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sym typeface="Symbol" pitchFamily="2" charset="2"/>
              </a:rPr>
              <a:t></a:t>
            </a:r>
            <a:r>
              <a:rPr lang="en-US" altLang="en-US" sz="2400"/>
              <a:t> can be approximated as 4 * numberOfHits / numberOfTrials </a:t>
            </a:r>
          </a:p>
        </p:txBody>
      </p:sp>
      <p:sp>
        <p:nvSpPr>
          <p:cNvPr id="187402" name="Rectangle 7">
            <a:extLst>
              <a:ext uri="{FF2B5EF4-FFF2-40B4-BE49-F238E27FC236}">
                <a16:creationId xmlns:a16="http://schemas.microsoft.com/office/drawing/2014/main" id="{E125730D-1E2F-6AD8-2114-0BA28A4052B0}"/>
              </a:ext>
            </a:extLst>
          </p:cNvPr>
          <p:cNvSpPr>
            <a:spLocks noChangeArrowheads="1"/>
          </p:cNvSpPr>
          <p:nvPr/>
        </p:nvSpPr>
        <p:spPr bwMode="auto">
          <a:xfrm>
            <a:off x="152400" y="152400"/>
            <a:ext cx="2154238" cy="3968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
        <p:nvSpPr>
          <p:cNvPr id="187403" name="Rectangle 14">
            <a:hlinkClick r:id="rId4"/>
            <a:extLst>
              <a:ext uri="{FF2B5EF4-FFF2-40B4-BE49-F238E27FC236}">
                <a16:creationId xmlns:a16="http://schemas.microsoft.com/office/drawing/2014/main" id="{7DCAD60B-6907-9015-5420-1F06266DEED8}"/>
              </a:ext>
            </a:extLst>
          </p:cNvPr>
          <p:cNvSpPr>
            <a:spLocks noChangeArrowheads="1"/>
          </p:cNvSpPr>
          <p:nvPr/>
        </p:nvSpPr>
        <p:spPr bwMode="auto">
          <a:xfrm>
            <a:off x="4360863" y="5618163"/>
            <a:ext cx="28289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MonteCarloSimulation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4">
            <a:extLst>
              <a:ext uri="{FF2B5EF4-FFF2-40B4-BE49-F238E27FC236}">
                <a16:creationId xmlns:a16="http://schemas.microsoft.com/office/drawing/2014/main" id="{B3B1AD8E-9E32-E062-13D1-C2853369F0A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5F28763-529F-BA4B-BF1B-CFA87D085DF8}" type="slidenum">
              <a:rPr lang="en-US" altLang="en-US" sz="1400"/>
              <a:pPr>
                <a:spcBef>
                  <a:spcPct val="0"/>
                </a:spcBef>
                <a:buClrTx/>
                <a:buSzTx/>
                <a:buFontTx/>
                <a:buNone/>
              </a:pPr>
              <a:t>13</a:t>
            </a:fld>
            <a:endParaRPr lang="en-US" altLang="en-US" sz="1400"/>
          </a:p>
        </p:txBody>
      </p:sp>
      <p:sp>
        <p:nvSpPr>
          <p:cNvPr id="24578" name="Rectangle 2">
            <a:extLst>
              <a:ext uri="{FF2B5EF4-FFF2-40B4-BE49-F238E27FC236}">
                <a16:creationId xmlns:a16="http://schemas.microsoft.com/office/drawing/2014/main" id="{562E6BEF-0916-D542-F336-FC25BD9D4EB2}"/>
              </a:ext>
            </a:extLst>
          </p:cNvPr>
          <p:cNvSpPr>
            <a:spLocks noGrp="1" noChangeArrowheads="1"/>
          </p:cNvSpPr>
          <p:nvPr>
            <p:ph type="title"/>
          </p:nvPr>
        </p:nvSpPr>
        <p:spPr>
          <a:xfrm>
            <a:off x="685800" y="0"/>
            <a:ext cx="7772400" cy="1428750"/>
          </a:xfrm>
        </p:spPr>
        <p:txBody>
          <a:bodyPr/>
          <a:lstStyle/>
          <a:p>
            <a:r>
              <a:rPr lang="en-US" altLang="en-US" sz="4000"/>
              <a:t>Naming Conventions, cont.</a:t>
            </a:r>
            <a:endParaRPr lang="en-US" altLang="en-US"/>
          </a:p>
        </p:txBody>
      </p:sp>
      <p:sp>
        <p:nvSpPr>
          <p:cNvPr id="24579" name="Rectangle 3">
            <a:extLst>
              <a:ext uri="{FF2B5EF4-FFF2-40B4-BE49-F238E27FC236}">
                <a16:creationId xmlns:a16="http://schemas.microsoft.com/office/drawing/2014/main" id="{06EBAFE1-70EC-15B7-5574-4DC4650C995E}"/>
              </a:ext>
            </a:extLst>
          </p:cNvPr>
          <p:cNvSpPr>
            <a:spLocks noGrp="1" noChangeArrowheads="1"/>
          </p:cNvSpPr>
          <p:nvPr>
            <p:ph type="body" idx="1"/>
          </p:nvPr>
        </p:nvSpPr>
        <p:spPr>
          <a:xfrm>
            <a:off x="685800" y="1371600"/>
            <a:ext cx="6172200" cy="4114800"/>
          </a:xfrm>
        </p:spPr>
        <p:txBody>
          <a:bodyPr/>
          <a:lstStyle/>
          <a:p>
            <a:pPr algn="just">
              <a:lnSpc>
                <a:spcPct val="90000"/>
              </a:lnSpc>
            </a:pPr>
            <a:r>
              <a:rPr lang="en-US" altLang="en-US" sz="2800"/>
              <a:t>Class names:</a:t>
            </a:r>
            <a:r>
              <a:rPr lang="en-US" altLang="en-US" sz="2800">
                <a:latin typeface="Book Antiqua" panose="02040602050305030304" pitchFamily="18" charset="0"/>
              </a:rPr>
              <a:t> </a:t>
            </a:r>
          </a:p>
          <a:p>
            <a:pPr lvl="1">
              <a:lnSpc>
                <a:spcPct val="90000"/>
              </a:lnSpc>
            </a:pPr>
            <a:r>
              <a:rPr lang="en-US" altLang="en-US" sz="2400"/>
              <a:t>Capitalize the first letter of each word in the name.  For example, the class name </a:t>
            </a:r>
            <a:r>
              <a:rPr lang="en-US" altLang="en-US" sz="2200">
                <a:latin typeface="Courier New" panose="02070309020205020404" pitchFamily="49" charset="0"/>
              </a:rPr>
              <a:t>ComputeArea</a:t>
            </a:r>
            <a:r>
              <a:rPr lang="en-US" altLang="en-US" sz="2400"/>
              <a:t>.</a:t>
            </a:r>
            <a:endParaRPr lang="en-US" altLang="en-US" sz="2400">
              <a:latin typeface="Book Antiqua" panose="02040602050305030304" pitchFamily="18" charset="0"/>
            </a:endParaRPr>
          </a:p>
          <a:p>
            <a:pPr algn="just">
              <a:lnSpc>
                <a:spcPct val="90000"/>
              </a:lnSpc>
            </a:pPr>
            <a:endParaRPr lang="en-US" altLang="en-US" sz="2800">
              <a:latin typeface="Book Antiqua" panose="02040602050305030304" pitchFamily="18" charset="0"/>
            </a:endParaRPr>
          </a:p>
          <a:p>
            <a:pPr algn="just">
              <a:lnSpc>
                <a:spcPct val="90000"/>
              </a:lnSpc>
              <a:spcBef>
                <a:spcPct val="0"/>
              </a:spcBef>
            </a:pPr>
            <a:r>
              <a:rPr lang="en-US" altLang="en-US" sz="2800"/>
              <a:t>Constants: </a:t>
            </a:r>
          </a:p>
          <a:p>
            <a:pPr lvl="1">
              <a:lnSpc>
                <a:spcPct val="90000"/>
              </a:lnSpc>
            </a:pPr>
            <a:r>
              <a:rPr lang="en-US" altLang="en-US" sz="2400"/>
              <a:t>Capitalize all letters in constants, and use underscores to connect words.  For example, the constant </a:t>
            </a:r>
            <a:r>
              <a:rPr lang="en-US" altLang="en-US" sz="2200">
                <a:latin typeface="Courier New" panose="02070309020205020404" pitchFamily="49" charset="0"/>
              </a:rPr>
              <a:t>PI and </a:t>
            </a:r>
            <a:r>
              <a:rPr lang="en-US" altLang="en-US" sz="2400"/>
              <a:t>MAX_VALUE</a:t>
            </a:r>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Slide Number Placeholder 4">
            <a:extLst>
              <a:ext uri="{FF2B5EF4-FFF2-40B4-BE49-F238E27FC236}">
                <a16:creationId xmlns:a16="http://schemas.microsoft.com/office/drawing/2014/main" id="{F4DA093B-3131-A11F-DBB4-BAC8012EBB4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43FCB47-0BEA-D442-BDB3-3626666C58BF}" type="slidenum">
              <a:rPr lang="en-US" altLang="en-US" sz="1400"/>
              <a:pPr>
                <a:spcBef>
                  <a:spcPct val="0"/>
                </a:spcBef>
                <a:buClrTx/>
                <a:buSzTx/>
                <a:buFontTx/>
                <a:buNone/>
              </a:pPr>
              <a:t>130</a:t>
            </a:fld>
            <a:endParaRPr lang="en-US" altLang="en-US" sz="1400"/>
          </a:p>
        </p:txBody>
      </p:sp>
      <p:sp>
        <p:nvSpPr>
          <p:cNvPr id="188418" name="Rectangle 2">
            <a:extLst>
              <a:ext uri="{FF2B5EF4-FFF2-40B4-BE49-F238E27FC236}">
                <a16:creationId xmlns:a16="http://schemas.microsoft.com/office/drawing/2014/main" id="{64423CA4-524C-E266-A97D-FAF26FA39D72}"/>
              </a:ext>
            </a:extLst>
          </p:cNvPr>
          <p:cNvSpPr>
            <a:spLocks noGrp="1" noChangeArrowheads="1"/>
          </p:cNvSpPr>
          <p:nvPr>
            <p:ph type="title"/>
          </p:nvPr>
        </p:nvSpPr>
        <p:spPr>
          <a:xfrm>
            <a:off x="685800" y="0"/>
            <a:ext cx="7772400" cy="1428750"/>
          </a:xfrm>
        </p:spPr>
        <p:txBody>
          <a:bodyPr/>
          <a:lstStyle/>
          <a:p>
            <a:r>
              <a:rPr lang="en-US" altLang="en-US"/>
              <a:t>Using </a:t>
            </a:r>
            <a:r>
              <a:rPr lang="en-US" altLang="en-US" sz="4200">
                <a:latin typeface="Courier New" panose="02070309020205020404" pitchFamily="49" charset="0"/>
              </a:rPr>
              <a:t>break</a:t>
            </a:r>
            <a:r>
              <a:rPr lang="en-US" altLang="en-US"/>
              <a:t> and </a:t>
            </a:r>
            <a:r>
              <a:rPr lang="en-US" altLang="en-US" sz="4200">
                <a:latin typeface="Courier New" panose="02070309020205020404" pitchFamily="49" charset="0"/>
              </a:rPr>
              <a:t>continue</a:t>
            </a:r>
            <a:endParaRPr lang="en-US" altLang="en-US"/>
          </a:p>
        </p:txBody>
      </p:sp>
      <p:sp>
        <p:nvSpPr>
          <p:cNvPr id="188419" name="Text Box 14">
            <a:extLst>
              <a:ext uri="{FF2B5EF4-FFF2-40B4-BE49-F238E27FC236}">
                <a16:creationId xmlns:a16="http://schemas.microsoft.com/office/drawing/2014/main" id="{4B0F9119-DFB1-E72D-6608-B37DA36A7A4A}"/>
              </a:ext>
            </a:extLst>
          </p:cNvPr>
          <p:cNvSpPr txBox="1">
            <a:spLocks noChangeArrowheads="1"/>
          </p:cNvSpPr>
          <p:nvPr/>
        </p:nvSpPr>
        <p:spPr bwMode="auto">
          <a:xfrm>
            <a:off x="533400" y="12954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t>Examples for using the </a:t>
            </a:r>
            <a:r>
              <a:rPr lang="en-US" altLang="en-US" sz="3000">
                <a:latin typeface="Courier New" panose="02070309020205020404" pitchFamily="49" charset="0"/>
              </a:rPr>
              <a:t>break</a:t>
            </a:r>
            <a:r>
              <a:rPr lang="en-US" altLang="en-US"/>
              <a:t> and </a:t>
            </a:r>
            <a:r>
              <a:rPr lang="en-US" altLang="en-US" sz="3000">
                <a:latin typeface="Courier New" panose="02070309020205020404" pitchFamily="49" charset="0"/>
              </a:rPr>
              <a:t>continue</a:t>
            </a:r>
            <a:r>
              <a:rPr lang="en-US" altLang="en-US"/>
              <a:t> keywords:</a:t>
            </a:r>
            <a:endParaRPr lang="en-US" altLang="en-US" sz="2400"/>
          </a:p>
        </p:txBody>
      </p:sp>
      <p:sp>
        <p:nvSpPr>
          <p:cNvPr id="188420" name="Text Box 15">
            <a:extLst>
              <a:ext uri="{FF2B5EF4-FFF2-40B4-BE49-F238E27FC236}">
                <a16:creationId xmlns:a16="http://schemas.microsoft.com/office/drawing/2014/main" id="{E9E04A0E-7D55-84B2-7494-B738CC505104}"/>
              </a:ext>
            </a:extLst>
          </p:cNvPr>
          <p:cNvSpPr txBox="1">
            <a:spLocks noChangeArrowheads="1"/>
          </p:cNvSpPr>
          <p:nvPr/>
        </p:nvSpPr>
        <p:spPr bwMode="auto">
          <a:xfrm>
            <a:off x="914400" y="2743200"/>
            <a:ext cx="685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8775" indent="-358775">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pPr>
            <a:r>
              <a:rPr lang="en-US" altLang="en-US" sz="2800"/>
              <a:t>TestBreak.java</a:t>
            </a:r>
          </a:p>
        </p:txBody>
      </p:sp>
      <p:sp>
        <p:nvSpPr>
          <p:cNvPr id="188421" name="Text Box 16">
            <a:extLst>
              <a:ext uri="{FF2B5EF4-FFF2-40B4-BE49-F238E27FC236}">
                <a16:creationId xmlns:a16="http://schemas.microsoft.com/office/drawing/2014/main" id="{F3CE82CF-E297-F443-9EAB-341FA35074DF}"/>
              </a:ext>
            </a:extLst>
          </p:cNvPr>
          <p:cNvSpPr txBox="1">
            <a:spLocks noChangeArrowheads="1"/>
          </p:cNvSpPr>
          <p:nvPr/>
        </p:nvSpPr>
        <p:spPr bwMode="auto">
          <a:xfrm>
            <a:off x="914400" y="4648200"/>
            <a:ext cx="685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8775" indent="-358775">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pPr>
            <a:r>
              <a:rPr lang="en-US" altLang="en-US" sz="2800"/>
              <a:t>TestContinue.java</a:t>
            </a:r>
          </a:p>
        </p:txBody>
      </p:sp>
      <p:sp>
        <p:nvSpPr>
          <p:cNvPr id="188422" name="Rectangle 12">
            <a:hlinkClick r:id="rId2"/>
            <a:extLst>
              <a:ext uri="{FF2B5EF4-FFF2-40B4-BE49-F238E27FC236}">
                <a16:creationId xmlns:a16="http://schemas.microsoft.com/office/drawing/2014/main" id="{49123499-09DE-26C4-8095-0C3417B1314D}"/>
              </a:ext>
            </a:extLst>
          </p:cNvPr>
          <p:cNvSpPr>
            <a:spLocks noChangeArrowheads="1"/>
          </p:cNvSpPr>
          <p:nvPr/>
        </p:nvSpPr>
        <p:spPr bwMode="auto">
          <a:xfrm>
            <a:off x="1612900" y="3544888"/>
            <a:ext cx="15795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TestBreak</a:t>
            </a:r>
          </a:p>
        </p:txBody>
      </p:sp>
      <p:sp>
        <p:nvSpPr>
          <p:cNvPr id="188423" name="Rectangle 14">
            <a:hlinkClick r:id="rId3"/>
            <a:extLst>
              <a:ext uri="{FF2B5EF4-FFF2-40B4-BE49-F238E27FC236}">
                <a16:creationId xmlns:a16="http://schemas.microsoft.com/office/drawing/2014/main" id="{94A89B14-A335-A294-E362-64114C249B05}"/>
              </a:ext>
            </a:extLst>
          </p:cNvPr>
          <p:cNvSpPr>
            <a:spLocks noChangeArrowheads="1"/>
          </p:cNvSpPr>
          <p:nvPr/>
        </p:nvSpPr>
        <p:spPr bwMode="auto">
          <a:xfrm>
            <a:off x="1612900" y="5349875"/>
            <a:ext cx="15795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TestContinue</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Slide Number Placeholder 4">
            <a:extLst>
              <a:ext uri="{FF2B5EF4-FFF2-40B4-BE49-F238E27FC236}">
                <a16:creationId xmlns:a16="http://schemas.microsoft.com/office/drawing/2014/main" id="{BDCCC50F-C8CF-4346-FE73-619E6F4F7B7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5263482-4AD3-B14A-97C1-27505CAD9092}" type="slidenum">
              <a:rPr lang="en-US" altLang="en-US" sz="1400"/>
              <a:pPr>
                <a:spcBef>
                  <a:spcPct val="0"/>
                </a:spcBef>
                <a:buClrTx/>
                <a:buSzTx/>
                <a:buFontTx/>
                <a:buNone/>
              </a:pPr>
              <a:t>131</a:t>
            </a:fld>
            <a:endParaRPr lang="en-US" altLang="en-US" sz="1400"/>
          </a:p>
        </p:txBody>
      </p:sp>
      <p:sp>
        <p:nvSpPr>
          <p:cNvPr id="189442" name="Rectangle 2">
            <a:extLst>
              <a:ext uri="{FF2B5EF4-FFF2-40B4-BE49-F238E27FC236}">
                <a16:creationId xmlns:a16="http://schemas.microsoft.com/office/drawing/2014/main" id="{AE0C67AC-2FC5-ECB3-111B-D758ECB83B98}"/>
              </a:ext>
            </a:extLst>
          </p:cNvPr>
          <p:cNvSpPr>
            <a:spLocks noGrp="1" noChangeArrowheads="1"/>
          </p:cNvSpPr>
          <p:nvPr>
            <p:ph type="title"/>
          </p:nvPr>
        </p:nvSpPr>
        <p:spPr>
          <a:xfrm>
            <a:off x="685800" y="0"/>
            <a:ext cx="7772400" cy="1428750"/>
          </a:xfrm>
        </p:spPr>
        <p:txBody>
          <a:bodyPr/>
          <a:lstStyle/>
          <a:p>
            <a:r>
              <a:rPr lang="en-US" altLang="en-US" sz="4200">
                <a:latin typeface="Courier New" panose="02070309020205020404" pitchFamily="49" charset="0"/>
              </a:rPr>
              <a:t>break</a:t>
            </a:r>
            <a:endParaRPr lang="en-US" altLang="en-US"/>
          </a:p>
        </p:txBody>
      </p:sp>
      <p:sp>
        <p:nvSpPr>
          <p:cNvPr id="189443" name="Rectangle 11">
            <a:extLst>
              <a:ext uri="{FF2B5EF4-FFF2-40B4-BE49-F238E27FC236}">
                <a16:creationId xmlns:a16="http://schemas.microsoft.com/office/drawing/2014/main" id="{4AB9EB72-0C9E-C05F-CBE8-BB3054D93BF1}"/>
              </a:ext>
            </a:extLst>
          </p:cNvPr>
          <p:cNvSpPr>
            <a:spLocks noChangeArrowheads="1"/>
          </p:cNvSpPr>
          <p:nvPr/>
        </p:nvSpPr>
        <p:spPr bwMode="auto">
          <a:xfrm>
            <a:off x="-76200" y="2476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89444" name="Object 10">
            <a:extLst>
              <a:ext uri="{FF2B5EF4-FFF2-40B4-BE49-F238E27FC236}">
                <a16:creationId xmlns:a16="http://schemas.microsoft.com/office/drawing/2014/main" id="{E6AAE135-CA8E-622A-CBAF-884966F6BE99}"/>
              </a:ext>
            </a:extLst>
          </p:cNvPr>
          <p:cNvGraphicFramePr>
            <a:graphicFrameLocks noChangeAspect="1"/>
          </p:cNvGraphicFramePr>
          <p:nvPr/>
        </p:nvGraphicFramePr>
        <p:xfrm>
          <a:off x="315913" y="1162050"/>
          <a:ext cx="7627937" cy="4395788"/>
        </p:xfrm>
        <a:graphic>
          <a:graphicData uri="http://schemas.openxmlformats.org/presentationml/2006/ole">
            <mc:AlternateContent xmlns:mc="http://schemas.openxmlformats.org/markup-compatibility/2006">
              <mc:Choice xmlns:v="urn:schemas-microsoft-com:vml" Requires="v">
                <p:oleObj name="Picture" r:id="rId2" imgW="2463800" imgH="1422400" progId="Word.Picture.8">
                  <p:embed/>
                </p:oleObj>
              </mc:Choice>
              <mc:Fallback>
                <p:oleObj name="Picture" r:id="rId2" imgW="2463800" imgH="1422400" progId="Word.Picture.8">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913" y="1162050"/>
                        <a:ext cx="7627937" cy="439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9445" name="Rectangle 12">
            <a:extLst>
              <a:ext uri="{FF2B5EF4-FFF2-40B4-BE49-F238E27FC236}">
                <a16:creationId xmlns:a16="http://schemas.microsoft.com/office/drawing/2014/main" id="{C0D48DB0-D21C-9077-0D62-025207687C45}"/>
              </a:ext>
            </a:extLst>
          </p:cNvPr>
          <p:cNvSpPr>
            <a:spLocks noChangeArrowheads="1"/>
          </p:cNvSpPr>
          <p:nvPr/>
        </p:nvSpPr>
        <p:spPr bwMode="auto">
          <a:xfrm>
            <a:off x="76200" y="4381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Slide Number Placeholder 4">
            <a:extLst>
              <a:ext uri="{FF2B5EF4-FFF2-40B4-BE49-F238E27FC236}">
                <a16:creationId xmlns:a16="http://schemas.microsoft.com/office/drawing/2014/main" id="{B14506A3-AD7A-192E-174F-1BCDDB92604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51A3005-DC9D-F947-AA54-939DD7677FC5}" type="slidenum">
              <a:rPr lang="en-US" altLang="en-US" sz="1400"/>
              <a:pPr>
                <a:spcBef>
                  <a:spcPct val="0"/>
                </a:spcBef>
                <a:buClrTx/>
                <a:buSzTx/>
                <a:buFontTx/>
                <a:buNone/>
              </a:pPr>
              <a:t>132</a:t>
            </a:fld>
            <a:endParaRPr lang="en-US" altLang="en-US" sz="1400"/>
          </a:p>
        </p:txBody>
      </p:sp>
      <p:sp>
        <p:nvSpPr>
          <p:cNvPr id="190466" name="Rectangle 2">
            <a:extLst>
              <a:ext uri="{FF2B5EF4-FFF2-40B4-BE49-F238E27FC236}">
                <a16:creationId xmlns:a16="http://schemas.microsoft.com/office/drawing/2014/main" id="{4FB06420-A49D-9A0E-CF11-157237FD2DAB}"/>
              </a:ext>
            </a:extLst>
          </p:cNvPr>
          <p:cNvSpPr>
            <a:spLocks noGrp="1" noChangeArrowheads="1"/>
          </p:cNvSpPr>
          <p:nvPr>
            <p:ph type="title"/>
          </p:nvPr>
        </p:nvSpPr>
        <p:spPr>
          <a:xfrm>
            <a:off x="685800" y="0"/>
            <a:ext cx="7772400" cy="1428750"/>
          </a:xfrm>
        </p:spPr>
        <p:txBody>
          <a:bodyPr/>
          <a:lstStyle/>
          <a:p>
            <a:r>
              <a:rPr lang="en-US" altLang="en-US" sz="4200">
                <a:latin typeface="Courier New" panose="02070309020205020404" pitchFamily="49" charset="0"/>
              </a:rPr>
              <a:t>continue</a:t>
            </a:r>
            <a:endParaRPr lang="en-US" altLang="en-US"/>
          </a:p>
        </p:txBody>
      </p:sp>
      <p:sp>
        <p:nvSpPr>
          <p:cNvPr id="190467" name="Rectangle 3">
            <a:extLst>
              <a:ext uri="{FF2B5EF4-FFF2-40B4-BE49-F238E27FC236}">
                <a16:creationId xmlns:a16="http://schemas.microsoft.com/office/drawing/2014/main" id="{9FA3D739-D3DF-1AFB-DE56-A560375991C5}"/>
              </a:ext>
            </a:extLst>
          </p:cNvPr>
          <p:cNvSpPr>
            <a:spLocks noChangeArrowheads="1"/>
          </p:cNvSpPr>
          <p:nvPr/>
        </p:nvSpPr>
        <p:spPr bwMode="auto">
          <a:xfrm>
            <a:off x="-76200" y="2476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0468" name="Rectangle 5">
            <a:extLst>
              <a:ext uri="{FF2B5EF4-FFF2-40B4-BE49-F238E27FC236}">
                <a16:creationId xmlns:a16="http://schemas.microsoft.com/office/drawing/2014/main" id="{357D39B5-E4CA-FECC-ED0F-C5DB52C14FF9}"/>
              </a:ext>
            </a:extLst>
          </p:cNvPr>
          <p:cNvSpPr>
            <a:spLocks noChangeArrowheads="1"/>
          </p:cNvSpPr>
          <p:nvPr/>
        </p:nvSpPr>
        <p:spPr bwMode="auto">
          <a:xfrm>
            <a:off x="76200" y="4381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0469" name="Rectangle 7">
            <a:extLst>
              <a:ext uri="{FF2B5EF4-FFF2-40B4-BE49-F238E27FC236}">
                <a16:creationId xmlns:a16="http://schemas.microsoft.com/office/drawing/2014/main" id="{24AF8689-E768-0318-624C-1BB3376D37CA}"/>
              </a:ext>
            </a:extLst>
          </p:cNvPr>
          <p:cNvSpPr>
            <a:spLocks noChangeArrowheads="1"/>
          </p:cNvSpPr>
          <p:nvPr/>
        </p:nvSpPr>
        <p:spPr bwMode="auto">
          <a:xfrm>
            <a:off x="0" y="2524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0470" name="Rectangle 9">
            <a:extLst>
              <a:ext uri="{FF2B5EF4-FFF2-40B4-BE49-F238E27FC236}">
                <a16:creationId xmlns:a16="http://schemas.microsoft.com/office/drawing/2014/main" id="{5143A97E-72E4-575E-FB98-254BD50DC58F}"/>
              </a:ext>
            </a:extLst>
          </p:cNvPr>
          <p:cNvSpPr>
            <a:spLocks noChangeArrowheads="1"/>
          </p:cNvSpPr>
          <p:nvPr/>
        </p:nvSpPr>
        <p:spPr bwMode="auto">
          <a:xfrm>
            <a:off x="0" y="2524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90471" name="Object 8">
            <a:extLst>
              <a:ext uri="{FF2B5EF4-FFF2-40B4-BE49-F238E27FC236}">
                <a16:creationId xmlns:a16="http://schemas.microsoft.com/office/drawing/2014/main" id="{A4C3DC91-E906-7FAE-EC99-7786A71D682B}"/>
              </a:ext>
            </a:extLst>
          </p:cNvPr>
          <p:cNvGraphicFramePr>
            <a:graphicFrameLocks noChangeAspect="1"/>
          </p:cNvGraphicFramePr>
          <p:nvPr/>
        </p:nvGraphicFramePr>
        <p:xfrm>
          <a:off x="231775" y="1277938"/>
          <a:ext cx="8112125" cy="4859337"/>
        </p:xfrm>
        <a:graphic>
          <a:graphicData uri="http://schemas.openxmlformats.org/presentationml/2006/ole">
            <mc:AlternateContent xmlns:mc="http://schemas.openxmlformats.org/markup-compatibility/2006">
              <mc:Choice xmlns:v="urn:schemas-microsoft-com:vml" Requires="v">
                <p:oleObj name="Picture" r:id="rId2" imgW="2235200" imgH="1358900" progId="Word.Picture.8">
                  <p:embed/>
                </p:oleObj>
              </mc:Choice>
              <mc:Fallback>
                <p:oleObj name="Picture" r:id="rId2" imgW="2235200" imgH="1358900" progId="Word.Picture.8">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 y="1277938"/>
                        <a:ext cx="8112125" cy="485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Slide Number Placeholder 4">
            <a:extLst>
              <a:ext uri="{FF2B5EF4-FFF2-40B4-BE49-F238E27FC236}">
                <a16:creationId xmlns:a16="http://schemas.microsoft.com/office/drawing/2014/main" id="{43D1895E-678A-94B7-CEA3-10FEC194CCC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FD13D9A-5F29-4242-AD97-EA4CD8B2DC92}" type="slidenum">
              <a:rPr lang="en-US" altLang="en-US" sz="1400"/>
              <a:pPr>
                <a:spcBef>
                  <a:spcPct val="0"/>
                </a:spcBef>
                <a:buClrTx/>
                <a:buSzTx/>
                <a:buFontTx/>
                <a:buNone/>
              </a:pPr>
              <a:t>133</a:t>
            </a:fld>
            <a:endParaRPr lang="en-US" altLang="en-US" sz="1400"/>
          </a:p>
        </p:txBody>
      </p:sp>
      <p:sp>
        <p:nvSpPr>
          <p:cNvPr id="191490" name="Rectangle 2">
            <a:extLst>
              <a:ext uri="{FF2B5EF4-FFF2-40B4-BE49-F238E27FC236}">
                <a16:creationId xmlns:a16="http://schemas.microsoft.com/office/drawing/2014/main" id="{C87983F6-D439-5312-3FF7-1D282FAFC529}"/>
              </a:ext>
            </a:extLst>
          </p:cNvPr>
          <p:cNvSpPr>
            <a:spLocks noGrp="1" noChangeArrowheads="1"/>
          </p:cNvSpPr>
          <p:nvPr>
            <p:ph type="title"/>
          </p:nvPr>
        </p:nvSpPr>
        <p:spPr>
          <a:xfrm>
            <a:off x="90488" y="87313"/>
            <a:ext cx="8915400" cy="762000"/>
          </a:xfrm>
        </p:spPr>
        <p:txBody>
          <a:bodyPr/>
          <a:lstStyle/>
          <a:p>
            <a:r>
              <a:rPr lang="en-US" altLang="en-US"/>
              <a:t>Problem: Checking Palindrome</a:t>
            </a:r>
            <a:endParaRPr lang="en-US" altLang="en-US" sz="5400"/>
          </a:p>
        </p:txBody>
      </p:sp>
      <p:sp>
        <p:nvSpPr>
          <p:cNvPr id="191491" name="Text Box 3">
            <a:extLst>
              <a:ext uri="{FF2B5EF4-FFF2-40B4-BE49-F238E27FC236}">
                <a16:creationId xmlns:a16="http://schemas.microsoft.com/office/drawing/2014/main" id="{CB667852-E77F-A08E-C108-F8125C70B700}"/>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191492" name="Text Box 4">
            <a:extLst>
              <a:ext uri="{FF2B5EF4-FFF2-40B4-BE49-F238E27FC236}">
                <a16:creationId xmlns:a16="http://schemas.microsoft.com/office/drawing/2014/main" id="{2B96AE60-9D0E-0733-80CB-1C3383F41231}"/>
              </a:ext>
            </a:extLst>
          </p:cNvPr>
          <p:cNvSpPr txBox="1">
            <a:spLocks noChangeArrowheads="1"/>
          </p:cNvSpPr>
          <p:nvPr/>
        </p:nvSpPr>
        <p:spPr bwMode="auto">
          <a:xfrm>
            <a:off x="231775" y="933450"/>
            <a:ext cx="8756650" cy="3859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dirty="0"/>
              <a:t>A string is a palindrome if it reads the same forward and</a:t>
            </a:r>
            <a:r>
              <a:rPr lang="en-US" altLang="en-US" sz="2400" i="1" dirty="0"/>
              <a:t> </a:t>
            </a:r>
            <a:r>
              <a:rPr lang="en-US" altLang="en-US" sz="2400" dirty="0"/>
              <a:t>backward</a:t>
            </a:r>
            <a:r>
              <a:rPr lang="en-US" altLang="en-US" sz="2400" i="1" dirty="0"/>
              <a:t>. </a:t>
            </a:r>
            <a:r>
              <a:rPr lang="en-US" altLang="en-US" sz="2400" dirty="0"/>
              <a:t>The words “mom,” “dad,” and “noon,” for instance, are all palindromes.</a:t>
            </a:r>
          </a:p>
          <a:p>
            <a:pPr>
              <a:buFont typeface="Monotype Sorts" pitchFamily="2" charset="2"/>
              <a:buNone/>
            </a:pPr>
            <a:r>
              <a:rPr lang="en-US" altLang="en-US" sz="2400" dirty="0"/>
              <a:t>The problem is to write a program that prompts the user to enter a string and reports whether the string is a palindrome. One solution is to check whether the first character in the string is the same as the last character. If so, check whether the second character is the same as the second-to-last character. This process continues until a mismatch is found or all the characters in the string are checked, except for the middle character if the string has an odd number of characters.</a:t>
            </a:r>
          </a:p>
        </p:txBody>
      </p:sp>
      <p:sp>
        <p:nvSpPr>
          <p:cNvPr id="2" name="Rectangle 2">
            <a:extLst>
              <a:ext uri="{FF2B5EF4-FFF2-40B4-BE49-F238E27FC236}">
                <a16:creationId xmlns:a16="http://schemas.microsoft.com/office/drawing/2014/main" id="{732BC2BF-0B0D-403F-9E3E-A1CDFDDBC946}"/>
              </a:ext>
            </a:extLst>
          </p:cNvPr>
          <p:cNvSpPr>
            <a:spLocks noChangeArrowheads="1"/>
          </p:cNvSpPr>
          <p:nvPr/>
        </p:nvSpPr>
        <p:spPr bwMode="auto">
          <a:xfrm>
            <a:off x="0" y="0"/>
            <a:ext cx="9144000"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graphicFrame>
        <p:nvGraphicFramePr>
          <p:cNvPr id="191494" name="Object 2">
            <a:extLst>
              <a:ext uri="{FF2B5EF4-FFF2-40B4-BE49-F238E27FC236}">
                <a16:creationId xmlns:a16="http://schemas.microsoft.com/office/drawing/2014/main" id="{8ADE1DE5-AFF7-9646-19BA-17E2B1920E41}"/>
              </a:ext>
            </a:extLst>
          </p:cNvPr>
          <p:cNvGraphicFramePr>
            <a:graphicFrameLocks noChangeAspect="1"/>
          </p:cNvGraphicFramePr>
          <p:nvPr/>
        </p:nvGraphicFramePr>
        <p:xfrm>
          <a:off x="625475" y="4806950"/>
          <a:ext cx="5130800" cy="927100"/>
        </p:xfrm>
        <a:graphic>
          <a:graphicData uri="http://schemas.openxmlformats.org/presentationml/2006/ole">
            <mc:AlternateContent xmlns:mc="http://schemas.openxmlformats.org/markup-compatibility/2006">
              <mc:Choice xmlns:v="urn:schemas-microsoft-com:vml" Requires="v">
                <p:oleObj name="Picture" r:id="rId2" imgW="4432300" imgH="800100" progId="Word.Picture.8">
                  <p:embed/>
                </p:oleObj>
              </mc:Choice>
              <mc:Fallback>
                <p:oleObj name="Picture" r:id="rId2" imgW="4432300" imgH="800100" progId="Word.Picture.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475" y="4806950"/>
                        <a:ext cx="51308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1495" name="Rectangle 10">
            <a:hlinkClick r:id="rId4"/>
            <a:extLst>
              <a:ext uri="{FF2B5EF4-FFF2-40B4-BE49-F238E27FC236}">
                <a16:creationId xmlns:a16="http://schemas.microsoft.com/office/drawing/2014/main" id="{F1D321E5-C1DC-9BC0-4237-FE79FB7BC9DB}"/>
              </a:ext>
            </a:extLst>
          </p:cNvPr>
          <p:cNvSpPr>
            <a:spLocks noChangeArrowheads="1"/>
          </p:cNvSpPr>
          <p:nvPr/>
        </p:nvSpPr>
        <p:spPr bwMode="auto">
          <a:xfrm>
            <a:off x="5838825" y="5810250"/>
            <a:ext cx="15017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Palindrome</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Slide Number Placeholder 4">
            <a:extLst>
              <a:ext uri="{FF2B5EF4-FFF2-40B4-BE49-F238E27FC236}">
                <a16:creationId xmlns:a16="http://schemas.microsoft.com/office/drawing/2014/main" id="{275CD99F-48B0-B9D2-B62D-0AF61C430FC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080416B-5122-EC47-978A-9F3E7531BFC3}" type="slidenum">
              <a:rPr lang="en-US" altLang="en-US" sz="1400"/>
              <a:pPr>
                <a:spcBef>
                  <a:spcPct val="0"/>
                </a:spcBef>
                <a:buClrTx/>
                <a:buSzTx/>
                <a:buFontTx/>
                <a:buNone/>
              </a:pPr>
              <a:t>134</a:t>
            </a:fld>
            <a:endParaRPr lang="en-US" altLang="en-US" sz="1400"/>
          </a:p>
        </p:txBody>
      </p:sp>
      <p:sp>
        <p:nvSpPr>
          <p:cNvPr id="220162" name="Rectangle 1026">
            <a:extLst>
              <a:ext uri="{FF2B5EF4-FFF2-40B4-BE49-F238E27FC236}">
                <a16:creationId xmlns:a16="http://schemas.microsoft.com/office/drawing/2014/main" id="{27597992-17D6-8345-AE63-B62EBB812485}"/>
              </a:ext>
            </a:extLst>
          </p:cNvPr>
          <p:cNvSpPr>
            <a:spLocks noGrp="1" noChangeArrowheads="1"/>
          </p:cNvSpPr>
          <p:nvPr>
            <p:ph type="title"/>
          </p:nvPr>
        </p:nvSpPr>
        <p:spPr>
          <a:xfrm>
            <a:off x="693738" y="203200"/>
            <a:ext cx="7772400" cy="652463"/>
          </a:xfrm>
        </p:spPr>
        <p:txBody>
          <a:bodyPr/>
          <a:lstStyle/>
          <a:p>
            <a:r>
              <a:rPr lang="en-US" altLang="en-US" sz="4000"/>
              <a:t>Introducing Arrays</a:t>
            </a:r>
          </a:p>
        </p:txBody>
      </p:sp>
      <p:sp>
        <p:nvSpPr>
          <p:cNvPr id="220163" name="Text Box 1033">
            <a:extLst>
              <a:ext uri="{FF2B5EF4-FFF2-40B4-BE49-F238E27FC236}">
                <a16:creationId xmlns:a16="http://schemas.microsoft.com/office/drawing/2014/main" id="{2804EB62-5D96-A97D-4817-A4D28EC4A637}"/>
              </a:ext>
            </a:extLst>
          </p:cNvPr>
          <p:cNvSpPr txBox="1">
            <a:spLocks noChangeArrowheads="1"/>
          </p:cNvSpPr>
          <p:nvPr/>
        </p:nvSpPr>
        <p:spPr bwMode="auto">
          <a:xfrm>
            <a:off x="231775" y="1009650"/>
            <a:ext cx="86804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spcAft>
                <a:spcPts val="1200"/>
              </a:spcAft>
              <a:buClrTx/>
              <a:buSzTx/>
              <a:buFontTx/>
              <a:buNone/>
            </a:pPr>
            <a:r>
              <a:rPr lang="en-US" altLang="en-US" sz="2800"/>
              <a:t>Array is a data structure that represents a collection of the same types of data. </a:t>
            </a:r>
            <a:endParaRPr lang="en-US" altLang="en-US" sz="2400"/>
          </a:p>
        </p:txBody>
      </p:sp>
      <p:sp>
        <p:nvSpPr>
          <p:cNvPr id="220164" name="Rectangle 1035">
            <a:extLst>
              <a:ext uri="{FF2B5EF4-FFF2-40B4-BE49-F238E27FC236}">
                <a16:creationId xmlns:a16="http://schemas.microsoft.com/office/drawing/2014/main" id="{670EB9AE-CED9-5F6C-47B2-63F4BF00A9C1}"/>
              </a:ext>
            </a:extLst>
          </p:cNvPr>
          <p:cNvSpPr>
            <a:spLocks noChangeArrowheads="1"/>
          </p:cNvSpPr>
          <p:nvPr/>
        </p:nvSpPr>
        <p:spPr bwMode="auto">
          <a:xfrm>
            <a:off x="2770188"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0165" name="Rectangle 1040">
            <a:extLst>
              <a:ext uri="{FF2B5EF4-FFF2-40B4-BE49-F238E27FC236}">
                <a16:creationId xmlns:a16="http://schemas.microsoft.com/office/drawing/2014/main" id="{AC4865D7-8B92-45EE-AF24-CEFF270B7BB5}"/>
              </a:ext>
            </a:extLst>
          </p:cNvPr>
          <p:cNvSpPr>
            <a:spLocks noChangeArrowheads="1"/>
          </p:cNvSpPr>
          <p:nvPr/>
        </p:nvSpPr>
        <p:spPr bwMode="auto">
          <a:xfrm>
            <a:off x="2171700" y="1912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20166" name="Picture 8">
            <a:extLst>
              <a:ext uri="{FF2B5EF4-FFF2-40B4-BE49-F238E27FC236}">
                <a16:creationId xmlns:a16="http://schemas.microsoft.com/office/drawing/2014/main" id="{865935FB-460B-E032-DAD6-5C6047F5AA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50" y="1968500"/>
            <a:ext cx="8170863" cy="430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Slide Number Placeholder 4">
            <a:extLst>
              <a:ext uri="{FF2B5EF4-FFF2-40B4-BE49-F238E27FC236}">
                <a16:creationId xmlns:a16="http://schemas.microsoft.com/office/drawing/2014/main" id="{072D8847-A053-A2FA-D6B6-B336C8C3566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8B137E4-969C-D84F-86BD-27768EEF55FB}" type="slidenum">
              <a:rPr lang="en-US" altLang="en-US" sz="1400"/>
              <a:pPr>
                <a:spcBef>
                  <a:spcPct val="0"/>
                </a:spcBef>
                <a:buClrTx/>
                <a:buSzTx/>
                <a:buFontTx/>
                <a:buNone/>
              </a:pPr>
              <a:t>135</a:t>
            </a:fld>
            <a:endParaRPr lang="en-US" altLang="en-US" sz="1400"/>
          </a:p>
        </p:txBody>
      </p:sp>
      <p:sp>
        <p:nvSpPr>
          <p:cNvPr id="221186" name="Rectangle 2">
            <a:extLst>
              <a:ext uri="{FF2B5EF4-FFF2-40B4-BE49-F238E27FC236}">
                <a16:creationId xmlns:a16="http://schemas.microsoft.com/office/drawing/2014/main" id="{27BEC7D5-02BF-349A-06DC-25D7DDC0F22F}"/>
              </a:ext>
            </a:extLst>
          </p:cNvPr>
          <p:cNvSpPr>
            <a:spLocks noGrp="1" noChangeArrowheads="1"/>
          </p:cNvSpPr>
          <p:nvPr>
            <p:ph type="title"/>
          </p:nvPr>
        </p:nvSpPr>
        <p:spPr>
          <a:xfrm>
            <a:off x="685800" y="304800"/>
            <a:ext cx="7772400" cy="838200"/>
          </a:xfrm>
        </p:spPr>
        <p:txBody>
          <a:bodyPr/>
          <a:lstStyle/>
          <a:p>
            <a:r>
              <a:rPr lang="en-US" altLang="en-US"/>
              <a:t>Declaring Array Variables</a:t>
            </a:r>
          </a:p>
        </p:txBody>
      </p:sp>
      <p:sp>
        <p:nvSpPr>
          <p:cNvPr id="221187" name="Rectangle 3">
            <a:extLst>
              <a:ext uri="{FF2B5EF4-FFF2-40B4-BE49-F238E27FC236}">
                <a16:creationId xmlns:a16="http://schemas.microsoft.com/office/drawing/2014/main" id="{8BB08A8F-9516-99F6-1CE8-5F822C1A2268}"/>
              </a:ext>
            </a:extLst>
          </p:cNvPr>
          <p:cNvSpPr>
            <a:spLocks noGrp="1" noChangeArrowheads="1"/>
          </p:cNvSpPr>
          <p:nvPr>
            <p:ph type="body" idx="1"/>
          </p:nvPr>
        </p:nvSpPr>
        <p:spPr>
          <a:xfrm>
            <a:off x="609600" y="1371600"/>
            <a:ext cx="7696200" cy="4724400"/>
          </a:xfrm>
        </p:spPr>
        <p:txBody>
          <a:bodyPr/>
          <a:lstStyle/>
          <a:p>
            <a:r>
              <a:rPr lang="en-US" altLang="en-US" sz="2600">
                <a:latin typeface="Courier New" panose="02070309020205020404" pitchFamily="49" charset="0"/>
              </a:rPr>
              <a:t>datatype[] arrayRefVar;</a:t>
            </a:r>
            <a:endParaRPr lang="en-US" altLang="en-US" sz="2400">
              <a:latin typeface="Courier New" panose="02070309020205020404" pitchFamily="49" charset="0"/>
            </a:endParaRPr>
          </a:p>
          <a:p>
            <a:pPr>
              <a:spcBef>
                <a:spcPct val="50000"/>
              </a:spcBef>
              <a:buFont typeface="Monotype Sorts" pitchFamily="2" charset="2"/>
              <a:buNone/>
            </a:pPr>
            <a:r>
              <a:rPr lang="en-US" altLang="en-US" sz="2800"/>
              <a:t>	</a:t>
            </a:r>
            <a:r>
              <a:rPr lang="en-US" altLang="en-US" sz="2600"/>
              <a:t>Example: </a:t>
            </a:r>
          </a:p>
          <a:p>
            <a:pPr>
              <a:spcBef>
                <a:spcPct val="50000"/>
              </a:spcBef>
              <a:buFont typeface="Monotype Sorts" pitchFamily="2" charset="2"/>
              <a:buNone/>
            </a:pPr>
            <a:r>
              <a:rPr lang="en-US" altLang="en-US" sz="2600"/>
              <a:t>    </a:t>
            </a:r>
            <a:r>
              <a:rPr lang="en-US" altLang="en-US" sz="2400">
                <a:latin typeface="Courier New" panose="02070309020205020404" pitchFamily="49" charset="0"/>
              </a:rPr>
              <a:t>double[] myList;</a:t>
            </a:r>
            <a:endParaRPr lang="en-US" altLang="en-US" sz="2400"/>
          </a:p>
          <a:p>
            <a:pPr>
              <a:buFont typeface="Monotype Sorts" pitchFamily="2" charset="2"/>
              <a:buNone/>
            </a:pPr>
            <a:endParaRPr lang="en-US" altLang="en-US" sz="2800">
              <a:latin typeface="Courier New" panose="02070309020205020404" pitchFamily="49" charset="0"/>
            </a:endParaRPr>
          </a:p>
          <a:p>
            <a:r>
              <a:rPr lang="en-US" altLang="en-US" sz="2600">
                <a:latin typeface="Courier New" panose="02070309020205020404" pitchFamily="49" charset="0"/>
              </a:rPr>
              <a:t>datatype arrayRefVar[]; </a:t>
            </a:r>
            <a:r>
              <a:rPr lang="en-US" altLang="en-US" sz="2600" u="sng">
                <a:solidFill>
                  <a:srgbClr val="FF6600"/>
                </a:solidFill>
                <a:cs typeface="Courier New" panose="02070309020205020404" pitchFamily="49" charset="0"/>
              </a:rPr>
              <a:t>// This style is allowed, but not preferred</a:t>
            </a:r>
            <a:endParaRPr lang="en-US" altLang="en-US" sz="2400">
              <a:solidFill>
                <a:srgbClr val="FF6600"/>
              </a:solidFill>
            </a:endParaRPr>
          </a:p>
          <a:p>
            <a:pPr algn="just">
              <a:spcBef>
                <a:spcPct val="50000"/>
              </a:spcBef>
              <a:buFont typeface="Monotype Sorts" pitchFamily="2" charset="2"/>
              <a:buNone/>
            </a:pPr>
            <a:r>
              <a:rPr lang="en-US" altLang="en-US" sz="2800"/>
              <a:t>	</a:t>
            </a:r>
            <a:r>
              <a:rPr lang="en-US" altLang="en-US" sz="2600"/>
              <a:t>Example: </a:t>
            </a:r>
          </a:p>
          <a:p>
            <a:pPr algn="just">
              <a:spcBef>
                <a:spcPct val="50000"/>
              </a:spcBef>
              <a:buFont typeface="Monotype Sorts" pitchFamily="2" charset="2"/>
              <a:buNone/>
            </a:pPr>
            <a:r>
              <a:rPr lang="en-US" altLang="en-US" sz="2600"/>
              <a:t>    </a:t>
            </a:r>
            <a:r>
              <a:rPr lang="en-US" altLang="en-US" sz="2400">
                <a:latin typeface="Courier New" panose="02070309020205020404" pitchFamily="49" charset="0"/>
              </a:rPr>
              <a:t>double myList[];</a:t>
            </a:r>
          </a:p>
        </p:txBody>
      </p:sp>
    </p:spTree>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3" name="Slide Number Placeholder 4">
            <a:extLst>
              <a:ext uri="{FF2B5EF4-FFF2-40B4-BE49-F238E27FC236}">
                <a16:creationId xmlns:a16="http://schemas.microsoft.com/office/drawing/2014/main" id="{DB028924-FF86-BC01-5B7B-6B54F278D0D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BC714B9-8526-0A42-871C-70099A16942A}" type="slidenum">
              <a:rPr lang="en-US" altLang="en-US" sz="1400"/>
              <a:pPr>
                <a:spcBef>
                  <a:spcPct val="0"/>
                </a:spcBef>
                <a:buClrTx/>
                <a:buSzTx/>
                <a:buFontTx/>
                <a:buNone/>
              </a:pPr>
              <a:t>136</a:t>
            </a:fld>
            <a:endParaRPr lang="en-US" altLang="en-US" sz="1400"/>
          </a:p>
        </p:txBody>
      </p:sp>
      <p:sp>
        <p:nvSpPr>
          <p:cNvPr id="223234" name="Rectangle 2">
            <a:extLst>
              <a:ext uri="{FF2B5EF4-FFF2-40B4-BE49-F238E27FC236}">
                <a16:creationId xmlns:a16="http://schemas.microsoft.com/office/drawing/2014/main" id="{FD4B49D1-FF1B-F657-A209-425D01363859}"/>
              </a:ext>
            </a:extLst>
          </p:cNvPr>
          <p:cNvSpPr>
            <a:spLocks noGrp="1" noChangeArrowheads="1"/>
          </p:cNvSpPr>
          <p:nvPr>
            <p:ph type="title"/>
          </p:nvPr>
        </p:nvSpPr>
        <p:spPr>
          <a:xfrm>
            <a:off x="685800" y="228600"/>
            <a:ext cx="7772400" cy="990600"/>
          </a:xfrm>
        </p:spPr>
        <p:txBody>
          <a:bodyPr/>
          <a:lstStyle/>
          <a:p>
            <a:r>
              <a:rPr lang="en-US" altLang="en-US"/>
              <a:t>Creating Arrays</a:t>
            </a:r>
          </a:p>
        </p:txBody>
      </p:sp>
      <p:sp>
        <p:nvSpPr>
          <p:cNvPr id="223235" name="Rectangle 3">
            <a:extLst>
              <a:ext uri="{FF2B5EF4-FFF2-40B4-BE49-F238E27FC236}">
                <a16:creationId xmlns:a16="http://schemas.microsoft.com/office/drawing/2014/main" id="{37BD3E79-CDF2-8214-06D6-648776DB2D3F}"/>
              </a:ext>
            </a:extLst>
          </p:cNvPr>
          <p:cNvSpPr>
            <a:spLocks noGrp="1" noChangeArrowheads="1"/>
          </p:cNvSpPr>
          <p:nvPr>
            <p:ph type="body" idx="1"/>
          </p:nvPr>
        </p:nvSpPr>
        <p:spPr>
          <a:xfrm>
            <a:off x="152400" y="1371600"/>
            <a:ext cx="8839200" cy="4114800"/>
          </a:xfrm>
        </p:spPr>
        <p:txBody>
          <a:bodyPr/>
          <a:lstStyle/>
          <a:p>
            <a:pPr>
              <a:buFont typeface="Monotype Sorts" pitchFamily="2" charset="2"/>
              <a:buNone/>
            </a:pPr>
            <a:r>
              <a:rPr lang="en-US" altLang="en-US" sz="2800">
                <a:latin typeface="Courier New" panose="02070309020205020404" pitchFamily="49" charset="0"/>
              </a:rPr>
              <a:t>arrayRefVar = new datatype[arraySize];</a:t>
            </a:r>
            <a:endParaRPr lang="en-US" altLang="en-US"/>
          </a:p>
          <a:p>
            <a:pPr>
              <a:buFont typeface="Monotype Sorts" pitchFamily="2" charset="2"/>
              <a:buNone/>
            </a:pPr>
            <a:endParaRPr lang="en-US" altLang="en-US"/>
          </a:p>
          <a:p>
            <a:pPr>
              <a:buFont typeface="Monotype Sorts" pitchFamily="2" charset="2"/>
              <a:buNone/>
            </a:pPr>
            <a:r>
              <a:rPr lang="en-US" altLang="en-US" sz="2800"/>
              <a:t>Example:</a:t>
            </a:r>
            <a:endParaRPr lang="en-US" altLang="en-US"/>
          </a:p>
          <a:p>
            <a:pPr>
              <a:buFont typeface="Monotype Sorts" pitchFamily="2" charset="2"/>
              <a:buNone/>
            </a:pPr>
            <a:r>
              <a:rPr lang="en-US" altLang="en-US" sz="2600">
                <a:latin typeface="Courier New" panose="02070309020205020404" pitchFamily="49" charset="0"/>
              </a:rPr>
              <a:t>myList = new double[10];</a:t>
            </a:r>
            <a:endParaRPr lang="en-US" altLang="en-US"/>
          </a:p>
          <a:p>
            <a:pPr>
              <a:buFont typeface="Monotype Sorts" pitchFamily="2" charset="2"/>
              <a:buNone/>
            </a:pPr>
            <a:endParaRPr lang="en-US" altLang="en-US"/>
          </a:p>
          <a:p>
            <a:pPr>
              <a:buFont typeface="Monotype Sorts" pitchFamily="2" charset="2"/>
              <a:buNone/>
            </a:pPr>
            <a:r>
              <a:rPr lang="en-US" altLang="en-US" sz="2600">
                <a:latin typeface="Courier New" panose="02070309020205020404" pitchFamily="49" charset="0"/>
              </a:rPr>
              <a:t>myList[0]</a:t>
            </a:r>
            <a:r>
              <a:rPr lang="en-US" altLang="en-US"/>
              <a:t> references the first element in the array.</a:t>
            </a:r>
          </a:p>
          <a:p>
            <a:pPr>
              <a:buFont typeface="Monotype Sorts" pitchFamily="2" charset="2"/>
              <a:buNone/>
            </a:pPr>
            <a:r>
              <a:rPr lang="en-US" altLang="en-US" sz="2600">
                <a:latin typeface="Courier New" panose="02070309020205020404" pitchFamily="49" charset="0"/>
              </a:rPr>
              <a:t>myList[9]</a:t>
            </a:r>
            <a:r>
              <a:rPr lang="en-US" altLang="en-US"/>
              <a:t> references the last element in the array.</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Slide Number Placeholder 4">
            <a:extLst>
              <a:ext uri="{FF2B5EF4-FFF2-40B4-BE49-F238E27FC236}">
                <a16:creationId xmlns:a16="http://schemas.microsoft.com/office/drawing/2014/main" id="{8BCB23C2-A591-8046-B66E-537460D1928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E980BCF-2BC4-AD49-AD66-BB38811F3DEA}" type="slidenum">
              <a:rPr lang="en-US" altLang="en-US" sz="1400"/>
              <a:pPr>
                <a:spcBef>
                  <a:spcPct val="0"/>
                </a:spcBef>
                <a:buClrTx/>
                <a:buSzTx/>
                <a:buFontTx/>
                <a:buNone/>
              </a:pPr>
              <a:t>137</a:t>
            </a:fld>
            <a:endParaRPr lang="en-US" altLang="en-US" sz="1400"/>
          </a:p>
        </p:txBody>
      </p:sp>
      <p:sp>
        <p:nvSpPr>
          <p:cNvPr id="224258" name="Rectangle 2">
            <a:extLst>
              <a:ext uri="{FF2B5EF4-FFF2-40B4-BE49-F238E27FC236}">
                <a16:creationId xmlns:a16="http://schemas.microsoft.com/office/drawing/2014/main" id="{E7251F77-EFCC-5A3F-CE37-96A47D7549A1}"/>
              </a:ext>
            </a:extLst>
          </p:cNvPr>
          <p:cNvSpPr>
            <a:spLocks noGrp="1" noChangeArrowheads="1"/>
          </p:cNvSpPr>
          <p:nvPr>
            <p:ph type="title"/>
          </p:nvPr>
        </p:nvSpPr>
        <p:spPr>
          <a:xfrm>
            <a:off x="685800" y="457200"/>
            <a:ext cx="7772400" cy="1219200"/>
          </a:xfrm>
        </p:spPr>
        <p:txBody>
          <a:bodyPr/>
          <a:lstStyle/>
          <a:p>
            <a:r>
              <a:rPr lang="en-US" altLang="en-US"/>
              <a:t>Declaring and Creating</a:t>
            </a:r>
            <a:br>
              <a:rPr lang="en-US" altLang="en-US"/>
            </a:br>
            <a:r>
              <a:rPr lang="en-US" altLang="en-US"/>
              <a:t>in One Step</a:t>
            </a:r>
            <a:endParaRPr lang="en-US" altLang="en-US" sz="4000"/>
          </a:p>
        </p:txBody>
      </p:sp>
      <p:sp>
        <p:nvSpPr>
          <p:cNvPr id="13316" name="Rectangle 3">
            <a:extLst>
              <a:ext uri="{FF2B5EF4-FFF2-40B4-BE49-F238E27FC236}">
                <a16:creationId xmlns:a16="http://schemas.microsoft.com/office/drawing/2014/main" id="{20C1BBEC-6C74-8601-7B3F-CDC15D528A4E}"/>
              </a:ext>
            </a:extLst>
          </p:cNvPr>
          <p:cNvSpPr>
            <a:spLocks noGrp="1" noChangeArrowheads="1"/>
          </p:cNvSpPr>
          <p:nvPr>
            <p:ph type="body" idx="1"/>
          </p:nvPr>
        </p:nvSpPr>
        <p:spPr>
          <a:xfrm>
            <a:off x="685800" y="2057400"/>
            <a:ext cx="7315200" cy="4114800"/>
          </a:xfrm>
        </p:spPr>
        <p:txBody>
          <a:bodyPr/>
          <a:lstStyle/>
          <a:p>
            <a:pPr>
              <a:defRPr/>
            </a:pPr>
            <a:r>
              <a:rPr lang="en-US" sz="2800" dirty="0" err="1">
                <a:solidFill>
                  <a:schemeClr val="accent4"/>
                </a:solidFill>
                <a:latin typeface="Courier New" pitchFamily="49" charset="0"/>
              </a:rPr>
              <a:t>datatype</a:t>
            </a:r>
            <a:r>
              <a:rPr lang="en-US" sz="2800" dirty="0">
                <a:solidFill>
                  <a:schemeClr val="accent4"/>
                </a:solidFill>
                <a:latin typeface="Courier New" pitchFamily="49" charset="0"/>
              </a:rPr>
              <a:t>[] </a:t>
            </a:r>
            <a:r>
              <a:rPr lang="en-US" sz="2800" dirty="0" err="1">
                <a:solidFill>
                  <a:schemeClr val="accent4"/>
                </a:solidFill>
                <a:latin typeface="Courier New" pitchFamily="49" charset="0"/>
              </a:rPr>
              <a:t>arrayRefVar</a:t>
            </a:r>
            <a:r>
              <a:rPr lang="en-US" sz="2800" dirty="0">
                <a:solidFill>
                  <a:schemeClr val="accent4"/>
                </a:solidFill>
                <a:latin typeface="Courier New" pitchFamily="49" charset="0"/>
              </a:rPr>
              <a:t> = new</a:t>
            </a:r>
          </a:p>
          <a:p>
            <a:pPr>
              <a:buFont typeface="Monotype Sorts" pitchFamily="2" charset="2"/>
              <a:buNone/>
              <a:defRPr/>
            </a:pPr>
            <a:r>
              <a:rPr lang="en-US" sz="2800" dirty="0">
                <a:solidFill>
                  <a:schemeClr val="accent4"/>
                </a:solidFill>
                <a:latin typeface="Courier New" pitchFamily="49" charset="0"/>
              </a:rPr>
              <a:t>    </a:t>
            </a:r>
            <a:r>
              <a:rPr lang="en-US" sz="2800" dirty="0" err="1">
                <a:solidFill>
                  <a:schemeClr val="accent4"/>
                </a:solidFill>
                <a:latin typeface="Courier New" pitchFamily="49" charset="0"/>
              </a:rPr>
              <a:t>datatype</a:t>
            </a:r>
            <a:r>
              <a:rPr lang="en-US" sz="2800" dirty="0">
                <a:solidFill>
                  <a:schemeClr val="accent4"/>
                </a:solidFill>
                <a:latin typeface="Courier New" pitchFamily="49" charset="0"/>
              </a:rPr>
              <a:t>[</a:t>
            </a:r>
            <a:r>
              <a:rPr lang="en-US" sz="2800" dirty="0" err="1">
                <a:solidFill>
                  <a:schemeClr val="accent4"/>
                </a:solidFill>
                <a:latin typeface="Courier New" pitchFamily="49" charset="0"/>
              </a:rPr>
              <a:t>arraySize</a:t>
            </a:r>
            <a:r>
              <a:rPr lang="en-US" sz="2800" dirty="0">
                <a:solidFill>
                  <a:schemeClr val="accent4"/>
                </a:solidFill>
                <a:latin typeface="Courier New" pitchFamily="49" charset="0"/>
              </a:rPr>
              <a:t>];</a:t>
            </a:r>
            <a:endParaRPr lang="en-US" sz="2600" dirty="0">
              <a:solidFill>
                <a:schemeClr val="accent4"/>
              </a:solidFill>
              <a:latin typeface="Courier New" pitchFamily="49" charset="0"/>
            </a:endParaRPr>
          </a:p>
          <a:p>
            <a:pPr>
              <a:spcBef>
                <a:spcPct val="75000"/>
              </a:spcBef>
              <a:buFont typeface="Monotype Sorts" pitchFamily="2" charset="2"/>
              <a:buNone/>
              <a:defRPr/>
            </a:pPr>
            <a:r>
              <a:rPr lang="en-US" sz="2600" dirty="0">
                <a:solidFill>
                  <a:schemeClr val="accent4"/>
                </a:solidFill>
                <a:latin typeface="Courier New" pitchFamily="49" charset="0"/>
              </a:rPr>
              <a:t> 	</a:t>
            </a:r>
            <a:r>
              <a:rPr lang="en-US" sz="2400" dirty="0">
                <a:solidFill>
                  <a:schemeClr val="accent4"/>
                </a:solidFill>
                <a:latin typeface="Courier New" pitchFamily="49" charset="0"/>
              </a:rPr>
              <a:t>double[] </a:t>
            </a:r>
            <a:r>
              <a:rPr lang="en-US" sz="2400" dirty="0" err="1">
                <a:solidFill>
                  <a:schemeClr val="accent4"/>
                </a:solidFill>
                <a:latin typeface="Courier New" pitchFamily="49" charset="0"/>
              </a:rPr>
              <a:t>myList</a:t>
            </a:r>
            <a:r>
              <a:rPr lang="en-US" sz="2400" dirty="0">
                <a:solidFill>
                  <a:schemeClr val="accent4"/>
                </a:solidFill>
                <a:latin typeface="Courier New" pitchFamily="49" charset="0"/>
              </a:rPr>
              <a:t> = new double[10];</a:t>
            </a:r>
            <a:endParaRPr lang="en-US" sz="2600" dirty="0">
              <a:solidFill>
                <a:schemeClr val="accent4"/>
              </a:solidFill>
              <a:latin typeface="Courier New" pitchFamily="49" charset="0"/>
            </a:endParaRPr>
          </a:p>
          <a:p>
            <a:pPr>
              <a:spcBef>
                <a:spcPct val="150000"/>
              </a:spcBef>
              <a:defRPr/>
            </a:pPr>
            <a:r>
              <a:rPr lang="en-US" sz="2800" dirty="0" err="1">
                <a:solidFill>
                  <a:schemeClr val="accent4"/>
                </a:solidFill>
                <a:latin typeface="Courier New" pitchFamily="49" charset="0"/>
              </a:rPr>
              <a:t>datatype</a:t>
            </a:r>
            <a:r>
              <a:rPr lang="en-US" sz="2800" dirty="0">
                <a:solidFill>
                  <a:schemeClr val="accent4"/>
                </a:solidFill>
                <a:latin typeface="Courier New" pitchFamily="49" charset="0"/>
              </a:rPr>
              <a:t> </a:t>
            </a:r>
            <a:r>
              <a:rPr lang="en-US" sz="2800" dirty="0" err="1">
                <a:solidFill>
                  <a:schemeClr val="accent4"/>
                </a:solidFill>
                <a:latin typeface="Courier New" pitchFamily="49" charset="0"/>
              </a:rPr>
              <a:t>arrayRefVar</a:t>
            </a:r>
            <a:r>
              <a:rPr lang="en-US" sz="2800" dirty="0">
                <a:solidFill>
                  <a:schemeClr val="accent4"/>
                </a:solidFill>
                <a:latin typeface="Courier New" pitchFamily="49" charset="0"/>
              </a:rPr>
              <a:t>[] = new</a:t>
            </a:r>
            <a:br>
              <a:rPr lang="en-US" sz="2800" dirty="0">
                <a:solidFill>
                  <a:schemeClr val="accent4"/>
                </a:solidFill>
                <a:latin typeface="Courier New" pitchFamily="49" charset="0"/>
              </a:rPr>
            </a:br>
            <a:r>
              <a:rPr lang="en-US" sz="2800" dirty="0">
                <a:solidFill>
                  <a:schemeClr val="accent4"/>
                </a:solidFill>
                <a:latin typeface="Courier New" pitchFamily="49" charset="0"/>
              </a:rPr>
              <a:t>  </a:t>
            </a:r>
            <a:r>
              <a:rPr lang="en-US" sz="2800" dirty="0" err="1">
                <a:solidFill>
                  <a:schemeClr val="accent4"/>
                </a:solidFill>
                <a:latin typeface="Courier New" pitchFamily="49" charset="0"/>
              </a:rPr>
              <a:t>datatype</a:t>
            </a:r>
            <a:r>
              <a:rPr lang="en-US" sz="2800" dirty="0">
                <a:solidFill>
                  <a:schemeClr val="accent4"/>
                </a:solidFill>
                <a:latin typeface="Courier New" pitchFamily="49" charset="0"/>
              </a:rPr>
              <a:t>[</a:t>
            </a:r>
            <a:r>
              <a:rPr lang="en-US" sz="2800" dirty="0" err="1">
                <a:solidFill>
                  <a:schemeClr val="accent4"/>
                </a:solidFill>
                <a:latin typeface="Courier New" pitchFamily="49" charset="0"/>
              </a:rPr>
              <a:t>arraySize</a:t>
            </a:r>
            <a:r>
              <a:rPr lang="en-US" sz="2800" dirty="0">
                <a:solidFill>
                  <a:schemeClr val="accent4"/>
                </a:solidFill>
                <a:latin typeface="Courier New" pitchFamily="49" charset="0"/>
              </a:rPr>
              <a:t>];</a:t>
            </a:r>
            <a:endParaRPr lang="en-US" sz="2600" dirty="0">
              <a:solidFill>
                <a:schemeClr val="accent4"/>
              </a:solidFill>
              <a:latin typeface="Courier New" pitchFamily="49" charset="0"/>
            </a:endParaRPr>
          </a:p>
          <a:p>
            <a:pPr>
              <a:spcBef>
                <a:spcPct val="75000"/>
              </a:spcBef>
              <a:buFont typeface="Monotype Sorts" pitchFamily="2" charset="2"/>
              <a:buNone/>
              <a:defRPr/>
            </a:pPr>
            <a:r>
              <a:rPr lang="en-US" sz="2600" dirty="0">
                <a:solidFill>
                  <a:schemeClr val="accent4"/>
                </a:solidFill>
                <a:latin typeface="Courier New" pitchFamily="49" charset="0"/>
              </a:rPr>
              <a:t>	</a:t>
            </a:r>
            <a:r>
              <a:rPr lang="en-US" sz="2400" dirty="0">
                <a:solidFill>
                  <a:schemeClr val="accent4"/>
                </a:solidFill>
                <a:latin typeface="Courier New" pitchFamily="49" charset="0"/>
              </a:rPr>
              <a:t>double </a:t>
            </a:r>
            <a:r>
              <a:rPr lang="en-US" sz="2400" dirty="0" err="1">
                <a:solidFill>
                  <a:schemeClr val="accent4"/>
                </a:solidFill>
                <a:latin typeface="Courier New" pitchFamily="49" charset="0"/>
              </a:rPr>
              <a:t>myList</a:t>
            </a:r>
            <a:r>
              <a:rPr lang="en-US" sz="2400" dirty="0">
                <a:solidFill>
                  <a:schemeClr val="accent4"/>
                </a:solidFill>
                <a:latin typeface="Courier New" pitchFamily="49" charset="0"/>
              </a:rPr>
              <a:t>[] = new double[10];</a:t>
            </a:r>
            <a:endParaRPr lang="en-US" sz="2600" dirty="0">
              <a:solidFill>
                <a:schemeClr val="accent4"/>
              </a:solidFill>
              <a:latin typeface="Courier New" pitchFamily="49" charset="0"/>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1" name="Slide Number Placeholder 4">
            <a:extLst>
              <a:ext uri="{FF2B5EF4-FFF2-40B4-BE49-F238E27FC236}">
                <a16:creationId xmlns:a16="http://schemas.microsoft.com/office/drawing/2014/main" id="{6EC23345-DECA-6C7D-EEDA-FDD84B94B58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F725451-09FA-7A45-BC07-49954930641D}" type="slidenum">
              <a:rPr lang="en-US" altLang="en-US" sz="1400"/>
              <a:pPr>
                <a:spcBef>
                  <a:spcPct val="0"/>
                </a:spcBef>
                <a:buClrTx/>
                <a:buSzTx/>
                <a:buFontTx/>
                <a:buNone/>
              </a:pPr>
              <a:t>138</a:t>
            </a:fld>
            <a:endParaRPr lang="en-US" altLang="en-US" sz="1400"/>
          </a:p>
        </p:txBody>
      </p:sp>
      <p:sp>
        <p:nvSpPr>
          <p:cNvPr id="225282" name="Rectangle 2">
            <a:extLst>
              <a:ext uri="{FF2B5EF4-FFF2-40B4-BE49-F238E27FC236}">
                <a16:creationId xmlns:a16="http://schemas.microsoft.com/office/drawing/2014/main" id="{50E08C60-A0F3-BA40-ABA3-8F0B6D05840E}"/>
              </a:ext>
            </a:extLst>
          </p:cNvPr>
          <p:cNvSpPr>
            <a:spLocks noGrp="1" noChangeArrowheads="1"/>
          </p:cNvSpPr>
          <p:nvPr>
            <p:ph type="title"/>
          </p:nvPr>
        </p:nvSpPr>
        <p:spPr>
          <a:xfrm>
            <a:off x="685800" y="0"/>
            <a:ext cx="7772400" cy="1428750"/>
          </a:xfrm>
        </p:spPr>
        <p:txBody>
          <a:bodyPr/>
          <a:lstStyle/>
          <a:p>
            <a:r>
              <a:rPr lang="en-US" altLang="en-US"/>
              <a:t>The Length of an Array</a:t>
            </a:r>
          </a:p>
        </p:txBody>
      </p:sp>
      <p:sp>
        <p:nvSpPr>
          <p:cNvPr id="225283" name="Rectangle 3">
            <a:extLst>
              <a:ext uri="{FF2B5EF4-FFF2-40B4-BE49-F238E27FC236}">
                <a16:creationId xmlns:a16="http://schemas.microsoft.com/office/drawing/2014/main" id="{1E65F6AD-B9B4-AB27-4BF6-5CDDAA42D787}"/>
              </a:ext>
            </a:extLst>
          </p:cNvPr>
          <p:cNvSpPr>
            <a:spLocks noGrp="1" noChangeArrowheads="1"/>
          </p:cNvSpPr>
          <p:nvPr>
            <p:ph type="body" idx="1"/>
          </p:nvPr>
        </p:nvSpPr>
        <p:spPr>
          <a:xfrm>
            <a:off x="228600" y="1447800"/>
            <a:ext cx="8686800" cy="4114800"/>
          </a:xfrm>
        </p:spPr>
        <p:txBody>
          <a:bodyPr/>
          <a:lstStyle/>
          <a:p>
            <a:pPr marL="0" indent="0" algn="just">
              <a:buFont typeface="Monotype Sorts" pitchFamily="2" charset="2"/>
              <a:buNone/>
            </a:pPr>
            <a:r>
              <a:rPr lang="en-US" altLang="en-US" sz="3000"/>
              <a:t>Once an array is created, its size is fixed. It cannot be changed. You can find its size using</a:t>
            </a:r>
          </a:p>
          <a:p>
            <a:pPr marL="0" indent="0" algn="just">
              <a:buFont typeface="Monotype Sorts" pitchFamily="2" charset="2"/>
              <a:buNone/>
            </a:pPr>
            <a:endParaRPr lang="en-US" altLang="en-US"/>
          </a:p>
          <a:p>
            <a:pPr lvl="2" algn="just">
              <a:buFont typeface="Monotype Sorts" pitchFamily="2" charset="2"/>
              <a:buNone/>
            </a:pPr>
            <a:r>
              <a:rPr lang="en-US" altLang="en-US"/>
              <a:t>arrayRefVar.length</a:t>
            </a:r>
          </a:p>
          <a:p>
            <a:pPr lvl="2" algn="just">
              <a:buFont typeface="Monotype Sorts" pitchFamily="2" charset="2"/>
              <a:buNone/>
            </a:pPr>
            <a:endParaRPr lang="en-US" altLang="en-US"/>
          </a:p>
          <a:p>
            <a:pPr marL="0" indent="0" algn="just">
              <a:buFont typeface="Monotype Sorts" pitchFamily="2" charset="2"/>
              <a:buNone/>
            </a:pPr>
            <a:r>
              <a:rPr lang="en-US" altLang="en-US"/>
              <a:t>For example,</a:t>
            </a:r>
          </a:p>
          <a:p>
            <a:pPr marL="0" indent="0" algn="just">
              <a:buFont typeface="Monotype Sorts" pitchFamily="2" charset="2"/>
              <a:buNone/>
            </a:pPr>
            <a:endParaRPr lang="en-US" altLang="en-US"/>
          </a:p>
          <a:p>
            <a:pPr lvl="2" algn="just">
              <a:buFont typeface="Monotype Sorts" pitchFamily="2" charset="2"/>
              <a:buNone/>
            </a:pPr>
            <a:r>
              <a:rPr lang="en-US" altLang="en-US"/>
              <a:t>myList.length returns 10</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5" name="Slide Number Placeholder 4">
            <a:extLst>
              <a:ext uri="{FF2B5EF4-FFF2-40B4-BE49-F238E27FC236}">
                <a16:creationId xmlns:a16="http://schemas.microsoft.com/office/drawing/2014/main" id="{739A617B-BE38-A9AE-9E3E-E547069F6CF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40C003E-C0B3-1444-AA61-84B7C5C1FA60}" type="slidenum">
              <a:rPr lang="en-US" altLang="en-US" sz="1400"/>
              <a:pPr>
                <a:spcBef>
                  <a:spcPct val="0"/>
                </a:spcBef>
                <a:buClrTx/>
                <a:buSzTx/>
                <a:buFontTx/>
                <a:buNone/>
              </a:pPr>
              <a:t>139</a:t>
            </a:fld>
            <a:endParaRPr lang="en-US" altLang="en-US" sz="1400"/>
          </a:p>
        </p:txBody>
      </p:sp>
      <p:sp>
        <p:nvSpPr>
          <p:cNvPr id="226306" name="Rectangle 2">
            <a:extLst>
              <a:ext uri="{FF2B5EF4-FFF2-40B4-BE49-F238E27FC236}">
                <a16:creationId xmlns:a16="http://schemas.microsoft.com/office/drawing/2014/main" id="{40331642-A45F-924E-7E56-0F2DFF4A6637}"/>
              </a:ext>
            </a:extLst>
          </p:cNvPr>
          <p:cNvSpPr>
            <a:spLocks noGrp="1" noChangeArrowheads="1"/>
          </p:cNvSpPr>
          <p:nvPr>
            <p:ph type="title"/>
          </p:nvPr>
        </p:nvSpPr>
        <p:spPr>
          <a:xfrm>
            <a:off x="685800" y="152400"/>
            <a:ext cx="7772400" cy="590550"/>
          </a:xfrm>
        </p:spPr>
        <p:txBody>
          <a:bodyPr/>
          <a:lstStyle/>
          <a:p>
            <a:r>
              <a:rPr lang="en-US" altLang="en-US"/>
              <a:t>Default Values</a:t>
            </a:r>
          </a:p>
        </p:txBody>
      </p:sp>
      <p:sp>
        <p:nvSpPr>
          <p:cNvPr id="226307" name="Rectangle 3">
            <a:extLst>
              <a:ext uri="{FF2B5EF4-FFF2-40B4-BE49-F238E27FC236}">
                <a16:creationId xmlns:a16="http://schemas.microsoft.com/office/drawing/2014/main" id="{EAC56D25-D19F-BD74-76EE-85EE3A1AA2C9}"/>
              </a:ext>
            </a:extLst>
          </p:cNvPr>
          <p:cNvSpPr>
            <a:spLocks noGrp="1" noChangeArrowheads="1"/>
          </p:cNvSpPr>
          <p:nvPr>
            <p:ph type="body" idx="1"/>
          </p:nvPr>
        </p:nvSpPr>
        <p:spPr>
          <a:xfrm>
            <a:off x="228600" y="990600"/>
            <a:ext cx="8610600" cy="4572000"/>
          </a:xfrm>
        </p:spPr>
        <p:txBody>
          <a:bodyPr/>
          <a:lstStyle/>
          <a:p>
            <a:pPr marL="0" indent="0" algn="just">
              <a:buFont typeface="Monotype Sorts" pitchFamily="2" charset="2"/>
              <a:buNone/>
            </a:pPr>
            <a:r>
              <a:rPr lang="en-US" altLang="en-US" sz="3400">
                <a:cs typeface="Courier New" panose="02070309020205020404" pitchFamily="49" charset="0"/>
              </a:rPr>
              <a:t>When an array is created, its elements are assigned the default value of </a:t>
            </a:r>
          </a:p>
          <a:p>
            <a:pPr marL="0" indent="0" algn="just">
              <a:buFont typeface="Monotype Sorts" pitchFamily="2" charset="2"/>
              <a:buNone/>
            </a:pPr>
            <a:endParaRPr lang="en-US" altLang="en-US" sz="3400">
              <a:cs typeface="Courier New" panose="02070309020205020404" pitchFamily="49" charset="0"/>
            </a:endParaRPr>
          </a:p>
          <a:p>
            <a:pPr lvl="1" algn="just">
              <a:buFontTx/>
              <a:buNone/>
            </a:pPr>
            <a:r>
              <a:rPr lang="en-US" altLang="en-US" sz="3000" u="sng">
                <a:cs typeface="Courier New" panose="02070309020205020404" pitchFamily="49" charset="0"/>
              </a:rPr>
              <a:t>0</a:t>
            </a:r>
            <a:r>
              <a:rPr lang="en-US" altLang="en-US" sz="3000">
                <a:cs typeface="Courier New" panose="02070309020205020404" pitchFamily="49" charset="0"/>
              </a:rPr>
              <a:t> for the numeric primitive data types, </a:t>
            </a:r>
          </a:p>
          <a:p>
            <a:pPr lvl="1" algn="just">
              <a:buFontTx/>
              <a:buNone/>
            </a:pPr>
            <a:r>
              <a:rPr lang="en-US" altLang="en-US" sz="3000" u="sng">
                <a:cs typeface="Courier New" panose="02070309020205020404" pitchFamily="49" charset="0"/>
              </a:rPr>
              <a:t>'\u0000'</a:t>
            </a:r>
            <a:r>
              <a:rPr lang="en-US" altLang="en-US" sz="3000">
                <a:cs typeface="Courier New" panose="02070309020205020404" pitchFamily="49" charset="0"/>
              </a:rPr>
              <a:t> for </a:t>
            </a:r>
            <a:r>
              <a:rPr lang="en-US" altLang="en-US" sz="3000" u="sng">
                <a:cs typeface="Courier New" panose="02070309020205020404" pitchFamily="49" charset="0"/>
              </a:rPr>
              <a:t>char</a:t>
            </a:r>
            <a:r>
              <a:rPr lang="en-US" altLang="en-US" sz="3000">
                <a:cs typeface="Courier New" panose="02070309020205020404" pitchFamily="49" charset="0"/>
              </a:rPr>
              <a:t> types, and </a:t>
            </a:r>
          </a:p>
          <a:p>
            <a:pPr lvl="1" algn="just">
              <a:buFontTx/>
              <a:buNone/>
            </a:pPr>
            <a:r>
              <a:rPr lang="en-US" altLang="en-US" sz="3000" u="sng">
                <a:cs typeface="Courier New" panose="02070309020205020404" pitchFamily="49" charset="0"/>
              </a:rPr>
              <a:t>false</a:t>
            </a:r>
            <a:r>
              <a:rPr lang="en-US" altLang="en-US" sz="3000">
                <a:cs typeface="Courier New" panose="02070309020205020404" pitchFamily="49" charset="0"/>
              </a:rPr>
              <a:t> for </a:t>
            </a:r>
            <a:r>
              <a:rPr lang="en-US" altLang="en-US" sz="3000" u="sng">
                <a:cs typeface="Courier New" panose="02070309020205020404" pitchFamily="49" charset="0"/>
              </a:rPr>
              <a:t>boolean</a:t>
            </a:r>
            <a:r>
              <a:rPr lang="en-US" altLang="en-US" sz="3000">
                <a:cs typeface="Courier New" panose="02070309020205020404" pitchFamily="49" charset="0"/>
              </a:rPr>
              <a:t> types. </a:t>
            </a:r>
            <a:endParaRPr lang="en-US" altLang="en-US" sz="3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4">
            <a:extLst>
              <a:ext uri="{FF2B5EF4-FFF2-40B4-BE49-F238E27FC236}">
                <a16:creationId xmlns:a16="http://schemas.microsoft.com/office/drawing/2014/main" id="{71F92C9A-A1EC-DC65-7A67-129ECEB7765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4E847D3-2FB7-FA45-BDD0-AF08B84B60F8}" type="slidenum">
              <a:rPr lang="en-US" altLang="en-US" sz="1400"/>
              <a:pPr>
                <a:spcBef>
                  <a:spcPct val="0"/>
                </a:spcBef>
                <a:buClrTx/>
                <a:buSzTx/>
                <a:buFontTx/>
                <a:buNone/>
              </a:pPr>
              <a:t>14</a:t>
            </a:fld>
            <a:endParaRPr lang="en-US" altLang="en-US" sz="1400"/>
          </a:p>
        </p:txBody>
      </p:sp>
      <p:sp>
        <p:nvSpPr>
          <p:cNvPr id="25602" name="Rectangle 2">
            <a:extLst>
              <a:ext uri="{FF2B5EF4-FFF2-40B4-BE49-F238E27FC236}">
                <a16:creationId xmlns:a16="http://schemas.microsoft.com/office/drawing/2014/main" id="{65D17CCD-5607-B2F6-8DAC-9D955D1BED1C}"/>
              </a:ext>
            </a:extLst>
          </p:cNvPr>
          <p:cNvSpPr>
            <a:spLocks noGrp="1" noChangeArrowheads="1"/>
          </p:cNvSpPr>
          <p:nvPr>
            <p:ph type="title"/>
          </p:nvPr>
        </p:nvSpPr>
        <p:spPr>
          <a:xfrm>
            <a:off x="685800" y="317500"/>
            <a:ext cx="7772400" cy="538163"/>
          </a:xfrm>
        </p:spPr>
        <p:txBody>
          <a:bodyPr/>
          <a:lstStyle/>
          <a:p>
            <a:r>
              <a:rPr lang="en-US" altLang="en-US" sz="4000"/>
              <a:t>Numerical Data Types</a:t>
            </a:r>
          </a:p>
        </p:txBody>
      </p:sp>
      <p:sp>
        <p:nvSpPr>
          <p:cNvPr id="25603" name="Rectangle 7">
            <a:extLst>
              <a:ext uri="{FF2B5EF4-FFF2-40B4-BE49-F238E27FC236}">
                <a16:creationId xmlns:a16="http://schemas.microsoft.com/office/drawing/2014/main" id="{FE84F04C-6A3E-E117-3DA3-E8646A6F9798}"/>
              </a:ext>
            </a:extLst>
          </p:cNvPr>
          <p:cNvSpPr>
            <a:spLocks noChangeArrowheads="1"/>
          </p:cNvSpPr>
          <p:nvPr/>
        </p:nvSpPr>
        <p:spPr bwMode="auto">
          <a:xfrm>
            <a:off x="0" y="20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25604" name="Rectangle 9">
            <a:extLst>
              <a:ext uri="{FF2B5EF4-FFF2-40B4-BE49-F238E27FC236}">
                <a16:creationId xmlns:a16="http://schemas.microsoft.com/office/drawing/2014/main" id="{E874BF44-3E0E-3BAA-7D0E-2212CC71D702}"/>
              </a:ext>
            </a:extLst>
          </p:cNvPr>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25605" name="Object 8">
            <a:extLst>
              <a:ext uri="{FF2B5EF4-FFF2-40B4-BE49-F238E27FC236}">
                <a16:creationId xmlns:a16="http://schemas.microsoft.com/office/drawing/2014/main" id="{E16101AA-1518-75AE-7849-BA885791AFE6}"/>
              </a:ext>
            </a:extLst>
          </p:cNvPr>
          <p:cNvGraphicFramePr>
            <a:graphicFrameLocks noChangeAspect="1"/>
          </p:cNvGraphicFramePr>
          <p:nvPr/>
        </p:nvGraphicFramePr>
        <p:xfrm>
          <a:off x="153988" y="1203325"/>
          <a:ext cx="8875712" cy="4011613"/>
        </p:xfrm>
        <a:graphic>
          <a:graphicData uri="http://schemas.openxmlformats.org/presentationml/2006/ole">
            <mc:AlternateContent xmlns:mc="http://schemas.openxmlformats.org/markup-compatibility/2006">
              <mc:Choice xmlns:v="urn:schemas-microsoft-com:vml" Requires="v">
                <p:oleObj name="Picture" r:id="rId2" imgW="63601600" imgH="30683200" progId="Word.Picture.8">
                  <p:embed/>
                </p:oleObj>
              </mc:Choice>
              <mc:Fallback>
                <p:oleObj name="Picture" r:id="rId2" imgW="63601600" imgH="30683200" progId="Word.Picture.8">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88" y="1203325"/>
                        <a:ext cx="8875712" cy="401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29" name="Slide Number Placeholder 4">
            <a:extLst>
              <a:ext uri="{FF2B5EF4-FFF2-40B4-BE49-F238E27FC236}">
                <a16:creationId xmlns:a16="http://schemas.microsoft.com/office/drawing/2014/main" id="{9106EB0F-57DA-183D-2FF7-FFE222BAD85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EB5A27B-59B0-2340-A9A3-27D53F56E86E}" type="slidenum">
              <a:rPr lang="en-US" altLang="en-US" sz="1400"/>
              <a:pPr>
                <a:spcBef>
                  <a:spcPct val="0"/>
                </a:spcBef>
                <a:buClrTx/>
                <a:buSzTx/>
                <a:buFontTx/>
                <a:buNone/>
              </a:pPr>
              <a:t>140</a:t>
            </a:fld>
            <a:endParaRPr lang="en-US" altLang="en-US" sz="1400"/>
          </a:p>
        </p:txBody>
      </p:sp>
      <p:sp>
        <p:nvSpPr>
          <p:cNvPr id="227330" name="Rectangle 2">
            <a:extLst>
              <a:ext uri="{FF2B5EF4-FFF2-40B4-BE49-F238E27FC236}">
                <a16:creationId xmlns:a16="http://schemas.microsoft.com/office/drawing/2014/main" id="{9CFCCE49-93CE-AAF8-1C64-8DB269F3ADC0}"/>
              </a:ext>
            </a:extLst>
          </p:cNvPr>
          <p:cNvSpPr>
            <a:spLocks noGrp="1" noChangeArrowheads="1"/>
          </p:cNvSpPr>
          <p:nvPr>
            <p:ph type="title"/>
          </p:nvPr>
        </p:nvSpPr>
        <p:spPr>
          <a:xfrm>
            <a:off x="685800" y="152400"/>
            <a:ext cx="7772400" cy="609600"/>
          </a:xfrm>
        </p:spPr>
        <p:txBody>
          <a:bodyPr/>
          <a:lstStyle/>
          <a:p>
            <a:r>
              <a:rPr lang="en-US" altLang="en-US"/>
              <a:t>Indexed Variables</a:t>
            </a:r>
          </a:p>
        </p:txBody>
      </p:sp>
      <p:sp>
        <p:nvSpPr>
          <p:cNvPr id="227331" name="Rectangle 3">
            <a:extLst>
              <a:ext uri="{FF2B5EF4-FFF2-40B4-BE49-F238E27FC236}">
                <a16:creationId xmlns:a16="http://schemas.microsoft.com/office/drawing/2014/main" id="{AFECC590-D8E9-6790-2ED9-E7C9B2CD84BF}"/>
              </a:ext>
            </a:extLst>
          </p:cNvPr>
          <p:cNvSpPr>
            <a:spLocks noGrp="1" noChangeArrowheads="1"/>
          </p:cNvSpPr>
          <p:nvPr>
            <p:ph type="body" idx="1"/>
          </p:nvPr>
        </p:nvSpPr>
        <p:spPr>
          <a:xfrm>
            <a:off x="228600" y="914400"/>
            <a:ext cx="8686800" cy="5486400"/>
          </a:xfrm>
        </p:spPr>
        <p:txBody>
          <a:bodyPr/>
          <a:lstStyle/>
          <a:p>
            <a:pPr marL="0" indent="0" algn="just">
              <a:buFont typeface="Monotype Sorts" pitchFamily="2" charset="2"/>
              <a:buNone/>
            </a:pPr>
            <a:r>
              <a:rPr lang="en-US" altLang="en-US" sz="3000">
                <a:cs typeface="Courier New" panose="02070309020205020404" pitchFamily="49" charset="0"/>
              </a:rPr>
              <a:t>The array elements are accessed through the index. The array indices are </a:t>
            </a:r>
            <a:r>
              <a:rPr lang="en-US" altLang="en-US" sz="3000" i="1">
                <a:cs typeface="Courier New" panose="02070309020205020404" pitchFamily="49" charset="0"/>
              </a:rPr>
              <a:t>0-based</a:t>
            </a:r>
            <a:r>
              <a:rPr lang="en-US" altLang="en-US" sz="3000">
                <a:cs typeface="Courier New" panose="02070309020205020404" pitchFamily="49" charset="0"/>
              </a:rPr>
              <a:t>, i.e., it starts from 0 to arrayRefVar.length-1. In the example in Figure 6.1, myList holds ten double values and the indices are from 0 to 9.</a:t>
            </a:r>
          </a:p>
          <a:p>
            <a:pPr marL="0" indent="0" algn="just">
              <a:buFont typeface="Monotype Sorts" pitchFamily="2" charset="2"/>
              <a:buNone/>
            </a:pPr>
            <a:endParaRPr lang="en-US" altLang="en-US" sz="3000">
              <a:cs typeface="Times New Roman" panose="02020603050405020304" pitchFamily="18" charset="0"/>
            </a:endParaRPr>
          </a:p>
          <a:p>
            <a:pPr marL="0" indent="0" algn="just">
              <a:buFont typeface="Monotype Sorts" pitchFamily="2" charset="2"/>
              <a:buNone/>
            </a:pPr>
            <a:r>
              <a:rPr lang="en-US" altLang="en-US" sz="3000">
                <a:cs typeface="Courier New" panose="02070309020205020404" pitchFamily="49" charset="0"/>
              </a:rPr>
              <a:t>Each element in the array is represented using the following syntax, known as an </a:t>
            </a:r>
            <a:r>
              <a:rPr lang="en-US" altLang="en-US" sz="3000" i="1">
                <a:cs typeface="Courier New" panose="02070309020205020404" pitchFamily="49" charset="0"/>
              </a:rPr>
              <a:t>indexed variable</a:t>
            </a:r>
            <a:r>
              <a:rPr lang="en-US" altLang="en-US" sz="3000">
                <a:cs typeface="Courier New" panose="02070309020205020404" pitchFamily="49" charset="0"/>
              </a:rPr>
              <a:t>:</a:t>
            </a:r>
          </a:p>
          <a:p>
            <a:pPr marL="0" indent="0" algn="just">
              <a:buFont typeface="Monotype Sorts" pitchFamily="2" charset="2"/>
              <a:buNone/>
            </a:pPr>
            <a:endParaRPr lang="en-US" altLang="en-US" sz="3000">
              <a:cs typeface="Times New Roman" panose="02020603050405020304" pitchFamily="18" charset="0"/>
            </a:endParaRPr>
          </a:p>
          <a:p>
            <a:pPr lvl="1" algn="just">
              <a:buFontTx/>
              <a:buNone/>
            </a:pPr>
            <a:r>
              <a:rPr lang="en-US" altLang="en-US" sz="2600">
                <a:cs typeface="Courier New" panose="02070309020205020404" pitchFamily="49" charset="0"/>
              </a:rPr>
              <a:t>arrayRefVar[index];</a:t>
            </a:r>
            <a:endParaRPr lang="en-US" altLang="en-US" sz="2600">
              <a:cs typeface="Times New Roman" panose="02020603050405020304" pitchFamily="18" charset="0"/>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Slide Number Placeholder 4">
            <a:extLst>
              <a:ext uri="{FF2B5EF4-FFF2-40B4-BE49-F238E27FC236}">
                <a16:creationId xmlns:a16="http://schemas.microsoft.com/office/drawing/2014/main" id="{9BE21E31-625A-7640-9026-18628E066F8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CDFEAAD-D224-954E-944A-6FE7990404CE}" type="slidenum">
              <a:rPr lang="en-US" altLang="en-US" sz="1400"/>
              <a:pPr>
                <a:spcBef>
                  <a:spcPct val="0"/>
                </a:spcBef>
                <a:buClrTx/>
                <a:buSzTx/>
                <a:buFontTx/>
                <a:buNone/>
              </a:pPr>
              <a:t>141</a:t>
            </a:fld>
            <a:endParaRPr lang="en-US" altLang="en-US" sz="1400"/>
          </a:p>
        </p:txBody>
      </p:sp>
      <p:sp>
        <p:nvSpPr>
          <p:cNvPr id="228354" name="Rectangle 2">
            <a:extLst>
              <a:ext uri="{FF2B5EF4-FFF2-40B4-BE49-F238E27FC236}">
                <a16:creationId xmlns:a16="http://schemas.microsoft.com/office/drawing/2014/main" id="{CFE6D0E0-8F98-D62C-79E0-EB109CFD1362}"/>
              </a:ext>
            </a:extLst>
          </p:cNvPr>
          <p:cNvSpPr>
            <a:spLocks noGrp="1" noChangeArrowheads="1"/>
          </p:cNvSpPr>
          <p:nvPr>
            <p:ph type="title"/>
          </p:nvPr>
        </p:nvSpPr>
        <p:spPr>
          <a:xfrm>
            <a:off x="685800" y="152400"/>
            <a:ext cx="7772400" cy="609600"/>
          </a:xfrm>
        </p:spPr>
        <p:txBody>
          <a:bodyPr/>
          <a:lstStyle/>
          <a:p>
            <a:r>
              <a:rPr lang="en-US" altLang="en-US"/>
              <a:t>Using Indexed Variables</a:t>
            </a:r>
          </a:p>
        </p:txBody>
      </p:sp>
      <p:sp>
        <p:nvSpPr>
          <p:cNvPr id="228355" name="Rectangle 3">
            <a:extLst>
              <a:ext uri="{FF2B5EF4-FFF2-40B4-BE49-F238E27FC236}">
                <a16:creationId xmlns:a16="http://schemas.microsoft.com/office/drawing/2014/main" id="{D2CB4994-3A2D-3392-656B-BF3BB91B558E}"/>
              </a:ext>
            </a:extLst>
          </p:cNvPr>
          <p:cNvSpPr>
            <a:spLocks noGrp="1" noChangeArrowheads="1"/>
          </p:cNvSpPr>
          <p:nvPr>
            <p:ph type="body" idx="1"/>
          </p:nvPr>
        </p:nvSpPr>
        <p:spPr>
          <a:xfrm>
            <a:off x="228600" y="914400"/>
            <a:ext cx="8686800" cy="5486400"/>
          </a:xfrm>
        </p:spPr>
        <p:txBody>
          <a:bodyPr/>
          <a:lstStyle/>
          <a:p>
            <a:pPr marL="0" indent="0" algn="just">
              <a:buFont typeface="Monotype Sorts" pitchFamily="2" charset="2"/>
              <a:buNone/>
            </a:pPr>
            <a:r>
              <a:rPr lang="en-US" altLang="en-US" sz="3400">
                <a:cs typeface="Courier New" panose="02070309020205020404" pitchFamily="49" charset="0"/>
              </a:rPr>
              <a:t>After an array is created, an indexed variable can be used in the same way as a regular variable. For example, the following code adds the value in myList[0] and myList[1] to myList[2].</a:t>
            </a:r>
          </a:p>
          <a:p>
            <a:pPr marL="0" indent="0" algn="just">
              <a:buFont typeface="Monotype Sorts" pitchFamily="2" charset="2"/>
              <a:buNone/>
            </a:pPr>
            <a:endParaRPr lang="en-US" altLang="en-US" sz="3400">
              <a:cs typeface="Courier New" panose="02070309020205020404" pitchFamily="49" charset="0"/>
            </a:endParaRPr>
          </a:p>
          <a:p>
            <a:pPr lvl="1" algn="just">
              <a:buFontTx/>
              <a:buNone/>
            </a:pPr>
            <a:r>
              <a:rPr lang="en-US" altLang="en-US" sz="2600">
                <a:latin typeface="Courier New" panose="02070309020205020404" pitchFamily="49" charset="0"/>
                <a:cs typeface="Courier New" panose="02070309020205020404" pitchFamily="49" charset="0"/>
              </a:rPr>
              <a:t>myList[2] = myList[0] + myList[1];</a:t>
            </a:r>
            <a:endParaRPr lang="en-US" altLang="en-US" sz="2600">
              <a:cs typeface="Courier New" panose="02070309020205020404" pitchFamily="49" charset="0"/>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7" name="Slide Number Placeholder 4">
            <a:extLst>
              <a:ext uri="{FF2B5EF4-FFF2-40B4-BE49-F238E27FC236}">
                <a16:creationId xmlns:a16="http://schemas.microsoft.com/office/drawing/2014/main" id="{B96B7806-EF75-6B40-D63B-AE369F5AD6A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9795A15-8BA4-6F48-BA71-CBABEF126335}" type="slidenum">
              <a:rPr lang="en-US" altLang="en-US" sz="1400"/>
              <a:pPr>
                <a:spcBef>
                  <a:spcPct val="0"/>
                </a:spcBef>
                <a:buClrTx/>
                <a:buSzTx/>
                <a:buFontTx/>
                <a:buNone/>
              </a:pPr>
              <a:t>142</a:t>
            </a:fld>
            <a:endParaRPr lang="en-US" altLang="en-US" sz="1400"/>
          </a:p>
        </p:txBody>
      </p:sp>
      <p:sp>
        <p:nvSpPr>
          <p:cNvPr id="229378" name="Rectangle 2">
            <a:extLst>
              <a:ext uri="{FF2B5EF4-FFF2-40B4-BE49-F238E27FC236}">
                <a16:creationId xmlns:a16="http://schemas.microsoft.com/office/drawing/2014/main" id="{1160BACF-888F-FC1D-8057-E8BCBEFD4BEF}"/>
              </a:ext>
            </a:extLst>
          </p:cNvPr>
          <p:cNvSpPr>
            <a:spLocks noGrp="1" noChangeArrowheads="1"/>
          </p:cNvSpPr>
          <p:nvPr>
            <p:ph type="title"/>
          </p:nvPr>
        </p:nvSpPr>
        <p:spPr>
          <a:xfrm>
            <a:off x="685800" y="304800"/>
            <a:ext cx="7772400" cy="666750"/>
          </a:xfrm>
        </p:spPr>
        <p:txBody>
          <a:bodyPr/>
          <a:lstStyle/>
          <a:p>
            <a:r>
              <a:rPr lang="en-US" altLang="en-US"/>
              <a:t>Array Initializers</a:t>
            </a:r>
          </a:p>
        </p:txBody>
      </p:sp>
      <p:sp>
        <p:nvSpPr>
          <p:cNvPr id="229379" name="Rectangle 3">
            <a:extLst>
              <a:ext uri="{FF2B5EF4-FFF2-40B4-BE49-F238E27FC236}">
                <a16:creationId xmlns:a16="http://schemas.microsoft.com/office/drawing/2014/main" id="{CA246022-C38A-8A2D-A5DA-0F8BA10D814F}"/>
              </a:ext>
            </a:extLst>
          </p:cNvPr>
          <p:cNvSpPr>
            <a:spLocks noGrp="1" noChangeArrowheads="1"/>
          </p:cNvSpPr>
          <p:nvPr>
            <p:ph type="body" idx="1"/>
          </p:nvPr>
        </p:nvSpPr>
        <p:spPr>
          <a:xfrm>
            <a:off x="228600" y="1447800"/>
            <a:ext cx="8915400" cy="4114800"/>
          </a:xfrm>
        </p:spPr>
        <p:txBody>
          <a:bodyPr/>
          <a:lstStyle/>
          <a:p>
            <a:pPr>
              <a:spcBef>
                <a:spcPct val="100000"/>
              </a:spcBef>
            </a:pPr>
            <a:r>
              <a:rPr lang="en-US" altLang="en-US" sz="3400"/>
              <a:t>Declaring, creating, initializing in one step:</a:t>
            </a:r>
            <a:endParaRPr lang="en-US" altLang="en-US" sz="3600"/>
          </a:p>
          <a:p>
            <a:pPr>
              <a:spcBef>
                <a:spcPct val="50000"/>
              </a:spcBef>
              <a:buFont typeface="Monotype Sorts" pitchFamily="2" charset="2"/>
              <a:buNone/>
            </a:pPr>
            <a:r>
              <a:rPr lang="en-US" altLang="en-US" sz="2800">
                <a:latin typeface="Courier New" panose="02070309020205020404" pitchFamily="49" charset="0"/>
              </a:rPr>
              <a:t>	</a:t>
            </a:r>
            <a:r>
              <a:rPr lang="en-US" altLang="en-US" sz="2800" b="1">
                <a:latin typeface="Courier New" panose="02070309020205020404" pitchFamily="49" charset="0"/>
              </a:rPr>
              <a:t>double[] myList = {1.9, 2.9, 3.4, 3.5};</a:t>
            </a:r>
          </a:p>
          <a:p>
            <a:pPr>
              <a:spcBef>
                <a:spcPct val="50000"/>
              </a:spcBef>
              <a:buFont typeface="Monotype Sorts" pitchFamily="2" charset="2"/>
              <a:buNone/>
            </a:pPr>
            <a:r>
              <a:rPr lang="en-US" altLang="en-US" sz="3600"/>
              <a:t>This shorthand syntax must be in one statement.</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1" name="Slide Number Placeholder 4">
            <a:extLst>
              <a:ext uri="{FF2B5EF4-FFF2-40B4-BE49-F238E27FC236}">
                <a16:creationId xmlns:a16="http://schemas.microsoft.com/office/drawing/2014/main" id="{F96832D5-B5D8-441F-39F5-B3C56802915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A1B06CF-5BBD-314A-8DD9-5956AB5228F3}" type="slidenum">
              <a:rPr lang="en-US" altLang="en-US" sz="1400"/>
              <a:pPr>
                <a:spcBef>
                  <a:spcPct val="0"/>
                </a:spcBef>
                <a:buClrTx/>
                <a:buSzTx/>
                <a:buFontTx/>
                <a:buNone/>
              </a:pPr>
              <a:t>143</a:t>
            </a:fld>
            <a:endParaRPr lang="en-US" altLang="en-US" sz="1400"/>
          </a:p>
        </p:txBody>
      </p:sp>
      <p:sp>
        <p:nvSpPr>
          <p:cNvPr id="230402" name="Rectangle 2">
            <a:extLst>
              <a:ext uri="{FF2B5EF4-FFF2-40B4-BE49-F238E27FC236}">
                <a16:creationId xmlns:a16="http://schemas.microsoft.com/office/drawing/2014/main" id="{62E7BDA8-4067-EF01-FC86-C87D617AF814}"/>
              </a:ext>
            </a:extLst>
          </p:cNvPr>
          <p:cNvSpPr>
            <a:spLocks noGrp="1" noChangeArrowheads="1"/>
          </p:cNvSpPr>
          <p:nvPr>
            <p:ph type="title"/>
          </p:nvPr>
        </p:nvSpPr>
        <p:spPr>
          <a:xfrm>
            <a:off x="685800" y="228600"/>
            <a:ext cx="7772400" cy="990600"/>
          </a:xfrm>
        </p:spPr>
        <p:txBody>
          <a:bodyPr/>
          <a:lstStyle/>
          <a:p>
            <a:r>
              <a:rPr lang="en-US" altLang="en-US" sz="4000"/>
              <a:t>Declaring, creating, initializing Using the Shorthand Notation</a:t>
            </a:r>
          </a:p>
        </p:txBody>
      </p:sp>
      <p:sp>
        <p:nvSpPr>
          <p:cNvPr id="230403" name="Rectangle 3">
            <a:extLst>
              <a:ext uri="{FF2B5EF4-FFF2-40B4-BE49-F238E27FC236}">
                <a16:creationId xmlns:a16="http://schemas.microsoft.com/office/drawing/2014/main" id="{93F7F26B-3D86-15C4-4A48-071DC4000AF0}"/>
              </a:ext>
            </a:extLst>
          </p:cNvPr>
          <p:cNvSpPr>
            <a:spLocks noGrp="1" noChangeArrowheads="1"/>
          </p:cNvSpPr>
          <p:nvPr>
            <p:ph type="body" idx="1"/>
          </p:nvPr>
        </p:nvSpPr>
        <p:spPr>
          <a:xfrm>
            <a:off x="457200" y="1600200"/>
            <a:ext cx="8305800" cy="4419600"/>
          </a:xfrm>
        </p:spPr>
        <p:txBody>
          <a:bodyPr/>
          <a:lstStyle/>
          <a:p>
            <a:pPr marL="0" indent="0">
              <a:spcBef>
                <a:spcPct val="50000"/>
              </a:spcBef>
              <a:buFont typeface="Monotype Sorts" pitchFamily="2" charset="2"/>
              <a:buNone/>
            </a:pPr>
            <a:r>
              <a:rPr lang="en-US" altLang="en-US" sz="2400">
                <a:latin typeface="Courier New" panose="02070309020205020404" pitchFamily="49" charset="0"/>
              </a:rPr>
              <a:t>double[] myList = {1.9, 2.9, 3.4, 3.5};</a:t>
            </a:r>
          </a:p>
          <a:p>
            <a:pPr marL="0" indent="0">
              <a:spcBef>
                <a:spcPct val="50000"/>
              </a:spcBef>
              <a:buFont typeface="Monotype Sorts" pitchFamily="2" charset="2"/>
              <a:buNone/>
            </a:pPr>
            <a:r>
              <a:rPr lang="en-US" altLang="en-US">
                <a:cs typeface="Times New Roman" panose="02020603050405020304" pitchFamily="18" charset="0"/>
              </a:rPr>
              <a:t>This shorthand notation is equivalent to the following statements:</a:t>
            </a:r>
          </a:p>
          <a:p>
            <a:pPr marL="0" indent="0">
              <a:spcBef>
                <a:spcPct val="50000"/>
              </a:spcBef>
              <a:buFont typeface="Monotype Sorts" pitchFamily="2" charset="2"/>
              <a:buNone/>
            </a:pPr>
            <a:r>
              <a:rPr lang="en-US" altLang="en-US" sz="2400">
                <a:latin typeface="Courier New" panose="02070309020205020404" pitchFamily="49" charset="0"/>
              </a:rPr>
              <a:t>double[] myList = new double[4];</a:t>
            </a:r>
          </a:p>
          <a:p>
            <a:pPr marL="0" indent="0">
              <a:spcBef>
                <a:spcPct val="50000"/>
              </a:spcBef>
              <a:buFont typeface="Monotype Sorts" pitchFamily="2" charset="2"/>
              <a:buNone/>
            </a:pPr>
            <a:r>
              <a:rPr lang="en-US" altLang="en-US" sz="2400">
                <a:latin typeface="Courier New" panose="02070309020205020404" pitchFamily="49" charset="0"/>
              </a:rPr>
              <a:t>myList[0] = 1.9;</a:t>
            </a:r>
          </a:p>
          <a:p>
            <a:pPr marL="0" indent="0">
              <a:spcBef>
                <a:spcPct val="50000"/>
              </a:spcBef>
              <a:buFont typeface="Monotype Sorts" pitchFamily="2" charset="2"/>
              <a:buNone/>
            </a:pPr>
            <a:r>
              <a:rPr lang="en-US" altLang="en-US" sz="2400">
                <a:latin typeface="Courier New" panose="02070309020205020404" pitchFamily="49" charset="0"/>
              </a:rPr>
              <a:t>myList[1] = 2.9;</a:t>
            </a:r>
          </a:p>
          <a:p>
            <a:pPr marL="0" indent="0">
              <a:spcBef>
                <a:spcPct val="50000"/>
              </a:spcBef>
              <a:buFont typeface="Monotype Sorts" pitchFamily="2" charset="2"/>
              <a:buNone/>
            </a:pPr>
            <a:r>
              <a:rPr lang="en-US" altLang="en-US" sz="2400">
                <a:latin typeface="Courier New" panose="02070309020205020404" pitchFamily="49" charset="0"/>
              </a:rPr>
              <a:t>myList[2] = 3.4;</a:t>
            </a:r>
          </a:p>
          <a:p>
            <a:pPr marL="0" indent="0">
              <a:spcBef>
                <a:spcPct val="50000"/>
              </a:spcBef>
              <a:buFont typeface="Monotype Sorts" pitchFamily="2" charset="2"/>
              <a:buNone/>
            </a:pPr>
            <a:r>
              <a:rPr lang="en-US" altLang="en-US" sz="2400">
                <a:latin typeface="Courier New" panose="02070309020205020404" pitchFamily="49" charset="0"/>
              </a:rPr>
              <a:t>myList[3] = 3.5; </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5" name="Slide Number Placeholder 4">
            <a:extLst>
              <a:ext uri="{FF2B5EF4-FFF2-40B4-BE49-F238E27FC236}">
                <a16:creationId xmlns:a16="http://schemas.microsoft.com/office/drawing/2014/main" id="{163B7201-0DDB-B1AB-EB6C-BFA64A3C0BF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F2AB9DA-3F8B-E04C-8325-3BB699539BBE}" type="slidenum">
              <a:rPr lang="en-US" altLang="en-US" sz="1400"/>
              <a:pPr>
                <a:spcBef>
                  <a:spcPct val="0"/>
                </a:spcBef>
                <a:buClrTx/>
                <a:buSzTx/>
                <a:buFontTx/>
                <a:buNone/>
              </a:pPr>
              <a:t>144</a:t>
            </a:fld>
            <a:endParaRPr lang="en-US" altLang="en-US" sz="1400"/>
          </a:p>
        </p:txBody>
      </p:sp>
      <p:sp>
        <p:nvSpPr>
          <p:cNvPr id="231426" name="Rectangle 2">
            <a:extLst>
              <a:ext uri="{FF2B5EF4-FFF2-40B4-BE49-F238E27FC236}">
                <a16:creationId xmlns:a16="http://schemas.microsoft.com/office/drawing/2014/main" id="{F35B88E2-8BDE-9785-756F-04A4286AE63B}"/>
              </a:ext>
            </a:extLst>
          </p:cNvPr>
          <p:cNvSpPr>
            <a:spLocks noGrp="1" noChangeArrowheads="1"/>
          </p:cNvSpPr>
          <p:nvPr>
            <p:ph type="title"/>
          </p:nvPr>
        </p:nvSpPr>
        <p:spPr>
          <a:xfrm>
            <a:off x="685800" y="228600"/>
            <a:ext cx="7772400" cy="990600"/>
          </a:xfrm>
        </p:spPr>
        <p:txBody>
          <a:bodyPr/>
          <a:lstStyle/>
          <a:p>
            <a:r>
              <a:rPr lang="en-US" altLang="en-US" sz="4800">
                <a:cs typeface="Times New Roman" panose="02020603050405020304" pitchFamily="18" charset="0"/>
              </a:rPr>
              <a:t>CAUTION</a:t>
            </a:r>
            <a:endParaRPr lang="en-US" altLang="en-US" sz="4000"/>
          </a:p>
        </p:txBody>
      </p:sp>
      <p:sp>
        <p:nvSpPr>
          <p:cNvPr id="231427" name="Rectangle 3">
            <a:extLst>
              <a:ext uri="{FF2B5EF4-FFF2-40B4-BE49-F238E27FC236}">
                <a16:creationId xmlns:a16="http://schemas.microsoft.com/office/drawing/2014/main" id="{2F3E6606-0DD2-3BDC-E5FF-CAC2833FDEB1}"/>
              </a:ext>
            </a:extLst>
          </p:cNvPr>
          <p:cNvSpPr>
            <a:spLocks noGrp="1" noChangeArrowheads="1"/>
          </p:cNvSpPr>
          <p:nvPr>
            <p:ph type="body" idx="1"/>
          </p:nvPr>
        </p:nvSpPr>
        <p:spPr>
          <a:xfrm>
            <a:off x="228600" y="1219200"/>
            <a:ext cx="8686800" cy="5257800"/>
          </a:xfrm>
        </p:spPr>
        <p:txBody>
          <a:bodyPr/>
          <a:lstStyle/>
          <a:p>
            <a:pPr marL="0" indent="0">
              <a:lnSpc>
                <a:spcPct val="90000"/>
              </a:lnSpc>
              <a:spcBef>
                <a:spcPct val="50000"/>
              </a:spcBef>
              <a:buFont typeface="Monotype Sorts" pitchFamily="2" charset="2"/>
              <a:buNone/>
            </a:pPr>
            <a:r>
              <a:rPr lang="en-US" altLang="en-US" sz="4400">
                <a:cs typeface="Times New Roman" panose="02020603050405020304" pitchFamily="18" charset="0"/>
              </a:rPr>
              <a:t>Using the shorthand notation, you have to declare, create, and initialize the array all in one statement. Splitting it would cause a syntax error. For example, the following is wrong:</a:t>
            </a:r>
          </a:p>
          <a:p>
            <a:pPr lvl="1">
              <a:lnSpc>
                <a:spcPct val="90000"/>
              </a:lnSpc>
              <a:spcBef>
                <a:spcPct val="50000"/>
              </a:spcBef>
              <a:buFontTx/>
              <a:buNone/>
            </a:pPr>
            <a:r>
              <a:rPr lang="en-US" altLang="en-US"/>
              <a:t>double[] myList;</a:t>
            </a:r>
          </a:p>
          <a:p>
            <a:pPr lvl="1">
              <a:lnSpc>
                <a:spcPct val="90000"/>
              </a:lnSpc>
              <a:spcBef>
                <a:spcPct val="50000"/>
              </a:spcBef>
              <a:buFontTx/>
              <a:buNone/>
            </a:pPr>
            <a:r>
              <a:rPr lang="en-US" altLang="en-US"/>
              <a:t>myList = {1.9, 2.9, 3.4, 3.5};</a:t>
            </a:r>
            <a:r>
              <a:rPr lang="en-US" altLang="en-US" sz="4000"/>
              <a:t> </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Slide Number Placeholder 4">
            <a:extLst>
              <a:ext uri="{FF2B5EF4-FFF2-40B4-BE49-F238E27FC236}">
                <a16:creationId xmlns:a16="http://schemas.microsoft.com/office/drawing/2014/main" id="{E37E267F-B1D9-C17D-FBD5-E09DE25A1CE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00B20E4-A957-3443-AABE-24F923E9D45E}" type="slidenum">
              <a:rPr lang="en-US" altLang="en-US" sz="1400"/>
              <a:pPr>
                <a:spcBef>
                  <a:spcPct val="0"/>
                </a:spcBef>
                <a:buClrTx/>
                <a:buSzTx/>
                <a:buFontTx/>
                <a:buNone/>
              </a:pPr>
              <a:t>145</a:t>
            </a:fld>
            <a:endParaRPr lang="en-US" altLang="en-US" sz="1400"/>
          </a:p>
        </p:txBody>
      </p:sp>
      <p:sp>
        <p:nvSpPr>
          <p:cNvPr id="192514" name="Rectangle 2">
            <a:extLst>
              <a:ext uri="{FF2B5EF4-FFF2-40B4-BE49-F238E27FC236}">
                <a16:creationId xmlns:a16="http://schemas.microsoft.com/office/drawing/2014/main" id="{6FE88EFB-C5A7-566B-0D38-3FE2B6054921}"/>
              </a:ext>
            </a:extLst>
          </p:cNvPr>
          <p:cNvSpPr>
            <a:spLocks noGrp="1" noChangeArrowheads="1"/>
          </p:cNvSpPr>
          <p:nvPr>
            <p:ph type="title"/>
          </p:nvPr>
        </p:nvSpPr>
        <p:spPr>
          <a:xfrm>
            <a:off x="685800" y="228600"/>
            <a:ext cx="7772400" cy="533400"/>
          </a:xfrm>
        </p:spPr>
        <p:txBody>
          <a:bodyPr/>
          <a:lstStyle/>
          <a:p>
            <a:r>
              <a:rPr lang="en-US" altLang="en-US" sz="4000"/>
              <a:t>Trace Program with Arrays</a:t>
            </a:r>
          </a:p>
        </p:txBody>
      </p:sp>
      <p:sp>
        <p:nvSpPr>
          <p:cNvPr id="21508" name="Rectangle 3">
            <a:extLst>
              <a:ext uri="{FF2B5EF4-FFF2-40B4-BE49-F238E27FC236}">
                <a16:creationId xmlns:a16="http://schemas.microsoft.com/office/drawing/2014/main" id="{87A02918-9565-8095-1155-792F2293E8ED}"/>
              </a:ext>
            </a:extLst>
          </p:cNvPr>
          <p:cNvSpPr>
            <a:spLocks noGrp="1" noChangeArrowheads="1"/>
          </p:cNvSpPr>
          <p:nvPr>
            <p:ph type="body" idx="1"/>
          </p:nvPr>
        </p:nvSpPr>
        <p:spPr>
          <a:xfrm>
            <a:off x="231775" y="1970088"/>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31781" name="AutoShape 5">
            <a:extLst>
              <a:ext uri="{FF2B5EF4-FFF2-40B4-BE49-F238E27FC236}">
                <a16:creationId xmlns:a16="http://schemas.microsoft.com/office/drawing/2014/main" id="{D01E72FB-FCDA-FB1F-41A8-D77547D85FEC}"/>
              </a:ext>
            </a:extLst>
          </p:cNvPr>
          <p:cNvSpPr>
            <a:spLocks noChangeArrowheads="1"/>
          </p:cNvSpPr>
          <p:nvPr/>
        </p:nvSpPr>
        <p:spPr bwMode="auto">
          <a:xfrm>
            <a:off x="2382838" y="1047750"/>
            <a:ext cx="4186237" cy="768350"/>
          </a:xfrm>
          <a:prstGeom prst="wedgeRoundRectCallout">
            <a:avLst>
              <a:gd name="adj1" fmla="val -30620"/>
              <a:gd name="adj2" fmla="val 16405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Declare array variable values, create an array, and assign its reference to values</a:t>
            </a:r>
          </a:p>
        </p:txBody>
      </p:sp>
      <p:sp>
        <p:nvSpPr>
          <p:cNvPr id="192517" name="Rectangle 6">
            <a:extLst>
              <a:ext uri="{FF2B5EF4-FFF2-40B4-BE49-F238E27FC236}">
                <a16:creationId xmlns:a16="http://schemas.microsoft.com/office/drawing/2014/main" id="{2C77E437-BE44-5F16-BDA4-4053DEDB614E}"/>
              </a:ext>
            </a:extLst>
          </p:cNvPr>
          <p:cNvSpPr>
            <a:spLocks noChangeArrowheads="1"/>
          </p:cNvSpPr>
          <p:nvPr/>
        </p:nvSpPr>
        <p:spPr bwMode="auto">
          <a:xfrm>
            <a:off x="539750" y="2622550"/>
            <a:ext cx="396240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2518" name="Rectangle 8">
            <a:extLst>
              <a:ext uri="{FF2B5EF4-FFF2-40B4-BE49-F238E27FC236}">
                <a16:creationId xmlns:a16="http://schemas.microsoft.com/office/drawing/2014/main" id="{69FAE948-D4B4-FCDF-83DF-5AD4C8239E72}"/>
              </a:ext>
            </a:extLst>
          </p:cNvPr>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92519" name="Object 7">
            <a:extLst>
              <a:ext uri="{FF2B5EF4-FFF2-40B4-BE49-F238E27FC236}">
                <a16:creationId xmlns:a16="http://schemas.microsoft.com/office/drawing/2014/main" id="{BE3109A6-641C-6F57-5D8B-B42E09AD9EB8}"/>
              </a:ext>
            </a:extLst>
          </p:cNvPr>
          <p:cNvGraphicFramePr>
            <a:graphicFrameLocks noChangeAspect="1"/>
          </p:cNvGraphicFramePr>
          <p:nvPr/>
        </p:nvGraphicFramePr>
        <p:xfrm>
          <a:off x="5838825" y="2046288"/>
          <a:ext cx="1958975" cy="2098675"/>
        </p:xfrm>
        <a:graphic>
          <a:graphicData uri="http://schemas.openxmlformats.org/presentationml/2006/ole">
            <mc:AlternateContent xmlns:mc="http://schemas.openxmlformats.org/markup-compatibility/2006">
              <mc:Choice xmlns:v="urn:schemas-microsoft-com:vml" Requires="v">
                <p:oleObj name="Picture" r:id="rId2" imgW="1600200" imgH="1714500" progId="Word.Picture.8">
                  <p:embed/>
                </p:oleObj>
              </mc:Choice>
              <mc:Fallback>
                <p:oleObj name="Picture" r:id="rId2" imgW="1600200" imgH="1714500" progId="Word.Picture.8">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825" y="2046288"/>
                        <a:ext cx="195897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2520" name="Rectangle 9">
            <a:extLst>
              <a:ext uri="{FF2B5EF4-FFF2-40B4-BE49-F238E27FC236}">
                <a16:creationId xmlns:a16="http://schemas.microsoft.com/office/drawing/2014/main" id="{D5BCD5DE-BE65-9D88-AE91-A4ED4501356D}"/>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
        <p:nvSpPr>
          <p:cNvPr id="192521" name="Line 10">
            <a:extLst>
              <a:ext uri="{FF2B5EF4-FFF2-40B4-BE49-F238E27FC236}">
                <a16:creationId xmlns:a16="http://schemas.microsoft.com/office/drawing/2014/main" id="{F293FCA7-4946-A02B-1D95-BC729BC79FF9}"/>
              </a:ext>
            </a:extLst>
          </p:cNvPr>
          <p:cNvSpPr>
            <a:spLocks noChangeShapeType="1"/>
          </p:cNvSpPr>
          <p:nvPr/>
        </p:nvSpPr>
        <p:spPr bwMode="auto">
          <a:xfrm>
            <a:off x="4071938" y="2738438"/>
            <a:ext cx="2189162" cy="76200"/>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331781"/>
                                        </p:tgtEl>
                                        <p:attrNameLst>
                                          <p:attrName>style.visibility</p:attrName>
                                        </p:attrNameLst>
                                      </p:cBhvr>
                                      <p:to>
                                        <p:strVal val="visible"/>
                                      </p:to>
                                    </p:set>
                                    <p:anim calcmode="lin" valueType="num">
                                      <p:cBhvr additive="base">
                                        <p:cTn id="7" dur="500" fill="hold"/>
                                        <p:tgtEl>
                                          <p:spTgt spid="331781"/>
                                        </p:tgtEl>
                                        <p:attrNameLst>
                                          <p:attrName>ppt_x</p:attrName>
                                        </p:attrNameLst>
                                      </p:cBhvr>
                                      <p:tavLst>
                                        <p:tav tm="0">
                                          <p:val>
                                            <p:strVal val="0-#ppt_w/2"/>
                                          </p:val>
                                        </p:tav>
                                        <p:tav tm="100000">
                                          <p:val>
                                            <p:strVal val="#ppt_x"/>
                                          </p:val>
                                        </p:tav>
                                      </p:tavLst>
                                    </p:anim>
                                    <p:anim calcmode="lin" valueType="num">
                                      <p:cBhvr additive="base">
                                        <p:cTn id="8" dur="500" fill="hold"/>
                                        <p:tgtEl>
                                          <p:spTgt spid="3317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1"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Slide Number Placeholder 4">
            <a:extLst>
              <a:ext uri="{FF2B5EF4-FFF2-40B4-BE49-F238E27FC236}">
                <a16:creationId xmlns:a16="http://schemas.microsoft.com/office/drawing/2014/main" id="{AF443382-0F7A-1938-6C25-5CD63EBD491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5AD237F-336F-664B-A0DD-6160D0E17ECD}" type="slidenum">
              <a:rPr lang="en-US" altLang="en-US" sz="1400"/>
              <a:pPr>
                <a:spcBef>
                  <a:spcPct val="0"/>
                </a:spcBef>
                <a:buClrTx/>
                <a:buSzTx/>
                <a:buFontTx/>
                <a:buNone/>
              </a:pPr>
              <a:t>146</a:t>
            </a:fld>
            <a:endParaRPr lang="en-US" altLang="en-US" sz="1400"/>
          </a:p>
        </p:txBody>
      </p:sp>
      <p:sp>
        <p:nvSpPr>
          <p:cNvPr id="193538" name="Rectangle 2">
            <a:extLst>
              <a:ext uri="{FF2B5EF4-FFF2-40B4-BE49-F238E27FC236}">
                <a16:creationId xmlns:a16="http://schemas.microsoft.com/office/drawing/2014/main" id="{BA25962D-62D6-48C4-22CF-384C748892A5}"/>
              </a:ext>
            </a:extLst>
          </p:cNvPr>
          <p:cNvSpPr>
            <a:spLocks noGrp="1" noChangeArrowheads="1"/>
          </p:cNvSpPr>
          <p:nvPr>
            <p:ph type="title"/>
          </p:nvPr>
        </p:nvSpPr>
        <p:spPr>
          <a:xfrm>
            <a:off x="685800" y="228600"/>
            <a:ext cx="7772400" cy="533400"/>
          </a:xfrm>
        </p:spPr>
        <p:txBody>
          <a:bodyPr/>
          <a:lstStyle/>
          <a:p>
            <a:r>
              <a:rPr lang="en-US" altLang="en-US" sz="4000"/>
              <a:t>Trace Program with Arrays</a:t>
            </a:r>
          </a:p>
        </p:txBody>
      </p:sp>
      <p:sp>
        <p:nvSpPr>
          <p:cNvPr id="22532" name="Rectangle 3">
            <a:extLst>
              <a:ext uri="{FF2B5EF4-FFF2-40B4-BE49-F238E27FC236}">
                <a16:creationId xmlns:a16="http://schemas.microsoft.com/office/drawing/2014/main" id="{8CBED45F-AF50-1977-5F5C-EC30D31C858C}"/>
              </a:ext>
            </a:extLst>
          </p:cNvPr>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49188" name="AutoShape 4">
            <a:extLst>
              <a:ext uri="{FF2B5EF4-FFF2-40B4-BE49-F238E27FC236}">
                <a16:creationId xmlns:a16="http://schemas.microsoft.com/office/drawing/2014/main" id="{0F3F04EE-DC89-2F83-038E-A3509E0355E8}"/>
              </a:ext>
            </a:extLst>
          </p:cNvPr>
          <p:cNvSpPr>
            <a:spLocks noChangeArrowheads="1"/>
          </p:cNvSpPr>
          <p:nvPr/>
        </p:nvSpPr>
        <p:spPr bwMode="auto">
          <a:xfrm>
            <a:off x="2382838" y="1047750"/>
            <a:ext cx="4186237" cy="384175"/>
          </a:xfrm>
          <a:prstGeom prst="wedgeRoundRectCallout">
            <a:avLst>
              <a:gd name="adj1" fmla="val -69870"/>
              <a:gd name="adj2" fmla="val 45082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becomes 1</a:t>
            </a:r>
          </a:p>
        </p:txBody>
      </p:sp>
      <p:sp>
        <p:nvSpPr>
          <p:cNvPr id="193541" name="Rectangle 5">
            <a:extLst>
              <a:ext uri="{FF2B5EF4-FFF2-40B4-BE49-F238E27FC236}">
                <a16:creationId xmlns:a16="http://schemas.microsoft.com/office/drawing/2014/main" id="{11C25538-1B84-FA5B-76D1-22CE27022978}"/>
              </a:ext>
            </a:extLst>
          </p:cNvPr>
          <p:cNvSpPr>
            <a:spLocks noChangeArrowheads="1"/>
          </p:cNvSpPr>
          <p:nvPr/>
        </p:nvSpPr>
        <p:spPr bwMode="auto">
          <a:xfrm>
            <a:off x="1000125" y="2928938"/>
            <a:ext cx="8064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3542" name="Rectangle 6">
            <a:extLst>
              <a:ext uri="{FF2B5EF4-FFF2-40B4-BE49-F238E27FC236}">
                <a16:creationId xmlns:a16="http://schemas.microsoft.com/office/drawing/2014/main" id="{BBF540AB-0EB6-61D5-2862-55EDB78A6B1A}"/>
              </a:ext>
            </a:extLst>
          </p:cNvPr>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93543" name="Object 7">
            <a:extLst>
              <a:ext uri="{FF2B5EF4-FFF2-40B4-BE49-F238E27FC236}">
                <a16:creationId xmlns:a16="http://schemas.microsoft.com/office/drawing/2014/main" id="{067991A4-2A10-C51B-A589-8E2EBE9905A8}"/>
              </a:ext>
            </a:extLst>
          </p:cNvPr>
          <p:cNvGraphicFramePr>
            <a:graphicFrameLocks noChangeAspect="1"/>
          </p:cNvGraphicFramePr>
          <p:nvPr/>
        </p:nvGraphicFramePr>
        <p:xfrm>
          <a:off x="5838825" y="2238375"/>
          <a:ext cx="1958975" cy="2098675"/>
        </p:xfrm>
        <a:graphic>
          <a:graphicData uri="http://schemas.openxmlformats.org/presentationml/2006/ole">
            <mc:AlternateContent xmlns:mc="http://schemas.openxmlformats.org/markup-compatibility/2006">
              <mc:Choice xmlns:v="urn:schemas-microsoft-com:vml" Requires="v">
                <p:oleObj name="Picture" r:id="rId2" imgW="1600200" imgH="1714500" progId="Word.Picture.8">
                  <p:embed/>
                </p:oleObj>
              </mc:Choice>
              <mc:Fallback>
                <p:oleObj name="Picture" r:id="rId2" imgW="1600200" imgH="1714500" progId="Word.Picture.8">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825" y="2238375"/>
                        <a:ext cx="195897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3544" name="Rectangle 8">
            <a:extLst>
              <a:ext uri="{FF2B5EF4-FFF2-40B4-BE49-F238E27FC236}">
                <a16:creationId xmlns:a16="http://schemas.microsoft.com/office/drawing/2014/main" id="{24F0C5F7-BC0D-C239-CE84-9C842D34309E}"/>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349188"/>
                                        </p:tgtEl>
                                        <p:attrNameLst>
                                          <p:attrName>style.visibility</p:attrName>
                                        </p:attrNameLst>
                                      </p:cBhvr>
                                      <p:to>
                                        <p:strVal val="visible"/>
                                      </p:to>
                                    </p:set>
                                    <p:anim calcmode="lin" valueType="num">
                                      <p:cBhvr additive="base">
                                        <p:cTn id="7" dur="500" fill="hold"/>
                                        <p:tgtEl>
                                          <p:spTgt spid="349188"/>
                                        </p:tgtEl>
                                        <p:attrNameLst>
                                          <p:attrName>ppt_x</p:attrName>
                                        </p:attrNameLst>
                                      </p:cBhvr>
                                      <p:tavLst>
                                        <p:tav tm="0">
                                          <p:val>
                                            <p:strVal val="0-#ppt_w/2"/>
                                          </p:val>
                                        </p:tav>
                                        <p:tav tm="100000">
                                          <p:val>
                                            <p:strVal val="#ppt_x"/>
                                          </p:val>
                                        </p:tav>
                                      </p:tavLst>
                                    </p:anim>
                                    <p:anim calcmode="lin" valueType="num">
                                      <p:cBhvr additive="base">
                                        <p:cTn id="8" dur="500" fill="hold"/>
                                        <p:tgtEl>
                                          <p:spTgt spid="3491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8"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Slide Number Placeholder 4">
            <a:extLst>
              <a:ext uri="{FF2B5EF4-FFF2-40B4-BE49-F238E27FC236}">
                <a16:creationId xmlns:a16="http://schemas.microsoft.com/office/drawing/2014/main" id="{92E2287F-5737-39D0-55B4-33166911A34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20C6C0E-0617-EB42-928D-281C6F94CB6D}" type="slidenum">
              <a:rPr lang="en-US" altLang="en-US" sz="1400"/>
              <a:pPr>
                <a:spcBef>
                  <a:spcPct val="0"/>
                </a:spcBef>
                <a:buClrTx/>
                <a:buSzTx/>
                <a:buFontTx/>
                <a:buNone/>
              </a:pPr>
              <a:t>147</a:t>
            </a:fld>
            <a:endParaRPr lang="en-US" altLang="en-US" sz="1400"/>
          </a:p>
        </p:txBody>
      </p:sp>
      <p:sp>
        <p:nvSpPr>
          <p:cNvPr id="194562" name="Rectangle 2">
            <a:extLst>
              <a:ext uri="{FF2B5EF4-FFF2-40B4-BE49-F238E27FC236}">
                <a16:creationId xmlns:a16="http://schemas.microsoft.com/office/drawing/2014/main" id="{DBCF1F2A-3B2C-3835-83BE-F8A178C16D4C}"/>
              </a:ext>
            </a:extLst>
          </p:cNvPr>
          <p:cNvSpPr>
            <a:spLocks noGrp="1" noChangeArrowheads="1"/>
          </p:cNvSpPr>
          <p:nvPr>
            <p:ph type="title"/>
          </p:nvPr>
        </p:nvSpPr>
        <p:spPr>
          <a:xfrm>
            <a:off x="685800" y="228600"/>
            <a:ext cx="7772400" cy="533400"/>
          </a:xfrm>
        </p:spPr>
        <p:txBody>
          <a:bodyPr/>
          <a:lstStyle/>
          <a:p>
            <a:r>
              <a:rPr lang="en-US" altLang="en-US" sz="4000"/>
              <a:t>Trace Program with Arrays</a:t>
            </a:r>
          </a:p>
        </p:txBody>
      </p:sp>
      <p:sp>
        <p:nvSpPr>
          <p:cNvPr id="23556" name="Rectangle 3">
            <a:extLst>
              <a:ext uri="{FF2B5EF4-FFF2-40B4-BE49-F238E27FC236}">
                <a16:creationId xmlns:a16="http://schemas.microsoft.com/office/drawing/2014/main" id="{83F51F26-E23F-2569-20FC-4A6A89D01D25}"/>
              </a:ext>
            </a:extLst>
          </p:cNvPr>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50212" name="AutoShape 4">
            <a:extLst>
              <a:ext uri="{FF2B5EF4-FFF2-40B4-BE49-F238E27FC236}">
                <a16:creationId xmlns:a16="http://schemas.microsoft.com/office/drawing/2014/main" id="{FA408957-CB89-BCC7-E45E-6FDC1E983FD1}"/>
              </a:ext>
            </a:extLst>
          </p:cNvPr>
          <p:cNvSpPr>
            <a:spLocks noChangeArrowheads="1"/>
          </p:cNvSpPr>
          <p:nvPr/>
        </p:nvSpPr>
        <p:spPr bwMode="auto">
          <a:xfrm>
            <a:off x="2382838" y="1047750"/>
            <a:ext cx="4186237" cy="384175"/>
          </a:xfrm>
          <a:prstGeom prst="wedgeRoundRectCallout">
            <a:avLst>
              <a:gd name="adj1" fmla="val -54134"/>
              <a:gd name="adj2" fmla="val 44463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(=1) is less than 5</a:t>
            </a:r>
          </a:p>
        </p:txBody>
      </p:sp>
      <p:sp>
        <p:nvSpPr>
          <p:cNvPr id="194565" name="Rectangle 5">
            <a:extLst>
              <a:ext uri="{FF2B5EF4-FFF2-40B4-BE49-F238E27FC236}">
                <a16:creationId xmlns:a16="http://schemas.microsoft.com/office/drawing/2014/main" id="{F4992CD6-F7CB-EAD0-FD88-321CA620165E}"/>
              </a:ext>
            </a:extLst>
          </p:cNvPr>
          <p:cNvSpPr>
            <a:spLocks noChangeArrowheads="1"/>
          </p:cNvSpPr>
          <p:nvPr/>
        </p:nvSpPr>
        <p:spPr bwMode="auto">
          <a:xfrm>
            <a:off x="1922463" y="2928938"/>
            <a:ext cx="576262"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566" name="Rectangle 6">
            <a:extLst>
              <a:ext uri="{FF2B5EF4-FFF2-40B4-BE49-F238E27FC236}">
                <a16:creationId xmlns:a16="http://schemas.microsoft.com/office/drawing/2014/main" id="{42F87870-F076-E881-CAB0-47F5C7C584F8}"/>
              </a:ext>
            </a:extLst>
          </p:cNvPr>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94567" name="Object 7">
            <a:extLst>
              <a:ext uri="{FF2B5EF4-FFF2-40B4-BE49-F238E27FC236}">
                <a16:creationId xmlns:a16="http://schemas.microsoft.com/office/drawing/2014/main" id="{219D420C-5228-C26B-1FFB-380B4549CA43}"/>
              </a:ext>
            </a:extLst>
          </p:cNvPr>
          <p:cNvGraphicFramePr>
            <a:graphicFrameLocks noChangeAspect="1"/>
          </p:cNvGraphicFramePr>
          <p:nvPr/>
        </p:nvGraphicFramePr>
        <p:xfrm>
          <a:off x="5838825" y="2314575"/>
          <a:ext cx="1958975" cy="2098675"/>
        </p:xfrm>
        <a:graphic>
          <a:graphicData uri="http://schemas.openxmlformats.org/presentationml/2006/ole">
            <mc:AlternateContent xmlns:mc="http://schemas.openxmlformats.org/markup-compatibility/2006">
              <mc:Choice xmlns:v="urn:schemas-microsoft-com:vml" Requires="v">
                <p:oleObj name="Picture" r:id="rId2" imgW="1600200" imgH="1714500" progId="Word.Picture.8">
                  <p:embed/>
                </p:oleObj>
              </mc:Choice>
              <mc:Fallback>
                <p:oleObj name="Picture" r:id="rId2" imgW="1600200" imgH="1714500" progId="Word.Picture.8">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825" y="2314575"/>
                        <a:ext cx="195897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568" name="Rectangle 8">
            <a:extLst>
              <a:ext uri="{FF2B5EF4-FFF2-40B4-BE49-F238E27FC236}">
                <a16:creationId xmlns:a16="http://schemas.microsoft.com/office/drawing/2014/main" id="{69FACBF3-BFA2-532E-323D-CA0D2A2E55A7}"/>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350212"/>
                                        </p:tgtEl>
                                        <p:attrNameLst>
                                          <p:attrName>style.visibility</p:attrName>
                                        </p:attrNameLst>
                                      </p:cBhvr>
                                      <p:to>
                                        <p:strVal val="visible"/>
                                      </p:to>
                                    </p:set>
                                    <p:anim calcmode="lin" valueType="num">
                                      <p:cBhvr additive="base">
                                        <p:cTn id="7" dur="500" fill="hold"/>
                                        <p:tgtEl>
                                          <p:spTgt spid="350212"/>
                                        </p:tgtEl>
                                        <p:attrNameLst>
                                          <p:attrName>ppt_x</p:attrName>
                                        </p:attrNameLst>
                                      </p:cBhvr>
                                      <p:tavLst>
                                        <p:tav tm="0">
                                          <p:val>
                                            <p:strVal val="0-#ppt_w/2"/>
                                          </p:val>
                                        </p:tav>
                                        <p:tav tm="100000">
                                          <p:val>
                                            <p:strVal val="#ppt_x"/>
                                          </p:val>
                                        </p:tav>
                                      </p:tavLst>
                                    </p:anim>
                                    <p:anim calcmode="lin" valueType="num">
                                      <p:cBhvr additive="base">
                                        <p:cTn id="8" dur="500" fill="hold"/>
                                        <p:tgtEl>
                                          <p:spTgt spid="3502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2"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Slide Number Placeholder 4">
            <a:extLst>
              <a:ext uri="{FF2B5EF4-FFF2-40B4-BE49-F238E27FC236}">
                <a16:creationId xmlns:a16="http://schemas.microsoft.com/office/drawing/2014/main" id="{2E8EC3A1-959B-1823-3A87-E01B4AA83D6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CA833F4-06CA-8547-A296-066A8B60B2A3}" type="slidenum">
              <a:rPr lang="en-US" altLang="en-US" sz="1400"/>
              <a:pPr>
                <a:spcBef>
                  <a:spcPct val="0"/>
                </a:spcBef>
                <a:buClrTx/>
                <a:buSzTx/>
                <a:buFontTx/>
                <a:buNone/>
              </a:pPr>
              <a:t>148</a:t>
            </a:fld>
            <a:endParaRPr lang="en-US" altLang="en-US" sz="1400"/>
          </a:p>
        </p:txBody>
      </p:sp>
      <p:sp>
        <p:nvSpPr>
          <p:cNvPr id="195586" name="Rectangle 2">
            <a:extLst>
              <a:ext uri="{FF2B5EF4-FFF2-40B4-BE49-F238E27FC236}">
                <a16:creationId xmlns:a16="http://schemas.microsoft.com/office/drawing/2014/main" id="{8819F206-29EB-C7CF-1A78-466180A9B1BC}"/>
              </a:ext>
            </a:extLst>
          </p:cNvPr>
          <p:cNvSpPr>
            <a:spLocks noGrp="1" noChangeArrowheads="1"/>
          </p:cNvSpPr>
          <p:nvPr>
            <p:ph type="title"/>
          </p:nvPr>
        </p:nvSpPr>
        <p:spPr>
          <a:xfrm>
            <a:off x="685800" y="228600"/>
            <a:ext cx="7772400" cy="533400"/>
          </a:xfrm>
        </p:spPr>
        <p:txBody>
          <a:bodyPr/>
          <a:lstStyle/>
          <a:p>
            <a:r>
              <a:rPr lang="en-US" altLang="en-US"/>
              <a:t>Trace Program with Arrays</a:t>
            </a:r>
          </a:p>
        </p:txBody>
      </p:sp>
      <p:sp>
        <p:nvSpPr>
          <p:cNvPr id="24580" name="Rectangle 3">
            <a:extLst>
              <a:ext uri="{FF2B5EF4-FFF2-40B4-BE49-F238E27FC236}">
                <a16:creationId xmlns:a16="http://schemas.microsoft.com/office/drawing/2014/main" id="{BA404776-C3F7-2DE2-D203-3F5B1801301D}"/>
              </a:ext>
            </a:extLst>
          </p:cNvPr>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32804" name="AutoShape 4">
            <a:extLst>
              <a:ext uri="{FF2B5EF4-FFF2-40B4-BE49-F238E27FC236}">
                <a16:creationId xmlns:a16="http://schemas.microsoft.com/office/drawing/2014/main" id="{B742004C-2CFF-85B3-E5BE-7DA1BEA71184}"/>
              </a:ext>
            </a:extLst>
          </p:cNvPr>
          <p:cNvSpPr>
            <a:spLocks noChangeArrowheads="1"/>
          </p:cNvSpPr>
          <p:nvPr/>
        </p:nvSpPr>
        <p:spPr bwMode="auto">
          <a:xfrm>
            <a:off x="2382838" y="1047750"/>
            <a:ext cx="4186237" cy="768350"/>
          </a:xfrm>
          <a:prstGeom prst="wedgeRoundRectCallout">
            <a:avLst>
              <a:gd name="adj1" fmla="val -22810"/>
              <a:gd name="adj2" fmla="val 24173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After this line is executed, value[1] is 1</a:t>
            </a:r>
          </a:p>
          <a:p>
            <a:pPr algn="ctr">
              <a:spcBef>
                <a:spcPct val="0"/>
              </a:spcBef>
              <a:buClrTx/>
              <a:buSzTx/>
              <a:buFontTx/>
              <a:buNone/>
            </a:pPr>
            <a:endParaRPr lang="en-US" altLang="en-US" sz="1800"/>
          </a:p>
        </p:txBody>
      </p:sp>
      <p:sp>
        <p:nvSpPr>
          <p:cNvPr id="195589" name="Rectangle 5">
            <a:extLst>
              <a:ext uri="{FF2B5EF4-FFF2-40B4-BE49-F238E27FC236}">
                <a16:creationId xmlns:a16="http://schemas.microsoft.com/office/drawing/2014/main" id="{F4AAB5CF-C3E8-43BC-690A-4A181D54199E}"/>
              </a:ext>
            </a:extLst>
          </p:cNvPr>
          <p:cNvSpPr>
            <a:spLocks noChangeArrowheads="1"/>
          </p:cNvSpPr>
          <p:nvPr/>
        </p:nvSpPr>
        <p:spPr bwMode="auto">
          <a:xfrm>
            <a:off x="539750" y="3236913"/>
            <a:ext cx="396240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5590" name="Rectangle 6">
            <a:extLst>
              <a:ext uri="{FF2B5EF4-FFF2-40B4-BE49-F238E27FC236}">
                <a16:creationId xmlns:a16="http://schemas.microsoft.com/office/drawing/2014/main" id="{5B62535F-C932-E58E-92AF-E81654516070}"/>
              </a:ext>
            </a:extLst>
          </p:cNvPr>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95591" name="Object 7">
            <a:extLst>
              <a:ext uri="{FF2B5EF4-FFF2-40B4-BE49-F238E27FC236}">
                <a16:creationId xmlns:a16="http://schemas.microsoft.com/office/drawing/2014/main" id="{CEF49592-ADFE-3026-6B4C-42BED8128D8C}"/>
              </a:ext>
            </a:extLst>
          </p:cNvPr>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name="Picture" r:id="rId2" imgW="1600200" imgH="1714500" progId="Word.Picture.8">
                  <p:embed/>
                </p:oleObj>
              </mc:Choice>
              <mc:Fallback>
                <p:oleObj name="Picture" r:id="rId2" imgW="1600200" imgH="1714500" progId="Word.Picture.8">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5592" name="Rectangle 8">
            <a:extLst>
              <a:ext uri="{FF2B5EF4-FFF2-40B4-BE49-F238E27FC236}">
                <a16:creationId xmlns:a16="http://schemas.microsoft.com/office/drawing/2014/main" id="{E28DC392-9CA3-9C85-4700-484AA34F583B}"/>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
        <p:nvSpPr>
          <p:cNvPr id="195593" name="Rectangle 9">
            <a:extLst>
              <a:ext uri="{FF2B5EF4-FFF2-40B4-BE49-F238E27FC236}">
                <a16:creationId xmlns:a16="http://schemas.microsoft.com/office/drawing/2014/main" id="{85553B56-F7E8-F755-8F97-22CB1A902CC1}"/>
              </a:ext>
            </a:extLst>
          </p:cNvPr>
          <p:cNvSpPr>
            <a:spLocks noChangeArrowheads="1"/>
          </p:cNvSpPr>
          <p:nvPr/>
        </p:nvSpPr>
        <p:spPr bwMode="auto">
          <a:xfrm>
            <a:off x="6376988" y="3006725"/>
            <a:ext cx="73025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5594" name="Line 10">
            <a:extLst>
              <a:ext uri="{FF2B5EF4-FFF2-40B4-BE49-F238E27FC236}">
                <a16:creationId xmlns:a16="http://schemas.microsoft.com/office/drawing/2014/main" id="{C72369A7-53A2-3AA6-D5DC-B93EC4358FB1}"/>
              </a:ext>
            </a:extLst>
          </p:cNvPr>
          <p:cNvSpPr>
            <a:spLocks noChangeShapeType="1"/>
          </p:cNvSpPr>
          <p:nvPr/>
        </p:nvSpPr>
        <p:spPr bwMode="auto">
          <a:xfrm flipV="1">
            <a:off x="4149725" y="3160713"/>
            <a:ext cx="2189163" cy="192087"/>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332804"/>
                                        </p:tgtEl>
                                        <p:attrNameLst>
                                          <p:attrName>style.visibility</p:attrName>
                                        </p:attrNameLst>
                                      </p:cBhvr>
                                      <p:to>
                                        <p:strVal val="visible"/>
                                      </p:to>
                                    </p:set>
                                    <p:anim calcmode="lin" valueType="num">
                                      <p:cBhvr additive="base">
                                        <p:cTn id="7" dur="500" fill="hold"/>
                                        <p:tgtEl>
                                          <p:spTgt spid="332804"/>
                                        </p:tgtEl>
                                        <p:attrNameLst>
                                          <p:attrName>ppt_x</p:attrName>
                                        </p:attrNameLst>
                                      </p:cBhvr>
                                      <p:tavLst>
                                        <p:tav tm="0">
                                          <p:val>
                                            <p:strVal val="0-#ppt_w/2"/>
                                          </p:val>
                                        </p:tav>
                                        <p:tav tm="100000">
                                          <p:val>
                                            <p:strVal val="#ppt_x"/>
                                          </p:val>
                                        </p:tav>
                                      </p:tavLst>
                                    </p:anim>
                                    <p:anim calcmode="lin" valueType="num">
                                      <p:cBhvr additive="base">
                                        <p:cTn id="8" dur="500" fill="hold"/>
                                        <p:tgtEl>
                                          <p:spTgt spid="3328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4"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Slide Number Placeholder 5">
            <a:extLst>
              <a:ext uri="{FF2B5EF4-FFF2-40B4-BE49-F238E27FC236}">
                <a16:creationId xmlns:a16="http://schemas.microsoft.com/office/drawing/2014/main" id="{8561190B-8405-752D-1268-CE3A9F189B3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E72A019-4812-0C46-8298-7EEB9BBC7C33}" type="slidenum">
              <a:rPr lang="en-US" altLang="en-US" sz="1400"/>
              <a:pPr>
                <a:spcBef>
                  <a:spcPct val="0"/>
                </a:spcBef>
                <a:buClrTx/>
                <a:buSzTx/>
                <a:buFontTx/>
                <a:buNone/>
              </a:pPr>
              <a:t>149</a:t>
            </a:fld>
            <a:endParaRPr lang="en-US" altLang="en-US" sz="1400"/>
          </a:p>
        </p:txBody>
      </p:sp>
      <p:sp>
        <p:nvSpPr>
          <p:cNvPr id="196610" name="Rectangle 2">
            <a:extLst>
              <a:ext uri="{FF2B5EF4-FFF2-40B4-BE49-F238E27FC236}">
                <a16:creationId xmlns:a16="http://schemas.microsoft.com/office/drawing/2014/main" id="{C616F571-461D-BC3F-8637-14AA265DD0CA}"/>
              </a:ext>
            </a:extLst>
          </p:cNvPr>
          <p:cNvSpPr>
            <a:spLocks noGrp="1" noChangeArrowheads="1"/>
          </p:cNvSpPr>
          <p:nvPr>
            <p:ph type="title"/>
          </p:nvPr>
        </p:nvSpPr>
        <p:spPr>
          <a:xfrm>
            <a:off x="685800" y="285750"/>
            <a:ext cx="7772400" cy="569913"/>
          </a:xfrm>
        </p:spPr>
        <p:txBody>
          <a:bodyPr/>
          <a:lstStyle/>
          <a:p>
            <a:r>
              <a:rPr lang="en-US" altLang="en-US" sz="4000"/>
              <a:t>Trace Program with Arrays</a:t>
            </a:r>
          </a:p>
        </p:txBody>
      </p:sp>
      <p:sp>
        <p:nvSpPr>
          <p:cNvPr id="25604" name="Rectangle 3">
            <a:extLst>
              <a:ext uri="{FF2B5EF4-FFF2-40B4-BE49-F238E27FC236}">
                <a16:creationId xmlns:a16="http://schemas.microsoft.com/office/drawing/2014/main" id="{16EC8DBD-A572-CCCE-C003-999F6E2912D3}"/>
              </a:ext>
            </a:extLst>
          </p:cNvPr>
          <p:cNvSpPr>
            <a:spLocks noGrp="1" noChangeArrowheads="1"/>
          </p:cNvSpPr>
          <p:nvPr>
            <p:ph type="body" sz="half" idx="1"/>
          </p:nvPr>
        </p:nvSpPr>
        <p:spPr>
          <a:xfrm>
            <a:off x="693738" y="1892300"/>
            <a:ext cx="4462462" cy="3571875"/>
          </a:xfrm>
        </p:spPr>
        <p:txBody>
          <a:bodyPr/>
          <a:lstStyle/>
          <a:p>
            <a:pPr marL="609600" indent="-609600">
              <a:lnSpc>
                <a:spcPct val="90000"/>
              </a:lnSpc>
              <a:buFont typeface="Monotype Sorts" pitchFamily="2" charset="2"/>
              <a:buNone/>
              <a:defRPr/>
            </a:pPr>
            <a:r>
              <a:rPr lang="en-US" sz="2000" dirty="0">
                <a:solidFill>
                  <a:schemeClr val="accent4"/>
                </a:solidFill>
              </a:rPr>
              <a:t>public class Test {</a:t>
            </a:r>
          </a:p>
          <a:p>
            <a:pPr marL="609600" indent="-609600">
              <a:lnSpc>
                <a:spcPct val="9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9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9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9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90000"/>
              </a:lnSpc>
              <a:buFont typeface="Monotype Sorts" pitchFamily="2" charset="2"/>
              <a:buNone/>
              <a:defRPr/>
            </a:pPr>
            <a:r>
              <a:rPr lang="en-US" sz="2000" dirty="0">
                <a:solidFill>
                  <a:schemeClr val="accent4"/>
                </a:solidFill>
              </a:rPr>
              <a:t>    }</a:t>
            </a:r>
          </a:p>
          <a:p>
            <a:pPr marL="609600" indent="-609600">
              <a:lnSpc>
                <a:spcPct val="90000"/>
              </a:lnSpc>
              <a:buFont typeface="Monotype Sorts" pitchFamily="2" charset="2"/>
              <a:buNone/>
              <a:defRPr/>
            </a:pPr>
            <a:r>
              <a:rPr lang="en-US" sz="2000" dirty="0">
                <a:solidFill>
                  <a:schemeClr val="accent4"/>
                </a:solidFill>
              </a:rPr>
              <a:t>    values[0] = values[1] + values[4];</a:t>
            </a:r>
          </a:p>
          <a:p>
            <a:pPr marL="609600" indent="-609600">
              <a:lnSpc>
                <a:spcPct val="90000"/>
              </a:lnSpc>
              <a:buFont typeface="Monotype Sorts" pitchFamily="2" charset="2"/>
              <a:buNone/>
              <a:defRPr/>
            </a:pPr>
            <a:r>
              <a:rPr lang="en-US" sz="2000" dirty="0">
                <a:solidFill>
                  <a:schemeClr val="accent4"/>
                </a:solidFill>
              </a:rPr>
              <a:t>  }</a:t>
            </a:r>
          </a:p>
          <a:p>
            <a:pPr marL="609600" indent="-609600">
              <a:lnSpc>
                <a:spcPct val="90000"/>
              </a:lnSpc>
              <a:buFont typeface="Monotype Sorts" pitchFamily="2" charset="2"/>
              <a:buNone/>
              <a:defRPr/>
            </a:pPr>
            <a:r>
              <a:rPr lang="en-US" sz="2000" dirty="0">
                <a:solidFill>
                  <a:schemeClr val="accent4"/>
                </a:solidFill>
              </a:rPr>
              <a:t>}</a:t>
            </a:r>
          </a:p>
        </p:txBody>
      </p:sp>
      <p:sp>
        <p:nvSpPr>
          <p:cNvPr id="351236" name="AutoShape 4">
            <a:extLst>
              <a:ext uri="{FF2B5EF4-FFF2-40B4-BE49-F238E27FC236}">
                <a16:creationId xmlns:a16="http://schemas.microsoft.com/office/drawing/2014/main" id="{32F1CBB1-8137-843D-D665-582A648501CD}"/>
              </a:ext>
            </a:extLst>
          </p:cNvPr>
          <p:cNvSpPr>
            <a:spLocks noChangeArrowheads="1"/>
          </p:cNvSpPr>
          <p:nvPr/>
        </p:nvSpPr>
        <p:spPr bwMode="auto">
          <a:xfrm>
            <a:off x="4187825" y="1201738"/>
            <a:ext cx="4186238" cy="384175"/>
          </a:xfrm>
          <a:prstGeom prst="wedgeRoundRectCallout">
            <a:avLst>
              <a:gd name="adj1" fmla="val -73171"/>
              <a:gd name="adj2" fmla="val 40454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After i++, i becomes 2</a:t>
            </a:r>
          </a:p>
        </p:txBody>
      </p:sp>
      <p:sp>
        <p:nvSpPr>
          <p:cNvPr id="196613" name="Rectangle 5">
            <a:extLst>
              <a:ext uri="{FF2B5EF4-FFF2-40B4-BE49-F238E27FC236}">
                <a16:creationId xmlns:a16="http://schemas.microsoft.com/office/drawing/2014/main" id="{CAA8E369-A9C3-FA2F-692A-924D324EE930}"/>
              </a:ext>
            </a:extLst>
          </p:cNvPr>
          <p:cNvSpPr>
            <a:spLocks noChangeArrowheads="1"/>
          </p:cNvSpPr>
          <p:nvPr/>
        </p:nvSpPr>
        <p:spPr bwMode="auto">
          <a:xfrm>
            <a:off x="2997200" y="2968625"/>
            <a:ext cx="384175"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6614" name="Rectangle 6">
            <a:extLst>
              <a:ext uri="{FF2B5EF4-FFF2-40B4-BE49-F238E27FC236}">
                <a16:creationId xmlns:a16="http://schemas.microsoft.com/office/drawing/2014/main" id="{53D320DE-EE87-F0B9-3655-6CF9BF88DEC0}"/>
              </a:ext>
            </a:extLst>
          </p:cNvPr>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6615" name="Rectangle 8">
            <a:extLst>
              <a:ext uri="{FF2B5EF4-FFF2-40B4-BE49-F238E27FC236}">
                <a16:creationId xmlns:a16="http://schemas.microsoft.com/office/drawing/2014/main" id="{269DAF92-78EC-0721-9871-36EEAB815D4E}"/>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graphicFrame>
        <p:nvGraphicFramePr>
          <p:cNvPr id="196616" name="Object 9">
            <a:extLst>
              <a:ext uri="{FF2B5EF4-FFF2-40B4-BE49-F238E27FC236}">
                <a16:creationId xmlns:a16="http://schemas.microsoft.com/office/drawing/2014/main" id="{6D55D9E9-0135-FE5A-AC02-F288CFD49A08}"/>
              </a:ext>
            </a:extLst>
          </p:cNvPr>
          <p:cNvGraphicFramePr>
            <a:graphicFrameLocks noGrp="1" noChangeAspect="1"/>
          </p:cNvGraphicFramePr>
          <p:nvPr>
            <p:ph sz="half" idx="2"/>
          </p:nvPr>
        </p:nvGraphicFramePr>
        <p:xfrm>
          <a:off x="6030913" y="2468563"/>
          <a:ext cx="1828800" cy="1958975"/>
        </p:xfrm>
        <a:graphic>
          <a:graphicData uri="http://schemas.openxmlformats.org/presentationml/2006/ole">
            <mc:AlternateContent xmlns:mc="http://schemas.openxmlformats.org/markup-compatibility/2006">
              <mc:Choice xmlns:v="urn:schemas-microsoft-com:vml" Requires="v">
                <p:oleObj name="Picture" r:id="rId2" imgW="1600200" imgH="1714500" progId="Word.Picture.8">
                  <p:embed/>
                </p:oleObj>
              </mc:Choice>
              <mc:Fallback>
                <p:oleObj name="Picture" r:id="rId2" imgW="1600200" imgH="1714500" progId="Word.Picture.8">
                  <p:embed/>
                  <p:pic>
                    <p:nvPicPr>
                      <p:cNvPr id="0" name="Object 9"/>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0913" y="2468563"/>
                        <a:ext cx="1828800" cy="1958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351236"/>
                                        </p:tgtEl>
                                        <p:attrNameLst>
                                          <p:attrName>style.visibility</p:attrName>
                                        </p:attrNameLst>
                                      </p:cBhvr>
                                      <p:to>
                                        <p:strVal val="visible"/>
                                      </p:to>
                                    </p:set>
                                    <p:anim calcmode="lin" valueType="num">
                                      <p:cBhvr additive="base">
                                        <p:cTn id="7" dur="500" fill="hold"/>
                                        <p:tgtEl>
                                          <p:spTgt spid="351236"/>
                                        </p:tgtEl>
                                        <p:attrNameLst>
                                          <p:attrName>ppt_x</p:attrName>
                                        </p:attrNameLst>
                                      </p:cBhvr>
                                      <p:tavLst>
                                        <p:tav tm="0">
                                          <p:val>
                                            <p:strVal val="0-#ppt_w/2"/>
                                          </p:val>
                                        </p:tav>
                                        <p:tav tm="100000">
                                          <p:val>
                                            <p:strVal val="#ppt_x"/>
                                          </p:val>
                                        </p:tav>
                                      </p:tavLst>
                                    </p:anim>
                                    <p:anim calcmode="lin" valueType="num">
                                      <p:cBhvr additive="base">
                                        <p:cTn id="8" dur="500" fill="hold"/>
                                        <p:tgtEl>
                                          <p:spTgt spid="3512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4">
            <a:extLst>
              <a:ext uri="{FF2B5EF4-FFF2-40B4-BE49-F238E27FC236}">
                <a16:creationId xmlns:a16="http://schemas.microsoft.com/office/drawing/2014/main" id="{E3E06EAC-8545-A54F-ED47-62003FE7786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E16EE58-F657-5043-B384-ACCAD3D797DB}" type="slidenum">
              <a:rPr lang="en-US" altLang="en-US" sz="1400"/>
              <a:pPr>
                <a:spcBef>
                  <a:spcPct val="0"/>
                </a:spcBef>
                <a:buClrTx/>
                <a:buSzTx/>
                <a:buFontTx/>
                <a:buNone/>
              </a:pPr>
              <a:t>15</a:t>
            </a:fld>
            <a:endParaRPr lang="en-US" altLang="en-US" sz="1400"/>
          </a:p>
        </p:txBody>
      </p:sp>
      <p:sp>
        <p:nvSpPr>
          <p:cNvPr id="26626" name="Rectangle 2">
            <a:extLst>
              <a:ext uri="{FF2B5EF4-FFF2-40B4-BE49-F238E27FC236}">
                <a16:creationId xmlns:a16="http://schemas.microsoft.com/office/drawing/2014/main" id="{EA31CAD1-9BA7-58A8-E18E-14C4C37042B2}"/>
              </a:ext>
            </a:extLst>
          </p:cNvPr>
          <p:cNvSpPr>
            <a:spLocks noGrp="1" noChangeArrowheads="1"/>
          </p:cNvSpPr>
          <p:nvPr>
            <p:ph type="title"/>
          </p:nvPr>
        </p:nvSpPr>
        <p:spPr>
          <a:xfrm>
            <a:off x="693738" y="241300"/>
            <a:ext cx="7772400" cy="611188"/>
          </a:xfrm>
        </p:spPr>
        <p:txBody>
          <a:bodyPr/>
          <a:lstStyle/>
          <a:p>
            <a:r>
              <a:rPr lang="en-US" altLang="en-US" sz="4000"/>
              <a:t>Numeric Operators</a:t>
            </a:r>
          </a:p>
        </p:txBody>
      </p:sp>
      <p:sp>
        <p:nvSpPr>
          <p:cNvPr id="26627" name="Rectangle 6">
            <a:extLst>
              <a:ext uri="{FF2B5EF4-FFF2-40B4-BE49-F238E27FC236}">
                <a16:creationId xmlns:a16="http://schemas.microsoft.com/office/drawing/2014/main" id="{A710994D-6588-E155-19BA-5A6F6BD3023E}"/>
              </a:ext>
            </a:extLst>
          </p:cNvPr>
          <p:cNvSpPr>
            <a:spLocks noChangeArrowheads="1"/>
          </p:cNvSpPr>
          <p:nvPr/>
        </p:nvSpPr>
        <p:spPr bwMode="auto">
          <a:xfrm>
            <a:off x="0" y="2674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26628" name="Object 5">
            <a:extLst>
              <a:ext uri="{FF2B5EF4-FFF2-40B4-BE49-F238E27FC236}">
                <a16:creationId xmlns:a16="http://schemas.microsoft.com/office/drawing/2014/main" id="{826C5C11-6BA8-8046-938F-94BE3ABADC67}"/>
              </a:ext>
            </a:extLst>
          </p:cNvPr>
          <p:cNvGraphicFramePr>
            <a:graphicFrameLocks noChangeAspect="1"/>
          </p:cNvGraphicFramePr>
          <p:nvPr/>
        </p:nvGraphicFramePr>
        <p:xfrm>
          <a:off x="349250" y="1428750"/>
          <a:ext cx="8443913" cy="3741738"/>
        </p:xfrm>
        <a:graphic>
          <a:graphicData uri="http://schemas.openxmlformats.org/presentationml/2006/ole">
            <mc:AlternateContent xmlns:mc="http://schemas.openxmlformats.org/markup-compatibility/2006">
              <mc:Choice xmlns:v="urn:schemas-microsoft-com:vml" Requires="v">
                <p:oleObj name="Picture" r:id="rId2" imgW="20510500" imgH="9080500" progId="Word.Picture.8">
                  <p:embed/>
                </p:oleObj>
              </mc:Choice>
              <mc:Fallback>
                <p:oleObj name="Picture" r:id="rId2" imgW="20510500" imgH="9080500" progId="Word.Picture.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 y="1428750"/>
                        <a:ext cx="8443913" cy="374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Slide Number Placeholder 5">
            <a:extLst>
              <a:ext uri="{FF2B5EF4-FFF2-40B4-BE49-F238E27FC236}">
                <a16:creationId xmlns:a16="http://schemas.microsoft.com/office/drawing/2014/main" id="{EEB4B6F5-8CFF-A81B-4110-60D76CBEE89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97612F8-04A5-8440-A709-5A0E5DE27E98}" type="slidenum">
              <a:rPr lang="en-US" altLang="en-US" sz="1400"/>
              <a:pPr>
                <a:spcBef>
                  <a:spcPct val="0"/>
                </a:spcBef>
                <a:buClrTx/>
                <a:buSzTx/>
                <a:buFontTx/>
                <a:buNone/>
              </a:pPr>
              <a:t>150</a:t>
            </a:fld>
            <a:endParaRPr lang="en-US" altLang="en-US" sz="1400"/>
          </a:p>
        </p:txBody>
      </p:sp>
      <p:sp>
        <p:nvSpPr>
          <p:cNvPr id="197634" name="Rectangle 2">
            <a:extLst>
              <a:ext uri="{FF2B5EF4-FFF2-40B4-BE49-F238E27FC236}">
                <a16:creationId xmlns:a16="http://schemas.microsoft.com/office/drawing/2014/main" id="{2E1BF0E8-FC7E-4559-94F6-54580EC39D68}"/>
              </a:ext>
            </a:extLst>
          </p:cNvPr>
          <p:cNvSpPr>
            <a:spLocks noGrp="1" noChangeArrowheads="1"/>
          </p:cNvSpPr>
          <p:nvPr>
            <p:ph type="title"/>
          </p:nvPr>
        </p:nvSpPr>
        <p:spPr>
          <a:xfrm>
            <a:off x="685800" y="285750"/>
            <a:ext cx="7772400" cy="493713"/>
          </a:xfrm>
        </p:spPr>
        <p:txBody>
          <a:bodyPr/>
          <a:lstStyle/>
          <a:p>
            <a:r>
              <a:rPr lang="en-US" altLang="en-US" sz="4000"/>
              <a:t>Trace Program with Arrays</a:t>
            </a:r>
          </a:p>
        </p:txBody>
      </p:sp>
      <p:sp>
        <p:nvSpPr>
          <p:cNvPr id="26628" name="Rectangle 3">
            <a:extLst>
              <a:ext uri="{FF2B5EF4-FFF2-40B4-BE49-F238E27FC236}">
                <a16:creationId xmlns:a16="http://schemas.microsoft.com/office/drawing/2014/main" id="{091813B4-EF49-6FA9-E9E2-5DEC95E3C2EC}"/>
              </a:ext>
            </a:extLst>
          </p:cNvPr>
          <p:cNvSpPr>
            <a:spLocks noGrp="1" noChangeArrowheads="1"/>
          </p:cNvSpPr>
          <p:nvPr>
            <p:ph type="body" sz="half" idx="1"/>
          </p:nvPr>
        </p:nvSpPr>
        <p:spPr>
          <a:xfrm>
            <a:off x="685800" y="1657350"/>
            <a:ext cx="4346575" cy="4114800"/>
          </a:xfrm>
        </p:spPr>
        <p:txBody>
          <a:bodyPr/>
          <a:lstStyle/>
          <a:p>
            <a:pPr marL="609600" indent="-609600">
              <a:lnSpc>
                <a:spcPct val="80000"/>
              </a:lnSpc>
              <a:buFont typeface="Monotype Sorts" pitchFamily="2" charset="2"/>
              <a:buNone/>
              <a:defRPr/>
            </a:pPr>
            <a:r>
              <a:rPr lang="en-US" sz="2400" dirty="0">
                <a:solidFill>
                  <a:schemeClr val="accent4"/>
                </a:solidFill>
              </a:rPr>
              <a:t>public class Test {</a:t>
            </a:r>
          </a:p>
          <a:p>
            <a:pPr marL="609600" indent="-609600">
              <a:lnSpc>
                <a:spcPct val="80000"/>
              </a:lnSpc>
              <a:buFont typeface="Monotype Sorts" pitchFamily="2" charset="2"/>
              <a:buNone/>
              <a:defRPr/>
            </a:pPr>
            <a:r>
              <a:rPr lang="en-US" sz="2400" dirty="0">
                <a:solidFill>
                  <a:schemeClr val="accent4"/>
                </a:solidFill>
              </a:rPr>
              <a:t>  public static void main(String[] </a:t>
            </a:r>
            <a:r>
              <a:rPr lang="en-US" sz="2400" dirty="0" err="1">
                <a:solidFill>
                  <a:schemeClr val="accent4"/>
                </a:solidFill>
              </a:rPr>
              <a:t>args</a:t>
            </a:r>
            <a:r>
              <a:rPr lang="en-US" sz="2400" dirty="0">
                <a:solidFill>
                  <a:schemeClr val="accent4"/>
                </a:solidFill>
              </a:rPr>
              <a:t>) {</a:t>
            </a:r>
          </a:p>
          <a:p>
            <a:pPr marL="609600" indent="-609600">
              <a:lnSpc>
                <a:spcPct val="80000"/>
              </a:lnSpc>
              <a:buFont typeface="Monotype Sorts" pitchFamily="2" charset="2"/>
              <a:buNone/>
              <a:defRPr/>
            </a:pPr>
            <a:r>
              <a:rPr lang="en-US" sz="2400" dirty="0">
                <a:solidFill>
                  <a:schemeClr val="accent4"/>
                </a:solidFill>
              </a:rPr>
              <a:t>    </a:t>
            </a:r>
            <a:r>
              <a:rPr lang="en-US" sz="2400" dirty="0" err="1">
                <a:solidFill>
                  <a:schemeClr val="accent4"/>
                </a:solidFill>
              </a:rPr>
              <a:t>int</a:t>
            </a:r>
            <a:r>
              <a:rPr lang="en-US" sz="2400" dirty="0">
                <a:solidFill>
                  <a:schemeClr val="accent4"/>
                </a:solidFill>
              </a:rPr>
              <a:t>[] values = new </a:t>
            </a:r>
            <a:r>
              <a:rPr lang="en-US" sz="2400" dirty="0" err="1">
                <a:solidFill>
                  <a:schemeClr val="accent4"/>
                </a:solidFill>
              </a:rPr>
              <a:t>int</a:t>
            </a:r>
            <a:r>
              <a:rPr lang="en-US" sz="2400" dirty="0">
                <a:solidFill>
                  <a:schemeClr val="accent4"/>
                </a:solidFill>
              </a:rPr>
              <a:t>[5];</a:t>
            </a:r>
          </a:p>
          <a:p>
            <a:pPr marL="609600" indent="-609600">
              <a:lnSpc>
                <a:spcPct val="80000"/>
              </a:lnSpc>
              <a:buFont typeface="Monotype Sorts" pitchFamily="2" charset="2"/>
              <a:buNone/>
              <a:defRPr/>
            </a:pPr>
            <a:r>
              <a:rPr lang="en-US" sz="2400" dirty="0">
                <a:solidFill>
                  <a:schemeClr val="accent4"/>
                </a:solidFill>
              </a:rPr>
              <a:t>    for (</a:t>
            </a:r>
            <a:r>
              <a:rPr lang="en-US" sz="2400" dirty="0" err="1">
                <a:solidFill>
                  <a:schemeClr val="accent4"/>
                </a:solidFill>
              </a:rPr>
              <a:t>int</a:t>
            </a:r>
            <a:r>
              <a:rPr lang="en-US" sz="2400" dirty="0">
                <a:solidFill>
                  <a:schemeClr val="accent4"/>
                </a:solidFill>
              </a:rPr>
              <a:t> </a:t>
            </a:r>
            <a:r>
              <a:rPr lang="en-US" sz="2400" dirty="0" err="1">
                <a:solidFill>
                  <a:schemeClr val="accent4"/>
                </a:solidFill>
              </a:rPr>
              <a:t>i</a:t>
            </a:r>
            <a:r>
              <a:rPr lang="en-US" sz="2400" dirty="0">
                <a:solidFill>
                  <a:schemeClr val="accent4"/>
                </a:solidFill>
              </a:rPr>
              <a:t> = 1; </a:t>
            </a:r>
            <a:r>
              <a:rPr lang="en-US" sz="2400" dirty="0" err="1">
                <a:solidFill>
                  <a:schemeClr val="accent4"/>
                </a:solidFill>
              </a:rPr>
              <a:t>i</a:t>
            </a:r>
            <a:r>
              <a:rPr lang="en-US" sz="2400" dirty="0">
                <a:solidFill>
                  <a:schemeClr val="accent4"/>
                </a:solidFill>
              </a:rPr>
              <a:t> &lt; 5; </a:t>
            </a:r>
            <a:r>
              <a:rPr lang="en-US" sz="2400" dirty="0" err="1">
                <a:solidFill>
                  <a:schemeClr val="accent4"/>
                </a:solidFill>
              </a:rPr>
              <a:t>i</a:t>
            </a:r>
            <a:r>
              <a:rPr lang="en-US" sz="2400" dirty="0">
                <a:solidFill>
                  <a:schemeClr val="accent4"/>
                </a:solidFill>
              </a:rPr>
              <a:t>++) {</a:t>
            </a:r>
          </a:p>
          <a:p>
            <a:pPr marL="609600" indent="-609600">
              <a:lnSpc>
                <a:spcPct val="80000"/>
              </a:lnSpc>
              <a:buFont typeface="Monotype Sorts" pitchFamily="2" charset="2"/>
              <a:buNone/>
              <a:defRPr/>
            </a:pPr>
            <a:r>
              <a:rPr lang="en-US" sz="2400" dirty="0">
                <a:solidFill>
                  <a:schemeClr val="accent4"/>
                </a:solidFill>
              </a:rPr>
              <a:t>      values[</a:t>
            </a:r>
            <a:r>
              <a:rPr lang="en-US" sz="2400" dirty="0" err="1">
                <a:solidFill>
                  <a:schemeClr val="accent4"/>
                </a:solidFill>
              </a:rPr>
              <a:t>i</a:t>
            </a:r>
            <a:r>
              <a:rPr lang="en-US" sz="2400" dirty="0">
                <a:solidFill>
                  <a:schemeClr val="accent4"/>
                </a:solidFill>
              </a:rPr>
              <a:t>] = </a:t>
            </a:r>
            <a:r>
              <a:rPr lang="en-US" sz="2400" dirty="0" err="1">
                <a:solidFill>
                  <a:schemeClr val="accent4"/>
                </a:solidFill>
              </a:rPr>
              <a:t>i</a:t>
            </a:r>
            <a:r>
              <a:rPr lang="en-US" sz="2400" dirty="0">
                <a:solidFill>
                  <a:schemeClr val="accent4"/>
                </a:solidFill>
              </a:rPr>
              <a:t> + values[i-1];</a:t>
            </a:r>
          </a:p>
          <a:p>
            <a:pPr marL="609600" indent="-609600">
              <a:lnSpc>
                <a:spcPct val="80000"/>
              </a:lnSpc>
              <a:buFont typeface="Monotype Sorts" pitchFamily="2" charset="2"/>
              <a:buNone/>
              <a:defRPr/>
            </a:pPr>
            <a:r>
              <a:rPr lang="en-US" sz="2400" dirty="0">
                <a:solidFill>
                  <a:schemeClr val="accent4"/>
                </a:solidFill>
              </a:rPr>
              <a:t>    }</a:t>
            </a:r>
          </a:p>
          <a:p>
            <a:pPr marL="609600" indent="-609600">
              <a:lnSpc>
                <a:spcPct val="80000"/>
              </a:lnSpc>
              <a:buFont typeface="Monotype Sorts" pitchFamily="2" charset="2"/>
              <a:buNone/>
              <a:defRPr/>
            </a:pPr>
            <a:r>
              <a:rPr lang="en-US" sz="2400" dirty="0">
                <a:solidFill>
                  <a:schemeClr val="accent4"/>
                </a:solidFill>
              </a:rPr>
              <a:t>    values[0] = values[1] + values[4];</a:t>
            </a:r>
          </a:p>
          <a:p>
            <a:pPr marL="609600" indent="-609600">
              <a:lnSpc>
                <a:spcPct val="80000"/>
              </a:lnSpc>
              <a:buFont typeface="Monotype Sorts" pitchFamily="2" charset="2"/>
              <a:buNone/>
              <a:defRPr/>
            </a:pPr>
            <a:r>
              <a:rPr lang="en-US" sz="2400" dirty="0">
                <a:solidFill>
                  <a:schemeClr val="accent4"/>
                </a:solidFill>
              </a:rPr>
              <a:t>  }</a:t>
            </a:r>
          </a:p>
          <a:p>
            <a:pPr marL="609600" indent="-609600">
              <a:lnSpc>
                <a:spcPct val="80000"/>
              </a:lnSpc>
              <a:buFont typeface="Monotype Sorts" pitchFamily="2" charset="2"/>
              <a:buNone/>
              <a:defRPr/>
            </a:pPr>
            <a:r>
              <a:rPr lang="en-US" sz="2400" dirty="0">
                <a:solidFill>
                  <a:schemeClr val="accent4"/>
                </a:solidFill>
              </a:rPr>
              <a:t>}</a:t>
            </a:r>
          </a:p>
        </p:txBody>
      </p:sp>
      <p:sp>
        <p:nvSpPr>
          <p:cNvPr id="353284" name="AutoShape 4">
            <a:extLst>
              <a:ext uri="{FF2B5EF4-FFF2-40B4-BE49-F238E27FC236}">
                <a16:creationId xmlns:a16="http://schemas.microsoft.com/office/drawing/2014/main" id="{2E5C01A8-A4F6-42D9-95D3-20956B85E995}"/>
              </a:ext>
            </a:extLst>
          </p:cNvPr>
          <p:cNvSpPr>
            <a:spLocks noChangeArrowheads="1"/>
          </p:cNvSpPr>
          <p:nvPr/>
        </p:nvSpPr>
        <p:spPr bwMode="auto">
          <a:xfrm>
            <a:off x="5610225" y="1393825"/>
            <a:ext cx="3071813" cy="576263"/>
          </a:xfrm>
          <a:prstGeom prst="wedgeRoundRectCallout">
            <a:avLst>
              <a:gd name="adj1" fmla="val -126520"/>
              <a:gd name="adj2" fmla="val 24773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 2) is less than 5</a:t>
            </a:r>
          </a:p>
        </p:txBody>
      </p:sp>
      <p:sp>
        <p:nvSpPr>
          <p:cNvPr id="197637" name="Rectangle 5">
            <a:extLst>
              <a:ext uri="{FF2B5EF4-FFF2-40B4-BE49-F238E27FC236}">
                <a16:creationId xmlns:a16="http://schemas.microsoft.com/office/drawing/2014/main" id="{EC0E1257-9964-333C-B96D-AE4405BD522F}"/>
              </a:ext>
            </a:extLst>
          </p:cNvPr>
          <p:cNvSpPr>
            <a:spLocks noChangeArrowheads="1"/>
          </p:cNvSpPr>
          <p:nvPr/>
        </p:nvSpPr>
        <p:spPr bwMode="auto">
          <a:xfrm>
            <a:off x="2728560" y="3122054"/>
            <a:ext cx="576075"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7638" name="Rectangle 6">
            <a:extLst>
              <a:ext uri="{FF2B5EF4-FFF2-40B4-BE49-F238E27FC236}">
                <a16:creationId xmlns:a16="http://schemas.microsoft.com/office/drawing/2014/main" id="{DEC2CDAA-C354-D111-69D1-4A5DB9CD130B}"/>
              </a:ext>
            </a:extLst>
          </p:cNvPr>
          <p:cNvSpPr>
            <a:spLocks noChangeArrowheads="1"/>
          </p:cNvSpPr>
          <p:nvPr/>
        </p:nvSpPr>
        <p:spPr bwMode="auto">
          <a:xfrm>
            <a:off x="501650" y="2738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7639" name="Rectangle 8">
            <a:extLst>
              <a:ext uri="{FF2B5EF4-FFF2-40B4-BE49-F238E27FC236}">
                <a16:creationId xmlns:a16="http://schemas.microsoft.com/office/drawing/2014/main" id="{EF4BC19C-79E6-86CE-F08A-059AF06E51BD}"/>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graphicFrame>
        <p:nvGraphicFramePr>
          <p:cNvPr id="197640" name="Object 9">
            <a:extLst>
              <a:ext uri="{FF2B5EF4-FFF2-40B4-BE49-F238E27FC236}">
                <a16:creationId xmlns:a16="http://schemas.microsoft.com/office/drawing/2014/main" id="{5E3C98BF-1F20-B927-C38F-73E94E501412}"/>
              </a:ext>
            </a:extLst>
          </p:cNvPr>
          <p:cNvGraphicFramePr>
            <a:graphicFrameLocks noGrp="1" noChangeAspect="1"/>
          </p:cNvGraphicFramePr>
          <p:nvPr>
            <p:ph sz="half" idx="2"/>
          </p:nvPr>
        </p:nvGraphicFramePr>
        <p:xfrm>
          <a:off x="5916613" y="2506663"/>
          <a:ext cx="2078037" cy="2227262"/>
        </p:xfrm>
        <a:graphic>
          <a:graphicData uri="http://schemas.openxmlformats.org/presentationml/2006/ole">
            <mc:AlternateContent xmlns:mc="http://schemas.openxmlformats.org/markup-compatibility/2006">
              <mc:Choice xmlns:v="urn:schemas-microsoft-com:vml" Requires="v">
                <p:oleObj name="Picture" r:id="rId2" imgW="1600200" imgH="1714500" progId="Word.Picture.8">
                  <p:embed/>
                </p:oleObj>
              </mc:Choice>
              <mc:Fallback>
                <p:oleObj name="Picture" r:id="rId2" imgW="1600200" imgH="1714500" progId="Word.Picture.8">
                  <p:embed/>
                  <p:pic>
                    <p:nvPicPr>
                      <p:cNvPr id="0" name="Object 9"/>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6613" y="2506663"/>
                        <a:ext cx="2078037" cy="2227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353284"/>
                                        </p:tgtEl>
                                        <p:attrNameLst>
                                          <p:attrName>style.visibility</p:attrName>
                                        </p:attrNameLst>
                                      </p:cBhvr>
                                      <p:to>
                                        <p:strVal val="visible"/>
                                      </p:to>
                                    </p:set>
                                    <p:anim calcmode="lin" valueType="num">
                                      <p:cBhvr additive="base">
                                        <p:cTn id="7" dur="500" fill="hold"/>
                                        <p:tgtEl>
                                          <p:spTgt spid="353284"/>
                                        </p:tgtEl>
                                        <p:attrNameLst>
                                          <p:attrName>ppt_x</p:attrName>
                                        </p:attrNameLst>
                                      </p:cBhvr>
                                      <p:tavLst>
                                        <p:tav tm="0">
                                          <p:val>
                                            <p:strVal val="0-#ppt_w/2"/>
                                          </p:val>
                                        </p:tav>
                                        <p:tav tm="100000">
                                          <p:val>
                                            <p:strVal val="#ppt_x"/>
                                          </p:val>
                                        </p:tav>
                                      </p:tavLst>
                                    </p:anim>
                                    <p:anim calcmode="lin" valueType="num">
                                      <p:cBhvr additive="base">
                                        <p:cTn id="8" dur="500" fill="hold"/>
                                        <p:tgtEl>
                                          <p:spTgt spid="3532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4" grpId="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Slide Number Placeholder 4">
            <a:extLst>
              <a:ext uri="{FF2B5EF4-FFF2-40B4-BE49-F238E27FC236}">
                <a16:creationId xmlns:a16="http://schemas.microsoft.com/office/drawing/2014/main" id="{F523EC04-6D44-7603-5185-C41F37B4B81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9D8F5BD-79C7-9B43-9FB2-D87AF9FD3674}" type="slidenum">
              <a:rPr lang="en-US" altLang="en-US" sz="1400"/>
              <a:pPr>
                <a:spcBef>
                  <a:spcPct val="0"/>
                </a:spcBef>
                <a:buClrTx/>
                <a:buSzTx/>
                <a:buFontTx/>
                <a:buNone/>
              </a:pPr>
              <a:t>151</a:t>
            </a:fld>
            <a:endParaRPr lang="en-US" altLang="en-US" sz="1400"/>
          </a:p>
        </p:txBody>
      </p:sp>
      <p:sp>
        <p:nvSpPr>
          <p:cNvPr id="198658" name="Rectangle 2">
            <a:extLst>
              <a:ext uri="{FF2B5EF4-FFF2-40B4-BE49-F238E27FC236}">
                <a16:creationId xmlns:a16="http://schemas.microsoft.com/office/drawing/2014/main" id="{70F81BDA-E7A1-C1C5-B82C-C3C5A4DC6B27}"/>
              </a:ext>
            </a:extLst>
          </p:cNvPr>
          <p:cNvSpPr>
            <a:spLocks noGrp="1" noChangeArrowheads="1"/>
          </p:cNvSpPr>
          <p:nvPr>
            <p:ph type="title"/>
          </p:nvPr>
        </p:nvSpPr>
        <p:spPr>
          <a:xfrm>
            <a:off x="685800" y="228600"/>
            <a:ext cx="7772400" cy="533400"/>
          </a:xfrm>
        </p:spPr>
        <p:txBody>
          <a:bodyPr/>
          <a:lstStyle/>
          <a:p>
            <a:r>
              <a:rPr lang="en-US" altLang="en-US"/>
              <a:t>Trace Program with Arrays</a:t>
            </a:r>
          </a:p>
        </p:txBody>
      </p:sp>
      <p:sp>
        <p:nvSpPr>
          <p:cNvPr id="27652" name="Rectangle 3">
            <a:extLst>
              <a:ext uri="{FF2B5EF4-FFF2-40B4-BE49-F238E27FC236}">
                <a16:creationId xmlns:a16="http://schemas.microsoft.com/office/drawing/2014/main" id="{679F7FAE-F380-537B-E9E7-DE3C7B8C0D4A}"/>
              </a:ext>
            </a:extLst>
          </p:cNvPr>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52260" name="AutoShape 4">
            <a:extLst>
              <a:ext uri="{FF2B5EF4-FFF2-40B4-BE49-F238E27FC236}">
                <a16:creationId xmlns:a16="http://schemas.microsoft.com/office/drawing/2014/main" id="{C573C248-71AD-45D3-5F06-4FF51D125A8C}"/>
              </a:ext>
            </a:extLst>
          </p:cNvPr>
          <p:cNvSpPr>
            <a:spLocks noChangeArrowheads="1"/>
          </p:cNvSpPr>
          <p:nvPr/>
        </p:nvSpPr>
        <p:spPr bwMode="auto">
          <a:xfrm>
            <a:off x="2382838" y="1047750"/>
            <a:ext cx="4186237" cy="768350"/>
          </a:xfrm>
          <a:prstGeom prst="wedgeRoundRectCallout">
            <a:avLst>
              <a:gd name="adj1" fmla="val -22810"/>
              <a:gd name="adj2" fmla="val 24173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After this line is executed, </a:t>
            </a:r>
          </a:p>
          <a:p>
            <a:pPr algn="ctr">
              <a:spcBef>
                <a:spcPct val="0"/>
              </a:spcBef>
              <a:buClrTx/>
              <a:buSzTx/>
              <a:buFontTx/>
              <a:buNone/>
            </a:pPr>
            <a:r>
              <a:rPr lang="en-US" altLang="en-US" sz="1800"/>
              <a:t>values[2] is 3 (2 + 1)</a:t>
            </a:r>
          </a:p>
        </p:txBody>
      </p:sp>
      <p:sp>
        <p:nvSpPr>
          <p:cNvPr id="198661" name="Rectangle 5">
            <a:extLst>
              <a:ext uri="{FF2B5EF4-FFF2-40B4-BE49-F238E27FC236}">
                <a16:creationId xmlns:a16="http://schemas.microsoft.com/office/drawing/2014/main" id="{AC04E57E-9F46-6FE1-1A0B-8CF66449E98C}"/>
              </a:ext>
            </a:extLst>
          </p:cNvPr>
          <p:cNvSpPr>
            <a:spLocks noChangeArrowheads="1"/>
          </p:cNvSpPr>
          <p:nvPr/>
        </p:nvSpPr>
        <p:spPr bwMode="auto">
          <a:xfrm>
            <a:off x="501650" y="3236913"/>
            <a:ext cx="396240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8662" name="Rectangle 6">
            <a:extLst>
              <a:ext uri="{FF2B5EF4-FFF2-40B4-BE49-F238E27FC236}">
                <a16:creationId xmlns:a16="http://schemas.microsoft.com/office/drawing/2014/main" id="{64E02BF9-3403-A33A-1045-5255233F2C27}"/>
              </a:ext>
            </a:extLst>
          </p:cNvPr>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98663" name="Object 7">
            <a:extLst>
              <a:ext uri="{FF2B5EF4-FFF2-40B4-BE49-F238E27FC236}">
                <a16:creationId xmlns:a16="http://schemas.microsoft.com/office/drawing/2014/main" id="{EB3C77B3-DDD3-5BB9-E9EE-DB9DBEC9DD6F}"/>
              </a:ext>
            </a:extLst>
          </p:cNvPr>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name="Picture" r:id="rId2" imgW="1600200" imgH="1714500" progId="Word.Picture.8">
                  <p:embed/>
                </p:oleObj>
              </mc:Choice>
              <mc:Fallback>
                <p:oleObj name="Picture" r:id="rId2" imgW="1600200" imgH="1714500" progId="Word.Picture.8">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8664" name="Rectangle 8">
            <a:extLst>
              <a:ext uri="{FF2B5EF4-FFF2-40B4-BE49-F238E27FC236}">
                <a16:creationId xmlns:a16="http://schemas.microsoft.com/office/drawing/2014/main" id="{637DFA46-6FED-1D9A-23E4-857FBDF164B5}"/>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
        <p:nvSpPr>
          <p:cNvPr id="198665" name="Rectangle 9">
            <a:extLst>
              <a:ext uri="{FF2B5EF4-FFF2-40B4-BE49-F238E27FC236}">
                <a16:creationId xmlns:a16="http://schemas.microsoft.com/office/drawing/2014/main" id="{66ADD4A2-1EA2-F324-6F13-D53146AC08BB}"/>
              </a:ext>
            </a:extLst>
          </p:cNvPr>
          <p:cNvSpPr>
            <a:spLocks noChangeArrowheads="1"/>
          </p:cNvSpPr>
          <p:nvPr/>
        </p:nvSpPr>
        <p:spPr bwMode="auto">
          <a:xfrm>
            <a:off x="6376988" y="3275013"/>
            <a:ext cx="7302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8666" name="Line 10">
            <a:extLst>
              <a:ext uri="{FF2B5EF4-FFF2-40B4-BE49-F238E27FC236}">
                <a16:creationId xmlns:a16="http://schemas.microsoft.com/office/drawing/2014/main" id="{D4C60C30-DE0E-5EF6-BBE8-B371A3D056D0}"/>
              </a:ext>
            </a:extLst>
          </p:cNvPr>
          <p:cNvSpPr>
            <a:spLocks noChangeShapeType="1"/>
          </p:cNvSpPr>
          <p:nvPr/>
        </p:nvSpPr>
        <p:spPr bwMode="auto">
          <a:xfrm>
            <a:off x="4149725" y="3352800"/>
            <a:ext cx="2227263" cy="76200"/>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352260"/>
                                        </p:tgtEl>
                                        <p:attrNameLst>
                                          <p:attrName>style.visibility</p:attrName>
                                        </p:attrNameLst>
                                      </p:cBhvr>
                                      <p:to>
                                        <p:strVal val="visible"/>
                                      </p:to>
                                    </p:set>
                                    <p:anim calcmode="lin" valueType="num">
                                      <p:cBhvr additive="base">
                                        <p:cTn id="7" dur="500" fill="hold"/>
                                        <p:tgtEl>
                                          <p:spTgt spid="352260"/>
                                        </p:tgtEl>
                                        <p:attrNameLst>
                                          <p:attrName>ppt_x</p:attrName>
                                        </p:attrNameLst>
                                      </p:cBhvr>
                                      <p:tavLst>
                                        <p:tav tm="0">
                                          <p:val>
                                            <p:strVal val="0-#ppt_w/2"/>
                                          </p:val>
                                        </p:tav>
                                        <p:tav tm="100000">
                                          <p:val>
                                            <p:strVal val="#ppt_x"/>
                                          </p:val>
                                        </p:tav>
                                      </p:tavLst>
                                    </p:anim>
                                    <p:anim calcmode="lin" valueType="num">
                                      <p:cBhvr additive="base">
                                        <p:cTn id="8" dur="500" fill="hold"/>
                                        <p:tgtEl>
                                          <p:spTgt spid="3522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60"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Number Placeholder 4">
            <a:extLst>
              <a:ext uri="{FF2B5EF4-FFF2-40B4-BE49-F238E27FC236}">
                <a16:creationId xmlns:a16="http://schemas.microsoft.com/office/drawing/2014/main" id="{17A7FB77-D1EA-97C5-4685-868918B0930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60A2F82-8E03-7748-B234-B055DBA2D7E5}" type="slidenum">
              <a:rPr lang="en-US" altLang="en-US" sz="1400"/>
              <a:pPr>
                <a:spcBef>
                  <a:spcPct val="0"/>
                </a:spcBef>
                <a:buClrTx/>
                <a:buSzTx/>
                <a:buFontTx/>
                <a:buNone/>
              </a:pPr>
              <a:t>152</a:t>
            </a:fld>
            <a:endParaRPr lang="en-US" altLang="en-US" sz="1400"/>
          </a:p>
        </p:txBody>
      </p:sp>
      <p:sp>
        <p:nvSpPr>
          <p:cNvPr id="199682" name="Rectangle 2">
            <a:extLst>
              <a:ext uri="{FF2B5EF4-FFF2-40B4-BE49-F238E27FC236}">
                <a16:creationId xmlns:a16="http://schemas.microsoft.com/office/drawing/2014/main" id="{269F6971-6ABE-0363-7C87-E4C944A27069}"/>
              </a:ext>
            </a:extLst>
          </p:cNvPr>
          <p:cNvSpPr>
            <a:spLocks noGrp="1" noChangeArrowheads="1"/>
          </p:cNvSpPr>
          <p:nvPr>
            <p:ph type="title"/>
          </p:nvPr>
        </p:nvSpPr>
        <p:spPr>
          <a:xfrm>
            <a:off x="685800" y="228600"/>
            <a:ext cx="7772400" cy="533400"/>
          </a:xfrm>
        </p:spPr>
        <p:txBody>
          <a:bodyPr/>
          <a:lstStyle/>
          <a:p>
            <a:r>
              <a:rPr lang="en-US" altLang="en-US"/>
              <a:t>Trace Program with Arrays</a:t>
            </a:r>
          </a:p>
        </p:txBody>
      </p:sp>
      <p:sp>
        <p:nvSpPr>
          <p:cNvPr id="28676" name="Rectangle 3">
            <a:extLst>
              <a:ext uri="{FF2B5EF4-FFF2-40B4-BE49-F238E27FC236}">
                <a16:creationId xmlns:a16="http://schemas.microsoft.com/office/drawing/2014/main" id="{F197DA4E-726B-3ECD-03C0-5FC8207AAEFD}"/>
              </a:ext>
            </a:extLst>
          </p:cNvPr>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54308" name="AutoShape 4">
            <a:extLst>
              <a:ext uri="{FF2B5EF4-FFF2-40B4-BE49-F238E27FC236}">
                <a16:creationId xmlns:a16="http://schemas.microsoft.com/office/drawing/2014/main" id="{E834ABF2-9C06-7999-552C-40B95B6F9986}"/>
              </a:ext>
            </a:extLst>
          </p:cNvPr>
          <p:cNvSpPr>
            <a:spLocks noChangeArrowheads="1"/>
          </p:cNvSpPr>
          <p:nvPr/>
        </p:nvSpPr>
        <p:spPr bwMode="auto">
          <a:xfrm>
            <a:off x="2382838" y="1047750"/>
            <a:ext cx="4186237" cy="384175"/>
          </a:xfrm>
          <a:prstGeom prst="wedgeRoundRectCallout">
            <a:avLst>
              <a:gd name="adj1" fmla="val -39269"/>
              <a:gd name="adj2" fmla="val 44090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After this, i becomes 3.</a:t>
            </a:r>
          </a:p>
        </p:txBody>
      </p:sp>
      <p:sp>
        <p:nvSpPr>
          <p:cNvPr id="199685" name="Rectangle 5">
            <a:extLst>
              <a:ext uri="{FF2B5EF4-FFF2-40B4-BE49-F238E27FC236}">
                <a16:creationId xmlns:a16="http://schemas.microsoft.com/office/drawing/2014/main" id="{7A8AD2FE-7D6D-F022-8360-F0A0DA60FC07}"/>
              </a:ext>
            </a:extLst>
          </p:cNvPr>
          <p:cNvSpPr>
            <a:spLocks noChangeArrowheads="1"/>
          </p:cNvSpPr>
          <p:nvPr/>
        </p:nvSpPr>
        <p:spPr bwMode="auto">
          <a:xfrm>
            <a:off x="2536825" y="2928938"/>
            <a:ext cx="3460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9686" name="Rectangle 6">
            <a:extLst>
              <a:ext uri="{FF2B5EF4-FFF2-40B4-BE49-F238E27FC236}">
                <a16:creationId xmlns:a16="http://schemas.microsoft.com/office/drawing/2014/main" id="{762437F4-A5C7-8D87-D58F-386E4C2E7529}"/>
              </a:ext>
            </a:extLst>
          </p:cNvPr>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99687" name="Object 7">
            <a:extLst>
              <a:ext uri="{FF2B5EF4-FFF2-40B4-BE49-F238E27FC236}">
                <a16:creationId xmlns:a16="http://schemas.microsoft.com/office/drawing/2014/main" id="{CC969F4D-2EF0-16FE-E458-D1710BFBF29A}"/>
              </a:ext>
            </a:extLst>
          </p:cNvPr>
          <p:cNvGraphicFramePr>
            <a:graphicFrameLocks noChangeAspect="1"/>
          </p:cNvGraphicFramePr>
          <p:nvPr/>
        </p:nvGraphicFramePr>
        <p:xfrm>
          <a:off x="5838825" y="2046288"/>
          <a:ext cx="1958975" cy="2103437"/>
        </p:xfrm>
        <a:graphic>
          <a:graphicData uri="http://schemas.openxmlformats.org/presentationml/2006/ole">
            <mc:AlternateContent xmlns:mc="http://schemas.openxmlformats.org/markup-compatibility/2006">
              <mc:Choice xmlns:v="urn:schemas-microsoft-com:vml" Requires="v">
                <p:oleObj name="Picture" r:id="rId2" imgW="1600200" imgH="1714500" progId="Word.Picture.8">
                  <p:embed/>
                </p:oleObj>
              </mc:Choice>
              <mc:Fallback>
                <p:oleObj name="Picture" r:id="rId2" imgW="1600200" imgH="1714500" progId="Word.Picture.8">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825" y="2046288"/>
                        <a:ext cx="1958975"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9688" name="Rectangle 8">
            <a:extLst>
              <a:ext uri="{FF2B5EF4-FFF2-40B4-BE49-F238E27FC236}">
                <a16:creationId xmlns:a16="http://schemas.microsoft.com/office/drawing/2014/main" id="{EAB80957-89EF-14AF-32F1-EDBEF7E78E6D}"/>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354308"/>
                                        </p:tgtEl>
                                        <p:attrNameLst>
                                          <p:attrName>style.visibility</p:attrName>
                                        </p:attrNameLst>
                                      </p:cBhvr>
                                      <p:to>
                                        <p:strVal val="visible"/>
                                      </p:to>
                                    </p:set>
                                    <p:anim calcmode="lin" valueType="num">
                                      <p:cBhvr additive="base">
                                        <p:cTn id="7" dur="500" fill="hold"/>
                                        <p:tgtEl>
                                          <p:spTgt spid="354308"/>
                                        </p:tgtEl>
                                        <p:attrNameLst>
                                          <p:attrName>ppt_x</p:attrName>
                                        </p:attrNameLst>
                                      </p:cBhvr>
                                      <p:tavLst>
                                        <p:tav tm="0">
                                          <p:val>
                                            <p:strVal val="0-#ppt_w/2"/>
                                          </p:val>
                                        </p:tav>
                                        <p:tav tm="100000">
                                          <p:val>
                                            <p:strVal val="#ppt_x"/>
                                          </p:val>
                                        </p:tav>
                                      </p:tavLst>
                                    </p:anim>
                                    <p:anim calcmode="lin" valueType="num">
                                      <p:cBhvr additive="base">
                                        <p:cTn id="8" dur="500" fill="hold"/>
                                        <p:tgtEl>
                                          <p:spTgt spid="3543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8"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Slide Number Placeholder 4">
            <a:extLst>
              <a:ext uri="{FF2B5EF4-FFF2-40B4-BE49-F238E27FC236}">
                <a16:creationId xmlns:a16="http://schemas.microsoft.com/office/drawing/2014/main" id="{787E6960-EA0D-8885-5EC1-30DD9007388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ECA9850-8C65-A44F-9BA8-39F174133451}" type="slidenum">
              <a:rPr lang="en-US" altLang="en-US" sz="1400"/>
              <a:pPr>
                <a:spcBef>
                  <a:spcPct val="0"/>
                </a:spcBef>
                <a:buClrTx/>
                <a:buSzTx/>
                <a:buFontTx/>
                <a:buNone/>
              </a:pPr>
              <a:t>153</a:t>
            </a:fld>
            <a:endParaRPr lang="en-US" altLang="en-US" sz="1400"/>
          </a:p>
        </p:txBody>
      </p:sp>
      <p:sp>
        <p:nvSpPr>
          <p:cNvPr id="200706" name="Rectangle 2">
            <a:extLst>
              <a:ext uri="{FF2B5EF4-FFF2-40B4-BE49-F238E27FC236}">
                <a16:creationId xmlns:a16="http://schemas.microsoft.com/office/drawing/2014/main" id="{E5582B78-14B3-F083-2EBC-60D0F6827DFB}"/>
              </a:ext>
            </a:extLst>
          </p:cNvPr>
          <p:cNvSpPr>
            <a:spLocks noGrp="1" noChangeArrowheads="1"/>
          </p:cNvSpPr>
          <p:nvPr>
            <p:ph type="title"/>
          </p:nvPr>
        </p:nvSpPr>
        <p:spPr>
          <a:xfrm>
            <a:off x="685800" y="228600"/>
            <a:ext cx="7772400" cy="533400"/>
          </a:xfrm>
        </p:spPr>
        <p:txBody>
          <a:bodyPr/>
          <a:lstStyle/>
          <a:p>
            <a:r>
              <a:rPr lang="en-US" altLang="en-US"/>
              <a:t>Trace Program with Arrays</a:t>
            </a:r>
          </a:p>
        </p:txBody>
      </p:sp>
      <p:sp>
        <p:nvSpPr>
          <p:cNvPr id="29700" name="Rectangle 3">
            <a:extLst>
              <a:ext uri="{FF2B5EF4-FFF2-40B4-BE49-F238E27FC236}">
                <a16:creationId xmlns:a16="http://schemas.microsoft.com/office/drawing/2014/main" id="{D712EAB8-3A32-BA43-4FCA-05CBDD085874}"/>
              </a:ext>
            </a:extLst>
          </p:cNvPr>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63524" name="AutoShape 4">
            <a:extLst>
              <a:ext uri="{FF2B5EF4-FFF2-40B4-BE49-F238E27FC236}">
                <a16:creationId xmlns:a16="http://schemas.microsoft.com/office/drawing/2014/main" id="{7E798137-9C50-5F2E-6D09-1ADA39623781}"/>
              </a:ext>
            </a:extLst>
          </p:cNvPr>
          <p:cNvSpPr>
            <a:spLocks noChangeArrowheads="1"/>
          </p:cNvSpPr>
          <p:nvPr/>
        </p:nvSpPr>
        <p:spPr bwMode="auto">
          <a:xfrm>
            <a:off x="4111625" y="1163638"/>
            <a:ext cx="4186238" cy="384175"/>
          </a:xfrm>
          <a:prstGeom prst="wedgeRoundRectCallout">
            <a:avLst>
              <a:gd name="adj1" fmla="val -90616"/>
              <a:gd name="adj2" fmla="val 41074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(=3) is still less than 5.</a:t>
            </a:r>
          </a:p>
        </p:txBody>
      </p:sp>
      <p:sp>
        <p:nvSpPr>
          <p:cNvPr id="200709" name="Rectangle 5">
            <a:extLst>
              <a:ext uri="{FF2B5EF4-FFF2-40B4-BE49-F238E27FC236}">
                <a16:creationId xmlns:a16="http://schemas.microsoft.com/office/drawing/2014/main" id="{60C5AC67-0AD4-9107-5A14-6A969B902766}"/>
              </a:ext>
            </a:extLst>
          </p:cNvPr>
          <p:cNvSpPr>
            <a:spLocks noChangeArrowheads="1"/>
          </p:cNvSpPr>
          <p:nvPr/>
        </p:nvSpPr>
        <p:spPr bwMode="auto">
          <a:xfrm>
            <a:off x="1922463" y="2928938"/>
            <a:ext cx="5365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0710" name="Rectangle 6">
            <a:extLst>
              <a:ext uri="{FF2B5EF4-FFF2-40B4-BE49-F238E27FC236}">
                <a16:creationId xmlns:a16="http://schemas.microsoft.com/office/drawing/2014/main" id="{62DC8D23-0D56-16E2-1FF5-C9600611C2BF}"/>
              </a:ext>
            </a:extLst>
          </p:cNvPr>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00711" name="Object 7">
            <a:extLst>
              <a:ext uri="{FF2B5EF4-FFF2-40B4-BE49-F238E27FC236}">
                <a16:creationId xmlns:a16="http://schemas.microsoft.com/office/drawing/2014/main" id="{75ACFECB-542A-7559-3B09-177158BFCB44}"/>
              </a:ext>
            </a:extLst>
          </p:cNvPr>
          <p:cNvGraphicFramePr>
            <a:graphicFrameLocks noChangeAspect="1"/>
          </p:cNvGraphicFramePr>
          <p:nvPr/>
        </p:nvGraphicFramePr>
        <p:xfrm>
          <a:off x="5838825" y="2046288"/>
          <a:ext cx="1958975" cy="2103437"/>
        </p:xfrm>
        <a:graphic>
          <a:graphicData uri="http://schemas.openxmlformats.org/presentationml/2006/ole">
            <mc:AlternateContent xmlns:mc="http://schemas.openxmlformats.org/markup-compatibility/2006">
              <mc:Choice xmlns:v="urn:schemas-microsoft-com:vml" Requires="v">
                <p:oleObj name="Picture" r:id="rId2" imgW="1600200" imgH="1714500" progId="Word.Picture.8">
                  <p:embed/>
                </p:oleObj>
              </mc:Choice>
              <mc:Fallback>
                <p:oleObj name="Picture" r:id="rId2" imgW="1600200" imgH="1714500" progId="Word.Picture.8">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825" y="2046288"/>
                        <a:ext cx="1958975"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0712" name="Rectangle 8">
            <a:extLst>
              <a:ext uri="{FF2B5EF4-FFF2-40B4-BE49-F238E27FC236}">
                <a16:creationId xmlns:a16="http://schemas.microsoft.com/office/drawing/2014/main" id="{07C47363-DC3D-97FD-82D2-C0BD0BF2DA80}"/>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363524"/>
                                        </p:tgtEl>
                                        <p:attrNameLst>
                                          <p:attrName>style.visibility</p:attrName>
                                        </p:attrNameLst>
                                      </p:cBhvr>
                                      <p:to>
                                        <p:strVal val="visible"/>
                                      </p:to>
                                    </p:set>
                                    <p:anim calcmode="lin" valueType="num">
                                      <p:cBhvr additive="base">
                                        <p:cTn id="7" dur="500" fill="hold"/>
                                        <p:tgtEl>
                                          <p:spTgt spid="363524"/>
                                        </p:tgtEl>
                                        <p:attrNameLst>
                                          <p:attrName>ppt_x</p:attrName>
                                        </p:attrNameLst>
                                      </p:cBhvr>
                                      <p:tavLst>
                                        <p:tav tm="0">
                                          <p:val>
                                            <p:strVal val="0-#ppt_w/2"/>
                                          </p:val>
                                        </p:tav>
                                        <p:tav tm="100000">
                                          <p:val>
                                            <p:strVal val="#ppt_x"/>
                                          </p:val>
                                        </p:tav>
                                      </p:tavLst>
                                    </p:anim>
                                    <p:anim calcmode="lin" valueType="num">
                                      <p:cBhvr additive="base">
                                        <p:cTn id="8" dur="500" fill="hold"/>
                                        <p:tgtEl>
                                          <p:spTgt spid="3635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4"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Slide Number Placeholder 4">
            <a:extLst>
              <a:ext uri="{FF2B5EF4-FFF2-40B4-BE49-F238E27FC236}">
                <a16:creationId xmlns:a16="http://schemas.microsoft.com/office/drawing/2014/main" id="{3FCA9FBE-F009-91A4-120A-281B495F12F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42C8993-2C5B-E14D-BF09-9D806B6EEC6F}" type="slidenum">
              <a:rPr lang="en-US" altLang="en-US" sz="1400"/>
              <a:pPr>
                <a:spcBef>
                  <a:spcPct val="0"/>
                </a:spcBef>
                <a:buClrTx/>
                <a:buSzTx/>
                <a:buFontTx/>
                <a:buNone/>
              </a:pPr>
              <a:t>154</a:t>
            </a:fld>
            <a:endParaRPr lang="en-US" altLang="en-US" sz="1400"/>
          </a:p>
        </p:txBody>
      </p:sp>
      <p:sp>
        <p:nvSpPr>
          <p:cNvPr id="201730" name="Rectangle 2">
            <a:extLst>
              <a:ext uri="{FF2B5EF4-FFF2-40B4-BE49-F238E27FC236}">
                <a16:creationId xmlns:a16="http://schemas.microsoft.com/office/drawing/2014/main" id="{7AD9A5BE-01FF-F3A0-A22A-A158841DC0E2}"/>
              </a:ext>
            </a:extLst>
          </p:cNvPr>
          <p:cNvSpPr>
            <a:spLocks noGrp="1" noChangeArrowheads="1"/>
          </p:cNvSpPr>
          <p:nvPr>
            <p:ph type="title"/>
          </p:nvPr>
        </p:nvSpPr>
        <p:spPr>
          <a:xfrm>
            <a:off x="685800" y="228600"/>
            <a:ext cx="7772400" cy="533400"/>
          </a:xfrm>
        </p:spPr>
        <p:txBody>
          <a:bodyPr/>
          <a:lstStyle/>
          <a:p>
            <a:r>
              <a:rPr lang="en-US" altLang="en-US"/>
              <a:t>Trace Program with Arrays</a:t>
            </a:r>
          </a:p>
        </p:txBody>
      </p:sp>
      <p:sp>
        <p:nvSpPr>
          <p:cNvPr id="30724" name="Rectangle 3">
            <a:extLst>
              <a:ext uri="{FF2B5EF4-FFF2-40B4-BE49-F238E27FC236}">
                <a16:creationId xmlns:a16="http://schemas.microsoft.com/office/drawing/2014/main" id="{723599FC-1D37-7EDC-E6DB-901112D42550}"/>
              </a:ext>
            </a:extLst>
          </p:cNvPr>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55332" name="AutoShape 4">
            <a:extLst>
              <a:ext uri="{FF2B5EF4-FFF2-40B4-BE49-F238E27FC236}">
                <a16:creationId xmlns:a16="http://schemas.microsoft.com/office/drawing/2014/main" id="{92BFBCBF-ADFC-C5FB-FCCB-4FAFF0EA5374}"/>
              </a:ext>
            </a:extLst>
          </p:cNvPr>
          <p:cNvSpPr>
            <a:spLocks noChangeArrowheads="1"/>
          </p:cNvSpPr>
          <p:nvPr/>
        </p:nvSpPr>
        <p:spPr bwMode="auto">
          <a:xfrm>
            <a:off x="4149725" y="1163638"/>
            <a:ext cx="4724400" cy="384175"/>
          </a:xfrm>
          <a:prstGeom prst="wedgeRoundRectCallout">
            <a:avLst>
              <a:gd name="adj1" fmla="val -68380"/>
              <a:gd name="adj2" fmla="val 47933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After this line, values[3] becomes 6 (3 + 3)</a:t>
            </a:r>
          </a:p>
        </p:txBody>
      </p:sp>
      <p:sp>
        <p:nvSpPr>
          <p:cNvPr id="201733" name="Rectangle 5">
            <a:extLst>
              <a:ext uri="{FF2B5EF4-FFF2-40B4-BE49-F238E27FC236}">
                <a16:creationId xmlns:a16="http://schemas.microsoft.com/office/drawing/2014/main" id="{022A16C6-6294-5B02-6FFB-234946D4DA91}"/>
              </a:ext>
            </a:extLst>
          </p:cNvPr>
          <p:cNvSpPr>
            <a:spLocks noChangeArrowheads="1"/>
          </p:cNvSpPr>
          <p:nvPr/>
        </p:nvSpPr>
        <p:spPr bwMode="auto">
          <a:xfrm>
            <a:off x="654050" y="3236913"/>
            <a:ext cx="341788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1734" name="Rectangle 6">
            <a:extLst>
              <a:ext uri="{FF2B5EF4-FFF2-40B4-BE49-F238E27FC236}">
                <a16:creationId xmlns:a16="http://schemas.microsoft.com/office/drawing/2014/main" id="{853AF44B-F841-5713-0B7B-CF5A2C081E17}"/>
              </a:ext>
            </a:extLst>
          </p:cNvPr>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01735" name="Object 7">
            <a:extLst>
              <a:ext uri="{FF2B5EF4-FFF2-40B4-BE49-F238E27FC236}">
                <a16:creationId xmlns:a16="http://schemas.microsoft.com/office/drawing/2014/main" id="{201771CC-B9DC-A625-375A-C8C372FA711F}"/>
              </a:ext>
            </a:extLst>
          </p:cNvPr>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name="Picture" r:id="rId2" imgW="1600200" imgH="1714500" progId="Word.Picture.8">
                  <p:embed/>
                </p:oleObj>
              </mc:Choice>
              <mc:Fallback>
                <p:oleObj name="Picture" r:id="rId2" imgW="1600200" imgH="1714500" progId="Word.Picture.8">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1736" name="Rectangle 8">
            <a:extLst>
              <a:ext uri="{FF2B5EF4-FFF2-40B4-BE49-F238E27FC236}">
                <a16:creationId xmlns:a16="http://schemas.microsoft.com/office/drawing/2014/main" id="{89161836-52A3-CD93-7889-087E126FF2A2}"/>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
        <p:nvSpPr>
          <p:cNvPr id="201737" name="Line 9">
            <a:extLst>
              <a:ext uri="{FF2B5EF4-FFF2-40B4-BE49-F238E27FC236}">
                <a16:creationId xmlns:a16="http://schemas.microsoft.com/office/drawing/2014/main" id="{B8BA6C49-C118-0828-A9A1-B9F3417294B9}"/>
              </a:ext>
            </a:extLst>
          </p:cNvPr>
          <p:cNvSpPr>
            <a:spLocks noChangeShapeType="1"/>
          </p:cNvSpPr>
          <p:nvPr/>
        </p:nvSpPr>
        <p:spPr bwMode="auto">
          <a:xfrm>
            <a:off x="4149725" y="3352800"/>
            <a:ext cx="2111375" cy="306388"/>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1738" name="Rectangle 10">
            <a:extLst>
              <a:ext uri="{FF2B5EF4-FFF2-40B4-BE49-F238E27FC236}">
                <a16:creationId xmlns:a16="http://schemas.microsoft.com/office/drawing/2014/main" id="{BB3C51D2-B853-8B1F-C819-D23B5CE53C97}"/>
              </a:ext>
            </a:extLst>
          </p:cNvPr>
          <p:cNvSpPr>
            <a:spLocks noChangeArrowheads="1"/>
          </p:cNvSpPr>
          <p:nvPr/>
        </p:nvSpPr>
        <p:spPr bwMode="auto">
          <a:xfrm>
            <a:off x="6261100" y="3544888"/>
            <a:ext cx="92233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355332"/>
                                        </p:tgtEl>
                                        <p:attrNameLst>
                                          <p:attrName>style.visibility</p:attrName>
                                        </p:attrNameLst>
                                      </p:cBhvr>
                                      <p:to>
                                        <p:strVal val="visible"/>
                                      </p:to>
                                    </p:set>
                                    <p:anim calcmode="lin" valueType="num">
                                      <p:cBhvr additive="base">
                                        <p:cTn id="7" dur="500" fill="hold"/>
                                        <p:tgtEl>
                                          <p:spTgt spid="355332"/>
                                        </p:tgtEl>
                                        <p:attrNameLst>
                                          <p:attrName>ppt_x</p:attrName>
                                        </p:attrNameLst>
                                      </p:cBhvr>
                                      <p:tavLst>
                                        <p:tav tm="0">
                                          <p:val>
                                            <p:strVal val="0-#ppt_w/2"/>
                                          </p:val>
                                        </p:tav>
                                        <p:tav tm="100000">
                                          <p:val>
                                            <p:strVal val="#ppt_x"/>
                                          </p:val>
                                        </p:tav>
                                      </p:tavLst>
                                    </p:anim>
                                    <p:anim calcmode="lin" valueType="num">
                                      <p:cBhvr additive="base">
                                        <p:cTn id="8" dur="500" fill="hold"/>
                                        <p:tgtEl>
                                          <p:spTgt spid="3553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2" grpId="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Slide Number Placeholder 4">
            <a:extLst>
              <a:ext uri="{FF2B5EF4-FFF2-40B4-BE49-F238E27FC236}">
                <a16:creationId xmlns:a16="http://schemas.microsoft.com/office/drawing/2014/main" id="{A68D0807-2BD8-9BAC-4276-1D672C76F37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8C28865-ADD9-9440-A1F5-44006086A664}" type="slidenum">
              <a:rPr lang="en-US" altLang="en-US" sz="1400"/>
              <a:pPr>
                <a:spcBef>
                  <a:spcPct val="0"/>
                </a:spcBef>
                <a:buClrTx/>
                <a:buSzTx/>
                <a:buFontTx/>
                <a:buNone/>
              </a:pPr>
              <a:t>155</a:t>
            </a:fld>
            <a:endParaRPr lang="en-US" altLang="en-US" sz="1400"/>
          </a:p>
        </p:txBody>
      </p:sp>
      <p:sp>
        <p:nvSpPr>
          <p:cNvPr id="202754" name="Rectangle 2">
            <a:extLst>
              <a:ext uri="{FF2B5EF4-FFF2-40B4-BE49-F238E27FC236}">
                <a16:creationId xmlns:a16="http://schemas.microsoft.com/office/drawing/2014/main" id="{BF8C6806-8F81-189F-BEA4-92788415F1BB}"/>
              </a:ext>
            </a:extLst>
          </p:cNvPr>
          <p:cNvSpPr>
            <a:spLocks noGrp="1" noChangeArrowheads="1"/>
          </p:cNvSpPr>
          <p:nvPr>
            <p:ph type="title"/>
          </p:nvPr>
        </p:nvSpPr>
        <p:spPr>
          <a:xfrm>
            <a:off x="685800" y="228600"/>
            <a:ext cx="7772400" cy="533400"/>
          </a:xfrm>
        </p:spPr>
        <p:txBody>
          <a:bodyPr/>
          <a:lstStyle/>
          <a:p>
            <a:r>
              <a:rPr lang="en-US" altLang="en-US"/>
              <a:t>Trace Program with Arrays</a:t>
            </a:r>
          </a:p>
        </p:txBody>
      </p:sp>
      <p:sp>
        <p:nvSpPr>
          <p:cNvPr id="31748" name="Rectangle 3">
            <a:extLst>
              <a:ext uri="{FF2B5EF4-FFF2-40B4-BE49-F238E27FC236}">
                <a16:creationId xmlns:a16="http://schemas.microsoft.com/office/drawing/2014/main" id="{13E68CC0-2108-FA2F-F009-B8133594D90E}"/>
              </a:ext>
            </a:extLst>
          </p:cNvPr>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56356" name="AutoShape 4">
            <a:extLst>
              <a:ext uri="{FF2B5EF4-FFF2-40B4-BE49-F238E27FC236}">
                <a16:creationId xmlns:a16="http://schemas.microsoft.com/office/drawing/2014/main" id="{645F2DD4-C043-DABE-1E3F-7F769A2D0C11}"/>
              </a:ext>
            </a:extLst>
          </p:cNvPr>
          <p:cNvSpPr>
            <a:spLocks noChangeArrowheads="1"/>
          </p:cNvSpPr>
          <p:nvPr/>
        </p:nvSpPr>
        <p:spPr bwMode="auto">
          <a:xfrm>
            <a:off x="4456113" y="1047750"/>
            <a:ext cx="4186237" cy="384175"/>
          </a:xfrm>
          <a:prstGeom prst="wedgeRoundRectCallout">
            <a:avLst>
              <a:gd name="adj1" fmla="val -88644"/>
              <a:gd name="adj2" fmla="val 44504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After this, i becomes 4</a:t>
            </a:r>
          </a:p>
        </p:txBody>
      </p:sp>
      <p:sp>
        <p:nvSpPr>
          <p:cNvPr id="202757" name="Rectangle 5">
            <a:extLst>
              <a:ext uri="{FF2B5EF4-FFF2-40B4-BE49-F238E27FC236}">
                <a16:creationId xmlns:a16="http://schemas.microsoft.com/office/drawing/2014/main" id="{4216319E-D175-ECD1-E25A-6B54C7862667}"/>
              </a:ext>
            </a:extLst>
          </p:cNvPr>
          <p:cNvSpPr>
            <a:spLocks noChangeArrowheads="1"/>
          </p:cNvSpPr>
          <p:nvPr/>
        </p:nvSpPr>
        <p:spPr bwMode="auto">
          <a:xfrm>
            <a:off x="2536825" y="2928938"/>
            <a:ext cx="3460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2758" name="Rectangle 6">
            <a:extLst>
              <a:ext uri="{FF2B5EF4-FFF2-40B4-BE49-F238E27FC236}">
                <a16:creationId xmlns:a16="http://schemas.microsoft.com/office/drawing/2014/main" id="{42D0F551-F2E6-F5BA-C40D-716227DAE92F}"/>
              </a:ext>
            </a:extLst>
          </p:cNvPr>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02759" name="Object 7">
            <a:extLst>
              <a:ext uri="{FF2B5EF4-FFF2-40B4-BE49-F238E27FC236}">
                <a16:creationId xmlns:a16="http://schemas.microsoft.com/office/drawing/2014/main" id="{75C6330D-75E6-EF74-8A5A-8C24C78898B6}"/>
              </a:ext>
            </a:extLst>
          </p:cNvPr>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name="Picture" r:id="rId2" imgW="1600200" imgH="1714500" progId="Word.Picture.8">
                  <p:embed/>
                </p:oleObj>
              </mc:Choice>
              <mc:Fallback>
                <p:oleObj name="Picture" r:id="rId2" imgW="1600200" imgH="1714500" progId="Word.Picture.8">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2760" name="Rectangle 8">
            <a:extLst>
              <a:ext uri="{FF2B5EF4-FFF2-40B4-BE49-F238E27FC236}">
                <a16:creationId xmlns:a16="http://schemas.microsoft.com/office/drawing/2014/main" id="{5B6A5ABF-38E2-888A-D160-3DE543A41A90}"/>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356356"/>
                                        </p:tgtEl>
                                        <p:attrNameLst>
                                          <p:attrName>style.visibility</p:attrName>
                                        </p:attrNameLst>
                                      </p:cBhvr>
                                      <p:to>
                                        <p:strVal val="visible"/>
                                      </p:to>
                                    </p:set>
                                    <p:anim calcmode="lin" valueType="num">
                                      <p:cBhvr additive="base">
                                        <p:cTn id="7" dur="500" fill="hold"/>
                                        <p:tgtEl>
                                          <p:spTgt spid="356356"/>
                                        </p:tgtEl>
                                        <p:attrNameLst>
                                          <p:attrName>ppt_x</p:attrName>
                                        </p:attrNameLst>
                                      </p:cBhvr>
                                      <p:tavLst>
                                        <p:tav tm="0">
                                          <p:val>
                                            <p:strVal val="0-#ppt_w/2"/>
                                          </p:val>
                                        </p:tav>
                                        <p:tav tm="100000">
                                          <p:val>
                                            <p:strVal val="#ppt_x"/>
                                          </p:val>
                                        </p:tav>
                                      </p:tavLst>
                                    </p:anim>
                                    <p:anim calcmode="lin" valueType="num">
                                      <p:cBhvr additive="base">
                                        <p:cTn id="8" dur="500" fill="hold"/>
                                        <p:tgtEl>
                                          <p:spTgt spid="3563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6" grpId="0" animBg="1"/>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Slide Number Placeholder 4">
            <a:extLst>
              <a:ext uri="{FF2B5EF4-FFF2-40B4-BE49-F238E27FC236}">
                <a16:creationId xmlns:a16="http://schemas.microsoft.com/office/drawing/2014/main" id="{C1E21E9B-6632-D92A-9A56-CCF7447DC81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EE5F42C-97F8-C749-A6DD-FB603D11A193}" type="slidenum">
              <a:rPr lang="en-US" altLang="en-US" sz="1400"/>
              <a:pPr>
                <a:spcBef>
                  <a:spcPct val="0"/>
                </a:spcBef>
                <a:buClrTx/>
                <a:buSzTx/>
                <a:buFontTx/>
                <a:buNone/>
              </a:pPr>
              <a:t>156</a:t>
            </a:fld>
            <a:endParaRPr lang="en-US" altLang="en-US" sz="1400"/>
          </a:p>
        </p:txBody>
      </p:sp>
      <p:sp>
        <p:nvSpPr>
          <p:cNvPr id="203778" name="Rectangle 2">
            <a:extLst>
              <a:ext uri="{FF2B5EF4-FFF2-40B4-BE49-F238E27FC236}">
                <a16:creationId xmlns:a16="http://schemas.microsoft.com/office/drawing/2014/main" id="{37A8A5E7-1C54-2A70-D974-8BD25986DE41}"/>
              </a:ext>
            </a:extLst>
          </p:cNvPr>
          <p:cNvSpPr>
            <a:spLocks noGrp="1" noChangeArrowheads="1"/>
          </p:cNvSpPr>
          <p:nvPr>
            <p:ph type="title"/>
          </p:nvPr>
        </p:nvSpPr>
        <p:spPr>
          <a:xfrm>
            <a:off x="685800" y="228600"/>
            <a:ext cx="7772400" cy="533400"/>
          </a:xfrm>
        </p:spPr>
        <p:txBody>
          <a:bodyPr/>
          <a:lstStyle/>
          <a:p>
            <a:r>
              <a:rPr lang="en-US" altLang="en-US"/>
              <a:t>Trace Program with Arrays</a:t>
            </a:r>
          </a:p>
        </p:txBody>
      </p:sp>
      <p:sp>
        <p:nvSpPr>
          <p:cNvPr id="32772" name="Rectangle 3">
            <a:extLst>
              <a:ext uri="{FF2B5EF4-FFF2-40B4-BE49-F238E27FC236}">
                <a16:creationId xmlns:a16="http://schemas.microsoft.com/office/drawing/2014/main" id="{DC088027-0A26-1461-9B39-3DB231AF1A52}"/>
              </a:ext>
            </a:extLst>
          </p:cNvPr>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64548" name="AutoShape 4">
            <a:extLst>
              <a:ext uri="{FF2B5EF4-FFF2-40B4-BE49-F238E27FC236}">
                <a16:creationId xmlns:a16="http://schemas.microsoft.com/office/drawing/2014/main" id="{4675B432-0FDF-9B2E-CA62-F7A0BD5E3987}"/>
              </a:ext>
            </a:extLst>
          </p:cNvPr>
          <p:cNvSpPr>
            <a:spLocks noChangeArrowheads="1"/>
          </p:cNvSpPr>
          <p:nvPr/>
        </p:nvSpPr>
        <p:spPr bwMode="auto">
          <a:xfrm>
            <a:off x="4456113" y="1047750"/>
            <a:ext cx="4186237" cy="384175"/>
          </a:xfrm>
          <a:prstGeom prst="wedgeRoundRectCallout">
            <a:avLst>
              <a:gd name="adj1" fmla="val -100852"/>
              <a:gd name="adj2" fmla="val 44504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(=4) is still less than 5</a:t>
            </a:r>
          </a:p>
        </p:txBody>
      </p:sp>
      <p:sp>
        <p:nvSpPr>
          <p:cNvPr id="203781" name="Rectangle 5">
            <a:extLst>
              <a:ext uri="{FF2B5EF4-FFF2-40B4-BE49-F238E27FC236}">
                <a16:creationId xmlns:a16="http://schemas.microsoft.com/office/drawing/2014/main" id="{F1F60E22-FBBF-8B56-3F8C-C4A2D36DD3FB}"/>
              </a:ext>
            </a:extLst>
          </p:cNvPr>
          <p:cNvSpPr>
            <a:spLocks noChangeArrowheads="1"/>
          </p:cNvSpPr>
          <p:nvPr/>
        </p:nvSpPr>
        <p:spPr bwMode="auto">
          <a:xfrm>
            <a:off x="1922463" y="2890838"/>
            <a:ext cx="4984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3782" name="Rectangle 6">
            <a:extLst>
              <a:ext uri="{FF2B5EF4-FFF2-40B4-BE49-F238E27FC236}">
                <a16:creationId xmlns:a16="http://schemas.microsoft.com/office/drawing/2014/main" id="{FCD65CB2-120C-6F3B-0A97-56BD8BACD9B7}"/>
              </a:ext>
            </a:extLst>
          </p:cNvPr>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03783" name="Object 7">
            <a:extLst>
              <a:ext uri="{FF2B5EF4-FFF2-40B4-BE49-F238E27FC236}">
                <a16:creationId xmlns:a16="http://schemas.microsoft.com/office/drawing/2014/main" id="{E6F294F8-4B19-6DB5-DD8E-46E480F528E7}"/>
              </a:ext>
            </a:extLst>
          </p:cNvPr>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name="Picture" r:id="rId2" imgW="1600200" imgH="1714500" progId="Word.Picture.8">
                  <p:embed/>
                </p:oleObj>
              </mc:Choice>
              <mc:Fallback>
                <p:oleObj name="Picture" r:id="rId2" imgW="1600200" imgH="1714500" progId="Word.Picture.8">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3784" name="Rectangle 8">
            <a:extLst>
              <a:ext uri="{FF2B5EF4-FFF2-40B4-BE49-F238E27FC236}">
                <a16:creationId xmlns:a16="http://schemas.microsoft.com/office/drawing/2014/main" id="{E18B86FF-95FE-CE15-7F05-52AD39B544EA}"/>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364548"/>
                                        </p:tgtEl>
                                        <p:attrNameLst>
                                          <p:attrName>style.visibility</p:attrName>
                                        </p:attrNameLst>
                                      </p:cBhvr>
                                      <p:to>
                                        <p:strVal val="visible"/>
                                      </p:to>
                                    </p:set>
                                    <p:anim calcmode="lin" valueType="num">
                                      <p:cBhvr additive="base">
                                        <p:cTn id="7" dur="500" fill="hold"/>
                                        <p:tgtEl>
                                          <p:spTgt spid="364548"/>
                                        </p:tgtEl>
                                        <p:attrNameLst>
                                          <p:attrName>ppt_x</p:attrName>
                                        </p:attrNameLst>
                                      </p:cBhvr>
                                      <p:tavLst>
                                        <p:tav tm="0">
                                          <p:val>
                                            <p:strVal val="0-#ppt_w/2"/>
                                          </p:val>
                                        </p:tav>
                                        <p:tav tm="100000">
                                          <p:val>
                                            <p:strVal val="#ppt_x"/>
                                          </p:val>
                                        </p:tav>
                                      </p:tavLst>
                                    </p:anim>
                                    <p:anim calcmode="lin" valueType="num">
                                      <p:cBhvr additive="base">
                                        <p:cTn id="8" dur="500" fill="hold"/>
                                        <p:tgtEl>
                                          <p:spTgt spid="3645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8"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Slide Number Placeholder 4">
            <a:extLst>
              <a:ext uri="{FF2B5EF4-FFF2-40B4-BE49-F238E27FC236}">
                <a16:creationId xmlns:a16="http://schemas.microsoft.com/office/drawing/2014/main" id="{980E6A2B-C66F-C724-F9E9-8522C716E70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2E9A215-41F0-3F4D-871A-24EA6262715D}" type="slidenum">
              <a:rPr lang="en-US" altLang="en-US" sz="1400"/>
              <a:pPr>
                <a:spcBef>
                  <a:spcPct val="0"/>
                </a:spcBef>
                <a:buClrTx/>
                <a:buSzTx/>
                <a:buFontTx/>
                <a:buNone/>
              </a:pPr>
              <a:t>157</a:t>
            </a:fld>
            <a:endParaRPr lang="en-US" altLang="en-US" sz="1400"/>
          </a:p>
        </p:txBody>
      </p:sp>
      <p:sp>
        <p:nvSpPr>
          <p:cNvPr id="204802" name="Rectangle 2">
            <a:extLst>
              <a:ext uri="{FF2B5EF4-FFF2-40B4-BE49-F238E27FC236}">
                <a16:creationId xmlns:a16="http://schemas.microsoft.com/office/drawing/2014/main" id="{FD7F0677-0111-BE5B-1273-E8316C1E411A}"/>
              </a:ext>
            </a:extLst>
          </p:cNvPr>
          <p:cNvSpPr>
            <a:spLocks noGrp="1" noChangeArrowheads="1"/>
          </p:cNvSpPr>
          <p:nvPr>
            <p:ph type="title"/>
          </p:nvPr>
        </p:nvSpPr>
        <p:spPr>
          <a:xfrm>
            <a:off x="685800" y="228600"/>
            <a:ext cx="7772400" cy="533400"/>
          </a:xfrm>
        </p:spPr>
        <p:txBody>
          <a:bodyPr/>
          <a:lstStyle/>
          <a:p>
            <a:r>
              <a:rPr lang="en-US" altLang="en-US"/>
              <a:t>Trace Program with Arrays</a:t>
            </a:r>
          </a:p>
        </p:txBody>
      </p:sp>
      <p:sp>
        <p:nvSpPr>
          <p:cNvPr id="33796" name="Rectangle 3">
            <a:extLst>
              <a:ext uri="{FF2B5EF4-FFF2-40B4-BE49-F238E27FC236}">
                <a16:creationId xmlns:a16="http://schemas.microsoft.com/office/drawing/2014/main" id="{7DDCD84B-D4F5-B687-B96D-705CA4E51777}"/>
              </a:ext>
            </a:extLst>
          </p:cNvPr>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57380" name="AutoShape 4">
            <a:extLst>
              <a:ext uri="{FF2B5EF4-FFF2-40B4-BE49-F238E27FC236}">
                <a16:creationId xmlns:a16="http://schemas.microsoft.com/office/drawing/2014/main" id="{CE019286-814B-E64F-4AC4-9F46496AB34C}"/>
              </a:ext>
            </a:extLst>
          </p:cNvPr>
          <p:cNvSpPr>
            <a:spLocks noChangeArrowheads="1"/>
          </p:cNvSpPr>
          <p:nvPr/>
        </p:nvSpPr>
        <p:spPr bwMode="auto">
          <a:xfrm>
            <a:off x="2382838" y="1047750"/>
            <a:ext cx="4186237" cy="384175"/>
          </a:xfrm>
          <a:prstGeom prst="wedgeRoundRectCallout">
            <a:avLst>
              <a:gd name="adj1" fmla="val -25806"/>
              <a:gd name="adj2" fmla="val 51776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After this, values[4] becomes 10 (4 + 6)</a:t>
            </a:r>
          </a:p>
        </p:txBody>
      </p:sp>
      <p:sp>
        <p:nvSpPr>
          <p:cNvPr id="204805" name="Rectangle 5">
            <a:extLst>
              <a:ext uri="{FF2B5EF4-FFF2-40B4-BE49-F238E27FC236}">
                <a16:creationId xmlns:a16="http://schemas.microsoft.com/office/drawing/2014/main" id="{CD1C695E-7221-150C-19C9-7E217DFFA59E}"/>
              </a:ext>
            </a:extLst>
          </p:cNvPr>
          <p:cNvSpPr>
            <a:spLocks noChangeArrowheads="1"/>
          </p:cNvSpPr>
          <p:nvPr/>
        </p:nvSpPr>
        <p:spPr bwMode="auto">
          <a:xfrm>
            <a:off x="615950" y="3236913"/>
            <a:ext cx="341788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06" name="Rectangle 6">
            <a:extLst>
              <a:ext uri="{FF2B5EF4-FFF2-40B4-BE49-F238E27FC236}">
                <a16:creationId xmlns:a16="http://schemas.microsoft.com/office/drawing/2014/main" id="{2E613A1C-B2BA-46E1-012A-1C4CDDCE5E6F}"/>
              </a:ext>
            </a:extLst>
          </p:cNvPr>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04807" name="Object 7">
            <a:extLst>
              <a:ext uri="{FF2B5EF4-FFF2-40B4-BE49-F238E27FC236}">
                <a16:creationId xmlns:a16="http://schemas.microsoft.com/office/drawing/2014/main" id="{BD3C2401-A460-4C30-8C3C-9CF2A6464C74}"/>
              </a:ext>
            </a:extLst>
          </p:cNvPr>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name="Picture" r:id="rId2" imgW="1600200" imgH="1714500" progId="Word.Picture.8">
                  <p:embed/>
                </p:oleObj>
              </mc:Choice>
              <mc:Fallback>
                <p:oleObj name="Picture" r:id="rId2" imgW="1600200" imgH="1714500" progId="Word.Picture.8">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08" name="Rectangle 8">
            <a:extLst>
              <a:ext uri="{FF2B5EF4-FFF2-40B4-BE49-F238E27FC236}">
                <a16:creationId xmlns:a16="http://schemas.microsoft.com/office/drawing/2014/main" id="{2B584728-C1B1-04AE-ADD9-BD5BBE231353}"/>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
        <p:nvSpPr>
          <p:cNvPr id="204809" name="Line 9">
            <a:extLst>
              <a:ext uri="{FF2B5EF4-FFF2-40B4-BE49-F238E27FC236}">
                <a16:creationId xmlns:a16="http://schemas.microsoft.com/office/drawing/2014/main" id="{FDB7922C-994E-8D54-13F1-779F53C66BB9}"/>
              </a:ext>
            </a:extLst>
          </p:cNvPr>
          <p:cNvSpPr>
            <a:spLocks noChangeShapeType="1"/>
          </p:cNvSpPr>
          <p:nvPr/>
        </p:nvSpPr>
        <p:spPr bwMode="auto">
          <a:xfrm>
            <a:off x="4071938" y="3390900"/>
            <a:ext cx="2189162" cy="536575"/>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10" name="Rectangle 10">
            <a:extLst>
              <a:ext uri="{FF2B5EF4-FFF2-40B4-BE49-F238E27FC236}">
                <a16:creationId xmlns:a16="http://schemas.microsoft.com/office/drawing/2014/main" id="{BD2970FA-EDEE-DB6B-1DFB-8FDA1FCB1E46}"/>
              </a:ext>
            </a:extLst>
          </p:cNvPr>
          <p:cNvSpPr>
            <a:spLocks noChangeArrowheads="1"/>
          </p:cNvSpPr>
          <p:nvPr/>
        </p:nvSpPr>
        <p:spPr bwMode="auto">
          <a:xfrm>
            <a:off x="6376988" y="3813175"/>
            <a:ext cx="76835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357380"/>
                                        </p:tgtEl>
                                        <p:attrNameLst>
                                          <p:attrName>style.visibility</p:attrName>
                                        </p:attrNameLst>
                                      </p:cBhvr>
                                      <p:to>
                                        <p:strVal val="visible"/>
                                      </p:to>
                                    </p:set>
                                    <p:anim calcmode="lin" valueType="num">
                                      <p:cBhvr additive="base">
                                        <p:cTn id="7" dur="500" fill="hold"/>
                                        <p:tgtEl>
                                          <p:spTgt spid="357380"/>
                                        </p:tgtEl>
                                        <p:attrNameLst>
                                          <p:attrName>ppt_x</p:attrName>
                                        </p:attrNameLst>
                                      </p:cBhvr>
                                      <p:tavLst>
                                        <p:tav tm="0">
                                          <p:val>
                                            <p:strVal val="0-#ppt_w/2"/>
                                          </p:val>
                                        </p:tav>
                                        <p:tav tm="100000">
                                          <p:val>
                                            <p:strVal val="#ppt_x"/>
                                          </p:val>
                                        </p:tav>
                                      </p:tavLst>
                                    </p:anim>
                                    <p:anim calcmode="lin" valueType="num">
                                      <p:cBhvr additive="base">
                                        <p:cTn id="8" dur="500" fill="hold"/>
                                        <p:tgtEl>
                                          <p:spTgt spid="3573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0" grpId="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Slide Number Placeholder 5">
            <a:extLst>
              <a:ext uri="{FF2B5EF4-FFF2-40B4-BE49-F238E27FC236}">
                <a16:creationId xmlns:a16="http://schemas.microsoft.com/office/drawing/2014/main" id="{936EE015-802C-4AD4-644C-B1E2DE42771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E1F7A0E-230C-CF4F-8D12-CF8B7DC8C0DD}" type="slidenum">
              <a:rPr lang="en-US" altLang="en-US" sz="1400"/>
              <a:pPr>
                <a:spcBef>
                  <a:spcPct val="0"/>
                </a:spcBef>
                <a:buClrTx/>
                <a:buSzTx/>
                <a:buFontTx/>
                <a:buNone/>
              </a:pPr>
              <a:t>158</a:t>
            </a:fld>
            <a:endParaRPr lang="en-US" altLang="en-US" sz="1400"/>
          </a:p>
        </p:txBody>
      </p:sp>
      <p:sp>
        <p:nvSpPr>
          <p:cNvPr id="205826" name="Rectangle 2">
            <a:extLst>
              <a:ext uri="{FF2B5EF4-FFF2-40B4-BE49-F238E27FC236}">
                <a16:creationId xmlns:a16="http://schemas.microsoft.com/office/drawing/2014/main" id="{CB2126FF-806B-32E7-2D77-515AE8362AA7}"/>
              </a:ext>
            </a:extLst>
          </p:cNvPr>
          <p:cNvSpPr>
            <a:spLocks noGrp="1" noChangeArrowheads="1"/>
          </p:cNvSpPr>
          <p:nvPr>
            <p:ph type="title"/>
          </p:nvPr>
        </p:nvSpPr>
        <p:spPr>
          <a:xfrm>
            <a:off x="685800" y="285750"/>
            <a:ext cx="7772400" cy="493713"/>
          </a:xfrm>
        </p:spPr>
        <p:txBody>
          <a:bodyPr/>
          <a:lstStyle/>
          <a:p>
            <a:r>
              <a:rPr lang="en-US" altLang="en-US" sz="4000"/>
              <a:t>Trace Program with Arrays</a:t>
            </a:r>
          </a:p>
        </p:txBody>
      </p:sp>
      <p:sp>
        <p:nvSpPr>
          <p:cNvPr id="34820" name="Rectangle 3">
            <a:extLst>
              <a:ext uri="{FF2B5EF4-FFF2-40B4-BE49-F238E27FC236}">
                <a16:creationId xmlns:a16="http://schemas.microsoft.com/office/drawing/2014/main" id="{62D6E28C-049E-3C6B-D467-F15BFF41A9EE}"/>
              </a:ext>
            </a:extLst>
          </p:cNvPr>
          <p:cNvSpPr>
            <a:spLocks noGrp="1" noChangeArrowheads="1"/>
          </p:cNvSpPr>
          <p:nvPr>
            <p:ph type="body" sz="half" idx="1"/>
          </p:nvPr>
        </p:nvSpPr>
        <p:spPr>
          <a:xfrm>
            <a:off x="685800" y="1657350"/>
            <a:ext cx="4040188" cy="4114800"/>
          </a:xfrm>
        </p:spPr>
        <p:txBody>
          <a:bodyPr/>
          <a:lstStyle/>
          <a:p>
            <a:pPr marL="609600" indent="-609600">
              <a:lnSpc>
                <a:spcPct val="80000"/>
              </a:lnSpc>
              <a:buFont typeface="Monotype Sorts" pitchFamily="2" charset="2"/>
              <a:buNone/>
              <a:defRPr/>
            </a:pPr>
            <a:r>
              <a:rPr lang="en-US" sz="1800" dirty="0">
                <a:solidFill>
                  <a:schemeClr val="accent4"/>
                </a:solidFill>
              </a:rPr>
              <a:t>public class Test {</a:t>
            </a:r>
          </a:p>
          <a:p>
            <a:pPr marL="609600" indent="-609600">
              <a:lnSpc>
                <a:spcPct val="80000"/>
              </a:lnSpc>
              <a:buFont typeface="Monotype Sorts" pitchFamily="2" charset="2"/>
              <a:buNone/>
              <a:defRPr/>
            </a:pPr>
            <a:r>
              <a:rPr lang="en-US" sz="1800" dirty="0">
                <a:solidFill>
                  <a:schemeClr val="accent4"/>
                </a:solidFill>
              </a:rPr>
              <a:t>  public static void main(String[] </a:t>
            </a:r>
            <a:r>
              <a:rPr lang="en-US" sz="1800" dirty="0" err="1">
                <a:solidFill>
                  <a:schemeClr val="accent4"/>
                </a:solidFill>
              </a:rPr>
              <a:t>args</a:t>
            </a:r>
            <a:r>
              <a:rPr lang="en-US" sz="1800" dirty="0">
                <a:solidFill>
                  <a:schemeClr val="accent4"/>
                </a:solidFill>
              </a:rPr>
              <a:t>) {</a:t>
            </a:r>
          </a:p>
          <a:p>
            <a:pPr marL="609600" indent="-609600">
              <a:lnSpc>
                <a:spcPct val="80000"/>
              </a:lnSpc>
              <a:buFont typeface="Monotype Sorts" pitchFamily="2" charset="2"/>
              <a:buNone/>
              <a:defRPr/>
            </a:pPr>
            <a:r>
              <a:rPr lang="en-US" sz="1800" dirty="0">
                <a:solidFill>
                  <a:schemeClr val="accent4"/>
                </a:solidFill>
              </a:rPr>
              <a:t>    </a:t>
            </a:r>
            <a:r>
              <a:rPr lang="en-US" sz="1800" dirty="0" err="1">
                <a:solidFill>
                  <a:schemeClr val="accent4"/>
                </a:solidFill>
              </a:rPr>
              <a:t>int</a:t>
            </a:r>
            <a:r>
              <a:rPr lang="en-US" sz="1800" dirty="0">
                <a:solidFill>
                  <a:schemeClr val="accent4"/>
                </a:solidFill>
              </a:rPr>
              <a:t>[] values = new </a:t>
            </a:r>
            <a:r>
              <a:rPr lang="en-US" sz="1800" dirty="0" err="1">
                <a:solidFill>
                  <a:schemeClr val="accent4"/>
                </a:solidFill>
              </a:rPr>
              <a:t>int</a:t>
            </a:r>
            <a:r>
              <a:rPr lang="en-US" sz="1800" dirty="0">
                <a:solidFill>
                  <a:schemeClr val="accent4"/>
                </a:solidFill>
              </a:rPr>
              <a:t>[5];</a:t>
            </a:r>
          </a:p>
          <a:p>
            <a:pPr marL="609600" indent="-609600">
              <a:lnSpc>
                <a:spcPct val="80000"/>
              </a:lnSpc>
              <a:buFont typeface="Monotype Sorts" pitchFamily="2" charset="2"/>
              <a:buNone/>
              <a:defRPr/>
            </a:pPr>
            <a:r>
              <a:rPr lang="en-US" sz="1800" dirty="0">
                <a:solidFill>
                  <a:schemeClr val="accent4"/>
                </a:solidFill>
              </a:rPr>
              <a:t>    for (</a:t>
            </a:r>
            <a:r>
              <a:rPr lang="en-US" sz="1800" dirty="0" err="1">
                <a:solidFill>
                  <a:schemeClr val="accent4"/>
                </a:solidFill>
              </a:rPr>
              <a:t>int</a:t>
            </a:r>
            <a:r>
              <a:rPr lang="en-US" sz="1800" dirty="0">
                <a:solidFill>
                  <a:schemeClr val="accent4"/>
                </a:solidFill>
              </a:rPr>
              <a:t> </a:t>
            </a:r>
            <a:r>
              <a:rPr lang="en-US" sz="1800" dirty="0" err="1">
                <a:solidFill>
                  <a:schemeClr val="accent4"/>
                </a:solidFill>
              </a:rPr>
              <a:t>i</a:t>
            </a:r>
            <a:r>
              <a:rPr lang="en-US" sz="1800" dirty="0">
                <a:solidFill>
                  <a:schemeClr val="accent4"/>
                </a:solidFill>
              </a:rPr>
              <a:t> = 1; </a:t>
            </a:r>
            <a:r>
              <a:rPr lang="en-US" sz="1800" dirty="0" err="1">
                <a:solidFill>
                  <a:schemeClr val="accent4"/>
                </a:solidFill>
              </a:rPr>
              <a:t>i</a:t>
            </a:r>
            <a:r>
              <a:rPr lang="en-US" sz="1800" dirty="0">
                <a:solidFill>
                  <a:schemeClr val="accent4"/>
                </a:solidFill>
              </a:rPr>
              <a:t> &lt; 5; </a:t>
            </a:r>
            <a:r>
              <a:rPr lang="en-US" sz="1800" dirty="0" err="1">
                <a:solidFill>
                  <a:schemeClr val="accent4"/>
                </a:solidFill>
              </a:rPr>
              <a:t>i</a:t>
            </a:r>
            <a:r>
              <a:rPr lang="en-US" sz="1800" dirty="0">
                <a:solidFill>
                  <a:schemeClr val="accent4"/>
                </a:solidFill>
              </a:rPr>
              <a:t>++) {</a:t>
            </a:r>
          </a:p>
          <a:p>
            <a:pPr marL="609600" indent="-609600">
              <a:lnSpc>
                <a:spcPct val="80000"/>
              </a:lnSpc>
              <a:buFont typeface="Monotype Sorts" pitchFamily="2" charset="2"/>
              <a:buNone/>
              <a:defRPr/>
            </a:pPr>
            <a:r>
              <a:rPr lang="en-US" sz="1800" dirty="0">
                <a:solidFill>
                  <a:schemeClr val="accent4"/>
                </a:solidFill>
              </a:rPr>
              <a:t>      values[</a:t>
            </a:r>
            <a:r>
              <a:rPr lang="en-US" sz="1800" dirty="0" err="1">
                <a:solidFill>
                  <a:schemeClr val="accent4"/>
                </a:solidFill>
              </a:rPr>
              <a:t>i</a:t>
            </a:r>
            <a:r>
              <a:rPr lang="en-US" sz="1800" dirty="0">
                <a:solidFill>
                  <a:schemeClr val="accent4"/>
                </a:solidFill>
              </a:rPr>
              <a:t>] = </a:t>
            </a:r>
            <a:r>
              <a:rPr lang="en-US" sz="1800" dirty="0" err="1">
                <a:solidFill>
                  <a:schemeClr val="accent4"/>
                </a:solidFill>
              </a:rPr>
              <a:t>i</a:t>
            </a:r>
            <a:r>
              <a:rPr lang="en-US" sz="1800" dirty="0">
                <a:solidFill>
                  <a:schemeClr val="accent4"/>
                </a:solidFill>
              </a:rPr>
              <a:t> + values[i-1];</a:t>
            </a:r>
          </a:p>
          <a:p>
            <a:pPr marL="609600" indent="-609600">
              <a:lnSpc>
                <a:spcPct val="80000"/>
              </a:lnSpc>
              <a:buFont typeface="Monotype Sorts" pitchFamily="2" charset="2"/>
              <a:buNone/>
              <a:defRPr/>
            </a:pPr>
            <a:r>
              <a:rPr lang="en-US" sz="1800" dirty="0">
                <a:solidFill>
                  <a:schemeClr val="accent4"/>
                </a:solidFill>
              </a:rPr>
              <a:t>    }</a:t>
            </a:r>
          </a:p>
          <a:p>
            <a:pPr marL="609600" indent="-609600">
              <a:lnSpc>
                <a:spcPct val="80000"/>
              </a:lnSpc>
              <a:buFont typeface="Monotype Sorts" pitchFamily="2" charset="2"/>
              <a:buNone/>
              <a:defRPr/>
            </a:pPr>
            <a:r>
              <a:rPr lang="en-US" sz="1800" dirty="0">
                <a:solidFill>
                  <a:schemeClr val="accent4"/>
                </a:solidFill>
              </a:rPr>
              <a:t>    values[0] = values[1] + values[4];</a:t>
            </a:r>
          </a:p>
          <a:p>
            <a:pPr marL="609600" indent="-609600">
              <a:lnSpc>
                <a:spcPct val="80000"/>
              </a:lnSpc>
              <a:buFont typeface="Monotype Sorts" pitchFamily="2" charset="2"/>
              <a:buNone/>
              <a:defRPr/>
            </a:pPr>
            <a:r>
              <a:rPr lang="en-US" sz="1800" dirty="0">
                <a:solidFill>
                  <a:schemeClr val="accent4"/>
                </a:solidFill>
              </a:rPr>
              <a:t>  }</a:t>
            </a:r>
          </a:p>
          <a:p>
            <a:pPr marL="609600" indent="-609600">
              <a:lnSpc>
                <a:spcPct val="80000"/>
              </a:lnSpc>
              <a:buFont typeface="Monotype Sorts" pitchFamily="2" charset="2"/>
              <a:buNone/>
              <a:defRPr/>
            </a:pPr>
            <a:r>
              <a:rPr lang="en-US" sz="1800" dirty="0">
                <a:solidFill>
                  <a:schemeClr val="accent4"/>
                </a:solidFill>
              </a:rPr>
              <a:t>}</a:t>
            </a:r>
          </a:p>
        </p:txBody>
      </p:sp>
      <p:sp>
        <p:nvSpPr>
          <p:cNvPr id="358404" name="AutoShape 4">
            <a:extLst>
              <a:ext uri="{FF2B5EF4-FFF2-40B4-BE49-F238E27FC236}">
                <a16:creationId xmlns:a16="http://schemas.microsoft.com/office/drawing/2014/main" id="{F02AFD10-9F38-07E1-437D-0A2343F85420}"/>
              </a:ext>
            </a:extLst>
          </p:cNvPr>
          <p:cNvSpPr>
            <a:spLocks noChangeArrowheads="1"/>
          </p:cNvSpPr>
          <p:nvPr/>
        </p:nvSpPr>
        <p:spPr bwMode="auto">
          <a:xfrm>
            <a:off x="4303713" y="1085850"/>
            <a:ext cx="4186237" cy="384175"/>
          </a:xfrm>
          <a:prstGeom prst="wedgeRoundRectCallout">
            <a:avLst>
              <a:gd name="adj1" fmla="val -78556"/>
              <a:gd name="adj2" fmla="val 37768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After i++, i becomes 5</a:t>
            </a:r>
          </a:p>
        </p:txBody>
      </p:sp>
      <p:sp>
        <p:nvSpPr>
          <p:cNvPr id="205829" name="Rectangle 5">
            <a:extLst>
              <a:ext uri="{FF2B5EF4-FFF2-40B4-BE49-F238E27FC236}">
                <a16:creationId xmlns:a16="http://schemas.microsoft.com/office/drawing/2014/main" id="{6BCEE7A3-3A5B-5FBA-5CA1-5AF0F7FD4948}"/>
              </a:ext>
            </a:extLst>
          </p:cNvPr>
          <p:cNvSpPr>
            <a:spLocks noChangeArrowheads="1"/>
          </p:cNvSpPr>
          <p:nvPr/>
        </p:nvSpPr>
        <p:spPr bwMode="auto">
          <a:xfrm>
            <a:off x="2735263" y="2508250"/>
            <a:ext cx="384175" cy="2301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5830" name="Rectangle 6">
            <a:extLst>
              <a:ext uri="{FF2B5EF4-FFF2-40B4-BE49-F238E27FC236}">
                <a16:creationId xmlns:a16="http://schemas.microsoft.com/office/drawing/2014/main" id="{0D9DF5EE-703D-5C6E-7330-A73858A72887}"/>
              </a:ext>
            </a:extLst>
          </p:cNvPr>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5831" name="Rectangle 8">
            <a:extLst>
              <a:ext uri="{FF2B5EF4-FFF2-40B4-BE49-F238E27FC236}">
                <a16:creationId xmlns:a16="http://schemas.microsoft.com/office/drawing/2014/main" id="{99AF5454-D03D-220E-962F-313122D3CB6E}"/>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graphicFrame>
        <p:nvGraphicFramePr>
          <p:cNvPr id="205832" name="Object 11">
            <a:extLst>
              <a:ext uri="{FF2B5EF4-FFF2-40B4-BE49-F238E27FC236}">
                <a16:creationId xmlns:a16="http://schemas.microsoft.com/office/drawing/2014/main" id="{3F093A1A-0E67-4F98-56F4-FB3BE6C3777A}"/>
              </a:ext>
            </a:extLst>
          </p:cNvPr>
          <p:cNvGraphicFramePr>
            <a:graphicFrameLocks noGrp="1" noChangeAspect="1"/>
          </p:cNvGraphicFramePr>
          <p:nvPr>
            <p:ph sz="half" idx="2"/>
          </p:nvPr>
        </p:nvGraphicFramePr>
        <p:xfrm>
          <a:off x="5800725" y="2622550"/>
          <a:ext cx="2109788" cy="2260600"/>
        </p:xfrm>
        <a:graphic>
          <a:graphicData uri="http://schemas.openxmlformats.org/presentationml/2006/ole">
            <mc:AlternateContent xmlns:mc="http://schemas.openxmlformats.org/markup-compatibility/2006">
              <mc:Choice xmlns:v="urn:schemas-microsoft-com:vml" Requires="v">
                <p:oleObj name="Picture" r:id="rId2" imgW="1600200" imgH="1714500" progId="Word.Picture.8">
                  <p:embed/>
                </p:oleObj>
              </mc:Choice>
              <mc:Fallback>
                <p:oleObj name="Picture" r:id="rId2" imgW="1600200" imgH="1714500" progId="Word.Picture.8">
                  <p:embed/>
                  <p:pic>
                    <p:nvPicPr>
                      <p:cNvPr id="0" name="Object 11"/>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0725" y="2622550"/>
                        <a:ext cx="2109788" cy="226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358404"/>
                                        </p:tgtEl>
                                        <p:attrNameLst>
                                          <p:attrName>style.visibility</p:attrName>
                                        </p:attrNameLst>
                                      </p:cBhvr>
                                      <p:to>
                                        <p:strVal val="visible"/>
                                      </p:to>
                                    </p:set>
                                    <p:anim calcmode="lin" valueType="num">
                                      <p:cBhvr additive="base">
                                        <p:cTn id="7" dur="500" fill="hold"/>
                                        <p:tgtEl>
                                          <p:spTgt spid="358404"/>
                                        </p:tgtEl>
                                        <p:attrNameLst>
                                          <p:attrName>ppt_x</p:attrName>
                                        </p:attrNameLst>
                                      </p:cBhvr>
                                      <p:tavLst>
                                        <p:tav tm="0">
                                          <p:val>
                                            <p:strVal val="0-#ppt_w/2"/>
                                          </p:val>
                                        </p:tav>
                                        <p:tav tm="100000">
                                          <p:val>
                                            <p:strVal val="#ppt_x"/>
                                          </p:val>
                                        </p:tav>
                                      </p:tavLst>
                                    </p:anim>
                                    <p:anim calcmode="lin" valueType="num">
                                      <p:cBhvr additive="base">
                                        <p:cTn id="8" dur="500" fill="hold"/>
                                        <p:tgtEl>
                                          <p:spTgt spid="3584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4" grpId="0" animBg="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Slide Number Placeholder 5">
            <a:extLst>
              <a:ext uri="{FF2B5EF4-FFF2-40B4-BE49-F238E27FC236}">
                <a16:creationId xmlns:a16="http://schemas.microsoft.com/office/drawing/2014/main" id="{7351D0E8-82B3-C449-3797-3307A19ABE4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9A3F904-9275-FD47-A882-56FD54F75A5B}" type="slidenum">
              <a:rPr lang="en-US" altLang="en-US" sz="1400"/>
              <a:pPr>
                <a:spcBef>
                  <a:spcPct val="0"/>
                </a:spcBef>
                <a:buClrTx/>
                <a:buSzTx/>
                <a:buFontTx/>
                <a:buNone/>
              </a:pPr>
              <a:t>159</a:t>
            </a:fld>
            <a:endParaRPr lang="en-US" altLang="en-US" sz="1400"/>
          </a:p>
        </p:txBody>
      </p:sp>
      <p:sp>
        <p:nvSpPr>
          <p:cNvPr id="206850" name="Rectangle 2">
            <a:extLst>
              <a:ext uri="{FF2B5EF4-FFF2-40B4-BE49-F238E27FC236}">
                <a16:creationId xmlns:a16="http://schemas.microsoft.com/office/drawing/2014/main" id="{63D90F9F-DB06-0AC5-BF14-855FA4743954}"/>
              </a:ext>
            </a:extLst>
          </p:cNvPr>
          <p:cNvSpPr>
            <a:spLocks noGrp="1" noChangeArrowheads="1"/>
          </p:cNvSpPr>
          <p:nvPr>
            <p:ph type="title"/>
          </p:nvPr>
        </p:nvSpPr>
        <p:spPr>
          <a:xfrm>
            <a:off x="685800" y="285750"/>
            <a:ext cx="7772400" cy="685800"/>
          </a:xfrm>
        </p:spPr>
        <p:txBody>
          <a:bodyPr/>
          <a:lstStyle/>
          <a:p>
            <a:r>
              <a:rPr lang="en-US" altLang="en-US" sz="4000"/>
              <a:t>Trace Program with Arrays</a:t>
            </a:r>
          </a:p>
        </p:txBody>
      </p:sp>
      <p:sp>
        <p:nvSpPr>
          <p:cNvPr id="35844" name="Rectangle 3">
            <a:extLst>
              <a:ext uri="{FF2B5EF4-FFF2-40B4-BE49-F238E27FC236}">
                <a16:creationId xmlns:a16="http://schemas.microsoft.com/office/drawing/2014/main" id="{6E846027-5C83-4667-806C-46800DE7B84C}"/>
              </a:ext>
            </a:extLst>
          </p:cNvPr>
          <p:cNvSpPr>
            <a:spLocks noGrp="1" noChangeArrowheads="1"/>
          </p:cNvSpPr>
          <p:nvPr>
            <p:ph type="body" sz="half" idx="1"/>
          </p:nvPr>
        </p:nvSpPr>
        <p:spPr>
          <a:xfrm>
            <a:off x="423863" y="2084388"/>
            <a:ext cx="4378325" cy="2651125"/>
          </a:xfrm>
        </p:spPr>
        <p:txBody>
          <a:bodyPr/>
          <a:lstStyle/>
          <a:p>
            <a:pPr marL="609600" indent="-609600">
              <a:lnSpc>
                <a:spcPct val="80000"/>
              </a:lnSpc>
              <a:buFont typeface="Monotype Sorts" pitchFamily="2" charset="2"/>
              <a:buNone/>
              <a:defRPr/>
            </a:pPr>
            <a:r>
              <a:rPr lang="en-US" sz="1800" dirty="0">
                <a:solidFill>
                  <a:schemeClr val="accent4"/>
                </a:solidFill>
              </a:rPr>
              <a:t>public class Test {</a:t>
            </a:r>
          </a:p>
          <a:p>
            <a:pPr marL="609600" indent="-609600">
              <a:lnSpc>
                <a:spcPct val="80000"/>
              </a:lnSpc>
              <a:buFont typeface="Monotype Sorts" pitchFamily="2" charset="2"/>
              <a:buNone/>
              <a:defRPr/>
            </a:pPr>
            <a:r>
              <a:rPr lang="en-US" sz="1800" dirty="0">
                <a:solidFill>
                  <a:schemeClr val="accent4"/>
                </a:solidFill>
              </a:rPr>
              <a:t>  public static void main(String[] </a:t>
            </a:r>
            <a:r>
              <a:rPr lang="en-US" sz="1800" dirty="0" err="1">
                <a:solidFill>
                  <a:schemeClr val="accent4"/>
                </a:solidFill>
              </a:rPr>
              <a:t>args</a:t>
            </a:r>
            <a:r>
              <a:rPr lang="en-US" sz="1800" dirty="0">
                <a:solidFill>
                  <a:schemeClr val="accent4"/>
                </a:solidFill>
              </a:rPr>
              <a:t>) {</a:t>
            </a:r>
          </a:p>
          <a:p>
            <a:pPr marL="609600" indent="-609600">
              <a:lnSpc>
                <a:spcPct val="80000"/>
              </a:lnSpc>
              <a:buFont typeface="Monotype Sorts" pitchFamily="2" charset="2"/>
              <a:buNone/>
              <a:defRPr/>
            </a:pPr>
            <a:r>
              <a:rPr lang="en-US" sz="1800" dirty="0">
                <a:solidFill>
                  <a:schemeClr val="accent4"/>
                </a:solidFill>
              </a:rPr>
              <a:t>    </a:t>
            </a:r>
            <a:r>
              <a:rPr lang="en-US" sz="1800" dirty="0" err="1">
                <a:solidFill>
                  <a:schemeClr val="accent4"/>
                </a:solidFill>
              </a:rPr>
              <a:t>int</a:t>
            </a:r>
            <a:r>
              <a:rPr lang="en-US" sz="1800" dirty="0">
                <a:solidFill>
                  <a:schemeClr val="accent4"/>
                </a:solidFill>
              </a:rPr>
              <a:t>[] values = new </a:t>
            </a:r>
            <a:r>
              <a:rPr lang="en-US" sz="1800" dirty="0" err="1">
                <a:solidFill>
                  <a:schemeClr val="accent4"/>
                </a:solidFill>
              </a:rPr>
              <a:t>int</a:t>
            </a:r>
            <a:r>
              <a:rPr lang="en-US" sz="1800" dirty="0">
                <a:solidFill>
                  <a:schemeClr val="accent4"/>
                </a:solidFill>
              </a:rPr>
              <a:t>[5];</a:t>
            </a:r>
          </a:p>
          <a:p>
            <a:pPr marL="609600" indent="-609600">
              <a:lnSpc>
                <a:spcPct val="80000"/>
              </a:lnSpc>
              <a:buFont typeface="Monotype Sorts" pitchFamily="2" charset="2"/>
              <a:buNone/>
              <a:defRPr/>
            </a:pPr>
            <a:r>
              <a:rPr lang="en-US" sz="1800" dirty="0">
                <a:solidFill>
                  <a:schemeClr val="accent4"/>
                </a:solidFill>
              </a:rPr>
              <a:t>    for (</a:t>
            </a:r>
            <a:r>
              <a:rPr lang="en-US" sz="1800" dirty="0" err="1">
                <a:solidFill>
                  <a:schemeClr val="accent4"/>
                </a:solidFill>
              </a:rPr>
              <a:t>int</a:t>
            </a:r>
            <a:r>
              <a:rPr lang="en-US" sz="1800" dirty="0">
                <a:solidFill>
                  <a:schemeClr val="accent4"/>
                </a:solidFill>
              </a:rPr>
              <a:t> </a:t>
            </a:r>
            <a:r>
              <a:rPr lang="en-US" sz="1800" dirty="0" err="1">
                <a:solidFill>
                  <a:schemeClr val="accent4"/>
                </a:solidFill>
              </a:rPr>
              <a:t>i</a:t>
            </a:r>
            <a:r>
              <a:rPr lang="en-US" sz="1800" dirty="0">
                <a:solidFill>
                  <a:schemeClr val="accent4"/>
                </a:solidFill>
              </a:rPr>
              <a:t> = 1; </a:t>
            </a:r>
            <a:r>
              <a:rPr lang="en-US" sz="1800" dirty="0" err="1">
                <a:solidFill>
                  <a:schemeClr val="accent4"/>
                </a:solidFill>
              </a:rPr>
              <a:t>i</a:t>
            </a:r>
            <a:r>
              <a:rPr lang="en-US" sz="1800" dirty="0">
                <a:solidFill>
                  <a:schemeClr val="accent4"/>
                </a:solidFill>
              </a:rPr>
              <a:t> &lt; 5; </a:t>
            </a:r>
            <a:r>
              <a:rPr lang="en-US" sz="1800" dirty="0" err="1">
                <a:solidFill>
                  <a:schemeClr val="accent4"/>
                </a:solidFill>
              </a:rPr>
              <a:t>i</a:t>
            </a:r>
            <a:r>
              <a:rPr lang="en-US" sz="1800" dirty="0">
                <a:solidFill>
                  <a:schemeClr val="accent4"/>
                </a:solidFill>
              </a:rPr>
              <a:t>++) {</a:t>
            </a:r>
          </a:p>
          <a:p>
            <a:pPr marL="609600" indent="-609600">
              <a:lnSpc>
                <a:spcPct val="80000"/>
              </a:lnSpc>
              <a:buFont typeface="Monotype Sorts" pitchFamily="2" charset="2"/>
              <a:buNone/>
              <a:defRPr/>
            </a:pPr>
            <a:r>
              <a:rPr lang="en-US" sz="1800" dirty="0">
                <a:solidFill>
                  <a:schemeClr val="accent4"/>
                </a:solidFill>
              </a:rPr>
              <a:t>      values[</a:t>
            </a:r>
            <a:r>
              <a:rPr lang="en-US" sz="1800" dirty="0" err="1">
                <a:solidFill>
                  <a:schemeClr val="accent4"/>
                </a:solidFill>
              </a:rPr>
              <a:t>i</a:t>
            </a:r>
            <a:r>
              <a:rPr lang="en-US" sz="1800" dirty="0">
                <a:solidFill>
                  <a:schemeClr val="accent4"/>
                </a:solidFill>
              </a:rPr>
              <a:t>] = </a:t>
            </a:r>
            <a:r>
              <a:rPr lang="en-US" sz="1800" dirty="0" err="1">
                <a:solidFill>
                  <a:schemeClr val="accent4"/>
                </a:solidFill>
              </a:rPr>
              <a:t>i</a:t>
            </a:r>
            <a:r>
              <a:rPr lang="en-US" sz="1800" dirty="0">
                <a:solidFill>
                  <a:schemeClr val="accent4"/>
                </a:solidFill>
              </a:rPr>
              <a:t> + values[i-1];</a:t>
            </a:r>
          </a:p>
          <a:p>
            <a:pPr marL="609600" indent="-609600">
              <a:lnSpc>
                <a:spcPct val="80000"/>
              </a:lnSpc>
              <a:buFont typeface="Monotype Sorts" pitchFamily="2" charset="2"/>
              <a:buNone/>
              <a:defRPr/>
            </a:pPr>
            <a:r>
              <a:rPr lang="en-US" sz="1800" dirty="0">
                <a:solidFill>
                  <a:schemeClr val="accent4"/>
                </a:solidFill>
              </a:rPr>
              <a:t>    }</a:t>
            </a:r>
          </a:p>
          <a:p>
            <a:pPr marL="609600" indent="-609600">
              <a:lnSpc>
                <a:spcPct val="80000"/>
              </a:lnSpc>
              <a:buFont typeface="Monotype Sorts" pitchFamily="2" charset="2"/>
              <a:buNone/>
              <a:defRPr/>
            </a:pPr>
            <a:r>
              <a:rPr lang="en-US" sz="1800" dirty="0">
                <a:solidFill>
                  <a:schemeClr val="accent4"/>
                </a:solidFill>
              </a:rPr>
              <a:t>    values[0] = values[1] + values[4];</a:t>
            </a:r>
          </a:p>
          <a:p>
            <a:pPr marL="609600" indent="-609600">
              <a:lnSpc>
                <a:spcPct val="80000"/>
              </a:lnSpc>
              <a:buFont typeface="Monotype Sorts" pitchFamily="2" charset="2"/>
              <a:buNone/>
              <a:defRPr/>
            </a:pPr>
            <a:r>
              <a:rPr lang="en-US" sz="1800" dirty="0">
                <a:solidFill>
                  <a:schemeClr val="accent4"/>
                </a:solidFill>
              </a:rPr>
              <a:t>  }</a:t>
            </a:r>
          </a:p>
          <a:p>
            <a:pPr marL="609600" indent="-609600">
              <a:lnSpc>
                <a:spcPct val="80000"/>
              </a:lnSpc>
              <a:buFont typeface="Monotype Sorts" pitchFamily="2" charset="2"/>
              <a:buNone/>
              <a:defRPr/>
            </a:pPr>
            <a:r>
              <a:rPr lang="en-US" sz="1800" dirty="0">
                <a:solidFill>
                  <a:schemeClr val="accent4"/>
                </a:solidFill>
              </a:rPr>
              <a:t>}</a:t>
            </a:r>
          </a:p>
        </p:txBody>
      </p:sp>
      <p:sp>
        <p:nvSpPr>
          <p:cNvPr id="359428" name="AutoShape 4">
            <a:extLst>
              <a:ext uri="{FF2B5EF4-FFF2-40B4-BE49-F238E27FC236}">
                <a16:creationId xmlns:a16="http://schemas.microsoft.com/office/drawing/2014/main" id="{0E1AAC9C-2787-C3B1-9957-983AB525E194}"/>
              </a:ext>
            </a:extLst>
          </p:cNvPr>
          <p:cNvSpPr>
            <a:spLocks noChangeArrowheads="1"/>
          </p:cNvSpPr>
          <p:nvPr/>
        </p:nvSpPr>
        <p:spPr bwMode="auto">
          <a:xfrm>
            <a:off x="2382838" y="1047750"/>
            <a:ext cx="4186237" cy="384175"/>
          </a:xfrm>
          <a:prstGeom prst="wedgeRoundRectCallout">
            <a:avLst>
              <a:gd name="adj1" fmla="val -51745"/>
              <a:gd name="adj2" fmla="val 44710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 =5) &lt; 5 is false. Exit the loop</a:t>
            </a:r>
          </a:p>
        </p:txBody>
      </p:sp>
      <p:sp>
        <p:nvSpPr>
          <p:cNvPr id="206853" name="Rectangle 5">
            <a:extLst>
              <a:ext uri="{FF2B5EF4-FFF2-40B4-BE49-F238E27FC236}">
                <a16:creationId xmlns:a16="http://schemas.microsoft.com/office/drawing/2014/main" id="{1E45AB65-E734-8DBE-1C08-1B40FD7F4611}"/>
              </a:ext>
            </a:extLst>
          </p:cNvPr>
          <p:cNvSpPr>
            <a:spLocks noChangeArrowheads="1"/>
          </p:cNvSpPr>
          <p:nvPr/>
        </p:nvSpPr>
        <p:spPr bwMode="auto">
          <a:xfrm>
            <a:off x="1922463" y="2928938"/>
            <a:ext cx="4984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6854" name="Rectangle 6">
            <a:extLst>
              <a:ext uri="{FF2B5EF4-FFF2-40B4-BE49-F238E27FC236}">
                <a16:creationId xmlns:a16="http://schemas.microsoft.com/office/drawing/2014/main" id="{D90C6F5C-5C22-C9FA-2850-CFD33D1252BB}"/>
              </a:ext>
            </a:extLst>
          </p:cNvPr>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6855" name="Rectangle 8">
            <a:extLst>
              <a:ext uri="{FF2B5EF4-FFF2-40B4-BE49-F238E27FC236}">
                <a16:creationId xmlns:a16="http://schemas.microsoft.com/office/drawing/2014/main" id="{3BD70C23-3A02-16ED-F8CE-5113D1F49AFF}"/>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graphicFrame>
        <p:nvGraphicFramePr>
          <p:cNvPr id="206856" name="Object 12">
            <a:extLst>
              <a:ext uri="{FF2B5EF4-FFF2-40B4-BE49-F238E27FC236}">
                <a16:creationId xmlns:a16="http://schemas.microsoft.com/office/drawing/2014/main" id="{1EFAFAA9-3DFA-4F51-1F92-C14EE3997543}"/>
              </a:ext>
            </a:extLst>
          </p:cNvPr>
          <p:cNvGraphicFramePr>
            <a:graphicFrameLocks noGrp="1" noChangeAspect="1"/>
          </p:cNvGraphicFramePr>
          <p:nvPr>
            <p:ph sz="half" idx="2"/>
          </p:nvPr>
        </p:nvGraphicFramePr>
        <p:xfrm>
          <a:off x="5753100" y="2857500"/>
          <a:ext cx="1600200" cy="1714500"/>
        </p:xfrm>
        <a:graphic>
          <a:graphicData uri="http://schemas.openxmlformats.org/presentationml/2006/ole">
            <mc:AlternateContent xmlns:mc="http://schemas.openxmlformats.org/markup-compatibility/2006">
              <mc:Choice xmlns:v="urn:schemas-microsoft-com:vml" Requires="v">
                <p:oleObj name="Picture" r:id="rId2" imgW="1600200" imgH="1714500" progId="Word.Picture.8">
                  <p:embed/>
                </p:oleObj>
              </mc:Choice>
              <mc:Fallback>
                <p:oleObj name="Picture" r:id="rId2" imgW="1600200" imgH="1714500" progId="Word.Picture.8">
                  <p:embed/>
                  <p:pic>
                    <p:nvPicPr>
                      <p:cNvPr id="0" name="Object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3100" y="2857500"/>
                        <a:ext cx="1600200"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359428"/>
                                        </p:tgtEl>
                                        <p:attrNameLst>
                                          <p:attrName>style.visibility</p:attrName>
                                        </p:attrNameLst>
                                      </p:cBhvr>
                                      <p:to>
                                        <p:strVal val="visible"/>
                                      </p:to>
                                    </p:set>
                                    <p:anim calcmode="lin" valueType="num">
                                      <p:cBhvr additive="base">
                                        <p:cTn id="7" dur="500" fill="hold"/>
                                        <p:tgtEl>
                                          <p:spTgt spid="359428"/>
                                        </p:tgtEl>
                                        <p:attrNameLst>
                                          <p:attrName>ppt_x</p:attrName>
                                        </p:attrNameLst>
                                      </p:cBhvr>
                                      <p:tavLst>
                                        <p:tav tm="0">
                                          <p:val>
                                            <p:strVal val="0-#ppt_w/2"/>
                                          </p:val>
                                        </p:tav>
                                        <p:tav tm="100000">
                                          <p:val>
                                            <p:strVal val="#ppt_x"/>
                                          </p:val>
                                        </p:tav>
                                      </p:tavLst>
                                    </p:anim>
                                    <p:anim calcmode="lin" valueType="num">
                                      <p:cBhvr additive="base">
                                        <p:cTn id="8" dur="500" fill="hold"/>
                                        <p:tgtEl>
                                          <p:spTgt spid="3594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4">
            <a:extLst>
              <a:ext uri="{FF2B5EF4-FFF2-40B4-BE49-F238E27FC236}">
                <a16:creationId xmlns:a16="http://schemas.microsoft.com/office/drawing/2014/main" id="{8C6E6C7A-5088-947D-1BA0-B8F80A38FF5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9B6E520-FE45-734D-98A7-F8128BFECC8E}" type="slidenum">
              <a:rPr lang="en-US" altLang="en-US" sz="1400"/>
              <a:pPr>
                <a:spcBef>
                  <a:spcPct val="0"/>
                </a:spcBef>
                <a:buClrTx/>
                <a:buSzTx/>
                <a:buFontTx/>
                <a:buNone/>
              </a:pPr>
              <a:t>16</a:t>
            </a:fld>
            <a:endParaRPr lang="en-US" altLang="en-US" sz="1400"/>
          </a:p>
        </p:txBody>
      </p:sp>
      <p:sp>
        <p:nvSpPr>
          <p:cNvPr id="27650" name="Rectangle 2">
            <a:extLst>
              <a:ext uri="{FF2B5EF4-FFF2-40B4-BE49-F238E27FC236}">
                <a16:creationId xmlns:a16="http://schemas.microsoft.com/office/drawing/2014/main" id="{05390CA1-9ECC-C4AE-13D6-ABE1024392B5}"/>
              </a:ext>
            </a:extLst>
          </p:cNvPr>
          <p:cNvSpPr>
            <a:spLocks noGrp="1" noChangeArrowheads="1"/>
          </p:cNvSpPr>
          <p:nvPr>
            <p:ph type="title"/>
          </p:nvPr>
        </p:nvSpPr>
        <p:spPr>
          <a:xfrm>
            <a:off x="693738" y="241300"/>
            <a:ext cx="7772400" cy="611188"/>
          </a:xfrm>
        </p:spPr>
        <p:txBody>
          <a:bodyPr/>
          <a:lstStyle/>
          <a:p>
            <a:r>
              <a:rPr lang="en-US" altLang="en-US" sz="4000"/>
              <a:t>Integer Division</a:t>
            </a:r>
          </a:p>
        </p:txBody>
      </p:sp>
      <p:sp>
        <p:nvSpPr>
          <p:cNvPr id="27651" name="Rectangle 3">
            <a:extLst>
              <a:ext uri="{FF2B5EF4-FFF2-40B4-BE49-F238E27FC236}">
                <a16:creationId xmlns:a16="http://schemas.microsoft.com/office/drawing/2014/main" id="{A76E029A-902D-77A9-4CC8-5BD4A8D40E82}"/>
              </a:ext>
            </a:extLst>
          </p:cNvPr>
          <p:cNvSpPr>
            <a:spLocks noGrp="1" noChangeArrowheads="1"/>
          </p:cNvSpPr>
          <p:nvPr>
            <p:ph type="body" idx="1"/>
          </p:nvPr>
        </p:nvSpPr>
        <p:spPr>
          <a:xfrm>
            <a:off x="309563" y="1277938"/>
            <a:ext cx="8524875" cy="4208462"/>
          </a:xfrm>
        </p:spPr>
        <p:txBody>
          <a:bodyPr/>
          <a:lstStyle/>
          <a:p>
            <a:pPr algn="just">
              <a:lnSpc>
                <a:spcPct val="90000"/>
              </a:lnSpc>
              <a:spcAft>
                <a:spcPct val="25000"/>
              </a:spcAft>
              <a:buFont typeface="Monotype Sorts" pitchFamily="2" charset="2"/>
              <a:buNone/>
            </a:pPr>
            <a:r>
              <a:rPr lang="en-US" altLang="en-US" sz="3400"/>
              <a:t>+, -, *, /, and %</a:t>
            </a:r>
          </a:p>
          <a:p>
            <a:pPr algn="just">
              <a:lnSpc>
                <a:spcPct val="90000"/>
              </a:lnSpc>
              <a:spcAft>
                <a:spcPct val="25000"/>
              </a:spcAft>
              <a:buFont typeface="Monotype Sorts" pitchFamily="2" charset="2"/>
              <a:buNone/>
            </a:pPr>
            <a:endParaRPr lang="en-US" altLang="en-US" sz="3400"/>
          </a:p>
          <a:p>
            <a:pPr algn="just">
              <a:lnSpc>
                <a:spcPct val="90000"/>
              </a:lnSpc>
              <a:spcAft>
                <a:spcPct val="25000"/>
              </a:spcAft>
              <a:buFont typeface="Monotype Sorts" pitchFamily="2" charset="2"/>
              <a:buNone/>
            </a:pPr>
            <a:r>
              <a:rPr lang="en-US" altLang="en-US" sz="3400"/>
              <a:t>5 / 2 yields an integer 2.</a:t>
            </a:r>
          </a:p>
          <a:p>
            <a:pPr algn="just">
              <a:lnSpc>
                <a:spcPct val="90000"/>
              </a:lnSpc>
              <a:spcAft>
                <a:spcPct val="25000"/>
              </a:spcAft>
              <a:buFont typeface="Monotype Sorts" pitchFamily="2" charset="2"/>
              <a:buNone/>
            </a:pPr>
            <a:r>
              <a:rPr lang="en-US" altLang="en-US" sz="3400"/>
              <a:t>5.0 / 2 yields a double value 2.5</a:t>
            </a:r>
          </a:p>
          <a:p>
            <a:pPr algn="just">
              <a:lnSpc>
                <a:spcPct val="90000"/>
              </a:lnSpc>
              <a:spcAft>
                <a:spcPct val="25000"/>
              </a:spcAft>
              <a:buFont typeface="Monotype Sorts" pitchFamily="2" charset="2"/>
              <a:buNone/>
            </a:pPr>
            <a:endParaRPr lang="en-US" altLang="en-US" sz="3400"/>
          </a:p>
          <a:p>
            <a:pPr algn="just">
              <a:lnSpc>
                <a:spcPct val="90000"/>
              </a:lnSpc>
              <a:spcAft>
                <a:spcPct val="25000"/>
              </a:spcAft>
              <a:buFont typeface="Monotype Sorts" pitchFamily="2" charset="2"/>
              <a:buNone/>
            </a:pPr>
            <a:r>
              <a:rPr lang="en-US" altLang="en-US" sz="3400"/>
              <a:t>5 % 2 yields 1 (the remainder of the division)</a:t>
            </a:r>
            <a:r>
              <a:rPr lang="en-US" altLang="en-US" sz="3400">
                <a:latin typeface="Book Antiqua" panose="02040602050305030304" pitchFamily="18" charset="0"/>
              </a:rPr>
              <a:t> </a:t>
            </a:r>
          </a:p>
        </p:txBody>
      </p:sp>
    </p:spTree>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Slide Number Placeholder 4">
            <a:extLst>
              <a:ext uri="{FF2B5EF4-FFF2-40B4-BE49-F238E27FC236}">
                <a16:creationId xmlns:a16="http://schemas.microsoft.com/office/drawing/2014/main" id="{5237F894-F90F-25A9-75E8-577FDC1A975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54990C4-4D10-894D-933F-367A56122A0C}" type="slidenum">
              <a:rPr lang="en-US" altLang="en-US" sz="1400"/>
              <a:pPr>
                <a:spcBef>
                  <a:spcPct val="0"/>
                </a:spcBef>
                <a:buClrTx/>
                <a:buSzTx/>
                <a:buFontTx/>
                <a:buNone/>
              </a:pPr>
              <a:t>160</a:t>
            </a:fld>
            <a:endParaRPr lang="en-US" altLang="en-US" sz="1400"/>
          </a:p>
        </p:txBody>
      </p:sp>
      <p:sp>
        <p:nvSpPr>
          <p:cNvPr id="207874" name="Rectangle 2">
            <a:extLst>
              <a:ext uri="{FF2B5EF4-FFF2-40B4-BE49-F238E27FC236}">
                <a16:creationId xmlns:a16="http://schemas.microsoft.com/office/drawing/2014/main" id="{ACAF7552-387C-A5C6-9239-3EA38C1BD4BD}"/>
              </a:ext>
            </a:extLst>
          </p:cNvPr>
          <p:cNvSpPr>
            <a:spLocks noGrp="1" noChangeArrowheads="1"/>
          </p:cNvSpPr>
          <p:nvPr>
            <p:ph type="title"/>
          </p:nvPr>
        </p:nvSpPr>
        <p:spPr>
          <a:xfrm>
            <a:off x="1230313" y="228600"/>
            <a:ext cx="7227887" cy="533400"/>
          </a:xfrm>
        </p:spPr>
        <p:txBody>
          <a:bodyPr/>
          <a:lstStyle/>
          <a:p>
            <a:r>
              <a:rPr lang="en-US" altLang="en-US"/>
              <a:t>Trace Program with Arrays</a:t>
            </a:r>
          </a:p>
        </p:txBody>
      </p:sp>
      <p:sp>
        <p:nvSpPr>
          <p:cNvPr id="36868" name="Rectangle 3">
            <a:extLst>
              <a:ext uri="{FF2B5EF4-FFF2-40B4-BE49-F238E27FC236}">
                <a16:creationId xmlns:a16="http://schemas.microsoft.com/office/drawing/2014/main" id="{4745459B-D11C-FB1E-7FE1-F96423729443}"/>
              </a:ext>
            </a:extLst>
          </p:cNvPr>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60452" name="AutoShape 4">
            <a:extLst>
              <a:ext uri="{FF2B5EF4-FFF2-40B4-BE49-F238E27FC236}">
                <a16:creationId xmlns:a16="http://schemas.microsoft.com/office/drawing/2014/main" id="{A7B6EF10-211A-8A81-88D9-25A1D38B57E8}"/>
              </a:ext>
            </a:extLst>
          </p:cNvPr>
          <p:cNvSpPr>
            <a:spLocks noChangeArrowheads="1"/>
          </p:cNvSpPr>
          <p:nvPr/>
        </p:nvSpPr>
        <p:spPr bwMode="auto">
          <a:xfrm>
            <a:off x="2382838" y="1047750"/>
            <a:ext cx="4186237" cy="384175"/>
          </a:xfrm>
          <a:prstGeom prst="wedgeRoundRectCallout">
            <a:avLst>
              <a:gd name="adj1" fmla="val -68241"/>
              <a:gd name="adj2" fmla="val 67479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After this line, values[0] is 11 (1 + 10)</a:t>
            </a:r>
          </a:p>
        </p:txBody>
      </p:sp>
      <p:sp>
        <p:nvSpPr>
          <p:cNvPr id="207877" name="Rectangle 5">
            <a:extLst>
              <a:ext uri="{FF2B5EF4-FFF2-40B4-BE49-F238E27FC236}">
                <a16:creationId xmlns:a16="http://schemas.microsoft.com/office/drawing/2014/main" id="{EB69469D-9665-58A4-AF12-26C021A7BD1C}"/>
              </a:ext>
            </a:extLst>
          </p:cNvPr>
          <p:cNvSpPr>
            <a:spLocks noChangeArrowheads="1"/>
          </p:cNvSpPr>
          <p:nvPr/>
        </p:nvSpPr>
        <p:spPr bwMode="auto">
          <a:xfrm>
            <a:off x="539750" y="3851275"/>
            <a:ext cx="3494088"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7878" name="Rectangle 6">
            <a:extLst>
              <a:ext uri="{FF2B5EF4-FFF2-40B4-BE49-F238E27FC236}">
                <a16:creationId xmlns:a16="http://schemas.microsoft.com/office/drawing/2014/main" id="{F7A7BF07-8C4D-412F-0A26-957817A484E2}"/>
              </a:ext>
            </a:extLst>
          </p:cNvPr>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07879" name="Object 7">
            <a:extLst>
              <a:ext uri="{FF2B5EF4-FFF2-40B4-BE49-F238E27FC236}">
                <a16:creationId xmlns:a16="http://schemas.microsoft.com/office/drawing/2014/main" id="{706B96E0-6A9D-8640-1B4F-B08E3B66F165}"/>
              </a:ext>
            </a:extLst>
          </p:cNvPr>
          <p:cNvGraphicFramePr>
            <a:graphicFrameLocks noChangeAspect="1"/>
          </p:cNvGraphicFramePr>
          <p:nvPr/>
        </p:nvGraphicFramePr>
        <p:xfrm>
          <a:off x="5838825" y="2044700"/>
          <a:ext cx="2290763" cy="2459038"/>
        </p:xfrm>
        <a:graphic>
          <a:graphicData uri="http://schemas.openxmlformats.org/presentationml/2006/ole">
            <mc:AlternateContent xmlns:mc="http://schemas.openxmlformats.org/markup-compatibility/2006">
              <mc:Choice xmlns:v="urn:schemas-microsoft-com:vml" Requires="v">
                <p:oleObj name="Picture" r:id="rId2" imgW="1600200" imgH="1714500" progId="Word.Picture.8">
                  <p:embed/>
                </p:oleObj>
              </mc:Choice>
              <mc:Fallback>
                <p:oleObj name="Picture" r:id="rId2" imgW="1600200" imgH="1714500" progId="Word.Picture.8">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825" y="2044700"/>
                        <a:ext cx="2290763" cy="245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7880" name="Rectangle 8">
            <a:extLst>
              <a:ext uri="{FF2B5EF4-FFF2-40B4-BE49-F238E27FC236}">
                <a16:creationId xmlns:a16="http://schemas.microsoft.com/office/drawing/2014/main" id="{F5347A25-216B-14D9-E94C-A40E55C246A3}"/>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
        <p:nvSpPr>
          <p:cNvPr id="207881" name="Line 9">
            <a:extLst>
              <a:ext uri="{FF2B5EF4-FFF2-40B4-BE49-F238E27FC236}">
                <a16:creationId xmlns:a16="http://schemas.microsoft.com/office/drawing/2014/main" id="{D978A341-D2B9-E941-3064-6345E1819293}"/>
              </a:ext>
            </a:extLst>
          </p:cNvPr>
          <p:cNvSpPr>
            <a:spLocks noChangeShapeType="1"/>
          </p:cNvSpPr>
          <p:nvPr/>
        </p:nvSpPr>
        <p:spPr bwMode="auto">
          <a:xfrm flipV="1">
            <a:off x="4033838" y="2890838"/>
            <a:ext cx="2381250" cy="998537"/>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882" name="Rectangle 10">
            <a:extLst>
              <a:ext uri="{FF2B5EF4-FFF2-40B4-BE49-F238E27FC236}">
                <a16:creationId xmlns:a16="http://schemas.microsoft.com/office/drawing/2014/main" id="{B5287268-1B80-464F-ABA1-660C4C77BD44}"/>
              </a:ext>
            </a:extLst>
          </p:cNvPr>
          <p:cNvSpPr>
            <a:spLocks noChangeArrowheads="1"/>
          </p:cNvSpPr>
          <p:nvPr/>
        </p:nvSpPr>
        <p:spPr bwMode="auto">
          <a:xfrm>
            <a:off x="6530975" y="2928938"/>
            <a:ext cx="7683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360452"/>
                                        </p:tgtEl>
                                        <p:attrNameLst>
                                          <p:attrName>style.visibility</p:attrName>
                                        </p:attrNameLst>
                                      </p:cBhvr>
                                      <p:to>
                                        <p:strVal val="visible"/>
                                      </p:to>
                                    </p:set>
                                    <p:anim calcmode="lin" valueType="num">
                                      <p:cBhvr additive="base">
                                        <p:cTn id="7" dur="500" fill="hold"/>
                                        <p:tgtEl>
                                          <p:spTgt spid="360452"/>
                                        </p:tgtEl>
                                        <p:attrNameLst>
                                          <p:attrName>ppt_x</p:attrName>
                                        </p:attrNameLst>
                                      </p:cBhvr>
                                      <p:tavLst>
                                        <p:tav tm="0">
                                          <p:val>
                                            <p:strVal val="0-#ppt_w/2"/>
                                          </p:val>
                                        </p:tav>
                                        <p:tav tm="100000">
                                          <p:val>
                                            <p:strVal val="#ppt_x"/>
                                          </p:val>
                                        </p:tav>
                                      </p:tavLst>
                                    </p:anim>
                                    <p:anim calcmode="lin" valueType="num">
                                      <p:cBhvr additive="base">
                                        <p:cTn id="8" dur="500" fill="hold"/>
                                        <p:tgtEl>
                                          <p:spTgt spid="3604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2" grpId="0" animBg="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Slide Number Placeholder 4">
            <a:extLst>
              <a:ext uri="{FF2B5EF4-FFF2-40B4-BE49-F238E27FC236}">
                <a16:creationId xmlns:a16="http://schemas.microsoft.com/office/drawing/2014/main" id="{AE90E351-1B3B-44B9-E29E-4E1F3920579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11619CC-73C9-B947-ADFF-A3BC8CE4C83D}" type="slidenum">
              <a:rPr lang="en-US" altLang="en-US" sz="1400"/>
              <a:pPr>
                <a:spcBef>
                  <a:spcPct val="0"/>
                </a:spcBef>
                <a:buClrTx/>
                <a:buSzTx/>
                <a:buFontTx/>
                <a:buNone/>
              </a:pPr>
              <a:t>161</a:t>
            </a:fld>
            <a:endParaRPr lang="en-US" altLang="en-US" sz="1400"/>
          </a:p>
        </p:txBody>
      </p:sp>
      <p:sp>
        <p:nvSpPr>
          <p:cNvPr id="232450" name="Rectangle 2">
            <a:extLst>
              <a:ext uri="{FF2B5EF4-FFF2-40B4-BE49-F238E27FC236}">
                <a16:creationId xmlns:a16="http://schemas.microsoft.com/office/drawing/2014/main" id="{1BE163DA-E1EB-C958-ECD6-0CEB76D194E9}"/>
              </a:ext>
            </a:extLst>
          </p:cNvPr>
          <p:cNvSpPr>
            <a:spLocks noGrp="1" noChangeArrowheads="1"/>
          </p:cNvSpPr>
          <p:nvPr>
            <p:ph type="title"/>
          </p:nvPr>
        </p:nvSpPr>
        <p:spPr>
          <a:xfrm>
            <a:off x="685800" y="228600"/>
            <a:ext cx="7772400" cy="533400"/>
          </a:xfrm>
        </p:spPr>
        <p:txBody>
          <a:bodyPr/>
          <a:lstStyle/>
          <a:p>
            <a:r>
              <a:rPr lang="en-US" altLang="en-US" sz="4000"/>
              <a:t>Processing Arrays</a:t>
            </a:r>
          </a:p>
        </p:txBody>
      </p:sp>
      <p:sp>
        <p:nvSpPr>
          <p:cNvPr id="232451" name="Rectangle 3">
            <a:extLst>
              <a:ext uri="{FF2B5EF4-FFF2-40B4-BE49-F238E27FC236}">
                <a16:creationId xmlns:a16="http://schemas.microsoft.com/office/drawing/2014/main" id="{B227D992-9E16-8CD2-4553-06B4C5F31E64}"/>
              </a:ext>
            </a:extLst>
          </p:cNvPr>
          <p:cNvSpPr>
            <a:spLocks noGrp="1" noChangeArrowheads="1"/>
          </p:cNvSpPr>
          <p:nvPr>
            <p:ph type="body" idx="1"/>
          </p:nvPr>
        </p:nvSpPr>
        <p:spPr>
          <a:xfrm>
            <a:off x="304800" y="1066800"/>
            <a:ext cx="8534400" cy="4953000"/>
          </a:xfrm>
        </p:spPr>
        <p:txBody>
          <a:bodyPr/>
          <a:lstStyle/>
          <a:p>
            <a:pPr marL="609600" indent="-609600">
              <a:lnSpc>
                <a:spcPct val="90000"/>
              </a:lnSpc>
              <a:spcBef>
                <a:spcPct val="50000"/>
              </a:spcBef>
              <a:buFont typeface="Monotype Sorts" pitchFamily="2" charset="2"/>
              <a:buNone/>
            </a:pPr>
            <a:r>
              <a:rPr lang="en-US" altLang="en-US" sz="2800">
                <a:cs typeface="Times New Roman" panose="02020603050405020304" pitchFamily="18" charset="0"/>
              </a:rPr>
              <a:t>See the examples in the text.</a:t>
            </a:r>
          </a:p>
          <a:p>
            <a:pPr marL="609600" indent="-609600">
              <a:lnSpc>
                <a:spcPct val="90000"/>
              </a:lnSpc>
              <a:spcBef>
                <a:spcPct val="50000"/>
              </a:spcBef>
              <a:buFont typeface="Monotype Sorts" pitchFamily="2" charset="2"/>
              <a:buAutoNum type="arabicPeriod"/>
            </a:pPr>
            <a:r>
              <a:rPr lang="en-US" altLang="en-US" sz="2500">
                <a:cs typeface="Times New Roman" panose="02020603050405020304" pitchFamily="18" charset="0"/>
              </a:rPr>
              <a:t>(Initializing arrays with input values)</a:t>
            </a:r>
          </a:p>
          <a:p>
            <a:pPr marL="609600" indent="-609600">
              <a:lnSpc>
                <a:spcPct val="90000"/>
              </a:lnSpc>
              <a:spcBef>
                <a:spcPct val="50000"/>
              </a:spcBef>
              <a:buFont typeface="Monotype Sorts" pitchFamily="2" charset="2"/>
              <a:buAutoNum type="arabicPeriod"/>
            </a:pPr>
            <a:r>
              <a:rPr lang="en-US" altLang="en-US" sz="2500">
                <a:cs typeface="Times New Roman" panose="02020603050405020304" pitchFamily="18" charset="0"/>
              </a:rPr>
              <a:t>(Initializing arrays with random values)</a:t>
            </a:r>
          </a:p>
          <a:p>
            <a:pPr marL="609600" indent="-609600">
              <a:lnSpc>
                <a:spcPct val="90000"/>
              </a:lnSpc>
              <a:spcBef>
                <a:spcPct val="50000"/>
              </a:spcBef>
              <a:buFont typeface="Monotype Sorts" pitchFamily="2" charset="2"/>
              <a:buAutoNum type="arabicPeriod"/>
            </a:pPr>
            <a:r>
              <a:rPr lang="en-US" altLang="en-US" sz="2500">
                <a:cs typeface="Times New Roman" panose="02020603050405020304" pitchFamily="18" charset="0"/>
              </a:rPr>
              <a:t>(Printing arrays)</a:t>
            </a:r>
          </a:p>
          <a:p>
            <a:pPr marL="609600" indent="-609600">
              <a:lnSpc>
                <a:spcPct val="90000"/>
              </a:lnSpc>
              <a:spcBef>
                <a:spcPct val="50000"/>
              </a:spcBef>
              <a:buFont typeface="Monotype Sorts" pitchFamily="2" charset="2"/>
              <a:buAutoNum type="arabicPeriod"/>
            </a:pPr>
            <a:r>
              <a:rPr lang="en-US" altLang="en-US" sz="2500">
                <a:cs typeface="Times New Roman" panose="02020603050405020304" pitchFamily="18" charset="0"/>
              </a:rPr>
              <a:t>(Summing all elements)</a:t>
            </a:r>
          </a:p>
          <a:p>
            <a:pPr marL="609600" indent="-609600">
              <a:lnSpc>
                <a:spcPct val="90000"/>
              </a:lnSpc>
              <a:spcBef>
                <a:spcPct val="50000"/>
              </a:spcBef>
              <a:buFont typeface="Monotype Sorts" pitchFamily="2" charset="2"/>
              <a:buAutoNum type="arabicPeriod"/>
            </a:pPr>
            <a:r>
              <a:rPr lang="en-US" altLang="en-US" sz="2500">
                <a:cs typeface="Times New Roman" panose="02020603050405020304" pitchFamily="18" charset="0"/>
              </a:rPr>
              <a:t>(Finding the largest element)</a:t>
            </a:r>
          </a:p>
          <a:p>
            <a:pPr marL="609600" indent="-609600">
              <a:lnSpc>
                <a:spcPct val="90000"/>
              </a:lnSpc>
              <a:spcBef>
                <a:spcPct val="50000"/>
              </a:spcBef>
              <a:buFont typeface="Monotype Sorts" pitchFamily="2" charset="2"/>
              <a:buAutoNum type="arabicPeriod"/>
            </a:pPr>
            <a:r>
              <a:rPr lang="en-US" altLang="en-US" sz="2500">
                <a:cs typeface="Times New Roman" panose="02020603050405020304" pitchFamily="18" charset="0"/>
              </a:rPr>
              <a:t>(Finding the smallest index of the largest element)</a:t>
            </a:r>
          </a:p>
          <a:p>
            <a:pPr marL="609600" indent="-609600">
              <a:lnSpc>
                <a:spcPct val="90000"/>
              </a:lnSpc>
              <a:spcBef>
                <a:spcPct val="50000"/>
              </a:spcBef>
              <a:buFont typeface="Monotype Sorts" pitchFamily="2" charset="2"/>
              <a:buAutoNum type="arabicPeriod"/>
            </a:pPr>
            <a:r>
              <a:rPr lang="en-US" altLang="en-US" sz="2500"/>
              <a:t>(</a:t>
            </a:r>
            <a:r>
              <a:rPr lang="en-US" altLang="en-US" sz="2500" i="1"/>
              <a:t>Random shuffling</a:t>
            </a:r>
            <a:r>
              <a:rPr lang="en-US" altLang="en-US" sz="2500"/>
              <a:t>) </a:t>
            </a:r>
          </a:p>
          <a:p>
            <a:pPr marL="609600" indent="-609600">
              <a:lnSpc>
                <a:spcPct val="90000"/>
              </a:lnSpc>
              <a:spcBef>
                <a:spcPct val="50000"/>
              </a:spcBef>
              <a:buFont typeface="Monotype Sorts" pitchFamily="2" charset="2"/>
              <a:buAutoNum type="arabicPeriod"/>
            </a:pPr>
            <a:r>
              <a:rPr lang="en-US" altLang="en-US" sz="2500"/>
              <a:t>(</a:t>
            </a:r>
            <a:r>
              <a:rPr lang="en-US" altLang="en-US" sz="2500" i="1"/>
              <a:t>Shifting elements</a:t>
            </a:r>
            <a:r>
              <a:rPr lang="en-US" altLang="en-US" sz="2500"/>
              <a:t>)</a:t>
            </a:r>
            <a:r>
              <a:rPr lang="en-US" altLang="en-US" sz="2400"/>
              <a:t> </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Slide Number Placeholder 4">
            <a:extLst>
              <a:ext uri="{FF2B5EF4-FFF2-40B4-BE49-F238E27FC236}">
                <a16:creationId xmlns:a16="http://schemas.microsoft.com/office/drawing/2014/main" id="{336875CA-0E41-E328-7B45-9BA97AC2E62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A71C2AF-F3DF-2840-BA69-E4232F019521}" type="slidenum">
              <a:rPr lang="en-US" altLang="en-US" sz="1400"/>
              <a:pPr>
                <a:spcBef>
                  <a:spcPct val="0"/>
                </a:spcBef>
                <a:buClrTx/>
                <a:buSzTx/>
                <a:buFontTx/>
                <a:buNone/>
              </a:pPr>
              <a:t>162</a:t>
            </a:fld>
            <a:endParaRPr lang="en-US" altLang="en-US" sz="1400"/>
          </a:p>
        </p:txBody>
      </p:sp>
      <p:sp>
        <p:nvSpPr>
          <p:cNvPr id="233474" name="Rectangle 2">
            <a:extLst>
              <a:ext uri="{FF2B5EF4-FFF2-40B4-BE49-F238E27FC236}">
                <a16:creationId xmlns:a16="http://schemas.microsoft.com/office/drawing/2014/main" id="{999AA8F2-E6E8-7D9A-EE9C-DE66E31D807B}"/>
              </a:ext>
            </a:extLst>
          </p:cNvPr>
          <p:cNvSpPr>
            <a:spLocks noGrp="1" noChangeArrowheads="1"/>
          </p:cNvSpPr>
          <p:nvPr>
            <p:ph type="title"/>
          </p:nvPr>
        </p:nvSpPr>
        <p:spPr>
          <a:xfrm>
            <a:off x="309563" y="381000"/>
            <a:ext cx="8564562" cy="782638"/>
          </a:xfrm>
        </p:spPr>
        <p:txBody>
          <a:bodyPr/>
          <a:lstStyle/>
          <a:p>
            <a:r>
              <a:rPr lang="en-US" altLang="en-US" sz="4500">
                <a:cs typeface="Times New Roman" panose="02020603050405020304" pitchFamily="18" charset="0"/>
              </a:rPr>
              <a:t>Initializing arrays with input values</a:t>
            </a:r>
            <a:endParaRPr lang="en-US" altLang="en-US" sz="4500">
              <a:cs typeface="Times New Roman" panose="02020603050405020304" pitchFamily="18" charset="0"/>
              <a:hlinkClick r:id="rId2" action="ppaction://program"/>
            </a:endParaRPr>
          </a:p>
        </p:txBody>
      </p:sp>
      <p:sp>
        <p:nvSpPr>
          <p:cNvPr id="38916" name="Rectangle 3">
            <a:extLst>
              <a:ext uri="{FF2B5EF4-FFF2-40B4-BE49-F238E27FC236}">
                <a16:creationId xmlns:a16="http://schemas.microsoft.com/office/drawing/2014/main" id="{1CC714FF-D40D-A283-C2CC-2B7BFF622558}"/>
              </a:ext>
            </a:extLst>
          </p:cNvPr>
          <p:cNvSpPr>
            <a:spLocks noGrp="1" noChangeArrowheads="1"/>
          </p:cNvSpPr>
          <p:nvPr>
            <p:ph type="body" idx="1"/>
          </p:nvPr>
        </p:nvSpPr>
        <p:spPr>
          <a:xfrm>
            <a:off x="155575" y="1778000"/>
            <a:ext cx="8794750" cy="3263900"/>
          </a:xfrm>
        </p:spPr>
        <p:txBody>
          <a:bodyPr/>
          <a:lstStyle/>
          <a:p>
            <a:pPr marL="609600" indent="-609600">
              <a:lnSpc>
                <a:spcPct val="80000"/>
              </a:lnSpc>
              <a:buFont typeface="Monotype Sorts" pitchFamily="2" charset="2"/>
              <a:buNone/>
              <a:defRPr/>
            </a:pPr>
            <a:r>
              <a:rPr lang="en-US" sz="2800" dirty="0" err="1">
                <a:solidFill>
                  <a:schemeClr val="accent4"/>
                </a:solidFill>
              </a:rPr>
              <a:t>java.util.Scanner</a:t>
            </a:r>
            <a:r>
              <a:rPr lang="en-US" sz="2800" dirty="0">
                <a:solidFill>
                  <a:schemeClr val="accent4"/>
                </a:solidFill>
              </a:rPr>
              <a:t> input = </a:t>
            </a:r>
            <a:r>
              <a:rPr lang="en-US" sz="2800" b="1" dirty="0">
                <a:solidFill>
                  <a:schemeClr val="accent4"/>
                </a:solidFill>
              </a:rPr>
              <a:t>new</a:t>
            </a:r>
            <a:r>
              <a:rPr lang="en-US" sz="2800" dirty="0">
                <a:solidFill>
                  <a:schemeClr val="accent4"/>
                </a:solidFill>
              </a:rPr>
              <a:t> </a:t>
            </a:r>
            <a:r>
              <a:rPr lang="en-US" sz="2800" dirty="0" err="1">
                <a:solidFill>
                  <a:schemeClr val="accent4"/>
                </a:solidFill>
              </a:rPr>
              <a:t>java.util.Scanner</a:t>
            </a:r>
            <a:r>
              <a:rPr lang="en-US" sz="2800" dirty="0">
                <a:solidFill>
                  <a:schemeClr val="accent4"/>
                </a:solidFill>
              </a:rPr>
              <a:t>(System.in);</a:t>
            </a:r>
          </a:p>
          <a:p>
            <a:pPr marL="609600" indent="-609600">
              <a:lnSpc>
                <a:spcPct val="80000"/>
              </a:lnSpc>
              <a:buFont typeface="Monotype Sorts" pitchFamily="2" charset="2"/>
              <a:buNone/>
              <a:defRPr/>
            </a:pPr>
            <a:r>
              <a:rPr lang="en-US" sz="2800" dirty="0" err="1">
                <a:solidFill>
                  <a:schemeClr val="accent4"/>
                </a:solidFill>
              </a:rPr>
              <a:t>System.out.print</a:t>
            </a:r>
            <a:r>
              <a:rPr lang="en-US" sz="2800" dirty="0">
                <a:solidFill>
                  <a:schemeClr val="accent4"/>
                </a:solidFill>
              </a:rPr>
              <a:t>("Enter " + </a:t>
            </a:r>
            <a:r>
              <a:rPr lang="en-US" sz="2800" dirty="0" err="1">
                <a:solidFill>
                  <a:schemeClr val="accent4"/>
                </a:solidFill>
              </a:rPr>
              <a:t>myList.length</a:t>
            </a:r>
            <a:r>
              <a:rPr lang="en-US" sz="2800" dirty="0">
                <a:solidFill>
                  <a:schemeClr val="accent4"/>
                </a:solidFill>
              </a:rPr>
              <a:t> + " values: ");</a:t>
            </a:r>
            <a:endParaRPr lang="en-US" sz="2800" b="1" dirty="0">
              <a:solidFill>
                <a:schemeClr val="accent4"/>
              </a:solidFill>
            </a:endParaRPr>
          </a:p>
          <a:p>
            <a:pPr marL="609600" indent="-609600">
              <a:lnSpc>
                <a:spcPct val="80000"/>
              </a:lnSpc>
              <a:buFont typeface="Monotype Sorts" pitchFamily="2" charset="2"/>
              <a:buNone/>
              <a:defRPr/>
            </a:pPr>
            <a:r>
              <a:rPr lang="en-US" sz="2800" b="1" dirty="0">
                <a:solidFill>
                  <a:schemeClr val="accent4"/>
                </a:solidFill>
              </a:rPr>
              <a:t>for</a:t>
            </a:r>
            <a:r>
              <a:rPr lang="en-US" sz="2800" dirty="0">
                <a:solidFill>
                  <a:schemeClr val="accent4"/>
                </a:solidFill>
              </a:rPr>
              <a:t> (</a:t>
            </a:r>
            <a:r>
              <a:rPr lang="en-US" sz="2800" b="1" dirty="0" err="1">
                <a:solidFill>
                  <a:schemeClr val="accent4"/>
                </a:solidFill>
              </a:rPr>
              <a:t>int</a:t>
            </a:r>
            <a:r>
              <a:rPr lang="en-US" sz="2800" dirty="0">
                <a:solidFill>
                  <a:schemeClr val="accent4"/>
                </a:solidFill>
              </a:rPr>
              <a:t> </a:t>
            </a:r>
            <a:r>
              <a:rPr lang="en-US" sz="2800" dirty="0" err="1">
                <a:solidFill>
                  <a:schemeClr val="accent4"/>
                </a:solidFill>
              </a:rPr>
              <a:t>i</a:t>
            </a:r>
            <a:r>
              <a:rPr lang="en-US" sz="2800" dirty="0">
                <a:solidFill>
                  <a:schemeClr val="accent4"/>
                </a:solidFill>
              </a:rPr>
              <a:t> = 0; </a:t>
            </a:r>
            <a:r>
              <a:rPr lang="en-US" sz="2800" dirty="0" err="1">
                <a:solidFill>
                  <a:schemeClr val="accent4"/>
                </a:solidFill>
              </a:rPr>
              <a:t>i</a:t>
            </a:r>
            <a:r>
              <a:rPr lang="en-US" sz="2800" dirty="0">
                <a:solidFill>
                  <a:schemeClr val="accent4"/>
                </a:solidFill>
              </a:rPr>
              <a:t> &lt; </a:t>
            </a:r>
            <a:r>
              <a:rPr lang="en-US" sz="2800" dirty="0" err="1">
                <a:solidFill>
                  <a:schemeClr val="accent4"/>
                </a:solidFill>
              </a:rPr>
              <a:t>myList.length</a:t>
            </a:r>
            <a:r>
              <a:rPr lang="en-US" sz="2800" dirty="0">
                <a:solidFill>
                  <a:schemeClr val="accent4"/>
                </a:solidFill>
              </a:rPr>
              <a:t>; </a:t>
            </a:r>
            <a:r>
              <a:rPr lang="en-US" sz="2800" dirty="0" err="1">
                <a:solidFill>
                  <a:schemeClr val="accent4"/>
                </a:solidFill>
              </a:rPr>
              <a:t>i</a:t>
            </a:r>
            <a:r>
              <a:rPr lang="en-US" sz="2800" dirty="0">
                <a:solidFill>
                  <a:schemeClr val="accent4"/>
                </a:solidFill>
              </a:rPr>
              <a:t>++) </a:t>
            </a:r>
          </a:p>
          <a:p>
            <a:pPr marL="609600" indent="-609600">
              <a:lnSpc>
                <a:spcPct val="80000"/>
              </a:lnSpc>
              <a:buFont typeface="Monotype Sorts" pitchFamily="2" charset="2"/>
              <a:buNone/>
              <a:defRPr/>
            </a:pPr>
            <a:r>
              <a:rPr lang="en-US" sz="2800" dirty="0">
                <a:solidFill>
                  <a:schemeClr val="accent4"/>
                </a:solidFill>
              </a:rPr>
              <a:t>  </a:t>
            </a:r>
            <a:r>
              <a:rPr lang="en-US" sz="2800" dirty="0" err="1">
                <a:solidFill>
                  <a:schemeClr val="accent4"/>
                </a:solidFill>
              </a:rPr>
              <a:t>myList</a:t>
            </a:r>
            <a:r>
              <a:rPr lang="en-US" sz="2800" dirty="0">
                <a:solidFill>
                  <a:schemeClr val="accent4"/>
                </a:solidFill>
              </a:rPr>
              <a:t>[</a:t>
            </a:r>
            <a:r>
              <a:rPr lang="en-US" sz="2800" dirty="0" err="1">
                <a:solidFill>
                  <a:schemeClr val="accent4"/>
                </a:solidFill>
              </a:rPr>
              <a:t>i</a:t>
            </a:r>
            <a:r>
              <a:rPr lang="en-US" sz="2800" dirty="0">
                <a:solidFill>
                  <a:schemeClr val="accent4"/>
                </a:solidFill>
              </a:rPr>
              <a:t>] = </a:t>
            </a:r>
            <a:r>
              <a:rPr lang="en-US" sz="2800" dirty="0" err="1">
                <a:solidFill>
                  <a:schemeClr val="accent4"/>
                </a:solidFill>
              </a:rPr>
              <a:t>input.nextDouble</a:t>
            </a:r>
            <a:r>
              <a:rPr lang="en-US" sz="2800" dirty="0">
                <a:solidFill>
                  <a:schemeClr val="accent4"/>
                </a:solidFill>
              </a:rPr>
              <a:t>();</a:t>
            </a:r>
          </a:p>
        </p:txBody>
      </p:sp>
      <p:sp>
        <p:nvSpPr>
          <p:cNvPr id="233476" name="Rectangle 4">
            <a:extLst>
              <a:ext uri="{FF2B5EF4-FFF2-40B4-BE49-F238E27FC236}">
                <a16:creationId xmlns:a16="http://schemas.microsoft.com/office/drawing/2014/main" id="{E73055DD-DBF6-5685-A5EC-F899A6F9804D}"/>
              </a:ext>
            </a:extLst>
          </p:cNvPr>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3477" name="Rectangle 5">
            <a:extLst>
              <a:ext uri="{FF2B5EF4-FFF2-40B4-BE49-F238E27FC236}">
                <a16:creationId xmlns:a16="http://schemas.microsoft.com/office/drawing/2014/main" id="{BAF99AFE-F171-B782-AB2A-14D1AD8F404C}"/>
              </a:ext>
            </a:extLst>
          </p:cNvPr>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7" name="Slide Number Placeholder 4">
            <a:extLst>
              <a:ext uri="{FF2B5EF4-FFF2-40B4-BE49-F238E27FC236}">
                <a16:creationId xmlns:a16="http://schemas.microsoft.com/office/drawing/2014/main" id="{D7C81D92-A97C-8523-5CA7-5070296E845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F690B88-3890-9242-B7AC-71B4191E63B8}" type="slidenum">
              <a:rPr lang="en-US" altLang="en-US" sz="1400"/>
              <a:pPr>
                <a:spcBef>
                  <a:spcPct val="0"/>
                </a:spcBef>
                <a:buClrTx/>
                <a:buSzTx/>
                <a:buFontTx/>
                <a:buNone/>
              </a:pPr>
              <a:t>163</a:t>
            </a:fld>
            <a:endParaRPr lang="en-US" altLang="en-US" sz="1400"/>
          </a:p>
        </p:txBody>
      </p:sp>
      <p:sp>
        <p:nvSpPr>
          <p:cNvPr id="234498" name="Rectangle 2">
            <a:extLst>
              <a:ext uri="{FF2B5EF4-FFF2-40B4-BE49-F238E27FC236}">
                <a16:creationId xmlns:a16="http://schemas.microsoft.com/office/drawing/2014/main" id="{A37A241D-F294-E557-1BF7-861D377EF8A8}"/>
              </a:ext>
            </a:extLst>
          </p:cNvPr>
          <p:cNvSpPr>
            <a:spLocks noGrp="1" noChangeArrowheads="1"/>
          </p:cNvSpPr>
          <p:nvPr>
            <p:ph type="title"/>
          </p:nvPr>
        </p:nvSpPr>
        <p:spPr>
          <a:xfrm>
            <a:off x="309563" y="381000"/>
            <a:ext cx="8564562" cy="782638"/>
          </a:xfrm>
        </p:spPr>
        <p:txBody>
          <a:bodyPr/>
          <a:lstStyle/>
          <a:p>
            <a:r>
              <a:rPr lang="en-US" altLang="en-US" sz="4100">
                <a:cs typeface="Times New Roman" panose="02020603050405020304" pitchFamily="18" charset="0"/>
              </a:rPr>
              <a:t>Initializing arrays with random values</a:t>
            </a:r>
            <a:endParaRPr lang="en-US" altLang="en-US" sz="4100">
              <a:cs typeface="Times New Roman" panose="02020603050405020304" pitchFamily="18" charset="0"/>
              <a:hlinkClick r:id="rId2" action="ppaction://program"/>
            </a:endParaRPr>
          </a:p>
        </p:txBody>
      </p:sp>
      <p:sp>
        <p:nvSpPr>
          <p:cNvPr id="39940" name="Rectangle 3">
            <a:extLst>
              <a:ext uri="{FF2B5EF4-FFF2-40B4-BE49-F238E27FC236}">
                <a16:creationId xmlns:a16="http://schemas.microsoft.com/office/drawing/2014/main" id="{4FA5F1B8-2A2E-0EE6-1BE5-2F8C7C329FED}"/>
              </a:ext>
            </a:extLst>
          </p:cNvPr>
          <p:cNvSpPr>
            <a:spLocks noGrp="1" noChangeArrowheads="1"/>
          </p:cNvSpPr>
          <p:nvPr>
            <p:ph type="body" idx="1"/>
          </p:nvPr>
        </p:nvSpPr>
        <p:spPr>
          <a:xfrm>
            <a:off x="155575" y="1778000"/>
            <a:ext cx="8836025" cy="2073275"/>
          </a:xfrm>
        </p:spPr>
        <p:txBody>
          <a:bodyPr/>
          <a:lstStyle/>
          <a:p>
            <a:pPr marL="609600" indent="-609600">
              <a:lnSpc>
                <a:spcPct val="90000"/>
              </a:lnSpc>
              <a:buFont typeface="Monotype Sorts" pitchFamily="2" charset="2"/>
              <a:buNone/>
              <a:defRPr/>
            </a:pPr>
            <a:r>
              <a:rPr lang="en-US" sz="4000" b="1" dirty="0">
                <a:solidFill>
                  <a:schemeClr val="accent4"/>
                </a:solidFill>
              </a:rPr>
              <a:t>for</a:t>
            </a:r>
            <a:r>
              <a:rPr lang="en-US" sz="4000" dirty="0">
                <a:solidFill>
                  <a:schemeClr val="accent4"/>
                </a:solidFill>
              </a:rPr>
              <a:t> (</a:t>
            </a:r>
            <a:r>
              <a:rPr lang="en-US" sz="4000" b="1" dirty="0" err="1">
                <a:solidFill>
                  <a:schemeClr val="accent4"/>
                </a:solidFill>
              </a:rPr>
              <a:t>int</a:t>
            </a:r>
            <a:r>
              <a:rPr lang="en-US" sz="4000" dirty="0">
                <a:solidFill>
                  <a:schemeClr val="accent4"/>
                </a:solidFill>
              </a:rPr>
              <a:t> </a:t>
            </a:r>
            <a:r>
              <a:rPr lang="en-US" sz="4000" dirty="0" err="1">
                <a:solidFill>
                  <a:schemeClr val="accent4"/>
                </a:solidFill>
              </a:rPr>
              <a:t>i</a:t>
            </a:r>
            <a:r>
              <a:rPr lang="en-US" sz="4000" dirty="0">
                <a:solidFill>
                  <a:schemeClr val="accent4"/>
                </a:solidFill>
              </a:rPr>
              <a:t> = 0; </a:t>
            </a:r>
            <a:r>
              <a:rPr lang="en-US" sz="4000" dirty="0" err="1">
                <a:solidFill>
                  <a:schemeClr val="accent4"/>
                </a:solidFill>
              </a:rPr>
              <a:t>i</a:t>
            </a:r>
            <a:r>
              <a:rPr lang="en-US" sz="4000" dirty="0">
                <a:solidFill>
                  <a:schemeClr val="accent4"/>
                </a:solidFill>
              </a:rPr>
              <a:t> &lt; </a:t>
            </a:r>
            <a:r>
              <a:rPr lang="en-US" sz="4000" dirty="0" err="1">
                <a:solidFill>
                  <a:schemeClr val="accent4"/>
                </a:solidFill>
              </a:rPr>
              <a:t>myList.length</a:t>
            </a:r>
            <a:r>
              <a:rPr lang="en-US" sz="4000" dirty="0">
                <a:solidFill>
                  <a:schemeClr val="accent4"/>
                </a:solidFill>
              </a:rPr>
              <a:t>; </a:t>
            </a:r>
            <a:r>
              <a:rPr lang="en-US" sz="4000" dirty="0" err="1">
                <a:solidFill>
                  <a:schemeClr val="accent4"/>
                </a:solidFill>
              </a:rPr>
              <a:t>i</a:t>
            </a:r>
            <a:r>
              <a:rPr lang="en-US" sz="4000" dirty="0">
                <a:solidFill>
                  <a:schemeClr val="accent4"/>
                </a:solidFill>
              </a:rPr>
              <a:t>++) {</a:t>
            </a:r>
          </a:p>
          <a:p>
            <a:pPr marL="609600" indent="-609600">
              <a:lnSpc>
                <a:spcPct val="90000"/>
              </a:lnSpc>
              <a:buFont typeface="Monotype Sorts" pitchFamily="2" charset="2"/>
              <a:buNone/>
              <a:defRPr/>
            </a:pPr>
            <a:r>
              <a:rPr lang="en-US" sz="4000" dirty="0">
                <a:solidFill>
                  <a:schemeClr val="accent4"/>
                </a:solidFill>
              </a:rPr>
              <a:t>  </a:t>
            </a:r>
            <a:r>
              <a:rPr lang="en-US" sz="4000" dirty="0" err="1">
                <a:solidFill>
                  <a:schemeClr val="accent4"/>
                </a:solidFill>
              </a:rPr>
              <a:t>myList</a:t>
            </a:r>
            <a:r>
              <a:rPr lang="en-US" sz="4000" dirty="0">
                <a:solidFill>
                  <a:schemeClr val="accent4"/>
                </a:solidFill>
              </a:rPr>
              <a:t>[</a:t>
            </a:r>
            <a:r>
              <a:rPr lang="en-US" sz="4000" dirty="0" err="1">
                <a:solidFill>
                  <a:schemeClr val="accent4"/>
                </a:solidFill>
              </a:rPr>
              <a:t>i</a:t>
            </a:r>
            <a:r>
              <a:rPr lang="en-US" sz="4000" dirty="0">
                <a:solidFill>
                  <a:schemeClr val="accent4"/>
                </a:solidFill>
              </a:rPr>
              <a:t>] = </a:t>
            </a:r>
            <a:r>
              <a:rPr lang="en-US" sz="4000" dirty="0" err="1">
                <a:solidFill>
                  <a:schemeClr val="accent4"/>
                </a:solidFill>
              </a:rPr>
              <a:t>Math.random</a:t>
            </a:r>
            <a:r>
              <a:rPr lang="en-US" sz="4000" dirty="0">
                <a:solidFill>
                  <a:schemeClr val="accent4"/>
                </a:solidFill>
              </a:rPr>
              <a:t>() * 100;</a:t>
            </a:r>
          </a:p>
          <a:p>
            <a:pPr marL="609600" indent="-609600">
              <a:lnSpc>
                <a:spcPct val="90000"/>
              </a:lnSpc>
              <a:buFont typeface="Monotype Sorts" pitchFamily="2" charset="2"/>
              <a:buNone/>
              <a:defRPr/>
            </a:pPr>
            <a:r>
              <a:rPr lang="en-US" sz="4000" dirty="0">
                <a:solidFill>
                  <a:schemeClr val="accent4"/>
                </a:solidFill>
              </a:rPr>
              <a:t>}</a:t>
            </a:r>
          </a:p>
        </p:txBody>
      </p:sp>
      <p:sp>
        <p:nvSpPr>
          <p:cNvPr id="234500" name="Rectangle 4">
            <a:extLst>
              <a:ext uri="{FF2B5EF4-FFF2-40B4-BE49-F238E27FC236}">
                <a16:creationId xmlns:a16="http://schemas.microsoft.com/office/drawing/2014/main" id="{E980D591-6060-2B4C-3EFD-5D64AD54061F}"/>
              </a:ext>
            </a:extLst>
          </p:cNvPr>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4501" name="Rectangle 5">
            <a:extLst>
              <a:ext uri="{FF2B5EF4-FFF2-40B4-BE49-F238E27FC236}">
                <a16:creationId xmlns:a16="http://schemas.microsoft.com/office/drawing/2014/main" id="{C2B5DEA9-CF9F-345F-D81A-615852A96366}"/>
              </a:ext>
            </a:extLst>
          </p:cNvPr>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Slide Number Placeholder 4">
            <a:extLst>
              <a:ext uri="{FF2B5EF4-FFF2-40B4-BE49-F238E27FC236}">
                <a16:creationId xmlns:a16="http://schemas.microsoft.com/office/drawing/2014/main" id="{36389E82-FF0C-1F62-7600-1F1E5D9BC0B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422B3A9-BBEE-DA48-95F0-8F4CC1BA50DF}" type="slidenum">
              <a:rPr lang="en-US" altLang="en-US" sz="1400"/>
              <a:pPr>
                <a:spcBef>
                  <a:spcPct val="0"/>
                </a:spcBef>
                <a:buClrTx/>
                <a:buSzTx/>
                <a:buFontTx/>
                <a:buNone/>
              </a:pPr>
              <a:t>164</a:t>
            </a:fld>
            <a:endParaRPr lang="en-US" altLang="en-US" sz="1400"/>
          </a:p>
        </p:txBody>
      </p:sp>
      <p:sp>
        <p:nvSpPr>
          <p:cNvPr id="235522" name="Rectangle 2">
            <a:extLst>
              <a:ext uri="{FF2B5EF4-FFF2-40B4-BE49-F238E27FC236}">
                <a16:creationId xmlns:a16="http://schemas.microsoft.com/office/drawing/2014/main" id="{973B371A-79B6-D37E-E1FA-5924EE39594E}"/>
              </a:ext>
            </a:extLst>
          </p:cNvPr>
          <p:cNvSpPr>
            <a:spLocks noGrp="1" noChangeArrowheads="1"/>
          </p:cNvSpPr>
          <p:nvPr>
            <p:ph type="title"/>
          </p:nvPr>
        </p:nvSpPr>
        <p:spPr>
          <a:xfrm>
            <a:off x="309563" y="381000"/>
            <a:ext cx="8564562" cy="782638"/>
          </a:xfrm>
        </p:spPr>
        <p:txBody>
          <a:bodyPr/>
          <a:lstStyle/>
          <a:p>
            <a:r>
              <a:rPr lang="en-US" altLang="en-US" sz="4500">
                <a:cs typeface="Times New Roman" panose="02020603050405020304" pitchFamily="18" charset="0"/>
              </a:rPr>
              <a:t>Printing arrays</a:t>
            </a:r>
            <a:endParaRPr lang="en-US" altLang="en-US" sz="4500">
              <a:cs typeface="Times New Roman" panose="02020603050405020304" pitchFamily="18" charset="0"/>
              <a:hlinkClick r:id="rId2" action="ppaction://program"/>
            </a:endParaRPr>
          </a:p>
        </p:txBody>
      </p:sp>
      <p:sp>
        <p:nvSpPr>
          <p:cNvPr id="40964" name="Rectangle 3">
            <a:extLst>
              <a:ext uri="{FF2B5EF4-FFF2-40B4-BE49-F238E27FC236}">
                <a16:creationId xmlns:a16="http://schemas.microsoft.com/office/drawing/2014/main" id="{94378C75-D4E6-9101-FE6F-363309046D5A}"/>
              </a:ext>
            </a:extLst>
          </p:cNvPr>
          <p:cNvSpPr>
            <a:spLocks noGrp="1" noChangeArrowheads="1"/>
          </p:cNvSpPr>
          <p:nvPr>
            <p:ph type="body" idx="1"/>
          </p:nvPr>
        </p:nvSpPr>
        <p:spPr>
          <a:xfrm>
            <a:off x="155575" y="1778000"/>
            <a:ext cx="8832850" cy="2649538"/>
          </a:xfrm>
        </p:spPr>
        <p:txBody>
          <a:bodyPr/>
          <a:lstStyle/>
          <a:p>
            <a:pPr marL="609600" indent="-609600">
              <a:lnSpc>
                <a:spcPct val="80000"/>
              </a:lnSpc>
              <a:buFont typeface="Monotype Sorts" pitchFamily="2" charset="2"/>
              <a:buNone/>
              <a:defRPr/>
            </a:pPr>
            <a:r>
              <a:rPr lang="en-US" sz="4000" b="1" dirty="0">
                <a:solidFill>
                  <a:schemeClr val="accent4"/>
                </a:solidFill>
              </a:rPr>
              <a:t>for</a:t>
            </a:r>
            <a:r>
              <a:rPr lang="en-US" sz="4000" dirty="0">
                <a:solidFill>
                  <a:schemeClr val="accent4"/>
                </a:solidFill>
              </a:rPr>
              <a:t> (</a:t>
            </a:r>
            <a:r>
              <a:rPr lang="en-US" sz="4000" b="1" dirty="0" err="1">
                <a:solidFill>
                  <a:schemeClr val="accent4"/>
                </a:solidFill>
              </a:rPr>
              <a:t>int</a:t>
            </a:r>
            <a:r>
              <a:rPr lang="en-US" sz="4000" dirty="0">
                <a:solidFill>
                  <a:schemeClr val="accent4"/>
                </a:solidFill>
              </a:rPr>
              <a:t> </a:t>
            </a:r>
            <a:r>
              <a:rPr lang="en-US" sz="4000" dirty="0" err="1">
                <a:solidFill>
                  <a:schemeClr val="accent4"/>
                </a:solidFill>
              </a:rPr>
              <a:t>i</a:t>
            </a:r>
            <a:r>
              <a:rPr lang="en-US" sz="4000" dirty="0">
                <a:solidFill>
                  <a:schemeClr val="accent4"/>
                </a:solidFill>
              </a:rPr>
              <a:t> = 0; </a:t>
            </a:r>
            <a:r>
              <a:rPr lang="en-US" sz="4000" dirty="0" err="1">
                <a:solidFill>
                  <a:schemeClr val="accent4"/>
                </a:solidFill>
              </a:rPr>
              <a:t>i</a:t>
            </a:r>
            <a:r>
              <a:rPr lang="en-US" sz="4000" dirty="0">
                <a:solidFill>
                  <a:schemeClr val="accent4"/>
                </a:solidFill>
              </a:rPr>
              <a:t> &lt; </a:t>
            </a:r>
            <a:r>
              <a:rPr lang="en-US" sz="4000" dirty="0" err="1">
                <a:solidFill>
                  <a:schemeClr val="accent4"/>
                </a:solidFill>
              </a:rPr>
              <a:t>myList.length</a:t>
            </a:r>
            <a:r>
              <a:rPr lang="en-US" sz="4000" dirty="0">
                <a:solidFill>
                  <a:schemeClr val="accent4"/>
                </a:solidFill>
              </a:rPr>
              <a:t>; </a:t>
            </a:r>
            <a:r>
              <a:rPr lang="en-US" sz="4000" dirty="0" err="1">
                <a:solidFill>
                  <a:schemeClr val="accent4"/>
                </a:solidFill>
              </a:rPr>
              <a:t>i</a:t>
            </a:r>
            <a:r>
              <a:rPr lang="en-US" sz="4000" dirty="0">
                <a:solidFill>
                  <a:schemeClr val="accent4"/>
                </a:solidFill>
              </a:rPr>
              <a:t>++) {</a:t>
            </a:r>
          </a:p>
          <a:p>
            <a:pPr marL="609600" indent="-609600">
              <a:lnSpc>
                <a:spcPct val="80000"/>
              </a:lnSpc>
              <a:buFont typeface="Monotype Sorts" pitchFamily="2" charset="2"/>
              <a:buNone/>
              <a:defRPr/>
            </a:pPr>
            <a:r>
              <a:rPr lang="en-US" sz="4000" dirty="0">
                <a:solidFill>
                  <a:schemeClr val="accent4"/>
                </a:solidFill>
              </a:rPr>
              <a:t>  </a:t>
            </a:r>
            <a:r>
              <a:rPr lang="en-US" sz="4000" dirty="0" err="1">
                <a:solidFill>
                  <a:schemeClr val="accent4"/>
                </a:solidFill>
              </a:rPr>
              <a:t>System.out.print</a:t>
            </a:r>
            <a:r>
              <a:rPr lang="en-US" sz="4000" dirty="0">
                <a:solidFill>
                  <a:schemeClr val="accent4"/>
                </a:solidFill>
              </a:rPr>
              <a:t>(</a:t>
            </a:r>
            <a:r>
              <a:rPr lang="en-US" sz="4000" dirty="0" err="1">
                <a:solidFill>
                  <a:schemeClr val="accent4"/>
                </a:solidFill>
              </a:rPr>
              <a:t>myList</a:t>
            </a:r>
            <a:r>
              <a:rPr lang="en-US" sz="4000" dirty="0">
                <a:solidFill>
                  <a:schemeClr val="accent4"/>
                </a:solidFill>
              </a:rPr>
              <a:t>[</a:t>
            </a:r>
            <a:r>
              <a:rPr lang="en-US" sz="4000" dirty="0" err="1">
                <a:solidFill>
                  <a:schemeClr val="accent4"/>
                </a:solidFill>
              </a:rPr>
              <a:t>i</a:t>
            </a:r>
            <a:r>
              <a:rPr lang="en-US" sz="4000" dirty="0">
                <a:solidFill>
                  <a:schemeClr val="accent4"/>
                </a:solidFill>
              </a:rPr>
              <a:t>] + " ");</a:t>
            </a:r>
          </a:p>
          <a:p>
            <a:pPr marL="609600" indent="-609600">
              <a:lnSpc>
                <a:spcPct val="80000"/>
              </a:lnSpc>
              <a:buFont typeface="Monotype Sorts" pitchFamily="2" charset="2"/>
              <a:buNone/>
              <a:defRPr/>
            </a:pPr>
            <a:r>
              <a:rPr lang="en-US" sz="4000" dirty="0">
                <a:solidFill>
                  <a:schemeClr val="accent4"/>
                </a:solidFill>
              </a:rPr>
              <a:t>}</a:t>
            </a:r>
          </a:p>
        </p:txBody>
      </p:sp>
      <p:sp>
        <p:nvSpPr>
          <p:cNvPr id="235524" name="Rectangle 4">
            <a:extLst>
              <a:ext uri="{FF2B5EF4-FFF2-40B4-BE49-F238E27FC236}">
                <a16:creationId xmlns:a16="http://schemas.microsoft.com/office/drawing/2014/main" id="{23D53623-5A51-B4B6-833E-32A0C4B80197}"/>
              </a:ext>
            </a:extLst>
          </p:cNvPr>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25" name="Rectangle 5">
            <a:extLst>
              <a:ext uri="{FF2B5EF4-FFF2-40B4-BE49-F238E27FC236}">
                <a16:creationId xmlns:a16="http://schemas.microsoft.com/office/drawing/2014/main" id="{85A934F6-3057-A7A6-B028-FB743237A0DB}"/>
              </a:ext>
            </a:extLst>
          </p:cNvPr>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5" name="Slide Number Placeholder 4">
            <a:extLst>
              <a:ext uri="{FF2B5EF4-FFF2-40B4-BE49-F238E27FC236}">
                <a16:creationId xmlns:a16="http://schemas.microsoft.com/office/drawing/2014/main" id="{5BDE10A3-65A1-C2B6-6016-64691B4DCAE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6D5825B-38DF-6B4F-9692-2BF5813D8645}" type="slidenum">
              <a:rPr lang="en-US" altLang="en-US" sz="1400"/>
              <a:pPr>
                <a:spcBef>
                  <a:spcPct val="0"/>
                </a:spcBef>
                <a:buClrTx/>
                <a:buSzTx/>
                <a:buFontTx/>
                <a:buNone/>
              </a:pPr>
              <a:t>165</a:t>
            </a:fld>
            <a:endParaRPr lang="en-US" altLang="en-US" sz="1400"/>
          </a:p>
        </p:txBody>
      </p:sp>
      <p:sp>
        <p:nvSpPr>
          <p:cNvPr id="236546" name="Rectangle 2">
            <a:extLst>
              <a:ext uri="{FF2B5EF4-FFF2-40B4-BE49-F238E27FC236}">
                <a16:creationId xmlns:a16="http://schemas.microsoft.com/office/drawing/2014/main" id="{CDBFC2A4-08EA-F870-E041-E6FCFDBA4465}"/>
              </a:ext>
            </a:extLst>
          </p:cNvPr>
          <p:cNvSpPr>
            <a:spLocks noGrp="1" noChangeArrowheads="1"/>
          </p:cNvSpPr>
          <p:nvPr>
            <p:ph type="title"/>
          </p:nvPr>
        </p:nvSpPr>
        <p:spPr>
          <a:xfrm>
            <a:off x="309563" y="381000"/>
            <a:ext cx="8564562" cy="782638"/>
          </a:xfrm>
        </p:spPr>
        <p:txBody>
          <a:bodyPr/>
          <a:lstStyle/>
          <a:p>
            <a:r>
              <a:rPr lang="en-US" altLang="en-US" sz="4500">
                <a:cs typeface="Times New Roman" panose="02020603050405020304" pitchFamily="18" charset="0"/>
              </a:rPr>
              <a:t>Summing all elements</a:t>
            </a:r>
            <a:endParaRPr lang="en-US" altLang="en-US" sz="4500">
              <a:cs typeface="Times New Roman" panose="02020603050405020304" pitchFamily="18" charset="0"/>
              <a:hlinkClick r:id="rId2" action="ppaction://program"/>
            </a:endParaRPr>
          </a:p>
        </p:txBody>
      </p:sp>
      <p:sp>
        <p:nvSpPr>
          <p:cNvPr id="41988" name="Rectangle 3">
            <a:extLst>
              <a:ext uri="{FF2B5EF4-FFF2-40B4-BE49-F238E27FC236}">
                <a16:creationId xmlns:a16="http://schemas.microsoft.com/office/drawing/2014/main" id="{9082A30E-8B2C-9CDF-DF30-4BB4765AE448}"/>
              </a:ext>
            </a:extLst>
          </p:cNvPr>
          <p:cNvSpPr>
            <a:spLocks noGrp="1" noChangeArrowheads="1"/>
          </p:cNvSpPr>
          <p:nvPr>
            <p:ph type="body" idx="1"/>
          </p:nvPr>
        </p:nvSpPr>
        <p:spPr>
          <a:xfrm>
            <a:off x="155575" y="1778000"/>
            <a:ext cx="8832850" cy="2649538"/>
          </a:xfrm>
        </p:spPr>
        <p:txBody>
          <a:bodyPr/>
          <a:lstStyle/>
          <a:p>
            <a:pPr marL="609600" indent="-609600">
              <a:lnSpc>
                <a:spcPct val="80000"/>
              </a:lnSpc>
              <a:buFont typeface="Monotype Sorts" pitchFamily="2" charset="2"/>
              <a:buNone/>
              <a:defRPr/>
            </a:pPr>
            <a:r>
              <a:rPr lang="en-US" sz="4000" dirty="0">
                <a:solidFill>
                  <a:schemeClr val="accent4"/>
                </a:solidFill>
              </a:rPr>
              <a:t>double total = 0;</a:t>
            </a:r>
          </a:p>
          <a:p>
            <a:pPr marL="609600" indent="-609600">
              <a:lnSpc>
                <a:spcPct val="80000"/>
              </a:lnSpc>
              <a:buFont typeface="Monotype Sorts" pitchFamily="2" charset="2"/>
              <a:buNone/>
              <a:defRPr/>
            </a:pPr>
            <a:r>
              <a:rPr lang="en-US" sz="4000" dirty="0">
                <a:solidFill>
                  <a:schemeClr val="accent4"/>
                </a:solidFill>
              </a:rPr>
              <a:t>for (</a:t>
            </a:r>
            <a:r>
              <a:rPr lang="en-US" sz="4000" dirty="0" err="1">
                <a:solidFill>
                  <a:schemeClr val="accent4"/>
                </a:solidFill>
              </a:rPr>
              <a:t>int</a:t>
            </a:r>
            <a:r>
              <a:rPr lang="en-US" sz="4000" dirty="0">
                <a:solidFill>
                  <a:schemeClr val="accent4"/>
                </a:solidFill>
              </a:rPr>
              <a:t> </a:t>
            </a:r>
            <a:r>
              <a:rPr lang="en-US" sz="4000" dirty="0" err="1">
                <a:solidFill>
                  <a:schemeClr val="accent4"/>
                </a:solidFill>
              </a:rPr>
              <a:t>i</a:t>
            </a:r>
            <a:r>
              <a:rPr lang="en-US" sz="4000" dirty="0">
                <a:solidFill>
                  <a:schemeClr val="accent4"/>
                </a:solidFill>
              </a:rPr>
              <a:t> = 0; </a:t>
            </a:r>
            <a:r>
              <a:rPr lang="en-US" sz="4000" dirty="0" err="1">
                <a:solidFill>
                  <a:schemeClr val="accent4"/>
                </a:solidFill>
              </a:rPr>
              <a:t>i</a:t>
            </a:r>
            <a:r>
              <a:rPr lang="en-US" sz="4000" dirty="0">
                <a:solidFill>
                  <a:schemeClr val="accent4"/>
                </a:solidFill>
              </a:rPr>
              <a:t> &lt; </a:t>
            </a:r>
            <a:r>
              <a:rPr lang="en-US" sz="4000" dirty="0" err="1">
                <a:solidFill>
                  <a:schemeClr val="accent4"/>
                </a:solidFill>
              </a:rPr>
              <a:t>myList.length</a:t>
            </a:r>
            <a:r>
              <a:rPr lang="en-US" sz="4000" dirty="0">
                <a:solidFill>
                  <a:schemeClr val="accent4"/>
                </a:solidFill>
              </a:rPr>
              <a:t>; </a:t>
            </a:r>
            <a:r>
              <a:rPr lang="en-US" sz="4000" dirty="0" err="1">
                <a:solidFill>
                  <a:schemeClr val="accent4"/>
                </a:solidFill>
              </a:rPr>
              <a:t>i</a:t>
            </a:r>
            <a:r>
              <a:rPr lang="en-US" sz="4000" dirty="0">
                <a:solidFill>
                  <a:schemeClr val="accent4"/>
                </a:solidFill>
              </a:rPr>
              <a:t>++) {</a:t>
            </a:r>
          </a:p>
          <a:p>
            <a:pPr marL="609600" indent="-609600">
              <a:lnSpc>
                <a:spcPct val="80000"/>
              </a:lnSpc>
              <a:buFont typeface="Monotype Sorts" pitchFamily="2" charset="2"/>
              <a:buNone/>
              <a:defRPr/>
            </a:pPr>
            <a:r>
              <a:rPr lang="en-US" sz="4000" dirty="0">
                <a:solidFill>
                  <a:schemeClr val="accent4"/>
                </a:solidFill>
              </a:rPr>
              <a:t>  total += </a:t>
            </a:r>
            <a:r>
              <a:rPr lang="en-US" sz="4000" dirty="0" err="1">
                <a:solidFill>
                  <a:schemeClr val="accent4"/>
                </a:solidFill>
              </a:rPr>
              <a:t>myList</a:t>
            </a:r>
            <a:r>
              <a:rPr lang="en-US" sz="4000" dirty="0">
                <a:solidFill>
                  <a:schemeClr val="accent4"/>
                </a:solidFill>
              </a:rPr>
              <a:t>[</a:t>
            </a:r>
            <a:r>
              <a:rPr lang="en-US" sz="4000" dirty="0" err="1">
                <a:solidFill>
                  <a:schemeClr val="accent4"/>
                </a:solidFill>
              </a:rPr>
              <a:t>i</a:t>
            </a:r>
            <a:r>
              <a:rPr lang="en-US" sz="4000" dirty="0">
                <a:solidFill>
                  <a:schemeClr val="accent4"/>
                </a:solidFill>
              </a:rPr>
              <a:t>];</a:t>
            </a:r>
          </a:p>
          <a:p>
            <a:pPr marL="609600" indent="-609600">
              <a:lnSpc>
                <a:spcPct val="80000"/>
              </a:lnSpc>
              <a:buFont typeface="Monotype Sorts" pitchFamily="2" charset="2"/>
              <a:buNone/>
              <a:defRPr/>
            </a:pPr>
            <a:r>
              <a:rPr lang="en-US" sz="4000" dirty="0">
                <a:solidFill>
                  <a:schemeClr val="accent4"/>
                </a:solidFill>
              </a:rPr>
              <a:t>}</a:t>
            </a:r>
          </a:p>
        </p:txBody>
      </p:sp>
      <p:sp>
        <p:nvSpPr>
          <p:cNvPr id="236548" name="Rectangle 4">
            <a:extLst>
              <a:ext uri="{FF2B5EF4-FFF2-40B4-BE49-F238E27FC236}">
                <a16:creationId xmlns:a16="http://schemas.microsoft.com/office/drawing/2014/main" id="{0534F65E-D6E1-6647-09BE-264968AB53A7}"/>
              </a:ext>
            </a:extLst>
          </p:cNvPr>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6549" name="Rectangle 5">
            <a:extLst>
              <a:ext uri="{FF2B5EF4-FFF2-40B4-BE49-F238E27FC236}">
                <a16:creationId xmlns:a16="http://schemas.microsoft.com/office/drawing/2014/main" id="{B52A132A-3B7C-0212-E373-CF0586022948}"/>
              </a:ext>
            </a:extLst>
          </p:cNvPr>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69" name="Slide Number Placeholder 4">
            <a:extLst>
              <a:ext uri="{FF2B5EF4-FFF2-40B4-BE49-F238E27FC236}">
                <a16:creationId xmlns:a16="http://schemas.microsoft.com/office/drawing/2014/main" id="{BD3635BE-5B26-58E8-3983-9DB66CDAA99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55D0EDD-A934-7D4C-B7E3-3569A1B3BF3C}" type="slidenum">
              <a:rPr lang="en-US" altLang="en-US" sz="1400"/>
              <a:pPr>
                <a:spcBef>
                  <a:spcPct val="0"/>
                </a:spcBef>
                <a:buClrTx/>
                <a:buSzTx/>
                <a:buFontTx/>
                <a:buNone/>
              </a:pPr>
              <a:t>166</a:t>
            </a:fld>
            <a:endParaRPr lang="en-US" altLang="en-US" sz="1400"/>
          </a:p>
        </p:txBody>
      </p:sp>
      <p:sp>
        <p:nvSpPr>
          <p:cNvPr id="237570" name="Rectangle 2">
            <a:extLst>
              <a:ext uri="{FF2B5EF4-FFF2-40B4-BE49-F238E27FC236}">
                <a16:creationId xmlns:a16="http://schemas.microsoft.com/office/drawing/2014/main" id="{CA5145AB-85D2-EA9E-2A3E-193F9701DA23}"/>
              </a:ext>
            </a:extLst>
          </p:cNvPr>
          <p:cNvSpPr>
            <a:spLocks noGrp="1" noChangeArrowheads="1"/>
          </p:cNvSpPr>
          <p:nvPr>
            <p:ph type="title"/>
          </p:nvPr>
        </p:nvSpPr>
        <p:spPr>
          <a:xfrm>
            <a:off x="309563" y="381000"/>
            <a:ext cx="8564562" cy="782638"/>
          </a:xfrm>
        </p:spPr>
        <p:txBody>
          <a:bodyPr/>
          <a:lstStyle/>
          <a:p>
            <a:r>
              <a:rPr lang="en-US" altLang="en-US" sz="4500">
                <a:cs typeface="Times New Roman" panose="02020603050405020304" pitchFamily="18" charset="0"/>
              </a:rPr>
              <a:t>Finding the largest element</a:t>
            </a:r>
            <a:endParaRPr lang="en-US" altLang="en-US" sz="4500">
              <a:cs typeface="Times New Roman" panose="02020603050405020304" pitchFamily="18" charset="0"/>
              <a:hlinkClick r:id="rId2" action="ppaction://program"/>
            </a:endParaRPr>
          </a:p>
        </p:txBody>
      </p:sp>
      <p:sp>
        <p:nvSpPr>
          <p:cNvPr id="43012" name="Rectangle 3">
            <a:extLst>
              <a:ext uri="{FF2B5EF4-FFF2-40B4-BE49-F238E27FC236}">
                <a16:creationId xmlns:a16="http://schemas.microsoft.com/office/drawing/2014/main" id="{38DCD195-A22B-40F5-9258-84339B9AA931}"/>
              </a:ext>
            </a:extLst>
          </p:cNvPr>
          <p:cNvSpPr>
            <a:spLocks noGrp="1" noChangeArrowheads="1"/>
          </p:cNvSpPr>
          <p:nvPr>
            <p:ph type="body" idx="1"/>
          </p:nvPr>
        </p:nvSpPr>
        <p:spPr>
          <a:xfrm>
            <a:off x="155575" y="1778000"/>
            <a:ext cx="8718550" cy="3109913"/>
          </a:xfrm>
        </p:spPr>
        <p:txBody>
          <a:bodyPr/>
          <a:lstStyle/>
          <a:p>
            <a:pPr marL="609600" indent="-609600">
              <a:lnSpc>
                <a:spcPct val="80000"/>
              </a:lnSpc>
              <a:buFont typeface="Monotype Sorts" pitchFamily="2" charset="2"/>
              <a:buNone/>
              <a:defRPr/>
            </a:pPr>
            <a:r>
              <a:rPr lang="en-US" sz="3600" b="1" dirty="0">
                <a:solidFill>
                  <a:schemeClr val="accent4"/>
                </a:solidFill>
              </a:rPr>
              <a:t>double</a:t>
            </a:r>
            <a:r>
              <a:rPr lang="en-US" sz="3600" dirty="0">
                <a:solidFill>
                  <a:schemeClr val="accent4"/>
                </a:solidFill>
              </a:rPr>
              <a:t> max = </a:t>
            </a:r>
            <a:r>
              <a:rPr lang="en-US" sz="3600" dirty="0" err="1">
                <a:solidFill>
                  <a:schemeClr val="accent4"/>
                </a:solidFill>
              </a:rPr>
              <a:t>myList</a:t>
            </a:r>
            <a:r>
              <a:rPr lang="en-US" sz="3600" dirty="0">
                <a:solidFill>
                  <a:schemeClr val="accent4"/>
                </a:solidFill>
              </a:rPr>
              <a:t>[0];</a:t>
            </a:r>
            <a:endParaRPr lang="en-US" sz="3600" b="1" dirty="0">
              <a:solidFill>
                <a:schemeClr val="accent4"/>
              </a:solidFill>
            </a:endParaRPr>
          </a:p>
          <a:p>
            <a:pPr marL="609600" indent="-609600">
              <a:lnSpc>
                <a:spcPct val="80000"/>
              </a:lnSpc>
              <a:buFont typeface="Monotype Sorts" pitchFamily="2" charset="2"/>
              <a:buNone/>
              <a:defRPr/>
            </a:pPr>
            <a:r>
              <a:rPr lang="en-US" sz="3600" b="1" dirty="0">
                <a:solidFill>
                  <a:schemeClr val="accent4"/>
                </a:solidFill>
              </a:rPr>
              <a:t>for</a:t>
            </a:r>
            <a:r>
              <a:rPr lang="en-US" sz="3600" dirty="0">
                <a:solidFill>
                  <a:schemeClr val="accent4"/>
                </a:solidFill>
              </a:rPr>
              <a:t> (</a:t>
            </a:r>
            <a:r>
              <a:rPr lang="en-US" sz="3600" b="1" dirty="0" err="1">
                <a:solidFill>
                  <a:schemeClr val="accent4"/>
                </a:solidFill>
              </a:rPr>
              <a:t>int</a:t>
            </a:r>
            <a:r>
              <a:rPr lang="en-US" sz="3600" dirty="0">
                <a:solidFill>
                  <a:schemeClr val="accent4"/>
                </a:solidFill>
              </a:rPr>
              <a:t> </a:t>
            </a:r>
            <a:r>
              <a:rPr lang="en-US" sz="3600" dirty="0" err="1">
                <a:solidFill>
                  <a:schemeClr val="accent4"/>
                </a:solidFill>
              </a:rPr>
              <a:t>i</a:t>
            </a:r>
            <a:r>
              <a:rPr lang="en-US" sz="3600" dirty="0">
                <a:solidFill>
                  <a:schemeClr val="accent4"/>
                </a:solidFill>
              </a:rPr>
              <a:t> = 1; </a:t>
            </a:r>
            <a:r>
              <a:rPr lang="en-US" sz="3600" dirty="0" err="1">
                <a:solidFill>
                  <a:schemeClr val="accent4"/>
                </a:solidFill>
              </a:rPr>
              <a:t>i</a:t>
            </a:r>
            <a:r>
              <a:rPr lang="en-US" sz="3600" dirty="0">
                <a:solidFill>
                  <a:schemeClr val="accent4"/>
                </a:solidFill>
              </a:rPr>
              <a:t> &lt; </a:t>
            </a:r>
            <a:r>
              <a:rPr lang="en-US" sz="3600" dirty="0" err="1">
                <a:solidFill>
                  <a:schemeClr val="accent4"/>
                </a:solidFill>
              </a:rPr>
              <a:t>myList.length</a:t>
            </a:r>
            <a:r>
              <a:rPr lang="en-US" sz="3600" dirty="0">
                <a:solidFill>
                  <a:schemeClr val="accent4"/>
                </a:solidFill>
              </a:rPr>
              <a:t>; </a:t>
            </a:r>
            <a:r>
              <a:rPr lang="en-US" sz="3600" dirty="0" err="1">
                <a:solidFill>
                  <a:schemeClr val="accent4"/>
                </a:solidFill>
              </a:rPr>
              <a:t>i</a:t>
            </a:r>
            <a:r>
              <a:rPr lang="en-US" sz="3600" dirty="0">
                <a:solidFill>
                  <a:schemeClr val="accent4"/>
                </a:solidFill>
              </a:rPr>
              <a:t>++) {</a:t>
            </a:r>
          </a:p>
          <a:p>
            <a:pPr marL="609600" indent="-609600">
              <a:lnSpc>
                <a:spcPct val="80000"/>
              </a:lnSpc>
              <a:buFont typeface="Monotype Sorts" pitchFamily="2" charset="2"/>
              <a:buNone/>
              <a:defRPr/>
            </a:pPr>
            <a:r>
              <a:rPr lang="en-US" sz="3600" dirty="0">
                <a:solidFill>
                  <a:schemeClr val="accent4"/>
                </a:solidFill>
              </a:rPr>
              <a:t>  </a:t>
            </a:r>
            <a:r>
              <a:rPr lang="en-US" sz="3600" b="1" dirty="0">
                <a:solidFill>
                  <a:schemeClr val="accent4"/>
                </a:solidFill>
              </a:rPr>
              <a:t>if</a:t>
            </a:r>
            <a:r>
              <a:rPr lang="en-US" sz="3600" dirty="0">
                <a:solidFill>
                  <a:schemeClr val="accent4"/>
                </a:solidFill>
              </a:rPr>
              <a:t> (</a:t>
            </a:r>
            <a:r>
              <a:rPr lang="en-US" sz="3600" dirty="0" err="1">
                <a:solidFill>
                  <a:schemeClr val="accent4"/>
                </a:solidFill>
              </a:rPr>
              <a:t>myList</a:t>
            </a:r>
            <a:r>
              <a:rPr lang="en-US" sz="3600" dirty="0">
                <a:solidFill>
                  <a:schemeClr val="accent4"/>
                </a:solidFill>
              </a:rPr>
              <a:t>[</a:t>
            </a:r>
            <a:r>
              <a:rPr lang="en-US" sz="3600" dirty="0" err="1">
                <a:solidFill>
                  <a:schemeClr val="accent4"/>
                </a:solidFill>
              </a:rPr>
              <a:t>i</a:t>
            </a:r>
            <a:r>
              <a:rPr lang="en-US" sz="3600" dirty="0">
                <a:solidFill>
                  <a:schemeClr val="accent4"/>
                </a:solidFill>
              </a:rPr>
              <a:t>] &gt; max) max = </a:t>
            </a:r>
            <a:r>
              <a:rPr lang="en-US" sz="3600" dirty="0" err="1">
                <a:solidFill>
                  <a:schemeClr val="accent4"/>
                </a:solidFill>
              </a:rPr>
              <a:t>myList</a:t>
            </a:r>
            <a:r>
              <a:rPr lang="en-US" sz="3600" dirty="0">
                <a:solidFill>
                  <a:schemeClr val="accent4"/>
                </a:solidFill>
              </a:rPr>
              <a:t>[</a:t>
            </a:r>
            <a:r>
              <a:rPr lang="en-US" sz="3600" dirty="0" err="1">
                <a:solidFill>
                  <a:schemeClr val="accent4"/>
                </a:solidFill>
              </a:rPr>
              <a:t>i</a:t>
            </a:r>
            <a:r>
              <a:rPr lang="en-US" sz="3600" dirty="0">
                <a:solidFill>
                  <a:schemeClr val="accent4"/>
                </a:solidFill>
              </a:rPr>
              <a:t>];</a:t>
            </a:r>
          </a:p>
          <a:p>
            <a:pPr marL="609600" indent="-609600">
              <a:lnSpc>
                <a:spcPct val="80000"/>
              </a:lnSpc>
              <a:buFont typeface="Monotype Sorts" pitchFamily="2" charset="2"/>
              <a:buNone/>
              <a:defRPr/>
            </a:pPr>
            <a:r>
              <a:rPr lang="en-US" sz="3600" dirty="0">
                <a:solidFill>
                  <a:schemeClr val="accent4"/>
                </a:solidFill>
              </a:rPr>
              <a:t>}</a:t>
            </a:r>
          </a:p>
        </p:txBody>
      </p:sp>
      <p:sp>
        <p:nvSpPr>
          <p:cNvPr id="237572" name="Rectangle 4">
            <a:extLst>
              <a:ext uri="{FF2B5EF4-FFF2-40B4-BE49-F238E27FC236}">
                <a16:creationId xmlns:a16="http://schemas.microsoft.com/office/drawing/2014/main" id="{91A7BEF0-952E-FEFD-74D6-BB1F2CDF89C1}"/>
              </a:ext>
            </a:extLst>
          </p:cNvPr>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7573" name="Rectangle 5">
            <a:extLst>
              <a:ext uri="{FF2B5EF4-FFF2-40B4-BE49-F238E27FC236}">
                <a16:creationId xmlns:a16="http://schemas.microsoft.com/office/drawing/2014/main" id="{F1878FB4-1176-FCE6-B42D-59727F1C6787}"/>
              </a:ext>
            </a:extLst>
          </p:cNvPr>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Slide Number Placeholder 4">
            <a:extLst>
              <a:ext uri="{FF2B5EF4-FFF2-40B4-BE49-F238E27FC236}">
                <a16:creationId xmlns:a16="http://schemas.microsoft.com/office/drawing/2014/main" id="{FD834395-89A8-1AB1-B641-91BAAABB7A0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C979936-D525-D14C-836B-C57D1B0D2150}" type="slidenum">
              <a:rPr lang="en-US" altLang="en-US" sz="1400"/>
              <a:pPr>
                <a:spcBef>
                  <a:spcPct val="0"/>
                </a:spcBef>
                <a:buClrTx/>
                <a:buSzTx/>
                <a:buFontTx/>
                <a:buNone/>
              </a:pPr>
              <a:t>167</a:t>
            </a:fld>
            <a:endParaRPr lang="en-US" altLang="en-US" sz="1400"/>
          </a:p>
        </p:txBody>
      </p:sp>
      <p:sp>
        <p:nvSpPr>
          <p:cNvPr id="208898" name="Rectangle 2">
            <a:extLst>
              <a:ext uri="{FF2B5EF4-FFF2-40B4-BE49-F238E27FC236}">
                <a16:creationId xmlns:a16="http://schemas.microsoft.com/office/drawing/2014/main" id="{77C155B1-92FE-463D-8E3C-3219BEF327B9}"/>
              </a:ext>
            </a:extLst>
          </p:cNvPr>
          <p:cNvSpPr>
            <a:spLocks noGrp="1" noChangeArrowheads="1"/>
          </p:cNvSpPr>
          <p:nvPr>
            <p:ph type="title"/>
          </p:nvPr>
        </p:nvSpPr>
        <p:spPr>
          <a:xfrm>
            <a:off x="309563" y="381000"/>
            <a:ext cx="8564562" cy="782638"/>
          </a:xfrm>
        </p:spPr>
        <p:txBody>
          <a:bodyPr/>
          <a:lstStyle/>
          <a:p>
            <a:r>
              <a:rPr lang="en-US" altLang="en-US" sz="4500">
                <a:cs typeface="Times New Roman" panose="02020603050405020304" pitchFamily="18" charset="0"/>
              </a:rPr>
              <a:t>Random shuffling</a:t>
            </a:r>
            <a:endParaRPr lang="en-US" altLang="en-US" sz="4500">
              <a:cs typeface="Times New Roman" panose="02020603050405020304" pitchFamily="18" charset="0"/>
              <a:hlinkClick r:id="rId2" action="ppaction://program"/>
            </a:endParaRPr>
          </a:p>
        </p:txBody>
      </p:sp>
      <p:sp>
        <p:nvSpPr>
          <p:cNvPr id="208899" name="Rectangle 4">
            <a:extLst>
              <a:ext uri="{FF2B5EF4-FFF2-40B4-BE49-F238E27FC236}">
                <a16:creationId xmlns:a16="http://schemas.microsoft.com/office/drawing/2014/main" id="{0704BC97-4606-C0BE-4DE6-97008A9621AA}"/>
              </a:ext>
            </a:extLst>
          </p:cNvPr>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8900" name="Rectangle 5">
            <a:extLst>
              <a:ext uri="{FF2B5EF4-FFF2-40B4-BE49-F238E27FC236}">
                <a16:creationId xmlns:a16="http://schemas.microsoft.com/office/drawing/2014/main" id="{43AC2DBC-F89F-5C11-69F4-86047ECBBE07}"/>
              </a:ext>
            </a:extLst>
          </p:cNvPr>
          <p:cNvSpPr>
            <a:spLocks noChangeArrowheads="1"/>
          </p:cNvSpPr>
          <p:nvPr/>
        </p:nvSpPr>
        <p:spPr bwMode="auto">
          <a:xfrm>
            <a:off x="3343275" y="2968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8901" name="Rectangle 9">
            <a:extLst>
              <a:ext uri="{FF2B5EF4-FFF2-40B4-BE49-F238E27FC236}">
                <a16:creationId xmlns:a16="http://schemas.microsoft.com/office/drawing/2014/main" id="{FAC7E5C5-914E-0B58-536B-93B5E273F28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8902" name="Rectangle 2">
            <a:extLst>
              <a:ext uri="{FF2B5EF4-FFF2-40B4-BE49-F238E27FC236}">
                <a16:creationId xmlns:a16="http://schemas.microsoft.com/office/drawing/2014/main" id="{1ECC8DAE-6C63-C313-8361-6A5EDA232AC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Times New Roman" panose="02020603050405020304" pitchFamily="18" charset="0"/>
                <a:cs typeface="Arial" panose="020B0604020202020204" pitchFamily="34" charset="0"/>
              </a:defRPr>
            </a:lvl1pPr>
            <a:lvl2pPr marL="742950" indent="-285750">
              <a:defRPr sz="1600">
                <a:solidFill>
                  <a:schemeClr val="tx1"/>
                </a:solidFill>
                <a:latin typeface="Times New Roman" panose="02020603050405020304" pitchFamily="18" charset="0"/>
                <a:cs typeface="Arial" panose="020B0604020202020204" pitchFamily="34" charset="0"/>
              </a:defRPr>
            </a:lvl2pPr>
            <a:lvl3pPr marL="1143000" indent="-228600">
              <a:defRPr sz="1600">
                <a:solidFill>
                  <a:schemeClr val="tx1"/>
                </a:solidFill>
                <a:latin typeface="Times New Roman" panose="02020603050405020304" pitchFamily="18" charset="0"/>
                <a:cs typeface="Arial" panose="020B0604020202020204" pitchFamily="34" charset="0"/>
              </a:defRPr>
            </a:lvl3pPr>
            <a:lvl4pPr marL="1600200" indent="-228600">
              <a:defRPr sz="1600">
                <a:solidFill>
                  <a:schemeClr val="tx1"/>
                </a:solidFill>
                <a:latin typeface="Times New Roman" panose="02020603050405020304" pitchFamily="18" charset="0"/>
                <a:cs typeface="Arial" panose="020B0604020202020204" pitchFamily="34" charset="0"/>
              </a:defRPr>
            </a:lvl4pPr>
            <a:lvl5pPr marL="2057400" indent="-228600">
              <a:defRPr sz="16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9pPr>
          </a:lstStyle>
          <a:p>
            <a:endParaRPr lang="en-US" altLang="en-US"/>
          </a:p>
        </p:txBody>
      </p:sp>
      <p:graphicFrame>
        <p:nvGraphicFramePr>
          <p:cNvPr id="208903" name="Object 2">
            <a:extLst>
              <a:ext uri="{FF2B5EF4-FFF2-40B4-BE49-F238E27FC236}">
                <a16:creationId xmlns:a16="http://schemas.microsoft.com/office/drawing/2014/main" id="{E1C03CAD-B62A-F5D7-29CC-5CE2FCFCDF54}"/>
              </a:ext>
            </a:extLst>
          </p:cNvPr>
          <p:cNvGraphicFramePr>
            <a:graphicFrameLocks noChangeAspect="1"/>
          </p:cNvGraphicFramePr>
          <p:nvPr/>
        </p:nvGraphicFramePr>
        <p:xfrm>
          <a:off x="79375" y="1611313"/>
          <a:ext cx="8902700" cy="2624137"/>
        </p:xfrm>
        <a:graphic>
          <a:graphicData uri="http://schemas.openxmlformats.org/presentationml/2006/ole">
            <mc:AlternateContent xmlns:mc="http://schemas.openxmlformats.org/markup-compatibility/2006">
              <mc:Choice xmlns:v="urn:schemas-microsoft-com:vml" Requires="v">
                <p:oleObj name="Picture" r:id="rId3" imgW="4610100" imgH="1358900" progId="Word.Picture.8">
                  <p:embed/>
                </p:oleObj>
              </mc:Choice>
              <mc:Fallback>
                <p:oleObj name="Picture" r:id="rId3" imgW="4610100" imgH="1358900"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75" y="1611313"/>
                        <a:ext cx="8902700" cy="262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3" name="Slide Number Placeholder 4">
            <a:extLst>
              <a:ext uri="{FF2B5EF4-FFF2-40B4-BE49-F238E27FC236}">
                <a16:creationId xmlns:a16="http://schemas.microsoft.com/office/drawing/2014/main" id="{3021E27D-3A1F-0288-9A95-E583075792A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60BDAA0-4030-6744-8475-0C7C3B3CAAA3}" type="slidenum">
              <a:rPr lang="en-US" altLang="en-US" sz="1400"/>
              <a:pPr>
                <a:spcBef>
                  <a:spcPct val="0"/>
                </a:spcBef>
                <a:buClrTx/>
                <a:buSzTx/>
                <a:buFontTx/>
                <a:buNone/>
              </a:pPr>
              <a:t>168</a:t>
            </a:fld>
            <a:endParaRPr lang="en-US" altLang="en-US" sz="1400"/>
          </a:p>
        </p:txBody>
      </p:sp>
      <p:sp>
        <p:nvSpPr>
          <p:cNvPr id="238594" name="Rectangle 2">
            <a:extLst>
              <a:ext uri="{FF2B5EF4-FFF2-40B4-BE49-F238E27FC236}">
                <a16:creationId xmlns:a16="http://schemas.microsoft.com/office/drawing/2014/main" id="{2613A012-65E4-06B6-9EFF-3C8E4AA28259}"/>
              </a:ext>
            </a:extLst>
          </p:cNvPr>
          <p:cNvSpPr>
            <a:spLocks noGrp="1" noChangeArrowheads="1"/>
          </p:cNvSpPr>
          <p:nvPr>
            <p:ph type="title"/>
          </p:nvPr>
        </p:nvSpPr>
        <p:spPr>
          <a:xfrm>
            <a:off x="309563" y="381000"/>
            <a:ext cx="8564562" cy="782638"/>
          </a:xfrm>
        </p:spPr>
        <p:txBody>
          <a:bodyPr/>
          <a:lstStyle/>
          <a:p>
            <a:r>
              <a:rPr lang="en-US" altLang="en-US" sz="4500">
                <a:cs typeface="Times New Roman" panose="02020603050405020304" pitchFamily="18" charset="0"/>
              </a:rPr>
              <a:t>Shifting Elements</a:t>
            </a:r>
            <a:endParaRPr lang="en-US" altLang="en-US" sz="4500">
              <a:cs typeface="Times New Roman" panose="02020603050405020304" pitchFamily="18" charset="0"/>
              <a:hlinkClick r:id="rId2" action="ppaction://program"/>
            </a:endParaRPr>
          </a:p>
        </p:txBody>
      </p:sp>
      <p:sp>
        <p:nvSpPr>
          <p:cNvPr id="238595" name="Rectangle 3">
            <a:extLst>
              <a:ext uri="{FF2B5EF4-FFF2-40B4-BE49-F238E27FC236}">
                <a16:creationId xmlns:a16="http://schemas.microsoft.com/office/drawing/2014/main" id="{A4CCA264-EACA-F6C5-449A-D41A766B6D38}"/>
              </a:ext>
            </a:extLst>
          </p:cNvPr>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8596" name="Rectangle 4">
            <a:extLst>
              <a:ext uri="{FF2B5EF4-FFF2-40B4-BE49-F238E27FC236}">
                <a16:creationId xmlns:a16="http://schemas.microsoft.com/office/drawing/2014/main" id="{A9D11284-FA19-55E1-B0E9-5CFC0AFFF2BD}"/>
              </a:ext>
            </a:extLst>
          </p:cNvPr>
          <p:cNvSpPr>
            <a:spLocks noChangeArrowheads="1"/>
          </p:cNvSpPr>
          <p:nvPr/>
        </p:nvSpPr>
        <p:spPr bwMode="auto">
          <a:xfrm>
            <a:off x="3343275" y="2968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8597" name="Rectangle 5">
            <a:extLst>
              <a:ext uri="{FF2B5EF4-FFF2-40B4-BE49-F238E27FC236}">
                <a16:creationId xmlns:a16="http://schemas.microsoft.com/office/drawing/2014/main" id="{422D5512-AB8C-F284-703B-558ED92FF3E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8598" name="Rectangle 8">
            <a:extLst>
              <a:ext uri="{FF2B5EF4-FFF2-40B4-BE49-F238E27FC236}">
                <a16:creationId xmlns:a16="http://schemas.microsoft.com/office/drawing/2014/main" id="{D1A872D5-818B-0ECC-E214-575ABE7C4A50}"/>
              </a:ext>
            </a:extLst>
          </p:cNvPr>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38599" name="Picture 9">
            <a:extLst>
              <a:ext uri="{FF2B5EF4-FFF2-40B4-BE49-F238E27FC236}">
                <a16:creationId xmlns:a16="http://schemas.microsoft.com/office/drawing/2014/main" id="{4AC65341-8933-75CF-2F12-9D182B1CCA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 y="1662113"/>
            <a:ext cx="9093200"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7" name="Slide Number Placeholder 4">
            <a:extLst>
              <a:ext uri="{FF2B5EF4-FFF2-40B4-BE49-F238E27FC236}">
                <a16:creationId xmlns:a16="http://schemas.microsoft.com/office/drawing/2014/main" id="{22E03694-633E-650D-8CEB-B2F47CC5136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CA15566-6A4C-EB47-AE4A-72C9EAF5C88B}" type="slidenum">
              <a:rPr lang="en-US" altLang="en-US" sz="1400"/>
              <a:pPr>
                <a:spcBef>
                  <a:spcPct val="0"/>
                </a:spcBef>
                <a:buClrTx/>
                <a:buSzTx/>
                <a:buFontTx/>
                <a:buNone/>
              </a:pPr>
              <a:t>169</a:t>
            </a:fld>
            <a:endParaRPr lang="en-US" altLang="en-US" sz="1400"/>
          </a:p>
        </p:txBody>
      </p:sp>
      <p:sp>
        <p:nvSpPr>
          <p:cNvPr id="239618" name="Rectangle 2">
            <a:extLst>
              <a:ext uri="{FF2B5EF4-FFF2-40B4-BE49-F238E27FC236}">
                <a16:creationId xmlns:a16="http://schemas.microsoft.com/office/drawing/2014/main" id="{3536B65A-8BCA-1251-E568-576E367C17BF}"/>
              </a:ext>
            </a:extLst>
          </p:cNvPr>
          <p:cNvSpPr>
            <a:spLocks noGrp="1" noChangeArrowheads="1"/>
          </p:cNvSpPr>
          <p:nvPr>
            <p:ph type="title"/>
          </p:nvPr>
        </p:nvSpPr>
        <p:spPr>
          <a:xfrm>
            <a:off x="1219200" y="152400"/>
            <a:ext cx="7239000" cy="609600"/>
          </a:xfrm>
        </p:spPr>
        <p:txBody>
          <a:bodyPr/>
          <a:lstStyle/>
          <a:p>
            <a:r>
              <a:rPr lang="en-US" altLang="en-US" sz="3200">
                <a:cs typeface="Times New Roman" panose="02020603050405020304" pitchFamily="18" charset="0"/>
              </a:rPr>
              <a:t>Enhanced </a:t>
            </a:r>
            <a:r>
              <a:rPr lang="en-US" altLang="en-US" sz="3200" u="sng">
                <a:cs typeface="Times New Roman" panose="02020603050405020304" pitchFamily="18" charset="0"/>
              </a:rPr>
              <a:t>for</a:t>
            </a:r>
            <a:r>
              <a:rPr lang="en-US" altLang="en-US" sz="3200">
                <a:cs typeface="Times New Roman" panose="02020603050405020304" pitchFamily="18" charset="0"/>
              </a:rPr>
              <a:t> Loop (for-each loop)</a:t>
            </a:r>
          </a:p>
        </p:txBody>
      </p:sp>
      <p:sp>
        <p:nvSpPr>
          <p:cNvPr id="46084" name="Rectangle 3">
            <a:extLst>
              <a:ext uri="{FF2B5EF4-FFF2-40B4-BE49-F238E27FC236}">
                <a16:creationId xmlns:a16="http://schemas.microsoft.com/office/drawing/2014/main" id="{80A0ACC5-1B5E-2F0B-104A-CD6F1B0AC170}"/>
              </a:ext>
            </a:extLst>
          </p:cNvPr>
          <p:cNvSpPr>
            <a:spLocks noGrp="1" noChangeArrowheads="1"/>
          </p:cNvSpPr>
          <p:nvPr>
            <p:ph type="body" idx="1"/>
          </p:nvPr>
        </p:nvSpPr>
        <p:spPr>
          <a:xfrm>
            <a:off x="228600" y="990600"/>
            <a:ext cx="8686800" cy="5410200"/>
          </a:xfrm>
        </p:spPr>
        <p:txBody>
          <a:bodyPr/>
          <a:lstStyle/>
          <a:p>
            <a:pPr marL="0" indent="0">
              <a:spcBef>
                <a:spcPct val="0"/>
              </a:spcBef>
              <a:buClrTx/>
              <a:buSzTx/>
              <a:buFontTx/>
              <a:buNone/>
              <a:defRPr/>
            </a:pPr>
            <a:r>
              <a:rPr lang="en-US" sz="2000" dirty="0">
                <a:cs typeface="Times New Roman" pitchFamily="18" charset="0"/>
              </a:rPr>
              <a:t>JDK 1.5 introduced a new for loop that enables you to traverse the complete array sequentially without using an index variable. For example, the following code displays all elements in the array </a:t>
            </a:r>
            <a:r>
              <a:rPr lang="en-US" sz="2000" dirty="0" err="1">
                <a:cs typeface="Times New Roman" pitchFamily="18" charset="0"/>
              </a:rPr>
              <a:t>myList</a:t>
            </a:r>
            <a:r>
              <a:rPr lang="en-US" sz="2000" dirty="0">
                <a:cs typeface="Times New Roman" pitchFamily="18" charset="0"/>
              </a:rPr>
              <a:t>:</a:t>
            </a:r>
          </a:p>
          <a:p>
            <a:pPr marL="0" indent="0">
              <a:spcBef>
                <a:spcPct val="0"/>
              </a:spcBef>
              <a:buClrTx/>
              <a:buSzTx/>
              <a:buFontTx/>
              <a:buNone/>
              <a:defRPr/>
            </a:pPr>
            <a:r>
              <a:rPr lang="en-US" sz="2000" dirty="0">
                <a:solidFill>
                  <a:schemeClr val="tx2"/>
                </a:solidFill>
                <a:cs typeface="Courier New" pitchFamily="49" charset="0"/>
              </a:rPr>
              <a:t> </a:t>
            </a:r>
            <a:endParaRPr lang="en-US" sz="2000" dirty="0">
              <a:solidFill>
                <a:schemeClr val="tx2"/>
              </a:solidFill>
            </a:endParaRPr>
          </a:p>
          <a:p>
            <a:pPr lvl="1">
              <a:buFontTx/>
              <a:buNone/>
              <a:defRPr/>
            </a:pPr>
            <a:r>
              <a:rPr lang="en-US" sz="1800" b="1" dirty="0">
                <a:solidFill>
                  <a:schemeClr val="accent4"/>
                </a:solidFill>
                <a:latin typeface="Courier New" pitchFamily="49" charset="0"/>
                <a:cs typeface="Courier New" pitchFamily="49" charset="0"/>
              </a:rPr>
              <a:t>for (double value: </a:t>
            </a:r>
            <a:r>
              <a:rPr lang="en-US" sz="1800" b="1" dirty="0" err="1">
                <a:solidFill>
                  <a:schemeClr val="accent4"/>
                </a:solidFill>
                <a:latin typeface="Courier New" pitchFamily="49" charset="0"/>
                <a:cs typeface="Courier New" pitchFamily="49" charset="0"/>
              </a:rPr>
              <a:t>myList</a:t>
            </a:r>
            <a:r>
              <a:rPr lang="en-US" sz="1800" b="1" dirty="0">
                <a:solidFill>
                  <a:schemeClr val="accent4"/>
                </a:solidFill>
                <a:latin typeface="Courier New" pitchFamily="49" charset="0"/>
                <a:cs typeface="Courier New" pitchFamily="49" charset="0"/>
              </a:rPr>
              <a:t>) </a:t>
            </a:r>
            <a:endParaRPr lang="en-US" sz="1800" b="1" dirty="0">
              <a:solidFill>
                <a:schemeClr val="accent4"/>
              </a:solidFill>
              <a:latin typeface="Courier New" pitchFamily="49" charset="0"/>
              <a:cs typeface="Times New Roman" pitchFamily="18" charset="0"/>
            </a:endParaRPr>
          </a:p>
          <a:p>
            <a:pPr lvl="1">
              <a:buFontTx/>
              <a:buNone/>
              <a:defRPr/>
            </a:pPr>
            <a:r>
              <a:rPr lang="en-US" sz="1800" b="1" dirty="0">
                <a:solidFill>
                  <a:schemeClr val="accent4"/>
                </a:solidFill>
                <a:latin typeface="Courier New" pitchFamily="49" charset="0"/>
                <a:cs typeface="Courier New" pitchFamily="49" charset="0"/>
              </a:rPr>
              <a:t>  </a:t>
            </a:r>
            <a:r>
              <a:rPr lang="en-US" sz="1800" b="1" dirty="0" err="1">
                <a:solidFill>
                  <a:schemeClr val="accent4"/>
                </a:solidFill>
                <a:latin typeface="Courier New" pitchFamily="49" charset="0"/>
                <a:cs typeface="Courier New" pitchFamily="49" charset="0"/>
              </a:rPr>
              <a:t>System.out.println</a:t>
            </a:r>
            <a:r>
              <a:rPr lang="en-US" sz="1800" b="1" dirty="0">
                <a:solidFill>
                  <a:schemeClr val="accent4"/>
                </a:solidFill>
                <a:latin typeface="Courier New" pitchFamily="49" charset="0"/>
                <a:cs typeface="Courier New" pitchFamily="49" charset="0"/>
              </a:rPr>
              <a:t>(value);</a:t>
            </a:r>
            <a:endParaRPr lang="en-US" sz="1800" b="1" dirty="0">
              <a:solidFill>
                <a:schemeClr val="accent4"/>
              </a:solidFill>
              <a:latin typeface="Courier New" pitchFamily="49" charset="0"/>
              <a:cs typeface="Times New Roman" pitchFamily="18" charset="0"/>
            </a:endParaRPr>
          </a:p>
          <a:p>
            <a:pPr marL="0" indent="0">
              <a:buFont typeface="Monotype Sorts" pitchFamily="2" charset="2"/>
              <a:buNone/>
              <a:defRPr/>
            </a:pPr>
            <a:r>
              <a:rPr lang="en-US" sz="2000" dirty="0">
                <a:cs typeface="Courier New" pitchFamily="49" charset="0"/>
              </a:rPr>
              <a:t> </a:t>
            </a:r>
            <a:endParaRPr lang="en-US" sz="2000" dirty="0">
              <a:cs typeface="Times New Roman" pitchFamily="18" charset="0"/>
            </a:endParaRPr>
          </a:p>
          <a:p>
            <a:pPr marL="0" indent="0">
              <a:spcBef>
                <a:spcPct val="0"/>
              </a:spcBef>
              <a:buClrTx/>
              <a:buSzTx/>
              <a:buFontTx/>
              <a:buNone/>
              <a:defRPr/>
            </a:pPr>
            <a:r>
              <a:rPr lang="en-US" sz="2000" dirty="0">
                <a:cs typeface="Times New Roman" pitchFamily="18" charset="0"/>
              </a:rPr>
              <a:t>In general, the syntax is</a:t>
            </a:r>
          </a:p>
          <a:p>
            <a:pPr marL="0" indent="0">
              <a:spcBef>
                <a:spcPct val="0"/>
              </a:spcBef>
              <a:buClrTx/>
              <a:buSzTx/>
              <a:buFontTx/>
              <a:buNone/>
              <a:defRPr/>
            </a:pPr>
            <a:r>
              <a:rPr lang="en-US" sz="2000" dirty="0">
                <a:solidFill>
                  <a:schemeClr val="tx2"/>
                </a:solidFill>
                <a:cs typeface="Courier New" pitchFamily="49" charset="0"/>
              </a:rPr>
              <a:t> </a:t>
            </a:r>
            <a:endParaRPr lang="en-US" sz="2000" dirty="0">
              <a:solidFill>
                <a:schemeClr val="tx2"/>
              </a:solidFill>
            </a:endParaRPr>
          </a:p>
          <a:p>
            <a:pPr lvl="1">
              <a:buFontTx/>
              <a:buNone/>
              <a:defRPr/>
            </a:pPr>
            <a:r>
              <a:rPr lang="en-US" sz="1800" b="1" dirty="0">
                <a:solidFill>
                  <a:schemeClr val="accent4"/>
                </a:solidFill>
                <a:latin typeface="Courier New" pitchFamily="49" charset="0"/>
                <a:cs typeface="Courier New" pitchFamily="49" charset="0"/>
              </a:rPr>
              <a:t>for (</a:t>
            </a:r>
            <a:r>
              <a:rPr lang="en-US" sz="1800" b="1" dirty="0" err="1">
                <a:solidFill>
                  <a:schemeClr val="accent4"/>
                </a:solidFill>
                <a:latin typeface="Courier New" pitchFamily="49" charset="0"/>
                <a:cs typeface="Courier New" pitchFamily="49" charset="0"/>
              </a:rPr>
              <a:t>elementType</a:t>
            </a:r>
            <a:r>
              <a:rPr lang="en-US" sz="1800" b="1" dirty="0">
                <a:solidFill>
                  <a:schemeClr val="accent4"/>
                </a:solidFill>
                <a:latin typeface="Courier New" pitchFamily="49" charset="0"/>
                <a:cs typeface="Courier New" pitchFamily="49" charset="0"/>
              </a:rPr>
              <a:t> value: </a:t>
            </a:r>
            <a:r>
              <a:rPr lang="en-US" sz="1800" b="1" dirty="0" err="1">
                <a:solidFill>
                  <a:schemeClr val="accent4"/>
                </a:solidFill>
                <a:latin typeface="Courier New" pitchFamily="49" charset="0"/>
                <a:cs typeface="Courier New" pitchFamily="49" charset="0"/>
              </a:rPr>
              <a:t>arrayRefVar</a:t>
            </a:r>
            <a:r>
              <a:rPr lang="en-US" sz="1800" b="1" dirty="0">
                <a:solidFill>
                  <a:schemeClr val="accent4"/>
                </a:solidFill>
                <a:latin typeface="Courier New" pitchFamily="49" charset="0"/>
                <a:cs typeface="Courier New" pitchFamily="49" charset="0"/>
              </a:rPr>
              <a:t>) {</a:t>
            </a:r>
            <a:endParaRPr lang="en-US" sz="1800" b="1" dirty="0">
              <a:solidFill>
                <a:schemeClr val="accent4"/>
              </a:solidFill>
              <a:latin typeface="Courier New" pitchFamily="49" charset="0"/>
              <a:cs typeface="Times New Roman" pitchFamily="18" charset="0"/>
            </a:endParaRPr>
          </a:p>
          <a:p>
            <a:pPr lvl="1">
              <a:buFontTx/>
              <a:buNone/>
              <a:defRPr/>
            </a:pPr>
            <a:r>
              <a:rPr lang="en-US" sz="1800" b="1" dirty="0">
                <a:solidFill>
                  <a:schemeClr val="accent4"/>
                </a:solidFill>
                <a:latin typeface="Courier New" pitchFamily="49" charset="0"/>
                <a:cs typeface="Courier New" pitchFamily="49" charset="0"/>
              </a:rPr>
              <a:t>  // Process the value</a:t>
            </a:r>
            <a:endParaRPr lang="en-US" sz="1800" b="1" dirty="0">
              <a:solidFill>
                <a:schemeClr val="accent4"/>
              </a:solidFill>
              <a:latin typeface="Courier New" pitchFamily="49" charset="0"/>
              <a:cs typeface="Times New Roman" pitchFamily="18" charset="0"/>
            </a:endParaRPr>
          </a:p>
          <a:p>
            <a:pPr lvl="1">
              <a:buFontTx/>
              <a:buNone/>
              <a:defRPr/>
            </a:pPr>
            <a:r>
              <a:rPr lang="en-US" sz="1800" b="1" dirty="0">
                <a:solidFill>
                  <a:schemeClr val="accent4"/>
                </a:solidFill>
                <a:latin typeface="Courier New" pitchFamily="49" charset="0"/>
                <a:cs typeface="Courier New" pitchFamily="49" charset="0"/>
              </a:rPr>
              <a:t>}</a:t>
            </a:r>
            <a:endParaRPr lang="en-US" sz="1800" b="1" dirty="0">
              <a:solidFill>
                <a:schemeClr val="accent4"/>
              </a:solidFill>
              <a:latin typeface="Courier New" pitchFamily="49" charset="0"/>
              <a:cs typeface="Times New Roman" pitchFamily="18" charset="0"/>
            </a:endParaRPr>
          </a:p>
          <a:p>
            <a:pPr marL="0" indent="0">
              <a:buFont typeface="Monotype Sorts" pitchFamily="2" charset="2"/>
              <a:buNone/>
              <a:defRPr/>
            </a:pPr>
            <a:r>
              <a:rPr lang="en-US" sz="2000" dirty="0">
                <a:cs typeface="Courier New" pitchFamily="49" charset="0"/>
              </a:rPr>
              <a:t> </a:t>
            </a:r>
            <a:endParaRPr lang="en-US" sz="2000" dirty="0">
              <a:cs typeface="Times New Roman" pitchFamily="18" charset="0"/>
            </a:endParaRPr>
          </a:p>
          <a:p>
            <a:pPr marL="0" indent="0">
              <a:buFont typeface="Monotype Sorts" pitchFamily="2" charset="2"/>
              <a:buNone/>
              <a:defRPr/>
            </a:pPr>
            <a:r>
              <a:rPr lang="en-US" sz="2000" dirty="0">
                <a:cs typeface="Courier New" pitchFamily="49" charset="0"/>
              </a:rPr>
              <a:t>You still have to use an index variable if you wish to traverse the array in a different order or change the elements in the array.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4">
            <a:extLst>
              <a:ext uri="{FF2B5EF4-FFF2-40B4-BE49-F238E27FC236}">
                <a16:creationId xmlns:a16="http://schemas.microsoft.com/office/drawing/2014/main" id="{A86DD380-4771-1417-3D20-7D510B352A0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D549081-C05E-9548-9B28-C5B25E549668}" type="slidenum">
              <a:rPr lang="en-US" altLang="en-US" sz="1400"/>
              <a:pPr>
                <a:spcBef>
                  <a:spcPct val="0"/>
                </a:spcBef>
                <a:buClrTx/>
                <a:buSzTx/>
                <a:buFontTx/>
                <a:buNone/>
              </a:pPr>
              <a:t>17</a:t>
            </a:fld>
            <a:endParaRPr lang="en-US" altLang="en-US" sz="1400"/>
          </a:p>
        </p:txBody>
      </p:sp>
      <p:sp>
        <p:nvSpPr>
          <p:cNvPr id="28674" name="Rectangle 2">
            <a:extLst>
              <a:ext uri="{FF2B5EF4-FFF2-40B4-BE49-F238E27FC236}">
                <a16:creationId xmlns:a16="http://schemas.microsoft.com/office/drawing/2014/main" id="{836DA451-2994-90CC-DAD8-4B5FFB8C06D8}"/>
              </a:ext>
            </a:extLst>
          </p:cNvPr>
          <p:cNvSpPr>
            <a:spLocks noGrp="1" noChangeArrowheads="1"/>
          </p:cNvSpPr>
          <p:nvPr>
            <p:ph type="title"/>
          </p:nvPr>
        </p:nvSpPr>
        <p:spPr>
          <a:xfrm>
            <a:off x="685800" y="152400"/>
            <a:ext cx="7772400" cy="762000"/>
          </a:xfrm>
        </p:spPr>
        <p:txBody>
          <a:bodyPr/>
          <a:lstStyle/>
          <a:p>
            <a:r>
              <a:rPr lang="en-US" altLang="en-US"/>
              <a:t>Remainder Operator</a:t>
            </a:r>
          </a:p>
        </p:txBody>
      </p:sp>
      <p:sp>
        <p:nvSpPr>
          <p:cNvPr id="28675" name="Rectangle 3">
            <a:extLst>
              <a:ext uri="{FF2B5EF4-FFF2-40B4-BE49-F238E27FC236}">
                <a16:creationId xmlns:a16="http://schemas.microsoft.com/office/drawing/2014/main" id="{3A7AB42F-AD63-1B03-678F-FEA56A143886}"/>
              </a:ext>
            </a:extLst>
          </p:cNvPr>
          <p:cNvSpPr>
            <a:spLocks noGrp="1" noChangeArrowheads="1"/>
          </p:cNvSpPr>
          <p:nvPr>
            <p:ph type="body" idx="1"/>
          </p:nvPr>
        </p:nvSpPr>
        <p:spPr>
          <a:xfrm>
            <a:off x="228600" y="1085850"/>
            <a:ext cx="8686800" cy="2876550"/>
          </a:xfrm>
        </p:spPr>
        <p:txBody>
          <a:bodyPr/>
          <a:lstStyle/>
          <a:p>
            <a:pPr marL="0" indent="0">
              <a:lnSpc>
                <a:spcPct val="90000"/>
              </a:lnSpc>
              <a:spcBef>
                <a:spcPct val="0"/>
              </a:spcBef>
              <a:buFont typeface="Monotype Sorts" pitchFamily="2" charset="2"/>
              <a:buNone/>
            </a:pPr>
            <a:r>
              <a:rPr lang="en-US" altLang="en-US" sz="2600"/>
              <a:t>Remainder is very useful in programming. For example, an even number % 2 is always 0 and an odd number % 2 is always 1. So you can use this property to determine whether a number is even or odd. </a:t>
            </a:r>
            <a:r>
              <a:rPr lang="en-US" altLang="en-US" sz="2800"/>
              <a:t>Suppose today is Saturday and you and your friends are going to meet in 10 days. What day is in 10 days? You can find that day is Tuesday using the following expression: </a:t>
            </a:r>
          </a:p>
        </p:txBody>
      </p:sp>
      <p:sp>
        <p:nvSpPr>
          <p:cNvPr id="28676" name="Rectangle 5">
            <a:extLst>
              <a:ext uri="{FF2B5EF4-FFF2-40B4-BE49-F238E27FC236}">
                <a16:creationId xmlns:a16="http://schemas.microsoft.com/office/drawing/2014/main" id="{9418FA74-19AD-B0EA-28A5-33DAFF0066E3}"/>
              </a:ext>
            </a:extLst>
          </p:cNvPr>
          <p:cNvSpPr>
            <a:spLocks noChangeArrowheads="1"/>
          </p:cNvSpPr>
          <p:nvPr/>
        </p:nvSpPr>
        <p:spPr bwMode="auto">
          <a:xfrm>
            <a:off x="219075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28677" name="Rectangle 7">
            <a:extLst>
              <a:ext uri="{FF2B5EF4-FFF2-40B4-BE49-F238E27FC236}">
                <a16:creationId xmlns:a16="http://schemas.microsoft.com/office/drawing/2014/main" id="{5F43F250-1B58-CA60-C35C-DD0E69D6AA82}"/>
              </a:ext>
            </a:extLst>
          </p:cNvPr>
          <p:cNvSpPr>
            <a:spLocks noChangeArrowheads="1"/>
          </p:cNvSpPr>
          <p:nvPr/>
        </p:nvSpPr>
        <p:spPr bwMode="auto">
          <a:xfrm>
            <a:off x="0" y="2884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28678" name="Object 6">
            <a:extLst>
              <a:ext uri="{FF2B5EF4-FFF2-40B4-BE49-F238E27FC236}">
                <a16:creationId xmlns:a16="http://schemas.microsoft.com/office/drawing/2014/main" id="{B9FABF65-1993-26DE-1B1F-5A9222D007B5}"/>
              </a:ext>
            </a:extLst>
          </p:cNvPr>
          <p:cNvGraphicFramePr>
            <a:graphicFrameLocks noChangeAspect="1"/>
          </p:cNvGraphicFramePr>
          <p:nvPr/>
        </p:nvGraphicFramePr>
        <p:xfrm>
          <a:off x="577850" y="4081463"/>
          <a:ext cx="8064500" cy="1844675"/>
        </p:xfrm>
        <a:graphic>
          <a:graphicData uri="http://schemas.openxmlformats.org/presentationml/2006/ole">
            <mc:AlternateContent xmlns:mc="http://schemas.openxmlformats.org/markup-compatibility/2006">
              <mc:Choice xmlns:v="urn:schemas-microsoft-com:vml" Requires="v">
                <p:oleObj name="Picture" r:id="rId2" imgW="28575000" imgH="6540500" progId="Word.Picture.8">
                  <p:embed/>
                </p:oleObj>
              </mc:Choice>
              <mc:Fallback>
                <p:oleObj name="Picture" r:id="rId2" imgW="28575000" imgH="6540500" progId="Word.Picture.8">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850" y="4081463"/>
                        <a:ext cx="80645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1" name="Slide Number Placeholder 4">
            <a:extLst>
              <a:ext uri="{FF2B5EF4-FFF2-40B4-BE49-F238E27FC236}">
                <a16:creationId xmlns:a16="http://schemas.microsoft.com/office/drawing/2014/main" id="{A7C15F43-74B2-8E72-3651-1B5C5B2E7A7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2948538-D6DA-7A4A-9A04-D7886C2C8654}" type="slidenum">
              <a:rPr lang="en-US" altLang="en-US" sz="1400"/>
              <a:pPr>
                <a:spcBef>
                  <a:spcPct val="0"/>
                </a:spcBef>
                <a:buClrTx/>
                <a:buSzTx/>
                <a:buFontTx/>
                <a:buNone/>
              </a:pPr>
              <a:t>170</a:t>
            </a:fld>
            <a:endParaRPr lang="en-US" altLang="en-US" sz="1400"/>
          </a:p>
        </p:txBody>
      </p:sp>
      <p:sp>
        <p:nvSpPr>
          <p:cNvPr id="240642" name="Rectangle 2">
            <a:extLst>
              <a:ext uri="{FF2B5EF4-FFF2-40B4-BE49-F238E27FC236}">
                <a16:creationId xmlns:a16="http://schemas.microsoft.com/office/drawing/2014/main" id="{E2024CBF-BFC3-718E-01D8-CA43E8B353E2}"/>
              </a:ext>
            </a:extLst>
          </p:cNvPr>
          <p:cNvSpPr>
            <a:spLocks noGrp="1" noChangeArrowheads="1"/>
          </p:cNvSpPr>
          <p:nvPr>
            <p:ph type="title"/>
          </p:nvPr>
        </p:nvSpPr>
        <p:spPr>
          <a:xfrm>
            <a:off x="152400" y="228600"/>
            <a:ext cx="8763000" cy="473075"/>
          </a:xfrm>
        </p:spPr>
        <p:txBody>
          <a:bodyPr/>
          <a:lstStyle/>
          <a:p>
            <a:r>
              <a:rPr lang="en-US" altLang="en-US" sz="4000"/>
              <a:t>Analyze Numbers</a:t>
            </a:r>
          </a:p>
        </p:txBody>
      </p:sp>
      <p:sp>
        <p:nvSpPr>
          <p:cNvPr id="240643" name="Rectangle 3">
            <a:extLst>
              <a:ext uri="{FF2B5EF4-FFF2-40B4-BE49-F238E27FC236}">
                <a16:creationId xmlns:a16="http://schemas.microsoft.com/office/drawing/2014/main" id="{8114532D-99DD-27A6-76E7-72E9BF772828}"/>
              </a:ext>
            </a:extLst>
          </p:cNvPr>
          <p:cNvSpPr>
            <a:spLocks noGrp="1" noChangeArrowheads="1"/>
          </p:cNvSpPr>
          <p:nvPr>
            <p:ph type="body" idx="1"/>
          </p:nvPr>
        </p:nvSpPr>
        <p:spPr>
          <a:xfrm>
            <a:off x="231775" y="971550"/>
            <a:ext cx="8642350" cy="5106988"/>
          </a:xfrm>
        </p:spPr>
        <p:txBody>
          <a:bodyPr/>
          <a:lstStyle/>
          <a:p>
            <a:pPr marL="0" indent="0">
              <a:buFont typeface="Monotype Sorts" pitchFamily="2" charset="2"/>
              <a:buNone/>
            </a:pPr>
            <a:r>
              <a:rPr lang="en-US" altLang="en-US" sz="3500"/>
              <a:t>Read one hundred numbers, compute their average, and find out how many numbers are above the average. </a:t>
            </a:r>
          </a:p>
        </p:txBody>
      </p:sp>
      <p:sp>
        <p:nvSpPr>
          <p:cNvPr id="240644" name="Rectangle 9">
            <a:hlinkClick r:id="rId2"/>
            <a:extLst>
              <a:ext uri="{FF2B5EF4-FFF2-40B4-BE49-F238E27FC236}">
                <a16:creationId xmlns:a16="http://schemas.microsoft.com/office/drawing/2014/main" id="{1BDA78E5-048E-E8FB-D311-F8DA6CD8D3FD}"/>
              </a:ext>
            </a:extLst>
          </p:cNvPr>
          <p:cNvSpPr>
            <a:spLocks noChangeArrowheads="1"/>
          </p:cNvSpPr>
          <p:nvPr/>
        </p:nvSpPr>
        <p:spPr bwMode="auto">
          <a:xfrm>
            <a:off x="4249738" y="5118100"/>
            <a:ext cx="20669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AnalyzeNumbers</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Slide Number Placeholder 4">
            <a:extLst>
              <a:ext uri="{FF2B5EF4-FFF2-40B4-BE49-F238E27FC236}">
                <a16:creationId xmlns:a16="http://schemas.microsoft.com/office/drawing/2014/main" id="{E1BC3A9D-D33F-55B9-BCA4-60B028B66D4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6AA26A0-F362-6847-BF07-92A972BF4BE9}" type="slidenum">
              <a:rPr lang="en-US" altLang="en-US" sz="1400"/>
              <a:pPr>
                <a:spcBef>
                  <a:spcPct val="0"/>
                </a:spcBef>
                <a:buClrTx/>
                <a:buSzTx/>
                <a:buFontTx/>
                <a:buNone/>
              </a:pPr>
              <a:t>171</a:t>
            </a:fld>
            <a:endParaRPr lang="en-US" altLang="en-US" sz="1400"/>
          </a:p>
        </p:txBody>
      </p:sp>
      <p:sp>
        <p:nvSpPr>
          <p:cNvPr id="241666" name="Rectangle 2">
            <a:extLst>
              <a:ext uri="{FF2B5EF4-FFF2-40B4-BE49-F238E27FC236}">
                <a16:creationId xmlns:a16="http://schemas.microsoft.com/office/drawing/2014/main" id="{765B4BBE-5CFF-F339-E5F7-E0D18A87A056}"/>
              </a:ext>
            </a:extLst>
          </p:cNvPr>
          <p:cNvSpPr>
            <a:spLocks noGrp="1" noChangeArrowheads="1"/>
          </p:cNvSpPr>
          <p:nvPr>
            <p:ph type="title"/>
          </p:nvPr>
        </p:nvSpPr>
        <p:spPr>
          <a:xfrm>
            <a:off x="609600" y="381000"/>
            <a:ext cx="7772400" cy="533400"/>
          </a:xfrm>
        </p:spPr>
        <p:txBody>
          <a:bodyPr/>
          <a:lstStyle/>
          <a:p>
            <a:r>
              <a:rPr lang="en-US" altLang="en-US" sz="4100"/>
              <a:t>Copying Arrays</a:t>
            </a:r>
            <a:endParaRPr lang="en-US" altLang="en-US" sz="4100">
              <a:solidFill>
                <a:schemeClr val="tx1"/>
              </a:solidFill>
              <a:latin typeface="Book Antiqua" panose="02040602050305030304" pitchFamily="18" charset="0"/>
              <a:hlinkClick r:id="rId2" action="ppaction://program"/>
            </a:endParaRPr>
          </a:p>
        </p:txBody>
      </p:sp>
      <p:sp>
        <p:nvSpPr>
          <p:cNvPr id="241667" name="Rectangle 3">
            <a:extLst>
              <a:ext uri="{FF2B5EF4-FFF2-40B4-BE49-F238E27FC236}">
                <a16:creationId xmlns:a16="http://schemas.microsoft.com/office/drawing/2014/main" id="{7C34A764-3F48-0D19-855A-B1E159AC29FB}"/>
              </a:ext>
            </a:extLst>
          </p:cNvPr>
          <p:cNvSpPr>
            <a:spLocks noGrp="1" noChangeArrowheads="1"/>
          </p:cNvSpPr>
          <p:nvPr>
            <p:ph type="body" idx="1"/>
          </p:nvPr>
        </p:nvSpPr>
        <p:spPr>
          <a:xfrm>
            <a:off x="269875" y="1047750"/>
            <a:ext cx="8604250" cy="2247900"/>
          </a:xfrm>
        </p:spPr>
        <p:txBody>
          <a:bodyPr/>
          <a:lstStyle/>
          <a:p>
            <a:pPr marL="0" indent="0">
              <a:lnSpc>
                <a:spcPct val="90000"/>
              </a:lnSpc>
              <a:buFont typeface="Monotype Sorts" pitchFamily="2" charset="2"/>
              <a:buNone/>
            </a:pPr>
            <a:r>
              <a:rPr lang="en-US" altLang="en-US" sz="2300">
                <a:cs typeface="Courier New" panose="02070309020205020404" pitchFamily="49" charset="0"/>
              </a:rPr>
              <a:t>Often, in a program, you need to duplicate an array or a part of an array. In such cases you could attempt to use the assignment statement (=), as follows:</a:t>
            </a:r>
            <a:endParaRPr lang="en-US" altLang="en-US" sz="2300">
              <a:cs typeface="Times New Roman" panose="02020603050405020304" pitchFamily="18" charset="0"/>
            </a:endParaRPr>
          </a:p>
          <a:p>
            <a:pPr marL="0" indent="0">
              <a:lnSpc>
                <a:spcPct val="90000"/>
              </a:lnSpc>
              <a:buFont typeface="Monotype Sorts" pitchFamily="2" charset="2"/>
              <a:buNone/>
            </a:pPr>
            <a:r>
              <a:rPr lang="en-US" altLang="en-US" sz="2300">
                <a:cs typeface="Courier New" panose="02070309020205020404" pitchFamily="49" charset="0"/>
              </a:rPr>
              <a:t> </a:t>
            </a:r>
            <a:endParaRPr lang="en-US" altLang="en-US" sz="2300">
              <a:cs typeface="Times New Roman" panose="02020603050405020304" pitchFamily="18" charset="0"/>
            </a:endParaRPr>
          </a:p>
          <a:p>
            <a:pPr marL="0" indent="0">
              <a:lnSpc>
                <a:spcPct val="90000"/>
              </a:lnSpc>
              <a:buFont typeface="Monotype Sorts" pitchFamily="2" charset="2"/>
              <a:buNone/>
            </a:pPr>
            <a:r>
              <a:rPr lang="en-US" altLang="en-US" sz="2300">
                <a:cs typeface="Courier New" panose="02070309020205020404" pitchFamily="49" charset="0"/>
              </a:rPr>
              <a:t>list2 = list1;</a:t>
            </a:r>
            <a:endParaRPr lang="en-US" altLang="en-US" sz="2300">
              <a:cs typeface="Times New Roman" panose="02020603050405020304" pitchFamily="18" charset="0"/>
            </a:endParaRPr>
          </a:p>
          <a:p>
            <a:pPr marL="0" indent="0">
              <a:lnSpc>
                <a:spcPct val="90000"/>
              </a:lnSpc>
              <a:buFont typeface="Monotype Sorts" pitchFamily="2" charset="2"/>
              <a:buNone/>
            </a:pPr>
            <a:r>
              <a:rPr lang="en-US" altLang="en-US" sz="2300">
                <a:cs typeface="Courier New" panose="02070309020205020404" pitchFamily="49" charset="0"/>
              </a:rPr>
              <a:t> </a:t>
            </a:r>
            <a:endParaRPr lang="en-US" altLang="en-US" sz="2300">
              <a:cs typeface="Times New Roman" panose="02020603050405020304" pitchFamily="18" charset="0"/>
            </a:endParaRPr>
          </a:p>
        </p:txBody>
      </p:sp>
      <p:pic>
        <p:nvPicPr>
          <p:cNvPr id="241668" name="Picture 6">
            <a:extLst>
              <a:ext uri="{FF2B5EF4-FFF2-40B4-BE49-F238E27FC236}">
                <a16:creationId xmlns:a16="http://schemas.microsoft.com/office/drawing/2014/main" id="{26DAFF90-91EB-D74F-89B3-D4D8837BAE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 y="3006725"/>
            <a:ext cx="8369300" cy="340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89" name="Slide Number Placeholder 4">
            <a:extLst>
              <a:ext uri="{FF2B5EF4-FFF2-40B4-BE49-F238E27FC236}">
                <a16:creationId xmlns:a16="http://schemas.microsoft.com/office/drawing/2014/main" id="{EA36BBC3-90AC-FB93-4250-1CF2EC83843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98AA6E2-B00C-3D42-BD21-EDB1DA104B99}" type="slidenum">
              <a:rPr lang="en-US" altLang="en-US" sz="1400"/>
              <a:pPr>
                <a:spcBef>
                  <a:spcPct val="0"/>
                </a:spcBef>
                <a:buClrTx/>
                <a:buSzTx/>
                <a:buFontTx/>
                <a:buNone/>
              </a:pPr>
              <a:t>172</a:t>
            </a:fld>
            <a:endParaRPr lang="en-US" altLang="en-US" sz="1400"/>
          </a:p>
        </p:txBody>
      </p:sp>
      <p:sp>
        <p:nvSpPr>
          <p:cNvPr id="242690" name="Rectangle 2">
            <a:extLst>
              <a:ext uri="{FF2B5EF4-FFF2-40B4-BE49-F238E27FC236}">
                <a16:creationId xmlns:a16="http://schemas.microsoft.com/office/drawing/2014/main" id="{4002C0B6-EB91-563E-DE18-CF8E85BC52E7}"/>
              </a:ext>
            </a:extLst>
          </p:cNvPr>
          <p:cNvSpPr>
            <a:spLocks noGrp="1" noChangeArrowheads="1"/>
          </p:cNvSpPr>
          <p:nvPr>
            <p:ph type="title"/>
          </p:nvPr>
        </p:nvSpPr>
        <p:spPr>
          <a:xfrm>
            <a:off x="685800" y="0"/>
            <a:ext cx="7772400" cy="1428750"/>
          </a:xfrm>
        </p:spPr>
        <p:txBody>
          <a:bodyPr/>
          <a:lstStyle/>
          <a:p>
            <a:r>
              <a:rPr lang="en-US" altLang="en-US"/>
              <a:t>Copying Arrays</a:t>
            </a:r>
          </a:p>
        </p:txBody>
      </p:sp>
      <p:sp>
        <p:nvSpPr>
          <p:cNvPr id="242691" name="Rectangle 3">
            <a:extLst>
              <a:ext uri="{FF2B5EF4-FFF2-40B4-BE49-F238E27FC236}">
                <a16:creationId xmlns:a16="http://schemas.microsoft.com/office/drawing/2014/main" id="{4171312A-BEC1-1633-EC4A-68491D30E577}"/>
              </a:ext>
            </a:extLst>
          </p:cNvPr>
          <p:cNvSpPr>
            <a:spLocks noGrp="1" noChangeArrowheads="1"/>
          </p:cNvSpPr>
          <p:nvPr>
            <p:ph type="body" idx="1"/>
          </p:nvPr>
        </p:nvSpPr>
        <p:spPr>
          <a:xfrm>
            <a:off x="381000" y="1371600"/>
            <a:ext cx="8458200" cy="4114800"/>
          </a:xfrm>
        </p:spPr>
        <p:txBody>
          <a:bodyPr/>
          <a:lstStyle/>
          <a:p>
            <a:pPr>
              <a:buFont typeface="Monotype Sorts" pitchFamily="2" charset="2"/>
              <a:buNone/>
            </a:pPr>
            <a:r>
              <a:rPr lang="en-US" altLang="en-US" sz="3000"/>
              <a:t>Using a loop:</a:t>
            </a:r>
            <a:endParaRPr lang="en-US" altLang="en-US"/>
          </a:p>
          <a:p>
            <a:pPr>
              <a:spcBef>
                <a:spcPct val="50000"/>
              </a:spcBef>
              <a:buFont typeface="Monotype Sorts" pitchFamily="2" charset="2"/>
              <a:buNone/>
            </a:pPr>
            <a:r>
              <a:rPr lang="en-US" altLang="en-US" sz="2400" b="1">
                <a:latin typeface="Courier New" panose="02070309020205020404" pitchFamily="49" charset="0"/>
              </a:rPr>
              <a:t>int[] sourceArray = {2, 3, 1, 5, 10};</a:t>
            </a:r>
          </a:p>
          <a:p>
            <a:pPr>
              <a:buFont typeface="Monotype Sorts" pitchFamily="2" charset="2"/>
              <a:buNone/>
            </a:pPr>
            <a:r>
              <a:rPr lang="en-US" altLang="en-US" sz="2400" b="1">
                <a:latin typeface="Courier New" panose="02070309020205020404" pitchFamily="49" charset="0"/>
              </a:rPr>
              <a:t>int[] targetArray = new int[sourceArray.length];</a:t>
            </a:r>
          </a:p>
          <a:p>
            <a:pPr>
              <a:buFont typeface="Monotype Sorts" pitchFamily="2" charset="2"/>
              <a:buNone/>
            </a:pPr>
            <a:endParaRPr lang="en-US" altLang="en-US" sz="2400" b="1">
              <a:latin typeface="Courier New" panose="02070309020205020404" pitchFamily="49" charset="0"/>
            </a:endParaRPr>
          </a:p>
          <a:p>
            <a:pPr>
              <a:buFont typeface="Monotype Sorts" pitchFamily="2" charset="2"/>
              <a:buNone/>
            </a:pPr>
            <a:r>
              <a:rPr lang="en-US" altLang="en-US" sz="2400" b="1">
                <a:latin typeface="Courier New" panose="02070309020205020404" pitchFamily="49" charset="0"/>
              </a:rPr>
              <a:t>for (int i = 0; i &lt; sourceArrays.length; i++)</a:t>
            </a:r>
          </a:p>
          <a:p>
            <a:pPr>
              <a:buFont typeface="Monotype Sorts" pitchFamily="2" charset="2"/>
              <a:buNone/>
            </a:pPr>
            <a:r>
              <a:rPr lang="en-US" altLang="en-US" sz="2400" b="1">
                <a:latin typeface="Courier New" panose="02070309020205020404" pitchFamily="49" charset="0"/>
              </a:rPr>
              <a:t>   targetArray[i] = sourceArray[i];</a:t>
            </a:r>
          </a:p>
          <a:p>
            <a:pPr algn="just">
              <a:buFont typeface="Monotype Sorts" pitchFamily="2" charset="2"/>
              <a:buNone/>
            </a:pPr>
            <a:endParaRPr lang="en-US" altLang="en-US" sz="2800"/>
          </a:p>
        </p:txBody>
      </p:sp>
    </p:spTree>
  </p:cSld>
  <p:clrMapOvr>
    <a:masterClrMapping/>
  </p:clrMapOvr>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Slide Number Placeholder 4">
            <a:extLst>
              <a:ext uri="{FF2B5EF4-FFF2-40B4-BE49-F238E27FC236}">
                <a16:creationId xmlns:a16="http://schemas.microsoft.com/office/drawing/2014/main" id="{C001CD21-F906-FD4D-355F-5BEAA5F6638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BD07762-8B8A-3C4C-850B-A2FCC6BF7288}" type="slidenum">
              <a:rPr lang="en-US" altLang="en-US" sz="1400"/>
              <a:pPr>
                <a:spcBef>
                  <a:spcPct val="0"/>
                </a:spcBef>
                <a:buClrTx/>
                <a:buSzTx/>
                <a:buFontTx/>
                <a:buNone/>
              </a:pPr>
              <a:t>173</a:t>
            </a:fld>
            <a:endParaRPr lang="en-US" altLang="en-US" sz="1400"/>
          </a:p>
        </p:txBody>
      </p:sp>
      <p:sp>
        <p:nvSpPr>
          <p:cNvPr id="243714" name="Rectangle 2">
            <a:extLst>
              <a:ext uri="{FF2B5EF4-FFF2-40B4-BE49-F238E27FC236}">
                <a16:creationId xmlns:a16="http://schemas.microsoft.com/office/drawing/2014/main" id="{CCFE4782-62CE-4A1B-43F1-48FAF34E45E9}"/>
              </a:ext>
            </a:extLst>
          </p:cNvPr>
          <p:cNvSpPr>
            <a:spLocks noGrp="1" noChangeArrowheads="1"/>
          </p:cNvSpPr>
          <p:nvPr>
            <p:ph type="title"/>
          </p:nvPr>
        </p:nvSpPr>
        <p:spPr>
          <a:xfrm>
            <a:off x="685800" y="0"/>
            <a:ext cx="7772400" cy="1428750"/>
          </a:xfrm>
        </p:spPr>
        <p:txBody>
          <a:bodyPr/>
          <a:lstStyle/>
          <a:p>
            <a:r>
              <a:rPr lang="en-US" altLang="en-US"/>
              <a:t>The </a:t>
            </a:r>
            <a:r>
              <a:rPr lang="en-US" altLang="en-US" sz="4200">
                <a:latin typeface="Courier New" panose="02070309020205020404" pitchFamily="49" charset="0"/>
              </a:rPr>
              <a:t>arraycopy</a:t>
            </a:r>
            <a:r>
              <a:rPr lang="en-US" altLang="en-US"/>
              <a:t> Utility</a:t>
            </a:r>
          </a:p>
        </p:txBody>
      </p:sp>
      <p:sp>
        <p:nvSpPr>
          <p:cNvPr id="243715" name="Rectangle 3">
            <a:extLst>
              <a:ext uri="{FF2B5EF4-FFF2-40B4-BE49-F238E27FC236}">
                <a16:creationId xmlns:a16="http://schemas.microsoft.com/office/drawing/2014/main" id="{8FE75D2F-3B97-C22F-0759-8EE9A9FC7A59}"/>
              </a:ext>
            </a:extLst>
          </p:cNvPr>
          <p:cNvSpPr>
            <a:spLocks noGrp="1" noChangeArrowheads="1"/>
          </p:cNvSpPr>
          <p:nvPr>
            <p:ph type="body" idx="1"/>
          </p:nvPr>
        </p:nvSpPr>
        <p:spPr>
          <a:xfrm>
            <a:off x="838200" y="1371600"/>
            <a:ext cx="7772400" cy="4114800"/>
          </a:xfrm>
        </p:spPr>
        <p:txBody>
          <a:bodyPr/>
          <a:lstStyle/>
          <a:p>
            <a:pPr>
              <a:buFont typeface="Monotype Sorts" pitchFamily="2" charset="2"/>
              <a:buNone/>
            </a:pPr>
            <a:r>
              <a:rPr lang="en-US" altLang="en-US" sz="2800" b="1">
                <a:latin typeface="Courier New" panose="02070309020205020404" pitchFamily="49" charset="0"/>
              </a:rPr>
              <a:t>arraycopy(sourceArray, src_pos, targetArray, tar_pos, length);</a:t>
            </a:r>
            <a:endParaRPr lang="en-US" altLang="en-US" sz="2600" b="1">
              <a:latin typeface="Book Antiqua" panose="02040602050305030304" pitchFamily="18" charset="0"/>
            </a:endParaRPr>
          </a:p>
          <a:p>
            <a:pPr algn="just">
              <a:buFont typeface="Monotype Sorts" pitchFamily="2" charset="2"/>
              <a:buNone/>
            </a:pPr>
            <a:endParaRPr lang="en-US" altLang="en-US" sz="2400"/>
          </a:p>
          <a:p>
            <a:pPr algn="just">
              <a:spcBef>
                <a:spcPct val="0"/>
              </a:spcBef>
              <a:buFont typeface="Monotype Sorts" pitchFamily="2" charset="2"/>
              <a:buNone/>
            </a:pPr>
            <a:r>
              <a:rPr lang="en-US" altLang="en-US" sz="2800"/>
              <a:t>Example:</a:t>
            </a:r>
            <a:endParaRPr lang="en-US" altLang="en-US" sz="2400"/>
          </a:p>
          <a:p>
            <a:pPr>
              <a:buFont typeface="Monotype Sorts" pitchFamily="2" charset="2"/>
              <a:buNone/>
            </a:pPr>
            <a:r>
              <a:rPr lang="en-US" altLang="en-US" sz="2600" b="1">
                <a:latin typeface="Courier New" panose="02070309020205020404" pitchFamily="49" charset="0"/>
              </a:rPr>
              <a:t>System.arraycopy(sourceArray, 0, targetArray, 0, sourceArray.length);</a:t>
            </a:r>
            <a:r>
              <a:rPr lang="en-US" altLang="en-US" sz="2400" b="1">
                <a:latin typeface="Courier New" panose="02070309020205020404" pitchFamily="49" charset="0"/>
              </a:rPr>
              <a:t> </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7" name="Slide Number Placeholder 4">
            <a:extLst>
              <a:ext uri="{FF2B5EF4-FFF2-40B4-BE49-F238E27FC236}">
                <a16:creationId xmlns:a16="http://schemas.microsoft.com/office/drawing/2014/main" id="{ACABBC49-9A7B-5ABC-2D99-140137EB84F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FB22017-D645-CA4A-A0F1-55379B681D8E}" type="slidenum">
              <a:rPr lang="en-US" altLang="en-US" sz="1400"/>
              <a:pPr>
                <a:spcBef>
                  <a:spcPct val="0"/>
                </a:spcBef>
                <a:buClrTx/>
                <a:buSzTx/>
                <a:buFontTx/>
                <a:buNone/>
              </a:pPr>
              <a:t>174</a:t>
            </a:fld>
            <a:endParaRPr lang="en-US" altLang="en-US" sz="1400"/>
          </a:p>
        </p:txBody>
      </p:sp>
      <p:sp>
        <p:nvSpPr>
          <p:cNvPr id="244738" name="Rectangle 2">
            <a:extLst>
              <a:ext uri="{FF2B5EF4-FFF2-40B4-BE49-F238E27FC236}">
                <a16:creationId xmlns:a16="http://schemas.microsoft.com/office/drawing/2014/main" id="{4A0EB07D-A82E-B404-D66E-1EDF5A112A0C}"/>
              </a:ext>
            </a:extLst>
          </p:cNvPr>
          <p:cNvSpPr>
            <a:spLocks noGrp="1" noChangeArrowheads="1"/>
          </p:cNvSpPr>
          <p:nvPr>
            <p:ph type="title"/>
          </p:nvPr>
        </p:nvSpPr>
        <p:spPr>
          <a:xfrm>
            <a:off x="609600" y="228600"/>
            <a:ext cx="7772400" cy="838200"/>
          </a:xfrm>
        </p:spPr>
        <p:txBody>
          <a:bodyPr/>
          <a:lstStyle/>
          <a:p>
            <a:r>
              <a:rPr lang="en-US" altLang="en-US"/>
              <a:t>Passing Arrays to Methods</a:t>
            </a:r>
            <a:endParaRPr lang="en-US" altLang="en-US">
              <a:solidFill>
                <a:schemeClr val="tx1"/>
              </a:solidFill>
              <a:latin typeface="Book Antiqua" panose="02040602050305030304" pitchFamily="18" charset="0"/>
              <a:hlinkClick r:id="rId2" action="ppaction://program"/>
            </a:endParaRPr>
          </a:p>
        </p:txBody>
      </p:sp>
      <p:sp>
        <p:nvSpPr>
          <p:cNvPr id="244739" name="Rectangle 3">
            <a:extLst>
              <a:ext uri="{FF2B5EF4-FFF2-40B4-BE49-F238E27FC236}">
                <a16:creationId xmlns:a16="http://schemas.microsoft.com/office/drawing/2014/main" id="{46A03AB4-4D3C-8B31-240E-0BB794CBE925}"/>
              </a:ext>
            </a:extLst>
          </p:cNvPr>
          <p:cNvSpPr>
            <a:spLocks noGrp="1" noChangeArrowheads="1"/>
          </p:cNvSpPr>
          <p:nvPr>
            <p:ph type="body" idx="1"/>
          </p:nvPr>
        </p:nvSpPr>
        <p:spPr>
          <a:xfrm>
            <a:off x="304800" y="1143000"/>
            <a:ext cx="6400800" cy="1676400"/>
          </a:xfrm>
        </p:spPr>
        <p:txBody>
          <a:bodyPr/>
          <a:lstStyle/>
          <a:p>
            <a:pPr marL="0" indent="0">
              <a:lnSpc>
                <a:spcPct val="90000"/>
              </a:lnSpc>
              <a:buFont typeface="Monotype Sorts" pitchFamily="2" charset="2"/>
              <a:buNone/>
            </a:pPr>
            <a:r>
              <a:rPr lang="en-US" altLang="en-US" sz="1800" b="1">
                <a:latin typeface="Courier New" panose="02070309020205020404" pitchFamily="49" charset="0"/>
                <a:cs typeface="Courier New" panose="02070309020205020404" pitchFamily="49" charset="0"/>
              </a:rPr>
              <a:t>public static void printArray(int[] array) {</a:t>
            </a:r>
            <a:endParaRPr lang="en-US" altLang="en-US" sz="1800" b="1">
              <a:latin typeface="Courier" panose="02070309020205020404" pitchFamily="49" charset="0"/>
              <a:cs typeface="Times New Roman" panose="02020603050405020304" pitchFamily="18" charset="0"/>
            </a:endParaRPr>
          </a:p>
          <a:p>
            <a:pPr marL="0" indent="0">
              <a:lnSpc>
                <a:spcPct val="90000"/>
              </a:lnSpc>
              <a:buFont typeface="Monotype Sorts" pitchFamily="2" charset="2"/>
              <a:buNone/>
            </a:pPr>
            <a:r>
              <a:rPr lang="en-US" altLang="en-US" sz="1800" b="1">
                <a:latin typeface="Courier New" panose="02070309020205020404" pitchFamily="49" charset="0"/>
                <a:cs typeface="Courier New" panose="02070309020205020404" pitchFamily="49" charset="0"/>
              </a:rPr>
              <a:t>  for (int i = 0; i &lt; array.length; i++) {</a:t>
            </a:r>
            <a:endParaRPr lang="en-US" altLang="en-US" sz="1800" b="1">
              <a:latin typeface="Courier" panose="02070309020205020404" pitchFamily="49" charset="0"/>
              <a:cs typeface="Times New Roman" panose="02020603050405020304" pitchFamily="18" charset="0"/>
            </a:endParaRPr>
          </a:p>
          <a:p>
            <a:pPr marL="0" indent="0">
              <a:lnSpc>
                <a:spcPct val="90000"/>
              </a:lnSpc>
              <a:buFont typeface="Monotype Sorts" pitchFamily="2" charset="2"/>
              <a:buNone/>
            </a:pPr>
            <a:r>
              <a:rPr lang="en-US" altLang="en-US" sz="1800" b="1">
                <a:latin typeface="Courier New" panose="02070309020205020404" pitchFamily="49" charset="0"/>
                <a:cs typeface="Courier New" panose="02070309020205020404" pitchFamily="49" charset="0"/>
              </a:rPr>
              <a:t>    System.out.print(array[i] + " ");</a:t>
            </a:r>
            <a:endParaRPr lang="en-US" altLang="en-US" sz="1800" b="1">
              <a:latin typeface="Courier" panose="02070309020205020404" pitchFamily="49" charset="0"/>
              <a:cs typeface="Times New Roman" panose="02020603050405020304" pitchFamily="18" charset="0"/>
            </a:endParaRPr>
          </a:p>
          <a:p>
            <a:pPr marL="0" indent="0">
              <a:lnSpc>
                <a:spcPct val="90000"/>
              </a:lnSpc>
              <a:buFont typeface="Monotype Sorts" pitchFamily="2" charset="2"/>
              <a:buNone/>
            </a:pPr>
            <a:r>
              <a:rPr lang="en-US" altLang="en-US" sz="1800" b="1">
                <a:latin typeface="Courier New" panose="02070309020205020404" pitchFamily="49" charset="0"/>
                <a:cs typeface="Courier New" panose="02070309020205020404" pitchFamily="49" charset="0"/>
              </a:rPr>
              <a:t>  }</a:t>
            </a:r>
            <a:endParaRPr lang="en-US" altLang="en-US" sz="1800" b="1">
              <a:latin typeface="Courier" panose="02070309020205020404" pitchFamily="49" charset="0"/>
              <a:cs typeface="Times New Roman" panose="02020603050405020304" pitchFamily="18" charset="0"/>
            </a:endParaRPr>
          </a:p>
          <a:p>
            <a:pPr marL="0" indent="0">
              <a:lnSpc>
                <a:spcPct val="90000"/>
              </a:lnSpc>
              <a:buFont typeface="Monotype Sorts" pitchFamily="2" charset="2"/>
              <a:buNone/>
            </a:pPr>
            <a:r>
              <a:rPr lang="en-US" altLang="en-US" sz="1800" b="1">
                <a:latin typeface="Courier New" panose="02070309020205020404" pitchFamily="49" charset="0"/>
                <a:cs typeface="Courier New" panose="02070309020205020404" pitchFamily="49" charset="0"/>
              </a:rPr>
              <a:t>}</a:t>
            </a:r>
            <a:r>
              <a:rPr lang="en-US" altLang="en-US" sz="1800" b="1"/>
              <a:t> </a:t>
            </a:r>
          </a:p>
        </p:txBody>
      </p:sp>
      <p:sp>
        <p:nvSpPr>
          <p:cNvPr id="244740" name="Rectangle 6">
            <a:extLst>
              <a:ext uri="{FF2B5EF4-FFF2-40B4-BE49-F238E27FC236}">
                <a16:creationId xmlns:a16="http://schemas.microsoft.com/office/drawing/2014/main" id="{D0281096-FA1F-5796-8322-1EBA3A9DB3F0}"/>
              </a:ext>
            </a:extLst>
          </p:cNvPr>
          <p:cNvSpPr>
            <a:spLocks noChangeArrowheads="1"/>
          </p:cNvSpPr>
          <p:nvPr/>
        </p:nvSpPr>
        <p:spPr bwMode="auto">
          <a:xfrm>
            <a:off x="1371600" y="3124200"/>
            <a:ext cx="6934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b="1">
                <a:latin typeface="Courier New" panose="02070309020205020404" pitchFamily="49" charset="0"/>
                <a:cs typeface="Courier New" panose="02070309020205020404" pitchFamily="49" charset="0"/>
              </a:rPr>
              <a:t>Invoke the method</a:t>
            </a:r>
          </a:p>
          <a:p>
            <a:pPr>
              <a:lnSpc>
                <a:spcPct val="90000"/>
              </a:lnSpc>
              <a:buFont typeface="Monotype Sorts" pitchFamily="2" charset="2"/>
              <a:buNone/>
            </a:pPr>
            <a:endParaRPr lang="en-US" altLang="en-US" sz="1800" b="1">
              <a:latin typeface="Courier New" panose="02070309020205020404" pitchFamily="49" charset="0"/>
              <a:cs typeface="Courier New" panose="02070309020205020404" pitchFamily="49" charset="0"/>
            </a:endParaRPr>
          </a:p>
          <a:p>
            <a:pPr>
              <a:lnSpc>
                <a:spcPct val="90000"/>
              </a:lnSpc>
              <a:buFont typeface="Monotype Sorts" pitchFamily="2" charset="2"/>
              <a:buNone/>
            </a:pPr>
            <a:r>
              <a:rPr lang="en-US" altLang="en-US" sz="1800" b="1">
                <a:latin typeface="Courier New" panose="02070309020205020404" pitchFamily="49" charset="0"/>
                <a:cs typeface="Courier New" panose="02070309020205020404" pitchFamily="49" charset="0"/>
              </a:rPr>
              <a:t>int[] list = {3, 1, 2, 6, 4, 2};</a:t>
            </a:r>
          </a:p>
          <a:p>
            <a:pPr>
              <a:lnSpc>
                <a:spcPct val="90000"/>
              </a:lnSpc>
              <a:buFont typeface="Monotype Sorts" pitchFamily="2" charset="2"/>
              <a:buNone/>
            </a:pPr>
            <a:r>
              <a:rPr lang="en-US" altLang="en-US" sz="1800" b="1">
                <a:latin typeface="Courier New" panose="02070309020205020404" pitchFamily="49" charset="0"/>
                <a:cs typeface="Courier New" panose="02070309020205020404" pitchFamily="49" charset="0"/>
              </a:rPr>
              <a:t>printArray(list);</a:t>
            </a:r>
          </a:p>
        </p:txBody>
      </p:sp>
      <p:sp>
        <p:nvSpPr>
          <p:cNvPr id="244741" name="Line 7">
            <a:extLst>
              <a:ext uri="{FF2B5EF4-FFF2-40B4-BE49-F238E27FC236}">
                <a16:creationId xmlns:a16="http://schemas.microsoft.com/office/drawing/2014/main" id="{20668420-820A-586E-5EB8-C997FF682B3D}"/>
              </a:ext>
            </a:extLst>
          </p:cNvPr>
          <p:cNvSpPr>
            <a:spLocks noChangeShapeType="1"/>
          </p:cNvSpPr>
          <p:nvPr/>
        </p:nvSpPr>
        <p:spPr bwMode="auto">
          <a:xfrm flipV="1">
            <a:off x="3276600" y="1447800"/>
            <a:ext cx="2286000" cy="2667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742" name="Rectangle 11">
            <a:extLst>
              <a:ext uri="{FF2B5EF4-FFF2-40B4-BE49-F238E27FC236}">
                <a16:creationId xmlns:a16="http://schemas.microsoft.com/office/drawing/2014/main" id="{F6A44B69-63DB-E9B9-C67A-43FA81A6A5F9}"/>
              </a:ext>
            </a:extLst>
          </p:cNvPr>
          <p:cNvSpPr>
            <a:spLocks noChangeArrowheads="1"/>
          </p:cNvSpPr>
          <p:nvPr/>
        </p:nvSpPr>
        <p:spPr bwMode="auto">
          <a:xfrm>
            <a:off x="2438400" y="4724400"/>
            <a:ext cx="6934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b="1">
                <a:latin typeface="Courier New" panose="02070309020205020404" pitchFamily="49" charset="0"/>
                <a:cs typeface="Courier New" panose="02070309020205020404" pitchFamily="49" charset="0"/>
              </a:rPr>
              <a:t>Invoke the method</a:t>
            </a:r>
          </a:p>
          <a:p>
            <a:pPr>
              <a:lnSpc>
                <a:spcPct val="90000"/>
              </a:lnSpc>
              <a:buFont typeface="Monotype Sorts" pitchFamily="2" charset="2"/>
              <a:buNone/>
            </a:pPr>
            <a:r>
              <a:rPr lang="en-US" altLang="en-US" sz="1800" b="1">
                <a:latin typeface="Courier New" panose="02070309020205020404" pitchFamily="49" charset="0"/>
                <a:cs typeface="Courier New" panose="02070309020205020404" pitchFamily="49" charset="0"/>
              </a:rPr>
              <a:t>printArray(new int[]{3, 1, 2, 6, 4, 2});</a:t>
            </a:r>
          </a:p>
        </p:txBody>
      </p:sp>
      <p:sp>
        <p:nvSpPr>
          <p:cNvPr id="244743" name="Line 12">
            <a:extLst>
              <a:ext uri="{FF2B5EF4-FFF2-40B4-BE49-F238E27FC236}">
                <a16:creationId xmlns:a16="http://schemas.microsoft.com/office/drawing/2014/main" id="{DC9E9A33-BC61-8A04-D287-901BCDED3644}"/>
              </a:ext>
            </a:extLst>
          </p:cNvPr>
          <p:cNvSpPr>
            <a:spLocks noChangeShapeType="1"/>
          </p:cNvSpPr>
          <p:nvPr/>
        </p:nvSpPr>
        <p:spPr bwMode="auto">
          <a:xfrm flipH="1" flipV="1">
            <a:off x="5715000" y="1447800"/>
            <a:ext cx="609600" cy="3505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744" name="Line 14">
            <a:extLst>
              <a:ext uri="{FF2B5EF4-FFF2-40B4-BE49-F238E27FC236}">
                <a16:creationId xmlns:a16="http://schemas.microsoft.com/office/drawing/2014/main" id="{2D871D1B-225C-F840-C26C-3AE86CBFEB82}"/>
              </a:ext>
            </a:extLst>
          </p:cNvPr>
          <p:cNvSpPr>
            <a:spLocks noChangeShapeType="1"/>
          </p:cNvSpPr>
          <p:nvPr/>
        </p:nvSpPr>
        <p:spPr bwMode="auto">
          <a:xfrm flipH="1" flipV="1">
            <a:off x="5943600" y="5410200"/>
            <a:ext cx="0" cy="228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745" name="Line 15">
            <a:extLst>
              <a:ext uri="{FF2B5EF4-FFF2-40B4-BE49-F238E27FC236}">
                <a16:creationId xmlns:a16="http://schemas.microsoft.com/office/drawing/2014/main" id="{1C0B7FDA-0D3F-AFD8-8918-63CF4C84AFD6}"/>
              </a:ext>
            </a:extLst>
          </p:cNvPr>
          <p:cNvSpPr>
            <a:spLocks noChangeShapeType="1"/>
          </p:cNvSpPr>
          <p:nvPr/>
        </p:nvSpPr>
        <p:spPr bwMode="auto">
          <a:xfrm>
            <a:off x="4038600" y="5410200"/>
            <a:ext cx="3581400"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4746" name="Rectangle 16">
            <a:extLst>
              <a:ext uri="{FF2B5EF4-FFF2-40B4-BE49-F238E27FC236}">
                <a16:creationId xmlns:a16="http://schemas.microsoft.com/office/drawing/2014/main" id="{7C9F4BBD-572C-3E2D-DE6E-C6AC32492218}"/>
              </a:ext>
            </a:extLst>
          </p:cNvPr>
          <p:cNvSpPr>
            <a:spLocks noChangeArrowheads="1"/>
          </p:cNvSpPr>
          <p:nvPr/>
        </p:nvSpPr>
        <p:spPr bwMode="auto">
          <a:xfrm>
            <a:off x="4800600" y="5715000"/>
            <a:ext cx="2362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b="1">
                <a:latin typeface="Courier New" panose="02070309020205020404" pitchFamily="49" charset="0"/>
                <a:cs typeface="Courier New" panose="02070309020205020404" pitchFamily="49" charset="0"/>
              </a:rPr>
              <a:t>Anonymous array</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Slide Number Placeholder 4">
            <a:extLst>
              <a:ext uri="{FF2B5EF4-FFF2-40B4-BE49-F238E27FC236}">
                <a16:creationId xmlns:a16="http://schemas.microsoft.com/office/drawing/2014/main" id="{77CDE2E8-59E8-3DB3-514C-B739EE1F9AB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755E770-352B-004D-AB04-A3A2AEEAE322}" type="slidenum">
              <a:rPr lang="en-US" altLang="en-US" sz="1400"/>
              <a:pPr>
                <a:spcBef>
                  <a:spcPct val="0"/>
                </a:spcBef>
                <a:buClrTx/>
                <a:buSzTx/>
                <a:buFontTx/>
                <a:buNone/>
              </a:pPr>
              <a:t>175</a:t>
            </a:fld>
            <a:endParaRPr lang="en-US" altLang="en-US" sz="1400"/>
          </a:p>
        </p:txBody>
      </p:sp>
      <p:sp>
        <p:nvSpPr>
          <p:cNvPr id="245762" name="Rectangle 2">
            <a:extLst>
              <a:ext uri="{FF2B5EF4-FFF2-40B4-BE49-F238E27FC236}">
                <a16:creationId xmlns:a16="http://schemas.microsoft.com/office/drawing/2014/main" id="{76B3E170-2576-684C-AB11-3BC0B33D4CFF}"/>
              </a:ext>
            </a:extLst>
          </p:cNvPr>
          <p:cNvSpPr>
            <a:spLocks noGrp="1" noChangeArrowheads="1"/>
          </p:cNvSpPr>
          <p:nvPr>
            <p:ph type="title"/>
          </p:nvPr>
        </p:nvSpPr>
        <p:spPr>
          <a:xfrm>
            <a:off x="228600" y="228600"/>
            <a:ext cx="8915400" cy="762000"/>
          </a:xfrm>
        </p:spPr>
        <p:txBody>
          <a:bodyPr/>
          <a:lstStyle/>
          <a:p>
            <a:r>
              <a:rPr lang="en-US" altLang="en-US" sz="4800">
                <a:cs typeface="Times New Roman" panose="02020603050405020304" pitchFamily="18" charset="0"/>
              </a:rPr>
              <a:t>Anonymous Array</a:t>
            </a:r>
            <a:endParaRPr lang="en-US" altLang="en-US" sz="4000"/>
          </a:p>
        </p:txBody>
      </p:sp>
      <p:sp>
        <p:nvSpPr>
          <p:cNvPr id="245763" name="Rectangle 3">
            <a:extLst>
              <a:ext uri="{FF2B5EF4-FFF2-40B4-BE49-F238E27FC236}">
                <a16:creationId xmlns:a16="http://schemas.microsoft.com/office/drawing/2014/main" id="{837A134C-E7E5-3006-C220-4E162690C6AD}"/>
              </a:ext>
            </a:extLst>
          </p:cNvPr>
          <p:cNvSpPr>
            <a:spLocks noGrp="1" noChangeArrowheads="1"/>
          </p:cNvSpPr>
          <p:nvPr>
            <p:ph type="body" idx="1"/>
          </p:nvPr>
        </p:nvSpPr>
        <p:spPr>
          <a:xfrm>
            <a:off x="228600" y="1219200"/>
            <a:ext cx="8763000" cy="4495800"/>
          </a:xfrm>
        </p:spPr>
        <p:txBody>
          <a:bodyPr/>
          <a:lstStyle/>
          <a:p>
            <a:pPr marL="114300" lvl="1" indent="0">
              <a:spcBef>
                <a:spcPct val="50000"/>
              </a:spcBef>
              <a:buFontTx/>
              <a:buNone/>
            </a:pPr>
            <a:r>
              <a:rPr lang="en-US" altLang="en-US" sz="3200"/>
              <a:t>The statement </a:t>
            </a:r>
          </a:p>
          <a:p>
            <a:pPr lvl="2">
              <a:spcBef>
                <a:spcPct val="50000"/>
              </a:spcBef>
              <a:buFont typeface="Monotype Sorts" pitchFamily="2" charset="2"/>
              <a:buNone/>
            </a:pPr>
            <a:r>
              <a:rPr lang="en-US" altLang="en-US" sz="2800"/>
              <a:t>printArray(new int[]{3, 1, 2, 6, 4, 2}); </a:t>
            </a:r>
          </a:p>
          <a:p>
            <a:pPr marL="114300" lvl="1" indent="0">
              <a:spcBef>
                <a:spcPct val="50000"/>
              </a:spcBef>
              <a:buFontTx/>
              <a:buNone/>
            </a:pPr>
            <a:r>
              <a:rPr lang="en-US" altLang="en-US" sz="3200"/>
              <a:t>creates an array using the following syntax: </a:t>
            </a:r>
          </a:p>
          <a:p>
            <a:pPr lvl="2">
              <a:spcBef>
                <a:spcPct val="50000"/>
              </a:spcBef>
              <a:buFont typeface="Monotype Sorts" pitchFamily="2" charset="2"/>
              <a:buNone/>
            </a:pPr>
            <a:r>
              <a:rPr lang="en-US" altLang="en-US" sz="2800"/>
              <a:t>new dataType[]{literal0, literal1, ..., literalk};</a:t>
            </a:r>
          </a:p>
          <a:p>
            <a:pPr marL="114300" lvl="1" indent="0">
              <a:spcBef>
                <a:spcPct val="50000"/>
              </a:spcBef>
              <a:buFontTx/>
              <a:buNone/>
            </a:pPr>
            <a:r>
              <a:rPr lang="en-US" altLang="en-US" sz="3200"/>
              <a:t>There is no explicit reference variable for the array. Such array is called an </a:t>
            </a:r>
            <a:r>
              <a:rPr lang="en-US" altLang="en-US" sz="3200" i="1"/>
              <a:t>anonymous array</a:t>
            </a:r>
            <a:r>
              <a:rPr lang="en-US" altLang="en-US" sz="3200"/>
              <a:t>. </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5" name="Slide Number Placeholder 4">
            <a:extLst>
              <a:ext uri="{FF2B5EF4-FFF2-40B4-BE49-F238E27FC236}">
                <a16:creationId xmlns:a16="http://schemas.microsoft.com/office/drawing/2014/main" id="{93BB7652-A225-3A35-3712-0DF53DD7D97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83CA2BB-D831-744A-9531-AD28B5C46A19}" type="slidenum">
              <a:rPr lang="en-US" altLang="en-US" sz="1400"/>
              <a:pPr>
                <a:spcBef>
                  <a:spcPct val="0"/>
                </a:spcBef>
                <a:buClrTx/>
                <a:buSzTx/>
                <a:buFontTx/>
                <a:buNone/>
              </a:pPr>
              <a:t>176</a:t>
            </a:fld>
            <a:endParaRPr lang="en-US" altLang="en-US" sz="1400"/>
          </a:p>
        </p:txBody>
      </p:sp>
      <p:sp>
        <p:nvSpPr>
          <p:cNvPr id="246786" name="Rectangle 2">
            <a:extLst>
              <a:ext uri="{FF2B5EF4-FFF2-40B4-BE49-F238E27FC236}">
                <a16:creationId xmlns:a16="http://schemas.microsoft.com/office/drawing/2014/main" id="{B781DD05-42DB-D2BD-69D0-2F8FA3A5BB6F}"/>
              </a:ext>
            </a:extLst>
          </p:cNvPr>
          <p:cNvSpPr>
            <a:spLocks noGrp="1" noChangeArrowheads="1"/>
          </p:cNvSpPr>
          <p:nvPr>
            <p:ph type="title"/>
          </p:nvPr>
        </p:nvSpPr>
        <p:spPr>
          <a:xfrm>
            <a:off x="609600" y="228600"/>
            <a:ext cx="7772400" cy="838200"/>
          </a:xfrm>
        </p:spPr>
        <p:txBody>
          <a:bodyPr/>
          <a:lstStyle/>
          <a:p>
            <a:r>
              <a:rPr lang="en-US" altLang="en-US"/>
              <a:t>Pass By Value</a:t>
            </a:r>
            <a:endParaRPr lang="en-US" altLang="en-US">
              <a:solidFill>
                <a:schemeClr val="tx1"/>
              </a:solidFill>
              <a:latin typeface="Book Antiqua" panose="02040602050305030304" pitchFamily="18" charset="0"/>
              <a:hlinkClick r:id="rId2" action="ppaction://program"/>
            </a:endParaRPr>
          </a:p>
        </p:txBody>
      </p:sp>
      <p:sp>
        <p:nvSpPr>
          <p:cNvPr id="246787" name="Rectangle 3">
            <a:extLst>
              <a:ext uri="{FF2B5EF4-FFF2-40B4-BE49-F238E27FC236}">
                <a16:creationId xmlns:a16="http://schemas.microsoft.com/office/drawing/2014/main" id="{83EA1891-A20C-CD4E-F908-6E87D28B66D6}"/>
              </a:ext>
            </a:extLst>
          </p:cNvPr>
          <p:cNvSpPr>
            <a:spLocks noGrp="1" noChangeArrowheads="1"/>
          </p:cNvSpPr>
          <p:nvPr>
            <p:ph type="body" idx="1"/>
          </p:nvPr>
        </p:nvSpPr>
        <p:spPr>
          <a:xfrm>
            <a:off x="304800" y="1143000"/>
            <a:ext cx="8686800" cy="5334000"/>
          </a:xfrm>
        </p:spPr>
        <p:txBody>
          <a:bodyPr/>
          <a:lstStyle/>
          <a:p>
            <a:pPr marL="0" indent="0">
              <a:lnSpc>
                <a:spcPct val="90000"/>
              </a:lnSpc>
              <a:buFont typeface="Monotype Sorts" pitchFamily="2" charset="2"/>
              <a:buNone/>
            </a:pPr>
            <a:r>
              <a:rPr lang="en-US" altLang="en-US" sz="2600">
                <a:cs typeface="Times New Roman" panose="02020603050405020304" pitchFamily="18" charset="0"/>
              </a:rPr>
              <a:t>Java uses </a:t>
            </a:r>
            <a:r>
              <a:rPr lang="en-US" altLang="en-US" sz="2600" i="1">
                <a:cs typeface="Times New Roman" panose="02020603050405020304" pitchFamily="18" charset="0"/>
              </a:rPr>
              <a:t>pass by value</a:t>
            </a:r>
            <a:r>
              <a:rPr lang="en-US" altLang="en-US" sz="2600">
                <a:cs typeface="Times New Roman" panose="02020603050405020304" pitchFamily="18" charset="0"/>
              </a:rPr>
              <a:t> to pass arguments to a method. There are important differences between passing a value of variables of primitive data types and passing arrays.</a:t>
            </a:r>
          </a:p>
          <a:p>
            <a:pPr marL="0" indent="0">
              <a:lnSpc>
                <a:spcPct val="90000"/>
              </a:lnSpc>
              <a:buFont typeface="Monotype Sorts" pitchFamily="2" charset="2"/>
              <a:buNone/>
            </a:pPr>
            <a:endParaRPr lang="en-US" altLang="en-US" sz="2600">
              <a:cs typeface="Times New Roman" panose="02020603050405020304" pitchFamily="18" charset="0"/>
            </a:endParaRPr>
          </a:p>
          <a:p>
            <a:pPr marL="0" indent="0">
              <a:lnSpc>
                <a:spcPct val="90000"/>
              </a:lnSpc>
            </a:pPr>
            <a:r>
              <a:rPr lang="en-US" altLang="en-US" sz="2600">
                <a:cs typeface="Times New Roman" panose="02020603050405020304" pitchFamily="18" charset="0"/>
              </a:rPr>
              <a:t> For a parameter of a primitive type value, the actual value is passed. Changing the value of the local parameter inside the method does not affect the value of the variable outside the method.</a:t>
            </a:r>
          </a:p>
          <a:p>
            <a:pPr marL="0" indent="0">
              <a:lnSpc>
                <a:spcPct val="90000"/>
              </a:lnSpc>
            </a:pPr>
            <a:endParaRPr lang="en-US" altLang="en-US" sz="2600">
              <a:cs typeface="Times New Roman" panose="02020603050405020304" pitchFamily="18" charset="0"/>
            </a:endParaRPr>
          </a:p>
          <a:p>
            <a:pPr marL="0" indent="0">
              <a:lnSpc>
                <a:spcPct val="90000"/>
              </a:lnSpc>
            </a:pPr>
            <a:r>
              <a:rPr lang="en-US" altLang="en-US" sz="2600">
                <a:cs typeface="Times New Roman" panose="02020603050405020304" pitchFamily="18" charset="0"/>
              </a:rPr>
              <a:t> For a parameter of an array type, the value of the parameter contains a reference to an array; this reference is passed to the method. Any changes to the array that occur inside the method body will affect the original array that was passed as the argument. </a:t>
            </a:r>
            <a:endParaRPr lang="en-US" altLang="en-US" sz="260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9" name="Slide Number Placeholder 4">
            <a:extLst>
              <a:ext uri="{FF2B5EF4-FFF2-40B4-BE49-F238E27FC236}">
                <a16:creationId xmlns:a16="http://schemas.microsoft.com/office/drawing/2014/main" id="{A41AC151-9573-7796-7A4C-2D5B3E21E1B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7E875F3-0F02-4044-8AD5-C98FA43A2CAB}" type="slidenum">
              <a:rPr lang="en-US" altLang="en-US" sz="1400"/>
              <a:pPr>
                <a:spcBef>
                  <a:spcPct val="0"/>
                </a:spcBef>
                <a:buClrTx/>
                <a:buSzTx/>
                <a:buFontTx/>
                <a:buNone/>
              </a:pPr>
              <a:t>177</a:t>
            </a:fld>
            <a:endParaRPr lang="en-US" altLang="en-US" sz="1400"/>
          </a:p>
        </p:txBody>
      </p:sp>
      <p:sp>
        <p:nvSpPr>
          <p:cNvPr id="247810" name="Rectangle 2">
            <a:extLst>
              <a:ext uri="{FF2B5EF4-FFF2-40B4-BE49-F238E27FC236}">
                <a16:creationId xmlns:a16="http://schemas.microsoft.com/office/drawing/2014/main" id="{A77563ED-9EEF-26C7-B151-8DDD13247101}"/>
              </a:ext>
            </a:extLst>
          </p:cNvPr>
          <p:cNvSpPr>
            <a:spLocks noGrp="1" noChangeArrowheads="1"/>
          </p:cNvSpPr>
          <p:nvPr>
            <p:ph type="title"/>
          </p:nvPr>
        </p:nvSpPr>
        <p:spPr>
          <a:xfrm>
            <a:off x="609600" y="381000"/>
            <a:ext cx="7772400" cy="1371600"/>
          </a:xfrm>
        </p:spPr>
        <p:txBody>
          <a:bodyPr/>
          <a:lstStyle/>
          <a:p>
            <a:r>
              <a:rPr lang="en-US" altLang="en-US"/>
              <a:t>Passing Arrays as Arguments</a:t>
            </a:r>
            <a:endParaRPr lang="en-US" altLang="en-US">
              <a:solidFill>
                <a:schemeClr val="tx1"/>
              </a:solidFill>
              <a:latin typeface="Book Antiqua" panose="02040602050305030304" pitchFamily="18" charset="0"/>
              <a:hlinkClick r:id="rId2" action="ppaction://program"/>
            </a:endParaRPr>
          </a:p>
        </p:txBody>
      </p:sp>
      <p:sp>
        <p:nvSpPr>
          <p:cNvPr id="247811" name="Rectangle 3">
            <a:extLst>
              <a:ext uri="{FF2B5EF4-FFF2-40B4-BE49-F238E27FC236}">
                <a16:creationId xmlns:a16="http://schemas.microsoft.com/office/drawing/2014/main" id="{287F15A4-AE1A-A4FF-12B7-1BB7DB51771C}"/>
              </a:ext>
            </a:extLst>
          </p:cNvPr>
          <p:cNvSpPr>
            <a:spLocks noGrp="1" noChangeArrowheads="1"/>
          </p:cNvSpPr>
          <p:nvPr>
            <p:ph type="body" idx="1"/>
          </p:nvPr>
        </p:nvSpPr>
        <p:spPr>
          <a:xfrm>
            <a:off x="685800" y="2286000"/>
            <a:ext cx="7772400" cy="1981200"/>
          </a:xfrm>
        </p:spPr>
        <p:txBody>
          <a:bodyPr/>
          <a:lstStyle/>
          <a:p>
            <a:r>
              <a:rPr lang="en-US" altLang="en-US" sz="3500"/>
              <a:t>Objective: Demonstrate differences of passing primitive data type variables and array variables.</a:t>
            </a:r>
          </a:p>
        </p:txBody>
      </p:sp>
      <p:sp>
        <p:nvSpPr>
          <p:cNvPr id="247812" name="Rectangle 8">
            <a:hlinkClick r:id="rId3"/>
            <a:extLst>
              <a:ext uri="{FF2B5EF4-FFF2-40B4-BE49-F238E27FC236}">
                <a16:creationId xmlns:a16="http://schemas.microsoft.com/office/drawing/2014/main" id="{DE384177-6AA2-59F9-988C-6511877CBE05}"/>
              </a:ext>
            </a:extLst>
          </p:cNvPr>
          <p:cNvSpPr>
            <a:spLocks noChangeArrowheads="1"/>
          </p:cNvSpPr>
          <p:nvPr/>
        </p:nvSpPr>
        <p:spPr bwMode="auto">
          <a:xfrm>
            <a:off x="5203825" y="5257800"/>
            <a:ext cx="17065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TestPassArray</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Slide Number Placeholder 4">
            <a:extLst>
              <a:ext uri="{FF2B5EF4-FFF2-40B4-BE49-F238E27FC236}">
                <a16:creationId xmlns:a16="http://schemas.microsoft.com/office/drawing/2014/main" id="{FA4AB483-1DF6-6B21-6373-D60D8718248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CE667B1-5129-E74E-A6A7-31629445D7D8}" type="slidenum">
              <a:rPr lang="en-US" altLang="en-US" sz="1400"/>
              <a:pPr>
                <a:spcBef>
                  <a:spcPct val="0"/>
                </a:spcBef>
                <a:buClrTx/>
                <a:buSzTx/>
                <a:buFontTx/>
                <a:buNone/>
              </a:pPr>
              <a:t>178</a:t>
            </a:fld>
            <a:endParaRPr lang="en-US" altLang="en-US" sz="1400"/>
          </a:p>
        </p:txBody>
      </p:sp>
      <p:sp>
        <p:nvSpPr>
          <p:cNvPr id="209922" name="Rectangle 2">
            <a:extLst>
              <a:ext uri="{FF2B5EF4-FFF2-40B4-BE49-F238E27FC236}">
                <a16:creationId xmlns:a16="http://schemas.microsoft.com/office/drawing/2014/main" id="{F9EA1774-3542-5922-83CD-D6081E796F0D}"/>
              </a:ext>
            </a:extLst>
          </p:cNvPr>
          <p:cNvSpPr>
            <a:spLocks noGrp="1" noChangeArrowheads="1"/>
          </p:cNvSpPr>
          <p:nvPr>
            <p:ph type="title"/>
          </p:nvPr>
        </p:nvSpPr>
        <p:spPr>
          <a:xfrm>
            <a:off x="609600" y="228600"/>
            <a:ext cx="7772400" cy="838200"/>
          </a:xfrm>
        </p:spPr>
        <p:txBody>
          <a:bodyPr/>
          <a:lstStyle/>
          <a:p>
            <a:r>
              <a:rPr lang="en-US" altLang="en-US"/>
              <a:t>Example, cont.</a:t>
            </a:r>
            <a:endParaRPr lang="en-US" altLang="en-US">
              <a:solidFill>
                <a:schemeClr val="tx1"/>
              </a:solidFill>
              <a:latin typeface="Book Antiqua" panose="02040602050305030304" pitchFamily="18" charset="0"/>
              <a:hlinkClick r:id="rId2" action="ppaction://program"/>
            </a:endParaRPr>
          </a:p>
        </p:txBody>
      </p:sp>
      <p:sp>
        <p:nvSpPr>
          <p:cNvPr id="209923" name="Rectangle 8">
            <a:extLst>
              <a:ext uri="{FF2B5EF4-FFF2-40B4-BE49-F238E27FC236}">
                <a16:creationId xmlns:a16="http://schemas.microsoft.com/office/drawing/2014/main" id="{4F41A7B5-5670-88E0-F4D5-BDB88EFF6A88}"/>
              </a:ext>
            </a:extLst>
          </p:cNvPr>
          <p:cNvSpPr>
            <a:spLocks noChangeArrowheads="1"/>
          </p:cNvSpPr>
          <p:nvPr/>
        </p:nvSpPr>
        <p:spPr bwMode="auto">
          <a:xfrm>
            <a:off x="2484438"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9924" name="Rectangle 10">
            <a:extLst>
              <a:ext uri="{FF2B5EF4-FFF2-40B4-BE49-F238E27FC236}">
                <a16:creationId xmlns:a16="http://schemas.microsoft.com/office/drawing/2014/main" id="{4D916528-5C18-A396-8644-D4BD9777B560}"/>
              </a:ext>
            </a:extLst>
          </p:cNvPr>
          <p:cNvSpPr>
            <a:spLocks noChangeArrowheads="1"/>
          </p:cNvSpPr>
          <p:nvPr/>
        </p:nvSpPr>
        <p:spPr bwMode="auto">
          <a:xfrm>
            <a:off x="2427288" y="2457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09925" name="Object 9">
            <a:extLst>
              <a:ext uri="{FF2B5EF4-FFF2-40B4-BE49-F238E27FC236}">
                <a16:creationId xmlns:a16="http://schemas.microsoft.com/office/drawing/2014/main" id="{FDAF6ADA-7E56-D307-4BF9-B48387ECEE7E}"/>
              </a:ext>
            </a:extLst>
          </p:cNvPr>
          <p:cNvGraphicFramePr>
            <a:graphicFrameLocks noChangeAspect="1"/>
          </p:cNvGraphicFramePr>
          <p:nvPr/>
        </p:nvGraphicFramePr>
        <p:xfrm>
          <a:off x="228600" y="1676400"/>
          <a:ext cx="8763000" cy="3970338"/>
        </p:xfrm>
        <a:graphic>
          <a:graphicData uri="http://schemas.openxmlformats.org/presentationml/2006/ole">
            <mc:AlternateContent xmlns:mc="http://schemas.openxmlformats.org/markup-compatibility/2006">
              <mc:Choice xmlns:v="urn:schemas-microsoft-com:vml" Requires="v">
                <p:oleObj name="Picture" r:id="rId3" imgW="4292600" imgH="1943100" progId="Word.Picture.8">
                  <p:embed/>
                </p:oleObj>
              </mc:Choice>
              <mc:Fallback>
                <p:oleObj name="Picture" r:id="rId3" imgW="4292600" imgH="1943100"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676400"/>
                        <a:ext cx="87630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3" name="Slide Number Placeholder 4">
            <a:extLst>
              <a:ext uri="{FF2B5EF4-FFF2-40B4-BE49-F238E27FC236}">
                <a16:creationId xmlns:a16="http://schemas.microsoft.com/office/drawing/2014/main" id="{B54ECEC5-24AE-F129-C48F-D3800130C71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72C9BA4-419C-744D-857A-F2FA023B2CCE}" type="slidenum">
              <a:rPr lang="en-US" altLang="en-US" sz="1400"/>
              <a:pPr>
                <a:spcBef>
                  <a:spcPct val="0"/>
                </a:spcBef>
                <a:buClrTx/>
                <a:buSzTx/>
                <a:buFontTx/>
                <a:buNone/>
              </a:pPr>
              <a:t>179</a:t>
            </a:fld>
            <a:endParaRPr lang="en-US" altLang="en-US" sz="1400"/>
          </a:p>
        </p:txBody>
      </p:sp>
      <p:sp>
        <p:nvSpPr>
          <p:cNvPr id="248834" name="Rectangle 2">
            <a:extLst>
              <a:ext uri="{FF2B5EF4-FFF2-40B4-BE49-F238E27FC236}">
                <a16:creationId xmlns:a16="http://schemas.microsoft.com/office/drawing/2014/main" id="{392EC511-1D36-CB5B-F06B-ACF6C5960CEB}"/>
              </a:ext>
            </a:extLst>
          </p:cNvPr>
          <p:cNvSpPr>
            <a:spLocks noGrp="1" noChangeArrowheads="1"/>
          </p:cNvSpPr>
          <p:nvPr>
            <p:ph type="title"/>
          </p:nvPr>
        </p:nvSpPr>
        <p:spPr>
          <a:xfrm>
            <a:off x="609600" y="304800"/>
            <a:ext cx="7772400" cy="533400"/>
          </a:xfrm>
        </p:spPr>
        <p:txBody>
          <a:bodyPr/>
          <a:lstStyle/>
          <a:p>
            <a:r>
              <a:rPr lang="en-US" altLang="en-US" sz="4000"/>
              <a:t>Returning an Array from a Method</a:t>
            </a:r>
            <a:endParaRPr lang="en-US" altLang="en-US" sz="3700">
              <a:solidFill>
                <a:schemeClr val="tx1"/>
              </a:solidFill>
              <a:latin typeface="Book Antiqua" panose="02040602050305030304" pitchFamily="18" charset="0"/>
              <a:hlinkClick r:id="rId2" action="ppaction://program"/>
            </a:endParaRPr>
          </a:p>
        </p:txBody>
      </p:sp>
      <p:sp>
        <p:nvSpPr>
          <p:cNvPr id="248835" name="Rectangle 6">
            <a:extLst>
              <a:ext uri="{FF2B5EF4-FFF2-40B4-BE49-F238E27FC236}">
                <a16:creationId xmlns:a16="http://schemas.microsoft.com/office/drawing/2014/main" id="{08F14754-888A-C0E7-3511-C9E23CEB7C8D}"/>
              </a:ext>
            </a:extLst>
          </p:cNvPr>
          <p:cNvSpPr>
            <a:spLocks noChangeArrowheads="1"/>
          </p:cNvSpPr>
          <p:nvPr/>
        </p:nvSpPr>
        <p:spPr bwMode="auto">
          <a:xfrm>
            <a:off x="304800" y="990600"/>
            <a:ext cx="8534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2100" b="1">
                <a:latin typeface="Courier New" panose="02070309020205020404" pitchFamily="49" charset="0"/>
                <a:cs typeface="Courier New" panose="02070309020205020404" pitchFamily="49" charset="0"/>
              </a:rPr>
              <a:t>public static int[] reverse(int[] list) {</a:t>
            </a:r>
            <a:endParaRPr lang="en-US" altLang="en-US" sz="2100" b="1">
              <a:latin typeface="Courier" panose="02070309020205020404" pitchFamily="49" charset="0"/>
              <a:cs typeface="Times New Roman" panose="02020603050405020304" pitchFamily="18" charset="0"/>
            </a:endParaRPr>
          </a:p>
          <a:p>
            <a:pPr>
              <a:spcBef>
                <a:spcPct val="0"/>
              </a:spcBef>
              <a:buFont typeface="Monotype Sorts" pitchFamily="2" charset="2"/>
              <a:buNone/>
            </a:pPr>
            <a:r>
              <a:rPr lang="en-US" altLang="en-US" sz="2100" b="1">
                <a:latin typeface="Courier New" panose="02070309020205020404" pitchFamily="49" charset="0"/>
                <a:cs typeface="Courier New" panose="02070309020205020404" pitchFamily="49" charset="0"/>
              </a:rPr>
              <a:t>  int[] result = new int[list.length];</a:t>
            </a:r>
            <a:endParaRPr lang="en-US" altLang="en-US" sz="2100" b="1">
              <a:latin typeface="Courier" panose="02070309020205020404" pitchFamily="49" charset="0"/>
              <a:cs typeface="Times New Roman" panose="02020603050405020304" pitchFamily="18" charset="0"/>
            </a:endParaRPr>
          </a:p>
          <a:p>
            <a:pPr>
              <a:spcBef>
                <a:spcPct val="0"/>
              </a:spcBef>
              <a:buFont typeface="Monotype Sorts" pitchFamily="2" charset="2"/>
              <a:buNone/>
            </a:pPr>
            <a:r>
              <a:rPr lang="en-US" altLang="en-US" sz="2100" b="1">
                <a:latin typeface="Courier New" panose="02070309020205020404" pitchFamily="49" charset="0"/>
                <a:cs typeface="Courier New" panose="02070309020205020404" pitchFamily="49" charset="0"/>
              </a:rPr>
              <a:t> </a:t>
            </a:r>
            <a:endParaRPr lang="en-US" altLang="en-US" sz="2100" b="1">
              <a:latin typeface="Courier" panose="02070309020205020404" pitchFamily="49" charset="0"/>
              <a:cs typeface="Times New Roman" panose="02020603050405020304" pitchFamily="18" charset="0"/>
            </a:endParaRPr>
          </a:p>
          <a:p>
            <a:pPr>
              <a:spcBef>
                <a:spcPct val="0"/>
              </a:spcBef>
              <a:buFont typeface="Monotype Sorts" pitchFamily="2" charset="2"/>
              <a:buNone/>
            </a:pPr>
            <a:r>
              <a:rPr lang="en-US" altLang="en-US" sz="2100" b="1">
                <a:latin typeface="Courier New" panose="02070309020205020404" pitchFamily="49" charset="0"/>
                <a:cs typeface="Courier New" panose="02070309020205020404" pitchFamily="49" charset="0"/>
              </a:rPr>
              <a:t>  for (int i = 0, j = result.length - 1; </a:t>
            </a:r>
            <a:endParaRPr lang="en-US" altLang="en-US" sz="2100" b="1">
              <a:latin typeface="Courier" panose="02070309020205020404" pitchFamily="49" charset="0"/>
              <a:cs typeface="Times New Roman" panose="02020603050405020304" pitchFamily="18" charset="0"/>
            </a:endParaRPr>
          </a:p>
          <a:p>
            <a:pPr>
              <a:spcBef>
                <a:spcPct val="0"/>
              </a:spcBef>
              <a:buFont typeface="Monotype Sorts" pitchFamily="2" charset="2"/>
              <a:buNone/>
            </a:pPr>
            <a:r>
              <a:rPr lang="en-US" altLang="en-US" sz="2100" b="1">
                <a:latin typeface="Courier New" panose="02070309020205020404" pitchFamily="49" charset="0"/>
                <a:cs typeface="Courier New" panose="02070309020205020404" pitchFamily="49" charset="0"/>
              </a:rPr>
              <a:t>       i &lt; list.length; i++, j--) {</a:t>
            </a:r>
            <a:endParaRPr lang="en-US" altLang="en-US" sz="2100" b="1">
              <a:latin typeface="Courier" panose="02070309020205020404" pitchFamily="49" charset="0"/>
              <a:cs typeface="Times New Roman" panose="02020603050405020304" pitchFamily="18" charset="0"/>
            </a:endParaRPr>
          </a:p>
          <a:p>
            <a:pPr>
              <a:spcBef>
                <a:spcPct val="0"/>
              </a:spcBef>
              <a:buFont typeface="Monotype Sorts" pitchFamily="2" charset="2"/>
              <a:buNone/>
            </a:pPr>
            <a:r>
              <a:rPr lang="en-US" altLang="en-US" sz="2100" b="1">
                <a:latin typeface="Courier New" panose="02070309020205020404" pitchFamily="49" charset="0"/>
                <a:cs typeface="Courier New" panose="02070309020205020404" pitchFamily="49" charset="0"/>
              </a:rPr>
              <a:t>    result[j] = list[i];</a:t>
            </a:r>
            <a:endParaRPr lang="en-US" altLang="en-US" sz="2100" b="1">
              <a:latin typeface="Courier" panose="02070309020205020404" pitchFamily="49" charset="0"/>
              <a:cs typeface="Times New Roman" panose="02020603050405020304" pitchFamily="18" charset="0"/>
            </a:endParaRPr>
          </a:p>
          <a:p>
            <a:pPr>
              <a:spcBef>
                <a:spcPct val="0"/>
              </a:spcBef>
              <a:buFont typeface="Monotype Sorts" pitchFamily="2" charset="2"/>
              <a:buNone/>
            </a:pPr>
            <a:r>
              <a:rPr lang="en-US" altLang="en-US" sz="2100" b="1">
                <a:latin typeface="Courier New" panose="02070309020205020404" pitchFamily="49" charset="0"/>
                <a:cs typeface="Courier New" panose="02070309020205020404" pitchFamily="49" charset="0"/>
              </a:rPr>
              <a:t>  }</a:t>
            </a:r>
            <a:endParaRPr lang="en-US" altLang="en-US" sz="2100" b="1">
              <a:latin typeface="Courier" panose="02070309020205020404" pitchFamily="49" charset="0"/>
              <a:cs typeface="Times New Roman" panose="02020603050405020304" pitchFamily="18" charset="0"/>
            </a:endParaRPr>
          </a:p>
          <a:p>
            <a:pPr>
              <a:spcBef>
                <a:spcPct val="0"/>
              </a:spcBef>
              <a:buFont typeface="Monotype Sorts" pitchFamily="2" charset="2"/>
              <a:buNone/>
            </a:pPr>
            <a:r>
              <a:rPr lang="en-US" altLang="en-US" sz="2100" b="1">
                <a:latin typeface="Courier New" panose="02070309020205020404" pitchFamily="49" charset="0"/>
                <a:cs typeface="Courier New" panose="02070309020205020404" pitchFamily="49" charset="0"/>
              </a:rPr>
              <a:t> </a:t>
            </a:r>
            <a:endParaRPr lang="en-US" altLang="en-US" sz="2100" b="1">
              <a:latin typeface="Courier" panose="02070309020205020404" pitchFamily="49" charset="0"/>
              <a:cs typeface="Times New Roman" panose="02020603050405020304" pitchFamily="18" charset="0"/>
            </a:endParaRPr>
          </a:p>
          <a:p>
            <a:pPr>
              <a:spcBef>
                <a:spcPct val="0"/>
              </a:spcBef>
              <a:buFont typeface="Monotype Sorts" pitchFamily="2" charset="2"/>
              <a:buNone/>
            </a:pPr>
            <a:r>
              <a:rPr lang="en-US" altLang="en-US" sz="2100" b="1">
                <a:latin typeface="Courier New" panose="02070309020205020404" pitchFamily="49" charset="0"/>
                <a:cs typeface="Courier New" panose="02070309020205020404" pitchFamily="49" charset="0"/>
              </a:rPr>
              <a:t>  return result;</a:t>
            </a:r>
            <a:endParaRPr lang="en-US" altLang="en-US" sz="2100" b="1">
              <a:latin typeface="Courier" panose="02070309020205020404" pitchFamily="49" charset="0"/>
              <a:cs typeface="Times New Roman" panose="02020603050405020304" pitchFamily="18" charset="0"/>
            </a:endParaRPr>
          </a:p>
          <a:p>
            <a:pPr>
              <a:spcBef>
                <a:spcPct val="0"/>
              </a:spcBef>
              <a:buFont typeface="Monotype Sorts" pitchFamily="2" charset="2"/>
              <a:buNone/>
            </a:pPr>
            <a:r>
              <a:rPr lang="en-US" altLang="en-US" sz="2100" b="1">
                <a:latin typeface="Courier New" panose="02070309020205020404" pitchFamily="49" charset="0"/>
                <a:cs typeface="Courier New" panose="02070309020205020404" pitchFamily="49" charset="0"/>
              </a:rPr>
              <a:t>}</a:t>
            </a:r>
          </a:p>
        </p:txBody>
      </p:sp>
      <p:sp>
        <p:nvSpPr>
          <p:cNvPr id="248836" name="Rectangle 8">
            <a:extLst>
              <a:ext uri="{FF2B5EF4-FFF2-40B4-BE49-F238E27FC236}">
                <a16:creationId xmlns:a16="http://schemas.microsoft.com/office/drawing/2014/main" id="{86028273-8CE6-0FC8-95FD-9947262C23A8}"/>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8837" name="Rectangle 9">
            <a:extLst>
              <a:ext uri="{FF2B5EF4-FFF2-40B4-BE49-F238E27FC236}">
                <a16:creationId xmlns:a16="http://schemas.microsoft.com/office/drawing/2014/main" id="{ABB22517-F97B-4996-F0CC-4054F5A5D5A3}"/>
              </a:ext>
            </a:extLst>
          </p:cNvPr>
          <p:cNvSpPr>
            <a:spLocks noGrp="1" noChangeArrowheads="1"/>
          </p:cNvSpPr>
          <p:nvPr>
            <p:ph type="body" idx="1"/>
          </p:nvPr>
        </p:nvSpPr>
        <p:spPr>
          <a:xfrm>
            <a:off x="2209800" y="4724400"/>
            <a:ext cx="6705600" cy="685800"/>
          </a:xfrm>
        </p:spPr>
        <p:txBody>
          <a:bodyPr/>
          <a:lstStyle/>
          <a:p>
            <a:pPr>
              <a:lnSpc>
                <a:spcPct val="90000"/>
              </a:lnSpc>
              <a:buFont typeface="Monotype Sorts" pitchFamily="2" charset="2"/>
              <a:buNone/>
            </a:pPr>
            <a:r>
              <a:rPr lang="en-US" altLang="en-US" sz="1800" b="1">
                <a:latin typeface="Courier New" panose="02070309020205020404" pitchFamily="49" charset="0"/>
                <a:cs typeface="Courier New" panose="02070309020205020404" pitchFamily="49" charset="0"/>
              </a:rPr>
              <a:t>int[] list1 = {1, 2, 3, 4, 5, 6};</a:t>
            </a:r>
            <a:endParaRPr lang="en-US" altLang="en-US" sz="1800" b="1">
              <a:latin typeface="Courier" panose="02070309020205020404" pitchFamily="49" charset="0"/>
              <a:cs typeface="Times New Roman" panose="02020603050405020304" pitchFamily="18" charset="0"/>
            </a:endParaRPr>
          </a:p>
          <a:p>
            <a:pPr>
              <a:lnSpc>
                <a:spcPct val="90000"/>
              </a:lnSpc>
              <a:buFont typeface="Monotype Sorts" pitchFamily="2" charset="2"/>
              <a:buNone/>
            </a:pPr>
            <a:r>
              <a:rPr lang="en-US" altLang="en-US" sz="1800" b="1">
                <a:latin typeface="Courier New" panose="02070309020205020404" pitchFamily="49" charset="0"/>
                <a:cs typeface="Courier New" panose="02070309020205020404" pitchFamily="49" charset="0"/>
              </a:rPr>
              <a:t>int[] list2 = reverse(list1);</a:t>
            </a:r>
            <a:endParaRPr lang="en-US" altLang="en-US" sz="1800" b="1"/>
          </a:p>
        </p:txBody>
      </p:sp>
      <p:sp>
        <p:nvSpPr>
          <p:cNvPr id="248838" name="Line 10">
            <a:extLst>
              <a:ext uri="{FF2B5EF4-FFF2-40B4-BE49-F238E27FC236}">
                <a16:creationId xmlns:a16="http://schemas.microsoft.com/office/drawing/2014/main" id="{A6AC2B5E-1879-5D1B-5116-70A56F7A371F}"/>
              </a:ext>
            </a:extLst>
          </p:cNvPr>
          <p:cNvSpPr>
            <a:spLocks noChangeShapeType="1"/>
          </p:cNvSpPr>
          <p:nvPr/>
        </p:nvSpPr>
        <p:spPr bwMode="auto">
          <a:xfrm flipV="1">
            <a:off x="5638800" y="1295400"/>
            <a:ext cx="457200" cy="3810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8839" name="Line 11">
            <a:extLst>
              <a:ext uri="{FF2B5EF4-FFF2-40B4-BE49-F238E27FC236}">
                <a16:creationId xmlns:a16="http://schemas.microsoft.com/office/drawing/2014/main" id="{FCF95740-494B-C4BB-F767-64007616C2D0}"/>
              </a:ext>
            </a:extLst>
          </p:cNvPr>
          <p:cNvSpPr>
            <a:spLocks noChangeShapeType="1"/>
          </p:cNvSpPr>
          <p:nvPr/>
        </p:nvSpPr>
        <p:spPr bwMode="auto">
          <a:xfrm>
            <a:off x="3124200" y="1295400"/>
            <a:ext cx="381000" cy="3429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8840" name="Text Box 12">
            <a:extLst>
              <a:ext uri="{FF2B5EF4-FFF2-40B4-BE49-F238E27FC236}">
                <a16:creationId xmlns:a16="http://schemas.microsoft.com/office/drawing/2014/main" id="{2B92EAC2-D9DA-BFE6-54C5-02AC722ADCCC}"/>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248841" name="Rectangle 13">
            <a:extLst>
              <a:ext uri="{FF2B5EF4-FFF2-40B4-BE49-F238E27FC236}">
                <a16:creationId xmlns:a16="http://schemas.microsoft.com/office/drawing/2014/main" id="{E38DF391-DDDD-F91E-CE33-B6240F9CD192}"/>
              </a:ext>
            </a:extLst>
          </p:cNvPr>
          <p:cNvSpPr>
            <a:spLocks noChangeArrowheads="1"/>
          </p:cNvSpPr>
          <p:nvPr/>
        </p:nvSpPr>
        <p:spPr bwMode="auto">
          <a:xfrm>
            <a:off x="4876800" y="2971800"/>
            <a:ext cx="3733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8842" name="Rectangle 14">
            <a:extLst>
              <a:ext uri="{FF2B5EF4-FFF2-40B4-BE49-F238E27FC236}">
                <a16:creationId xmlns:a16="http://schemas.microsoft.com/office/drawing/2014/main" id="{5495BFEB-8DAF-9483-E774-635572160025}"/>
              </a:ext>
            </a:extLst>
          </p:cNvPr>
          <p:cNvSpPr>
            <a:spLocks noChangeArrowheads="1"/>
          </p:cNvSpPr>
          <p:nvPr/>
        </p:nvSpPr>
        <p:spPr bwMode="auto">
          <a:xfrm>
            <a:off x="4876800" y="3886200"/>
            <a:ext cx="3733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8843" name="Line 15">
            <a:extLst>
              <a:ext uri="{FF2B5EF4-FFF2-40B4-BE49-F238E27FC236}">
                <a16:creationId xmlns:a16="http://schemas.microsoft.com/office/drawing/2014/main" id="{08F2C682-36B9-A6C4-0651-4429A25A21B6}"/>
              </a:ext>
            </a:extLst>
          </p:cNvPr>
          <p:cNvSpPr>
            <a:spLocks noChangeShapeType="1"/>
          </p:cNvSpPr>
          <p:nvPr/>
        </p:nvSpPr>
        <p:spPr bwMode="auto">
          <a:xfrm>
            <a:off x="5257800" y="29718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8844" name="Line 16">
            <a:extLst>
              <a:ext uri="{FF2B5EF4-FFF2-40B4-BE49-F238E27FC236}">
                <a16:creationId xmlns:a16="http://schemas.microsoft.com/office/drawing/2014/main" id="{B9E89564-D179-EF95-8D85-E1A1B9AEA92D}"/>
              </a:ext>
            </a:extLst>
          </p:cNvPr>
          <p:cNvSpPr>
            <a:spLocks noChangeShapeType="1"/>
          </p:cNvSpPr>
          <p:nvPr/>
        </p:nvSpPr>
        <p:spPr bwMode="auto">
          <a:xfrm>
            <a:off x="5257800" y="38862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8845" name="Line 17">
            <a:extLst>
              <a:ext uri="{FF2B5EF4-FFF2-40B4-BE49-F238E27FC236}">
                <a16:creationId xmlns:a16="http://schemas.microsoft.com/office/drawing/2014/main" id="{21904C42-8D11-434B-CC4F-FAE8B708C331}"/>
              </a:ext>
            </a:extLst>
          </p:cNvPr>
          <p:cNvSpPr>
            <a:spLocks noChangeShapeType="1"/>
          </p:cNvSpPr>
          <p:nvPr/>
        </p:nvSpPr>
        <p:spPr bwMode="auto">
          <a:xfrm>
            <a:off x="8153400" y="3886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8846" name="Line 18">
            <a:extLst>
              <a:ext uri="{FF2B5EF4-FFF2-40B4-BE49-F238E27FC236}">
                <a16:creationId xmlns:a16="http://schemas.microsoft.com/office/drawing/2014/main" id="{C0BD203B-94F0-403B-15BB-E7695E2D8B5E}"/>
              </a:ext>
            </a:extLst>
          </p:cNvPr>
          <p:cNvSpPr>
            <a:spLocks noChangeShapeType="1"/>
          </p:cNvSpPr>
          <p:nvPr/>
        </p:nvSpPr>
        <p:spPr bwMode="auto">
          <a:xfrm>
            <a:off x="8153400" y="29718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8847" name="Text Box 19">
            <a:extLst>
              <a:ext uri="{FF2B5EF4-FFF2-40B4-BE49-F238E27FC236}">
                <a16:creationId xmlns:a16="http://schemas.microsoft.com/office/drawing/2014/main" id="{0203238A-4B15-C6FC-4C9D-E21765B3CC33}"/>
              </a:ext>
            </a:extLst>
          </p:cNvPr>
          <p:cNvSpPr txBox="1">
            <a:spLocks noChangeArrowheads="1"/>
          </p:cNvSpPr>
          <p:nvPr/>
        </p:nvSpPr>
        <p:spPr bwMode="auto">
          <a:xfrm>
            <a:off x="3810000" y="30480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248848" name="Text Box 20">
            <a:extLst>
              <a:ext uri="{FF2B5EF4-FFF2-40B4-BE49-F238E27FC236}">
                <a16:creationId xmlns:a16="http://schemas.microsoft.com/office/drawing/2014/main" id="{24090906-92D0-7DC0-1609-CDB0441DB761}"/>
              </a:ext>
            </a:extLst>
          </p:cNvPr>
          <p:cNvSpPr txBox="1">
            <a:spLocks noChangeArrowheads="1"/>
          </p:cNvSpPr>
          <p:nvPr/>
        </p:nvSpPr>
        <p:spPr bwMode="auto">
          <a:xfrm>
            <a:off x="3581400" y="38862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result</a:t>
            </a:r>
          </a:p>
        </p:txBody>
      </p:sp>
      <p:sp>
        <p:nvSpPr>
          <p:cNvPr id="248849" name="Line 22">
            <a:extLst>
              <a:ext uri="{FF2B5EF4-FFF2-40B4-BE49-F238E27FC236}">
                <a16:creationId xmlns:a16="http://schemas.microsoft.com/office/drawing/2014/main" id="{1C6893C4-18CC-B329-2C46-B23B1FDAB2AD}"/>
              </a:ext>
            </a:extLst>
          </p:cNvPr>
          <p:cNvSpPr>
            <a:spLocks noChangeShapeType="1"/>
          </p:cNvSpPr>
          <p:nvPr/>
        </p:nvSpPr>
        <p:spPr bwMode="auto">
          <a:xfrm>
            <a:off x="5105400" y="3276600"/>
            <a:ext cx="3276600" cy="762000"/>
          </a:xfrm>
          <a:prstGeom prst="line">
            <a:avLst/>
          </a:prstGeom>
          <a:noFill/>
          <a:ln w="12700">
            <a:solidFill>
              <a:schemeClr val="tx1"/>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8850" name="Line 23">
            <a:extLst>
              <a:ext uri="{FF2B5EF4-FFF2-40B4-BE49-F238E27FC236}">
                <a16:creationId xmlns:a16="http://schemas.microsoft.com/office/drawing/2014/main" id="{45C5B23F-7D3A-5253-E572-ED351F86B945}"/>
              </a:ext>
            </a:extLst>
          </p:cNvPr>
          <p:cNvSpPr>
            <a:spLocks noChangeShapeType="1"/>
          </p:cNvSpPr>
          <p:nvPr/>
        </p:nvSpPr>
        <p:spPr bwMode="auto">
          <a:xfrm>
            <a:off x="5486400" y="3276600"/>
            <a:ext cx="2514600" cy="838200"/>
          </a:xfrm>
          <a:prstGeom prst="line">
            <a:avLst/>
          </a:prstGeom>
          <a:noFill/>
          <a:ln w="12700">
            <a:solidFill>
              <a:schemeClr val="tx1"/>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4">
            <a:extLst>
              <a:ext uri="{FF2B5EF4-FFF2-40B4-BE49-F238E27FC236}">
                <a16:creationId xmlns:a16="http://schemas.microsoft.com/office/drawing/2014/main" id="{D67FB494-E751-5ACA-8E46-E6BF96FDA87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DB79CC6-877D-CD43-BEA2-7C1B0BCBA869}" type="slidenum">
              <a:rPr lang="en-US" altLang="en-US" sz="1400"/>
              <a:pPr>
                <a:spcBef>
                  <a:spcPct val="0"/>
                </a:spcBef>
                <a:buClrTx/>
                <a:buSzTx/>
                <a:buFontTx/>
                <a:buNone/>
              </a:pPr>
              <a:t>18</a:t>
            </a:fld>
            <a:endParaRPr lang="en-US" altLang="en-US" sz="1400"/>
          </a:p>
        </p:txBody>
      </p:sp>
      <p:sp>
        <p:nvSpPr>
          <p:cNvPr id="29698" name="Rectangle 2">
            <a:extLst>
              <a:ext uri="{FF2B5EF4-FFF2-40B4-BE49-F238E27FC236}">
                <a16:creationId xmlns:a16="http://schemas.microsoft.com/office/drawing/2014/main" id="{E17C1040-AB9D-2758-105A-FC7D1CD402B0}"/>
              </a:ext>
            </a:extLst>
          </p:cNvPr>
          <p:cNvSpPr>
            <a:spLocks noGrp="1" noChangeArrowheads="1"/>
          </p:cNvSpPr>
          <p:nvPr>
            <p:ph type="title"/>
          </p:nvPr>
        </p:nvSpPr>
        <p:spPr>
          <a:xfrm>
            <a:off x="685800" y="152400"/>
            <a:ext cx="7772400" cy="762000"/>
          </a:xfrm>
        </p:spPr>
        <p:txBody>
          <a:bodyPr/>
          <a:lstStyle/>
          <a:p>
            <a:r>
              <a:rPr lang="en-US" altLang="en-US"/>
              <a:t>Problem: Displaying Time</a:t>
            </a:r>
          </a:p>
        </p:txBody>
      </p:sp>
      <p:sp>
        <p:nvSpPr>
          <p:cNvPr id="29699" name="Rectangle 3">
            <a:extLst>
              <a:ext uri="{FF2B5EF4-FFF2-40B4-BE49-F238E27FC236}">
                <a16:creationId xmlns:a16="http://schemas.microsoft.com/office/drawing/2014/main" id="{2B6D2234-5305-06B9-12A5-CBD4B7D59E17}"/>
              </a:ext>
            </a:extLst>
          </p:cNvPr>
          <p:cNvSpPr>
            <a:spLocks noGrp="1" noChangeArrowheads="1"/>
          </p:cNvSpPr>
          <p:nvPr>
            <p:ph type="body" idx="1"/>
          </p:nvPr>
        </p:nvSpPr>
        <p:spPr>
          <a:xfrm>
            <a:off x="228600" y="990600"/>
            <a:ext cx="8686800" cy="2971800"/>
          </a:xfrm>
        </p:spPr>
        <p:txBody>
          <a:bodyPr/>
          <a:lstStyle/>
          <a:p>
            <a:pPr marL="0" indent="0">
              <a:spcBef>
                <a:spcPct val="0"/>
              </a:spcBef>
              <a:buFont typeface="Monotype Sorts" pitchFamily="2" charset="2"/>
              <a:buNone/>
            </a:pPr>
            <a:r>
              <a:rPr lang="en-US" altLang="en-US" sz="3600"/>
              <a:t>Write a program that obtains minutes and remaining seconds from seconds. </a:t>
            </a:r>
          </a:p>
        </p:txBody>
      </p:sp>
      <p:sp>
        <p:nvSpPr>
          <p:cNvPr id="29700" name="Rectangle 4">
            <a:extLst>
              <a:ext uri="{FF2B5EF4-FFF2-40B4-BE49-F238E27FC236}">
                <a16:creationId xmlns:a16="http://schemas.microsoft.com/office/drawing/2014/main" id="{96D4761D-31ED-2AF5-7E4A-D5030CB28B26}"/>
              </a:ext>
            </a:extLst>
          </p:cNvPr>
          <p:cNvSpPr>
            <a:spLocks noChangeArrowheads="1"/>
          </p:cNvSpPr>
          <p:nvPr/>
        </p:nvSpPr>
        <p:spPr bwMode="auto">
          <a:xfrm>
            <a:off x="219075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29701" name="Rectangle 8">
            <a:hlinkClick r:id="rId2"/>
            <a:extLst>
              <a:ext uri="{FF2B5EF4-FFF2-40B4-BE49-F238E27FC236}">
                <a16:creationId xmlns:a16="http://schemas.microsoft.com/office/drawing/2014/main" id="{2FC35A8E-695D-C9C4-8A36-50EF93FBF3F8}"/>
              </a:ext>
            </a:extLst>
          </p:cNvPr>
          <p:cNvSpPr>
            <a:spLocks noChangeArrowheads="1"/>
          </p:cNvSpPr>
          <p:nvPr/>
        </p:nvSpPr>
        <p:spPr bwMode="auto">
          <a:xfrm>
            <a:off x="4024313" y="5360988"/>
            <a:ext cx="15843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DisplayTime</a:t>
            </a:r>
          </a:p>
        </p:txBody>
      </p:sp>
    </p:spTree>
  </p:cSld>
  <p:clrMapOvr>
    <a:masterClrMapping/>
  </p:clrMapOvr>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7" name="Slide Number Placeholder 4">
            <a:extLst>
              <a:ext uri="{FF2B5EF4-FFF2-40B4-BE49-F238E27FC236}">
                <a16:creationId xmlns:a16="http://schemas.microsoft.com/office/drawing/2014/main" id="{D4BE5F8B-6407-2005-B4B9-BB04A3017AF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F48C763-F4E3-2041-B94F-009F9674B923}" type="slidenum">
              <a:rPr lang="en-US" altLang="en-US" sz="1400"/>
              <a:pPr>
                <a:spcBef>
                  <a:spcPct val="0"/>
                </a:spcBef>
                <a:buClrTx/>
                <a:buSzTx/>
                <a:buFontTx/>
                <a:buNone/>
              </a:pPr>
              <a:t>180</a:t>
            </a:fld>
            <a:endParaRPr lang="en-US" altLang="en-US" sz="1400"/>
          </a:p>
        </p:txBody>
      </p:sp>
      <p:sp>
        <p:nvSpPr>
          <p:cNvPr id="249858" name="Rectangle 2">
            <a:extLst>
              <a:ext uri="{FF2B5EF4-FFF2-40B4-BE49-F238E27FC236}">
                <a16:creationId xmlns:a16="http://schemas.microsoft.com/office/drawing/2014/main" id="{161E6356-526B-2A85-02E5-3C545C1AF35D}"/>
              </a:ext>
            </a:extLst>
          </p:cNvPr>
          <p:cNvSpPr>
            <a:spLocks noGrp="1" noChangeArrowheads="1"/>
          </p:cNvSpPr>
          <p:nvPr>
            <p:ph type="title"/>
          </p:nvPr>
        </p:nvSpPr>
        <p:spPr>
          <a:xfrm>
            <a:off x="609600" y="304800"/>
            <a:ext cx="7772400" cy="533400"/>
          </a:xfrm>
        </p:spPr>
        <p:txBody>
          <a:bodyPr/>
          <a:lstStyle/>
          <a:p>
            <a:r>
              <a:rPr lang="en-US" altLang="en-US" sz="4000"/>
              <a:t>Trace the reverse Method</a:t>
            </a:r>
            <a:endParaRPr lang="en-US" altLang="en-US" sz="3700">
              <a:solidFill>
                <a:schemeClr val="tx1"/>
              </a:solidFill>
              <a:latin typeface="Book Antiqua" panose="02040602050305030304" pitchFamily="18" charset="0"/>
              <a:hlinkClick r:id="rId2" action="ppaction://program"/>
            </a:endParaRPr>
          </a:p>
        </p:txBody>
      </p:sp>
      <p:sp>
        <p:nvSpPr>
          <p:cNvPr id="66564" name="Rectangle 3">
            <a:extLst>
              <a:ext uri="{FF2B5EF4-FFF2-40B4-BE49-F238E27FC236}">
                <a16:creationId xmlns:a16="http://schemas.microsoft.com/office/drawing/2014/main" id="{FE384853-B545-F7B4-2C97-3912B5D1C0B3}"/>
              </a:ext>
            </a:extLst>
          </p:cNvPr>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public static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reverse(</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list)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result = new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a:t>
            </a:r>
            <a:r>
              <a:rPr lang="en-US" b="1" dirty="0" err="1">
                <a:solidFill>
                  <a:schemeClr val="accent4"/>
                </a:solidFill>
                <a:latin typeface="Courier New" pitchFamily="49" charset="0"/>
                <a:cs typeface="Courier New" pitchFamily="49" charset="0"/>
              </a:rPr>
              <a:t>list.length</a:t>
            </a:r>
            <a:r>
              <a:rPr lang="en-US" b="1" dirty="0">
                <a:solidFill>
                  <a:schemeClr val="accent4"/>
                </a:solidFill>
                <a:latin typeface="Courier New" pitchFamily="49" charset="0"/>
                <a:cs typeface="Courier New" pitchFamily="49" charset="0"/>
              </a:rPr>
              <a: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for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 0, j = </a:t>
            </a:r>
            <a:r>
              <a:rPr lang="en-US" b="1" dirty="0" err="1">
                <a:solidFill>
                  <a:schemeClr val="accent4"/>
                </a:solidFill>
                <a:latin typeface="Courier New" pitchFamily="49" charset="0"/>
                <a:cs typeface="Courier New" pitchFamily="49" charset="0"/>
              </a:rPr>
              <a:t>result.length</a:t>
            </a:r>
            <a:r>
              <a:rPr lang="en-US" b="1" dirty="0">
                <a:solidFill>
                  <a:schemeClr val="accent4"/>
                </a:solidFill>
                <a:latin typeface="Courier New" pitchFamily="49" charset="0"/>
                <a:cs typeface="Courier New" pitchFamily="49" charset="0"/>
              </a:rPr>
              <a:t> - 1;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&lt; </a:t>
            </a:r>
            <a:r>
              <a:rPr lang="en-US" b="1" dirty="0" err="1">
                <a:solidFill>
                  <a:schemeClr val="accent4"/>
                </a:solidFill>
                <a:latin typeface="Courier New" pitchFamily="49" charset="0"/>
                <a:cs typeface="Courier New" pitchFamily="49" charset="0"/>
              </a:rPr>
              <a:t>list.length</a:t>
            </a: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j--)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result[j] = list[</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return result;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a:t>
            </a:r>
          </a:p>
        </p:txBody>
      </p:sp>
      <p:sp>
        <p:nvSpPr>
          <p:cNvPr id="249860" name="Rectangle 4">
            <a:extLst>
              <a:ext uri="{FF2B5EF4-FFF2-40B4-BE49-F238E27FC236}">
                <a16:creationId xmlns:a16="http://schemas.microsoft.com/office/drawing/2014/main" id="{00F873C3-B8F7-E163-C435-B310A0455478}"/>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9861" name="Rectangle 5">
            <a:extLst>
              <a:ext uri="{FF2B5EF4-FFF2-40B4-BE49-F238E27FC236}">
                <a16:creationId xmlns:a16="http://schemas.microsoft.com/office/drawing/2014/main" id="{2537F57D-8952-A2E8-BE73-7F20CFF9E361}"/>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b="1">
                <a:latin typeface="Courier New" panose="02070309020205020404" pitchFamily="49" charset="0"/>
                <a:cs typeface="Courier New" panose="02070309020205020404" pitchFamily="49" charset="0"/>
              </a:rPr>
              <a:t>int[] list1 = {1, 2, 3, 4, 5, 6};</a:t>
            </a:r>
            <a:endParaRPr lang="en-US" altLang="en-US" sz="1800" b="1">
              <a:latin typeface="Courier" panose="02070309020205020404" pitchFamily="49" charset="0"/>
              <a:cs typeface="Times New Roman" panose="02020603050405020304" pitchFamily="18" charset="0"/>
            </a:endParaRPr>
          </a:p>
          <a:p>
            <a:pPr>
              <a:lnSpc>
                <a:spcPct val="90000"/>
              </a:lnSpc>
              <a:buFont typeface="Monotype Sorts" pitchFamily="2" charset="2"/>
              <a:buNone/>
            </a:pPr>
            <a:r>
              <a:rPr lang="en-US" altLang="en-US" sz="1800" b="1">
                <a:latin typeface="Courier New" panose="02070309020205020404" pitchFamily="49" charset="0"/>
                <a:cs typeface="Courier New" panose="02070309020205020404" pitchFamily="49" charset="0"/>
              </a:rPr>
              <a:t>int[] list2 = reverse(list1);</a:t>
            </a:r>
            <a:endParaRPr lang="en-US" altLang="en-US" sz="1800" b="1"/>
          </a:p>
        </p:txBody>
      </p:sp>
      <p:sp>
        <p:nvSpPr>
          <p:cNvPr id="249862" name="Text Box 8">
            <a:extLst>
              <a:ext uri="{FF2B5EF4-FFF2-40B4-BE49-F238E27FC236}">
                <a16:creationId xmlns:a16="http://schemas.microsoft.com/office/drawing/2014/main" id="{0C30A14B-1682-7395-54F0-EDADB00B83ED}"/>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249863" name="Rectangle 9">
            <a:extLst>
              <a:ext uri="{FF2B5EF4-FFF2-40B4-BE49-F238E27FC236}">
                <a16:creationId xmlns:a16="http://schemas.microsoft.com/office/drawing/2014/main" id="{CBD3AA32-CC1F-A638-B8C7-BA93034EC269}"/>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9864" name="Line 11">
            <a:extLst>
              <a:ext uri="{FF2B5EF4-FFF2-40B4-BE49-F238E27FC236}">
                <a16:creationId xmlns:a16="http://schemas.microsoft.com/office/drawing/2014/main" id="{34B988D6-29F3-A805-B431-EA0353EC4C92}"/>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865" name="Text Box 15">
            <a:extLst>
              <a:ext uri="{FF2B5EF4-FFF2-40B4-BE49-F238E27FC236}">
                <a16:creationId xmlns:a16="http://schemas.microsoft.com/office/drawing/2014/main" id="{C804296E-FFA9-C55F-3AD0-40919F3BFB52}"/>
              </a:ext>
            </a:extLst>
          </p:cNvPr>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249866" name="Text Box 16">
            <a:extLst>
              <a:ext uri="{FF2B5EF4-FFF2-40B4-BE49-F238E27FC236}">
                <a16:creationId xmlns:a16="http://schemas.microsoft.com/office/drawing/2014/main" id="{CF28B167-1355-7F52-0055-7E565BD12C89}"/>
              </a:ext>
            </a:extLst>
          </p:cNvPr>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result</a:t>
            </a:r>
          </a:p>
        </p:txBody>
      </p:sp>
      <p:sp>
        <p:nvSpPr>
          <p:cNvPr id="249867" name="Rectangle 19">
            <a:extLst>
              <a:ext uri="{FF2B5EF4-FFF2-40B4-BE49-F238E27FC236}">
                <a16:creationId xmlns:a16="http://schemas.microsoft.com/office/drawing/2014/main" id="{D295FE25-1DBC-3132-57D7-A5A7C7A9C610}"/>
              </a:ext>
            </a:extLst>
          </p:cNvPr>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249868" name="Line 21">
            <a:extLst>
              <a:ext uri="{FF2B5EF4-FFF2-40B4-BE49-F238E27FC236}">
                <a16:creationId xmlns:a16="http://schemas.microsoft.com/office/drawing/2014/main" id="{81EA7D7F-DC99-9558-DC08-72DF3DEA8B62}"/>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869" name="Line 22">
            <a:extLst>
              <a:ext uri="{FF2B5EF4-FFF2-40B4-BE49-F238E27FC236}">
                <a16:creationId xmlns:a16="http://schemas.microsoft.com/office/drawing/2014/main" id="{FD980830-5C9F-6D36-B06E-72D71E24836A}"/>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870" name="Line 23">
            <a:extLst>
              <a:ext uri="{FF2B5EF4-FFF2-40B4-BE49-F238E27FC236}">
                <a16:creationId xmlns:a16="http://schemas.microsoft.com/office/drawing/2014/main" id="{38F0A4F7-FDE7-A3BC-658E-B1783468CB59}"/>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871" name="Line 24">
            <a:extLst>
              <a:ext uri="{FF2B5EF4-FFF2-40B4-BE49-F238E27FC236}">
                <a16:creationId xmlns:a16="http://schemas.microsoft.com/office/drawing/2014/main" id="{96C82048-F4B0-0C8D-640C-8E6C8F08CF70}"/>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872" name="Rectangle 25">
            <a:extLst>
              <a:ext uri="{FF2B5EF4-FFF2-40B4-BE49-F238E27FC236}">
                <a16:creationId xmlns:a16="http://schemas.microsoft.com/office/drawing/2014/main" id="{76D74EA9-4FFC-F1D7-923D-ABFE36A4A09D}"/>
              </a:ext>
            </a:extLst>
          </p:cNvPr>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249873" name="Rectangle 26">
            <a:extLst>
              <a:ext uri="{FF2B5EF4-FFF2-40B4-BE49-F238E27FC236}">
                <a16:creationId xmlns:a16="http://schemas.microsoft.com/office/drawing/2014/main" id="{120FEAD4-5CAC-5FDF-1FE3-4500A4D71259}"/>
              </a:ext>
            </a:extLst>
          </p:cNvPr>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249874" name="Rectangle 27">
            <a:extLst>
              <a:ext uri="{FF2B5EF4-FFF2-40B4-BE49-F238E27FC236}">
                <a16:creationId xmlns:a16="http://schemas.microsoft.com/office/drawing/2014/main" id="{C620DDD8-E7CE-F97C-9669-E619639BF380}"/>
              </a:ext>
            </a:extLst>
          </p:cNvPr>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249875" name="Rectangle 28">
            <a:extLst>
              <a:ext uri="{FF2B5EF4-FFF2-40B4-BE49-F238E27FC236}">
                <a16:creationId xmlns:a16="http://schemas.microsoft.com/office/drawing/2014/main" id="{9DBBA273-6862-3B62-9B2B-A1589C1BC659}"/>
              </a:ext>
            </a:extLst>
          </p:cNvPr>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249876" name="Rectangle 29">
            <a:extLst>
              <a:ext uri="{FF2B5EF4-FFF2-40B4-BE49-F238E27FC236}">
                <a16:creationId xmlns:a16="http://schemas.microsoft.com/office/drawing/2014/main" id="{095FDA44-D912-3EED-9444-6277BF8C716E}"/>
              </a:ext>
            </a:extLst>
          </p:cNvPr>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249877" name="Rectangle 30">
            <a:extLst>
              <a:ext uri="{FF2B5EF4-FFF2-40B4-BE49-F238E27FC236}">
                <a16:creationId xmlns:a16="http://schemas.microsoft.com/office/drawing/2014/main" id="{385FF780-442C-2660-ECBD-499F08070C7C}"/>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9878" name="Line 31">
            <a:extLst>
              <a:ext uri="{FF2B5EF4-FFF2-40B4-BE49-F238E27FC236}">
                <a16:creationId xmlns:a16="http://schemas.microsoft.com/office/drawing/2014/main" id="{5BF79972-E359-972A-8314-262A167E5DDA}"/>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879" name="Rectangle 32">
            <a:extLst>
              <a:ext uri="{FF2B5EF4-FFF2-40B4-BE49-F238E27FC236}">
                <a16:creationId xmlns:a16="http://schemas.microsoft.com/office/drawing/2014/main" id="{10D4F9AC-C5FA-5507-6B79-2C95864320AE}"/>
              </a:ext>
            </a:extLst>
          </p:cNvPr>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49880" name="Line 33">
            <a:extLst>
              <a:ext uri="{FF2B5EF4-FFF2-40B4-BE49-F238E27FC236}">
                <a16:creationId xmlns:a16="http://schemas.microsoft.com/office/drawing/2014/main" id="{85A80BCC-504A-7E86-74E0-F5951DDD2866}"/>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881" name="Line 34">
            <a:extLst>
              <a:ext uri="{FF2B5EF4-FFF2-40B4-BE49-F238E27FC236}">
                <a16:creationId xmlns:a16="http://schemas.microsoft.com/office/drawing/2014/main" id="{AF8A47ED-AF1C-A09C-5D87-EFB096B8697B}"/>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882" name="Line 35">
            <a:extLst>
              <a:ext uri="{FF2B5EF4-FFF2-40B4-BE49-F238E27FC236}">
                <a16:creationId xmlns:a16="http://schemas.microsoft.com/office/drawing/2014/main" id="{442145FF-A2AD-D37C-F0E2-D95E31C8DA98}"/>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883" name="Line 36">
            <a:extLst>
              <a:ext uri="{FF2B5EF4-FFF2-40B4-BE49-F238E27FC236}">
                <a16:creationId xmlns:a16="http://schemas.microsoft.com/office/drawing/2014/main" id="{E5EFFC81-53EC-9D63-CBD0-504C7AE52527}"/>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884" name="Rectangle 37">
            <a:extLst>
              <a:ext uri="{FF2B5EF4-FFF2-40B4-BE49-F238E27FC236}">
                <a16:creationId xmlns:a16="http://schemas.microsoft.com/office/drawing/2014/main" id="{76DEBA1C-292E-F384-3C80-B61FC531AFE6}"/>
              </a:ext>
            </a:extLst>
          </p:cNvPr>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49885" name="Rectangle 38">
            <a:extLst>
              <a:ext uri="{FF2B5EF4-FFF2-40B4-BE49-F238E27FC236}">
                <a16:creationId xmlns:a16="http://schemas.microsoft.com/office/drawing/2014/main" id="{95381808-6819-486C-9A4B-2B26C4890EDA}"/>
              </a:ext>
            </a:extLst>
          </p:cNvPr>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49886" name="Rectangle 39">
            <a:extLst>
              <a:ext uri="{FF2B5EF4-FFF2-40B4-BE49-F238E27FC236}">
                <a16:creationId xmlns:a16="http://schemas.microsoft.com/office/drawing/2014/main" id="{99F12803-5677-2A64-88CB-7DE7C6028973}"/>
              </a:ext>
            </a:extLst>
          </p:cNvPr>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49887" name="Rectangle 40">
            <a:extLst>
              <a:ext uri="{FF2B5EF4-FFF2-40B4-BE49-F238E27FC236}">
                <a16:creationId xmlns:a16="http://schemas.microsoft.com/office/drawing/2014/main" id="{95915B08-2B5A-9A53-86A9-4149942261CE}"/>
              </a:ext>
            </a:extLst>
          </p:cNvPr>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49888" name="Rectangle 41">
            <a:extLst>
              <a:ext uri="{FF2B5EF4-FFF2-40B4-BE49-F238E27FC236}">
                <a16:creationId xmlns:a16="http://schemas.microsoft.com/office/drawing/2014/main" id="{0631C4DE-E691-60DC-4817-5F2C82298272}"/>
              </a:ext>
            </a:extLst>
          </p:cNvPr>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49889" name="AutoShape 42">
            <a:extLst>
              <a:ext uri="{FF2B5EF4-FFF2-40B4-BE49-F238E27FC236}">
                <a16:creationId xmlns:a16="http://schemas.microsoft.com/office/drawing/2014/main" id="{6F637C06-843E-4EE6-2DD9-EFC34549E5BB}"/>
              </a:ext>
            </a:extLst>
          </p:cNvPr>
          <p:cNvSpPr>
            <a:spLocks noChangeArrowheads="1"/>
          </p:cNvSpPr>
          <p:nvPr/>
        </p:nvSpPr>
        <p:spPr bwMode="auto">
          <a:xfrm>
            <a:off x="5610225" y="1585913"/>
            <a:ext cx="3533775" cy="384175"/>
          </a:xfrm>
          <a:prstGeom prst="wedgeRoundRectCallout">
            <a:avLst>
              <a:gd name="adj1" fmla="val -57366"/>
              <a:gd name="adj2" fmla="val 16198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Declare result and create array</a:t>
            </a:r>
          </a:p>
        </p:txBody>
      </p:sp>
      <p:sp>
        <p:nvSpPr>
          <p:cNvPr id="249890" name="Rectangle 43">
            <a:extLst>
              <a:ext uri="{FF2B5EF4-FFF2-40B4-BE49-F238E27FC236}">
                <a16:creationId xmlns:a16="http://schemas.microsoft.com/office/drawing/2014/main" id="{3E68D073-206F-F8B7-B1BA-200DC15E61E3}"/>
              </a:ext>
            </a:extLst>
          </p:cNvPr>
          <p:cNvSpPr>
            <a:spLocks noChangeArrowheads="1"/>
          </p:cNvSpPr>
          <p:nvPr/>
        </p:nvSpPr>
        <p:spPr bwMode="auto">
          <a:xfrm>
            <a:off x="846138" y="2314575"/>
            <a:ext cx="441642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9891" name="Line 44">
            <a:extLst>
              <a:ext uri="{FF2B5EF4-FFF2-40B4-BE49-F238E27FC236}">
                <a16:creationId xmlns:a16="http://schemas.microsoft.com/office/drawing/2014/main" id="{82DB6499-75DE-1875-A949-881FBAA77574}"/>
              </a:ext>
            </a:extLst>
          </p:cNvPr>
          <p:cNvSpPr>
            <a:spLocks noChangeShapeType="1"/>
          </p:cNvSpPr>
          <p:nvPr/>
        </p:nvSpPr>
        <p:spPr bwMode="auto">
          <a:xfrm>
            <a:off x="1692275" y="2506663"/>
            <a:ext cx="1843088" cy="33035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892" name="Rectangle 45">
            <a:extLst>
              <a:ext uri="{FF2B5EF4-FFF2-40B4-BE49-F238E27FC236}">
                <a16:creationId xmlns:a16="http://schemas.microsoft.com/office/drawing/2014/main" id="{C45FEA76-9E38-C4A9-3967-207769BE92BD}"/>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1" name="Slide Number Placeholder 4">
            <a:extLst>
              <a:ext uri="{FF2B5EF4-FFF2-40B4-BE49-F238E27FC236}">
                <a16:creationId xmlns:a16="http://schemas.microsoft.com/office/drawing/2014/main" id="{9473F976-B577-2186-5941-855ACC9F067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1E3FE29-9195-5047-A790-E6600B9741BA}" type="slidenum">
              <a:rPr lang="en-US" altLang="en-US" sz="1400"/>
              <a:pPr>
                <a:spcBef>
                  <a:spcPct val="0"/>
                </a:spcBef>
                <a:buClrTx/>
                <a:buSzTx/>
                <a:buFontTx/>
                <a:buNone/>
              </a:pPr>
              <a:t>181</a:t>
            </a:fld>
            <a:endParaRPr lang="en-US" altLang="en-US" sz="1400"/>
          </a:p>
        </p:txBody>
      </p:sp>
      <p:sp>
        <p:nvSpPr>
          <p:cNvPr id="250882" name="Rectangle 2">
            <a:extLst>
              <a:ext uri="{FF2B5EF4-FFF2-40B4-BE49-F238E27FC236}">
                <a16:creationId xmlns:a16="http://schemas.microsoft.com/office/drawing/2014/main" id="{D34BF84E-FC95-CBE3-AE2E-0DFF1A2DBDA4}"/>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67588" name="Rectangle 3">
            <a:extLst>
              <a:ext uri="{FF2B5EF4-FFF2-40B4-BE49-F238E27FC236}">
                <a16:creationId xmlns:a16="http://schemas.microsoft.com/office/drawing/2014/main" id="{A027565B-7884-B21F-6AE0-AB754F01BFB5}"/>
              </a:ext>
            </a:extLst>
          </p:cNvPr>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public static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reverse(</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list)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result = new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a:t>
            </a:r>
            <a:r>
              <a:rPr lang="en-US" b="1" dirty="0" err="1">
                <a:solidFill>
                  <a:schemeClr val="accent4"/>
                </a:solidFill>
                <a:latin typeface="Courier New" pitchFamily="49" charset="0"/>
                <a:cs typeface="Courier New" pitchFamily="49" charset="0"/>
              </a:rPr>
              <a:t>list.length</a:t>
            </a:r>
            <a:r>
              <a:rPr lang="en-US" b="1" dirty="0">
                <a:solidFill>
                  <a:schemeClr val="accent4"/>
                </a:solidFill>
                <a:latin typeface="Courier New" pitchFamily="49" charset="0"/>
                <a:cs typeface="Courier New" pitchFamily="49" charset="0"/>
              </a:rPr>
              <a: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for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 0, j = </a:t>
            </a:r>
            <a:r>
              <a:rPr lang="en-US" b="1" dirty="0" err="1">
                <a:solidFill>
                  <a:schemeClr val="accent4"/>
                </a:solidFill>
                <a:latin typeface="Courier New" pitchFamily="49" charset="0"/>
                <a:cs typeface="Courier New" pitchFamily="49" charset="0"/>
              </a:rPr>
              <a:t>result.length</a:t>
            </a:r>
            <a:r>
              <a:rPr lang="en-US" b="1" dirty="0">
                <a:solidFill>
                  <a:schemeClr val="accent4"/>
                </a:solidFill>
                <a:latin typeface="Courier New" pitchFamily="49" charset="0"/>
                <a:cs typeface="Courier New" pitchFamily="49" charset="0"/>
              </a:rPr>
              <a:t> - 1;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&lt; </a:t>
            </a:r>
            <a:r>
              <a:rPr lang="en-US" b="1" dirty="0" err="1">
                <a:solidFill>
                  <a:schemeClr val="accent4"/>
                </a:solidFill>
                <a:latin typeface="Courier New" pitchFamily="49" charset="0"/>
                <a:cs typeface="Courier New" pitchFamily="49" charset="0"/>
              </a:rPr>
              <a:t>list.length</a:t>
            </a: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j--)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result[j] = list[</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return result;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a:t>
            </a:r>
          </a:p>
        </p:txBody>
      </p:sp>
      <p:sp>
        <p:nvSpPr>
          <p:cNvPr id="250884" name="Rectangle 4">
            <a:extLst>
              <a:ext uri="{FF2B5EF4-FFF2-40B4-BE49-F238E27FC236}">
                <a16:creationId xmlns:a16="http://schemas.microsoft.com/office/drawing/2014/main" id="{D8DA19D2-9B46-0FB8-DAAC-92C11C832875}"/>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7590" name="Rectangle 5">
            <a:extLst>
              <a:ext uri="{FF2B5EF4-FFF2-40B4-BE49-F238E27FC236}">
                <a16:creationId xmlns:a16="http://schemas.microsoft.com/office/drawing/2014/main" id="{47856016-3494-9D84-35BE-EFF6062D2A0F}"/>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250886" name="Text Box 6">
            <a:extLst>
              <a:ext uri="{FF2B5EF4-FFF2-40B4-BE49-F238E27FC236}">
                <a16:creationId xmlns:a16="http://schemas.microsoft.com/office/drawing/2014/main" id="{07B87267-24D9-DDF3-16C9-150532D71225}"/>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250887" name="Rectangle 7">
            <a:extLst>
              <a:ext uri="{FF2B5EF4-FFF2-40B4-BE49-F238E27FC236}">
                <a16:creationId xmlns:a16="http://schemas.microsoft.com/office/drawing/2014/main" id="{858461D3-7570-3152-2F54-088239CC3A08}"/>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0888" name="Line 8">
            <a:extLst>
              <a:ext uri="{FF2B5EF4-FFF2-40B4-BE49-F238E27FC236}">
                <a16:creationId xmlns:a16="http://schemas.microsoft.com/office/drawing/2014/main" id="{67E1CC4A-449B-13BC-4985-784719D5B901}"/>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9" name="Text Box 9">
            <a:extLst>
              <a:ext uri="{FF2B5EF4-FFF2-40B4-BE49-F238E27FC236}">
                <a16:creationId xmlns:a16="http://schemas.microsoft.com/office/drawing/2014/main" id="{21B6D0BC-9DAD-38D1-BCE6-194CF351CBCD}"/>
              </a:ext>
            </a:extLst>
          </p:cNvPr>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250890" name="Text Box 10">
            <a:extLst>
              <a:ext uri="{FF2B5EF4-FFF2-40B4-BE49-F238E27FC236}">
                <a16:creationId xmlns:a16="http://schemas.microsoft.com/office/drawing/2014/main" id="{3C5AFA78-F60B-DA64-34B0-1A56A1B5A046}"/>
              </a:ext>
            </a:extLst>
          </p:cNvPr>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result</a:t>
            </a:r>
          </a:p>
        </p:txBody>
      </p:sp>
      <p:sp>
        <p:nvSpPr>
          <p:cNvPr id="250891" name="Rectangle 11">
            <a:extLst>
              <a:ext uri="{FF2B5EF4-FFF2-40B4-BE49-F238E27FC236}">
                <a16:creationId xmlns:a16="http://schemas.microsoft.com/office/drawing/2014/main" id="{69EBE3BD-5550-C4C0-1797-17C9C1FAD210}"/>
              </a:ext>
            </a:extLst>
          </p:cNvPr>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250892" name="Line 12">
            <a:extLst>
              <a:ext uri="{FF2B5EF4-FFF2-40B4-BE49-F238E27FC236}">
                <a16:creationId xmlns:a16="http://schemas.microsoft.com/office/drawing/2014/main" id="{BC0FC7A0-9296-480B-0315-3EF9E41C69E3}"/>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93" name="Line 13">
            <a:extLst>
              <a:ext uri="{FF2B5EF4-FFF2-40B4-BE49-F238E27FC236}">
                <a16:creationId xmlns:a16="http://schemas.microsoft.com/office/drawing/2014/main" id="{D83E01F9-162F-2D88-06E3-4C7678AB11A9}"/>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94" name="Line 14">
            <a:extLst>
              <a:ext uri="{FF2B5EF4-FFF2-40B4-BE49-F238E27FC236}">
                <a16:creationId xmlns:a16="http://schemas.microsoft.com/office/drawing/2014/main" id="{56CF65EC-C6E7-19F8-96C3-90EEABFBAAB2}"/>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95" name="Line 15">
            <a:extLst>
              <a:ext uri="{FF2B5EF4-FFF2-40B4-BE49-F238E27FC236}">
                <a16:creationId xmlns:a16="http://schemas.microsoft.com/office/drawing/2014/main" id="{727E857E-F948-372C-7A0F-D2E7DD84E107}"/>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96" name="Rectangle 16">
            <a:extLst>
              <a:ext uri="{FF2B5EF4-FFF2-40B4-BE49-F238E27FC236}">
                <a16:creationId xmlns:a16="http://schemas.microsoft.com/office/drawing/2014/main" id="{C0B68839-8662-C514-6D52-B52FF803F128}"/>
              </a:ext>
            </a:extLst>
          </p:cNvPr>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250897" name="Rectangle 17">
            <a:extLst>
              <a:ext uri="{FF2B5EF4-FFF2-40B4-BE49-F238E27FC236}">
                <a16:creationId xmlns:a16="http://schemas.microsoft.com/office/drawing/2014/main" id="{F37CBAA3-257F-AEE4-69BE-B7B0D80A123F}"/>
              </a:ext>
            </a:extLst>
          </p:cNvPr>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250898" name="Rectangle 18">
            <a:extLst>
              <a:ext uri="{FF2B5EF4-FFF2-40B4-BE49-F238E27FC236}">
                <a16:creationId xmlns:a16="http://schemas.microsoft.com/office/drawing/2014/main" id="{417B997A-9593-10C5-03B3-7310CEC338ED}"/>
              </a:ext>
            </a:extLst>
          </p:cNvPr>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250899" name="Rectangle 19">
            <a:extLst>
              <a:ext uri="{FF2B5EF4-FFF2-40B4-BE49-F238E27FC236}">
                <a16:creationId xmlns:a16="http://schemas.microsoft.com/office/drawing/2014/main" id="{61B1C6C9-5ADF-1889-7ABA-BBBD3951FF8D}"/>
              </a:ext>
            </a:extLst>
          </p:cNvPr>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250900" name="Rectangle 20">
            <a:extLst>
              <a:ext uri="{FF2B5EF4-FFF2-40B4-BE49-F238E27FC236}">
                <a16:creationId xmlns:a16="http://schemas.microsoft.com/office/drawing/2014/main" id="{09ED1889-2BF4-5607-5172-9233141173EA}"/>
              </a:ext>
            </a:extLst>
          </p:cNvPr>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250901" name="Rectangle 21">
            <a:extLst>
              <a:ext uri="{FF2B5EF4-FFF2-40B4-BE49-F238E27FC236}">
                <a16:creationId xmlns:a16="http://schemas.microsoft.com/office/drawing/2014/main" id="{7FA7A729-2C96-5F0D-67E0-C3436E12400E}"/>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0902" name="Line 22">
            <a:extLst>
              <a:ext uri="{FF2B5EF4-FFF2-40B4-BE49-F238E27FC236}">
                <a16:creationId xmlns:a16="http://schemas.microsoft.com/office/drawing/2014/main" id="{11BDDEBC-B712-4D83-4469-38D36D8D8171}"/>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903" name="Rectangle 23">
            <a:extLst>
              <a:ext uri="{FF2B5EF4-FFF2-40B4-BE49-F238E27FC236}">
                <a16:creationId xmlns:a16="http://schemas.microsoft.com/office/drawing/2014/main" id="{24E9B4E8-3DB2-AA43-364B-E58492E8C58B}"/>
              </a:ext>
            </a:extLst>
          </p:cNvPr>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50904" name="Line 24">
            <a:extLst>
              <a:ext uri="{FF2B5EF4-FFF2-40B4-BE49-F238E27FC236}">
                <a16:creationId xmlns:a16="http://schemas.microsoft.com/office/drawing/2014/main" id="{07B7A123-D726-1E6D-6FF7-C7FBEE85C179}"/>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905" name="Line 25">
            <a:extLst>
              <a:ext uri="{FF2B5EF4-FFF2-40B4-BE49-F238E27FC236}">
                <a16:creationId xmlns:a16="http://schemas.microsoft.com/office/drawing/2014/main" id="{80993C25-7FA5-9455-FAC9-1CCA13056D10}"/>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906" name="Line 26">
            <a:extLst>
              <a:ext uri="{FF2B5EF4-FFF2-40B4-BE49-F238E27FC236}">
                <a16:creationId xmlns:a16="http://schemas.microsoft.com/office/drawing/2014/main" id="{30FCFDB0-6D95-3B8A-16AB-2B8DDE63256C}"/>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907" name="Line 27">
            <a:extLst>
              <a:ext uri="{FF2B5EF4-FFF2-40B4-BE49-F238E27FC236}">
                <a16:creationId xmlns:a16="http://schemas.microsoft.com/office/drawing/2014/main" id="{B0D2F846-33B9-5A84-7369-237355ED23AA}"/>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908" name="Rectangle 28">
            <a:extLst>
              <a:ext uri="{FF2B5EF4-FFF2-40B4-BE49-F238E27FC236}">
                <a16:creationId xmlns:a16="http://schemas.microsoft.com/office/drawing/2014/main" id="{B448A99B-F006-32C9-6E1A-6D9E1733AE59}"/>
              </a:ext>
            </a:extLst>
          </p:cNvPr>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50909" name="Rectangle 29">
            <a:extLst>
              <a:ext uri="{FF2B5EF4-FFF2-40B4-BE49-F238E27FC236}">
                <a16:creationId xmlns:a16="http://schemas.microsoft.com/office/drawing/2014/main" id="{D0E617C5-A213-EF99-24A1-6022F2C7B05D}"/>
              </a:ext>
            </a:extLst>
          </p:cNvPr>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50910" name="Rectangle 30">
            <a:extLst>
              <a:ext uri="{FF2B5EF4-FFF2-40B4-BE49-F238E27FC236}">
                <a16:creationId xmlns:a16="http://schemas.microsoft.com/office/drawing/2014/main" id="{693A9C37-62E6-5CFC-237F-2C02EBF1EECE}"/>
              </a:ext>
            </a:extLst>
          </p:cNvPr>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50911" name="Rectangle 31">
            <a:extLst>
              <a:ext uri="{FF2B5EF4-FFF2-40B4-BE49-F238E27FC236}">
                <a16:creationId xmlns:a16="http://schemas.microsoft.com/office/drawing/2014/main" id="{8B315E8D-0CD0-F12F-D3C4-FE68D496A350}"/>
              </a:ext>
            </a:extLst>
          </p:cNvPr>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50912" name="Rectangle 32">
            <a:extLst>
              <a:ext uri="{FF2B5EF4-FFF2-40B4-BE49-F238E27FC236}">
                <a16:creationId xmlns:a16="http://schemas.microsoft.com/office/drawing/2014/main" id="{D1E2E226-283D-9992-34D6-E9807FFDC535}"/>
              </a:ext>
            </a:extLst>
          </p:cNvPr>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50913" name="AutoShape 33">
            <a:extLst>
              <a:ext uri="{FF2B5EF4-FFF2-40B4-BE49-F238E27FC236}">
                <a16:creationId xmlns:a16="http://schemas.microsoft.com/office/drawing/2014/main" id="{9671A563-FC4E-978F-3987-CAD562268724}"/>
              </a:ext>
            </a:extLst>
          </p:cNvPr>
          <p:cNvSpPr>
            <a:spLocks noChangeArrowheads="1"/>
          </p:cNvSpPr>
          <p:nvPr/>
        </p:nvSpPr>
        <p:spPr bwMode="auto">
          <a:xfrm>
            <a:off x="5610225" y="1585913"/>
            <a:ext cx="3533775" cy="384175"/>
          </a:xfrm>
          <a:prstGeom prst="wedgeRoundRectCallout">
            <a:avLst>
              <a:gd name="adj1" fmla="val -56741"/>
              <a:gd name="adj2" fmla="val 28099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 0 and j = 5</a:t>
            </a:r>
          </a:p>
        </p:txBody>
      </p:sp>
      <p:sp>
        <p:nvSpPr>
          <p:cNvPr id="250914" name="Rectangle 34">
            <a:extLst>
              <a:ext uri="{FF2B5EF4-FFF2-40B4-BE49-F238E27FC236}">
                <a16:creationId xmlns:a16="http://schemas.microsoft.com/office/drawing/2014/main" id="{82404EA1-0553-ED80-8B43-FB162FA8114D}"/>
              </a:ext>
            </a:extLst>
          </p:cNvPr>
          <p:cNvSpPr>
            <a:spLocks noChangeArrowheads="1"/>
          </p:cNvSpPr>
          <p:nvPr/>
        </p:nvSpPr>
        <p:spPr bwMode="auto">
          <a:xfrm>
            <a:off x="1460500" y="2814638"/>
            <a:ext cx="4033838"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0915" name="Line 35">
            <a:extLst>
              <a:ext uri="{FF2B5EF4-FFF2-40B4-BE49-F238E27FC236}">
                <a16:creationId xmlns:a16="http://schemas.microsoft.com/office/drawing/2014/main" id="{7E906481-E2AC-CC2A-3CAB-25F8BA250A7F}"/>
              </a:ext>
            </a:extLst>
          </p:cNvPr>
          <p:cNvSpPr>
            <a:spLocks noChangeShapeType="1"/>
          </p:cNvSpPr>
          <p:nvPr/>
        </p:nvSpPr>
        <p:spPr bwMode="auto">
          <a:xfrm>
            <a:off x="1692275" y="2506663"/>
            <a:ext cx="1843088" cy="33035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916" name="Rectangle 36">
            <a:extLst>
              <a:ext uri="{FF2B5EF4-FFF2-40B4-BE49-F238E27FC236}">
                <a16:creationId xmlns:a16="http://schemas.microsoft.com/office/drawing/2014/main" id="{6A7BB2CD-B262-ACD5-765A-F18688F8A311}"/>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5" name="Slide Number Placeholder 4">
            <a:extLst>
              <a:ext uri="{FF2B5EF4-FFF2-40B4-BE49-F238E27FC236}">
                <a16:creationId xmlns:a16="http://schemas.microsoft.com/office/drawing/2014/main" id="{8E7A32A7-24E4-54D4-F202-B730CE93457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C969D3A-9017-4E47-8F06-8EF77DC1031C}" type="slidenum">
              <a:rPr lang="en-US" altLang="en-US" sz="1400"/>
              <a:pPr>
                <a:spcBef>
                  <a:spcPct val="0"/>
                </a:spcBef>
                <a:buClrTx/>
                <a:buSzTx/>
                <a:buFontTx/>
                <a:buNone/>
              </a:pPr>
              <a:t>182</a:t>
            </a:fld>
            <a:endParaRPr lang="en-US" altLang="en-US" sz="1400"/>
          </a:p>
        </p:txBody>
      </p:sp>
      <p:sp>
        <p:nvSpPr>
          <p:cNvPr id="251906" name="Rectangle 2">
            <a:extLst>
              <a:ext uri="{FF2B5EF4-FFF2-40B4-BE49-F238E27FC236}">
                <a16:creationId xmlns:a16="http://schemas.microsoft.com/office/drawing/2014/main" id="{853DD09B-7D3C-E230-81D8-F619D65E23FD}"/>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68612" name="Rectangle 3">
            <a:extLst>
              <a:ext uri="{FF2B5EF4-FFF2-40B4-BE49-F238E27FC236}">
                <a16:creationId xmlns:a16="http://schemas.microsoft.com/office/drawing/2014/main" id="{63ECCA72-C07C-53D8-6CD9-9DAD8DED3270}"/>
              </a:ext>
            </a:extLst>
          </p:cNvPr>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public static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reverse(</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list)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result = new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a:t>
            </a:r>
            <a:r>
              <a:rPr lang="en-US" b="1" dirty="0" err="1">
                <a:solidFill>
                  <a:schemeClr val="accent4"/>
                </a:solidFill>
                <a:latin typeface="Courier New" pitchFamily="49" charset="0"/>
                <a:cs typeface="Courier New" pitchFamily="49" charset="0"/>
              </a:rPr>
              <a:t>list.length</a:t>
            </a:r>
            <a:r>
              <a:rPr lang="en-US" b="1" dirty="0">
                <a:solidFill>
                  <a:schemeClr val="accent4"/>
                </a:solidFill>
                <a:latin typeface="Courier New" pitchFamily="49" charset="0"/>
                <a:cs typeface="Courier New" pitchFamily="49" charset="0"/>
              </a:rPr>
              <a: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for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 0, j = </a:t>
            </a:r>
            <a:r>
              <a:rPr lang="en-US" b="1" dirty="0" err="1">
                <a:solidFill>
                  <a:schemeClr val="accent4"/>
                </a:solidFill>
                <a:latin typeface="Courier New" pitchFamily="49" charset="0"/>
                <a:cs typeface="Courier New" pitchFamily="49" charset="0"/>
              </a:rPr>
              <a:t>result.length</a:t>
            </a:r>
            <a:r>
              <a:rPr lang="en-US" b="1" dirty="0">
                <a:solidFill>
                  <a:schemeClr val="accent4"/>
                </a:solidFill>
                <a:latin typeface="Courier New" pitchFamily="49" charset="0"/>
                <a:cs typeface="Courier New" pitchFamily="49" charset="0"/>
              </a:rPr>
              <a:t> - 1;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&lt; </a:t>
            </a:r>
            <a:r>
              <a:rPr lang="en-US" b="1" dirty="0" err="1">
                <a:solidFill>
                  <a:schemeClr val="accent4"/>
                </a:solidFill>
                <a:latin typeface="Courier New" pitchFamily="49" charset="0"/>
                <a:cs typeface="Courier New" pitchFamily="49" charset="0"/>
              </a:rPr>
              <a:t>list.length</a:t>
            </a: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j--)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result[j] = list[</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return result;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a:t>
            </a:r>
          </a:p>
        </p:txBody>
      </p:sp>
      <p:sp>
        <p:nvSpPr>
          <p:cNvPr id="251908" name="Rectangle 4">
            <a:extLst>
              <a:ext uri="{FF2B5EF4-FFF2-40B4-BE49-F238E27FC236}">
                <a16:creationId xmlns:a16="http://schemas.microsoft.com/office/drawing/2014/main" id="{8B864416-11EB-6A1C-3034-3FCB5E7F5145}"/>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8614" name="Rectangle 5">
            <a:extLst>
              <a:ext uri="{FF2B5EF4-FFF2-40B4-BE49-F238E27FC236}">
                <a16:creationId xmlns:a16="http://schemas.microsoft.com/office/drawing/2014/main" id="{0CCBCAEE-95A9-0FF2-4B24-4307C20B0697}"/>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251910" name="Text Box 6">
            <a:extLst>
              <a:ext uri="{FF2B5EF4-FFF2-40B4-BE49-F238E27FC236}">
                <a16:creationId xmlns:a16="http://schemas.microsoft.com/office/drawing/2014/main" id="{B3018167-2E71-DE64-9056-F903208F84E3}"/>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251911" name="Rectangle 7">
            <a:extLst>
              <a:ext uri="{FF2B5EF4-FFF2-40B4-BE49-F238E27FC236}">
                <a16:creationId xmlns:a16="http://schemas.microsoft.com/office/drawing/2014/main" id="{FA3997E2-566E-9060-B68C-989052B4626F}"/>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1912" name="Line 8">
            <a:extLst>
              <a:ext uri="{FF2B5EF4-FFF2-40B4-BE49-F238E27FC236}">
                <a16:creationId xmlns:a16="http://schemas.microsoft.com/office/drawing/2014/main" id="{E2C5B78A-B397-47BE-9A30-47D2E483C4C4}"/>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1913" name="Text Box 9">
            <a:extLst>
              <a:ext uri="{FF2B5EF4-FFF2-40B4-BE49-F238E27FC236}">
                <a16:creationId xmlns:a16="http://schemas.microsoft.com/office/drawing/2014/main" id="{AD68B022-4768-0D6D-50EB-396C53CF9262}"/>
              </a:ext>
            </a:extLst>
          </p:cNvPr>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251914" name="Text Box 10">
            <a:extLst>
              <a:ext uri="{FF2B5EF4-FFF2-40B4-BE49-F238E27FC236}">
                <a16:creationId xmlns:a16="http://schemas.microsoft.com/office/drawing/2014/main" id="{8DE9331F-EBFD-FEE8-BBC6-0FA6FA955F6F}"/>
              </a:ext>
            </a:extLst>
          </p:cNvPr>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result</a:t>
            </a:r>
          </a:p>
        </p:txBody>
      </p:sp>
      <p:sp>
        <p:nvSpPr>
          <p:cNvPr id="251915" name="Rectangle 11">
            <a:extLst>
              <a:ext uri="{FF2B5EF4-FFF2-40B4-BE49-F238E27FC236}">
                <a16:creationId xmlns:a16="http://schemas.microsoft.com/office/drawing/2014/main" id="{C44FD5D3-B21D-990B-0A3F-22D16BC9C6D9}"/>
              </a:ext>
            </a:extLst>
          </p:cNvPr>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251916" name="Line 12">
            <a:extLst>
              <a:ext uri="{FF2B5EF4-FFF2-40B4-BE49-F238E27FC236}">
                <a16:creationId xmlns:a16="http://schemas.microsoft.com/office/drawing/2014/main" id="{604F9B5B-EF8D-E0AA-783A-50AE3A2AD78F}"/>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1917" name="Line 13">
            <a:extLst>
              <a:ext uri="{FF2B5EF4-FFF2-40B4-BE49-F238E27FC236}">
                <a16:creationId xmlns:a16="http://schemas.microsoft.com/office/drawing/2014/main" id="{1D25BEC0-01B8-2C1B-0B5C-6DA122769FAE}"/>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1918" name="Line 14">
            <a:extLst>
              <a:ext uri="{FF2B5EF4-FFF2-40B4-BE49-F238E27FC236}">
                <a16:creationId xmlns:a16="http://schemas.microsoft.com/office/drawing/2014/main" id="{4D200173-91C9-9EFE-BEBD-BA1EDD61C41D}"/>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1919" name="Line 15">
            <a:extLst>
              <a:ext uri="{FF2B5EF4-FFF2-40B4-BE49-F238E27FC236}">
                <a16:creationId xmlns:a16="http://schemas.microsoft.com/office/drawing/2014/main" id="{0D25A739-83C3-95AE-AA8D-73DE01F6FB9B}"/>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1920" name="Rectangle 16">
            <a:extLst>
              <a:ext uri="{FF2B5EF4-FFF2-40B4-BE49-F238E27FC236}">
                <a16:creationId xmlns:a16="http://schemas.microsoft.com/office/drawing/2014/main" id="{3FEF8732-3945-21D0-A4BE-C9D178569D51}"/>
              </a:ext>
            </a:extLst>
          </p:cNvPr>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251921" name="Rectangle 17">
            <a:extLst>
              <a:ext uri="{FF2B5EF4-FFF2-40B4-BE49-F238E27FC236}">
                <a16:creationId xmlns:a16="http://schemas.microsoft.com/office/drawing/2014/main" id="{B121C0F9-618E-EBD8-6234-0707CFEC38BD}"/>
              </a:ext>
            </a:extLst>
          </p:cNvPr>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251922" name="Rectangle 18">
            <a:extLst>
              <a:ext uri="{FF2B5EF4-FFF2-40B4-BE49-F238E27FC236}">
                <a16:creationId xmlns:a16="http://schemas.microsoft.com/office/drawing/2014/main" id="{852EEC08-7CC3-73CB-6840-9436ADE3187A}"/>
              </a:ext>
            </a:extLst>
          </p:cNvPr>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251923" name="Rectangle 19">
            <a:extLst>
              <a:ext uri="{FF2B5EF4-FFF2-40B4-BE49-F238E27FC236}">
                <a16:creationId xmlns:a16="http://schemas.microsoft.com/office/drawing/2014/main" id="{4DA7E567-3EE6-0CFB-BC93-174815E63207}"/>
              </a:ext>
            </a:extLst>
          </p:cNvPr>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251924" name="Rectangle 20">
            <a:extLst>
              <a:ext uri="{FF2B5EF4-FFF2-40B4-BE49-F238E27FC236}">
                <a16:creationId xmlns:a16="http://schemas.microsoft.com/office/drawing/2014/main" id="{50A19D34-76A3-F4FE-9C29-358EED9AC087}"/>
              </a:ext>
            </a:extLst>
          </p:cNvPr>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251925" name="Rectangle 21">
            <a:extLst>
              <a:ext uri="{FF2B5EF4-FFF2-40B4-BE49-F238E27FC236}">
                <a16:creationId xmlns:a16="http://schemas.microsoft.com/office/drawing/2014/main" id="{584607CA-88FC-D875-7EB6-FDAAB5D9436D}"/>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1926" name="Line 22">
            <a:extLst>
              <a:ext uri="{FF2B5EF4-FFF2-40B4-BE49-F238E27FC236}">
                <a16:creationId xmlns:a16="http://schemas.microsoft.com/office/drawing/2014/main" id="{C809C71E-315B-6C35-33F5-80F251C6FFB0}"/>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1927" name="Rectangle 23">
            <a:extLst>
              <a:ext uri="{FF2B5EF4-FFF2-40B4-BE49-F238E27FC236}">
                <a16:creationId xmlns:a16="http://schemas.microsoft.com/office/drawing/2014/main" id="{1AE84889-1986-64E6-FE1D-16D072C025B5}"/>
              </a:ext>
            </a:extLst>
          </p:cNvPr>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51928" name="Line 24">
            <a:extLst>
              <a:ext uri="{FF2B5EF4-FFF2-40B4-BE49-F238E27FC236}">
                <a16:creationId xmlns:a16="http://schemas.microsoft.com/office/drawing/2014/main" id="{63D385C1-F927-1DBA-DE8A-BEB2274C3733}"/>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1929" name="Line 25">
            <a:extLst>
              <a:ext uri="{FF2B5EF4-FFF2-40B4-BE49-F238E27FC236}">
                <a16:creationId xmlns:a16="http://schemas.microsoft.com/office/drawing/2014/main" id="{0BE27EF1-1544-D212-12D3-76560283D47E}"/>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1930" name="Line 26">
            <a:extLst>
              <a:ext uri="{FF2B5EF4-FFF2-40B4-BE49-F238E27FC236}">
                <a16:creationId xmlns:a16="http://schemas.microsoft.com/office/drawing/2014/main" id="{418C3C1E-CB15-81F3-1522-B2961051D214}"/>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1931" name="Line 27">
            <a:extLst>
              <a:ext uri="{FF2B5EF4-FFF2-40B4-BE49-F238E27FC236}">
                <a16:creationId xmlns:a16="http://schemas.microsoft.com/office/drawing/2014/main" id="{16A63834-1591-1B81-5CFA-298DA05ED32A}"/>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1932" name="Rectangle 28">
            <a:extLst>
              <a:ext uri="{FF2B5EF4-FFF2-40B4-BE49-F238E27FC236}">
                <a16:creationId xmlns:a16="http://schemas.microsoft.com/office/drawing/2014/main" id="{918FB540-5C49-8741-9877-CDB0A0BF8CA1}"/>
              </a:ext>
            </a:extLst>
          </p:cNvPr>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51933" name="Rectangle 29">
            <a:extLst>
              <a:ext uri="{FF2B5EF4-FFF2-40B4-BE49-F238E27FC236}">
                <a16:creationId xmlns:a16="http://schemas.microsoft.com/office/drawing/2014/main" id="{D6253252-3993-1C75-B0C5-DE109ABA908C}"/>
              </a:ext>
            </a:extLst>
          </p:cNvPr>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51934" name="Rectangle 30">
            <a:extLst>
              <a:ext uri="{FF2B5EF4-FFF2-40B4-BE49-F238E27FC236}">
                <a16:creationId xmlns:a16="http://schemas.microsoft.com/office/drawing/2014/main" id="{D44D8098-0219-8B31-BFB7-46542E8CEB26}"/>
              </a:ext>
            </a:extLst>
          </p:cNvPr>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51935" name="Rectangle 31">
            <a:extLst>
              <a:ext uri="{FF2B5EF4-FFF2-40B4-BE49-F238E27FC236}">
                <a16:creationId xmlns:a16="http://schemas.microsoft.com/office/drawing/2014/main" id="{E6806FD6-86B9-9B0D-AC3C-94855587C3C6}"/>
              </a:ext>
            </a:extLst>
          </p:cNvPr>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51936" name="Rectangle 32">
            <a:extLst>
              <a:ext uri="{FF2B5EF4-FFF2-40B4-BE49-F238E27FC236}">
                <a16:creationId xmlns:a16="http://schemas.microsoft.com/office/drawing/2014/main" id="{DBA47C79-E30B-7B50-45C2-B4CFC749DB67}"/>
              </a:ext>
            </a:extLst>
          </p:cNvPr>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51937" name="AutoShape 33">
            <a:extLst>
              <a:ext uri="{FF2B5EF4-FFF2-40B4-BE49-F238E27FC236}">
                <a16:creationId xmlns:a16="http://schemas.microsoft.com/office/drawing/2014/main" id="{4BA9279B-B669-B087-7BB9-CA2B9F415967}"/>
              </a:ext>
            </a:extLst>
          </p:cNvPr>
          <p:cNvSpPr>
            <a:spLocks noChangeArrowheads="1"/>
          </p:cNvSpPr>
          <p:nvPr/>
        </p:nvSpPr>
        <p:spPr bwMode="auto">
          <a:xfrm>
            <a:off x="5610225" y="1585913"/>
            <a:ext cx="3533775" cy="384175"/>
          </a:xfrm>
          <a:prstGeom prst="wedgeRoundRectCallout">
            <a:avLst>
              <a:gd name="adj1" fmla="val -121292"/>
              <a:gd name="adj2" fmla="val 330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 0) is less than 6</a:t>
            </a:r>
          </a:p>
        </p:txBody>
      </p:sp>
      <p:sp>
        <p:nvSpPr>
          <p:cNvPr id="251938" name="Rectangle 34">
            <a:extLst>
              <a:ext uri="{FF2B5EF4-FFF2-40B4-BE49-F238E27FC236}">
                <a16:creationId xmlns:a16="http://schemas.microsoft.com/office/drawing/2014/main" id="{97637079-B850-8E20-73D4-B6F25C29398D}"/>
              </a:ext>
            </a:extLst>
          </p:cNvPr>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1939" name="Line 35">
            <a:extLst>
              <a:ext uri="{FF2B5EF4-FFF2-40B4-BE49-F238E27FC236}">
                <a16:creationId xmlns:a16="http://schemas.microsoft.com/office/drawing/2014/main" id="{3C59DD1B-AB51-88D5-331E-C526858F20FB}"/>
              </a:ext>
            </a:extLst>
          </p:cNvPr>
          <p:cNvSpPr>
            <a:spLocks noChangeShapeType="1"/>
          </p:cNvSpPr>
          <p:nvPr/>
        </p:nvSpPr>
        <p:spPr bwMode="auto">
          <a:xfrm>
            <a:off x="1692275" y="2506663"/>
            <a:ext cx="1843088" cy="33035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1940" name="Rectangle 36">
            <a:extLst>
              <a:ext uri="{FF2B5EF4-FFF2-40B4-BE49-F238E27FC236}">
                <a16:creationId xmlns:a16="http://schemas.microsoft.com/office/drawing/2014/main" id="{3C435036-2258-AB12-DD4A-7E120D79CD7E}"/>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9" name="Slide Number Placeholder 4">
            <a:extLst>
              <a:ext uri="{FF2B5EF4-FFF2-40B4-BE49-F238E27FC236}">
                <a16:creationId xmlns:a16="http://schemas.microsoft.com/office/drawing/2014/main" id="{0A578EDD-70E7-40DE-7C93-ED5A6443626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CCFB131-291E-4B40-BCFC-48A8B84081EA}" type="slidenum">
              <a:rPr lang="en-US" altLang="en-US" sz="1400"/>
              <a:pPr>
                <a:spcBef>
                  <a:spcPct val="0"/>
                </a:spcBef>
                <a:buClrTx/>
                <a:buSzTx/>
                <a:buFontTx/>
                <a:buNone/>
              </a:pPr>
              <a:t>183</a:t>
            </a:fld>
            <a:endParaRPr lang="en-US" altLang="en-US" sz="1400"/>
          </a:p>
        </p:txBody>
      </p:sp>
      <p:sp>
        <p:nvSpPr>
          <p:cNvPr id="252930" name="Rectangle 2">
            <a:extLst>
              <a:ext uri="{FF2B5EF4-FFF2-40B4-BE49-F238E27FC236}">
                <a16:creationId xmlns:a16="http://schemas.microsoft.com/office/drawing/2014/main" id="{F2AD5ACA-E088-043A-4979-D07FAA7E782E}"/>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69636" name="Rectangle 3">
            <a:extLst>
              <a:ext uri="{FF2B5EF4-FFF2-40B4-BE49-F238E27FC236}">
                <a16:creationId xmlns:a16="http://schemas.microsoft.com/office/drawing/2014/main" id="{386D5EB6-5E1D-9C31-8450-5226368D5973}"/>
              </a:ext>
            </a:extLst>
          </p:cNvPr>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public static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reverse(</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list)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result = new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a:t>
            </a:r>
            <a:r>
              <a:rPr lang="en-US" b="1" dirty="0" err="1">
                <a:solidFill>
                  <a:schemeClr val="accent4"/>
                </a:solidFill>
                <a:latin typeface="Courier New" pitchFamily="49" charset="0"/>
                <a:cs typeface="Courier New" pitchFamily="49" charset="0"/>
              </a:rPr>
              <a:t>list.length</a:t>
            </a:r>
            <a:r>
              <a:rPr lang="en-US" b="1" dirty="0">
                <a:solidFill>
                  <a:schemeClr val="accent4"/>
                </a:solidFill>
                <a:latin typeface="Courier New" pitchFamily="49" charset="0"/>
                <a:cs typeface="Courier New" pitchFamily="49" charset="0"/>
              </a:rPr>
              <a: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for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 0, j = </a:t>
            </a:r>
            <a:r>
              <a:rPr lang="en-US" b="1" dirty="0" err="1">
                <a:solidFill>
                  <a:schemeClr val="accent4"/>
                </a:solidFill>
                <a:latin typeface="Courier New" pitchFamily="49" charset="0"/>
                <a:cs typeface="Courier New" pitchFamily="49" charset="0"/>
              </a:rPr>
              <a:t>result.length</a:t>
            </a:r>
            <a:r>
              <a:rPr lang="en-US" b="1" dirty="0">
                <a:solidFill>
                  <a:schemeClr val="accent4"/>
                </a:solidFill>
                <a:latin typeface="Courier New" pitchFamily="49" charset="0"/>
                <a:cs typeface="Courier New" pitchFamily="49" charset="0"/>
              </a:rPr>
              <a:t> - 1;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&lt; </a:t>
            </a:r>
            <a:r>
              <a:rPr lang="en-US" b="1" dirty="0" err="1">
                <a:solidFill>
                  <a:schemeClr val="accent4"/>
                </a:solidFill>
                <a:latin typeface="Courier New" pitchFamily="49" charset="0"/>
                <a:cs typeface="Courier New" pitchFamily="49" charset="0"/>
              </a:rPr>
              <a:t>list.length</a:t>
            </a: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j--)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result[j] = list[</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return result;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a:t>
            </a:r>
          </a:p>
        </p:txBody>
      </p:sp>
      <p:sp>
        <p:nvSpPr>
          <p:cNvPr id="252932" name="Rectangle 4">
            <a:extLst>
              <a:ext uri="{FF2B5EF4-FFF2-40B4-BE49-F238E27FC236}">
                <a16:creationId xmlns:a16="http://schemas.microsoft.com/office/drawing/2014/main" id="{AAFC23C4-B6D6-DB48-7E0F-5DF03DEC39F4}"/>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9638" name="Rectangle 5">
            <a:extLst>
              <a:ext uri="{FF2B5EF4-FFF2-40B4-BE49-F238E27FC236}">
                <a16:creationId xmlns:a16="http://schemas.microsoft.com/office/drawing/2014/main" id="{86DFCA06-8641-FF79-1121-AD8036040C6D}"/>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252934" name="Text Box 6">
            <a:extLst>
              <a:ext uri="{FF2B5EF4-FFF2-40B4-BE49-F238E27FC236}">
                <a16:creationId xmlns:a16="http://schemas.microsoft.com/office/drawing/2014/main" id="{2FC6D03A-63DD-487E-A6F4-679EA067D1A8}"/>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252935" name="Rectangle 7">
            <a:extLst>
              <a:ext uri="{FF2B5EF4-FFF2-40B4-BE49-F238E27FC236}">
                <a16:creationId xmlns:a16="http://schemas.microsoft.com/office/drawing/2014/main" id="{9CFB6D93-81B9-9AF2-DA4C-CCABB306B4B6}"/>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2936" name="Line 8">
            <a:extLst>
              <a:ext uri="{FF2B5EF4-FFF2-40B4-BE49-F238E27FC236}">
                <a16:creationId xmlns:a16="http://schemas.microsoft.com/office/drawing/2014/main" id="{89B53CCD-EF84-4D17-4F95-9C1DB1676AD0}"/>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2937" name="Text Box 9">
            <a:extLst>
              <a:ext uri="{FF2B5EF4-FFF2-40B4-BE49-F238E27FC236}">
                <a16:creationId xmlns:a16="http://schemas.microsoft.com/office/drawing/2014/main" id="{370316A8-251D-0036-FF15-9C511D612ED6}"/>
              </a:ext>
            </a:extLst>
          </p:cNvPr>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252938" name="Text Box 10">
            <a:extLst>
              <a:ext uri="{FF2B5EF4-FFF2-40B4-BE49-F238E27FC236}">
                <a16:creationId xmlns:a16="http://schemas.microsoft.com/office/drawing/2014/main" id="{5F412FA4-2B05-745F-6366-91E77F0A4518}"/>
              </a:ext>
            </a:extLst>
          </p:cNvPr>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result</a:t>
            </a:r>
          </a:p>
        </p:txBody>
      </p:sp>
      <p:sp>
        <p:nvSpPr>
          <p:cNvPr id="252939" name="Rectangle 11">
            <a:extLst>
              <a:ext uri="{FF2B5EF4-FFF2-40B4-BE49-F238E27FC236}">
                <a16:creationId xmlns:a16="http://schemas.microsoft.com/office/drawing/2014/main" id="{C6CD4F10-7C3F-42D1-23C7-8A067A5EBC76}"/>
              </a:ext>
            </a:extLst>
          </p:cNvPr>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252940" name="Line 12">
            <a:extLst>
              <a:ext uri="{FF2B5EF4-FFF2-40B4-BE49-F238E27FC236}">
                <a16:creationId xmlns:a16="http://schemas.microsoft.com/office/drawing/2014/main" id="{6AD40A68-0DFF-C4CB-C1F7-D52840F8D02C}"/>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2941" name="Line 13">
            <a:extLst>
              <a:ext uri="{FF2B5EF4-FFF2-40B4-BE49-F238E27FC236}">
                <a16:creationId xmlns:a16="http://schemas.microsoft.com/office/drawing/2014/main" id="{B79383B1-69FE-744B-8FE4-DD0E4D941B1D}"/>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2942" name="Line 14">
            <a:extLst>
              <a:ext uri="{FF2B5EF4-FFF2-40B4-BE49-F238E27FC236}">
                <a16:creationId xmlns:a16="http://schemas.microsoft.com/office/drawing/2014/main" id="{D1AA41B5-3F11-8AEA-34A4-DD0F92B1C289}"/>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2943" name="Line 15">
            <a:extLst>
              <a:ext uri="{FF2B5EF4-FFF2-40B4-BE49-F238E27FC236}">
                <a16:creationId xmlns:a16="http://schemas.microsoft.com/office/drawing/2014/main" id="{117A9DEA-DC96-9CD4-C428-56388782E59F}"/>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2944" name="Rectangle 16">
            <a:extLst>
              <a:ext uri="{FF2B5EF4-FFF2-40B4-BE49-F238E27FC236}">
                <a16:creationId xmlns:a16="http://schemas.microsoft.com/office/drawing/2014/main" id="{957E869E-823C-C979-50B2-B81714F7D965}"/>
              </a:ext>
            </a:extLst>
          </p:cNvPr>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252945" name="Rectangle 17">
            <a:extLst>
              <a:ext uri="{FF2B5EF4-FFF2-40B4-BE49-F238E27FC236}">
                <a16:creationId xmlns:a16="http://schemas.microsoft.com/office/drawing/2014/main" id="{AD535606-3982-AFD7-ED19-A497086587C7}"/>
              </a:ext>
            </a:extLst>
          </p:cNvPr>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252946" name="Rectangle 18">
            <a:extLst>
              <a:ext uri="{FF2B5EF4-FFF2-40B4-BE49-F238E27FC236}">
                <a16:creationId xmlns:a16="http://schemas.microsoft.com/office/drawing/2014/main" id="{FA0B30D0-9D6E-B7A5-B9D2-FFBE2CA996D1}"/>
              </a:ext>
            </a:extLst>
          </p:cNvPr>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252947" name="Rectangle 19">
            <a:extLst>
              <a:ext uri="{FF2B5EF4-FFF2-40B4-BE49-F238E27FC236}">
                <a16:creationId xmlns:a16="http://schemas.microsoft.com/office/drawing/2014/main" id="{D5669336-846A-38E6-FC49-4BF6BA89466D}"/>
              </a:ext>
            </a:extLst>
          </p:cNvPr>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252948" name="Rectangle 20">
            <a:extLst>
              <a:ext uri="{FF2B5EF4-FFF2-40B4-BE49-F238E27FC236}">
                <a16:creationId xmlns:a16="http://schemas.microsoft.com/office/drawing/2014/main" id="{B5E3AB29-6F59-4912-0B97-9F6698F7BF43}"/>
              </a:ext>
            </a:extLst>
          </p:cNvPr>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252949" name="Rectangle 21">
            <a:extLst>
              <a:ext uri="{FF2B5EF4-FFF2-40B4-BE49-F238E27FC236}">
                <a16:creationId xmlns:a16="http://schemas.microsoft.com/office/drawing/2014/main" id="{057EC930-7E9D-D54F-FEF8-A012DDD3BA8E}"/>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2950" name="Line 22">
            <a:extLst>
              <a:ext uri="{FF2B5EF4-FFF2-40B4-BE49-F238E27FC236}">
                <a16:creationId xmlns:a16="http://schemas.microsoft.com/office/drawing/2014/main" id="{8AB89692-6131-6E6A-E165-A637B04EA276}"/>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2951" name="Rectangle 23">
            <a:extLst>
              <a:ext uri="{FF2B5EF4-FFF2-40B4-BE49-F238E27FC236}">
                <a16:creationId xmlns:a16="http://schemas.microsoft.com/office/drawing/2014/main" id="{6BA513A0-B1CF-83FB-47DA-194410EADBE2}"/>
              </a:ext>
            </a:extLst>
          </p:cNvPr>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52952" name="Line 24">
            <a:extLst>
              <a:ext uri="{FF2B5EF4-FFF2-40B4-BE49-F238E27FC236}">
                <a16:creationId xmlns:a16="http://schemas.microsoft.com/office/drawing/2014/main" id="{68620FDD-C1FD-5773-E4F0-EECF8DAB0500}"/>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2953" name="Line 25">
            <a:extLst>
              <a:ext uri="{FF2B5EF4-FFF2-40B4-BE49-F238E27FC236}">
                <a16:creationId xmlns:a16="http://schemas.microsoft.com/office/drawing/2014/main" id="{12DB7CFD-0AE4-0C2D-B01F-F42E861B97B6}"/>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2954" name="Line 26">
            <a:extLst>
              <a:ext uri="{FF2B5EF4-FFF2-40B4-BE49-F238E27FC236}">
                <a16:creationId xmlns:a16="http://schemas.microsoft.com/office/drawing/2014/main" id="{F3E9A097-96DF-4D16-3254-6805361B0A9F}"/>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2955" name="Line 27">
            <a:extLst>
              <a:ext uri="{FF2B5EF4-FFF2-40B4-BE49-F238E27FC236}">
                <a16:creationId xmlns:a16="http://schemas.microsoft.com/office/drawing/2014/main" id="{2EED0B0E-B41F-7891-3AAE-550A72BBF6CE}"/>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2956" name="Rectangle 28">
            <a:extLst>
              <a:ext uri="{FF2B5EF4-FFF2-40B4-BE49-F238E27FC236}">
                <a16:creationId xmlns:a16="http://schemas.microsoft.com/office/drawing/2014/main" id="{2467FE39-2F16-3866-8559-0BA79AA7F1D8}"/>
              </a:ext>
            </a:extLst>
          </p:cNvPr>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52957" name="Rectangle 29">
            <a:extLst>
              <a:ext uri="{FF2B5EF4-FFF2-40B4-BE49-F238E27FC236}">
                <a16:creationId xmlns:a16="http://schemas.microsoft.com/office/drawing/2014/main" id="{D425211B-9F91-904C-13A8-337E18D24C2B}"/>
              </a:ext>
            </a:extLst>
          </p:cNvPr>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52958" name="Rectangle 30">
            <a:extLst>
              <a:ext uri="{FF2B5EF4-FFF2-40B4-BE49-F238E27FC236}">
                <a16:creationId xmlns:a16="http://schemas.microsoft.com/office/drawing/2014/main" id="{EBAC9562-DF5A-94A3-5E92-E17BBA500BD6}"/>
              </a:ext>
            </a:extLst>
          </p:cNvPr>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52959" name="Rectangle 31">
            <a:extLst>
              <a:ext uri="{FF2B5EF4-FFF2-40B4-BE49-F238E27FC236}">
                <a16:creationId xmlns:a16="http://schemas.microsoft.com/office/drawing/2014/main" id="{1830BB98-2A72-E3C3-1E5D-68770C380C70}"/>
              </a:ext>
            </a:extLst>
          </p:cNvPr>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52960" name="Rectangle 32">
            <a:extLst>
              <a:ext uri="{FF2B5EF4-FFF2-40B4-BE49-F238E27FC236}">
                <a16:creationId xmlns:a16="http://schemas.microsoft.com/office/drawing/2014/main" id="{9361F4FA-B840-24D1-F031-5F362BA73FF7}"/>
              </a:ext>
            </a:extLst>
          </p:cNvPr>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252961" name="AutoShape 33">
            <a:extLst>
              <a:ext uri="{FF2B5EF4-FFF2-40B4-BE49-F238E27FC236}">
                <a16:creationId xmlns:a16="http://schemas.microsoft.com/office/drawing/2014/main" id="{CFD2A6F0-70D0-29A2-64A0-8498301D9175}"/>
              </a:ext>
            </a:extLst>
          </p:cNvPr>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 0 and j = 5 </a:t>
            </a:r>
          </a:p>
          <a:p>
            <a:pPr algn="ctr">
              <a:spcBef>
                <a:spcPct val="0"/>
              </a:spcBef>
              <a:buClrTx/>
              <a:buSzTx/>
              <a:buFontTx/>
              <a:buNone/>
            </a:pPr>
            <a:r>
              <a:rPr lang="en-US" altLang="en-US" sz="1800"/>
              <a:t>Assign list[0] to result[5]</a:t>
            </a:r>
          </a:p>
        </p:txBody>
      </p:sp>
      <p:sp>
        <p:nvSpPr>
          <p:cNvPr id="252962" name="Rectangle 34">
            <a:extLst>
              <a:ext uri="{FF2B5EF4-FFF2-40B4-BE49-F238E27FC236}">
                <a16:creationId xmlns:a16="http://schemas.microsoft.com/office/drawing/2014/main" id="{27BAF977-EB54-8DD8-9DA6-303FD1C2DC86}"/>
              </a:ext>
            </a:extLst>
          </p:cNvPr>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2963" name="Line 35">
            <a:extLst>
              <a:ext uri="{FF2B5EF4-FFF2-40B4-BE49-F238E27FC236}">
                <a16:creationId xmlns:a16="http://schemas.microsoft.com/office/drawing/2014/main" id="{CF0479C3-A8E4-5580-25B2-15A24DEB6B10}"/>
              </a:ext>
            </a:extLst>
          </p:cNvPr>
          <p:cNvSpPr>
            <a:spLocks noChangeShapeType="1"/>
          </p:cNvSpPr>
          <p:nvPr/>
        </p:nvSpPr>
        <p:spPr bwMode="auto">
          <a:xfrm>
            <a:off x="3765550" y="5272088"/>
            <a:ext cx="2151063" cy="65405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2964" name="Rectangle 36">
            <a:extLst>
              <a:ext uri="{FF2B5EF4-FFF2-40B4-BE49-F238E27FC236}">
                <a16:creationId xmlns:a16="http://schemas.microsoft.com/office/drawing/2014/main" id="{DB3AB78A-8EEE-7956-1456-FCA7EAAC192F}"/>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3" name="Slide Number Placeholder 4">
            <a:extLst>
              <a:ext uri="{FF2B5EF4-FFF2-40B4-BE49-F238E27FC236}">
                <a16:creationId xmlns:a16="http://schemas.microsoft.com/office/drawing/2014/main" id="{A5139167-D2C9-7A4D-FF59-6FBEA5B7E8A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954B693-B2EE-824F-B97F-0CF59C9C31D4}" type="slidenum">
              <a:rPr lang="en-US" altLang="en-US" sz="1400"/>
              <a:pPr>
                <a:spcBef>
                  <a:spcPct val="0"/>
                </a:spcBef>
                <a:buClrTx/>
                <a:buSzTx/>
                <a:buFontTx/>
                <a:buNone/>
              </a:pPr>
              <a:t>184</a:t>
            </a:fld>
            <a:endParaRPr lang="en-US" altLang="en-US" sz="1400"/>
          </a:p>
        </p:txBody>
      </p:sp>
      <p:sp>
        <p:nvSpPr>
          <p:cNvPr id="253954" name="Rectangle 2">
            <a:extLst>
              <a:ext uri="{FF2B5EF4-FFF2-40B4-BE49-F238E27FC236}">
                <a16:creationId xmlns:a16="http://schemas.microsoft.com/office/drawing/2014/main" id="{D8C15F5F-ACC7-FFE7-5C32-31081C94C241}"/>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70660" name="Rectangle 3">
            <a:extLst>
              <a:ext uri="{FF2B5EF4-FFF2-40B4-BE49-F238E27FC236}">
                <a16:creationId xmlns:a16="http://schemas.microsoft.com/office/drawing/2014/main" id="{32C28524-4EB6-04F4-2614-31BCF952C2F6}"/>
              </a:ext>
            </a:extLst>
          </p:cNvPr>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public static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reverse(</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list)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result = new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a:t>
            </a:r>
            <a:r>
              <a:rPr lang="en-US" b="1" dirty="0" err="1">
                <a:solidFill>
                  <a:schemeClr val="accent4"/>
                </a:solidFill>
                <a:latin typeface="Courier New" pitchFamily="49" charset="0"/>
                <a:cs typeface="Courier New" pitchFamily="49" charset="0"/>
              </a:rPr>
              <a:t>list.length</a:t>
            </a:r>
            <a:r>
              <a:rPr lang="en-US" b="1" dirty="0">
                <a:solidFill>
                  <a:schemeClr val="accent4"/>
                </a:solidFill>
                <a:latin typeface="Courier New" pitchFamily="49" charset="0"/>
                <a:cs typeface="Courier New" pitchFamily="49" charset="0"/>
              </a:rPr>
              <a: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for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 0, j = </a:t>
            </a:r>
            <a:r>
              <a:rPr lang="en-US" b="1" dirty="0" err="1">
                <a:solidFill>
                  <a:schemeClr val="accent4"/>
                </a:solidFill>
                <a:latin typeface="Courier New" pitchFamily="49" charset="0"/>
                <a:cs typeface="Courier New" pitchFamily="49" charset="0"/>
              </a:rPr>
              <a:t>result.length</a:t>
            </a:r>
            <a:r>
              <a:rPr lang="en-US" b="1" dirty="0">
                <a:solidFill>
                  <a:schemeClr val="accent4"/>
                </a:solidFill>
                <a:latin typeface="Courier New" pitchFamily="49" charset="0"/>
                <a:cs typeface="Courier New" pitchFamily="49" charset="0"/>
              </a:rPr>
              <a:t> - 1;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&lt; </a:t>
            </a:r>
            <a:r>
              <a:rPr lang="en-US" b="1" dirty="0" err="1">
                <a:solidFill>
                  <a:schemeClr val="accent4"/>
                </a:solidFill>
                <a:latin typeface="Courier New" pitchFamily="49" charset="0"/>
                <a:cs typeface="Courier New" pitchFamily="49" charset="0"/>
              </a:rPr>
              <a:t>list.length</a:t>
            </a: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j--)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result[j] = list[</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return result;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a:t>
            </a:r>
          </a:p>
        </p:txBody>
      </p:sp>
      <p:sp>
        <p:nvSpPr>
          <p:cNvPr id="253956" name="Rectangle 4">
            <a:extLst>
              <a:ext uri="{FF2B5EF4-FFF2-40B4-BE49-F238E27FC236}">
                <a16:creationId xmlns:a16="http://schemas.microsoft.com/office/drawing/2014/main" id="{21C8ADE1-F43C-D643-4B23-379216FEA54C}"/>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0662" name="Rectangle 5">
            <a:extLst>
              <a:ext uri="{FF2B5EF4-FFF2-40B4-BE49-F238E27FC236}">
                <a16:creationId xmlns:a16="http://schemas.microsoft.com/office/drawing/2014/main" id="{B19D2C93-B8AC-8546-A444-684C4C9C8CE6}"/>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253958" name="Text Box 6">
            <a:extLst>
              <a:ext uri="{FF2B5EF4-FFF2-40B4-BE49-F238E27FC236}">
                <a16:creationId xmlns:a16="http://schemas.microsoft.com/office/drawing/2014/main" id="{38CEB576-56DB-E3FE-E46A-4A0B74DD60A1}"/>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253959" name="Rectangle 7">
            <a:extLst>
              <a:ext uri="{FF2B5EF4-FFF2-40B4-BE49-F238E27FC236}">
                <a16:creationId xmlns:a16="http://schemas.microsoft.com/office/drawing/2014/main" id="{4163EEA4-6F3C-EB82-DBD0-58C977DC7293}"/>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3960" name="Line 8">
            <a:extLst>
              <a:ext uri="{FF2B5EF4-FFF2-40B4-BE49-F238E27FC236}">
                <a16:creationId xmlns:a16="http://schemas.microsoft.com/office/drawing/2014/main" id="{ACA18DBD-6AF0-541A-83D5-9AD522EF7578}"/>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961" name="Text Box 9">
            <a:extLst>
              <a:ext uri="{FF2B5EF4-FFF2-40B4-BE49-F238E27FC236}">
                <a16:creationId xmlns:a16="http://schemas.microsoft.com/office/drawing/2014/main" id="{20AAC529-778F-B38B-84F4-5021C2E2AE1A}"/>
              </a:ext>
            </a:extLst>
          </p:cNvPr>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253962" name="Text Box 10">
            <a:extLst>
              <a:ext uri="{FF2B5EF4-FFF2-40B4-BE49-F238E27FC236}">
                <a16:creationId xmlns:a16="http://schemas.microsoft.com/office/drawing/2014/main" id="{30F6E146-EF91-5FAD-DE03-F12DB10EF3FA}"/>
              </a:ext>
            </a:extLst>
          </p:cNvPr>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result</a:t>
            </a:r>
          </a:p>
        </p:txBody>
      </p:sp>
      <p:sp>
        <p:nvSpPr>
          <p:cNvPr id="253963" name="Rectangle 11">
            <a:extLst>
              <a:ext uri="{FF2B5EF4-FFF2-40B4-BE49-F238E27FC236}">
                <a16:creationId xmlns:a16="http://schemas.microsoft.com/office/drawing/2014/main" id="{98036893-A74B-AB99-F9BE-D5E030B9B325}"/>
              </a:ext>
            </a:extLst>
          </p:cNvPr>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253964" name="Line 12">
            <a:extLst>
              <a:ext uri="{FF2B5EF4-FFF2-40B4-BE49-F238E27FC236}">
                <a16:creationId xmlns:a16="http://schemas.microsoft.com/office/drawing/2014/main" id="{27DEB76C-1949-B480-FA66-9034EE73D5BB}"/>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965" name="Line 13">
            <a:extLst>
              <a:ext uri="{FF2B5EF4-FFF2-40B4-BE49-F238E27FC236}">
                <a16:creationId xmlns:a16="http://schemas.microsoft.com/office/drawing/2014/main" id="{A079D386-B73D-B462-D890-573A85641BD7}"/>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966" name="Line 14">
            <a:extLst>
              <a:ext uri="{FF2B5EF4-FFF2-40B4-BE49-F238E27FC236}">
                <a16:creationId xmlns:a16="http://schemas.microsoft.com/office/drawing/2014/main" id="{63434369-562D-AA4F-5BE6-506D970F50F9}"/>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967" name="Line 15">
            <a:extLst>
              <a:ext uri="{FF2B5EF4-FFF2-40B4-BE49-F238E27FC236}">
                <a16:creationId xmlns:a16="http://schemas.microsoft.com/office/drawing/2014/main" id="{F79ED8FD-6652-77BA-A974-598D24435FA5}"/>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968" name="Rectangle 16">
            <a:extLst>
              <a:ext uri="{FF2B5EF4-FFF2-40B4-BE49-F238E27FC236}">
                <a16:creationId xmlns:a16="http://schemas.microsoft.com/office/drawing/2014/main" id="{4A33FAF4-D5D5-4B3C-BF63-53058C86DD2F}"/>
              </a:ext>
            </a:extLst>
          </p:cNvPr>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253969" name="Rectangle 17">
            <a:extLst>
              <a:ext uri="{FF2B5EF4-FFF2-40B4-BE49-F238E27FC236}">
                <a16:creationId xmlns:a16="http://schemas.microsoft.com/office/drawing/2014/main" id="{21AC3400-3EC8-B962-2113-1813B2A289B9}"/>
              </a:ext>
            </a:extLst>
          </p:cNvPr>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253970" name="Rectangle 18">
            <a:extLst>
              <a:ext uri="{FF2B5EF4-FFF2-40B4-BE49-F238E27FC236}">
                <a16:creationId xmlns:a16="http://schemas.microsoft.com/office/drawing/2014/main" id="{45EF8A8F-140E-D4A9-FC57-3B4B10E81D69}"/>
              </a:ext>
            </a:extLst>
          </p:cNvPr>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253971" name="Rectangle 19">
            <a:extLst>
              <a:ext uri="{FF2B5EF4-FFF2-40B4-BE49-F238E27FC236}">
                <a16:creationId xmlns:a16="http://schemas.microsoft.com/office/drawing/2014/main" id="{5CBDB6F7-0DE4-3B86-4FF3-1E71EC3E1301}"/>
              </a:ext>
            </a:extLst>
          </p:cNvPr>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253972" name="Rectangle 20">
            <a:extLst>
              <a:ext uri="{FF2B5EF4-FFF2-40B4-BE49-F238E27FC236}">
                <a16:creationId xmlns:a16="http://schemas.microsoft.com/office/drawing/2014/main" id="{43ED805D-3171-9072-C3C3-715F441DC2E6}"/>
              </a:ext>
            </a:extLst>
          </p:cNvPr>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253973" name="Rectangle 21">
            <a:extLst>
              <a:ext uri="{FF2B5EF4-FFF2-40B4-BE49-F238E27FC236}">
                <a16:creationId xmlns:a16="http://schemas.microsoft.com/office/drawing/2014/main" id="{114110C0-1855-4304-6404-1CEDA6327802}"/>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3974" name="Line 22">
            <a:extLst>
              <a:ext uri="{FF2B5EF4-FFF2-40B4-BE49-F238E27FC236}">
                <a16:creationId xmlns:a16="http://schemas.microsoft.com/office/drawing/2014/main" id="{EEADA6A9-C8B6-53C8-A2BD-1DDBE1D34F71}"/>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975" name="Rectangle 23">
            <a:extLst>
              <a:ext uri="{FF2B5EF4-FFF2-40B4-BE49-F238E27FC236}">
                <a16:creationId xmlns:a16="http://schemas.microsoft.com/office/drawing/2014/main" id="{AE1CA2FE-1802-7411-A52D-31713EF0BE69}"/>
              </a:ext>
            </a:extLst>
          </p:cNvPr>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53976" name="Line 24">
            <a:extLst>
              <a:ext uri="{FF2B5EF4-FFF2-40B4-BE49-F238E27FC236}">
                <a16:creationId xmlns:a16="http://schemas.microsoft.com/office/drawing/2014/main" id="{FE2DB3E1-D5F1-A16B-4CA0-F9A515F5767E}"/>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977" name="Line 25">
            <a:extLst>
              <a:ext uri="{FF2B5EF4-FFF2-40B4-BE49-F238E27FC236}">
                <a16:creationId xmlns:a16="http://schemas.microsoft.com/office/drawing/2014/main" id="{0448B28F-A13E-0C03-B349-54737EE7874F}"/>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978" name="Line 26">
            <a:extLst>
              <a:ext uri="{FF2B5EF4-FFF2-40B4-BE49-F238E27FC236}">
                <a16:creationId xmlns:a16="http://schemas.microsoft.com/office/drawing/2014/main" id="{019F9B4C-00CD-624A-0DE1-66CFE4ADEDEF}"/>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979" name="Line 27">
            <a:extLst>
              <a:ext uri="{FF2B5EF4-FFF2-40B4-BE49-F238E27FC236}">
                <a16:creationId xmlns:a16="http://schemas.microsoft.com/office/drawing/2014/main" id="{967F7776-6841-8574-07FD-18716AFB0597}"/>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3980" name="Rectangle 28">
            <a:extLst>
              <a:ext uri="{FF2B5EF4-FFF2-40B4-BE49-F238E27FC236}">
                <a16:creationId xmlns:a16="http://schemas.microsoft.com/office/drawing/2014/main" id="{C8D0B205-4FCB-D2E4-AB5B-840AD284ED38}"/>
              </a:ext>
            </a:extLst>
          </p:cNvPr>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53981" name="Rectangle 29">
            <a:extLst>
              <a:ext uri="{FF2B5EF4-FFF2-40B4-BE49-F238E27FC236}">
                <a16:creationId xmlns:a16="http://schemas.microsoft.com/office/drawing/2014/main" id="{F3E8D96D-AE9D-F864-38F9-9C7B407A6AA5}"/>
              </a:ext>
            </a:extLst>
          </p:cNvPr>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53982" name="Rectangle 30">
            <a:extLst>
              <a:ext uri="{FF2B5EF4-FFF2-40B4-BE49-F238E27FC236}">
                <a16:creationId xmlns:a16="http://schemas.microsoft.com/office/drawing/2014/main" id="{5FC772AF-69BD-DAE2-668B-84750DFBEA3E}"/>
              </a:ext>
            </a:extLst>
          </p:cNvPr>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53983" name="Rectangle 31">
            <a:extLst>
              <a:ext uri="{FF2B5EF4-FFF2-40B4-BE49-F238E27FC236}">
                <a16:creationId xmlns:a16="http://schemas.microsoft.com/office/drawing/2014/main" id="{A9E29122-1267-C1DB-A335-581218CF6FD7}"/>
              </a:ext>
            </a:extLst>
          </p:cNvPr>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53984" name="Rectangle 32">
            <a:extLst>
              <a:ext uri="{FF2B5EF4-FFF2-40B4-BE49-F238E27FC236}">
                <a16:creationId xmlns:a16="http://schemas.microsoft.com/office/drawing/2014/main" id="{A4C1377C-749C-21AC-E315-66C8379C28C6}"/>
              </a:ext>
            </a:extLst>
          </p:cNvPr>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253985" name="AutoShape 33">
            <a:extLst>
              <a:ext uri="{FF2B5EF4-FFF2-40B4-BE49-F238E27FC236}">
                <a16:creationId xmlns:a16="http://schemas.microsoft.com/office/drawing/2014/main" id="{0540F0B8-4C49-73D8-AD7B-DA54484833B7}"/>
              </a:ext>
            </a:extLst>
          </p:cNvPr>
          <p:cNvSpPr>
            <a:spLocks noChangeArrowheads="1"/>
          </p:cNvSpPr>
          <p:nvPr/>
        </p:nvSpPr>
        <p:spPr bwMode="auto">
          <a:xfrm>
            <a:off x="6030913" y="1739900"/>
            <a:ext cx="2843212" cy="652463"/>
          </a:xfrm>
          <a:prstGeom prst="wedgeRoundRectCallout">
            <a:avLst>
              <a:gd name="adj1" fmla="val -104384"/>
              <a:gd name="adj2" fmla="val 15364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After this, i becomes 1 and j becomes 4 </a:t>
            </a:r>
          </a:p>
        </p:txBody>
      </p:sp>
      <p:sp>
        <p:nvSpPr>
          <p:cNvPr id="253986" name="Rectangle 34">
            <a:extLst>
              <a:ext uri="{FF2B5EF4-FFF2-40B4-BE49-F238E27FC236}">
                <a16:creationId xmlns:a16="http://schemas.microsoft.com/office/drawing/2014/main" id="{1A74F363-E4C6-3C5E-2DDE-5F038C0C7E93}"/>
              </a:ext>
            </a:extLst>
          </p:cNvPr>
          <p:cNvSpPr>
            <a:spLocks noChangeArrowheads="1"/>
          </p:cNvSpPr>
          <p:nvPr/>
        </p:nvSpPr>
        <p:spPr bwMode="auto">
          <a:xfrm>
            <a:off x="3457575" y="3044825"/>
            <a:ext cx="107632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3987" name="Rectangle 36">
            <a:extLst>
              <a:ext uri="{FF2B5EF4-FFF2-40B4-BE49-F238E27FC236}">
                <a16:creationId xmlns:a16="http://schemas.microsoft.com/office/drawing/2014/main" id="{59611B7C-F8B0-1C57-E64B-768D7569EEAB}"/>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7" name="Slide Number Placeholder 4">
            <a:extLst>
              <a:ext uri="{FF2B5EF4-FFF2-40B4-BE49-F238E27FC236}">
                <a16:creationId xmlns:a16="http://schemas.microsoft.com/office/drawing/2014/main" id="{7BBA064C-A80E-1632-C568-157EC06EEA1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177D888-F01D-9A41-BB7B-22DA126B44DC}" type="slidenum">
              <a:rPr lang="en-US" altLang="en-US" sz="1400"/>
              <a:pPr>
                <a:spcBef>
                  <a:spcPct val="0"/>
                </a:spcBef>
                <a:buClrTx/>
                <a:buSzTx/>
                <a:buFontTx/>
                <a:buNone/>
              </a:pPr>
              <a:t>185</a:t>
            </a:fld>
            <a:endParaRPr lang="en-US" altLang="en-US" sz="1400"/>
          </a:p>
        </p:txBody>
      </p:sp>
      <p:sp>
        <p:nvSpPr>
          <p:cNvPr id="254978" name="Rectangle 2">
            <a:extLst>
              <a:ext uri="{FF2B5EF4-FFF2-40B4-BE49-F238E27FC236}">
                <a16:creationId xmlns:a16="http://schemas.microsoft.com/office/drawing/2014/main" id="{4D94944E-2D26-E54F-0E23-7A0CBE1CF6DF}"/>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71684" name="Rectangle 3">
            <a:extLst>
              <a:ext uri="{FF2B5EF4-FFF2-40B4-BE49-F238E27FC236}">
                <a16:creationId xmlns:a16="http://schemas.microsoft.com/office/drawing/2014/main" id="{967C4E5F-35FA-6A6E-C91F-4162EEB1D5B7}"/>
              </a:ext>
            </a:extLst>
          </p:cNvPr>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public static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reverse(</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list)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result = new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a:t>
            </a:r>
            <a:r>
              <a:rPr lang="en-US" b="1" dirty="0" err="1">
                <a:solidFill>
                  <a:schemeClr val="accent4"/>
                </a:solidFill>
                <a:latin typeface="Courier New" pitchFamily="49" charset="0"/>
                <a:cs typeface="Courier New" pitchFamily="49" charset="0"/>
              </a:rPr>
              <a:t>list.length</a:t>
            </a:r>
            <a:r>
              <a:rPr lang="en-US" b="1" dirty="0">
                <a:solidFill>
                  <a:schemeClr val="accent4"/>
                </a:solidFill>
                <a:latin typeface="Courier New" pitchFamily="49" charset="0"/>
                <a:cs typeface="Courier New" pitchFamily="49" charset="0"/>
              </a:rPr>
              <a: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for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 0, j = </a:t>
            </a:r>
            <a:r>
              <a:rPr lang="en-US" b="1" dirty="0" err="1">
                <a:solidFill>
                  <a:schemeClr val="accent4"/>
                </a:solidFill>
                <a:latin typeface="Courier New" pitchFamily="49" charset="0"/>
                <a:cs typeface="Courier New" pitchFamily="49" charset="0"/>
              </a:rPr>
              <a:t>result.length</a:t>
            </a:r>
            <a:r>
              <a:rPr lang="en-US" b="1" dirty="0">
                <a:solidFill>
                  <a:schemeClr val="accent4"/>
                </a:solidFill>
                <a:latin typeface="Courier New" pitchFamily="49" charset="0"/>
                <a:cs typeface="Courier New" pitchFamily="49" charset="0"/>
              </a:rPr>
              <a:t> - 1;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&lt; </a:t>
            </a:r>
            <a:r>
              <a:rPr lang="en-US" b="1" dirty="0" err="1">
                <a:solidFill>
                  <a:schemeClr val="accent4"/>
                </a:solidFill>
                <a:latin typeface="Courier New" pitchFamily="49" charset="0"/>
                <a:cs typeface="Courier New" pitchFamily="49" charset="0"/>
              </a:rPr>
              <a:t>list.length</a:t>
            </a: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j--)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result[j] = list[</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return result;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a:t>
            </a:r>
          </a:p>
        </p:txBody>
      </p:sp>
      <p:sp>
        <p:nvSpPr>
          <p:cNvPr id="254980" name="Rectangle 4">
            <a:extLst>
              <a:ext uri="{FF2B5EF4-FFF2-40B4-BE49-F238E27FC236}">
                <a16:creationId xmlns:a16="http://schemas.microsoft.com/office/drawing/2014/main" id="{680FBB34-7190-913F-20F1-D21AE1DAD0CA}"/>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686" name="Rectangle 5">
            <a:extLst>
              <a:ext uri="{FF2B5EF4-FFF2-40B4-BE49-F238E27FC236}">
                <a16:creationId xmlns:a16="http://schemas.microsoft.com/office/drawing/2014/main" id="{4C58F627-1B4F-5560-E86F-D7B9C9FCE2F3}"/>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254982" name="Text Box 6">
            <a:extLst>
              <a:ext uri="{FF2B5EF4-FFF2-40B4-BE49-F238E27FC236}">
                <a16:creationId xmlns:a16="http://schemas.microsoft.com/office/drawing/2014/main" id="{F29BF98D-79D7-0E0B-F2AF-E1B424BABEE3}"/>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254983" name="Rectangle 7">
            <a:extLst>
              <a:ext uri="{FF2B5EF4-FFF2-40B4-BE49-F238E27FC236}">
                <a16:creationId xmlns:a16="http://schemas.microsoft.com/office/drawing/2014/main" id="{C24CA924-C260-544D-FCC5-E7AE41CFB296}"/>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4984" name="Line 8">
            <a:extLst>
              <a:ext uri="{FF2B5EF4-FFF2-40B4-BE49-F238E27FC236}">
                <a16:creationId xmlns:a16="http://schemas.microsoft.com/office/drawing/2014/main" id="{5429BCC0-03E2-0DC2-E921-A4C468E1BA65}"/>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985" name="Text Box 9">
            <a:extLst>
              <a:ext uri="{FF2B5EF4-FFF2-40B4-BE49-F238E27FC236}">
                <a16:creationId xmlns:a16="http://schemas.microsoft.com/office/drawing/2014/main" id="{A91396B7-98B2-4FA1-0F4D-23D6C8885C83}"/>
              </a:ext>
            </a:extLst>
          </p:cNvPr>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254986" name="Text Box 10">
            <a:extLst>
              <a:ext uri="{FF2B5EF4-FFF2-40B4-BE49-F238E27FC236}">
                <a16:creationId xmlns:a16="http://schemas.microsoft.com/office/drawing/2014/main" id="{82682135-EF01-16AD-D276-7DF614E019EB}"/>
              </a:ext>
            </a:extLst>
          </p:cNvPr>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result</a:t>
            </a:r>
          </a:p>
        </p:txBody>
      </p:sp>
      <p:sp>
        <p:nvSpPr>
          <p:cNvPr id="254987" name="Rectangle 11">
            <a:extLst>
              <a:ext uri="{FF2B5EF4-FFF2-40B4-BE49-F238E27FC236}">
                <a16:creationId xmlns:a16="http://schemas.microsoft.com/office/drawing/2014/main" id="{EDDED6E0-4C5E-E9A6-33C2-1B0EB105715D}"/>
              </a:ext>
            </a:extLst>
          </p:cNvPr>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254988" name="Line 12">
            <a:extLst>
              <a:ext uri="{FF2B5EF4-FFF2-40B4-BE49-F238E27FC236}">
                <a16:creationId xmlns:a16="http://schemas.microsoft.com/office/drawing/2014/main" id="{166A1E45-9BE6-C461-734F-951A37C4A106}"/>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989" name="Line 13">
            <a:extLst>
              <a:ext uri="{FF2B5EF4-FFF2-40B4-BE49-F238E27FC236}">
                <a16:creationId xmlns:a16="http://schemas.microsoft.com/office/drawing/2014/main" id="{A28AE15B-7E79-FD09-7D44-4E0FDF4C104A}"/>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990" name="Line 14">
            <a:extLst>
              <a:ext uri="{FF2B5EF4-FFF2-40B4-BE49-F238E27FC236}">
                <a16:creationId xmlns:a16="http://schemas.microsoft.com/office/drawing/2014/main" id="{81BD9268-8C2C-8883-D646-6832FD8FA6FA}"/>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991" name="Line 15">
            <a:extLst>
              <a:ext uri="{FF2B5EF4-FFF2-40B4-BE49-F238E27FC236}">
                <a16:creationId xmlns:a16="http://schemas.microsoft.com/office/drawing/2014/main" id="{CCB0DC64-E281-F4A8-D092-585F83A0FE78}"/>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992" name="Rectangle 16">
            <a:extLst>
              <a:ext uri="{FF2B5EF4-FFF2-40B4-BE49-F238E27FC236}">
                <a16:creationId xmlns:a16="http://schemas.microsoft.com/office/drawing/2014/main" id="{40CB962E-3161-1E83-754C-5E3E4E4C6FEF}"/>
              </a:ext>
            </a:extLst>
          </p:cNvPr>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254993" name="Rectangle 17">
            <a:extLst>
              <a:ext uri="{FF2B5EF4-FFF2-40B4-BE49-F238E27FC236}">
                <a16:creationId xmlns:a16="http://schemas.microsoft.com/office/drawing/2014/main" id="{A6E37F88-90E5-F8AF-AFB8-9CF98959A6A6}"/>
              </a:ext>
            </a:extLst>
          </p:cNvPr>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254994" name="Rectangle 18">
            <a:extLst>
              <a:ext uri="{FF2B5EF4-FFF2-40B4-BE49-F238E27FC236}">
                <a16:creationId xmlns:a16="http://schemas.microsoft.com/office/drawing/2014/main" id="{7FB45D09-1F04-A17F-4434-ED5F5C898DFB}"/>
              </a:ext>
            </a:extLst>
          </p:cNvPr>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254995" name="Rectangle 19">
            <a:extLst>
              <a:ext uri="{FF2B5EF4-FFF2-40B4-BE49-F238E27FC236}">
                <a16:creationId xmlns:a16="http://schemas.microsoft.com/office/drawing/2014/main" id="{E21F70B8-3CB3-E059-3C42-CBE395D655D8}"/>
              </a:ext>
            </a:extLst>
          </p:cNvPr>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254996" name="Rectangle 20">
            <a:extLst>
              <a:ext uri="{FF2B5EF4-FFF2-40B4-BE49-F238E27FC236}">
                <a16:creationId xmlns:a16="http://schemas.microsoft.com/office/drawing/2014/main" id="{6C71D374-436D-4376-0374-FB75DB717E1F}"/>
              </a:ext>
            </a:extLst>
          </p:cNvPr>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254997" name="Rectangle 21">
            <a:extLst>
              <a:ext uri="{FF2B5EF4-FFF2-40B4-BE49-F238E27FC236}">
                <a16:creationId xmlns:a16="http://schemas.microsoft.com/office/drawing/2014/main" id="{69AEDF0A-4BC0-9A75-1F76-7D08E2679B1A}"/>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4998" name="Line 22">
            <a:extLst>
              <a:ext uri="{FF2B5EF4-FFF2-40B4-BE49-F238E27FC236}">
                <a16:creationId xmlns:a16="http://schemas.microsoft.com/office/drawing/2014/main" id="{7258AD99-3DEF-325D-53FA-7A41FEF041BE}"/>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4999" name="Rectangle 23">
            <a:extLst>
              <a:ext uri="{FF2B5EF4-FFF2-40B4-BE49-F238E27FC236}">
                <a16:creationId xmlns:a16="http://schemas.microsoft.com/office/drawing/2014/main" id="{3D206716-E753-7EE8-D5DF-9DA1705BA665}"/>
              </a:ext>
            </a:extLst>
          </p:cNvPr>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55000" name="Line 24">
            <a:extLst>
              <a:ext uri="{FF2B5EF4-FFF2-40B4-BE49-F238E27FC236}">
                <a16:creationId xmlns:a16="http://schemas.microsoft.com/office/drawing/2014/main" id="{56BFCEA9-4886-E6AD-E535-5E37B6FEAD6B}"/>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5001" name="Line 25">
            <a:extLst>
              <a:ext uri="{FF2B5EF4-FFF2-40B4-BE49-F238E27FC236}">
                <a16:creationId xmlns:a16="http://schemas.microsoft.com/office/drawing/2014/main" id="{BC0EAEAE-A761-2FEE-1813-2B29416FE6E8}"/>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5002" name="Line 26">
            <a:extLst>
              <a:ext uri="{FF2B5EF4-FFF2-40B4-BE49-F238E27FC236}">
                <a16:creationId xmlns:a16="http://schemas.microsoft.com/office/drawing/2014/main" id="{65D73731-9484-2C73-6275-46FA1F6A9B40}"/>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5003" name="Line 27">
            <a:extLst>
              <a:ext uri="{FF2B5EF4-FFF2-40B4-BE49-F238E27FC236}">
                <a16:creationId xmlns:a16="http://schemas.microsoft.com/office/drawing/2014/main" id="{37718C1A-AC2A-EA8F-2B55-47DA71A3CD25}"/>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5004" name="Rectangle 28">
            <a:extLst>
              <a:ext uri="{FF2B5EF4-FFF2-40B4-BE49-F238E27FC236}">
                <a16:creationId xmlns:a16="http://schemas.microsoft.com/office/drawing/2014/main" id="{F2109D38-CCB0-17EF-0B2F-58DD80F8C3D0}"/>
              </a:ext>
            </a:extLst>
          </p:cNvPr>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55005" name="Rectangle 29">
            <a:extLst>
              <a:ext uri="{FF2B5EF4-FFF2-40B4-BE49-F238E27FC236}">
                <a16:creationId xmlns:a16="http://schemas.microsoft.com/office/drawing/2014/main" id="{023D4105-415D-781F-5E4F-894E0C66BDF7}"/>
              </a:ext>
            </a:extLst>
          </p:cNvPr>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55006" name="Rectangle 30">
            <a:extLst>
              <a:ext uri="{FF2B5EF4-FFF2-40B4-BE49-F238E27FC236}">
                <a16:creationId xmlns:a16="http://schemas.microsoft.com/office/drawing/2014/main" id="{3840322A-A17E-DC2A-64EF-24212A15750A}"/>
              </a:ext>
            </a:extLst>
          </p:cNvPr>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55007" name="Rectangle 31">
            <a:extLst>
              <a:ext uri="{FF2B5EF4-FFF2-40B4-BE49-F238E27FC236}">
                <a16:creationId xmlns:a16="http://schemas.microsoft.com/office/drawing/2014/main" id="{1E4C1D16-26E2-2EFE-9E49-7B8715F055F4}"/>
              </a:ext>
            </a:extLst>
          </p:cNvPr>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55008" name="Rectangle 32">
            <a:extLst>
              <a:ext uri="{FF2B5EF4-FFF2-40B4-BE49-F238E27FC236}">
                <a16:creationId xmlns:a16="http://schemas.microsoft.com/office/drawing/2014/main" id="{27D5D531-A05F-DAF2-1A93-5ABA6710D1E7}"/>
              </a:ext>
            </a:extLst>
          </p:cNvPr>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255009" name="AutoShape 33">
            <a:extLst>
              <a:ext uri="{FF2B5EF4-FFF2-40B4-BE49-F238E27FC236}">
                <a16:creationId xmlns:a16="http://schemas.microsoft.com/office/drawing/2014/main" id="{B370C28F-F0A7-7CFE-2FD4-F610EC6D4323}"/>
              </a:ext>
            </a:extLst>
          </p:cNvPr>
          <p:cNvSpPr>
            <a:spLocks noChangeArrowheads="1"/>
          </p:cNvSpPr>
          <p:nvPr/>
        </p:nvSpPr>
        <p:spPr bwMode="auto">
          <a:xfrm>
            <a:off x="6030913" y="1739900"/>
            <a:ext cx="2843212" cy="652463"/>
          </a:xfrm>
          <a:prstGeom prst="wedgeRoundRectCallout">
            <a:avLst>
              <a:gd name="adj1" fmla="val -145870"/>
              <a:gd name="adj2" fmla="val 14926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(=1) is less than 6</a:t>
            </a:r>
          </a:p>
        </p:txBody>
      </p:sp>
      <p:sp>
        <p:nvSpPr>
          <p:cNvPr id="255010" name="Rectangle 34">
            <a:extLst>
              <a:ext uri="{FF2B5EF4-FFF2-40B4-BE49-F238E27FC236}">
                <a16:creationId xmlns:a16="http://schemas.microsoft.com/office/drawing/2014/main" id="{3FEC5186-178F-44AC-A4AA-F798CC7EBA29}"/>
              </a:ext>
            </a:extLst>
          </p:cNvPr>
          <p:cNvSpPr>
            <a:spLocks noChangeArrowheads="1"/>
          </p:cNvSpPr>
          <p:nvPr/>
        </p:nvSpPr>
        <p:spPr bwMode="auto">
          <a:xfrm>
            <a:off x="14605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5011" name="Rectangle 36">
            <a:extLst>
              <a:ext uri="{FF2B5EF4-FFF2-40B4-BE49-F238E27FC236}">
                <a16:creationId xmlns:a16="http://schemas.microsoft.com/office/drawing/2014/main" id="{C4FA2042-9C77-CA8A-04F4-C64ABB4D8FAB}"/>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1" name="Slide Number Placeholder 4">
            <a:extLst>
              <a:ext uri="{FF2B5EF4-FFF2-40B4-BE49-F238E27FC236}">
                <a16:creationId xmlns:a16="http://schemas.microsoft.com/office/drawing/2014/main" id="{61E08E16-C05F-0CFA-F2F0-74A30EDD61D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6EE08ED-0839-C54A-A9BA-441B4B815DEA}" type="slidenum">
              <a:rPr lang="en-US" altLang="en-US" sz="1400"/>
              <a:pPr>
                <a:spcBef>
                  <a:spcPct val="0"/>
                </a:spcBef>
                <a:buClrTx/>
                <a:buSzTx/>
                <a:buFontTx/>
                <a:buNone/>
              </a:pPr>
              <a:t>186</a:t>
            </a:fld>
            <a:endParaRPr lang="en-US" altLang="en-US" sz="1400"/>
          </a:p>
        </p:txBody>
      </p:sp>
      <p:sp>
        <p:nvSpPr>
          <p:cNvPr id="256002" name="Rectangle 2">
            <a:extLst>
              <a:ext uri="{FF2B5EF4-FFF2-40B4-BE49-F238E27FC236}">
                <a16:creationId xmlns:a16="http://schemas.microsoft.com/office/drawing/2014/main" id="{DC6D9805-1AF4-4534-1ED9-462135905A75}"/>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72708" name="Rectangle 3">
            <a:extLst>
              <a:ext uri="{FF2B5EF4-FFF2-40B4-BE49-F238E27FC236}">
                <a16:creationId xmlns:a16="http://schemas.microsoft.com/office/drawing/2014/main" id="{C70233E7-3C0A-777F-3B27-D36F56EBD80A}"/>
              </a:ext>
            </a:extLst>
          </p:cNvPr>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public static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reverse(</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list)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result = new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a:t>
            </a:r>
            <a:r>
              <a:rPr lang="en-US" b="1" dirty="0" err="1">
                <a:solidFill>
                  <a:schemeClr val="accent4"/>
                </a:solidFill>
                <a:latin typeface="Courier New" pitchFamily="49" charset="0"/>
                <a:cs typeface="Courier New" pitchFamily="49" charset="0"/>
              </a:rPr>
              <a:t>list.length</a:t>
            </a:r>
            <a:r>
              <a:rPr lang="en-US" b="1" dirty="0">
                <a:solidFill>
                  <a:schemeClr val="accent4"/>
                </a:solidFill>
                <a:latin typeface="Courier New" pitchFamily="49" charset="0"/>
                <a:cs typeface="Courier New" pitchFamily="49" charset="0"/>
              </a:rPr>
              <a: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for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 0, j = </a:t>
            </a:r>
            <a:r>
              <a:rPr lang="en-US" b="1" dirty="0" err="1">
                <a:solidFill>
                  <a:schemeClr val="accent4"/>
                </a:solidFill>
                <a:latin typeface="Courier New" pitchFamily="49" charset="0"/>
                <a:cs typeface="Courier New" pitchFamily="49" charset="0"/>
              </a:rPr>
              <a:t>result.length</a:t>
            </a:r>
            <a:r>
              <a:rPr lang="en-US" b="1" dirty="0">
                <a:solidFill>
                  <a:schemeClr val="accent4"/>
                </a:solidFill>
                <a:latin typeface="Courier New" pitchFamily="49" charset="0"/>
                <a:cs typeface="Courier New" pitchFamily="49" charset="0"/>
              </a:rPr>
              <a:t> - 1;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&lt; </a:t>
            </a:r>
            <a:r>
              <a:rPr lang="en-US" b="1" dirty="0" err="1">
                <a:solidFill>
                  <a:schemeClr val="accent4"/>
                </a:solidFill>
                <a:latin typeface="Courier New" pitchFamily="49" charset="0"/>
                <a:cs typeface="Courier New" pitchFamily="49" charset="0"/>
              </a:rPr>
              <a:t>list.length</a:t>
            </a: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j--)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result[j] = list[</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return result;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a:t>
            </a:r>
          </a:p>
        </p:txBody>
      </p:sp>
      <p:sp>
        <p:nvSpPr>
          <p:cNvPr id="256004" name="Rectangle 4">
            <a:extLst>
              <a:ext uri="{FF2B5EF4-FFF2-40B4-BE49-F238E27FC236}">
                <a16:creationId xmlns:a16="http://schemas.microsoft.com/office/drawing/2014/main" id="{EFEC8C44-E876-3680-EC4C-CFD30EB6AF9F}"/>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2710" name="Rectangle 5">
            <a:extLst>
              <a:ext uri="{FF2B5EF4-FFF2-40B4-BE49-F238E27FC236}">
                <a16:creationId xmlns:a16="http://schemas.microsoft.com/office/drawing/2014/main" id="{1CAE6F59-44E9-3BDE-D029-51171A9A50A8}"/>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256006" name="Text Box 6">
            <a:extLst>
              <a:ext uri="{FF2B5EF4-FFF2-40B4-BE49-F238E27FC236}">
                <a16:creationId xmlns:a16="http://schemas.microsoft.com/office/drawing/2014/main" id="{76C8AFDF-D257-295C-D852-AB353B04336E}"/>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256007" name="Rectangle 7">
            <a:extLst>
              <a:ext uri="{FF2B5EF4-FFF2-40B4-BE49-F238E27FC236}">
                <a16:creationId xmlns:a16="http://schemas.microsoft.com/office/drawing/2014/main" id="{6EA7C7CE-3D19-1947-7EF5-74F060487F24}"/>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08" name="Line 8">
            <a:extLst>
              <a:ext uri="{FF2B5EF4-FFF2-40B4-BE49-F238E27FC236}">
                <a16:creationId xmlns:a16="http://schemas.microsoft.com/office/drawing/2014/main" id="{0D1F1465-7596-2C12-DED6-6CC65734A20D}"/>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09" name="Text Box 9">
            <a:extLst>
              <a:ext uri="{FF2B5EF4-FFF2-40B4-BE49-F238E27FC236}">
                <a16:creationId xmlns:a16="http://schemas.microsoft.com/office/drawing/2014/main" id="{940B651A-CB79-4439-EB12-A9E9120F6242}"/>
              </a:ext>
            </a:extLst>
          </p:cNvPr>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256010" name="Text Box 10">
            <a:extLst>
              <a:ext uri="{FF2B5EF4-FFF2-40B4-BE49-F238E27FC236}">
                <a16:creationId xmlns:a16="http://schemas.microsoft.com/office/drawing/2014/main" id="{27EC8EB1-9E4E-114A-FC1B-97EAC673893C}"/>
              </a:ext>
            </a:extLst>
          </p:cNvPr>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result</a:t>
            </a:r>
          </a:p>
        </p:txBody>
      </p:sp>
      <p:sp>
        <p:nvSpPr>
          <p:cNvPr id="256011" name="Rectangle 11">
            <a:extLst>
              <a:ext uri="{FF2B5EF4-FFF2-40B4-BE49-F238E27FC236}">
                <a16:creationId xmlns:a16="http://schemas.microsoft.com/office/drawing/2014/main" id="{A153BBE8-13C5-D4C3-F7E6-97AD1E2AF22F}"/>
              </a:ext>
            </a:extLst>
          </p:cNvPr>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256012" name="Line 12">
            <a:extLst>
              <a:ext uri="{FF2B5EF4-FFF2-40B4-BE49-F238E27FC236}">
                <a16:creationId xmlns:a16="http://schemas.microsoft.com/office/drawing/2014/main" id="{675D446E-8CD0-E4EC-0256-BCE3EB107B02}"/>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13" name="Line 13">
            <a:extLst>
              <a:ext uri="{FF2B5EF4-FFF2-40B4-BE49-F238E27FC236}">
                <a16:creationId xmlns:a16="http://schemas.microsoft.com/office/drawing/2014/main" id="{E5F463D4-8EB3-644E-1AD3-D77860C349C1}"/>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14" name="Line 14">
            <a:extLst>
              <a:ext uri="{FF2B5EF4-FFF2-40B4-BE49-F238E27FC236}">
                <a16:creationId xmlns:a16="http://schemas.microsoft.com/office/drawing/2014/main" id="{21FA463B-98F5-E11D-2FCF-116189397C4C}"/>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15" name="Line 15">
            <a:extLst>
              <a:ext uri="{FF2B5EF4-FFF2-40B4-BE49-F238E27FC236}">
                <a16:creationId xmlns:a16="http://schemas.microsoft.com/office/drawing/2014/main" id="{956DFF2D-2D4A-7196-2BFA-E7AEFDBAE44B}"/>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16" name="Rectangle 16">
            <a:extLst>
              <a:ext uri="{FF2B5EF4-FFF2-40B4-BE49-F238E27FC236}">
                <a16:creationId xmlns:a16="http://schemas.microsoft.com/office/drawing/2014/main" id="{FE2F3DCE-E2B7-4F30-5191-93EE0E398A44}"/>
              </a:ext>
            </a:extLst>
          </p:cNvPr>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256017" name="Rectangle 17">
            <a:extLst>
              <a:ext uri="{FF2B5EF4-FFF2-40B4-BE49-F238E27FC236}">
                <a16:creationId xmlns:a16="http://schemas.microsoft.com/office/drawing/2014/main" id="{21420C20-E47B-839D-B8B5-E16B8B85791C}"/>
              </a:ext>
            </a:extLst>
          </p:cNvPr>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256018" name="Rectangle 18">
            <a:extLst>
              <a:ext uri="{FF2B5EF4-FFF2-40B4-BE49-F238E27FC236}">
                <a16:creationId xmlns:a16="http://schemas.microsoft.com/office/drawing/2014/main" id="{3BD7F968-7497-0595-D09C-555D0B84ECFD}"/>
              </a:ext>
            </a:extLst>
          </p:cNvPr>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256019" name="Rectangle 19">
            <a:extLst>
              <a:ext uri="{FF2B5EF4-FFF2-40B4-BE49-F238E27FC236}">
                <a16:creationId xmlns:a16="http://schemas.microsoft.com/office/drawing/2014/main" id="{A816332A-7BF3-3F03-D75B-9001A9D6FDCA}"/>
              </a:ext>
            </a:extLst>
          </p:cNvPr>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256020" name="Rectangle 20">
            <a:extLst>
              <a:ext uri="{FF2B5EF4-FFF2-40B4-BE49-F238E27FC236}">
                <a16:creationId xmlns:a16="http://schemas.microsoft.com/office/drawing/2014/main" id="{14009CBF-8A61-4BC1-457E-C681F72E2C63}"/>
              </a:ext>
            </a:extLst>
          </p:cNvPr>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256021" name="Rectangle 21">
            <a:extLst>
              <a:ext uri="{FF2B5EF4-FFF2-40B4-BE49-F238E27FC236}">
                <a16:creationId xmlns:a16="http://schemas.microsoft.com/office/drawing/2014/main" id="{156B3086-D4B9-A0A8-8AA8-9371E251B70A}"/>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22" name="Line 22">
            <a:extLst>
              <a:ext uri="{FF2B5EF4-FFF2-40B4-BE49-F238E27FC236}">
                <a16:creationId xmlns:a16="http://schemas.microsoft.com/office/drawing/2014/main" id="{51C1379A-1431-F037-DFA9-797A6FD94C9B}"/>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23" name="Rectangle 23">
            <a:extLst>
              <a:ext uri="{FF2B5EF4-FFF2-40B4-BE49-F238E27FC236}">
                <a16:creationId xmlns:a16="http://schemas.microsoft.com/office/drawing/2014/main" id="{67E99E2B-FAF1-C0B7-66EA-786421250221}"/>
              </a:ext>
            </a:extLst>
          </p:cNvPr>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56024" name="Line 24">
            <a:extLst>
              <a:ext uri="{FF2B5EF4-FFF2-40B4-BE49-F238E27FC236}">
                <a16:creationId xmlns:a16="http://schemas.microsoft.com/office/drawing/2014/main" id="{197A368A-4C12-18A4-1D9F-82380702289B}"/>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25" name="Line 25">
            <a:extLst>
              <a:ext uri="{FF2B5EF4-FFF2-40B4-BE49-F238E27FC236}">
                <a16:creationId xmlns:a16="http://schemas.microsoft.com/office/drawing/2014/main" id="{8265BAD2-D464-50C7-B77E-B1EBBD2CB9DC}"/>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26" name="Line 26">
            <a:extLst>
              <a:ext uri="{FF2B5EF4-FFF2-40B4-BE49-F238E27FC236}">
                <a16:creationId xmlns:a16="http://schemas.microsoft.com/office/drawing/2014/main" id="{C941B389-01F3-A364-B79B-C23460D9F2CC}"/>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27" name="Line 27">
            <a:extLst>
              <a:ext uri="{FF2B5EF4-FFF2-40B4-BE49-F238E27FC236}">
                <a16:creationId xmlns:a16="http://schemas.microsoft.com/office/drawing/2014/main" id="{0CEA1A08-C6F9-AA03-9D7B-4BE6A7FD4727}"/>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28" name="Rectangle 28">
            <a:extLst>
              <a:ext uri="{FF2B5EF4-FFF2-40B4-BE49-F238E27FC236}">
                <a16:creationId xmlns:a16="http://schemas.microsoft.com/office/drawing/2014/main" id="{861726C1-B1F7-948A-4AC7-DC04D6A01082}"/>
              </a:ext>
            </a:extLst>
          </p:cNvPr>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56029" name="Rectangle 29">
            <a:extLst>
              <a:ext uri="{FF2B5EF4-FFF2-40B4-BE49-F238E27FC236}">
                <a16:creationId xmlns:a16="http://schemas.microsoft.com/office/drawing/2014/main" id="{B1054E83-E958-4C23-E0C3-DFC2E4E83807}"/>
              </a:ext>
            </a:extLst>
          </p:cNvPr>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56030" name="Rectangle 30">
            <a:extLst>
              <a:ext uri="{FF2B5EF4-FFF2-40B4-BE49-F238E27FC236}">
                <a16:creationId xmlns:a16="http://schemas.microsoft.com/office/drawing/2014/main" id="{04267330-162F-7588-8556-459450918BB3}"/>
              </a:ext>
            </a:extLst>
          </p:cNvPr>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56031" name="Rectangle 31">
            <a:extLst>
              <a:ext uri="{FF2B5EF4-FFF2-40B4-BE49-F238E27FC236}">
                <a16:creationId xmlns:a16="http://schemas.microsoft.com/office/drawing/2014/main" id="{9F5FDF7E-ED8D-FB3D-0023-316241B6B397}"/>
              </a:ext>
            </a:extLst>
          </p:cNvPr>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256032" name="Rectangle 32">
            <a:extLst>
              <a:ext uri="{FF2B5EF4-FFF2-40B4-BE49-F238E27FC236}">
                <a16:creationId xmlns:a16="http://schemas.microsoft.com/office/drawing/2014/main" id="{749BBBC5-6883-351B-4AD8-0F3FE041AD10}"/>
              </a:ext>
            </a:extLst>
          </p:cNvPr>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256033" name="AutoShape 33">
            <a:extLst>
              <a:ext uri="{FF2B5EF4-FFF2-40B4-BE49-F238E27FC236}">
                <a16:creationId xmlns:a16="http://schemas.microsoft.com/office/drawing/2014/main" id="{93448AED-4D00-029F-F5A2-797E1B5F93B3}"/>
              </a:ext>
            </a:extLst>
          </p:cNvPr>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 1 and j = 4 </a:t>
            </a:r>
          </a:p>
          <a:p>
            <a:pPr algn="ctr">
              <a:spcBef>
                <a:spcPct val="0"/>
              </a:spcBef>
              <a:buClrTx/>
              <a:buSzTx/>
              <a:buFontTx/>
              <a:buNone/>
            </a:pPr>
            <a:r>
              <a:rPr lang="en-US" altLang="en-US" sz="1800"/>
              <a:t>Assign list[1] to result[4]</a:t>
            </a:r>
          </a:p>
        </p:txBody>
      </p:sp>
      <p:sp>
        <p:nvSpPr>
          <p:cNvPr id="256034" name="Rectangle 34">
            <a:extLst>
              <a:ext uri="{FF2B5EF4-FFF2-40B4-BE49-F238E27FC236}">
                <a16:creationId xmlns:a16="http://schemas.microsoft.com/office/drawing/2014/main" id="{078967D1-49E0-41D7-9EED-305253004218}"/>
              </a:ext>
            </a:extLst>
          </p:cNvPr>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35" name="Line 35">
            <a:extLst>
              <a:ext uri="{FF2B5EF4-FFF2-40B4-BE49-F238E27FC236}">
                <a16:creationId xmlns:a16="http://schemas.microsoft.com/office/drawing/2014/main" id="{A40904EA-F77A-6C55-7FF0-B1936D087D7F}"/>
              </a:ext>
            </a:extLst>
          </p:cNvPr>
          <p:cNvSpPr>
            <a:spLocks noChangeShapeType="1"/>
          </p:cNvSpPr>
          <p:nvPr/>
        </p:nvSpPr>
        <p:spPr bwMode="auto">
          <a:xfrm>
            <a:off x="4111625" y="5310188"/>
            <a:ext cx="1266825" cy="5762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36" name="Rectangle 36">
            <a:extLst>
              <a:ext uri="{FF2B5EF4-FFF2-40B4-BE49-F238E27FC236}">
                <a16:creationId xmlns:a16="http://schemas.microsoft.com/office/drawing/2014/main" id="{7C4A4626-C666-205A-601A-FA0A234E8199}"/>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5" name="Slide Number Placeholder 4">
            <a:extLst>
              <a:ext uri="{FF2B5EF4-FFF2-40B4-BE49-F238E27FC236}">
                <a16:creationId xmlns:a16="http://schemas.microsoft.com/office/drawing/2014/main" id="{F068DC4F-B102-71DD-FF0E-3587734CCBC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85BAA56-0BE2-8E49-BD69-17940261B1A4}" type="slidenum">
              <a:rPr lang="en-US" altLang="en-US" sz="1400"/>
              <a:pPr>
                <a:spcBef>
                  <a:spcPct val="0"/>
                </a:spcBef>
                <a:buClrTx/>
                <a:buSzTx/>
                <a:buFontTx/>
                <a:buNone/>
              </a:pPr>
              <a:t>187</a:t>
            </a:fld>
            <a:endParaRPr lang="en-US" altLang="en-US" sz="1400"/>
          </a:p>
        </p:txBody>
      </p:sp>
      <p:sp>
        <p:nvSpPr>
          <p:cNvPr id="257026" name="Rectangle 2">
            <a:extLst>
              <a:ext uri="{FF2B5EF4-FFF2-40B4-BE49-F238E27FC236}">
                <a16:creationId xmlns:a16="http://schemas.microsoft.com/office/drawing/2014/main" id="{37F4D934-7F52-FCCC-B47C-F4E123D5E3DC}"/>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73732" name="Rectangle 3">
            <a:extLst>
              <a:ext uri="{FF2B5EF4-FFF2-40B4-BE49-F238E27FC236}">
                <a16:creationId xmlns:a16="http://schemas.microsoft.com/office/drawing/2014/main" id="{C2BF8AA8-6E97-EFFB-9B56-F079CA204381}"/>
              </a:ext>
            </a:extLst>
          </p:cNvPr>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public static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reverse(</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list)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result = new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a:t>
            </a:r>
            <a:r>
              <a:rPr lang="en-US" b="1" dirty="0" err="1">
                <a:solidFill>
                  <a:schemeClr val="accent4"/>
                </a:solidFill>
                <a:latin typeface="Courier New" pitchFamily="49" charset="0"/>
                <a:cs typeface="Courier New" pitchFamily="49" charset="0"/>
              </a:rPr>
              <a:t>list.length</a:t>
            </a:r>
            <a:r>
              <a:rPr lang="en-US" b="1" dirty="0">
                <a:solidFill>
                  <a:schemeClr val="accent4"/>
                </a:solidFill>
                <a:latin typeface="Courier New" pitchFamily="49" charset="0"/>
                <a:cs typeface="Courier New" pitchFamily="49" charset="0"/>
              </a:rPr>
              <a: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for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 0, j = </a:t>
            </a:r>
            <a:r>
              <a:rPr lang="en-US" b="1" dirty="0" err="1">
                <a:solidFill>
                  <a:schemeClr val="accent4"/>
                </a:solidFill>
                <a:latin typeface="Courier New" pitchFamily="49" charset="0"/>
                <a:cs typeface="Courier New" pitchFamily="49" charset="0"/>
              </a:rPr>
              <a:t>result.length</a:t>
            </a:r>
            <a:r>
              <a:rPr lang="en-US" b="1" dirty="0">
                <a:solidFill>
                  <a:schemeClr val="accent4"/>
                </a:solidFill>
                <a:latin typeface="Courier New" pitchFamily="49" charset="0"/>
                <a:cs typeface="Courier New" pitchFamily="49" charset="0"/>
              </a:rPr>
              <a:t> - 1;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&lt; </a:t>
            </a:r>
            <a:r>
              <a:rPr lang="en-US" b="1" dirty="0" err="1">
                <a:solidFill>
                  <a:schemeClr val="accent4"/>
                </a:solidFill>
                <a:latin typeface="Courier New" pitchFamily="49" charset="0"/>
                <a:cs typeface="Courier New" pitchFamily="49" charset="0"/>
              </a:rPr>
              <a:t>list.length</a:t>
            </a: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j--)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result[j] = list[</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return result;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a:t>
            </a:r>
          </a:p>
        </p:txBody>
      </p:sp>
      <p:sp>
        <p:nvSpPr>
          <p:cNvPr id="257028" name="Rectangle 4">
            <a:extLst>
              <a:ext uri="{FF2B5EF4-FFF2-40B4-BE49-F238E27FC236}">
                <a16:creationId xmlns:a16="http://schemas.microsoft.com/office/drawing/2014/main" id="{CCD8FE1B-F6E3-4D6A-53B3-28FB47761037}"/>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3734" name="Rectangle 5">
            <a:extLst>
              <a:ext uri="{FF2B5EF4-FFF2-40B4-BE49-F238E27FC236}">
                <a16:creationId xmlns:a16="http://schemas.microsoft.com/office/drawing/2014/main" id="{F0D03686-0413-FDDC-FA20-68D23DF22333}"/>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257030" name="Text Box 6">
            <a:extLst>
              <a:ext uri="{FF2B5EF4-FFF2-40B4-BE49-F238E27FC236}">
                <a16:creationId xmlns:a16="http://schemas.microsoft.com/office/drawing/2014/main" id="{3DD30965-677B-7985-7078-4571BECEAAEA}"/>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257031" name="Rectangle 7">
            <a:extLst>
              <a:ext uri="{FF2B5EF4-FFF2-40B4-BE49-F238E27FC236}">
                <a16:creationId xmlns:a16="http://schemas.microsoft.com/office/drawing/2014/main" id="{504A8EA3-7943-1828-5144-035EA4C19F84}"/>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7032" name="Line 8">
            <a:extLst>
              <a:ext uri="{FF2B5EF4-FFF2-40B4-BE49-F238E27FC236}">
                <a16:creationId xmlns:a16="http://schemas.microsoft.com/office/drawing/2014/main" id="{64AFC385-5694-5223-2D49-C448869B622B}"/>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7033" name="Text Box 9">
            <a:extLst>
              <a:ext uri="{FF2B5EF4-FFF2-40B4-BE49-F238E27FC236}">
                <a16:creationId xmlns:a16="http://schemas.microsoft.com/office/drawing/2014/main" id="{FFDBBB2A-AD13-35B5-6FC9-689A51E02988}"/>
              </a:ext>
            </a:extLst>
          </p:cNvPr>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257034" name="Text Box 10">
            <a:extLst>
              <a:ext uri="{FF2B5EF4-FFF2-40B4-BE49-F238E27FC236}">
                <a16:creationId xmlns:a16="http://schemas.microsoft.com/office/drawing/2014/main" id="{F9F4DB91-4024-4A1D-CA0E-02589CD3475E}"/>
              </a:ext>
            </a:extLst>
          </p:cNvPr>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result</a:t>
            </a:r>
          </a:p>
        </p:txBody>
      </p:sp>
      <p:sp>
        <p:nvSpPr>
          <p:cNvPr id="257035" name="Rectangle 11">
            <a:extLst>
              <a:ext uri="{FF2B5EF4-FFF2-40B4-BE49-F238E27FC236}">
                <a16:creationId xmlns:a16="http://schemas.microsoft.com/office/drawing/2014/main" id="{3D087224-3CBF-CBCB-735E-779A0FC2C8C2}"/>
              </a:ext>
            </a:extLst>
          </p:cNvPr>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257036" name="Line 12">
            <a:extLst>
              <a:ext uri="{FF2B5EF4-FFF2-40B4-BE49-F238E27FC236}">
                <a16:creationId xmlns:a16="http://schemas.microsoft.com/office/drawing/2014/main" id="{43EDEDEB-23B6-2DBA-24FA-95E16038D8BF}"/>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7037" name="Line 13">
            <a:extLst>
              <a:ext uri="{FF2B5EF4-FFF2-40B4-BE49-F238E27FC236}">
                <a16:creationId xmlns:a16="http://schemas.microsoft.com/office/drawing/2014/main" id="{85249FA9-1620-3657-9B88-5707226AD1A3}"/>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7038" name="Line 14">
            <a:extLst>
              <a:ext uri="{FF2B5EF4-FFF2-40B4-BE49-F238E27FC236}">
                <a16:creationId xmlns:a16="http://schemas.microsoft.com/office/drawing/2014/main" id="{0E77FD64-C26D-1930-3897-BCB89107CE0E}"/>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7039" name="Line 15">
            <a:extLst>
              <a:ext uri="{FF2B5EF4-FFF2-40B4-BE49-F238E27FC236}">
                <a16:creationId xmlns:a16="http://schemas.microsoft.com/office/drawing/2014/main" id="{62360A0B-B05A-AE9A-C5DD-FFE5763387CB}"/>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7040" name="Rectangle 16">
            <a:extLst>
              <a:ext uri="{FF2B5EF4-FFF2-40B4-BE49-F238E27FC236}">
                <a16:creationId xmlns:a16="http://schemas.microsoft.com/office/drawing/2014/main" id="{C8F830EC-D563-1A75-1881-A0F0ADE45BBB}"/>
              </a:ext>
            </a:extLst>
          </p:cNvPr>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257041" name="Rectangle 17">
            <a:extLst>
              <a:ext uri="{FF2B5EF4-FFF2-40B4-BE49-F238E27FC236}">
                <a16:creationId xmlns:a16="http://schemas.microsoft.com/office/drawing/2014/main" id="{1D71843B-193F-2FCD-769E-904191BDAAF0}"/>
              </a:ext>
            </a:extLst>
          </p:cNvPr>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257042" name="Rectangle 18">
            <a:extLst>
              <a:ext uri="{FF2B5EF4-FFF2-40B4-BE49-F238E27FC236}">
                <a16:creationId xmlns:a16="http://schemas.microsoft.com/office/drawing/2014/main" id="{490E7407-D66C-5E27-A553-7CA68A04CF12}"/>
              </a:ext>
            </a:extLst>
          </p:cNvPr>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257043" name="Rectangle 19">
            <a:extLst>
              <a:ext uri="{FF2B5EF4-FFF2-40B4-BE49-F238E27FC236}">
                <a16:creationId xmlns:a16="http://schemas.microsoft.com/office/drawing/2014/main" id="{43AC2A12-4F3E-AB85-E2A1-AAB18574525F}"/>
              </a:ext>
            </a:extLst>
          </p:cNvPr>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257044" name="Rectangle 20">
            <a:extLst>
              <a:ext uri="{FF2B5EF4-FFF2-40B4-BE49-F238E27FC236}">
                <a16:creationId xmlns:a16="http://schemas.microsoft.com/office/drawing/2014/main" id="{82820530-5C01-4191-0898-42FC90D7943C}"/>
              </a:ext>
            </a:extLst>
          </p:cNvPr>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257045" name="Rectangle 21">
            <a:extLst>
              <a:ext uri="{FF2B5EF4-FFF2-40B4-BE49-F238E27FC236}">
                <a16:creationId xmlns:a16="http://schemas.microsoft.com/office/drawing/2014/main" id="{69BADD72-F7DE-1F82-13CE-8A457F6476A5}"/>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7046" name="Line 22">
            <a:extLst>
              <a:ext uri="{FF2B5EF4-FFF2-40B4-BE49-F238E27FC236}">
                <a16:creationId xmlns:a16="http://schemas.microsoft.com/office/drawing/2014/main" id="{7E384D8F-6F42-62BD-4DCD-7EEDCB298F24}"/>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7047" name="Rectangle 23">
            <a:extLst>
              <a:ext uri="{FF2B5EF4-FFF2-40B4-BE49-F238E27FC236}">
                <a16:creationId xmlns:a16="http://schemas.microsoft.com/office/drawing/2014/main" id="{276BB7FE-084D-5D2F-5149-C857FF573154}"/>
              </a:ext>
            </a:extLst>
          </p:cNvPr>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57048" name="Line 24">
            <a:extLst>
              <a:ext uri="{FF2B5EF4-FFF2-40B4-BE49-F238E27FC236}">
                <a16:creationId xmlns:a16="http://schemas.microsoft.com/office/drawing/2014/main" id="{4473D31F-2FFC-6A90-24D5-96EDC98C180A}"/>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7049" name="Line 25">
            <a:extLst>
              <a:ext uri="{FF2B5EF4-FFF2-40B4-BE49-F238E27FC236}">
                <a16:creationId xmlns:a16="http://schemas.microsoft.com/office/drawing/2014/main" id="{E9187240-CBED-279B-89E7-9B6285260E81}"/>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7050" name="Line 26">
            <a:extLst>
              <a:ext uri="{FF2B5EF4-FFF2-40B4-BE49-F238E27FC236}">
                <a16:creationId xmlns:a16="http://schemas.microsoft.com/office/drawing/2014/main" id="{7EAB4B30-1D63-118C-CCBE-6C9DA0C1B748}"/>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7051" name="Line 27">
            <a:extLst>
              <a:ext uri="{FF2B5EF4-FFF2-40B4-BE49-F238E27FC236}">
                <a16:creationId xmlns:a16="http://schemas.microsoft.com/office/drawing/2014/main" id="{16AA66A8-12B3-9F06-E838-3EBC618DDBE1}"/>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7052" name="Rectangle 28">
            <a:extLst>
              <a:ext uri="{FF2B5EF4-FFF2-40B4-BE49-F238E27FC236}">
                <a16:creationId xmlns:a16="http://schemas.microsoft.com/office/drawing/2014/main" id="{4BE6B79D-F540-88BF-1E27-23A86064D542}"/>
              </a:ext>
            </a:extLst>
          </p:cNvPr>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57053" name="Rectangle 29">
            <a:extLst>
              <a:ext uri="{FF2B5EF4-FFF2-40B4-BE49-F238E27FC236}">
                <a16:creationId xmlns:a16="http://schemas.microsoft.com/office/drawing/2014/main" id="{8D1F54D5-F180-B450-8949-3E0A5C288E15}"/>
              </a:ext>
            </a:extLst>
          </p:cNvPr>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57054" name="Rectangle 30">
            <a:extLst>
              <a:ext uri="{FF2B5EF4-FFF2-40B4-BE49-F238E27FC236}">
                <a16:creationId xmlns:a16="http://schemas.microsoft.com/office/drawing/2014/main" id="{A8DC036F-D080-057B-95F8-F191103241C2}"/>
              </a:ext>
            </a:extLst>
          </p:cNvPr>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57055" name="Rectangle 31">
            <a:extLst>
              <a:ext uri="{FF2B5EF4-FFF2-40B4-BE49-F238E27FC236}">
                <a16:creationId xmlns:a16="http://schemas.microsoft.com/office/drawing/2014/main" id="{3E7F6B5D-D088-E6C4-206D-0DD731C3FB94}"/>
              </a:ext>
            </a:extLst>
          </p:cNvPr>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257056" name="Rectangle 32">
            <a:extLst>
              <a:ext uri="{FF2B5EF4-FFF2-40B4-BE49-F238E27FC236}">
                <a16:creationId xmlns:a16="http://schemas.microsoft.com/office/drawing/2014/main" id="{065F471A-2EC6-C3ED-88A0-6C2294A8D7B9}"/>
              </a:ext>
            </a:extLst>
          </p:cNvPr>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257057" name="AutoShape 33">
            <a:extLst>
              <a:ext uri="{FF2B5EF4-FFF2-40B4-BE49-F238E27FC236}">
                <a16:creationId xmlns:a16="http://schemas.microsoft.com/office/drawing/2014/main" id="{0D9B2AFE-A0D8-BE78-049D-1067C9D2088E}"/>
              </a:ext>
            </a:extLst>
          </p:cNvPr>
          <p:cNvSpPr>
            <a:spLocks noChangeArrowheads="1"/>
          </p:cNvSpPr>
          <p:nvPr/>
        </p:nvSpPr>
        <p:spPr bwMode="auto">
          <a:xfrm>
            <a:off x="6030913" y="1585913"/>
            <a:ext cx="2843212" cy="806450"/>
          </a:xfrm>
          <a:prstGeom prst="wedgeRoundRectCallout">
            <a:avLst>
              <a:gd name="adj1" fmla="val -106727"/>
              <a:gd name="adj2" fmla="val 13504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After this, i becomes 2 and j becomes 3</a:t>
            </a:r>
          </a:p>
        </p:txBody>
      </p:sp>
      <p:sp>
        <p:nvSpPr>
          <p:cNvPr id="257058" name="Rectangle 34">
            <a:extLst>
              <a:ext uri="{FF2B5EF4-FFF2-40B4-BE49-F238E27FC236}">
                <a16:creationId xmlns:a16="http://schemas.microsoft.com/office/drawing/2014/main" id="{8C1A49F2-2554-895A-6365-164EA40E4E20}"/>
              </a:ext>
            </a:extLst>
          </p:cNvPr>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7059" name="Rectangle 36">
            <a:extLst>
              <a:ext uri="{FF2B5EF4-FFF2-40B4-BE49-F238E27FC236}">
                <a16:creationId xmlns:a16="http://schemas.microsoft.com/office/drawing/2014/main" id="{9365C8D4-039E-4303-9CF5-6055A8F441A3}"/>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49" name="Slide Number Placeholder 4">
            <a:extLst>
              <a:ext uri="{FF2B5EF4-FFF2-40B4-BE49-F238E27FC236}">
                <a16:creationId xmlns:a16="http://schemas.microsoft.com/office/drawing/2014/main" id="{A2DC9B81-B303-A8B5-B551-86425A26A6C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D6F0267-6B23-B848-8E1C-E90D69809576}" type="slidenum">
              <a:rPr lang="en-US" altLang="en-US" sz="1400"/>
              <a:pPr>
                <a:spcBef>
                  <a:spcPct val="0"/>
                </a:spcBef>
                <a:buClrTx/>
                <a:buSzTx/>
                <a:buFontTx/>
                <a:buNone/>
              </a:pPr>
              <a:t>188</a:t>
            </a:fld>
            <a:endParaRPr lang="en-US" altLang="en-US" sz="1400"/>
          </a:p>
        </p:txBody>
      </p:sp>
      <p:sp>
        <p:nvSpPr>
          <p:cNvPr id="258050" name="Rectangle 2">
            <a:extLst>
              <a:ext uri="{FF2B5EF4-FFF2-40B4-BE49-F238E27FC236}">
                <a16:creationId xmlns:a16="http://schemas.microsoft.com/office/drawing/2014/main" id="{22A454FD-A8DC-6311-F551-32AE73E760BE}"/>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74756" name="Rectangle 3">
            <a:extLst>
              <a:ext uri="{FF2B5EF4-FFF2-40B4-BE49-F238E27FC236}">
                <a16:creationId xmlns:a16="http://schemas.microsoft.com/office/drawing/2014/main" id="{C2E05533-0721-8563-1C59-D07E12788E72}"/>
              </a:ext>
            </a:extLst>
          </p:cNvPr>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public static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reverse(</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list)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result = new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a:t>
            </a:r>
            <a:r>
              <a:rPr lang="en-US" b="1" dirty="0" err="1">
                <a:solidFill>
                  <a:schemeClr val="accent4"/>
                </a:solidFill>
                <a:latin typeface="Courier New" pitchFamily="49" charset="0"/>
                <a:cs typeface="Courier New" pitchFamily="49" charset="0"/>
              </a:rPr>
              <a:t>list.length</a:t>
            </a:r>
            <a:r>
              <a:rPr lang="en-US" b="1" dirty="0">
                <a:solidFill>
                  <a:schemeClr val="accent4"/>
                </a:solidFill>
                <a:latin typeface="Courier New" pitchFamily="49" charset="0"/>
                <a:cs typeface="Courier New" pitchFamily="49" charset="0"/>
              </a:rPr>
              <a: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for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 0, j = </a:t>
            </a:r>
            <a:r>
              <a:rPr lang="en-US" b="1" dirty="0" err="1">
                <a:solidFill>
                  <a:schemeClr val="accent4"/>
                </a:solidFill>
                <a:latin typeface="Courier New" pitchFamily="49" charset="0"/>
                <a:cs typeface="Courier New" pitchFamily="49" charset="0"/>
              </a:rPr>
              <a:t>result.length</a:t>
            </a:r>
            <a:r>
              <a:rPr lang="en-US" b="1" dirty="0">
                <a:solidFill>
                  <a:schemeClr val="accent4"/>
                </a:solidFill>
                <a:latin typeface="Courier New" pitchFamily="49" charset="0"/>
                <a:cs typeface="Courier New" pitchFamily="49" charset="0"/>
              </a:rPr>
              <a:t> - 1;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&lt; </a:t>
            </a:r>
            <a:r>
              <a:rPr lang="en-US" b="1" dirty="0" err="1">
                <a:solidFill>
                  <a:schemeClr val="accent4"/>
                </a:solidFill>
                <a:latin typeface="Courier New" pitchFamily="49" charset="0"/>
                <a:cs typeface="Courier New" pitchFamily="49" charset="0"/>
              </a:rPr>
              <a:t>list.length</a:t>
            </a: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j--)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result[j] = list[</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return result;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a:t>
            </a:r>
          </a:p>
        </p:txBody>
      </p:sp>
      <p:sp>
        <p:nvSpPr>
          <p:cNvPr id="258052" name="Rectangle 4">
            <a:extLst>
              <a:ext uri="{FF2B5EF4-FFF2-40B4-BE49-F238E27FC236}">
                <a16:creationId xmlns:a16="http://schemas.microsoft.com/office/drawing/2014/main" id="{C06F0558-59ED-9EBA-6EC9-E69D164FF23F}"/>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4758" name="Rectangle 5">
            <a:extLst>
              <a:ext uri="{FF2B5EF4-FFF2-40B4-BE49-F238E27FC236}">
                <a16:creationId xmlns:a16="http://schemas.microsoft.com/office/drawing/2014/main" id="{1CAC9359-12D3-1D47-D853-C0F379282047}"/>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258054" name="Text Box 6">
            <a:extLst>
              <a:ext uri="{FF2B5EF4-FFF2-40B4-BE49-F238E27FC236}">
                <a16:creationId xmlns:a16="http://schemas.microsoft.com/office/drawing/2014/main" id="{B70AB92D-8E53-7087-A4AE-A58FF384A4B0}"/>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258055" name="Rectangle 7">
            <a:extLst>
              <a:ext uri="{FF2B5EF4-FFF2-40B4-BE49-F238E27FC236}">
                <a16:creationId xmlns:a16="http://schemas.microsoft.com/office/drawing/2014/main" id="{5EBA1C70-19F4-9064-0410-EBFC80C61FF1}"/>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8056" name="Line 8">
            <a:extLst>
              <a:ext uri="{FF2B5EF4-FFF2-40B4-BE49-F238E27FC236}">
                <a16:creationId xmlns:a16="http://schemas.microsoft.com/office/drawing/2014/main" id="{BE5F620A-D123-4A5C-D99B-760186FD3A42}"/>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8057" name="Text Box 9">
            <a:extLst>
              <a:ext uri="{FF2B5EF4-FFF2-40B4-BE49-F238E27FC236}">
                <a16:creationId xmlns:a16="http://schemas.microsoft.com/office/drawing/2014/main" id="{EB421145-9BBC-9668-3A40-F3BBAF52C76B}"/>
              </a:ext>
            </a:extLst>
          </p:cNvPr>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258058" name="Text Box 10">
            <a:extLst>
              <a:ext uri="{FF2B5EF4-FFF2-40B4-BE49-F238E27FC236}">
                <a16:creationId xmlns:a16="http://schemas.microsoft.com/office/drawing/2014/main" id="{F021C502-5B1C-B8BA-87ED-2367CAA9C165}"/>
              </a:ext>
            </a:extLst>
          </p:cNvPr>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result</a:t>
            </a:r>
          </a:p>
        </p:txBody>
      </p:sp>
      <p:sp>
        <p:nvSpPr>
          <p:cNvPr id="258059" name="Rectangle 11">
            <a:extLst>
              <a:ext uri="{FF2B5EF4-FFF2-40B4-BE49-F238E27FC236}">
                <a16:creationId xmlns:a16="http://schemas.microsoft.com/office/drawing/2014/main" id="{E5197C70-F003-C04B-6075-E4EF179EAFA9}"/>
              </a:ext>
            </a:extLst>
          </p:cNvPr>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258060" name="Line 12">
            <a:extLst>
              <a:ext uri="{FF2B5EF4-FFF2-40B4-BE49-F238E27FC236}">
                <a16:creationId xmlns:a16="http://schemas.microsoft.com/office/drawing/2014/main" id="{4BBC6933-ECBB-FF83-025D-619DACC77ABB}"/>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8061" name="Line 13">
            <a:extLst>
              <a:ext uri="{FF2B5EF4-FFF2-40B4-BE49-F238E27FC236}">
                <a16:creationId xmlns:a16="http://schemas.microsoft.com/office/drawing/2014/main" id="{B28E960A-6203-2E98-DC72-D53D34BC6179}"/>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8062" name="Line 14">
            <a:extLst>
              <a:ext uri="{FF2B5EF4-FFF2-40B4-BE49-F238E27FC236}">
                <a16:creationId xmlns:a16="http://schemas.microsoft.com/office/drawing/2014/main" id="{4AEA5E99-24A6-B92B-3FAD-9D2B443C7CC5}"/>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8063" name="Line 15">
            <a:extLst>
              <a:ext uri="{FF2B5EF4-FFF2-40B4-BE49-F238E27FC236}">
                <a16:creationId xmlns:a16="http://schemas.microsoft.com/office/drawing/2014/main" id="{03FE9E73-6C4A-896F-E7BD-197A57221D91}"/>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8064" name="Rectangle 16">
            <a:extLst>
              <a:ext uri="{FF2B5EF4-FFF2-40B4-BE49-F238E27FC236}">
                <a16:creationId xmlns:a16="http://schemas.microsoft.com/office/drawing/2014/main" id="{9F8F2892-3ABA-B059-BCF2-A7ABFBE682F8}"/>
              </a:ext>
            </a:extLst>
          </p:cNvPr>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258065" name="Rectangle 17">
            <a:extLst>
              <a:ext uri="{FF2B5EF4-FFF2-40B4-BE49-F238E27FC236}">
                <a16:creationId xmlns:a16="http://schemas.microsoft.com/office/drawing/2014/main" id="{2D071CA0-540E-DF12-8015-941E0B83FE67}"/>
              </a:ext>
            </a:extLst>
          </p:cNvPr>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258066" name="Rectangle 18">
            <a:extLst>
              <a:ext uri="{FF2B5EF4-FFF2-40B4-BE49-F238E27FC236}">
                <a16:creationId xmlns:a16="http://schemas.microsoft.com/office/drawing/2014/main" id="{E1D11EBD-AA3C-6036-AEFF-BF6B3B15C7C1}"/>
              </a:ext>
            </a:extLst>
          </p:cNvPr>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258067" name="Rectangle 19">
            <a:extLst>
              <a:ext uri="{FF2B5EF4-FFF2-40B4-BE49-F238E27FC236}">
                <a16:creationId xmlns:a16="http://schemas.microsoft.com/office/drawing/2014/main" id="{CF1C45C6-A696-EC5E-E67D-49B49EA25B78}"/>
              </a:ext>
            </a:extLst>
          </p:cNvPr>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258068" name="Rectangle 20">
            <a:extLst>
              <a:ext uri="{FF2B5EF4-FFF2-40B4-BE49-F238E27FC236}">
                <a16:creationId xmlns:a16="http://schemas.microsoft.com/office/drawing/2014/main" id="{36829A9C-6DC8-7FA9-E37C-D87FBA3EA7B2}"/>
              </a:ext>
            </a:extLst>
          </p:cNvPr>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258069" name="Rectangle 21">
            <a:extLst>
              <a:ext uri="{FF2B5EF4-FFF2-40B4-BE49-F238E27FC236}">
                <a16:creationId xmlns:a16="http://schemas.microsoft.com/office/drawing/2014/main" id="{0E005D98-81EE-5F6F-03C9-04D5E47995F8}"/>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8070" name="Line 22">
            <a:extLst>
              <a:ext uri="{FF2B5EF4-FFF2-40B4-BE49-F238E27FC236}">
                <a16:creationId xmlns:a16="http://schemas.microsoft.com/office/drawing/2014/main" id="{DE3E98E4-4564-A5E3-080A-3A284E48933E}"/>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8071" name="Rectangle 23">
            <a:extLst>
              <a:ext uri="{FF2B5EF4-FFF2-40B4-BE49-F238E27FC236}">
                <a16:creationId xmlns:a16="http://schemas.microsoft.com/office/drawing/2014/main" id="{EAA18CDE-158C-6953-4093-44EB6FD18786}"/>
              </a:ext>
            </a:extLst>
          </p:cNvPr>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58072" name="Line 24">
            <a:extLst>
              <a:ext uri="{FF2B5EF4-FFF2-40B4-BE49-F238E27FC236}">
                <a16:creationId xmlns:a16="http://schemas.microsoft.com/office/drawing/2014/main" id="{6A97752A-2A85-181E-77BE-2A7DE475FA93}"/>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8073" name="Line 25">
            <a:extLst>
              <a:ext uri="{FF2B5EF4-FFF2-40B4-BE49-F238E27FC236}">
                <a16:creationId xmlns:a16="http://schemas.microsoft.com/office/drawing/2014/main" id="{FC3C15BF-646F-62BA-1C2B-7715FCD63042}"/>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8074" name="Line 26">
            <a:extLst>
              <a:ext uri="{FF2B5EF4-FFF2-40B4-BE49-F238E27FC236}">
                <a16:creationId xmlns:a16="http://schemas.microsoft.com/office/drawing/2014/main" id="{F4AF9DCA-3E75-76C7-8BD4-C02FDC6FB1D1}"/>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8075" name="Line 27">
            <a:extLst>
              <a:ext uri="{FF2B5EF4-FFF2-40B4-BE49-F238E27FC236}">
                <a16:creationId xmlns:a16="http://schemas.microsoft.com/office/drawing/2014/main" id="{9B23A60B-8361-EF8D-E27C-A5B7E89B612C}"/>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8076" name="Rectangle 28">
            <a:extLst>
              <a:ext uri="{FF2B5EF4-FFF2-40B4-BE49-F238E27FC236}">
                <a16:creationId xmlns:a16="http://schemas.microsoft.com/office/drawing/2014/main" id="{CA2286ED-FF98-0075-8348-EBACF707FABF}"/>
              </a:ext>
            </a:extLst>
          </p:cNvPr>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58077" name="Rectangle 29">
            <a:extLst>
              <a:ext uri="{FF2B5EF4-FFF2-40B4-BE49-F238E27FC236}">
                <a16:creationId xmlns:a16="http://schemas.microsoft.com/office/drawing/2014/main" id="{70BB6D35-6055-860D-B6CC-20906EA75015}"/>
              </a:ext>
            </a:extLst>
          </p:cNvPr>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58078" name="Rectangle 30">
            <a:extLst>
              <a:ext uri="{FF2B5EF4-FFF2-40B4-BE49-F238E27FC236}">
                <a16:creationId xmlns:a16="http://schemas.microsoft.com/office/drawing/2014/main" id="{23AF7BA6-EF1A-43D5-1C28-1A3E5CED8A7C}"/>
              </a:ext>
            </a:extLst>
          </p:cNvPr>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58079" name="Rectangle 31">
            <a:extLst>
              <a:ext uri="{FF2B5EF4-FFF2-40B4-BE49-F238E27FC236}">
                <a16:creationId xmlns:a16="http://schemas.microsoft.com/office/drawing/2014/main" id="{0E212CCB-84AA-F5D5-A215-B23751027F54}"/>
              </a:ext>
            </a:extLst>
          </p:cNvPr>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258080" name="Rectangle 32">
            <a:extLst>
              <a:ext uri="{FF2B5EF4-FFF2-40B4-BE49-F238E27FC236}">
                <a16:creationId xmlns:a16="http://schemas.microsoft.com/office/drawing/2014/main" id="{73A614F2-AA1F-EBF6-9FDC-1F487A053B97}"/>
              </a:ext>
            </a:extLst>
          </p:cNvPr>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258081" name="AutoShape 33">
            <a:extLst>
              <a:ext uri="{FF2B5EF4-FFF2-40B4-BE49-F238E27FC236}">
                <a16:creationId xmlns:a16="http://schemas.microsoft.com/office/drawing/2014/main" id="{CF11C3B8-5AF4-CC7F-E35A-CAE58C714557}"/>
              </a:ext>
            </a:extLst>
          </p:cNvPr>
          <p:cNvSpPr>
            <a:spLocks noChangeArrowheads="1"/>
          </p:cNvSpPr>
          <p:nvPr/>
        </p:nvSpPr>
        <p:spPr bwMode="auto">
          <a:xfrm>
            <a:off x="6030913" y="1585913"/>
            <a:ext cx="2843212" cy="806450"/>
          </a:xfrm>
          <a:prstGeom prst="wedgeRoundRectCallout">
            <a:avLst>
              <a:gd name="adj1" fmla="val -152792"/>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(=2) is still less than 6</a:t>
            </a:r>
          </a:p>
        </p:txBody>
      </p:sp>
      <p:sp>
        <p:nvSpPr>
          <p:cNvPr id="258082" name="Rectangle 34">
            <a:extLst>
              <a:ext uri="{FF2B5EF4-FFF2-40B4-BE49-F238E27FC236}">
                <a16:creationId xmlns:a16="http://schemas.microsoft.com/office/drawing/2014/main" id="{B1B3E034-8AB4-0A57-88D5-2ABA588F0DB6}"/>
              </a:ext>
            </a:extLst>
          </p:cNvPr>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8083" name="Rectangle 36">
            <a:extLst>
              <a:ext uri="{FF2B5EF4-FFF2-40B4-BE49-F238E27FC236}">
                <a16:creationId xmlns:a16="http://schemas.microsoft.com/office/drawing/2014/main" id="{094FA863-2C4B-92B3-3A77-4BA2FFDB6ED1}"/>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3" name="Slide Number Placeholder 4">
            <a:extLst>
              <a:ext uri="{FF2B5EF4-FFF2-40B4-BE49-F238E27FC236}">
                <a16:creationId xmlns:a16="http://schemas.microsoft.com/office/drawing/2014/main" id="{9435C655-AC05-87CC-9073-4129BBB42F5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C3A9363-794F-EC49-B60A-BA88B0683543}" type="slidenum">
              <a:rPr lang="en-US" altLang="en-US" sz="1400"/>
              <a:pPr>
                <a:spcBef>
                  <a:spcPct val="0"/>
                </a:spcBef>
                <a:buClrTx/>
                <a:buSzTx/>
                <a:buFontTx/>
                <a:buNone/>
              </a:pPr>
              <a:t>189</a:t>
            </a:fld>
            <a:endParaRPr lang="en-US" altLang="en-US" sz="1400"/>
          </a:p>
        </p:txBody>
      </p:sp>
      <p:sp>
        <p:nvSpPr>
          <p:cNvPr id="259074" name="Rectangle 2">
            <a:extLst>
              <a:ext uri="{FF2B5EF4-FFF2-40B4-BE49-F238E27FC236}">
                <a16:creationId xmlns:a16="http://schemas.microsoft.com/office/drawing/2014/main" id="{8A9783F1-A5B1-39FB-009F-E8519715BBD0}"/>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75780" name="Rectangle 3">
            <a:extLst>
              <a:ext uri="{FF2B5EF4-FFF2-40B4-BE49-F238E27FC236}">
                <a16:creationId xmlns:a16="http://schemas.microsoft.com/office/drawing/2014/main" id="{4F2E6CC1-95C9-53ED-286B-ACAEFA7EC22F}"/>
              </a:ext>
            </a:extLst>
          </p:cNvPr>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public static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reverse(</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list)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result = new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a:t>
            </a:r>
            <a:r>
              <a:rPr lang="en-US" b="1" dirty="0" err="1">
                <a:solidFill>
                  <a:schemeClr val="accent4"/>
                </a:solidFill>
                <a:latin typeface="Courier New" pitchFamily="49" charset="0"/>
                <a:cs typeface="Courier New" pitchFamily="49" charset="0"/>
              </a:rPr>
              <a:t>list.length</a:t>
            </a:r>
            <a:r>
              <a:rPr lang="en-US" b="1" dirty="0">
                <a:solidFill>
                  <a:schemeClr val="accent4"/>
                </a:solidFill>
                <a:latin typeface="Courier New" pitchFamily="49" charset="0"/>
                <a:cs typeface="Courier New" pitchFamily="49" charset="0"/>
              </a:rPr>
              <a: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for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 0, j = </a:t>
            </a:r>
            <a:r>
              <a:rPr lang="en-US" b="1" dirty="0" err="1">
                <a:solidFill>
                  <a:schemeClr val="accent4"/>
                </a:solidFill>
                <a:latin typeface="Courier New" pitchFamily="49" charset="0"/>
                <a:cs typeface="Courier New" pitchFamily="49" charset="0"/>
              </a:rPr>
              <a:t>result.length</a:t>
            </a:r>
            <a:r>
              <a:rPr lang="en-US" b="1" dirty="0">
                <a:solidFill>
                  <a:schemeClr val="accent4"/>
                </a:solidFill>
                <a:latin typeface="Courier New" pitchFamily="49" charset="0"/>
                <a:cs typeface="Courier New" pitchFamily="49" charset="0"/>
              </a:rPr>
              <a:t> - 1;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&lt; </a:t>
            </a:r>
            <a:r>
              <a:rPr lang="en-US" b="1" dirty="0" err="1">
                <a:solidFill>
                  <a:schemeClr val="accent4"/>
                </a:solidFill>
                <a:latin typeface="Courier New" pitchFamily="49" charset="0"/>
                <a:cs typeface="Courier New" pitchFamily="49" charset="0"/>
              </a:rPr>
              <a:t>list.length</a:t>
            </a: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j--)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result[j] = list[</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return result;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a:t>
            </a:r>
          </a:p>
        </p:txBody>
      </p:sp>
      <p:sp>
        <p:nvSpPr>
          <p:cNvPr id="259076" name="Rectangle 4">
            <a:extLst>
              <a:ext uri="{FF2B5EF4-FFF2-40B4-BE49-F238E27FC236}">
                <a16:creationId xmlns:a16="http://schemas.microsoft.com/office/drawing/2014/main" id="{42FD5765-E3F7-47AC-AC2E-6CEA5C0DD32B}"/>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5782" name="Rectangle 5">
            <a:extLst>
              <a:ext uri="{FF2B5EF4-FFF2-40B4-BE49-F238E27FC236}">
                <a16:creationId xmlns:a16="http://schemas.microsoft.com/office/drawing/2014/main" id="{DE6F1CAD-6997-763A-E9E2-69505E1FB5BA}"/>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259078" name="Text Box 6">
            <a:extLst>
              <a:ext uri="{FF2B5EF4-FFF2-40B4-BE49-F238E27FC236}">
                <a16:creationId xmlns:a16="http://schemas.microsoft.com/office/drawing/2014/main" id="{00BC2424-7875-212A-CF89-532576603269}"/>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259079" name="Rectangle 7">
            <a:extLst>
              <a:ext uri="{FF2B5EF4-FFF2-40B4-BE49-F238E27FC236}">
                <a16:creationId xmlns:a16="http://schemas.microsoft.com/office/drawing/2014/main" id="{E3079DDE-B6F7-228E-D5E7-545589937BD6}"/>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9080" name="Line 8">
            <a:extLst>
              <a:ext uri="{FF2B5EF4-FFF2-40B4-BE49-F238E27FC236}">
                <a16:creationId xmlns:a16="http://schemas.microsoft.com/office/drawing/2014/main" id="{B8917EF2-572F-2F4A-B38B-D86B7CDA01BF}"/>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9081" name="Text Box 9">
            <a:extLst>
              <a:ext uri="{FF2B5EF4-FFF2-40B4-BE49-F238E27FC236}">
                <a16:creationId xmlns:a16="http://schemas.microsoft.com/office/drawing/2014/main" id="{FFEA2A1B-1472-9A56-ACC3-7CC551C43A06}"/>
              </a:ext>
            </a:extLst>
          </p:cNvPr>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259082" name="Text Box 10">
            <a:extLst>
              <a:ext uri="{FF2B5EF4-FFF2-40B4-BE49-F238E27FC236}">
                <a16:creationId xmlns:a16="http://schemas.microsoft.com/office/drawing/2014/main" id="{A6FD0402-5C04-3001-870B-6F0888613036}"/>
              </a:ext>
            </a:extLst>
          </p:cNvPr>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result</a:t>
            </a:r>
          </a:p>
        </p:txBody>
      </p:sp>
      <p:sp>
        <p:nvSpPr>
          <p:cNvPr id="259083" name="Rectangle 11">
            <a:extLst>
              <a:ext uri="{FF2B5EF4-FFF2-40B4-BE49-F238E27FC236}">
                <a16:creationId xmlns:a16="http://schemas.microsoft.com/office/drawing/2014/main" id="{F9E08FC2-C208-3FD1-0301-593350245A05}"/>
              </a:ext>
            </a:extLst>
          </p:cNvPr>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259084" name="Line 12">
            <a:extLst>
              <a:ext uri="{FF2B5EF4-FFF2-40B4-BE49-F238E27FC236}">
                <a16:creationId xmlns:a16="http://schemas.microsoft.com/office/drawing/2014/main" id="{DB71D2C2-07EB-EB53-BEB5-B725733009F1}"/>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9085" name="Line 13">
            <a:extLst>
              <a:ext uri="{FF2B5EF4-FFF2-40B4-BE49-F238E27FC236}">
                <a16:creationId xmlns:a16="http://schemas.microsoft.com/office/drawing/2014/main" id="{0AFA8598-1C1F-18EC-5BDB-EB6EF2DC24E7}"/>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9086" name="Line 14">
            <a:extLst>
              <a:ext uri="{FF2B5EF4-FFF2-40B4-BE49-F238E27FC236}">
                <a16:creationId xmlns:a16="http://schemas.microsoft.com/office/drawing/2014/main" id="{C24E0E75-8B85-A30A-17AF-DD53BF8FCB69}"/>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9087" name="Line 15">
            <a:extLst>
              <a:ext uri="{FF2B5EF4-FFF2-40B4-BE49-F238E27FC236}">
                <a16:creationId xmlns:a16="http://schemas.microsoft.com/office/drawing/2014/main" id="{5B1D1404-43BB-CE4D-F093-6AC3036CC3CC}"/>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9088" name="Rectangle 16">
            <a:extLst>
              <a:ext uri="{FF2B5EF4-FFF2-40B4-BE49-F238E27FC236}">
                <a16:creationId xmlns:a16="http://schemas.microsoft.com/office/drawing/2014/main" id="{782C8600-FC61-8334-0488-2F20DEA76697}"/>
              </a:ext>
            </a:extLst>
          </p:cNvPr>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259089" name="Rectangle 17">
            <a:extLst>
              <a:ext uri="{FF2B5EF4-FFF2-40B4-BE49-F238E27FC236}">
                <a16:creationId xmlns:a16="http://schemas.microsoft.com/office/drawing/2014/main" id="{94CC720F-5250-56D5-155A-141FBC9EFEE0}"/>
              </a:ext>
            </a:extLst>
          </p:cNvPr>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259090" name="Rectangle 18">
            <a:extLst>
              <a:ext uri="{FF2B5EF4-FFF2-40B4-BE49-F238E27FC236}">
                <a16:creationId xmlns:a16="http://schemas.microsoft.com/office/drawing/2014/main" id="{2A65F2AD-CB6C-DC03-95E9-6E8103C0D62A}"/>
              </a:ext>
            </a:extLst>
          </p:cNvPr>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259091" name="Rectangle 19">
            <a:extLst>
              <a:ext uri="{FF2B5EF4-FFF2-40B4-BE49-F238E27FC236}">
                <a16:creationId xmlns:a16="http://schemas.microsoft.com/office/drawing/2014/main" id="{26592EAA-A2C1-6BED-E087-8A1F6E2ACDD2}"/>
              </a:ext>
            </a:extLst>
          </p:cNvPr>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259092" name="Rectangle 20">
            <a:extLst>
              <a:ext uri="{FF2B5EF4-FFF2-40B4-BE49-F238E27FC236}">
                <a16:creationId xmlns:a16="http://schemas.microsoft.com/office/drawing/2014/main" id="{55F2C138-DEA5-DF67-1E20-3A89BBB152A1}"/>
              </a:ext>
            </a:extLst>
          </p:cNvPr>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259093" name="Rectangle 21">
            <a:extLst>
              <a:ext uri="{FF2B5EF4-FFF2-40B4-BE49-F238E27FC236}">
                <a16:creationId xmlns:a16="http://schemas.microsoft.com/office/drawing/2014/main" id="{37D0B280-21BC-106C-AE07-1CB91645DA16}"/>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9094" name="Line 22">
            <a:extLst>
              <a:ext uri="{FF2B5EF4-FFF2-40B4-BE49-F238E27FC236}">
                <a16:creationId xmlns:a16="http://schemas.microsoft.com/office/drawing/2014/main" id="{9C7E68D7-7B7C-D9C7-02E3-3F4A4C96D3BB}"/>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9095" name="Rectangle 23">
            <a:extLst>
              <a:ext uri="{FF2B5EF4-FFF2-40B4-BE49-F238E27FC236}">
                <a16:creationId xmlns:a16="http://schemas.microsoft.com/office/drawing/2014/main" id="{EBE7AE8D-D89C-0FE8-2159-48C06CDDD75A}"/>
              </a:ext>
            </a:extLst>
          </p:cNvPr>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59096" name="Line 24">
            <a:extLst>
              <a:ext uri="{FF2B5EF4-FFF2-40B4-BE49-F238E27FC236}">
                <a16:creationId xmlns:a16="http://schemas.microsoft.com/office/drawing/2014/main" id="{4683EA2A-ED7D-3B1D-3365-5BE9C8FDC82D}"/>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9097" name="Line 25">
            <a:extLst>
              <a:ext uri="{FF2B5EF4-FFF2-40B4-BE49-F238E27FC236}">
                <a16:creationId xmlns:a16="http://schemas.microsoft.com/office/drawing/2014/main" id="{874DE6DA-410C-2A97-0B22-7E01148535F1}"/>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9098" name="Line 26">
            <a:extLst>
              <a:ext uri="{FF2B5EF4-FFF2-40B4-BE49-F238E27FC236}">
                <a16:creationId xmlns:a16="http://schemas.microsoft.com/office/drawing/2014/main" id="{7D53B75C-7CBA-8601-019D-6B9E534BA1E0}"/>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9099" name="Line 27">
            <a:extLst>
              <a:ext uri="{FF2B5EF4-FFF2-40B4-BE49-F238E27FC236}">
                <a16:creationId xmlns:a16="http://schemas.microsoft.com/office/drawing/2014/main" id="{AD13FC5C-B7C0-57A7-1937-4090860F1E87}"/>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9100" name="Rectangle 28">
            <a:extLst>
              <a:ext uri="{FF2B5EF4-FFF2-40B4-BE49-F238E27FC236}">
                <a16:creationId xmlns:a16="http://schemas.microsoft.com/office/drawing/2014/main" id="{272706ED-7A6C-64F7-B35C-CA8E7C5CFC96}"/>
              </a:ext>
            </a:extLst>
          </p:cNvPr>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59101" name="Rectangle 29">
            <a:extLst>
              <a:ext uri="{FF2B5EF4-FFF2-40B4-BE49-F238E27FC236}">
                <a16:creationId xmlns:a16="http://schemas.microsoft.com/office/drawing/2014/main" id="{66344DCF-78F9-0EDE-EA71-8B7A80F5C1ED}"/>
              </a:ext>
            </a:extLst>
          </p:cNvPr>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59102" name="Rectangle 30">
            <a:extLst>
              <a:ext uri="{FF2B5EF4-FFF2-40B4-BE49-F238E27FC236}">
                <a16:creationId xmlns:a16="http://schemas.microsoft.com/office/drawing/2014/main" id="{E4379885-51AC-69B3-8A8E-5AB75A99C327}"/>
              </a:ext>
            </a:extLst>
          </p:cNvPr>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259103" name="Rectangle 31">
            <a:extLst>
              <a:ext uri="{FF2B5EF4-FFF2-40B4-BE49-F238E27FC236}">
                <a16:creationId xmlns:a16="http://schemas.microsoft.com/office/drawing/2014/main" id="{8AA468C9-4292-0FF5-2B40-FDE0799DC309}"/>
              </a:ext>
            </a:extLst>
          </p:cNvPr>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259104" name="Rectangle 32">
            <a:extLst>
              <a:ext uri="{FF2B5EF4-FFF2-40B4-BE49-F238E27FC236}">
                <a16:creationId xmlns:a16="http://schemas.microsoft.com/office/drawing/2014/main" id="{C33C8866-0C55-7537-709A-6060B3D16D03}"/>
              </a:ext>
            </a:extLst>
          </p:cNvPr>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259105" name="AutoShape 33">
            <a:extLst>
              <a:ext uri="{FF2B5EF4-FFF2-40B4-BE49-F238E27FC236}">
                <a16:creationId xmlns:a16="http://schemas.microsoft.com/office/drawing/2014/main" id="{4B4C76D7-F59C-CADA-FEAD-3E322B14071B}"/>
              </a:ext>
            </a:extLst>
          </p:cNvPr>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 2 and j = 3 </a:t>
            </a:r>
          </a:p>
          <a:p>
            <a:pPr algn="ctr">
              <a:spcBef>
                <a:spcPct val="0"/>
              </a:spcBef>
              <a:buClrTx/>
              <a:buSzTx/>
              <a:buFontTx/>
              <a:buNone/>
            </a:pPr>
            <a:r>
              <a:rPr lang="en-US" altLang="en-US" sz="1800"/>
              <a:t>Assign list[i] to result[j]</a:t>
            </a:r>
          </a:p>
        </p:txBody>
      </p:sp>
      <p:sp>
        <p:nvSpPr>
          <p:cNvPr id="259106" name="Rectangle 34">
            <a:extLst>
              <a:ext uri="{FF2B5EF4-FFF2-40B4-BE49-F238E27FC236}">
                <a16:creationId xmlns:a16="http://schemas.microsoft.com/office/drawing/2014/main" id="{7C4C0A10-47B3-FF58-6BA4-4FC47F439F65}"/>
              </a:ext>
            </a:extLst>
          </p:cNvPr>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9107" name="Line 35">
            <a:extLst>
              <a:ext uri="{FF2B5EF4-FFF2-40B4-BE49-F238E27FC236}">
                <a16:creationId xmlns:a16="http://schemas.microsoft.com/office/drawing/2014/main" id="{7793C061-8E62-6A04-B13E-C66F5CD0CC5A}"/>
              </a:ext>
            </a:extLst>
          </p:cNvPr>
          <p:cNvSpPr>
            <a:spLocks noChangeShapeType="1"/>
          </p:cNvSpPr>
          <p:nvPr/>
        </p:nvSpPr>
        <p:spPr bwMode="auto">
          <a:xfrm>
            <a:off x="4495800" y="5272088"/>
            <a:ext cx="46037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9108" name="Rectangle 36">
            <a:extLst>
              <a:ext uri="{FF2B5EF4-FFF2-40B4-BE49-F238E27FC236}">
                <a16:creationId xmlns:a16="http://schemas.microsoft.com/office/drawing/2014/main" id="{E9959ABA-E2B2-9134-948A-5137234D47F9}"/>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Title 1">
            <a:extLst>
              <a:ext uri="{FF2B5EF4-FFF2-40B4-BE49-F238E27FC236}">
                <a16:creationId xmlns:a16="http://schemas.microsoft.com/office/drawing/2014/main" id="{EC221451-8258-780E-10FC-7F03DE789ABD}"/>
              </a:ext>
            </a:extLst>
          </p:cNvPr>
          <p:cNvSpPr>
            <a:spLocks noGrp="1" noChangeArrowheads="1"/>
          </p:cNvSpPr>
          <p:nvPr>
            <p:ph type="title"/>
          </p:nvPr>
        </p:nvSpPr>
        <p:spPr/>
        <p:txBody>
          <a:bodyPr/>
          <a:lstStyle/>
          <a:p>
            <a:r>
              <a:rPr lang="en-US" altLang="en-US"/>
              <a:t>Our operations are part of </a:t>
            </a:r>
            <a:r>
              <a:rPr lang="en-US" altLang="en-US" i="1"/>
              <a:t>Procedural Programming</a:t>
            </a:r>
            <a:endParaRPr lang="en-US" altLang="en-US"/>
          </a:p>
        </p:txBody>
      </p:sp>
      <p:sp>
        <p:nvSpPr>
          <p:cNvPr id="217090" name="Content Placeholder 2">
            <a:extLst>
              <a:ext uri="{FF2B5EF4-FFF2-40B4-BE49-F238E27FC236}">
                <a16:creationId xmlns:a16="http://schemas.microsoft.com/office/drawing/2014/main" id="{6E41C0D4-18D5-D56B-5D7C-9AD0309EF1E9}"/>
              </a:ext>
            </a:extLst>
          </p:cNvPr>
          <p:cNvSpPr>
            <a:spLocks noGrp="1" noChangeArrowheads="1"/>
          </p:cNvSpPr>
          <p:nvPr>
            <p:ph idx="1"/>
          </p:nvPr>
        </p:nvSpPr>
        <p:spPr/>
        <p:txBody>
          <a:bodyPr/>
          <a:lstStyle/>
          <a:p>
            <a:r>
              <a:rPr lang="en-US" altLang="en-US"/>
              <a:t>These operations are </a:t>
            </a:r>
            <a:r>
              <a:rPr lang="en-US" altLang="en-US" i="1"/>
              <a:t>functions</a:t>
            </a:r>
            <a:r>
              <a:rPr lang="en-US" altLang="en-US"/>
              <a:t> (or </a:t>
            </a:r>
            <a:r>
              <a:rPr lang="en-US" altLang="en-US" i="1"/>
              <a:t>procedures)</a:t>
            </a:r>
            <a:r>
              <a:rPr lang="en-US" altLang="en-US"/>
              <a:t> which take </a:t>
            </a:r>
            <a:r>
              <a:rPr lang="en-US" altLang="en-US" i="1"/>
              <a:t>arguments</a:t>
            </a:r>
            <a:r>
              <a:rPr lang="en-US" altLang="en-US"/>
              <a:t> and return </a:t>
            </a:r>
            <a:r>
              <a:rPr lang="en-US" altLang="en-US" i="1"/>
              <a:t>results</a:t>
            </a:r>
            <a:endParaRPr lang="en-US" altLang="en-US"/>
          </a:p>
          <a:p>
            <a:pPr lvl="1"/>
            <a:r>
              <a:rPr lang="en-US" altLang="en-US"/>
              <a:t>Or they can have </a:t>
            </a:r>
            <a:r>
              <a:rPr lang="en-US" altLang="en-US" i="1"/>
              <a:t>side effects</a:t>
            </a:r>
            <a:r>
              <a:rPr lang="en-US" altLang="en-US"/>
              <a:t>, such as printing out results</a:t>
            </a:r>
          </a:p>
          <a:p>
            <a:r>
              <a:rPr lang="en-US" altLang="en-US"/>
              <a:t>While Java is an object-oriented language, it relies on procedural programming concepts and structure</a:t>
            </a:r>
          </a:p>
          <a:p>
            <a:endParaRPr lang="en-US" altLang="en-US"/>
          </a:p>
        </p:txBody>
      </p:sp>
      <p:sp>
        <p:nvSpPr>
          <p:cNvPr id="217091" name="Slide Number Placeholder 3">
            <a:extLst>
              <a:ext uri="{FF2B5EF4-FFF2-40B4-BE49-F238E27FC236}">
                <a16:creationId xmlns:a16="http://schemas.microsoft.com/office/drawing/2014/main" id="{36204189-0715-9725-8D82-E9F494BA5672}"/>
              </a:ext>
            </a:extLst>
          </p:cNvPr>
          <p:cNvSpPr>
            <a:spLocks noGrp="1"/>
          </p:cNvSpPr>
          <p:nvPr>
            <p:ph type="sldNum" sz="quarter" idx="11"/>
          </p:nvPr>
        </p:nvSpPr>
        <p:spPr>
          <a:noFill/>
        </p:spPr>
        <p:txBody>
          <a:bodyPr/>
          <a:lstStyle>
            <a:lvl1pPr>
              <a:defRPr sz="1600">
                <a:solidFill>
                  <a:schemeClr val="tx1"/>
                </a:solidFill>
                <a:latin typeface="Times New Roman" panose="02020603050405020304" pitchFamily="18" charset="0"/>
                <a:cs typeface="Arial" panose="020B0604020202020204" pitchFamily="34" charset="0"/>
              </a:defRPr>
            </a:lvl1pPr>
            <a:lvl2pPr marL="742950" indent="-285750">
              <a:defRPr sz="1600">
                <a:solidFill>
                  <a:schemeClr val="tx1"/>
                </a:solidFill>
                <a:latin typeface="Times New Roman" panose="02020603050405020304" pitchFamily="18" charset="0"/>
                <a:cs typeface="Arial" panose="020B0604020202020204" pitchFamily="34" charset="0"/>
              </a:defRPr>
            </a:lvl2pPr>
            <a:lvl3pPr marL="1143000" indent="-228600">
              <a:defRPr sz="1600">
                <a:solidFill>
                  <a:schemeClr val="tx1"/>
                </a:solidFill>
                <a:latin typeface="Times New Roman" panose="02020603050405020304" pitchFamily="18" charset="0"/>
                <a:cs typeface="Arial" panose="020B0604020202020204" pitchFamily="34" charset="0"/>
              </a:defRPr>
            </a:lvl3pPr>
            <a:lvl4pPr marL="1600200" indent="-228600">
              <a:defRPr sz="1600">
                <a:solidFill>
                  <a:schemeClr val="tx1"/>
                </a:solidFill>
                <a:latin typeface="Times New Roman" panose="02020603050405020304" pitchFamily="18" charset="0"/>
                <a:cs typeface="Arial" panose="020B0604020202020204" pitchFamily="34" charset="0"/>
              </a:defRPr>
            </a:lvl4pPr>
            <a:lvl5pPr marL="2057400" indent="-228600">
              <a:defRPr sz="16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9pPr>
          </a:lstStyle>
          <a:p>
            <a:fld id="{6AA6C2CA-9EF9-4740-AA60-F5191B7A4D14}" type="slidenum">
              <a:rPr lang="en-US" altLang="en-US" sz="1400"/>
              <a:pPr/>
              <a:t>19</a:t>
            </a:fld>
            <a:endParaRPr lang="en-US" altLang="en-US" sz="140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7" name="Slide Number Placeholder 4">
            <a:extLst>
              <a:ext uri="{FF2B5EF4-FFF2-40B4-BE49-F238E27FC236}">
                <a16:creationId xmlns:a16="http://schemas.microsoft.com/office/drawing/2014/main" id="{7123546D-2DB8-24DF-ECD9-F4415CEE49C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E4D43BD-4316-CB41-AA53-93CCCC4D686B}" type="slidenum">
              <a:rPr lang="en-US" altLang="en-US" sz="1400"/>
              <a:pPr>
                <a:spcBef>
                  <a:spcPct val="0"/>
                </a:spcBef>
                <a:buClrTx/>
                <a:buSzTx/>
                <a:buFontTx/>
                <a:buNone/>
              </a:pPr>
              <a:t>190</a:t>
            </a:fld>
            <a:endParaRPr lang="en-US" altLang="en-US" sz="1400"/>
          </a:p>
        </p:txBody>
      </p:sp>
      <p:sp>
        <p:nvSpPr>
          <p:cNvPr id="260098" name="Rectangle 2">
            <a:extLst>
              <a:ext uri="{FF2B5EF4-FFF2-40B4-BE49-F238E27FC236}">
                <a16:creationId xmlns:a16="http://schemas.microsoft.com/office/drawing/2014/main" id="{3ACCE71F-123C-6210-8DDB-FE3582A9DB5D}"/>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76804" name="Rectangle 3">
            <a:extLst>
              <a:ext uri="{FF2B5EF4-FFF2-40B4-BE49-F238E27FC236}">
                <a16:creationId xmlns:a16="http://schemas.microsoft.com/office/drawing/2014/main" id="{27F07DC0-2589-17D2-427F-D9D4D5198E00}"/>
              </a:ext>
            </a:extLst>
          </p:cNvPr>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public static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reverse(</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list)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result = new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a:t>
            </a:r>
            <a:r>
              <a:rPr lang="en-US" b="1" dirty="0" err="1">
                <a:solidFill>
                  <a:schemeClr val="accent4"/>
                </a:solidFill>
                <a:latin typeface="Courier New" pitchFamily="49" charset="0"/>
                <a:cs typeface="Courier New" pitchFamily="49" charset="0"/>
              </a:rPr>
              <a:t>list.length</a:t>
            </a:r>
            <a:r>
              <a:rPr lang="en-US" b="1" dirty="0">
                <a:solidFill>
                  <a:schemeClr val="accent4"/>
                </a:solidFill>
                <a:latin typeface="Courier New" pitchFamily="49" charset="0"/>
                <a:cs typeface="Courier New" pitchFamily="49" charset="0"/>
              </a:rPr>
              <a: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for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 0, j = </a:t>
            </a:r>
            <a:r>
              <a:rPr lang="en-US" b="1" dirty="0" err="1">
                <a:solidFill>
                  <a:schemeClr val="accent4"/>
                </a:solidFill>
                <a:latin typeface="Courier New" pitchFamily="49" charset="0"/>
                <a:cs typeface="Courier New" pitchFamily="49" charset="0"/>
              </a:rPr>
              <a:t>result.length</a:t>
            </a:r>
            <a:r>
              <a:rPr lang="en-US" b="1" dirty="0">
                <a:solidFill>
                  <a:schemeClr val="accent4"/>
                </a:solidFill>
                <a:latin typeface="Courier New" pitchFamily="49" charset="0"/>
                <a:cs typeface="Courier New" pitchFamily="49" charset="0"/>
              </a:rPr>
              <a:t> - 1;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&lt; </a:t>
            </a:r>
            <a:r>
              <a:rPr lang="en-US" b="1" dirty="0" err="1">
                <a:solidFill>
                  <a:schemeClr val="accent4"/>
                </a:solidFill>
                <a:latin typeface="Courier New" pitchFamily="49" charset="0"/>
                <a:cs typeface="Courier New" pitchFamily="49" charset="0"/>
              </a:rPr>
              <a:t>list.length</a:t>
            </a: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j--)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result[j] = list[</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return result;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a:t>
            </a:r>
          </a:p>
        </p:txBody>
      </p:sp>
      <p:sp>
        <p:nvSpPr>
          <p:cNvPr id="260100" name="Rectangle 4">
            <a:extLst>
              <a:ext uri="{FF2B5EF4-FFF2-40B4-BE49-F238E27FC236}">
                <a16:creationId xmlns:a16="http://schemas.microsoft.com/office/drawing/2014/main" id="{6EC3EDE4-9D16-B6CC-245E-79817A2FF05E}"/>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6" name="Rectangle 5">
            <a:extLst>
              <a:ext uri="{FF2B5EF4-FFF2-40B4-BE49-F238E27FC236}">
                <a16:creationId xmlns:a16="http://schemas.microsoft.com/office/drawing/2014/main" id="{C16521DF-B4BE-E724-65A8-A03F7B27038D}"/>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260102" name="Text Box 6">
            <a:extLst>
              <a:ext uri="{FF2B5EF4-FFF2-40B4-BE49-F238E27FC236}">
                <a16:creationId xmlns:a16="http://schemas.microsoft.com/office/drawing/2014/main" id="{2E605DC3-3D21-63D8-51C0-210A6E0489C9}"/>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260103" name="Rectangle 7">
            <a:extLst>
              <a:ext uri="{FF2B5EF4-FFF2-40B4-BE49-F238E27FC236}">
                <a16:creationId xmlns:a16="http://schemas.microsoft.com/office/drawing/2014/main" id="{D8E0471F-17F4-FD11-CA0C-4943DA69BAD1}"/>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0104" name="Line 8">
            <a:extLst>
              <a:ext uri="{FF2B5EF4-FFF2-40B4-BE49-F238E27FC236}">
                <a16:creationId xmlns:a16="http://schemas.microsoft.com/office/drawing/2014/main" id="{DF291DAE-D86B-751B-067F-FF702C038CA4}"/>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05" name="Text Box 9">
            <a:extLst>
              <a:ext uri="{FF2B5EF4-FFF2-40B4-BE49-F238E27FC236}">
                <a16:creationId xmlns:a16="http://schemas.microsoft.com/office/drawing/2014/main" id="{05039808-32FB-40D7-DA7A-399D9CF241DA}"/>
              </a:ext>
            </a:extLst>
          </p:cNvPr>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260106" name="Text Box 10">
            <a:extLst>
              <a:ext uri="{FF2B5EF4-FFF2-40B4-BE49-F238E27FC236}">
                <a16:creationId xmlns:a16="http://schemas.microsoft.com/office/drawing/2014/main" id="{5AD56CE6-BF32-8EA2-14EA-705F2CAF9F70}"/>
              </a:ext>
            </a:extLst>
          </p:cNvPr>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result</a:t>
            </a:r>
          </a:p>
        </p:txBody>
      </p:sp>
      <p:sp>
        <p:nvSpPr>
          <p:cNvPr id="260107" name="Rectangle 11">
            <a:extLst>
              <a:ext uri="{FF2B5EF4-FFF2-40B4-BE49-F238E27FC236}">
                <a16:creationId xmlns:a16="http://schemas.microsoft.com/office/drawing/2014/main" id="{12DB1F4F-9882-F173-863C-4F7EBC3A4213}"/>
              </a:ext>
            </a:extLst>
          </p:cNvPr>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260108" name="Line 12">
            <a:extLst>
              <a:ext uri="{FF2B5EF4-FFF2-40B4-BE49-F238E27FC236}">
                <a16:creationId xmlns:a16="http://schemas.microsoft.com/office/drawing/2014/main" id="{E69FF56E-CE71-0018-65F6-9070898F0856}"/>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09" name="Line 13">
            <a:extLst>
              <a:ext uri="{FF2B5EF4-FFF2-40B4-BE49-F238E27FC236}">
                <a16:creationId xmlns:a16="http://schemas.microsoft.com/office/drawing/2014/main" id="{0EC1E14E-9ABB-C109-77EE-B36CF1B1285B}"/>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10" name="Line 14">
            <a:extLst>
              <a:ext uri="{FF2B5EF4-FFF2-40B4-BE49-F238E27FC236}">
                <a16:creationId xmlns:a16="http://schemas.microsoft.com/office/drawing/2014/main" id="{45380719-B6B7-2650-2D9A-310CF4839B83}"/>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11" name="Line 15">
            <a:extLst>
              <a:ext uri="{FF2B5EF4-FFF2-40B4-BE49-F238E27FC236}">
                <a16:creationId xmlns:a16="http://schemas.microsoft.com/office/drawing/2014/main" id="{AC85D012-73AE-994B-3357-D559A6704149}"/>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12" name="Rectangle 16">
            <a:extLst>
              <a:ext uri="{FF2B5EF4-FFF2-40B4-BE49-F238E27FC236}">
                <a16:creationId xmlns:a16="http://schemas.microsoft.com/office/drawing/2014/main" id="{D93C0806-37D5-6DAE-5DAE-CA6E358BF4A2}"/>
              </a:ext>
            </a:extLst>
          </p:cNvPr>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260113" name="Rectangle 17">
            <a:extLst>
              <a:ext uri="{FF2B5EF4-FFF2-40B4-BE49-F238E27FC236}">
                <a16:creationId xmlns:a16="http://schemas.microsoft.com/office/drawing/2014/main" id="{2DDDC26A-426F-24EB-664F-5511675B7F6A}"/>
              </a:ext>
            </a:extLst>
          </p:cNvPr>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260114" name="Rectangle 18">
            <a:extLst>
              <a:ext uri="{FF2B5EF4-FFF2-40B4-BE49-F238E27FC236}">
                <a16:creationId xmlns:a16="http://schemas.microsoft.com/office/drawing/2014/main" id="{A76D2B7F-C726-38A5-23EE-1370DCE2E685}"/>
              </a:ext>
            </a:extLst>
          </p:cNvPr>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260115" name="Rectangle 19">
            <a:extLst>
              <a:ext uri="{FF2B5EF4-FFF2-40B4-BE49-F238E27FC236}">
                <a16:creationId xmlns:a16="http://schemas.microsoft.com/office/drawing/2014/main" id="{08B5FE8D-99D3-94B7-A429-5D37EF987C95}"/>
              </a:ext>
            </a:extLst>
          </p:cNvPr>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260116" name="Rectangle 20">
            <a:extLst>
              <a:ext uri="{FF2B5EF4-FFF2-40B4-BE49-F238E27FC236}">
                <a16:creationId xmlns:a16="http://schemas.microsoft.com/office/drawing/2014/main" id="{B7B73651-0D2E-4B8C-E7A5-09048865A9A8}"/>
              </a:ext>
            </a:extLst>
          </p:cNvPr>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260117" name="Rectangle 21">
            <a:extLst>
              <a:ext uri="{FF2B5EF4-FFF2-40B4-BE49-F238E27FC236}">
                <a16:creationId xmlns:a16="http://schemas.microsoft.com/office/drawing/2014/main" id="{F5985C17-E7C1-7F0D-F611-F32587D8CF0C}"/>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0118" name="Line 22">
            <a:extLst>
              <a:ext uri="{FF2B5EF4-FFF2-40B4-BE49-F238E27FC236}">
                <a16:creationId xmlns:a16="http://schemas.microsoft.com/office/drawing/2014/main" id="{1218CA74-B2FC-9250-1C1F-23EB37802833}"/>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19" name="Rectangle 23">
            <a:extLst>
              <a:ext uri="{FF2B5EF4-FFF2-40B4-BE49-F238E27FC236}">
                <a16:creationId xmlns:a16="http://schemas.microsoft.com/office/drawing/2014/main" id="{15BCBFBF-42D9-59EC-F2F5-B0C47A81FFC9}"/>
              </a:ext>
            </a:extLst>
          </p:cNvPr>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60120" name="Line 24">
            <a:extLst>
              <a:ext uri="{FF2B5EF4-FFF2-40B4-BE49-F238E27FC236}">
                <a16:creationId xmlns:a16="http://schemas.microsoft.com/office/drawing/2014/main" id="{7E5700D0-2BDE-1BD3-BC4D-9E4339EF6C06}"/>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21" name="Line 25">
            <a:extLst>
              <a:ext uri="{FF2B5EF4-FFF2-40B4-BE49-F238E27FC236}">
                <a16:creationId xmlns:a16="http://schemas.microsoft.com/office/drawing/2014/main" id="{F175412E-42D1-B26D-4086-9D7D867B05B6}"/>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22" name="Line 26">
            <a:extLst>
              <a:ext uri="{FF2B5EF4-FFF2-40B4-BE49-F238E27FC236}">
                <a16:creationId xmlns:a16="http://schemas.microsoft.com/office/drawing/2014/main" id="{9C21C050-A431-AEEB-18E8-74EB2223470F}"/>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23" name="Line 27">
            <a:extLst>
              <a:ext uri="{FF2B5EF4-FFF2-40B4-BE49-F238E27FC236}">
                <a16:creationId xmlns:a16="http://schemas.microsoft.com/office/drawing/2014/main" id="{BE7A231C-A3AF-C782-8BE5-EACD33627526}"/>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24" name="Rectangle 28">
            <a:extLst>
              <a:ext uri="{FF2B5EF4-FFF2-40B4-BE49-F238E27FC236}">
                <a16:creationId xmlns:a16="http://schemas.microsoft.com/office/drawing/2014/main" id="{6BE977B1-DF26-665B-A467-1A672ADFDE26}"/>
              </a:ext>
            </a:extLst>
          </p:cNvPr>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60125" name="Rectangle 29">
            <a:extLst>
              <a:ext uri="{FF2B5EF4-FFF2-40B4-BE49-F238E27FC236}">
                <a16:creationId xmlns:a16="http://schemas.microsoft.com/office/drawing/2014/main" id="{46F9F4FD-71D1-B9D7-30B7-9E8F7CC7DD9C}"/>
              </a:ext>
            </a:extLst>
          </p:cNvPr>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60126" name="Rectangle 30">
            <a:extLst>
              <a:ext uri="{FF2B5EF4-FFF2-40B4-BE49-F238E27FC236}">
                <a16:creationId xmlns:a16="http://schemas.microsoft.com/office/drawing/2014/main" id="{1244F3AB-1152-09AE-95F1-0CFA314FEB81}"/>
              </a:ext>
            </a:extLst>
          </p:cNvPr>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260127" name="Rectangle 31">
            <a:extLst>
              <a:ext uri="{FF2B5EF4-FFF2-40B4-BE49-F238E27FC236}">
                <a16:creationId xmlns:a16="http://schemas.microsoft.com/office/drawing/2014/main" id="{252B6197-73F7-FAD8-A462-6FE57472E747}"/>
              </a:ext>
            </a:extLst>
          </p:cNvPr>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260128" name="Rectangle 32">
            <a:extLst>
              <a:ext uri="{FF2B5EF4-FFF2-40B4-BE49-F238E27FC236}">
                <a16:creationId xmlns:a16="http://schemas.microsoft.com/office/drawing/2014/main" id="{4B213C5E-A1FE-0F03-05F8-1E37B81821B7}"/>
              </a:ext>
            </a:extLst>
          </p:cNvPr>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260129" name="AutoShape 33">
            <a:extLst>
              <a:ext uri="{FF2B5EF4-FFF2-40B4-BE49-F238E27FC236}">
                <a16:creationId xmlns:a16="http://schemas.microsoft.com/office/drawing/2014/main" id="{CF83C4BC-555F-5460-1C2C-470DF6F44B4C}"/>
              </a:ext>
            </a:extLst>
          </p:cNvPr>
          <p:cNvSpPr>
            <a:spLocks noChangeArrowheads="1"/>
          </p:cNvSpPr>
          <p:nvPr/>
        </p:nvSpPr>
        <p:spPr bwMode="auto">
          <a:xfrm>
            <a:off x="6030913" y="1585913"/>
            <a:ext cx="2843212" cy="806450"/>
          </a:xfrm>
          <a:prstGeom prst="wedgeRoundRectCallout">
            <a:avLst>
              <a:gd name="adj1" fmla="val -104440"/>
              <a:gd name="adj2" fmla="val 132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After this, i becomes 3 and j becomes 2</a:t>
            </a:r>
          </a:p>
        </p:txBody>
      </p:sp>
      <p:sp>
        <p:nvSpPr>
          <p:cNvPr id="260130" name="Rectangle 34">
            <a:extLst>
              <a:ext uri="{FF2B5EF4-FFF2-40B4-BE49-F238E27FC236}">
                <a16:creationId xmlns:a16="http://schemas.microsoft.com/office/drawing/2014/main" id="{721E9CF5-7670-6455-BB19-3AD91B03AF05}"/>
              </a:ext>
            </a:extLst>
          </p:cNvPr>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0131" name="Rectangle 36">
            <a:extLst>
              <a:ext uri="{FF2B5EF4-FFF2-40B4-BE49-F238E27FC236}">
                <a16:creationId xmlns:a16="http://schemas.microsoft.com/office/drawing/2014/main" id="{4B7246A5-082A-EBB7-FAFF-75947674AED9}"/>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1" name="Slide Number Placeholder 4">
            <a:extLst>
              <a:ext uri="{FF2B5EF4-FFF2-40B4-BE49-F238E27FC236}">
                <a16:creationId xmlns:a16="http://schemas.microsoft.com/office/drawing/2014/main" id="{DD6035E6-478E-C0DC-2E2E-AAC815FC677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96B1988-F23A-D949-9C04-560C855BF90B}" type="slidenum">
              <a:rPr lang="en-US" altLang="en-US" sz="1400"/>
              <a:pPr>
                <a:spcBef>
                  <a:spcPct val="0"/>
                </a:spcBef>
                <a:buClrTx/>
                <a:buSzTx/>
                <a:buFontTx/>
                <a:buNone/>
              </a:pPr>
              <a:t>191</a:t>
            </a:fld>
            <a:endParaRPr lang="en-US" altLang="en-US" sz="1400"/>
          </a:p>
        </p:txBody>
      </p:sp>
      <p:sp>
        <p:nvSpPr>
          <p:cNvPr id="261122" name="Rectangle 2">
            <a:extLst>
              <a:ext uri="{FF2B5EF4-FFF2-40B4-BE49-F238E27FC236}">
                <a16:creationId xmlns:a16="http://schemas.microsoft.com/office/drawing/2014/main" id="{50F1CFFD-885F-A25B-61E1-A08EE07D3846}"/>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77828" name="Rectangle 3">
            <a:extLst>
              <a:ext uri="{FF2B5EF4-FFF2-40B4-BE49-F238E27FC236}">
                <a16:creationId xmlns:a16="http://schemas.microsoft.com/office/drawing/2014/main" id="{D46B3EAE-986A-4B49-3158-CDE41D129CC4}"/>
              </a:ext>
            </a:extLst>
          </p:cNvPr>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public static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reverse(</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list)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result = new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a:t>
            </a:r>
            <a:r>
              <a:rPr lang="en-US" b="1" dirty="0" err="1">
                <a:solidFill>
                  <a:schemeClr val="accent4"/>
                </a:solidFill>
                <a:latin typeface="Courier New" pitchFamily="49" charset="0"/>
                <a:cs typeface="Courier New" pitchFamily="49" charset="0"/>
              </a:rPr>
              <a:t>list.length</a:t>
            </a:r>
            <a:r>
              <a:rPr lang="en-US" b="1" dirty="0">
                <a:solidFill>
                  <a:schemeClr val="accent4"/>
                </a:solidFill>
                <a:latin typeface="Courier New" pitchFamily="49" charset="0"/>
                <a:cs typeface="Courier New" pitchFamily="49" charset="0"/>
              </a:rPr>
              <a: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for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 0, j = </a:t>
            </a:r>
            <a:r>
              <a:rPr lang="en-US" b="1" dirty="0" err="1">
                <a:solidFill>
                  <a:schemeClr val="accent4"/>
                </a:solidFill>
                <a:latin typeface="Courier New" pitchFamily="49" charset="0"/>
                <a:cs typeface="Courier New" pitchFamily="49" charset="0"/>
              </a:rPr>
              <a:t>result.length</a:t>
            </a:r>
            <a:r>
              <a:rPr lang="en-US" b="1" dirty="0">
                <a:solidFill>
                  <a:schemeClr val="accent4"/>
                </a:solidFill>
                <a:latin typeface="Courier New" pitchFamily="49" charset="0"/>
                <a:cs typeface="Courier New" pitchFamily="49" charset="0"/>
              </a:rPr>
              <a:t> - 1;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&lt; </a:t>
            </a:r>
            <a:r>
              <a:rPr lang="en-US" b="1" dirty="0" err="1">
                <a:solidFill>
                  <a:schemeClr val="accent4"/>
                </a:solidFill>
                <a:latin typeface="Courier New" pitchFamily="49" charset="0"/>
                <a:cs typeface="Courier New" pitchFamily="49" charset="0"/>
              </a:rPr>
              <a:t>list.length</a:t>
            </a: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j--)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result[j] = list[</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return result;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a:t>
            </a:r>
          </a:p>
        </p:txBody>
      </p:sp>
      <p:sp>
        <p:nvSpPr>
          <p:cNvPr id="261124" name="Rectangle 4">
            <a:extLst>
              <a:ext uri="{FF2B5EF4-FFF2-40B4-BE49-F238E27FC236}">
                <a16:creationId xmlns:a16="http://schemas.microsoft.com/office/drawing/2014/main" id="{041FDFE7-90EC-1ECB-8381-90076EB0F4DE}"/>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7830" name="Rectangle 5">
            <a:extLst>
              <a:ext uri="{FF2B5EF4-FFF2-40B4-BE49-F238E27FC236}">
                <a16:creationId xmlns:a16="http://schemas.microsoft.com/office/drawing/2014/main" id="{B484703B-D100-B4B5-BD63-8C1E1FD69AB3}"/>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261126" name="Text Box 6">
            <a:extLst>
              <a:ext uri="{FF2B5EF4-FFF2-40B4-BE49-F238E27FC236}">
                <a16:creationId xmlns:a16="http://schemas.microsoft.com/office/drawing/2014/main" id="{4491E8CC-5208-DF4A-9707-6A30F2BFCF42}"/>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261127" name="Rectangle 7">
            <a:extLst>
              <a:ext uri="{FF2B5EF4-FFF2-40B4-BE49-F238E27FC236}">
                <a16:creationId xmlns:a16="http://schemas.microsoft.com/office/drawing/2014/main" id="{C031E632-52D4-6749-319C-9462B01132AA}"/>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1128" name="Line 8">
            <a:extLst>
              <a:ext uri="{FF2B5EF4-FFF2-40B4-BE49-F238E27FC236}">
                <a16:creationId xmlns:a16="http://schemas.microsoft.com/office/drawing/2014/main" id="{9868B699-E849-E106-A673-46D923E5D214}"/>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1129" name="Text Box 9">
            <a:extLst>
              <a:ext uri="{FF2B5EF4-FFF2-40B4-BE49-F238E27FC236}">
                <a16:creationId xmlns:a16="http://schemas.microsoft.com/office/drawing/2014/main" id="{508E4F7C-01A9-1F20-6D94-6DBDE739AD94}"/>
              </a:ext>
            </a:extLst>
          </p:cNvPr>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261130" name="Text Box 10">
            <a:extLst>
              <a:ext uri="{FF2B5EF4-FFF2-40B4-BE49-F238E27FC236}">
                <a16:creationId xmlns:a16="http://schemas.microsoft.com/office/drawing/2014/main" id="{DE2A3F4B-C910-5A37-88EF-F492A048D1E3}"/>
              </a:ext>
            </a:extLst>
          </p:cNvPr>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result</a:t>
            </a:r>
          </a:p>
        </p:txBody>
      </p:sp>
      <p:sp>
        <p:nvSpPr>
          <p:cNvPr id="261131" name="Rectangle 11">
            <a:extLst>
              <a:ext uri="{FF2B5EF4-FFF2-40B4-BE49-F238E27FC236}">
                <a16:creationId xmlns:a16="http://schemas.microsoft.com/office/drawing/2014/main" id="{EC32F5F6-D8DF-D070-4039-4C0B98AFC80B}"/>
              </a:ext>
            </a:extLst>
          </p:cNvPr>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261132" name="Line 12">
            <a:extLst>
              <a:ext uri="{FF2B5EF4-FFF2-40B4-BE49-F238E27FC236}">
                <a16:creationId xmlns:a16="http://schemas.microsoft.com/office/drawing/2014/main" id="{26C05A54-C5FB-388C-2E5A-20802797C725}"/>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1133" name="Line 13">
            <a:extLst>
              <a:ext uri="{FF2B5EF4-FFF2-40B4-BE49-F238E27FC236}">
                <a16:creationId xmlns:a16="http://schemas.microsoft.com/office/drawing/2014/main" id="{A82F5688-3101-4B99-4C73-9B9008291A0A}"/>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1134" name="Line 14">
            <a:extLst>
              <a:ext uri="{FF2B5EF4-FFF2-40B4-BE49-F238E27FC236}">
                <a16:creationId xmlns:a16="http://schemas.microsoft.com/office/drawing/2014/main" id="{08C12728-99A9-D4F0-CC6F-DB6A62ED7CA2}"/>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1135" name="Line 15">
            <a:extLst>
              <a:ext uri="{FF2B5EF4-FFF2-40B4-BE49-F238E27FC236}">
                <a16:creationId xmlns:a16="http://schemas.microsoft.com/office/drawing/2014/main" id="{DF97AC8A-53BE-BE06-1F78-7563970744FC}"/>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1136" name="Rectangle 16">
            <a:extLst>
              <a:ext uri="{FF2B5EF4-FFF2-40B4-BE49-F238E27FC236}">
                <a16:creationId xmlns:a16="http://schemas.microsoft.com/office/drawing/2014/main" id="{01560E62-B72B-0781-198A-204A62FBD699}"/>
              </a:ext>
            </a:extLst>
          </p:cNvPr>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261137" name="Rectangle 17">
            <a:extLst>
              <a:ext uri="{FF2B5EF4-FFF2-40B4-BE49-F238E27FC236}">
                <a16:creationId xmlns:a16="http://schemas.microsoft.com/office/drawing/2014/main" id="{EC185F0A-4E32-012E-C193-201C9900AC92}"/>
              </a:ext>
            </a:extLst>
          </p:cNvPr>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261138" name="Rectangle 18">
            <a:extLst>
              <a:ext uri="{FF2B5EF4-FFF2-40B4-BE49-F238E27FC236}">
                <a16:creationId xmlns:a16="http://schemas.microsoft.com/office/drawing/2014/main" id="{3396FCC2-10C6-E8AF-1164-1BF5D31A3888}"/>
              </a:ext>
            </a:extLst>
          </p:cNvPr>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261139" name="Rectangle 19">
            <a:extLst>
              <a:ext uri="{FF2B5EF4-FFF2-40B4-BE49-F238E27FC236}">
                <a16:creationId xmlns:a16="http://schemas.microsoft.com/office/drawing/2014/main" id="{5C74DE0F-F4BC-7833-C70B-BCF5FE1D8812}"/>
              </a:ext>
            </a:extLst>
          </p:cNvPr>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261140" name="Rectangle 20">
            <a:extLst>
              <a:ext uri="{FF2B5EF4-FFF2-40B4-BE49-F238E27FC236}">
                <a16:creationId xmlns:a16="http://schemas.microsoft.com/office/drawing/2014/main" id="{2E22DD3D-74DE-4ABF-7982-D2EBC19FAC0C}"/>
              </a:ext>
            </a:extLst>
          </p:cNvPr>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261141" name="Rectangle 21">
            <a:extLst>
              <a:ext uri="{FF2B5EF4-FFF2-40B4-BE49-F238E27FC236}">
                <a16:creationId xmlns:a16="http://schemas.microsoft.com/office/drawing/2014/main" id="{4E3B2474-6D4D-3CDC-5598-60D9DC211D69}"/>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1142" name="Line 22">
            <a:extLst>
              <a:ext uri="{FF2B5EF4-FFF2-40B4-BE49-F238E27FC236}">
                <a16:creationId xmlns:a16="http://schemas.microsoft.com/office/drawing/2014/main" id="{CFB0CFD9-D541-2F63-CE94-F6C665F21B04}"/>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1143" name="Rectangle 23">
            <a:extLst>
              <a:ext uri="{FF2B5EF4-FFF2-40B4-BE49-F238E27FC236}">
                <a16:creationId xmlns:a16="http://schemas.microsoft.com/office/drawing/2014/main" id="{037F8824-FEA5-C494-9FDD-253656ADE9F1}"/>
              </a:ext>
            </a:extLst>
          </p:cNvPr>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61144" name="Line 24">
            <a:extLst>
              <a:ext uri="{FF2B5EF4-FFF2-40B4-BE49-F238E27FC236}">
                <a16:creationId xmlns:a16="http://schemas.microsoft.com/office/drawing/2014/main" id="{41C40C30-F15F-3299-DF3D-42C722208FE1}"/>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1145" name="Line 25">
            <a:extLst>
              <a:ext uri="{FF2B5EF4-FFF2-40B4-BE49-F238E27FC236}">
                <a16:creationId xmlns:a16="http://schemas.microsoft.com/office/drawing/2014/main" id="{5D79FF9A-8BA8-6D5D-563E-B45F7560CFEB}"/>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1146" name="Line 26">
            <a:extLst>
              <a:ext uri="{FF2B5EF4-FFF2-40B4-BE49-F238E27FC236}">
                <a16:creationId xmlns:a16="http://schemas.microsoft.com/office/drawing/2014/main" id="{88810FD4-0AA3-1DA9-3360-5A303ADF8F12}"/>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1147" name="Line 27">
            <a:extLst>
              <a:ext uri="{FF2B5EF4-FFF2-40B4-BE49-F238E27FC236}">
                <a16:creationId xmlns:a16="http://schemas.microsoft.com/office/drawing/2014/main" id="{396D827F-676A-47A3-4509-491219DAB858}"/>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1148" name="Rectangle 28">
            <a:extLst>
              <a:ext uri="{FF2B5EF4-FFF2-40B4-BE49-F238E27FC236}">
                <a16:creationId xmlns:a16="http://schemas.microsoft.com/office/drawing/2014/main" id="{D809EC36-9238-E10E-5149-DD89E7F0D930}"/>
              </a:ext>
            </a:extLst>
          </p:cNvPr>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61149" name="Rectangle 29">
            <a:extLst>
              <a:ext uri="{FF2B5EF4-FFF2-40B4-BE49-F238E27FC236}">
                <a16:creationId xmlns:a16="http://schemas.microsoft.com/office/drawing/2014/main" id="{088F86E0-192C-6046-BAC1-7D614D5DA88F}"/>
              </a:ext>
            </a:extLst>
          </p:cNvPr>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61150" name="Rectangle 30">
            <a:extLst>
              <a:ext uri="{FF2B5EF4-FFF2-40B4-BE49-F238E27FC236}">
                <a16:creationId xmlns:a16="http://schemas.microsoft.com/office/drawing/2014/main" id="{1BD59068-9BDE-0599-DAB0-8B361AF742A0}"/>
              </a:ext>
            </a:extLst>
          </p:cNvPr>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261151" name="Rectangle 31">
            <a:extLst>
              <a:ext uri="{FF2B5EF4-FFF2-40B4-BE49-F238E27FC236}">
                <a16:creationId xmlns:a16="http://schemas.microsoft.com/office/drawing/2014/main" id="{6FA3DEAF-DB58-AD73-1FC8-4E7833B3A0D0}"/>
              </a:ext>
            </a:extLst>
          </p:cNvPr>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261152" name="Rectangle 32">
            <a:extLst>
              <a:ext uri="{FF2B5EF4-FFF2-40B4-BE49-F238E27FC236}">
                <a16:creationId xmlns:a16="http://schemas.microsoft.com/office/drawing/2014/main" id="{7FD7C4AA-CC4A-7593-E61F-5B9ACC44A277}"/>
              </a:ext>
            </a:extLst>
          </p:cNvPr>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261153" name="AutoShape 33">
            <a:extLst>
              <a:ext uri="{FF2B5EF4-FFF2-40B4-BE49-F238E27FC236}">
                <a16:creationId xmlns:a16="http://schemas.microsoft.com/office/drawing/2014/main" id="{5D6D19DE-00E6-393E-12AE-2730BFE40696}"/>
              </a:ext>
            </a:extLst>
          </p:cNvPr>
          <p:cNvSpPr>
            <a:spLocks noChangeArrowheads="1"/>
          </p:cNvSpPr>
          <p:nvPr/>
        </p:nvSpPr>
        <p:spPr bwMode="auto">
          <a:xfrm>
            <a:off x="6030913" y="1585913"/>
            <a:ext cx="2843212" cy="806450"/>
          </a:xfrm>
          <a:prstGeom prst="wedgeRoundRectCallout">
            <a:avLst>
              <a:gd name="adj1" fmla="val -150560"/>
              <a:gd name="adj2" fmla="val 13169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(=3) is still less than 6</a:t>
            </a:r>
          </a:p>
        </p:txBody>
      </p:sp>
      <p:sp>
        <p:nvSpPr>
          <p:cNvPr id="261154" name="Rectangle 34">
            <a:extLst>
              <a:ext uri="{FF2B5EF4-FFF2-40B4-BE49-F238E27FC236}">
                <a16:creationId xmlns:a16="http://schemas.microsoft.com/office/drawing/2014/main" id="{EAC5EA3A-67B9-B13C-F0C6-B546C3194587}"/>
              </a:ext>
            </a:extLst>
          </p:cNvPr>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1155" name="Rectangle 36">
            <a:extLst>
              <a:ext uri="{FF2B5EF4-FFF2-40B4-BE49-F238E27FC236}">
                <a16:creationId xmlns:a16="http://schemas.microsoft.com/office/drawing/2014/main" id="{55D1F864-CEE5-FE5D-8DA3-BB54DAC571F0}"/>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5" name="Slide Number Placeholder 4">
            <a:extLst>
              <a:ext uri="{FF2B5EF4-FFF2-40B4-BE49-F238E27FC236}">
                <a16:creationId xmlns:a16="http://schemas.microsoft.com/office/drawing/2014/main" id="{FA66EB95-311D-7369-6259-3DB2F29F401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DDC1B9B-D778-EB44-8BD2-0A469773DB71}" type="slidenum">
              <a:rPr lang="en-US" altLang="en-US" sz="1400"/>
              <a:pPr>
                <a:spcBef>
                  <a:spcPct val="0"/>
                </a:spcBef>
                <a:buClrTx/>
                <a:buSzTx/>
                <a:buFontTx/>
                <a:buNone/>
              </a:pPr>
              <a:t>192</a:t>
            </a:fld>
            <a:endParaRPr lang="en-US" altLang="en-US" sz="1400"/>
          </a:p>
        </p:txBody>
      </p:sp>
      <p:sp>
        <p:nvSpPr>
          <p:cNvPr id="262146" name="Rectangle 2">
            <a:extLst>
              <a:ext uri="{FF2B5EF4-FFF2-40B4-BE49-F238E27FC236}">
                <a16:creationId xmlns:a16="http://schemas.microsoft.com/office/drawing/2014/main" id="{CCA6E4A9-017B-A643-F220-A013521388CB}"/>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78852" name="Rectangle 3">
            <a:extLst>
              <a:ext uri="{FF2B5EF4-FFF2-40B4-BE49-F238E27FC236}">
                <a16:creationId xmlns:a16="http://schemas.microsoft.com/office/drawing/2014/main" id="{B6CEA631-AE31-0DAC-D459-71B297512E78}"/>
              </a:ext>
            </a:extLst>
          </p:cNvPr>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public static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reverse(</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list)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result = new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a:t>
            </a:r>
            <a:r>
              <a:rPr lang="en-US" b="1" dirty="0" err="1">
                <a:solidFill>
                  <a:schemeClr val="accent4"/>
                </a:solidFill>
                <a:latin typeface="Courier New" pitchFamily="49" charset="0"/>
                <a:cs typeface="Courier New" pitchFamily="49" charset="0"/>
              </a:rPr>
              <a:t>list.length</a:t>
            </a:r>
            <a:r>
              <a:rPr lang="en-US" b="1" dirty="0">
                <a:solidFill>
                  <a:schemeClr val="accent4"/>
                </a:solidFill>
                <a:latin typeface="Courier New" pitchFamily="49" charset="0"/>
                <a:cs typeface="Courier New" pitchFamily="49" charset="0"/>
              </a:rPr>
              <a: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for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 0, j = </a:t>
            </a:r>
            <a:r>
              <a:rPr lang="en-US" b="1" dirty="0" err="1">
                <a:solidFill>
                  <a:schemeClr val="accent4"/>
                </a:solidFill>
                <a:latin typeface="Courier New" pitchFamily="49" charset="0"/>
                <a:cs typeface="Courier New" pitchFamily="49" charset="0"/>
              </a:rPr>
              <a:t>result.length</a:t>
            </a:r>
            <a:r>
              <a:rPr lang="en-US" b="1" dirty="0">
                <a:solidFill>
                  <a:schemeClr val="accent4"/>
                </a:solidFill>
                <a:latin typeface="Courier New" pitchFamily="49" charset="0"/>
                <a:cs typeface="Courier New" pitchFamily="49" charset="0"/>
              </a:rPr>
              <a:t> - 1;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&lt; </a:t>
            </a:r>
            <a:r>
              <a:rPr lang="en-US" b="1" dirty="0" err="1">
                <a:solidFill>
                  <a:schemeClr val="accent4"/>
                </a:solidFill>
                <a:latin typeface="Courier New" pitchFamily="49" charset="0"/>
                <a:cs typeface="Courier New" pitchFamily="49" charset="0"/>
              </a:rPr>
              <a:t>list.length</a:t>
            </a: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j--)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result[j] = list[</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return result;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a:t>
            </a:r>
          </a:p>
        </p:txBody>
      </p:sp>
      <p:sp>
        <p:nvSpPr>
          <p:cNvPr id="262148" name="Rectangle 4">
            <a:extLst>
              <a:ext uri="{FF2B5EF4-FFF2-40B4-BE49-F238E27FC236}">
                <a16:creationId xmlns:a16="http://schemas.microsoft.com/office/drawing/2014/main" id="{602CA7C0-6F6C-87C8-EC0C-FE1A85466900}"/>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8854" name="Rectangle 5">
            <a:extLst>
              <a:ext uri="{FF2B5EF4-FFF2-40B4-BE49-F238E27FC236}">
                <a16:creationId xmlns:a16="http://schemas.microsoft.com/office/drawing/2014/main" id="{8F6951FE-C480-5051-8E01-04DE905AA732}"/>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262150" name="Text Box 6">
            <a:extLst>
              <a:ext uri="{FF2B5EF4-FFF2-40B4-BE49-F238E27FC236}">
                <a16:creationId xmlns:a16="http://schemas.microsoft.com/office/drawing/2014/main" id="{B9401B0B-30A1-F304-E5ED-31EC776F11D4}"/>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262151" name="Rectangle 7">
            <a:extLst>
              <a:ext uri="{FF2B5EF4-FFF2-40B4-BE49-F238E27FC236}">
                <a16:creationId xmlns:a16="http://schemas.microsoft.com/office/drawing/2014/main" id="{53372EAF-6089-2F9E-81DE-D8AA0D64351B}"/>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2152" name="Line 8">
            <a:extLst>
              <a:ext uri="{FF2B5EF4-FFF2-40B4-BE49-F238E27FC236}">
                <a16:creationId xmlns:a16="http://schemas.microsoft.com/office/drawing/2014/main" id="{FE4473DC-35B4-3637-4738-A4D41D533DD1}"/>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153" name="Text Box 9">
            <a:extLst>
              <a:ext uri="{FF2B5EF4-FFF2-40B4-BE49-F238E27FC236}">
                <a16:creationId xmlns:a16="http://schemas.microsoft.com/office/drawing/2014/main" id="{EC23BD8E-2C64-44A4-B54A-A30409BBCC2A}"/>
              </a:ext>
            </a:extLst>
          </p:cNvPr>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262154" name="Text Box 10">
            <a:extLst>
              <a:ext uri="{FF2B5EF4-FFF2-40B4-BE49-F238E27FC236}">
                <a16:creationId xmlns:a16="http://schemas.microsoft.com/office/drawing/2014/main" id="{B61BA669-B6CA-B573-FE41-CB702903F0C0}"/>
              </a:ext>
            </a:extLst>
          </p:cNvPr>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result</a:t>
            </a:r>
          </a:p>
        </p:txBody>
      </p:sp>
      <p:sp>
        <p:nvSpPr>
          <p:cNvPr id="262155" name="Rectangle 11">
            <a:extLst>
              <a:ext uri="{FF2B5EF4-FFF2-40B4-BE49-F238E27FC236}">
                <a16:creationId xmlns:a16="http://schemas.microsoft.com/office/drawing/2014/main" id="{8375B1D8-6240-5FAC-C8B3-BB781F0E7CBC}"/>
              </a:ext>
            </a:extLst>
          </p:cNvPr>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262156" name="Line 12">
            <a:extLst>
              <a:ext uri="{FF2B5EF4-FFF2-40B4-BE49-F238E27FC236}">
                <a16:creationId xmlns:a16="http://schemas.microsoft.com/office/drawing/2014/main" id="{E516E267-CA00-9284-44F6-4B0D22133519}"/>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157" name="Line 13">
            <a:extLst>
              <a:ext uri="{FF2B5EF4-FFF2-40B4-BE49-F238E27FC236}">
                <a16:creationId xmlns:a16="http://schemas.microsoft.com/office/drawing/2014/main" id="{1059894E-4673-8869-1415-1864AE63C83C}"/>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158" name="Line 14">
            <a:extLst>
              <a:ext uri="{FF2B5EF4-FFF2-40B4-BE49-F238E27FC236}">
                <a16:creationId xmlns:a16="http://schemas.microsoft.com/office/drawing/2014/main" id="{F1D7BD45-D29A-D1B3-0C40-B8D1F215065A}"/>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159" name="Line 15">
            <a:extLst>
              <a:ext uri="{FF2B5EF4-FFF2-40B4-BE49-F238E27FC236}">
                <a16:creationId xmlns:a16="http://schemas.microsoft.com/office/drawing/2014/main" id="{5DBF99F8-1931-B4B8-D57D-2EA24DCA95B8}"/>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160" name="Rectangle 16">
            <a:extLst>
              <a:ext uri="{FF2B5EF4-FFF2-40B4-BE49-F238E27FC236}">
                <a16:creationId xmlns:a16="http://schemas.microsoft.com/office/drawing/2014/main" id="{2398F3AC-6C46-D6E6-1196-A0120B1BDFB7}"/>
              </a:ext>
            </a:extLst>
          </p:cNvPr>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262161" name="Rectangle 17">
            <a:extLst>
              <a:ext uri="{FF2B5EF4-FFF2-40B4-BE49-F238E27FC236}">
                <a16:creationId xmlns:a16="http://schemas.microsoft.com/office/drawing/2014/main" id="{C36D5C4D-6F10-87A3-3F47-53CA524C3785}"/>
              </a:ext>
            </a:extLst>
          </p:cNvPr>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262162" name="Rectangle 18">
            <a:extLst>
              <a:ext uri="{FF2B5EF4-FFF2-40B4-BE49-F238E27FC236}">
                <a16:creationId xmlns:a16="http://schemas.microsoft.com/office/drawing/2014/main" id="{A5619CF5-CB07-E673-C0F4-C64EA7DA0B71}"/>
              </a:ext>
            </a:extLst>
          </p:cNvPr>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262163" name="Rectangle 19">
            <a:extLst>
              <a:ext uri="{FF2B5EF4-FFF2-40B4-BE49-F238E27FC236}">
                <a16:creationId xmlns:a16="http://schemas.microsoft.com/office/drawing/2014/main" id="{72A5FDEE-0E15-60CE-4269-7A30E3BC5261}"/>
              </a:ext>
            </a:extLst>
          </p:cNvPr>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262164" name="Rectangle 20">
            <a:extLst>
              <a:ext uri="{FF2B5EF4-FFF2-40B4-BE49-F238E27FC236}">
                <a16:creationId xmlns:a16="http://schemas.microsoft.com/office/drawing/2014/main" id="{76A4EF73-B0D0-72DE-73AF-F4774ED8D321}"/>
              </a:ext>
            </a:extLst>
          </p:cNvPr>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262165" name="Rectangle 21">
            <a:extLst>
              <a:ext uri="{FF2B5EF4-FFF2-40B4-BE49-F238E27FC236}">
                <a16:creationId xmlns:a16="http://schemas.microsoft.com/office/drawing/2014/main" id="{D0211289-9528-3C07-8D17-C19DE37D2699}"/>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2166" name="Line 22">
            <a:extLst>
              <a:ext uri="{FF2B5EF4-FFF2-40B4-BE49-F238E27FC236}">
                <a16:creationId xmlns:a16="http://schemas.microsoft.com/office/drawing/2014/main" id="{9408F64A-D08F-22E3-862C-103572C696E6}"/>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167" name="Rectangle 23">
            <a:extLst>
              <a:ext uri="{FF2B5EF4-FFF2-40B4-BE49-F238E27FC236}">
                <a16:creationId xmlns:a16="http://schemas.microsoft.com/office/drawing/2014/main" id="{7AF368D4-98FD-307A-46A0-8C6EEF27E456}"/>
              </a:ext>
            </a:extLst>
          </p:cNvPr>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62168" name="Line 24">
            <a:extLst>
              <a:ext uri="{FF2B5EF4-FFF2-40B4-BE49-F238E27FC236}">
                <a16:creationId xmlns:a16="http://schemas.microsoft.com/office/drawing/2014/main" id="{8357D122-A216-9DBB-7006-FEF80EFF0024}"/>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169" name="Line 25">
            <a:extLst>
              <a:ext uri="{FF2B5EF4-FFF2-40B4-BE49-F238E27FC236}">
                <a16:creationId xmlns:a16="http://schemas.microsoft.com/office/drawing/2014/main" id="{908EA9D7-32A2-27F7-BA8B-E51B3BF6B947}"/>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170" name="Line 26">
            <a:extLst>
              <a:ext uri="{FF2B5EF4-FFF2-40B4-BE49-F238E27FC236}">
                <a16:creationId xmlns:a16="http://schemas.microsoft.com/office/drawing/2014/main" id="{0DC3EF7F-E1AB-7082-B298-F37E0FBB9908}"/>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171" name="Line 27">
            <a:extLst>
              <a:ext uri="{FF2B5EF4-FFF2-40B4-BE49-F238E27FC236}">
                <a16:creationId xmlns:a16="http://schemas.microsoft.com/office/drawing/2014/main" id="{0CD07D1B-70DE-E277-CDA8-0FFFAC723291}"/>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172" name="Rectangle 28">
            <a:extLst>
              <a:ext uri="{FF2B5EF4-FFF2-40B4-BE49-F238E27FC236}">
                <a16:creationId xmlns:a16="http://schemas.microsoft.com/office/drawing/2014/main" id="{933D1D51-B565-0D0B-AB3B-5BFC824340B1}"/>
              </a:ext>
            </a:extLst>
          </p:cNvPr>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62173" name="Rectangle 29">
            <a:extLst>
              <a:ext uri="{FF2B5EF4-FFF2-40B4-BE49-F238E27FC236}">
                <a16:creationId xmlns:a16="http://schemas.microsoft.com/office/drawing/2014/main" id="{45635FE9-58F4-F1B2-64A8-9855AE645E57}"/>
              </a:ext>
            </a:extLst>
          </p:cNvPr>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262174" name="Rectangle 30">
            <a:extLst>
              <a:ext uri="{FF2B5EF4-FFF2-40B4-BE49-F238E27FC236}">
                <a16:creationId xmlns:a16="http://schemas.microsoft.com/office/drawing/2014/main" id="{E9A46007-26C9-A2AE-D2C9-DAE552393229}"/>
              </a:ext>
            </a:extLst>
          </p:cNvPr>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262175" name="Rectangle 31">
            <a:extLst>
              <a:ext uri="{FF2B5EF4-FFF2-40B4-BE49-F238E27FC236}">
                <a16:creationId xmlns:a16="http://schemas.microsoft.com/office/drawing/2014/main" id="{880E3852-B6E6-EDBF-3196-AA364623AA80}"/>
              </a:ext>
            </a:extLst>
          </p:cNvPr>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262176" name="Rectangle 32">
            <a:extLst>
              <a:ext uri="{FF2B5EF4-FFF2-40B4-BE49-F238E27FC236}">
                <a16:creationId xmlns:a16="http://schemas.microsoft.com/office/drawing/2014/main" id="{A7D774FE-BE12-F5EB-96B2-DF6DBBA3AC16}"/>
              </a:ext>
            </a:extLst>
          </p:cNvPr>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262177" name="AutoShape 33">
            <a:extLst>
              <a:ext uri="{FF2B5EF4-FFF2-40B4-BE49-F238E27FC236}">
                <a16:creationId xmlns:a16="http://schemas.microsoft.com/office/drawing/2014/main" id="{7C626A45-FADA-F097-A357-D49A749C1B84}"/>
              </a:ext>
            </a:extLst>
          </p:cNvPr>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 3 and j = 2 </a:t>
            </a:r>
          </a:p>
          <a:p>
            <a:pPr algn="ctr">
              <a:spcBef>
                <a:spcPct val="0"/>
              </a:spcBef>
              <a:buClrTx/>
              <a:buSzTx/>
              <a:buFontTx/>
              <a:buNone/>
            </a:pPr>
            <a:r>
              <a:rPr lang="en-US" altLang="en-US" sz="1800"/>
              <a:t>Assign list[i] to result[j]</a:t>
            </a:r>
          </a:p>
        </p:txBody>
      </p:sp>
      <p:sp>
        <p:nvSpPr>
          <p:cNvPr id="262178" name="Rectangle 34">
            <a:extLst>
              <a:ext uri="{FF2B5EF4-FFF2-40B4-BE49-F238E27FC236}">
                <a16:creationId xmlns:a16="http://schemas.microsoft.com/office/drawing/2014/main" id="{78392BC1-F6D2-0C60-71E6-883B6831A5DA}"/>
              </a:ext>
            </a:extLst>
          </p:cNvPr>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2179" name="Line 35">
            <a:extLst>
              <a:ext uri="{FF2B5EF4-FFF2-40B4-BE49-F238E27FC236}">
                <a16:creationId xmlns:a16="http://schemas.microsoft.com/office/drawing/2014/main" id="{0AFDE5C6-DC25-8C81-9419-F1730CA6F84F}"/>
              </a:ext>
            </a:extLst>
          </p:cNvPr>
          <p:cNvSpPr>
            <a:spLocks noChangeShapeType="1"/>
          </p:cNvSpPr>
          <p:nvPr/>
        </p:nvSpPr>
        <p:spPr bwMode="auto">
          <a:xfrm flipH="1">
            <a:off x="4572000" y="5272088"/>
            <a:ext cx="34607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180" name="Rectangle 36">
            <a:extLst>
              <a:ext uri="{FF2B5EF4-FFF2-40B4-BE49-F238E27FC236}">
                <a16:creationId xmlns:a16="http://schemas.microsoft.com/office/drawing/2014/main" id="{90CDF986-B40F-AFE5-2FA4-8668CC3F70D2}"/>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69" name="Slide Number Placeholder 4">
            <a:extLst>
              <a:ext uri="{FF2B5EF4-FFF2-40B4-BE49-F238E27FC236}">
                <a16:creationId xmlns:a16="http://schemas.microsoft.com/office/drawing/2014/main" id="{F4DC7752-5370-16DF-4C1D-9632AF7C6D6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FF1FFF0-6F04-B743-BB05-DEF729AED33B}" type="slidenum">
              <a:rPr lang="en-US" altLang="en-US" sz="1400"/>
              <a:pPr>
                <a:spcBef>
                  <a:spcPct val="0"/>
                </a:spcBef>
                <a:buClrTx/>
                <a:buSzTx/>
                <a:buFontTx/>
                <a:buNone/>
              </a:pPr>
              <a:t>193</a:t>
            </a:fld>
            <a:endParaRPr lang="en-US" altLang="en-US" sz="1400"/>
          </a:p>
        </p:txBody>
      </p:sp>
      <p:sp>
        <p:nvSpPr>
          <p:cNvPr id="263170" name="Rectangle 2">
            <a:extLst>
              <a:ext uri="{FF2B5EF4-FFF2-40B4-BE49-F238E27FC236}">
                <a16:creationId xmlns:a16="http://schemas.microsoft.com/office/drawing/2014/main" id="{9D7A6F4B-554E-66C3-FE66-6579C4C11A15}"/>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79876" name="Rectangle 3">
            <a:extLst>
              <a:ext uri="{FF2B5EF4-FFF2-40B4-BE49-F238E27FC236}">
                <a16:creationId xmlns:a16="http://schemas.microsoft.com/office/drawing/2014/main" id="{AE5A3AA3-C8F1-C719-F2F5-6AF2D41A13C1}"/>
              </a:ext>
            </a:extLst>
          </p:cNvPr>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public static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reverse(</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list)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result = new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a:t>
            </a:r>
            <a:r>
              <a:rPr lang="en-US" b="1" dirty="0" err="1">
                <a:solidFill>
                  <a:schemeClr val="accent4"/>
                </a:solidFill>
                <a:latin typeface="Courier New" pitchFamily="49" charset="0"/>
                <a:cs typeface="Courier New" pitchFamily="49" charset="0"/>
              </a:rPr>
              <a:t>list.length</a:t>
            </a:r>
            <a:r>
              <a:rPr lang="en-US" b="1" dirty="0">
                <a:solidFill>
                  <a:schemeClr val="accent4"/>
                </a:solidFill>
                <a:latin typeface="Courier New" pitchFamily="49" charset="0"/>
                <a:cs typeface="Courier New" pitchFamily="49" charset="0"/>
              </a:rPr>
              <a: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for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 0, j = </a:t>
            </a:r>
            <a:r>
              <a:rPr lang="en-US" b="1" dirty="0" err="1">
                <a:solidFill>
                  <a:schemeClr val="accent4"/>
                </a:solidFill>
                <a:latin typeface="Courier New" pitchFamily="49" charset="0"/>
                <a:cs typeface="Courier New" pitchFamily="49" charset="0"/>
              </a:rPr>
              <a:t>result.length</a:t>
            </a:r>
            <a:r>
              <a:rPr lang="en-US" b="1" dirty="0">
                <a:solidFill>
                  <a:schemeClr val="accent4"/>
                </a:solidFill>
                <a:latin typeface="Courier New" pitchFamily="49" charset="0"/>
                <a:cs typeface="Courier New" pitchFamily="49" charset="0"/>
              </a:rPr>
              <a:t> - 1;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&lt; </a:t>
            </a:r>
            <a:r>
              <a:rPr lang="en-US" b="1" dirty="0" err="1">
                <a:solidFill>
                  <a:schemeClr val="accent4"/>
                </a:solidFill>
                <a:latin typeface="Courier New" pitchFamily="49" charset="0"/>
                <a:cs typeface="Courier New" pitchFamily="49" charset="0"/>
              </a:rPr>
              <a:t>list.length</a:t>
            </a: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j--)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result[j] = list[</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return result;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a:t>
            </a:r>
          </a:p>
        </p:txBody>
      </p:sp>
      <p:sp>
        <p:nvSpPr>
          <p:cNvPr id="263172" name="Rectangle 4">
            <a:extLst>
              <a:ext uri="{FF2B5EF4-FFF2-40B4-BE49-F238E27FC236}">
                <a16:creationId xmlns:a16="http://schemas.microsoft.com/office/drawing/2014/main" id="{AAB8FD7E-AEEB-C3DB-5CCB-E17DAD087BC2}"/>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9878" name="Rectangle 5">
            <a:extLst>
              <a:ext uri="{FF2B5EF4-FFF2-40B4-BE49-F238E27FC236}">
                <a16:creationId xmlns:a16="http://schemas.microsoft.com/office/drawing/2014/main" id="{4D20B181-BAE9-DF4F-DE20-E4CBE24A0E76}"/>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263174" name="Text Box 6">
            <a:extLst>
              <a:ext uri="{FF2B5EF4-FFF2-40B4-BE49-F238E27FC236}">
                <a16:creationId xmlns:a16="http://schemas.microsoft.com/office/drawing/2014/main" id="{C114B6C0-E46D-BE48-035A-8D8EDBF73CD0}"/>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263175" name="Rectangle 7">
            <a:extLst>
              <a:ext uri="{FF2B5EF4-FFF2-40B4-BE49-F238E27FC236}">
                <a16:creationId xmlns:a16="http://schemas.microsoft.com/office/drawing/2014/main" id="{00A5E804-1A97-DF32-995D-8DA583C06FA2}"/>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3176" name="Line 8">
            <a:extLst>
              <a:ext uri="{FF2B5EF4-FFF2-40B4-BE49-F238E27FC236}">
                <a16:creationId xmlns:a16="http://schemas.microsoft.com/office/drawing/2014/main" id="{67ADDB3D-FD8B-40A6-3A0E-AC434D1E5D9A}"/>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3177" name="Text Box 9">
            <a:extLst>
              <a:ext uri="{FF2B5EF4-FFF2-40B4-BE49-F238E27FC236}">
                <a16:creationId xmlns:a16="http://schemas.microsoft.com/office/drawing/2014/main" id="{EFAD2C97-ADD4-E9AF-2A21-8EF796C63DF0}"/>
              </a:ext>
            </a:extLst>
          </p:cNvPr>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263178" name="Text Box 10">
            <a:extLst>
              <a:ext uri="{FF2B5EF4-FFF2-40B4-BE49-F238E27FC236}">
                <a16:creationId xmlns:a16="http://schemas.microsoft.com/office/drawing/2014/main" id="{2575661C-E7C7-32F8-DE70-9CC95CF14582}"/>
              </a:ext>
            </a:extLst>
          </p:cNvPr>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result</a:t>
            </a:r>
          </a:p>
        </p:txBody>
      </p:sp>
      <p:sp>
        <p:nvSpPr>
          <p:cNvPr id="263179" name="Rectangle 11">
            <a:extLst>
              <a:ext uri="{FF2B5EF4-FFF2-40B4-BE49-F238E27FC236}">
                <a16:creationId xmlns:a16="http://schemas.microsoft.com/office/drawing/2014/main" id="{DA2ABC18-C6FE-2F5C-ADEF-EF248D78ED81}"/>
              </a:ext>
            </a:extLst>
          </p:cNvPr>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263180" name="Line 12">
            <a:extLst>
              <a:ext uri="{FF2B5EF4-FFF2-40B4-BE49-F238E27FC236}">
                <a16:creationId xmlns:a16="http://schemas.microsoft.com/office/drawing/2014/main" id="{3691A8BD-AD74-EDD8-22A0-4E6D1D04173C}"/>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3181" name="Line 13">
            <a:extLst>
              <a:ext uri="{FF2B5EF4-FFF2-40B4-BE49-F238E27FC236}">
                <a16:creationId xmlns:a16="http://schemas.microsoft.com/office/drawing/2014/main" id="{01893A8D-9CBA-1BBD-BDEB-48187F4610ED}"/>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3182" name="Line 14">
            <a:extLst>
              <a:ext uri="{FF2B5EF4-FFF2-40B4-BE49-F238E27FC236}">
                <a16:creationId xmlns:a16="http://schemas.microsoft.com/office/drawing/2014/main" id="{036BF5F5-4BF3-B3F2-5A2F-5B86E50995B3}"/>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3183" name="Line 15">
            <a:extLst>
              <a:ext uri="{FF2B5EF4-FFF2-40B4-BE49-F238E27FC236}">
                <a16:creationId xmlns:a16="http://schemas.microsoft.com/office/drawing/2014/main" id="{35FCA73E-5650-A3D8-B0B6-FD7D3E256F4E}"/>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3184" name="Rectangle 16">
            <a:extLst>
              <a:ext uri="{FF2B5EF4-FFF2-40B4-BE49-F238E27FC236}">
                <a16:creationId xmlns:a16="http://schemas.microsoft.com/office/drawing/2014/main" id="{EB1CD41D-4B9C-5F2A-BA75-0D87081CA108}"/>
              </a:ext>
            </a:extLst>
          </p:cNvPr>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263185" name="Rectangle 17">
            <a:extLst>
              <a:ext uri="{FF2B5EF4-FFF2-40B4-BE49-F238E27FC236}">
                <a16:creationId xmlns:a16="http://schemas.microsoft.com/office/drawing/2014/main" id="{A72A0734-6AE7-3652-14D7-3CB7100DF3DB}"/>
              </a:ext>
            </a:extLst>
          </p:cNvPr>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263186" name="Rectangle 18">
            <a:extLst>
              <a:ext uri="{FF2B5EF4-FFF2-40B4-BE49-F238E27FC236}">
                <a16:creationId xmlns:a16="http://schemas.microsoft.com/office/drawing/2014/main" id="{647B5ED8-E52A-C75E-4F90-06BD72DE2260}"/>
              </a:ext>
            </a:extLst>
          </p:cNvPr>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263187" name="Rectangle 19">
            <a:extLst>
              <a:ext uri="{FF2B5EF4-FFF2-40B4-BE49-F238E27FC236}">
                <a16:creationId xmlns:a16="http://schemas.microsoft.com/office/drawing/2014/main" id="{BA8C86A0-72FD-EA29-2BBD-FFB153289AD1}"/>
              </a:ext>
            </a:extLst>
          </p:cNvPr>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263188" name="Rectangle 20">
            <a:extLst>
              <a:ext uri="{FF2B5EF4-FFF2-40B4-BE49-F238E27FC236}">
                <a16:creationId xmlns:a16="http://schemas.microsoft.com/office/drawing/2014/main" id="{09A62B51-5A44-1DAE-E30C-59D7C612EBF2}"/>
              </a:ext>
            </a:extLst>
          </p:cNvPr>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263189" name="Rectangle 21">
            <a:extLst>
              <a:ext uri="{FF2B5EF4-FFF2-40B4-BE49-F238E27FC236}">
                <a16:creationId xmlns:a16="http://schemas.microsoft.com/office/drawing/2014/main" id="{42E17600-7FD3-5DB7-EE58-2BC5DD23A595}"/>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3190" name="Line 22">
            <a:extLst>
              <a:ext uri="{FF2B5EF4-FFF2-40B4-BE49-F238E27FC236}">
                <a16:creationId xmlns:a16="http://schemas.microsoft.com/office/drawing/2014/main" id="{AA1DF2AF-013D-670C-2C28-923D8815A00A}"/>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3191" name="Rectangle 23">
            <a:extLst>
              <a:ext uri="{FF2B5EF4-FFF2-40B4-BE49-F238E27FC236}">
                <a16:creationId xmlns:a16="http://schemas.microsoft.com/office/drawing/2014/main" id="{99C23D24-29BF-2823-DA74-47C70A98F1F3}"/>
              </a:ext>
            </a:extLst>
          </p:cNvPr>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63192" name="Line 24">
            <a:extLst>
              <a:ext uri="{FF2B5EF4-FFF2-40B4-BE49-F238E27FC236}">
                <a16:creationId xmlns:a16="http://schemas.microsoft.com/office/drawing/2014/main" id="{91424F44-C3DD-BBC6-FE26-8B7657059E3C}"/>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3193" name="Line 25">
            <a:extLst>
              <a:ext uri="{FF2B5EF4-FFF2-40B4-BE49-F238E27FC236}">
                <a16:creationId xmlns:a16="http://schemas.microsoft.com/office/drawing/2014/main" id="{31DDC61B-762D-65E4-942B-A3717D96261C}"/>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3194" name="Line 26">
            <a:extLst>
              <a:ext uri="{FF2B5EF4-FFF2-40B4-BE49-F238E27FC236}">
                <a16:creationId xmlns:a16="http://schemas.microsoft.com/office/drawing/2014/main" id="{179726FC-F1F5-4A78-AF64-5D6DD0B834FB}"/>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3195" name="Line 27">
            <a:extLst>
              <a:ext uri="{FF2B5EF4-FFF2-40B4-BE49-F238E27FC236}">
                <a16:creationId xmlns:a16="http://schemas.microsoft.com/office/drawing/2014/main" id="{616AA739-6586-18D4-915F-1C7BE599277A}"/>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3196" name="Rectangle 28">
            <a:extLst>
              <a:ext uri="{FF2B5EF4-FFF2-40B4-BE49-F238E27FC236}">
                <a16:creationId xmlns:a16="http://schemas.microsoft.com/office/drawing/2014/main" id="{82846380-76E3-580C-3E19-6963E2EF4625}"/>
              </a:ext>
            </a:extLst>
          </p:cNvPr>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63197" name="Rectangle 29">
            <a:extLst>
              <a:ext uri="{FF2B5EF4-FFF2-40B4-BE49-F238E27FC236}">
                <a16:creationId xmlns:a16="http://schemas.microsoft.com/office/drawing/2014/main" id="{0DA6B6CC-929F-A46E-9744-106448A94CC5}"/>
              </a:ext>
            </a:extLst>
          </p:cNvPr>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263198" name="Rectangle 30">
            <a:extLst>
              <a:ext uri="{FF2B5EF4-FFF2-40B4-BE49-F238E27FC236}">
                <a16:creationId xmlns:a16="http://schemas.microsoft.com/office/drawing/2014/main" id="{F89BB2BC-985E-8400-F5A2-7C6197BAFC96}"/>
              </a:ext>
            </a:extLst>
          </p:cNvPr>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263199" name="Rectangle 31">
            <a:extLst>
              <a:ext uri="{FF2B5EF4-FFF2-40B4-BE49-F238E27FC236}">
                <a16:creationId xmlns:a16="http://schemas.microsoft.com/office/drawing/2014/main" id="{0453468B-296B-B590-06A3-70C41A49D3E8}"/>
              </a:ext>
            </a:extLst>
          </p:cNvPr>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263200" name="Rectangle 32">
            <a:extLst>
              <a:ext uri="{FF2B5EF4-FFF2-40B4-BE49-F238E27FC236}">
                <a16:creationId xmlns:a16="http://schemas.microsoft.com/office/drawing/2014/main" id="{D154C540-E58D-5C55-84F5-041FB4759D7F}"/>
              </a:ext>
            </a:extLst>
          </p:cNvPr>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263201" name="AutoShape 33">
            <a:extLst>
              <a:ext uri="{FF2B5EF4-FFF2-40B4-BE49-F238E27FC236}">
                <a16:creationId xmlns:a16="http://schemas.microsoft.com/office/drawing/2014/main" id="{835BB57D-7119-AFDC-DC3A-5EBA19C08A2D}"/>
              </a:ext>
            </a:extLst>
          </p:cNvPr>
          <p:cNvSpPr>
            <a:spLocks noChangeArrowheads="1"/>
          </p:cNvSpPr>
          <p:nvPr/>
        </p:nvSpPr>
        <p:spPr bwMode="auto">
          <a:xfrm>
            <a:off x="6030913" y="1585913"/>
            <a:ext cx="2843212" cy="806450"/>
          </a:xfrm>
          <a:prstGeom prst="wedgeRoundRectCallout">
            <a:avLst>
              <a:gd name="adj1" fmla="val -106060"/>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After this, i becomes 4 and j becomes 1</a:t>
            </a:r>
          </a:p>
        </p:txBody>
      </p:sp>
      <p:sp>
        <p:nvSpPr>
          <p:cNvPr id="263202" name="Rectangle 34">
            <a:extLst>
              <a:ext uri="{FF2B5EF4-FFF2-40B4-BE49-F238E27FC236}">
                <a16:creationId xmlns:a16="http://schemas.microsoft.com/office/drawing/2014/main" id="{E1A75DFA-67FD-730B-2F9A-A5D4B564377D}"/>
              </a:ext>
            </a:extLst>
          </p:cNvPr>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3203" name="Rectangle 36">
            <a:extLst>
              <a:ext uri="{FF2B5EF4-FFF2-40B4-BE49-F238E27FC236}">
                <a16:creationId xmlns:a16="http://schemas.microsoft.com/office/drawing/2014/main" id="{B089B84E-1239-1704-710D-2551B248E4F4}"/>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3" name="Slide Number Placeholder 4">
            <a:extLst>
              <a:ext uri="{FF2B5EF4-FFF2-40B4-BE49-F238E27FC236}">
                <a16:creationId xmlns:a16="http://schemas.microsoft.com/office/drawing/2014/main" id="{3908BCFB-4633-3BD6-D178-DCDDD6D8B4A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FE07F24-6779-0944-8F71-774C03C2CA13}" type="slidenum">
              <a:rPr lang="en-US" altLang="en-US" sz="1400"/>
              <a:pPr>
                <a:spcBef>
                  <a:spcPct val="0"/>
                </a:spcBef>
                <a:buClrTx/>
                <a:buSzTx/>
                <a:buFontTx/>
                <a:buNone/>
              </a:pPr>
              <a:t>194</a:t>
            </a:fld>
            <a:endParaRPr lang="en-US" altLang="en-US" sz="1400"/>
          </a:p>
        </p:txBody>
      </p:sp>
      <p:sp>
        <p:nvSpPr>
          <p:cNvPr id="264194" name="Rectangle 2">
            <a:extLst>
              <a:ext uri="{FF2B5EF4-FFF2-40B4-BE49-F238E27FC236}">
                <a16:creationId xmlns:a16="http://schemas.microsoft.com/office/drawing/2014/main" id="{4C2D8FDB-19ED-22C1-A4D6-C209D4A9713F}"/>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80900" name="Rectangle 3">
            <a:extLst>
              <a:ext uri="{FF2B5EF4-FFF2-40B4-BE49-F238E27FC236}">
                <a16:creationId xmlns:a16="http://schemas.microsoft.com/office/drawing/2014/main" id="{3AECB2E9-0BB4-E349-F0DD-442127542717}"/>
              </a:ext>
            </a:extLst>
          </p:cNvPr>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public static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reverse(</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list)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result = new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a:t>
            </a:r>
            <a:r>
              <a:rPr lang="en-US" b="1" dirty="0" err="1">
                <a:solidFill>
                  <a:schemeClr val="accent4"/>
                </a:solidFill>
                <a:latin typeface="Courier New" pitchFamily="49" charset="0"/>
                <a:cs typeface="Courier New" pitchFamily="49" charset="0"/>
              </a:rPr>
              <a:t>list.length</a:t>
            </a:r>
            <a:r>
              <a:rPr lang="en-US" b="1" dirty="0">
                <a:solidFill>
                  <a:schemeClr val="accent4"/>
                </a:solidFill>
                <a:latin typeface="Courier New" pitchFamily="49" charset="0"/>
                <a:cs typeface="Courier New" pitchFamily="49" charset="0"/>
              </a:rPr>
              <a: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for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 0, j = </a:t>
            </a:r>
            <a:r>
              <a:rPr lang="en-US" b="1" dirty="0" err="1">
                <a:solidFill>
                  <a:schemeClr val="accent4"/>
                </a:solidFill>
                <a:latin typeface="Courier New" pitchFamily="49" charset="0"/>
                <a:cs typeface="Courier New" pitchFamily="49" charset="0"/>
              </a:rPr>
              <a:t>result.length</a:t>
            </a:r>
            <a:r>
              <a:rPr lang="en-US" b="1" dirty="0">
                <a:solidFill>
                  <a:schemeClr val="accent4"/>
                </a:solidFill>
                <a:latin typeface="Courier New" pitchFamily="49" charset="0"/>
                <a:cs typeface="Courier New" pitchFamily="49" charset="0"/>
              </a:rPr>
              <a:t> - 1;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&lt; </a:t>
            </a:r>
            <a:r>
              <a:rPr lang="en-US" b="1" dirty="0" err="1">
                <a:solidFill>
                  <a:schemeClr val="accent4"/>
                </a:solidFill>
                <a:latin typeface="Courier New" pitchFamily="49" charset="0"/>
                <a:cs typeface="Courier New" pitchFamily="49" charset="0"/>
              </a:rPr>
              <a:t>list.length</a:t>
            </a: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j--)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result[j] = list[</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return result;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a:t>
            </a:r>
          </a:p>
        </p:txBody>
      </p:sp>
      <p:sp>
        <p:nvSpPr>
          <p:cNvPr id="264196" name="Rectangle 4">
            <a:extLst>
              <a:ext uri="{FF2B5EF4-FFF2-40B4-BE49-F238E27FC236}">
                <a16:creationId xmlns:a16="http://schemas.microsoft.com/office/drawing/2014/main" id="{86748E61-AC2E-AB83-2CE5-1254EE37E982}"/>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0902" name="Rectangle 5">
            <a:extLst>
              <a:ext uri="{FF2B5EF4-FFF2-40B4-BE49-F238E27FC236}">
                <a16:creationId xmlns:a16="http://schemas.microsoft.com/office/drawing/2014/main" id="{5E9419BF-9ACC-F2B1-AB3A-CC8ACCF17DC3}"/>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264198" name="Text Box 6">
            <a:extLst>
              <a:ext uri="{FF2B5EF4-FFF2-40B4-BE49-F238E27FC236}">
                <a16:creationId xmlns:a16="http://schemas.microsoft.com/office/drawing/2014/main" id="{351A7EE3-58CD-699E-4A5A-5DD06A728E36}"/>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264199" name="Rectangle 7">
            <a:extLst>
              <a:ext uri="{FF2B5EF4-FFF2-40B4-BE49-F238E27FC236}">
                <a16:creationId xmlns:a16="http://schemas.microsoft.com/office/drawing/2014/main" id="{8DF0FCFB-9DDE-37C7-C6DB-C87F54BDF9EC}"/>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4200" name="Line 8">
            <a:extLst>
              <a:ext uri="{FF2B5EF4-FFF2-40B4-BE49-F238E27FC236}">
                <a16:creationId xmlns:a16="http://schemas.microsoft.com/office/drawing/2014/main" id="{B95A5861-3B04-F795-609F-3AB364C84BED}"/>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01" name="Text Box 9">
            <a:extLst>
              <a:ext uri="{FF2B5EF4-FFF2-40B4-BE49-F238E27FC236}">
                <a16:creationId xmlns:a16="http://schemas.microsoft.com/office/drawing/2014/main" id="{CC90C176-4558-FACB-41CE-487F89632501}"/>
              </a:ext>
            </a:extLst>
          </p:cNvPr>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264202" name="Text Box 10">
            <a:extLst>
              <a:ext uri="{FF2B5EF4-FFF2-40B4-BE49-F238E27FC236}">
                <a16:creationId xmlns:a16="http://schemas.microsoft.com/office/drawing/2014/main" id="{3D135086-D834-60E9-83B9-BD2485B62545}"/>
              </a:ext>
            </a:extLst>
          </p:cNvPr>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result</a:t>
            </a:r>
          </a:p>
        </p:txBody>
      </p:sp>
      <p:sp>
        <p:nvSpPr>
          <p:cNvPr id="264203" name="Rectangle 11">
            <a:extLst>
              <a:ext uri="{FF2B5EF4-FFF2-40B4-BE49-F238E27FC236}">
                <a16:creationId xmlns:a16="http://schemas.microsoft.com/office/drawing/2014/main" id="{44660DDA-12F8-21FC-3528-0BF7ADA72FEC}"/>
              </a:ext>
            </a:extLst>
          </p:cNvPr>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264204" name="Line 12">
            <a:extLst>
              <a:ext uri="{FF2B5EF4-FFF2-40B4-BE49-F238E27FC236}">
                <a16:creationId xmlns:a16="http://schemas.microsoft.com/office/drawing/2014/main" id="{D8D7780C-3E82-DADC-66B2-C957CEEE975B}"/>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05" name="Line 13">
            <a:extLst>
              <a:ext uri="{FF2B5EF4-FFF2-40B4-BE49-F238E27FC236}">
                <a16:creationId xmlns:a16="http://schemas.microsoft.com/office/drawing/2014/main" id="{679D737B-6AD2-C817-42A0-0CC0E841BCE1}"/>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06" name="Line 14">
            <a:extLst>
              <a:ext uri="{FF2B5EF4-FFF2-40B4-BE49-F238E27FC236}">
                <a16:creationId xmlns:a16="http://schemas.microsoft.com/office/drawing/2014/main" id="{262C439E-F253-33A5-71B0-A91924DCC9F4}"/>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07" name="Line 15">
            <a:extLst>
              <a:ext uri="{FF2B5EF4-FFF2-40B4-BE49-F238E27FC236}">
                <a16:creationId xmlns:a16="http://schemas.microsoft.com/office/drawing/2014/main" id="{8B2B079C-C757-6C81-C1FA-31C1662BAF4C}"/>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08" name="Rectangle 16">
            <a:extLst>
              <a:ext uri="{FF2B5EF4-FFF2-40B4-BE49-F238E27FC236}">
                <a16:creationId xmlns:a16="http://schemas.microsoft.com/office/drawing/2014/main" id="{C5113A38-3AE5-866B-9958-A0468D5E0A98}"/>
              </a:ext>
            </a:extLst>
          </p:cNvPr>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264209" name="Rectangle 17">
            <a:extLst>
              <a:ext uri="{FF2B5EF4-FFF2-40B4-BE49-F238E27FC236}">
                <a16:creationId xmlns:a16="http://schemas.microsoft.com/office/drawing/2014/main" id="{07E6DD18-823D-A2A6-8251-05DF7068537D}"/>
              </a:ext>
            </a:extLst>
          </p:cNvPr>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264210" name="Rectangle 18">
            <a:extLst>
              <a:ext uri="{FF2B5EF4-FFF2-40B4-BE49-F238E27FC236}">
                <a16:creationId xmlns:a16="http://schemas.microsoft.com/office/drawing/2014/main" id="{E104C8D9-AF22-CC82-453F-5ECC3ADBB732}"/>
              </a:ext>
            </a:extLst>
          </p:cNvPr>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264211" name="Rectangle 19">
            <a:extLst>
              <a:ext uri="{FF2B5EF4-FFF2-40B4-BE49-F238E27FC236}">
                <a16:creationId xmlns:a16="http://schemas.microsoft.com/office/drawing/2014/main" id="{761788E7-0606-5D66-AB41-1E7EC76B9F07}"/>
              </a:ext>
            </a:extLst>
          </p:cNvPr>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264212" name="Rectangle 20">
            <a:extLst>
              <a:ext uri="{FF2B5EF4-FFF2-40B4-BE49-F238E27FC236}">
                <a16:creationId xmlns:a16="http://schemas.microsoft.com/office/drawing/2014/main" id="{E01568AE-FA16-C75E-5135-1F99552E4DEE}"/>
              </a:ext>
            </a:extLst>
          </p:cNvPr>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264213" name="Rectangle 21">
            <a:extLst>
              <a:ext uri="{FF2B5EF4-FFF2-40B4-BE49-F238E27FC236}">
                <a16:creationId xmlns:a16="http://schemas.microsoft.com/office/drawing/2014/main" id="{4A14768A-825B-BAC5-0C7D-01128488C37B}"/>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4214" name="Line 22">
            <a:extLst>
              <a:ext uri="{FF2B5EF4-FFF2-40B4-BE49-F238E27FC236}">
                <a16:creationId xmlns:a16="http://schemas.microsoft.com/office/drawing/2014/main" id="{6319D3E8-611E-EF10-7BBB-B37CA4DCA02D}"/>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15" name="Rectangle 23">
            <a:extLst>
              <a:ext uri="{FF2B5EF4-FFF2-40B4-BE49-F238E27FC236}">
                <a16:creationId xmlns:a16="http://schemas.microsoft.com/office/drawing/2014/main" id="{7E42BEFC-DAF4-9569-9695-3A147579E5C3}"/>
              </a:ext>
            </a:extLst>
          </p:cNvPr>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64216" name="Line 24">
            <a:extLst>
              <a:ext uri="{FF2B5EF4-FFF2-40B4-BE49-F238E27FC236}">
                <a16:creationId xmlns:a16="http://schemas.microsoft.com/office/drawing/2014/main" id="{ACE76DBC-9473-AC18-8797-504AE8A8F249}"/>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17" name="Line 25">
            <a:extLst>
              <a:ext uri="{FF2B5EF4-FFF2-40B4-BE49-F238E27FC236}">
                <a16:creationId xmlns:a16="http://schemas.microsoft.com/office/drawing/2014/main" id="{B44B6734-3469-835D-111E-AFC9ED562105}"/>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18" name="Line 26">
            <a:extLst>
              <a:ext uri="{FF2B5EF4-FFF2-40B4-BE49-F238E27FC236}">
                <a16:creationId xmlns:a16="http://schemas.microsoft.com/office/drawing/2014/main" id="{7E92E02D-A19A-76B2-C810-6DEA9F0C5171}"/>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19" name="Line 27">
            <a:extLst>
              <a:ext uri="{FF2B5EF4-FFF2-40B4-BE49-F238E27FC236}">
                <a16:creationId xmlns:a16="http://schemas.microsoft.com/office/drawing/2014/main" id="{3E676E0F-29EB-C68A-4247-E1E167A7FCD3}"/>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20" name="Rectangle 28">
            <a:extLst>
              <a:ext uri="{FF2B5EF4-FFF2-40B4-BE49-F238E27FC236}">
                <a16:creationId xmlns:a16="http://schemas.microsoft.com/office/drawing/2014/main" id="{58B1B0AC-9BC7-9BA8-F0F2-722750B99430}"/>
              </a:ext>
            </a:extLst>
          </p:cNvPr>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64221" name="Rectangle 29">
            <a:extLst>
              <a:ext uri="{FF2B5EF4-FFF2-40B4-BE49-F238E27FC236}">
                <a16:creationId xmlns:a16="http://schemas.microsoft.com/office/drawing/2014/main" id="{D2B19100-DBD9-663D-17E6-1AD1EDDA8A2F}"/>
              </a:ext>
            </a:extLst>
          </p:cNvPr>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264222" name="Rectangle 30">
            <a:extLst>
              <a:ext uri="{FF2B5EF4-FFF2-40B4-BE49-F238E27FC236}">
                <a16:creationId xmlns:a16="http://schemas.microsoft.com/office/drawing/2014/main" id="{062BD545-FC0F-2C86-3902-9221A132946B}"/>
              </a:ext>
            </a:extLst>
          </p:cNvPr>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264223" name="Rectangle 31">
            <a:extLst>
              <a:ext uri="{FF2B5EF4-FFF2-40B4-BE49-F238E27FC236}">
                <a16:creationId xmlns:a16="http://schemas.microsoft.com/office/drawing/2014/main" id="{66C5C6AF-4035-B5BB-79D8-135FC7DB6997}"/>
              </a:ext>
            </a:extLst>
          </p:cNvPr>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264224" name="Rectangle 32">
            <a:extLst>
              <a:ext uri="{FF2B5EF4-FFF2-40B4-BE49-F238E27FC236}">
                <a16:creationId xmlns:a16="http://schemas.microsoft.com/office/drawing/2014/main" id="{D5992461-86A0-819C-9C6E-82B4D60ADB3D}"/>
              </a:ext>
            </a:extLst>
          </p:cNvPr>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264225" name="AutoShape 33">
            <a:extLst>
              <a:ext uri="{FF2B5EF4-FFF2-40B4-BE49-F238E27FC236}">
                <a16:creationId xmlns:a16="http://schemas.microsoft.com/office/drawing/2014/main" id="{611423D4-963A-7A79-15BB-9BE45337E6A0}"/>
              </a:ext>
            </a:extLst>
          </p:cNvPr>
          <p:cNvSpPr>
            <a:spLocks noChangeArrowheads="1"/>
          </p:cNvSpPr>
          <p:nvPr/>
        </p:nvSpPr>
        <p:spPr bwMode="auto">
          <a:xfrm>
            <a:off x="6030913" y="1585913"/>
            <a:ext cx="2843212" cy="806450"/>
          </a:xfrm>
          <a:prstGeom prst="wedgeRoundRectCallout">
            <a:avLst>
              <a:gd name="adj1" fmla="val -106060"/>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(=4) is still less than 6</a:t>
            </a:r>
          </a:p>
        </p:txBody>
      </p:sp>
      <p:sp>
        <p:nvSpPr>
          <p:cNvPr id="264226" name="Rectangle 34">
            <a:extLst>
              <a:ext uri="{FF2B5EF4-FFF2-40B4-BE49-F238E27FC236}">
                <a16:creationId xmlns:a16="http://schemas.microsoft.com/office/drawing/2014/main" id="{C0EE98FB-BE8C-7948-197A-52B0987CDBD0}"/>
              </a:ext>
            </a:extLst>
          </p:cNvPr>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4227" name="Rectangle 36">
            <a:extLst>
              <a:ext uri="{FF2B5EF4-FFF2-40B4-BE49-F238E27FC236}">
                <a16:creationId xmlns:a16="http://schemas.microsoft.com/office/drawing/2014/main" id="{0A8762EA-EBD2-9DE4-E044-F11F32862AA2}"/>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Slide Number Placeholder 4">
            <a:extLst>
              <a:ext uri="{FF2B5EF4-FFF2-40B4-BE49-F238E27FC236}">
                <a16:creationId xmlns:a16="http://schemas.microsoft.com/office/drawing/2014/main" id="{8F4336BD-2F06-6F52-E523-8DE9AB953AA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776E527-E83B-6242-A24A-6A8BD210CD6E}" type="slidenum">
              <a:rPr lang="en-US" altLang="en-US" sz="1400"/>
              <a:pPr>
                <a:spcBef>
                  <a:spcPct val="0"/>
                </a:spcBef>
                <a:buClrTx/>
                <a:buSzTx/>
                <a:buFontTx/>
                <a:buNone/>
              </a:pPr>
              <a:t>195</a:t>
            </a:fld>
            <a:endParaRPr lang="en-US" altLang="en-US" sz="1400"/>
          </a:p>
        </p:txBody>
      </p:sp>
      <p:sp>
        <p:nvSpPr>
          <p:cNvPr id="265218" name="Rectangle 2">
            <a:extLst>
              <a:ext uri="{FF2B5EF4-FFF2-40B4-BE49-F238E27FC236}">
                <a16:creationId xmlns:a16="http://schemas.microsoft.com/office/drawing/2014/main" id="{4452AAD2-4964-53CC-4CDE-4AF4E2138F9A}"/>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81924" name="Rectangle 3">
            <a:extLst>
              <a:ext uri="{FF2B5EF4-FFF2-40B4-BE49-F238E27FC236}">
                <a16:creationId xmlns:a16="http://schemas.microsoft.com/office/drawing/2014/main" id="{398C3BE7-AC1E-123B-646E-0AF0C2919309}"/>
              </a:ext>
            </a:extLst>
          </p:cNvPr>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public static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reverse(</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list)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result = new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a:t>
            </a:r>
            <a:r>
              <a:rPr lang="en-US" b="1" dirty="0" err="1">
                <a:solidFill>
                  <a:schemeClr val="accent4"/>
                </a:solidFill>
                <a:latin typeface="Courier New" pitchFamily="49" charset="0"/>
                <a:cs typeface="Courier New" pitchFamily="49" charset="0"/>
              </a:rPr>
              <a:t>list.length</a:t>
            </a:r>
            <a:r>
              <a:rPr lang="en-US" b="1" dirty="0">
                <a:solidFill>
                  <a:schemeClr val="accent4"/>
                </a:solidFill>
                <a:latin typeface="Courier New" pitchFamily="49" charset="0"/>
                <a:cs typeface="Courier New" pitchFamily="49" charset="0"/>
              </a:rPr>
              <a: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for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 0, j = </a:t>
            </a:r>
            <a:r>
              <a:rPr lang="en-US" b="1" dirty="0" err="1">
                <a:solidFill>
                  <a:schemeClr val="accent4"/>
                </a:solidFill>
                <a:latin typeface="Courier New" pitchFamily="49" charset="0"/>
                <a:cs typeface="Courier New" pitchFamily="49" charset="0"/>
              </a:rPr>
              <a:t>result.length</a:t>
            </a:r>
            <a:r>
              <a:rPr lang="en-US" b="1" dirty="0">
                <a:solidFill>
                  <a:schemeClr val="accent4"/>
                </a:solidFill>
                <a:latin typeface="Courier New" pitchFamily="49" charset="0"/>
                <a:cs typeface="Courier New" pitchFamily="49" charset="0"/>
              </a:rPr>
              <a:t> - 1;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&lt; </a:t>
            </a:r>
            <a:r>
              <a:rPr lang="en-US" b="1" dirty="0" err="1">
                <a:solidFill>
                  <a:schemeClr val="accent4"/>
                </a:solidFill>
                <a:latin typeface="Courier New" pitchFamily="49" charset="0"/>
                <a:cs typeface="Courier New" pitchFamily="49" charset="0"/>
              </a:rPr>
              <a:t>list.length</a:t>
            </a: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j--)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result[j] = list[</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return result;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a:t>
            </a:r>
          </a:p>
        </p:txBody>
      </p:sp>
      <p:sp>
        <p:nvSpPr>
          <p:cNvPr id="265220" name="Rectangle 4">
            <a:extLst>
              <a:ext uri="{FF2B5EF4-FFF2-40B4-BE49-F238E27FC236}">
                <a16:creationId xmlns:a16="http://schemas.microsoft.com/office/drawing/2014/main" id="{6A3DD8A1-8E53-E88C-7EF0-D5BE7A8F5E23}"/>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26" name="Rectangle 5">
            <a:extLst>
              <a:ext uri="{FF2B5EF4-FFF2-40B4-BE49-F238E27FC236}">
                <a16:creationId xmlns:a16="http://schemas.microsoft.com/office/drawing/2014/main" id="{703CD9A3-0CE1-A5DD-EA93-B44818E6E769}"/>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265222" name="Text Box 6">
            <a:extLst>
              <a:ext uri="{FF2B5EF4-FFF2-40B4-BE49-F238E27FC236}">
                <a16:creationId xmlns:a16="http://schemas.microsoft.com/office/drawing/2014/main" id="{3ECF9993-7026-F87E-14D6-7564351D3B52}"/>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265223" name="Rectangle 7">
            <a:extLst>
              <a:ext uri="{FF2B5EF4-FFF2-40B4-BE49-F238E27FC236}">
                <a16:creationId xmlns:a16="http://schemas.microsoft.com/office/drawing/2014/main" id="{D4EF2583-E25B-0B8F-5058-8B1CBB46B50C}"/>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5224" name="Line 8">
            <a:extLst>
              <a:ext uri="{FF2B5EF4-FFF2-40B4-BE49-F238E27FC236}">
                <a16:creationId xmlns:a16="http://schemas.microsoft.com/office/drawing/2014/main" id="{2B133BF4-33DA-269A-02F7-0E0E86CA17F7}"/>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5225" name="Text Box 9">
            <a:extLst>
              <a:ext uri="{FF2B5EF4-FFF2-40B4-BE49-F238E27FC236}">
                <a16:creationId xmlns:a16="http://schemas.microsoft.com/office/drawing/2014/main" id="{83CC9C0A-7A1F-EDAB-1247-69D7E2DAAB09}"/>
              </a:ext>
            </a:extLst>
          </p:cNvPr>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265226" name="Text Box 10">
            <a:extLst>
              <a:ext uri="{FF2B5EF4-FFF2-40B4-BE49-F238E27FC236}">
                <a16:creationId xmlns:a16="http://schemas.microsoft.com/office/drawing/2014/main" id="{4AECDD4E-75F1-9306-661B-DAF6B3E2628E}"/>
              </a:ext>
            </a:extLst>
          </p:cNvPr>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result</a:t>
            </a:r>
          </a:p>
        </p:txBody>
      </p:sp>
      <p:sp>
        <p:nvSpPr>
          <p:cNvPr id="265227" name="Rectangle 11">
            <a:extLst>
              <a:ext uri="{FF2B5EF4-FFF2-40B4-BE49-F238E27FC236}">
                <a16:creationId xmlns:a16="http://schemas.microsoft.com/office/drawing/2014/main" id="{A9F43EA0-8386-A6D6-E7C5-C908DDD209D4}"/>
              </a:ext>
            </a:extLst>
          </p:cNvPr>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265228" name="Line 12">
            <a:extLst>
              <a:ext uri="{FF2B5EF4-FFF2-40B4-BE49-F238E27FC236}">
                <a16:creationId xmlns:a16="http://schemas.microsoft.com/office/drawing/2014/main" id="{3FD39389-06EE-D5EA-A602-74E13D66BA26}"/>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5229" name="Line 13">
            <a:extLst>
              <a:ext uri="{FF2B5EF4-FFF2-40B4-BE49-F238E27FC236}">
                <a16:creationId xmlns:a16="http://schemas.microsoft.com/office/drawing/2014/main" id="{01FA0D15-7221-48F7-CD9B-4AD8C31BD004}"/>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5230" name="Line 14">
            <a:extLst>
              <a:ext uri="{FF2B5EF4-FFF2-40B4-BE49-F238E27FC236}">
                <a16:creationId xmlns:a16="http://schemas.microsoft.com/office/drawing/2014/main" id="{8421AC7E-1286-61BB-F749-0AAAF35EBD26}"/>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5231" name="Line 15">
            <a:extLst>
              <a:ext uri="{FF2B5EF4-FFF2-40B4-BE49-F238E27FC236}">
                <a16:creationId xmlns:a16="http://schemas.microsoft.com/office/drawing/2014/main" id="{7C32A390-E63D-1246-0487-1760AC3855BB}"/>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5232" name="Rectangle 16">
            <a:extLst>
              <a:ext uri="{FF2B5EF4-FFF2-40B4-BE49-F238E27FC236}">
                <a16:creationId xmlns:a16="http://schemas.microsoft.com/office/drawing/2014/main" id="{A91BD066-69A8-82B0-5D6B-B81A99F81D59}"/>
              </a:ext>
            </a:extLst>
          </p:cNvPr>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265233" name="Rectangle 17">
            <a:extLst>
              <a:ext uri="{FF2B5EF4-FFF2-40B4-BE49-F238E27FC236}">
                <a16:creationId xmlns:a16="http://schemas.microsoft.com/office/drawing/2014/main" id="{FC45D85E-3911-1F04-EDF5-47835C3F2077}"/>
              </a:ext>
            </a:extLst>
          </p:cNvPr>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265234" name="Rectangle 18">
            <a:extLst>
              <a:ext uri="{FF2B5EF4-FFF2-40B4-BE49-F238E27FC236}">
                <a16:creationId xmlns:a16="http://schemas.microsoft.com/office/drawing/2014/main" id="{99726885-C616-4B5E-94F1-CE0F3F0F3EE2}"/>
              </a:ext>
            </a:extLst>
          </p:cNvPr>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265235" name="Rectangle 19">
            <a:extLst>
              <a:ext uri="{FF2B5EF4-FFF2-40B4-BE49-F238E27FC236}">
                <a16:creationId xmlns:a16="http://schemas.microsoft.com/office/drawing/2014/main" id="{15BA6E59-01B8-D573-6D2D-7F74E81D8EC5}"/>
              </a:ext>
            </a:extLst>
          </p:cNvPr>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265236" name="Rectangle 20">
            <a:extLst>
              <a:ext uri="{FF2B5EF4-FFF2-40B4-BE49-F238E27FC236}">
                <a16:creationId xmlns:a16="http://schemas.microsoft.com/office/drawing/2014/main" id="{897A3DC0-DC02-35B0-32E5-6099DDD34BD8}"/>
              </a:ext>
            </a:extLst>
          </p:cNvPr>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265237" name="Rectangle 21">
            <a:extLst>
              <a:ext uri="{FF2B5EF4-FFF2-40B4-BE49-F238E27FC236}">
                <a16:creationId xmlns:a16="http://schemas.microsoft.com/office/drawing/2014/main" id="{1F91BB56-718E-371F-8D27-1B9EFAF015C1}"/>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5238" name="Line 22">
            <a:extLst>
              <a:ext uri="{FF2B5EF4-FFF2-40B4-BE49-F238E27FC236}">
                <a16:creationId xmlns:a16="http://schemas.microsoft.com/office/drawing/2014/main" id="{F3B9526E-B837-316D-DC1E-00EEE593F462}"/>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5239" name="Rectangle 23">
            <a:extLst>
              <a:ext uri="{FF2B5EF4-FFF2-40B4-BE49-F238E27FC236}">
                <a16:creationId xmlns:a16="http://schemas.microsoft.com/office/drawing/2014/main" id="{A876E8A8-76ED-4595-F850-94FF3E044211}"/>
              </a:ext>
            </a:extLst>
          </p:cNvPr>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65240" name="Line 24">
            <a:extLst>
              <a:ext uri="{FF2B5EF4-FFF2-40B4-BE49-F238E27FC236}">
                <a16:creationId xmlns:a16="http://schemas.microsoft.com/office/drawing/2014/main" id="{66CF8AB0-84CF-08B0-4CA5-11A74FAC3E6F}"/>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5241" name="Line 25">
            <a:extLst>
              <a:ext uri="{FF2B5EF4-FFF2-40B4-BE49-F238E27FC236}">
                <a16:creationId xmlns:a16="http://schemas.microsoft.com/office/drawing/2014/main" id="{A47CF3E3-61A2-ACED-D1D9-385488F2B647}"/>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5242" name="Line 26">
            <a:extLst>
              <a:ext uri="{FF2B5EF4-FFF2-40B4-BE49-F238E27FC236}">
                <a16:creationId xmlns:a16="http://schemas.microsoft.com/office/drawing/2014/main" id="{49FCEA90-0702-3A14-002A-72401C005109}"/>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5243" name="Line 27">
            <a:extLst>
              <a:ext uri="{FF2B5EF4-FFF2-40B4-BE49-F238E27FC236}">
                <a16:creationId xmlns:a16="http://schemas.microsoft.com/office/drawing/2014/main" id="{248ADEFD-0FFA-9B77-0F50-2150E30897ED}"/>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5244" name="Rectangle 28">
            <a:extLst>
              <a:ext uri="{FF2B5EF4-FFF2-40B4-BE49-F238E27FC236}">
                <a16:creationId xmlns:a16="http://schemas.microsoft.com/office/drawing/2014/main" id="{8782CBDD-FEFC-AE8E-CF05-62C2A55A900E}"/>
              </a:ext>
            </a:extLst>
          </p:cNvPr>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265245" name="Rectangle 29">
            <a:extLst>
              <a:ext uri="{FF2B5EF4-FFF2-40B4-BE49-F238E27FC236}">
                <a16:creationId xmlns:a16="http://schemas.microsoft.com/office/drawing/2014/main" id="{E05857FF-4420-EBB1-7230-4B1107CCCBBC}"/>
              </a:ext>
            </a:extLst>
          </p:cNvPr>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265246" name="Rectangle 30">
            <a:extLst>
              <a:ext uri="{FF2B5EF4-FFF2-40B4-BE49-F238E27FC236}">
                <a16:creationId xmlns:a16="http://schemas.microsoft.com/office/drawing/2014/main" id="{F12195A5-BE8D-061B-1E8E-BA50662DD915}"/>
              </a:ext>
            </a:extLst>
          </p:cNvPr>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265247" name="Rectangle 31">
            <a:extLst>
              <a:ext uri="{FF2B5EF4-FFF2-40B4-BE49-F238E27FC236}">
                <a16:creationId xmlns:a16="http://schemas.microsoft.com/office/drawing/2014/main" id="{9DA74219-3B6F-E870-9105-57BCE1E26DE8}"/>
              </a:ext>
            </a:extLst>
          </p:cNvPr>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265248" name="Rectangle 32">
            <a:extLst>
              <a:ext uri="{FF2B5EF4-FFF2-40B4-BE49-F238E27FC236}">
                <a16:creationId xmlns:a16="http://schemas.microsoft.com/office/drawing/2014/main" id="{21FF7043-7592-F15A-1EE3-DE94F3AA1E5C}"/>
              </a:ext>
            </a:extLst>
          </p:cNvPr>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265249" name="AutoShape 33">
            <a:extLst>
              <a:ext uri="{FF2B5EF4-FFF2-40B4-BE49-F238E27FC236}">
                <a16:creationId xmlns:a16="http://schemas.microsoft.com/office/drawing/2014/main" id="{E4EC985E-107A-F35A-A295-7A63A4B795E0}"/>
              </a:ext>
            </a:extLst>
          </p:cNvPr>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 4 and j = 1 </a:t>
            </a:r>
          </a:p>
          <a:p>
            <a:pPr algn="ctr">
              <a:spcBef>
                <a:spcPct val="0"/>
              </a:spcBef>
              <a:buClrTx/>
              <a:buSzTx/>
              <a:buFontTx/>
              <a:buNone/>
            </a:pPr>
            <a:r>
              <a:rPr lang="en-US" altLang="en-US" sz="1800"/>
              <a:t>Assign list[i] to result[j]</a:t>
            </a:r>
          </a:p>
        </p:txBody>
      </p:sp>
      <p:sp>
        <p:nvSpPr>
          <p:cNvPr id="265250" name="Rectangle 34">
            <a:extLst>
              <a:ext uri="{FF2B5EF4-FFF2-40B4-BE49-F238E27FC236}">
                <a16:creationId xmlns:a16="http://schemas.microsoft.com/office/drawing/2014/main" id="{54AD2BC1-AF28-B4C9-116C-1E772150AB0E}"/>
              </a:ext>
            </a:extLst>
          </p:cNvPr>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5251" name="Line 35">
            <a:extLst>
              <a:ext uri="{FF2B5EF4-FFF2-40B4-BE49-F238E27FC236}">
                <a16:creationId xmlns:a16="http://schemas.microsoft.com/office/drawing/2014/main" id="{7B71BB0D-290E-40EC-AC79-D349890F7265}"/>
              </a:ext>
            </a:extLst>
          </p:cNvPr>
          <p:cNvSpPr>
            <a:spLocks noChangeShapeType="1"/>
          </p:cNvSpPr>
          <p:nvPr/>
        </p:nvSpPr>
        <p:spPr bwMode="auto">
          <a:xfrm flipH="1">
            <a:off x="4149725" y="5272088"/>
            <a:ext cx="119062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5252" name="Rectangle 36">
            <a:extLst>
              <a:ext uri="{FF2B5EF4-FFF2-40B4-BE49-F238E27FC236}">
                <a16:creationId xmlns:a16="http://schemas.microsoft.com/office/drawing/2014/main" id="{103369AC-270C-783C-9849-127AAB771ABF}"/>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Slide Number Placeholder 4">
            <a:extLst>
              <a:ext uri="{FF2B5EF4-FFF2-40B4-BE49-F238E27FC236}">
                <a16:creationId xmlns:a16="http://schemas.microsoft.com/office/drawing/2014/main" id="{F3D5B622-C580-0C47-9AA6-193C82792BE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C06C0A0-6BA2-0F40-B633-1EAC60054D05}" type="slidenum">
              <a:rPr lang="en-US" altLang="en-US" sz="1400"/>
              <a:pPr>
                <a:spcBef>
                  <a:spcPct val="0"/>
                </a:spcBef>
                <a:buClrTx/>
                <a:buSzTx/>
                <a:buFontTx/>
                <a:buNone/>
              </a:pPr>
              <a:t>196</a:t>
            </a:fld>
            <a:endParaRPr lang="en-US" altLang="en-US" sz="1400"/>
          </a:p>
        </p:txBody>
      </p:sp>
      <p:sp>
        <p:nvSpPr>
          <p:cNvPr id="266242" name="Rectangle 2">
            <a:extLst>
              <a:ext uri="{FF2B5EF4-FFF2-40B4-BE49-F238E27FC236}">
                <a16:creationId xmlns:a16="http://schemas.microsoft.com/office/drawing/2014/main" id="{793B4AB1-A290-2371-8A24-900872BDBF91}"/>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82948" name="Rectangle 3">
            <a:extLst>
              <a:ext uri="{FF2B5EF4-FFF2-40B4-BE49-F238E27FC236}">
                <a16:creationId xmlns:a16="http://schemas.microsoft.com/office/drawing/2014/main" id="{9607245C-F2E4-3417-E11A-A5B5CBC13939}"/>
              </a:ext>
            </a:extLst>
          </p:cNvPr>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public static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reverse(</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list)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result = new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a:t>
            </a:r>
            <a:r>
              <a:rPr lang="en-US" b="1" dirty="0" err="1">
                <a:solidFill>
                  <a:schemeClr val="accent4"/>
                </a:solidFill>
                <a:latin typeface="Courier New" pitchFamily="49" charset="0"/>
                <a:cs typeface="Courier New" pitchFamily="49" charset="0"/>
              </a:rPr>
              <a:t>list.length</a:t>
            </a:r>
            <a:r>
              <a:rPr lang="en-US" b="1" dirty="0">
                <a:solidFill>
                  <a:schemeClr val="accent4"/>
                </a:solidFill>
                <a:latin typeface="Courier New" pitchFamily="49" charset="0"/>
                <a:cs typeface="Courier New" pitchFamily="49" charset="0"/>
              </a:rPr>
              <a: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for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 0, j = </a:t>
            </a:r>
            <a:r>
              <a:rPr lang="en-US" b="1" dirty="0" err="1">
                <a:solidFill>
                  <a:schemeClr val="accent4"/>
                </a:solidFill>
                <a:latin typeface="Courier New" pitchFamily="49" charset="0"/>
                <a:cs typeface="Courier New" pitchFamily="49" charset="0"/>
              </a:rPr>
              <a:t>result.length</a:t>
            </a:r>
            <a:r>
              <a:rPr lang="en-US" b="1" dirty="0">
                <a:solidFill>
                  <a:schemeClr val="accent4"/>
                </a:solidFill>
                <a:latin typeface="Courier New" pitchFamily="49" charset="0"/>
                <a:cs typeface="Courier New" pitchFamily="49" charset="0"/>
              </a:rPr>
              <a:t> - 1;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&lt; </a:t>
            </a:r>
            <a:r>
              <a:rPr lang="en-US" b="1" dirty="0" err="1">
                <a:solidFill>
                  <a:schemeClr val="accent4"/>
                </a:solidFill>
                <a:latin typeface="Courier New" pitchFamily="49" charset="0"/>
                <a:cs typeface="Courier New" pitchFamily="49" charset="0"/>
              </a:rPr>
              <a:t>list.length</a:t>
            </a: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j--)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result[j] = list[</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return result;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a:t>
            </a:r>
          </a:p>
        </p:txBody>
      </p:sp>
      <p:sp>
        <p:nvSpPr>
          <p:cNvPr id="266244" name="Rectangle 4">
            <a:extLst>
              <a:ext uri="{FF2B5EF4-FFF2-40B4-BE49-F238E27FC236}">
                <a16:creationId xmlns:a16="http://schemas.microsoft.com/office/drawing/2014/main" id="{29B424B2-8138-1D11-35BA-7D2FF235DC03}"/>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2950" name="Rectangle 5">
            <a:extLst>
              <a:ext uri="{FF2B5EF4-FFF2-40B4-BE49-F238E27FC236}">
                <a16:creationId xmlns:a16="http://schemas.microsoft.com/office/drawing/2014/main" id="{95641256-653D-8301-18EB-C174C5B73717}"/>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266246" name="Text Box 6">
            <a:extLst>
              <a:ext uri="{FF2B5EF4-FFF2-40B4-BE49-F238E27FC236}">
                <a16:creationId xmlns:a16="http://schemas.microsoft.com/office/drawing/2014/main" id="{5E15EA28-4A26-1999-57D4-F97C9A470935}"/>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266247" name="Rectangle 7">
            <a:extLst>
              <a:ext uri="{FF2B5EF4-FFF2-40B4-BE49-F238E27FC236}">
                <a16:creationId xmlns:a16="http://schemas.microsoft.com/office/drawing/2014/main" id="{73C1AC2D-F24D-40C7-DB00-862665F0FD48}"/>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248" name="Line 8">
            <a:extLst>
              <a:ext uri="{FF2B5EF4-FFF2-40B4-BE49-F238E27FC236}">
                <a16:creationId xmlns:a16="http://schemas.microsoft.com/office/drawing/2014/main" id="{D5957C86-CC79-CCAF-FD6A-4CE1D4092C22}"/>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249" name="Text Box 9">
            <a:extLst>
              <a:ext uri="{FF2B5EF4-FFF2-40B4-BE49-F238E27FC236}">
                <a16:creationId xmlns:a16="http://schemas.microsoft.com/office/drawing/2014/main" id="{6227BCFD-C564-E801-5690-D75CF8AEBFB6}"/>
              </a:ext>
            </a:extLst>
          </p:cNvPr>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266250" name="Text Box 10">
            <a:extLst>
              <a:ext uri="{FF2B5EF4-FFF2-40B4-BE49-F238E27FC236}">
                <a16:creationId xmlns:a16="http://schemas.microsoft.com/office/drawing/2014/main" id="{5FCE297E-F1AB-2CF6-1472-3B8D83C07A00}"/>
              </a:ext>
            </a:extLst>
          </p:cNvPr>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result</a:t>
            </a:r>
          </a:p>
        </p:txBody>
      </p:sp>
      <p:sp>
        <p:nvSpPr>
          <p:cNvPr id="266251" name="Rectangle 11">
            <a:extLst>
              <a:ext uri="{FF2B5EF4-FFF2-40B4-BE49-F238E27FC236}">
                <a16:creationId xmlns:a16="http://schemas.microsoft.com/office/drawing/2014/main" id="{33C85389-E88B-2EF9-5207-0A5C7E6985CE}"/>
              </a:ext>
            </a:extLst>
          </p:cNvPr>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266252" name="Line 12">
            <a:extLst>
              <a:ext uri="{FF2B5EF4-FFF2-40B4-BE49-F238E27FC236}">
                <a16:creationId xmlns:a16="http://schemas.microsoft.com/office/drawing/2014/main" id="{6853D61E-AF0D-C271-1A46-FDB03A86D98F}"/>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253" name="Line 13">
            <a:extLst>
              <a:ext uri="{FF2B5EF4-FFF2-40B4-BE49-F238E27FC236}">
                <a16:creationId xmlns:a16="http://schemas.microsoft.com/office/drawing/2014/main" id="{93861D66-3EF3-87BD-0261-89639CA89B8D}"/>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254" name="Line 14">
            <a:extLst>
              <a:ext uri="{FF2B5EF4-FFF2-40B4-BE49-F238E27FC236}">
                <a16:creationId xmlns:a16="http://schemas.microsoft.com/office/drawing/2014/main" id="{31A74935-4933-1270-88AA-62AD37E3E922}"/>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255" name="Line 15">
            <a:extLst>
              <a:ext uri="{FF2B5EF4-FFF2-40B4-BE49-F238E27FC236}">
                <a16:creationId xmlns:a16="http://schemas.microsoft.com/office/drawing/2014/main" id="{77FEFCC8-B527-7C49-1BE4-E811227ACAAB}"/>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256" name="Rectangle 16">
            <a:extLst>
              <a:ext uri="{FF2B5EF4-FFF2-40B4-BE49-F238E27FC236}">
                <a16:creationId xmlns:a16="http://schemas.microsoft.com/office/drawing/2014/main" id="{A97F951F-806C-2DB0-C7D9-EEB0D784B4DF}"/>
              </a:ext>
            </a:extLst>
          </p:cNvPr>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266257" name="Rectangle 17">
            <a:extLst>
              <a:ext uri="{FF2B5EF4-FFF2-40B4-BE49-F238E27FC236}">
                <a16:creationId xmlns:a16="http://schemas.microsoft.com/office/drawing/2014/main" id="{2D2410E1-E61B-B23E-6469-9DBC7B26DAE6}"/>
              </a:ext>
            </a:extLst>
          </p:cNvPr>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266258" name="Rectangle 18">
            <a:extLst>
              <a:ext uri="{FF2B5EF4-FFF2-40B4-BE49-F238E27FC236}">
                <a16:creationId xmlns:a16="http://schemas.microsoft.com/office/drawing/2014/main" id="{DB2FEE66-8D26-F42E-BBF3-7A53C59DF3BD}"/>
              </a:ext>
            </a:extLst>
          </p:cNvPr>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266259" name="Rectangle 19">
            <a:extLst>
              <a:ext uri="{FF2B5EF4-FFF2-40B4-BE49-F238E27FC236}">
                <a16:creationId xmlns:a16="http://schemas.microsoft.com/office/drawing/2014/main" id="{39F4B254-67D7-5710-EDAD-8DA18A5B1825}"/>
              </a:ext>
            </a:extLst>
          </p:cNvPr>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266260" name="Rectangle 20">
            <a:extLst>
              <a:ext uri="{FF2B5EF4-FFF2-40B4-BE49-F238E27FC236}">
                <a16:creationId xmlns:a16="http://schemas.microsoft.com/office/drawing/2014/main" id="{8AA8E308-1010-50E3-0AA8-CB61A81859D1}"/>
              </a:ext>
            </a:extLst>
          </p:cNvPr>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266261" name="Rectangle 21">
            <a:extLst>
              <a:ext uri="{FF2B5EF4-FFF2-40B4-BE49-F238E27FC236}">
                <a16:creationId xmlns:a16="http://schemas.microsoft.com/office/drawing/2014/main" id="{6C29B73F-14FB-AB23-B40C-BFB4A0A81099}"/>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262" name="Line 22">
            <a:extLst>
              <a:ext uri="{FF2B5EF4-FFF2-40B4-BE49-F238E27FC236}">
                <a16:creationId xmlns:a16="http://schemas.microsoft.com/office/drawing/2014/main" id="{4C6E423A-07B7-3C65-B5CF-AD198960DD30}"/>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263" name="Rectangle 23">
            <a:extLst>
              <a:ext uri="{FF2B5EF4-FFF2-40B4-BE49-F238E27FC236}">
                <a16:creationId xmlns:a16="http://schemas.microsoft.com/office/drawing/2014/main" id="{2093C2D3-0B1B-54E6-DB57-72C5AC7B9B3D}"/>
              </a:ext>
            </a:extLst>
          </p:cNvPr>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66264" name="Line 24">
            <a:extLst>
              <a:ext uri="{FF2B5EF4-FFF2-40B4-BE49-F238E27FC236}">
                <a16:creationId xmlns:a16="http://schemas.microsoft.com/office/drawing/2014/main" id="{A32DA4AB-F57A-8C87-08A0-3D9244ACDCBB}"/>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265" name="Line 25">
            <a:extLst>
              <a:ext uri="{FF2B5EF4-FFF2-40B4-BE49-F238E27FC236}">
                <a16:creationId xmlns:a16="http://schemas.microsoft.com/office/drawing/2014/main" id="{A93BAA92-EC9B-AACD-04EB-2DC5CEF9F652}"/>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266" name="Line 26">
            <a:extLst>
              <a:ext uri="{FF2B5EF4-FFF2-40B4-BE49-F238E27FC236}">
                <a16:creationId xmlns:a16="http://schemas.microsoft.com/office/drawing/2014/main" id="{746A6AD3-B365-F3B3-3866-FA2ECECBAAA4}"/>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267" name="Line 27">
            <a:extLst>
              <a:ext uri="{FF2B5EF4-FFF2-40B4-BE49-F238E27FC236}">
                <a16:creationId xmlns:a16="http://schemas.microsoft.com/office/drawing/2014/main" id="{300E794C-9E8D-8788-4D15-DA07542E5E89}"/>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268" name="Rectangle 28">
            <a:extLst>
              <a:ext uri="{FF2B5EF4-FFF2-40B4-BE49-F238E27FC236}">
                <a16:creationId xmlns:a16="http://schemas.microsoft.com/office/drawing/2014/main" id="{C8C0FA35-5878-4A5E-35EC-D0AE291B83A8}"/>
              </a:ext>
            </a:extLst>
          </p:cNvPr>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266269" name="Rectangle 29">
            <a:extLst>
              <a:ext uri="{FF2B5EF4-FFF2-40B4-BE49-F238E27FC236}">
                <a16:creationId xmlns:a16="http://schemas.microsoft.com/office/drawing/2014/main" id="{8D9A537A-A64B-49A6-6393-78DEB4CAD346}"/>
              </a:ext>
            </a:extLst>
          </p:cNvPr>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266270" name="Rectangle 30">
            <a:extLst>
              <a:ext uri="{FF2B5EF4-FFF2-40B4-BE49-F238E27FC236}">
                <a16:creationId xmlns:a16="http://schemas.microsoft.com/office/drawing/2014/main" id="{7515DC85-B6E8-5D2D-9ECF-57F22E0FCCCE}"/>
              </a:ext>
            </a:extLst>
          </p:cNvPr>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266271" name="Rectangle 31">
            <a:extLst>
              <a:ext uri="{FF2B5EF4-FFF2-40B4-BE49-F238E27FC236}">
                <a16:creationId xmlns:a16="http://schemas.microsoft.com/office/drawing/2014/main" id="{8F8899A7-AC03-1331-C33B-2C667726370D}"/>
              </a:ext>
            </a:extLst>
          </p:cNvPr>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266272" name="Rectangle 32">
            <a:extLst>
              <a:ext uri="{FF2B5EF4-FFF2-40B4-BE49-F238E27FC236}">
                <a16:creationId xmlns:a16="http://schemas.microsoft.com/office/drawing/2014/main" id="{DED6020A-3302-7027-68D2-362CF94F9FE2}"/>
              </a:ext>
            </a:extLst>
          </p:cNvPr>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266273" name="AutoShape 33">
            <a:extLst>
              <a:ext uri="{FF2B5EF4-FFF2-40B4-BE49-F238E27FC236}">
                <a16:creationId xmlns:a16="http://schemas.microsoft.com/office/drawing/2014/main" id="{E1E5ADB0-3DF1-5186-65D8-4A1EA2F6AAF5}"/>
              </a:ext>
            </a:extLst>
          </p:cNvPr>
          <p:cNvSpPr>
            <a:spLocks noChangeArrowheads="1"/>
          </p:cNvSpPr>
          <p:nvPr/>
        </p:nvSpPr>
        <p:spPr bwMode="auto">
          <a:xfrm>
            <a:off x="6030913" y="1585913"/>
            <a:ext cx="2843212" cy="806450"/>
          </a:xfrm>
          <a:prstGeom prst="wedgeRoundRectCallout">
            <a:avLst>
              <a:gd name="adj1" fmla="val -106060"/>
              <a:gd name="adj2" fmla="val 13740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After this, i becomes 5 and j becomes 0</a:t>
            </a:r>
          </a:p>
        </p:txBody>
      </p:sp>
      <p:sp>
        <p:nvSpPr>
          <p:cNvPr id="266274" name="Rectangle 34">
            <a:extLst>
              <a:ext uri="{FF2B5EF4-FFF2-40B4-BE49-F238E27FC236}">
                <a16:creationId xmlns:a16="http://schemas.microsoft.com/office/drawing/2014/main" id="{2ED70D48-2D13-85C4-090C-038717C766DA}"/>
              </a:ext>
            </a:extLst>
          </p:cNvPr>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275" name="Rectangle 36">
            <a:extLst>
              <a:ext uri="{FF2B5EF4-FFF2-40B4-BE49-F238E27FC236}">
                <a16:creationId xmlns:a16="http://schemas.microsoft.com/office/drawing/2014/main" id="{134666B3-9B2D-E52D-15B8-9C9F8306663E}"/>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5" name="Slide Number Placeholder 4">
            <a:extLst>
              <a:ext uri="{FF2B5EF4-FFF2-40B4-BE49-F238E27FC236}">
                <a16:creationId xmlns:a16="http://schemas.microsoft.com/office/drawing/2014/main" id="{C6320989-1D3C-05B7-2685-02E7365FBD4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004493D-BFE7-124E-8903-427C6E3629A6}" type="slidenum">
              <a:rPr lang="en-US" altLang="en-US" sz="1400"/>
              <a:pPr>
                <a:spcBef>
                  <a:spcPct val="0"/>
                </a:spcBef>
                <a:buClrTx/>
                <a:buSzTx/>
                <a:buFontTx/>
                <a:buNone/>
              </a:pPr>
              <a:t>197</a:t>
            </a:fld>
            <a:endParaRPr lang="en-US" altLang="en-US" sz="1400"/>
          </a:p>
        </p:txBody>
      </p:sp>
      <p:sp>
        <p:nvSpPr>
          <p:cNvPr id="267266" name="Rectangle 2">
            <a:extLst>
              <a:ext uri="{FF2B5EF4-FFF2-40B4-BE49-F238E27FC236}">
                <a16:creationId xmlns:a16="http://schemas.microsoft.com/office/drawing/2014/main" id="{2678FF81-6FE9-79A0-9758-018BA53952C7}"/>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83972" name="Rectangle 3">
            <a:extLst>
              <a:ext uri="{FF2B5EF4-FFF2-40B4-BE49-F238E27FC236}">
                <a16:creationId xmlns:a16="http://schemas.microsoft.com/office/drawing/2014/main" id="{165C38D6-F72D-A37E-303B-A56379001659}"/>
              </a:ext>
            </a:extLst>
          </p:cNvPr>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public static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reverse(</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list)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result = new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a:t>
            </a:r>
            <a:r>
              <a:rPr lang="en-US" b="1" dirty="0" err="1">
                <a:solidFill>
                  <a:schemeClr val="accent4"/>
                </a:solidFill>
                <a:latin typeface="Courier New" pitchFamily="49" charset="0"/>
                <a:cs typeface="Courier New" pitchFamily="49" charset="0"/>
              </a:rPr>
              <a:t>list.length</a:t>
            </a:r>
            <a:r>
              <a:rPr lang="en-US" b="1" dirty="0">
                <a:solidFill>
                  <a:schemeClr val="accent4"/>
                </a:solidFill>
                <a:latin typeface="Courier New" pitchFamily="49" charset="0"/>
                <a:cs typeface="Courier New" pitchFamily="49" charset="0"/>
              </a:rPr>
              <a: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for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 0, j = </a:t>
            </a:r>
            <a:r>
              <a:rPr lang="en-US" b="1" dirty="0" err="1">
                <a:solidFill>
                  <a:schemeClr val="accent4"/>
                </a:solidFill>
                <a:latin typeface="Courier New" pitchFamily="49" charset="0"/>
                <a:cs typeface="Courier New" pitchFamily="49" charset="0"/>
              </a:rPr>
              <a:t>result.length</a:t>
            </a:r>
            <a:r>
              <a:rPr lang="en-US" b="1" dirty="0">
                <a:solidFill>
                  <a:schemeClr val="accent4"/>
                </a:solidFill>
                <a:latin typeface="Courier New" pitchFamily="49" charset="0"/>
                <a:cs typeface="Courier New" pitchFamily="49" charset="0"/>
              </a:rPr>
              <a:t> - 1;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&lt; </a:t>
            </a:r>
            <a:r>
              <a:rPr lang="en-US" b="1" dirty="0" err="1">
                <a:solidFill>
                  <a:schemeClr val="accent4"/>
                </a:solidFill>
                <a:latin typeface="Courier New" pitchFamily="49" charset="0"/>
                <a:cs typeface="Courier New" pitchFamily="49" charset="0"/>
              </a:rPr>
              <a:t>list.length</a:t>
            </a: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j--)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result[j] = list[</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return result;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a:t>
            </a:r>
          </a:p>
        </p:txBody>
      </p:sp>
      <p:sp>
        <p:nvSpPr>
          <p:cNvPr id="267268" name="Rectangle 4">
            <a:extLst>
              <a:ext uri="{FF2B5EF4-FFF2-40B4-BE49-F238E27FC236}">
                <a16:creationId xmlns:a16="http://schemas.microsoft.com/office/drawing/2014/main" id="{08B5D18C-D4F2-BB07-38D8-C6F407CC6E5D}"/>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3974" name="Rectangle 5">
            <a:extLst>
              <a:ext uri="{FF2B5EF4-FFF2-40B4-BE49-F238E27FC236}">
                <a16:creationId xmlns:a16="http://schemas.microsoft.com/office/drawing/2014/main" id="{639BA5CC-8560-F22C-AB10-B75CA88D5C14}"/>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267270" name="Text Box 6">
            <a:extLst>
              <a:ext uri="{FF2B5EF4-FFF2-40B4-BE49-F238E27FC236}">
                <a16:creationId xmlns:a16="http://schemas.microsoft.com/office/drawing/2014/main" id="{D44B4C0A-91AE-493D-0112-311BD223DF56}"/>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267271" name="Rectangle 7">
            <a:extLst>
              <a:ext uri="{FF2B5EF4-FFF2-40B4-BE49-F238E27FC236}">
                <a16:creationId xmlns:a16="http://schemas.microsoft.com/office/drawing/2014/main" id="{B96418AE-9029-980E-BCF4-3497F7A30D8A}"/>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7272" name="Line 8">
            <a:extLst>
              <a:ext uri="{FF2B5EF4-FFF2-40B4-BE49-F238E27FC236}">
                <a16:creationId xmlns:a16="http://schemas.microsoft.com/office/drawing/2014/main" id="{F19F2F16-B8CD-F815-00EC-AD55F25DA743}"/>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273" name="Text Box 9">
            <a:extLst>
              <a:ext uri="{FF2B5EF4-FFF2-40B4-BE49-F238E27FC236}">
                <a16:creationId xmlns:a16="http://schemas.microsoft.com/office/drawing/2014/main" id="{BE944F92-5C97-F67F-8C06-2C214899AC3C}"/>
              </a:ext>
            </a:extLst>
          </p:cNvPr>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267274" name="Text Box 10">
            <a:extLst>
              <a:ext uri="{FF2B5EF4-FFF2-40B4-BE49-F238E27FC236}">
                <a16:creationId xmlns:a16="http://schemas.microsoft.com/office/drawing/2014/main" id="{7FC74D49-CE6D-E4EA-59CC-1AD29F2D3188}"/>
              </a:ext>
            </a:extLst>
          </p:cNvPr>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result</a:t>
            </a:r>
          </a:p>
        </p:txBody>
      </p:sp>
      <p:sp>
        <p:nvSpPr>
          <p:cNvPr id="267275" name="Rectangle 11">
            <a:extLst>
              <a:ext uri="{FF2B5EF4-FFF2-40B4-BE49-F238E27FC236}">
                <a16:creationId xmlns:a16="http://schemas.microsoft.com/office/drawing/2014/main" id="{6A46B69A-E032-4D64-4FDF-B6E95873C77E}"/>
              </a:ext>
            </a:extLst>
          </p:cNvPr>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267276" name="Line 12">
            <a:extLst>
              <a:ext uri="{FF2B5EF4-FFF2-40B4-BE49-F238E27FC236}">
                <a16:creationId xmlns:a16="http://schemas.microsoft.com/office/drawing/2014/main" id="{B2040658-EB7B-7F7E-5263-87954DC772CA}"/>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277" name="Line 13">
            <a:extLst>
              <a:ext uri="{FF2B5EF4-FFF2-40B4-BE49-F238E27FC236}">
                <a16:creationId xmlns:a16="http://schemas.microsoft.com/office/drawing/2014/main" id="{0A1E865C-01BB-A1BF-F29D-A676A4B9DCA6}"/>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278" name="Line 14">
            <a:extLst>
              <a:ext uri="{FF2B5EF4-FFF2-40B4-BE49-F238E27FC236}">
                <a16:creationId xmlns:a16="http://schemas.microsoft.com/office/drawing/2014/main" id="{7FFC2ED3-1AC4-62E7-C5D7-A2F85C32EFBE}"/>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279" name="Line 15">
            <a:extLst>
              <a:ext uri="{FF2B5EF4-FFF2-40B4-BE49-F238E27FC236}">
                <a16:creationId xmlns:a16="http://schemas.microsoft.com/office/drawing/2014/main" id="{7A2FBE6E-861F-A671-1107-FEEC24B4D40F}"/>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280" name="Rectangle 16">
            <a:extLst>
              <a:ext uri="{FF2B5EF4-FFF2-40B4-BE49-F238E27FC236}">
                <a16:creationId xmlns:a16="http://schemas.microsoft.com/office/drawing/2014/main" id="{E3ABCDFE-5090-1450-15B9-FB58504AAA1B}"/>
              </a:ext>
            </a:extLst>
          </p:cNvPr>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267281" name="Rectangle 17">
            <a:extLst>
              <a:ext uri="{FF2B5EF4-FFF2-40B4-BE49-F238E27FC236}">
                <a16:creationId xmlns:a16="http://schemas.microsoft.com/office/drawing/2014/main" id="{760D1F24-22D4-5FD0-3542-64CC64FCF058}"/>
              </a:ext>
            </a:extLst>
          </p:cNvPr>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267282" name="Rectangle 18">
            <a:extLst>
              <a:ext uri="{FF2B5EF4-FFF2-40B4-BE49-F238E27FC236}">
                <a16:creationId xmlns:a16="http://schemas.microsoft.com/office/drawing/2014/main" id="{03F9242A-7E1D-C764-B6A8-ED3E7AC711B9}"/>
              </a:ext>
            </a:extLst>
          </p:cNvPr>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267283" name="Rectangle 19">
            <a:extLst>
              <a:ext uri="{FF2B5EF4-FFF2-40B4-BE49-F238E27FC236}">
                <a16:creationId xmlns:a16="http://schemas.microsoft.com/office/drawing/2014/main" id="{12FF20B0-E8FD-FE26-6260-81A624B5BDD7}"/>
              </a:ext>
            </a:extLst>
          </p:cNvPr>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267284" name="Rectangle 20">
            <a:extLst>
              <a:ext uri="{FF2B5EF4-FFF2-40B4-BE49-F238E27FC236}">
                <a16:creationId xmlns:a16="http://schemas.microsoft.com/office/drawing/2014/main" id="{343D419B-56E5-5B78-B3D8-BB5463F6F5AA}"/>
              </a:ext>
            </a:extLst>
          </p:cNvPr>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267285" name="Rectangle 21">
            <a:extLst>
              <a:ext uri="{FF2B5EF4-FFF2-40B4-BE49-F238E27FC236}">
                <a16:creationId xmlns:a16="http://schemas.microsoft.com/office/drawing/2014/main" id="{C0DBF08E-A4A7-B068-B9E2-A421F9600B41}"/>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7286" name="Line 22">
            <a:extLst>
              <a:ext uri="{FF2B5EF4-FFF2-40B4-BE49-F238E27FC236}">
                <a16:creationId xmlns:a16="http://schemas.microsoft.com/office/drawing/2014/main" id="{873B3E7F-71C9-13C6-AE53-16D8DF5F96F6}"/>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287" name="Rectangle 23">
            <a:extLst>
              <a:ext uri="{FF2B5EF4-FFF2-40B4-BE49-F238E27FC236}">
                <a16:creationId xmlns:a16="http://schemas.microsoft.com/office/drawing/2014/main" id="{B5683272-73FD-FE06-800E-AE5FBF7A1C29}"/>
              </a:ext>
            </a:extLst>
          </p:cNvPr>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267288" name="Line 24">
            <a:extLst>
              <a:ext uri="{FF2B5EF4-FFF2-40B4-BE49-F238E27FC236}">
                <a16:creationId xmlns:a16="http://schemas.microsoft.com/office/drawing/2014/main" id="{68379258-D35F-B793-C6BE-7278D2A5F214}"/>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289" name="Line 25">
            <a:extLst>
              <a:ext uri="{FF2B5EF4-FFF2-40B4-BE49-F238E27FC236}">
                <a16:creationId xmlns:a16="http://schemas.microsoft.com/office/drawing/2014/main" id="{3B7F83DB-D9B4-C510-7EB1-F5686BF0CC7D}"/>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290" name="Line 26">
            <a:extLst>
              <a:ext uri="{FF2B5EF4-FFF2-40B4-BE49-F238E27FC236}">
                <a16:creationId xmlns:a16="http://schemas.microsoft.com/office/drawing/2014/main" id="{1038EBF2-C331-E2DD-1B45-E7E166759130}"/>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291" name="Line 27">
            <a:extLst>
              <a:ext uri="{FF2B5EF4-FFF2-40B4-BE49-F238E27FC236}">
                <a16:creationId xmlns:a16="http://schemas.microsoft.com/office/drawing/2014/main" id="{99BDEF7D-3D6A-8ED9-C2DB-B9E29AA25672}"/>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292" name="Rectangle 28">
            <a:extLst>
              <a:ext uri="{FF2B5EF4-FFF2-40B4-BE49-F238E27FC236}">
                <a16:creationId xmlns:a16="http://schemas.microsoft.com/office/drawing/2014/main" id="{5C4A970D-A00B-A638-5220-370FC8ED4571}"/>
              </a:ext>
            </a:extLst>
          </p:cNvPr>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267293" name="Rectangle 29">
            <a:extLst>
              <a:ext uri="{FF2B5EF4-FFF2-40B4-BE49-F238E27FC236}">
                <a16:creationId xmlns:a16="http://schemas.microsoft.com/office/drawing/2014/main" id="{212961C2-0631-FB4C-2F48-E4E355F108F0}"/>
              </a:ext>
            </a:extLst>
          </p:cNvPr>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267294" name="Rectangle 30">
            <a:extLst>
              <a:ext uri="{FF2B5EF4-FFF2-40B4-BE49-F238E27FC236}">
                <a16:creationId xmlns:a16="http://schemas.microsoft.com/office/drawing/2014/main" id="{DCF02163-1AE1-1C0D-923A-E7F989D302EB}"/>
              </a:ext>
            </a:extLst>
          </p:cNvPr>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267295" name="Rectangle 31">
            <a:extLst>
              <a:ext uri="{FF2B5EF4-FFF2-40B4-BE49-F238E27FC236}">
                <a16:creationId xmlns:a16="http://schemas.microsoft.com/office/drawing/2014/main" id="{197A1196-99EC-8EFC-28EE-97115BAA5103}"/>
              </a:ext>
            </a:extLst>
          </p:cNvPr>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267296" name="Rectangle 32">
            <a:extLst>
              <a:ext uri="{FF2B5EF4-FFF2-40B4-BE49-F238E27FC236}">
                <a16:creationId xmlns:a16="http://schemas.microsoft.com/office/drawing/2014/main" id="{ED2D125C-F37C-241E-B1AA-092D35012F88}"/>
              </a:ext>
            </a:extLst>
          </p:cNvPr>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267297" name="AutoShape 33">
            <a:extLst>
              <a:ext uri="{FF2B5EF4-FFF2-40B4-BE49-F238E27FC236}">
                <a16:creationId xmlns:a16="http://schemas.microsoft.com/office/drawing/2014/main" id="{EEC16B5A-DA1E-A65D-BCDC-DC1FDF222DF3}"/>
              </a:ext>
            </a:extLst>
          </p:cNvPr>
          <p:cNvSpPr>
            <a:spLocks noChangeArrowheads="1"/>
          </p:cNvSpPr>
          <p:nvPr/>
        </p:nvSpPr>
        <p:spPr bwMode="auto">
          <a:xfrm>
            <a:off x="6030913" y="1585913"/>
            <a:ext cx="2843212" cy="806450"/>
          </a:xfrm>
          <a:prstGeom prst="wedgeRoundRectCallout">
            <a:avLst>
              <a:gd name="adj1" fmla="val -148829"/>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(=5) is still less than 6</a:t>
            </a:r>
          </a:p>
        </p:txBody>
      </p:sp>
      <p:sp>
        <p:nvSpPr>
          <p:cNvPr id="267298" name="Rectangle 34">
            <a:extLst>
              <a:ext uri="{FF2B5EF4-FFF2-40B4-BE49-F238E27FC236}">
                <a16:creationId xmlns:a16="http://schemas.microsoft.com/office/drawing/2014/main" id="{13BA95F3-06F5-FDFB-523E-5DD86A2CA177}"/>
              </a:ext>
            </a:extLst>
          </p:cNvPr>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7299" name="Rectangle 36">
            <a:extLst>
              <a:ext uri="{FF2B5EF4-FFF2-40B4-BE49-F238E27FC236}">
                <a16:creationId xmlns:a16="http://schemas.microsoft.com/office/drawing/2014/main" id="{2677F6FF-4FAA-9961-D0DC-8705FF38C115}"/>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89" name="Slide Number Placeholder 4">
            <a:extLst>
              <a:ext uri="{FF2B5EF4-FFF2-40B4-BE49-F238E27FC236}">
                <a16:creationId xmlns:a16="http://schemas.microsoft.com/office/drawing/2014/main" id="{D4E1F376-72EA-421E-F11B-1EB3328F7A1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FA885AD-82FC-DD44-9919-8793AFE1C360}" type="slidenum">
              <a:rPr lang="en-US" altLang="en-US" sz="1400"/>
              <a:pPr>
                <a:spcBef>
                  <a:spcPct val="0"/>
                </a:spcBef>
                <a:buClrTx/>
                <a:buSzTx/>
                <a:buFontTx/>
                <a:buNone/>
              </a:pPr>
              <a:t>198</a:t>
            </a:fld>
            <a:endParaRPr lang="en-US" altLang="en-US" sz="1400"/>
          </a:p>
        </p:txBody>
      </p:sp>
      <p:sp>
        <p:nvSpPr>
          <p:cNvPr id="268290" name="Rectangle 2">
            <a:extLst>
              <a:ext uri="{FF2B5EF4-FFF2-40B4-BE49-F238E27FC236}">
                <a16:creationId xmlns:a16="http://schemas.microsoft.com/office/drawing/2014/main" id="{52477EDB-E7D0-39B1-DB62-EB174A5D8A4F}"/>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84996" name="Rectangle 3">
            <a:extLst>
              <a:ext uri="{FF2B5EF4-FFF2-40B4-BE49-F238E27FC236}">
                <a16:creationId xmlns:a16="http://schemas.microsoft.com/office/drawing/2014/main" id="{098373A0-AD78-A59D-342A-405E1B7126F8}"/>
              </a:ext>
            </a:extLst>
          </p:cNvPr>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public static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reverse(</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list)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result = new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a:t>
            </a:r>
            <a:r>
              <a:rPr lang="en-US" b="1" dirty="0" err="1">
                <a:solidFill>
                  <a:schemeClr val="accent4"/>
                </a:solidFill>
                <a:latin typeface="Courier New" pitchFamily="49" charset="0"/>
                <a:cs typeface="Courier New" pitchFamily="49" charset="0"/>
              </a:rPr>
              <a:t>list.length</a:t>
            </a:r>
            <a:r>
              <a:rPr lang="en-US" b="1" dirty="0">
                <a:solidFill>
                  <a:schemeClr val="accent4"/>
                </a:solidFill>
                <a:latin typeface="Courier New" pitchFamily="49" charset="0"/>
                <a:cs typeface="Courier New" pitchFamily="49" charset="0"/>
              </a:rPr>
              <a: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for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 0, j = </a:t>
            </a:r>
            <a:r>
              <a:rPr lang="en-US" b="1" dirty="0" err="1">
                <a:solidFill>
                  <a:schemeClr val="accent4"/>
                </a:solidFill>
                <a:latin typeface="Courier New" pitchFamily="49" charset="0"/>
                <a:cs typeface="Courier New" pitchFamily="49" charset="0"/>
              </a:rPr>
              <a:t>result.length</a:t>
            </a:r>
            <a:r>
              <a:rPr lang="en-US" b="1" dirty="0">
                <a:solidFill>
                  <a:schemeClr val="accent4"/>
                </a:solidFill>
                <a:latin typeface="Courier New" pitchFamily="49" charset="0"/>
                <a:cs typeface="Courier New" pitchFamily="49" charset="0"/>
              </a:rPr>
              <a:t> - 1;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&lt; </a:t>
            </a:r>
            <a:r>
              <a:rPr lang="en-US" b="1" dirty="0" err="1">
                <a:solidFill>
                  <a:schemeClr val="accent4"/>
                </a:solidFill>
                <a:latin typeface="Courier New" pitchFamily="49" charset="0"/>
                <a:cs typeface="Courier New" pitchFamily="49" charset="0"/>
              </a:rPr>
              <a:t>list.length</a:t>
            </a: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j--)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result[j] = list[</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return result;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a:t>
            </a:r>
          </a:p>
        </p:txBody>
      </p:sp>
      <p:sp>
        <p:nvSpPr>
          <p:cNvPr id="268292" name="Rectangle 4">
            <a:extLst>
              <a:ext uri="{FF2B5EF4-FFF2-40B4-BE49-F238E27FC236}">
                <a16:creationId xmlns:a16="http://schemas.microsoft.com/office/drawing/2014/main" id="{A9E0B03C-363C-9D98-CD96-FD244C2332A2}"/>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4998" name="Rectangle 5">
            <a:extLst>
              <a:ext uri="{FF2B5EF4-FFF2-40B4-BE49-F238E27FC236}">
                <a16:creationId xmlns:a16="http://schemas.microsoft.com/office/drawing/2014/main" id="{805F19F6-F276-4DE1-B427-B8D13EA8A479}"/>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268294" name="Text Box 6">
            <a:extLst>
              <a:ext uri="{FF2B5EF4-FFF2-40B4-BE49-F238E27FC236}">
                <a16:creationId xmlns:a16="http://schemas.microsoft.com/office/drawing/2014/main" id="{29A3ED72-E862-37E7-8A83-5DE3A75723B8}"/>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268295" name="Rectangle 7">
            <a:extLst>
              <a:ext uri="{FF2B5EF4-FFF2-40B4-BE49-F238E27FC236}">
                <a16:creationId xmlns:a16="http://schemas.microsoft.com/office/drawing/2014/main" id="{BE010A84-E8A1-1016-537E-D9B7ABA96E29}"/>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8296" name="Line 8">
            <a:extLst>
              <a:ext uri="{FF2B5EF4-FFF2-40B4-BE49-F238E27FC236}">
                <a16:creationId xmlns:a16="http://schemas.microsoft.com/office/drawing/2014/main" id="{D541485F-7C33-6131-0F4A-5E8026DBF891}"/>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297" name="Text Box 9">
            <a:extLst>
              <a:ext uri="{FF2B5EF4-FFF2-40B4-BE49-F238E27FC236}">
                <a16:creationId xmlns:a16="http://schemas.microsoft.com/office/drawing/2014/main" id="{6FE33621-EA8E-6FA6-11EA-AE573CCF8BAA}"/>
              </a:ext>
            </a:extLst>
          </p:cNvPr>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268298" name="Text Box 10">
            <a:extLst>
              <a:ext uri="{FF2B5EF4-FFF2-40B4-BE49-F238E27FC236}">
                <a16:creationId xmlns:a16="http://schemas.microsoft.com/office/drawing/2014/main" id="{20619F3B-83CC-D433-7050-E7E4F42F7E25}"/>
              </a:ext>
            </a:extLst>
          </p:cNvPr>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result</a:t>
            </a:r>
          </a:p>
        </p:txBody>
      </p:sp>
      <p:sp>
        <p:nvSpPr>
          <p:cNvPr id="268299" name="Rectangle 11">
            <a:extLst>
              <a:ext uri="{FF2B5EF4-FFF2-40B4-BE49-F238E27FC236}">
                <a16:creationId xmlns:a16="http://schemas.microsoft.com/office/drawing/2014/main" id="{45F80145-0AE9-4ADF-32F8-2CB49BD1B0AE}"/>
              </a:ext>
            </a:extLst>
          </p:cNvPr>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268300" name="Line 12">
            <a:extLst>
              <a:ext uri="{FF2B5EF4-FFF2-40B4-BE49-F238E27FC236}">
                <a16:creationId xmlns:a16="http://schemas.microsoft.com/office/drawing/2014/main" id="{8DB5DBAF-106F-7D8C-0334-70FACFF04F7B}"/>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01" name="Line 13">
            <a:extLst>
              <a:ext uri="{FF2B5EF4-FFF2-40B4-BE49-F238E27FC236}">
                <a16:creationId xmlns:a16="http://schemas.microsoft.com/office/drawing/2014/main" id="{94A99769-5F3A-37F6-1946-430577DC749D}"/>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02" name="Line 14">
            <a:extLst>
              <a:ext uri="{FF2B5EF4-FFF2-40B4-BE49-F238E27FC236}">
                <a16:creationId xmlns:a16="http://schemas.microsoft.com/office/drawing/2014/main" id="{CA37463D-B70E-F3CF-5AD4-638E72F3525D}"/>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03" name="Line 15">
            <a:extLst>
              <a:ext uri="{FF2B5EF4-FFF2-40B4-BE49-F238E27FC236}">
                <a16:creationId xmlns:a16="http://schemas.microsoft.com/office/drawing/2014/main" id="{15766596-1C3F-FAE5-4D77-7F5D4895F8F9}"/>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04" name="Rectangle 16">
            <a:extLst>
              <a:ext uri="{FF2B5EF4-FFF2-40B4-BE49-F238E27FC236}">
                <a16:creationId xmlns:a16="http://schemas.microsoft.com/office/drawing/2014/main" id="{DDE6778C-26F2-269B-0968-DFF0305A1FE2}"/>
              </a:ext>
            </a:extLst>
          </p:cNvPr>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268305" name="Rectangle 17">
            <a:extLst>
              <a:ext uri="{FF2B5EF4-FFF2-40B4-BE49-F238E27FC236}">
                <a16:creationId xmlns:a16="http://schemas.microsoft.com/office/drawing/2014/main" id="{47CF7F72-476E-D6ED-B8B9-0AA17E3D05AC}"/>
              </a:ext>
            </a:extLst>
          </p:cNvPr>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268306" name="Rectangle 18">
            <a:extLst>
              <a:ext uri="{FF2B5EF4-FFF2-40B4-BE49-F238E27FC236}">
                <a16:creationId xmlns:a16="http://schemas.microsoft.com/office/drawing/2014/main" id="{FA12D5F3-00E0-A9BC-D6AB-40A7ACAB9366}"/>
              </a:ext>
            </a:extLst>
          </p:cNvPr>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268307" name="Rectangle 19">
            <a:extLst>
              <a:ext uri="{FF2B5EF4-FFF2-40B4-BE49-F238E27FC236}">
                <a16:creationId xmlns:a16="http://schemas.microsoft.com/office/drawing/2014/main" id="{83E4BEAC-1BED-CCB0-F9CC-40C2FCBA0050}"/>
              </a:ext>
            </a:extLst>
          </p:cNvPr>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268308" name="Rectangle 20">
            <a:extLst>
              <a:ext uri="{FF2B5EF4-FFF2-40B4-BE49-F238E27FC236}">
                <a16:creationId xmlns:a16="http://schemas.microsoft.com/office/drawing/2014/main" id="{2E9BDCC3-7A85-1BC6-08E8-13484611FC74}"/>
              </a:ext>
            </a:extLst>
          </p:cNvPr>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268309" name="Rectangle 21">
            <a:extLst>
              <a:ext uri="{FF2B5EF4-FFF2-40B4-BE49-F238E27FC236}">
                <a16:creationId xmlns:a16="http://schemas.microsoft.com/office/drawing/2014/main" id="{F1146E79-FCBB-8485-CE07-6AC2A4BF361A}"/>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8310" name="Line 22">
            <a:extLst>
              <a:ext uri="{FF2B5EF4-FFF2-40B4-BE49-F238E27FC236}">
                <a16:creationId xmlns:a16="http://schemas.microsoft.com/office/drawing/2014/main" id="{2FB75C36-395D-E674-AAB9-25127F6A1EAB}"/>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11" name="Rectangle 23">
            <a:extLst>
              <a:ext uri="{FF2B5EF4-FFF2-40B4-BE49-F238E27FC236}">
                <a16:creationId xmlns:a16="http://schemas.microsoft.com/office/drawing/2014/main" id="{7A602280-D8F6-164D-15BF-699006ADAB97}"/>
              </a:ext>
            </a:extLst>
          </p:cNvPr>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268312" name="Line 24">
            <a:extLst>
              <a:ext uri="{FF2B5EF4-FFF2-40B4-BE49-F238E27FC236}">
                <a16:creationId xmlns:a16="http://schemas.microsoft.com/office/drawing/2014/main" id="{8DA0A000-9C44-B1A8-913B-6351D3CF94D4}"/>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13" name="Line 25">
            <a:extLst>
              <a:ext uri="{FF2B5EF4-FFF2-40B4-BE49-F238E27FC236}">
                <a16:creationId xmlns:a16="http://schemas.microsoft.com/office/drawing/2014/main" id="{D284FF82-A97B-4E99-997A-03B75608E01C}"/>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14" name="Line 26">
            <a:extLst>
              <a:ext uri="{FF2B5EF4-FFF2-40B4-BE49-F238E27FC236}">
                <a16:creationId xmlns:a16="http://schemas.microsoft.com/office/drawing/2014/main" id="{3CFCF613-4F96-1FDE-EBE0-53420B3C3FF2}"/>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15" name="Line 27">
            <a:extLst>
              <a:ext uri="{FF2B5EF4-FFF2-40B4-BE49-F238E27FC236}">
                <a16:creationId xmlns:a16="http://schemas.microsoft.com/office/drawing/2014/main" id="{124B9A82-9BAA-75F6-47C8-AACF5AAF9B0E}"/>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16" name="Rectangle 28">
            <a:extLst>
              <a:ext uri="{FF2B5EF4-FFF2-40B4-BE49-F238E27FC236}">
                <a16:creationId xmlns:a16="http://schemas.microsoft.com/office/drawing/2014/main" id="{6AAB39B8-EB8C-D12F-A138-0F08FD7AA314}"/>
              </a:ext>
            </a:extLst>
          </p:cNvPr>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268317" name="Rectangle 29">
            <a:extLst>
              <a:ext uri="{FF2B5EF4-FFF2-40B4-BE49-F238E27FC236}">
                <a16:creationId xmlns:a16="http://schemas.microsoft.com/office/drawing/2014/main" id="{B8419E94-F351-FA48-8F9F-D09A5DEF6412}"/>
              </a:ext>
            </a:extLst>
          </p:cNvPr>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268318" name="Rectangle 30">
            <a:extLst>
              <a:ext uri="{FF2B5EF4-FFF2-40B4-BE49-F238E27FC236}">
                <a16:creationId xmlns:a16="http://schemas.microsoft.com/office/drawing/2014/main" id="{A1BC175B-48C3-95AB-FF6D-9C7F0B987A83}"/>
              </a:ext>
            </a:extLst>
          </p:cNvPr>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268319" name="Rectangle 31">
            <a:extLst>
              <a:ext uri="{FF2B5EF4-FFF2-40B4-BE49-F238E27FC236}">
                <a16:creationId xmlns:a16="http://schemas.microsoft.com/office/drawing/2014/main" id="{E7FF0769-6198-2980-E3EA-A78E910C0CC4}"/>
              </a:ext>
            </a:extLst>
          </p:cNvPr>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268320" name="Rectangle 32">
            <a:extLst>
              <a:ext uri="{FF2B5EF4-FFF2-40B4-BE49-F238E27FC236}">
                <a16:creationId xmlns:a16="http://schemas.microsoft.com/office/drawing/2014/main" id="{B8D1F89E-3FC8-BDE0-D986-661279E1D523}"/>
              </a:ext>
            </a:extLst>
          </p:cNvPr>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268321" name="AutoShape 33">
            <a:extLst>
              <a:ext uri="{FF2B5EF4-FFF2-40B4-BE49-F238E27FC236}">
                <a16:creationId xmlns:a16="http://schemas.microsoft.com/office/drawing/2014/main" id="{6CB5367E-7916-13C4-209D-9AF51827E329}"/>
              </a:ext>
            </a:extLst>
          </p:cNvPr>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 5 and j = 0 </a:t>
            </a:r>
          </a:p>
          <a:p>
            <a:pPr algn="ctr">
              <a:spcBef>
                <a:spcPct val="0"/>
              </a:spcBef>
              <a:buClrTx/>
              <a:buSzTx/>
              <a:buFontTx/>
              <a:buNone/>
            </a:pPr>
            <a:r>
              <a:rPr lang="en-US" altLang="en-US" sz="1800"/>
              <a:t>Assign list[i] to result[j]</a:t>
            </a:r>
          </a:p>
        </p:txBody>
      </p:sp>
      <p:sp>
        <p:nvSpPr>
          <p:cNvPr id="268322" name="Rectangle 34">
            <a:extLst>
              <a:ext uri="{FF2B5EF4-FFF2-40B4-BE49-F238E27FC236}">
                <a16:creationId xmlns:a16="http://schemas.microsoft.com/office/drawing/2014/main" id="{CDED0D1A-0F7C-0262-4801-6ABC1E41DE94}"/>
              </a:ext>
            </a:extLst>
          </p:cNvPr>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8323" name="Line 35">
            <a:extLst>
              <a:ext uri="{FF2B5EF4-FFF2-40B4-BE49-F238E27FC236}">
                <a16:creationId xmlns:a16="http://schemas.microsoft.com/office/drawing/2014/main" id="{AFCC341B-904C-FE7F-9230-25416639E86D}"/>
              </a:ext>
            </a:extLst>
          </p:cNvPr>
          <p:cNvSpPr>
            <a:spLocks noChangeShapeType="1"/>
          </p:cNvSpPr>
          <p:nvPr/>
        </p:nvSpPr>
        <p:spPr bwMode="auto">
          <a:xfrm flipH="1">
            <a:off x="3765550" y="5272088"/>
            <a:ext cx="199707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24" name="Rectangle 36">
            <a:extLst>
              <a:ext uri="{FF2B5EF4-FFF2-40B4-BE49-F238E27FC236}">
                <a16:creationId xmlns:a16="http://schemas.microsoft.com/office/drawing/2014/main" id="{3D0C69E2-2DCE-15F1-2B3F-89979510811B}"/>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3" name="Slide Number Placeholder 4">
            <a:extLst>
              <a:ext uri="{FF2B5EF4-FFF2-40B4-BE49-F238E27FC236}">
                <a16:creationId xmlns:a16="http://schemas.microsoft.com/office/drawing/2014/main" id="{41702B18-3F46-904C-E618-E13E1A72344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9F2DB78-E2AB-A84F-AFA2-21477D6E9461}" type="slidenum">
              <a:rPr lang="en-US" altLang="en-US" sz="1400"/>
              <a:pPr>
                <a:spcBef>
                  <a:spcPct val="0"/>
                </a:spcBef>
                <a:buClrTx/>
                <a:buSzTx/>
                <a:buFontTx/>
                <a:buNone/>
              </a:pPr>
              <a:t>199</a:t>
            </a:fld>
            <a:endParaRPr lang="en-US" altLang="en-US" sz="1400"/>
          </a:p>
        </p:txBody>
      </p:sp>
      <p:sp>
        <p:nvSpPr>
          <p:cNvPr id="269314" name="Rectangle 2">
            <a:extLst>
              <a:ext uri="{FF2B5EF4-FFF2-40B4-BE49-F238E27FC236}">
                <a16:creationId xmlns:a16="http://schemas.microsoft.com/office/drawing/2014/main" id="{66A75F28-EBBC-DBAF-AF08-59EAB96B922A}"/>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86020" name="Rectangle 3">
            <a:extLst>
              <a:ext uri="{FF2B5EF4-FFF2-40B4-BE49-F238E27FC236}">
                <a16:creationId xmlns:a16="http://schemas.microsoft.com/office/drawing/2014/main" id="{EDA2F478-0471-3C38-2132-AA86A99CA095}"/>
              </a:ext>
            </a:extLst>
          </p:cNvPr>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public static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reverse(</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list)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result = new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a:t>
            </a:r>
            <a:r>
              <a:rPr lang="en-US" b="1" dirty="0" err="1">
                <a:solidFill>
                  <a:schemeClr val="accent4"/>
                </a:solidFill>
                <a:latin typeface="Courier New" pitchFamily="49" charset="0"/>
                <a:cs typeface="Courier New" pitchFamily="49" charset="0"/>
              </a:rPr>
              <a:t>list.length</a:t>
            </a:r>
            <a:r>
              <a:rPr lang="en-US" b="1" dirty="0">
                <a:solidFill>
                  <a:schemeClr val="accent4"/>
                </a:solidFill>
                <a:latin typeface="Courier New" pitchFamily="49" charset="0"/>
                <a:cs typeface="Courier New" pitchFamily="49" charset="0"/>
              </a:rPr>
              <a: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for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 0, j = </a:t>
            </a:r>
            <a:r>
              <a:rPr lang="en-US" b="1" dirty="0" err="1">
                <a:solidFill>
                  <a:schemeClr val="accent4"/>
                </a:solidFill>
                <a:latin typeface="Courier New" pitchFamily="49" charset="0"/>
                <a:cs typeface="Courier New" pitchFamily="49" charset="0"/>
              </a:rPr>
              <a:t>result.length</a:t>
            </a:r>
            <a:r>
              <a:rPr lang="en-US" b="1" dirty="0">
                <a:solidFill>
                  <a:schemeClr val="accent4"/>
                </a:solidFill>
                <a:latin typeface="Courier New" pitchFamily="49" charset="0"/>
                <a:cs typeface="Courier New" pitchFamily="49" charset="0"/>
              </a:rPr>
              <a:t> - 1;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&lt; </a:t>
            </a:r>
            <a:r>
              <a:rPr lang="en-US" b="1" dirty="0" err="1">
                <a:solidFill>
                  <a:schemeClr val="accent4"/>
                </a:solidFill>
                <a:latin typeface="Courier New" pitchFamily="49" charset="0"/>
                <a:cs typeface="Courier New" pitchFamily="49" charset="0"/>
              </a:rPr>
              <a:t>list.length</a:t>
            </a: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j--)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result[j] = list[</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return result;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a:t>
            </a:r>
          </a:p>
        </p:txBody>
      </p:sp>
      <p:sp>
        <p:nvSpPr>
          <p:cNvPr id="269316" name="Rectangle 4">
            <a:extLst>
              <a:ext uri="{FF2B5EF4-FFF2-40B4-BE49-F238E27FC236}">
                <a16:creationId xmlns:a16="http://schemas.microsoft.com/office/drawing/2014/main" id="{1C71CFA4-5251-499C-E398-3AA4916625F0}"/>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6022" name="Rectangle 5">
            <a:extLst>
              <a:ext uri="{FF2B5EF4-FFF2-40B4-BE49-F238E27FC236}">
                <a16:creationId xmlns:a16="http://schemas.microsoft.com/office/drawing/2014/main" id="{54B28DB5-EC76-8379-3B23-1187EFB2066F}"/>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269318" name="Text Box 6">
            <a:extLst>
              <a:ext uri="{FF2B5EF4-FFF2-40B4-BE49-F238E27FC236}">
                <a16:creationId xmlns:a16="http://schemas.microsoft.com/office/drawing/2014/main" id="{01AC6442-2841-1CCA-5389-E7038B253C6E}"/>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269319" name="Rectangle 7">
            <a:extLst>
              <a:ext uri="{FF2B5EF4-FFF2-40B4-BE49-F238E27FC236}">
                <a16:creationId xmlns:a16="http://schemas.microsoft.com/office/drawing/2014/main" id="{10EE28E1-3C14-C137-52CA-8E52096F5CA3}"/>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9320" name="Line 8">
            <a:extLst>
              <a:ext uri="{FF2B5EF4-FFF2-40B4-BE49-F238E27FC236}">
                <a16:creationId xmlns:a16="http://schemas.microsoft.com/office/drawing/2014/main" id="{19D87551-9149-BEE6-CBA2-0A7D45CC964A}"/>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9321" name="Text Box 9">
            <a:extLst>
              <a:ext uri="{FF2B5EF4-FFF2-40B4-BE49-F238E27FC236}">
                <a16:creationId xmlns:a16="http://schemas.microsoft.com/office/drawing/2014/main" id="{4CF9DCE7-9D48-795C-A7B4-453A8EBB76E0}"/>
              </a:ext>
            </a:extLst>
          </p:cNvPr>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269322" name="Text Box 10">
            <a:extLst>
              <a:ext uri="{FF2B5EF4-FFF2-40B4-BE49-F238E27FC236}">
                <a16:creationId xmlns:a16="http://schemas.microsoft.com/office/drawing/2014/main" id="{BCF8C57E-3E71-F9F2-ED51-6FE0680D42DA}"/>
              </a:ext>
            </a:extLst>
          </p:cNvPr>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result</a:t>
            </a:r>
          </a:p>
        </p:txBody>
      </p:sp>
      <p:sp>
        <p:nvSpPr>
          <p:cNvPr id="269323" name="Rectangle 11">
            <a:extLst>
              <a:ext uri="{FF2B5EF4-FFF2-40B4-BE49-F238E27FC236}">
                <a16:creationId xmlns:a16="http://schemas.microsoft.com/office/drawing/2014/main" id="{C7163BB5-061A-0A3C-D6F3-8D5CEF04564E}"/>
              </a:ext>
            </a:extLst>
          </p:cNvPr>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269324" name="Line 12">
            <a:extLst>
              <a:ext uri="{FF2B5EF4-FFF2-40B4-BE49-F238E27FC236}">
                <a16:creationId xmlns:a16="http://schemas.microsoft.com/office/drawing/2014/main" id="{318701AB-DCD9-1719-23CB-7499769FB8AE}"/>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9325" name="Line 13">
            <a:extLst>
              <a:ext uri="{FF2B5EF4-FFF2-40B4-BE49-F238E27FC236}">
                <a16:creationId xmlns:a16="http://schemas.microsoft.com/office/drawing/2014/main" id="{BB22E908-952B-543C-6914-A4B450A92A55}"/>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9326" name="Line 14">
            <a:extLst>
              <a:ext uri="{FF2B5EF4-FFF2-40B4-BE49-F238E27FC236}">
                <a16:creationId xmlns:a16="http://schemas.microsoft.com/office/drawing/2014/main" id="{BFA229C2-944C-AC64-762D-62CE4DE11477}"/>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9327" name="Line 15">
            <a:extLst>
              <a:ext uri="{FF2B5EF4-FFF2-40B4-BE49-F238E27FC236}">
                <a16:creationId xmlns:a16="http://schemas.microsoft.com/office/drawing/2014/main" id="{27BDE667-380E-E218-AA78-16335F7815E5}"/>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9328" name="Rectangle 16">
            <a:extLst>
              <a:ext uri="{FF2B5EF4-FFF2-40B4-BE49-F238E27FC236}">
                <a16:creationId xmlns:a16="http://schemas.microsoft.com/office/drawing/2014/main" id="{78C6AC6D-4FC1-0431-2E09-CCD0FCB89B88}"/>
              </a:ext>
            </a:extLst>
          </p:cNvPr>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269329" name="Rectangle 17">
            <a:extLst>
              <a:ext uri="{FF2B5EF4-FFF2-40B4-BE49-F238E27FC236}">
                <a16:creationId xmlns:a16="http://schemas.microsoft.com/office/drawing/2014/main" id="{89676F3D-BC75-B924-7E23-32FD50F1A3A3}"/>
              </a:ext>
            </a:extLst>
          </p:cNvPr>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269330" name="Rectangle 18">
            <a:extLst>
              <a:ext uri="{FF2B5EF4-FFF2-40B4-BE49-F238E27FC236}">
                <a16:creationId xmlns:a16="http://schemas.microsoft.com/office/drawing/2014/main" id="{B3C0C898-884B-52F5-A73A-C868CFA04AB8}"/>
              </a:ext>
            </a:extLst>
          </p:cNvPr>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269331" name="Rectangle 19">
            <a:extLst>
              <a:ext uri="{FF2B5EF4-FFF2-40B4-BE49-F238E27FC236}">
                <a16:creationId xmlns:a16="http://schemas.microsoft.com/office/drawing/2014/main" id="{5807523B-6364-FD06-328A-8A92EE6D1745}"/>
              </a:ext>
            </a:extLst>
          </p:cNvPr>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269332" name="Rectangle 20">
            <a:extLst>
              <a:ext uri="{FF2B5EF4-FFF2-40B4-BE49-F238E27FC236}">
                <a16:creationId xmlns:a16="http://schemas.microsoft.com/office/drawing/2014/main" id="{74513FC1-A895-614C-35D0-C3543F024FEC}"/>
              </a:ext>
            </a:extLst>
          </p:cNvPr>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269333" name="Rectangle 21">
            <a:extLst>
              <a:ext uri="{FF2B5EF4-FFF2-40B4-BE49-F238E27FC236}">
                <a16:creationId xmlns:a16="http://schemas.microsoft.com/office/drawing/2014/main" id="{E6B1FBA0-C2CB-509C-14B1-3C2516135E11}"/>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9334" name="Line 22">
            <a:extLst>
              <a:ext uri="{FF2B5EF4-FFF2-40B4-BE49-F238E27FC236}">
                <a16:creationId xmlns:a16="http://schemas.microsoft.com/office/drawing/2014/main" id="{41D69864-3551-CAB8-3905-799E444BBED7}"/>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9335" name="Rectangle 23">
            <a:extLst>
              <a:ext uri="{FF2B5EF4-FFF2-40B4-BE49-F238E27FC236}">
                <a16:creationId xmlns:a16="http://schemas.microsoft.com/office/drawing/2014/main" id="{C7B302B6-6197-0648-151E-9911A3E3DC9A}"/>
              </a:ext>
            </a:extLst>
          </p:cNvPr>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269336" name="Line 24">
            <a:extLst>
              <a:ext uri="{FF2B5EF4-FFF2-40B4-BE49-F238E27FC236}">
                <a16:creationId xmlns:a16="http://schemas.microsoft.com/office/drawing/2014/main" id="{C4EC1DFD-CB26-77F9-DAA3-1C0CA6C34313}"/>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9337" name="Line 25">
            <a:extLst>
              <a:ext uri="{FF2B5EF4-FFF2-40B4-BE49-F238E27FC236}">
                <a16:creationId xmlns:a16="http://schemas.microsoft.com/office/drawing/2014/main" id="{FA5CBC60-37ED-C876-0F55-6D806D7B5A94}"/>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9338" name="Line 26">
            <a:extLst>
              <a:ext uri="{FF2B5EF4-FFF2-40B4-BE49-F238E27FC236}">
                <a16:creationId xmlns:a16="http://schemas.microsoft.com/office/drawing/2014/main" id="{38A0FDBA-E92D-AF1B-B7C3-D321BF3D18F9}"/>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9339" name="Line 27">
            <a:extLst>
              <a:ext uri="{FF2B5EF4-FFF2-40B4-BE49-F238E27FC236}">
                <a16:creationId xmlns:a16="http://schemas.microsoft.com/office/drawing/2014/main" id="{1D789D54-8670-E63F-3597-62D02795269A}"/>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9340" name="Rectangle 28">
            <a:extLst>
              <a:ext uri="{FF2B5EF4-FFF2-40B4-BE49-F238E27FC236}">
                <a16:creationId xmlns:a16="http://schemas.microsoft.com/office/drawing/2014/main" id="{08913B11-4539-BADC-7ABB-F23A4AE02208}"/>
              </a:ext>
            </a:extLst>
          </p:cNvPr>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269341" name="Rectangle 29">
            <a:extLst>
              <a:ext uri="{FF2B5EF4-FFF2-40B4-BE49-F238E27FC236}">
                <a16:creationId xmlns:a16="http://schemas.microsoft.com/office/drawing/2014/main" id="{3AFD38A4-68A3-7A3E-3066-D3CB5439152F}"/>
              </a:ext>
            </a:extLst>
          </p:cNvPr>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269342" name="Rectangle 30">
            <a:extLst>
              <a:ext uri="{FF2B5EF4-FFF2-40B4-BE49-F238E27FC236}">
                <a16:creationId xmlns:a16="http://schemas.microsoft.com/office/drawing/2014/main" id="{DC07DAEE-23AD-C496-3B42-4065139C8253}"/>
              </a:ext>
            </a:extLst>
          </p:cNvPr>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269343" name="Rectangle 31">
            <a:extLst>
              <a:ext uri="{FF2B5EF4-FFF2-40B4-BE49-F238E27FC236}">
                <a16:creationId xmlns:a16="http://schemas.microsoft.com/office/drawing/2014/main" id="{0D2FE702-1811-0586-70D3-C695A8C2F73F}"/>
              </a:ext>
            </a:extLst>
          </p:cNvPr>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269344" name="Rectangle 32">
            <a:extLst>
              <a:ext uri="{FF2B5EF4-FFF2-40B4-BE49-F238E27FC236}">
                <a16:creationId xmlns:a16="http://schemas.microsoft.com/office/drawing/2014/main" id="{0B586D4A-FB98-8CAD-6854-89EA31CBA718}"/>
              </a:ext>
            </a:extLst>
          </p:cNvPr>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269345" name="AutoShape 33">
            <a:extLst>
              <a:ext uri="{FF2B5EF4-FFF2-40B4-BE49-F238E27FC236}">
                <a16:creationId xmlns:a16="http://schemas.microsoft.com/office/drawing/2014/main" id="{6921D9DD-68A5-D656-85B6-79FCDF195F30}"/>
              </a:ext>
            </a:extLst>
          </p:cNvPr>
          <p:cNvSpPr>
            <a:spLocks noChangeArrowheads="1"/>
          </p:cNvSpPr>
          <p:nvPr/>
        </p:nvSpPr>
        <p:spPr bwMode="auto">
          <a:xfrm>
            <a:off x="6030913" y="1585913"/>
            <a:ext cx="2843212" cy="806450"/>
          </a:xfrm>
          <a:prstGeom prst="wedgeRoundRectCallout">
            <a:avLst>
              <a:gd name="adj1" fmla="val -104102"/>
              <a:gd name="adj2" fmla="val 13740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After this, i becomes 6 and j becomes -1</a:t>
            </a:r>
          </a:p>
        </p:txBody>
      </p:sp>
      <p:sp>
        <p:nvSpPr>
          <p:cNvPr id="269346" name="Rectangle 34">
            <a:extLst>
              <a:ext uri="{FF2B5EF4-FFF2-40B4-BE49-F238E27FC236}">
                <a16:creationId xmlns:a16="http://schemas.microsoft.com/office/drawing/2014/main" id="{4A4C9ABF-906E-6463-EAF0-A4094AAC6225}"/>
              </a:ext>
            </a:extLst>
          </p:cNvPr>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9347" name="Rectangle 36">
            <a:extLst>
              <a:ext uri="{FF2B5EF4-FFF2-40B4-BE49-F238E27FC236}">
                <a16:creationId xmlns:a16="http://schemas.microsoft.com/office/drawing/2014/main" id="{E112494C-A02A-8130-EE25-B7C169218FF4}"/>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Title 1">
            <a:extLst>
              <a:ext uri="{FF2B5EF4-FFF2-40B4-BE49-F238E27FC236}">
                <a16:creationId xmlns:a16="http://schemas.microsoft.com/office/drawing/2014/main" id="{82A849B8-5E33-0B36-8B8F-D55B495CE3FF}"/>
              </a:ext>
            </a:extLst>
          </p:cNvPr>
          <p:cNvSpPr>
            <a:spLocks noGrp="1" noChangeArrowheads="1"/>
          </p:cNvSpPr>
          <p:nvPr>
            <p:ph type="title"/>
          </p:nvPr>
        </p:nvSpPr>
        <p:spPr/>
        <p:txBody>
          <a:bodyPr/>
          <a:lstStyle/>
          <a:p>
            <a:r>
              <a:rPr lang="en-US" altLang="en-US"/>
              <a:t>Recap: Last Week</a:t>
            </a:r>
          </a:p>
        </p:txBody>
      </p:sp>
      <p:sp>
        <p:nvSpPr>
          <p:cNvPr id="214018" name="Content Placeholder 2">
            <a:extLst>
              <a:ext uri="{FF2B5EF4-FFF2-40B4-BE49-F238E27FC236}">
                <a16:creationId xmlns:a16="http://schemas.microsoft.com/office/drawing/2014/main" id="{B10E7476-FAF6-FEDE-AB33-A01CC89BA4E4}"/>
              </a:ext>
            </a:extLst>
          </p:cNvPr>
          <p:cNvSpPr>
            <a:spLocks noGrp="1" noChangeArrowheads="1"/>
          </p:cNvSpPr>
          <p:nvPr>
            <p:ph idx="1"/>
          </p:nvPr>
        </p:nvSpPr>
        <p:spPr/>
        <p:txBody>
          <a:bodyPr/>
          <a:lstStyle/>
          <a:p>
            <a:r>
              <a:rPr lang="en-US" altLang="en-US"/>
              <a:t>How Java Works: the history of Java, the JVM, and Bytecode</a:t>
            </a:r>
          </a:p>
          <a:p>
            <a:r>
              <a:rPr lang="en-US" altLang="en-US"/>
              <a:t>Writing your first Java program</a:t>
            </a:r>
          </a:p>
          <a:p>
            <a:r>
              <a:rPr lang="en-US" altLang="en-US"/>
              <a:t>Tracing program execution</a:t>
            </a:r>
          </a:p>
        </p:txBody>
      </p:sp>
      <p:sp>
        <p:nvSpPr>
          <p:cNvPr id="214019" name="Slide Number Placeholder 3">
            <a:extLst>
              <a:ext uri="{FF2B5EF4-FFF2-40B4-BE49-F238E27FC236}">
                <a16:creationId xmlns:a16="http://schemas.microsoft.com/office/drawing/2014/main" id="{3A77D7BA-8896-3440-2C7F-3ED49C9058EA}"/>
              </a:ext>
            </a:extLst>
          </p:cNvPr>
          <p:cNvSpPr>
            <a:spLocks noGrp="1"/>
          </p:cNvSpPr>
          <p:nvPr>
            <p:ph type="sldNum" sz="quarter" idx="11"/>
          </p:nvPr>
        </p:nvSpPr>
        <p:spPr>
          <a:noFill/>
        </p:spPr>
        <p:txBody>
          <a:bodyPr/>
          <a:lstStyle>
            <a:lvl1pPr>
              <a:defRPr sz="1600">
                <a:solidFill>
                  <a:schemeClr val="tx1"/>
                </a:solidFill>
                <a:latin typeface="Times New Roman" panose="02020603050405020304" pitchFamily="18" charset="0"/>
                <a:cs typeface="Arial" panose="020B0604020202020204" pitchFamily="34" charset="0"/>
              </a:defRPr>
            </a:lvl1pPr>
            <a:lvl2pPr marL="742950" indent="-285750">
              <a:defRPr sz="1600">
                <a:solidFill>
                  <a:schemeClr val="tx1"/>
                </a:solidFill>
                <a:latin typeface="Times New Roman" panose="02020603050405020304" pitchFamily="18" charset="0"/>
                <a:cs typeface="Arial" panose="020B0604020202020204" pitchFamily="34" charset="0"/>
              </a:defRPr>
            </a:lvl2pPr>
            <a:lvl3pPr marL="1143000" indent="-228600">
              <a:defRPr sz="1600">
                <a:solidFill>
                  <a:schemeClr val="tx1"/>
                </a:solidFill>
                <a:latin typeface="Times New Roman" panose="02020603050405020304" pitchFamily="18" charset="0"/>
                <a:cs typeface="Arial" panose="020B0604020202020204" pitchFamily="34" charset="0"/>
              </a:defRPr>
            </a:lvl3pPr>
            <a:lvl4pPr marL="1600200" indent="-228600">
              <a:defRPr sz="1600">
                <a:solidFill>
                  <a:schemeClr val="tx1"/>
                </a:solidFill>
                <a:latin typeface="Times New Roman" panose="02020603050405020304" pitchFamily="18" charset="0"/>
                <a:cs typeface="Arial" panose="020B0604020202020204" pitchFamily="34" charset="0"/>
              </a:defRPr>
            </a:lvl4pPr>
            <a:lvl5pPr marL="2057400" indent="-228600">
              <a:defRPr sz="16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9pPr>
          </a:lstStyle>
          <a:p>
            <a:fld id="{6A6BD460-A50A-CD47-A591-F202477B2E42}" type="slidenum">
              <a:rPr lang="en-US" altLang="en-US" sz="1400"/>
              <a:pPr/>
              <a:t>2</a:t>
            </a:fld>
            <a:endParaRPr lang="en-US" altLang="en-US"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4">
            <a:extLst>
              <a:ext uri="{FF2B5EF4-FFF2-40B4-BE49-F238E27FC236}">
                <a16:creationId xmlns:a16="http://schemas.microsoft.com/office/drawing/2014/main" id="{7BEFAE99-9E11-9F9C-8C8A-2A047E835D1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E07A90B-4D47-CD4F-950C-AA3AE0CE46DC}" type="slidenum">
              <a:rPr lang="en-US" altLang="en-US" sz="1400"/>
              <a:pPr>
                <a:spcBef>
                  <a:spcPct val="0"/>
                </a:spcBef>
                <a:buClrTx/>
                <a:buSzTx/>
                <a:buFontTx/>
                <a:buNone/>
              </a:pPr>
              <a:t>20</a:t>
            </a:fld>
            <a:endParaRPr lang="en-US" altLang="en-US" sz="1400"/>
          </a:p>
        </p:txBody>
      </p:sp>
      <p:sp>
        <p:nvSpPr>
          <p:cNvPr id="30722" name="Rectangle 2">
            <a:extLst>
              <a:ext uri="{FF2B5EF4-FFF2-40B4-BE49-F238E27FC236}">
                <a16:creationId xmlns:a16="http://schemas.microsoft.com/office/drawing/2014/main" id="{921D3B8A-8EB6-DDA4-52E3-A7A544B32BCC}"/>
              </a:ext>
            </a:extLst>
          </p:cNvPr>
          <p:cNvSpPr>
            <a:spLocks noGrp="1" noChangeArrowheads="1"/>
          </p:cNvSpPr>
          <p:nvPr>
            <p:ph type="title"/>
          </p:nvPr>
        </p:nvSpPr>
        <p:spPr>
          <a:xfrm>
            <a:off x="685800" y="152400"/>
            <a:ext cx="7772400" cy="762000"/>
          </a:xfrm>
        </p:spPr>
        <p:txBody>
          <a:bodyPr/>
          <a:lstStyle/>
          <a:p>
            <a:r>
              <a:rPr lang="en-US" altLang="en-US"/>
              <a:t>NOTE</a:t>
            </a:r>
          </a:p>
        </p:txBody>
      </p:sp>
      <p:sp>
        <p:nvSpPr>
          <p:cNvPr id="30723" name="Rectangle 3">
            <a:extLst>
              <a:ext uri="{FF2B5EF4-FFF2-40B4-BE49-F238E27FC236}">
                <a16:creationId xmlns:a16="http://schemas.microsoft.com/office/drawing/2014/main" id="{1A6EC927-C9F9-F21C-849B-CA138220E2DF}"/>
              </a:ext>
            </a:extLst>
          </p:cNvPr>
          <p:cNvSpPr>
            <a:spLocks noGrp="1" noChangeArrowheads="1"/>
          </p:cNvSpPr>
          <p:nvPr>
            <p:ph type="body" idx="1"/>
          </p:nvPr>
        </p:nvSpPr>
        <p:spPr>
          <a:xfrm>
            <a:off x="381000" y="1143000"/>
            <a:ext cx="8610600" cy="5257800"/>
          </a:xfrm>
        </p:spPr>
        <p:txBody>
          <a:bodyPr/>
          <a:lstStyle/>
          <a:p>
            <a:pPr marL="0" indent="0">
              <a:spcAft>
                <a:spcPct val="25000"/>
              </a:spcAft>
              <a:buFont typeface="Monotype Sorts" pitchFamily="2" charset="2"/>
              <a:buNone/>
            </a:pPr>
            <a:r>
              <a:rPr lang="en-US" altLang="en-US" sz="3000"/>
              <a:t>Calculations involving floating-point numbers are approximated because these numbers are not stored with complete accuracy. For example, </a:t>
            </a:r>
          </a:p>
          <a:p>
            <a:pPr marL="0" indent="0" algn="just">
              <a:spcAft>
                <a:spcPct val="25000"/>
              </a:spcAft>
              <a:buFont typeface="Monotype Sorts" pitchFamily="2" charset="2"/>
              <a:buNone/>
            </a:pPr>
            <a:r>
              <a:rPr lang="en-US" altLang="en-US" sz="3000"/>
              <a:t>System.out.println(1.0 - 0.1 - 0.1 - 0.1 - 0.1 - 0.1);</a:t>
            </a:r>
          </a:p>
          <a:p>
            <a:pPr marL="0" indent="0" algn="just">
              <a:spcAft>
                <a:spcPct val="25000"/>
              </a:spcAft>
              <a:buFont typeface="Monotype Sorts" pitchFamily="2" charset="2"/>
              <a:buNone/>
            </a:pPr>
            <a:r>
              <a:rPr lang="en-US" altLang="en-US" sz="3000"/>
              <a:t>displays 0.5000000000000001, not 0.5, and </a:t>
            </a:r>
          </a:p>
          <a:p>
            <a:pPr marL="0" indent="0" algn="just">
              <a:spcAft>
                <a:spcPct val="25000"/>
              </a:spcAft>
              <a:buFont typeface="Monotype Sorts" pitchFamily="2" charset="2"/>
              <a:buNone/>
            </a:pPr>
            <a:r>
              <a:rPr lang="en-US" altLang="en-US" sz="3000"/>
              <a:t>System.out.println(1.0 - 0.9);</a:t>
            </a:r>
          </a:p>
          <a:p>
            <a:pPr marL="0" indent="0">
              <a:spcAft>
                <a:spcPct val="25000"/>
              </a:spcAft>
              <a:buFont typeface="Monotype Sorts" pitchFamily="2" charset="2"/>
              <a:buNone/>
            </a:pPr>
            <a:r>
              <a:rPr lang="en-US" altLang="en-US" sz="3000"/>
              <a:t>displays 0.09999999999999998, not 0.1. Integers are stored precisely. Therefore, calculations with integers yield a precise integer result. </a:t>
            </a:r>
          </a:p>
        </p:txBody>
      </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7" name="Slide Number Placeholder 4">
            <a:extLst>
              <a:ext uri="{FF2B5EF4-FFF2-40B4-BE49-F238E27FC236}">
                <a16:creationId xmlns:a16="http://schemas.microsoft.com/office/drawing/2014/main" id="{67F11648-7249-577E-20D6-82B81262EF9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CC73EB6-10E8-C143-8B55-DBCDC7B4441E}" type="slidenum">
              <a:rPr lang="en-US" altLang="en-US" sz="1400"/>
              <a:pPr>
                <a:spcBef>
                  <a:spcPct val="0"/>
                </a:spcBef>
                <a:buClrTx/>
                <a:buSzTx/>
                <a:buFontTx/>
                <a:buNone/>
              </a:pPr>
              <a:t>200</a:t>
            </a:fld>
            <a:endParaRPr lang="en-US" altLang="en-US" sz="1400"/>
          </a:p>
        </p:txBody>
      </p:sp>
      <p:sp>
        <p:nvSpPr>
          <p:cNvPr id="270338" name="Rectangle 2">
            <a:extLst>
              <a:ext uri="{FF2B5EF4-FFF2-40B4-BE49-F238E27FC236}">
                <a16:creationId xmlns:a16="http://schemas.microsoft.com/office/drawing/2014/main" id="{F5267D79-B504-DC26-F548-16B6FC687FFA}"/>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87044" name="Rectangle 3">
            <a:extLst>
              <a:ext uri="{FF2B5EF4-FFF2-40B4-BE49-F238E27FC236}">
                <a16:creationId xmlns:a16="http://schemas.microsoft.com/office/drawing/2014/main" id="{9A6B879F-3227-5A45-69A4-54999AF5ABD9}"/>
              </a:ext>
            </a:extLst>
          </p:cNvPr>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public static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reverse(</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list)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result = new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a:t>
            </a:r>
            <a:r>
              <a:rPr lang="en-US" b="1" dirty="0" err="1">
                <a:solidFill>
                  <a:schemeClr val="accent4"/>
                </a:solidFill>
                <a:latin typeface="Courier New" pitchFamily="49" charset="0"/>
                <a:cs typeface="Courier New" pitchFamily="49" charset="0"/>
              </a:rPr>
              <a:t>list.length</a:t>
            </a:r>
            <a:r>
              <a:rPr lang="en-US" b="1" dirty="0">
                <a:solidFill>
                  <a:schemeClr val="accent4"/>
                </a:solidFill>
                <a:latin typeface="Courier New" pitchFamily="49" charset="0"/>
                <a:cs typeface="Courier New" pitchFamily="49" charset="0"/>
              </a:rPr>
              <a: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for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 0, j = </a:t>
            </a:r>
            <a:r>
              <a:rPr lang="en-US" b="1" dirty="0" err="1">
                <a:solidFill>
                  <a:schemeClr val="accent4"/>
                </a:solidFill>
                <a:latin typeface="Courier New" pitchFamily="49" charset="0"/>
                <a:cs typeface="Courier New" pitchFamily="49" charset="0"/>
              </a:rPr>
              <a:t>result.length</a:t>
            </a:r>
            <a:r>
              <a:rPr lang="en-US" b="1" dirty="0">
                <a:solidFill>
                  <a:schemeClr val="accent4"/>
                </a:solidFill>
                <a:latin typeface="Courier New" pitchFamily="49" charset="0"/>
                <a:cs typeface="Courier New" pitchFamily="49" charset="0"/>
              </a:rPr>
              <a:t> - 1;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&lt; </a:t>
            </a:r>
            <a:r>
              <a:rPr lang="en-US" b="1" dirty="0" err="1">
                <a:solidFill>
                  <a:schemeClr val="accent4"/>
                </a:solidFill>
                <a:latin typeface="Courier New" pitchFamily="49" charset="0"/>
                <a:cs typeface="Courier New" pitchFamily="49" charset="0"/>
              </a:rPr>
              <a:t>list.length</a:t>
            </a: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j--)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result[j] = list[</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return result;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a:t>
            </a:r>
          </a:p>
        </p:txBody>
      </p:sp>
      <p:sp>
        <p:nvSpPr>
          <p:cNvPr id="270340" name="Rectangle 4">
            <a:extLst>
              <a:ext uri="{FF2B5EF4-FFF2-40B4-BE49-F238E27FC236}">
                <a16:creationId xmlns:a16="http://schemas.microsoft.com/office/drawing/2014/main" id="{16DF2420-451E-8781-464B-8E09E992D47A}"/>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7046" name="Rectangle 5">
            <a:extLst>
              <a:ext uri="{FF2B5EF4-FFF2-40B4-BE49-F238E27FC236}">
                <a16:creationId xmlns:a16="http://schemas.microsoft.com/office/drawing/2014/main" id="{1C9A7E49-B2E6-2648-CD8E-4D5A7A709FE9}"/>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270342" name="Text Box 6">
            <a:extLst>
              <a:ext uri="{FF2B5EF4-FFF2-40B4-BE49-F238E27FC236}">
                <a16:creationId xmlns:a16="http://schemas.microsoft.com/office/drawing/2014/main" id="{496968A3-AE98-1342-33AB-370743E2F3D7}"/>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270343" name="Rectangle 7">
            <a:extLst>
              <a:ext uri="{FF2B5EF4-FFF2-40B4-BE49-F238E27FC236}">
                <a16:creationId xmlns:a16="http://schemas.microsoft.com/office/drawing/2014/main" id="{12FF0A2E-1379-BEA9-5701-2AE65266C92B}"/>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0344" name="Line 8">
            <a:extLst>
              <a:ext uri="{FF2B5EF4-FFF2-40B4-BE49-F238E27FC236}">
                <a16:creationId xmlns:a16="http://schemas.microsoft.com/office/drawing/2014/main" id="{B2DF6E7C-2A9D-69BD-CE78-FD1E08CEC4E3}"/>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45" name="Text Box 9">
            <a:extLst>
              <a:ext uri="{FF2B5EF4-FFF2-40B4-BE49-F238E27FC236}">
                <a16:creationId xmlns:a16="http://schemas.microsoft.com/office/drawing/2014/main" id="{F3729E2B-A3CA-EDB7-F729-9293F808FD36}"/>
              </a:ext>
            </a:extLst>
          </p:cNvPr>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270346" name="Text Box 10">
            <a:extLst>
              <a:ext uri="{FF2B5EF4-FFF2-40B4-BE49-F238E27FC236}">
                <a16:creationId xmlns:a16="http://schemas.microsoft.com/office/drawing/2014/main" id="{CADE4AB8-72B8-3680-EA16-C9DC9A43C305}"/>
              </a:ext>
            </a:extLst>
          </p:cNvPr>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result</a:t>
            </a:r>
          </a:p>
        </p:txBody>
      </p:sp>
      <p:sp>
        <p:nvSpPr>
          <p:cNvPr id="270347" name="Rectangle 11">
            <a:extLst>
              <a:ext uri="{FF2B5EF4-FFF2-40B4-BE49-F238E27FC236}">
                <a16:creationId xmlns:a16="http://schemas.microsoft.com/office/drawing/2014/main" id="{6D84F131-B645-2C3F-72BF-7FAD346206D7}"/>
              </a:ext>
            </a:extLst>
          </p:cNvPr>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270348" name="Line 12">
            <a:extLst>
              <a:ext uri="{FF2B5EF4-FFF2-40B4-BE49-F238E27FC236}">
                <a16:creationId xmlns:a16="http://schemas.microsoft.com/office/drawing/2014/main" id="{A4C7149F-8495-701D-F983-1A212ED5586A}"/>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49" name="Line 13">
            <a:extLst>
              <a:ext uri="{FF2B5EF4-FFF2-40B4-BE49-F238E27FC236}">
                <a16:creationId xmlns:a16="http://schemas.microsoft.com/office/drawing/2014/main" id="{CD0F4F07-3D28-DCA0-E38A-694344472EFB}"/>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50" name="Line 14">
            <a:extLst>
              <a:ext uri="{FF2B5EF4-FFF2-40B4-BE49-F238E27FC236}">
                <a16:creationId xmlns:a16="http://schemas.microsoft.com/office/drawing/2014/main" id="{56E295E6-A3DB-600D-F5C5-CDFAD4D9DEA7}"/>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51" name="Line 15">
            <a:extLst>
              <a:ext uri="{FF2B5EF4-FFF2-40B4-BE49-F238E27FC236}">
                <a16:creationId xmlns:a16="http://schemas.microsoft.com/office/drawing/2014/main" id="{C7357EB9-1425-2C20-CB5E-AA2FB0E1A7FB}"/>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52" name="Rectangle 16">
            <a:extLst>
              <a:ext uri="{FF2B5EF4-FFF2-40B4-BE49-F238E27FC236}">
                <a16:creationId xmlns:a16="http://schemas.microsoft.com/office/drawing/2014/main" id="{6B426790-6314-82AA-CA26-4F6787393294}"/>
              </a:ext>
            </a:extLst>
          </p:cNvPr>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270353" name="Rectangle 17">
            <a:extLst>
              <a:ext uri="{FF2B5EF4-FFF2-40B4-BE49-F238E27FC236}">
                <a16:creationId xmlns:a16="http://schemas.microsoft.com/office/drawing/2014/main" id="{AD4F266C-772F-E9CA-2FC6-9AEC1F8D52C0}"/>
              </a:ext>
            </a:extLst>
          </p:cNvPr>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270354" name="Rectangle 18">
            <a:extLst>
              <a:ext uri="{FF2B5EF4-FFF2-40B4-BE49-F238E27FC236}">
                <a16:creationId xmlns:a16="http://schemas.microsoft.com/office/drawing/2014/main" id="{AA8D84A0-9A8F-987D-E93D-1BD3F841A012}"/>
              </a:ext>
            </a:extLst>
          </p:cNvPr>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270355" name="Rectangle 19">
            <a:extLst>
              <a:ext uri="{FF2B5EF4-FFF2-40B4-BE49-F238E27FC236}">
                <a16:creationId xmlns:a16="http://schemas.microsoft.com/office/drawing/2014/main" id="{A8FC6331-DD40-3B42-6422-FDEF68851999}"/>
              </a:ext>
            </a:extLst>
          </p:cNvPr>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270356" name="Rectangle 20">
            <a:extLst>
              <a:ext uri="{FF2B5EF4-FFF2-40B4-BE49-F238E27FC236}">
                <a16:creationId xmlns:a16="http://schemas.microsoft.com/office/drawing/2014/main" id="{29DA377C-0692-D701-D0F6-78A474E00B5D}"/>
              </a:ext>
            </a:extLst>
          </p:cNvPr>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270357" name="Rectangle 21">
            <a:extLst>
              <a:ext uri="{FF2B5EF4-FFF2-40B4-BE49-F238E27FC236}">
                <a16:creationId xmlns:a16="http://schemas.microsoft.com/office/drawing/2014/main" id="{0AC2B72E-2875-19D7-E1CA-61F0C354A3F2}"/>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0358" name="Line 22">
            <a:extLst>
              <a:ext uri="{FF2B5EF4-FFF2-40B4-BE49-F238E27FC236}">
                <a16:creationId xmlns:a16="http://schemas.microsoft.com/office/drawing/2014/main" id="{5BD127B5-05AA-EB5D-7059-62E334118893}"/>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59" name="Rectangle 23">
            <a:extLst>
              <a:ext uri="{FF2B5EF4-FFF2-40B4-BE49-F238E27FC236}">
                <a16:creationId xmlns:a16="http://schemas.microsoft.com/office/drawing/2014/main" id="{CB6B880D-4C5B-E5DE-4CFD-BE185D503205}"/>
              </a:ext>
            </a:extLst>
          </p:cNvPr>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270360" name="Line 24">
            <a:extLst>
              <a:ext uri="{FF2B5EF4-FFF2-40B4-BE49-F238E27FC236}">
                <a16:creationId xmlns:a16="http://schemas.microsoft.com/office/drawing/2014/main" id="{9CBA09CE-8DF0-887E-D17C-EF83D448CEE7}"/>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61" name="Line 25">
            <a:extLst>
              <a:ext uri="{FF2B5EF4-FFF2-40B4-BE49-F238E27FC236}">
                <a16:creationId xmlns:a16="http://schemas.microsoft.com/office/drawing/2014/main" id="{7AF3E77F-1FDD-B576-F90E-4ED88F0CDB56}"/>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62" name="Line 26">
            <a:extLst>
              <a:ext uri="{FF2B5EF4-FFF2-40B4-BE49-F238E27FC236}">
                <a16:creationId xmlns:a16="http://schemas.microsoft.com/office/drawing/2014/main" id="{75938F76-5AFE-8C07-E15F-049B92146246}"/>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63" name="Line 27">
            <a:extLst>
              <a:ext uri="{FF2B5EF4-FFF2-40B4-BE49-F238E27FC236}">
                <a16:creationId xmlns:a16="http://schemas.microsoft.com/office/drawing/2014/main" id="{E5F67EF1-3679-874E-FC00-1732A8F2EC16}"/>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64" name="Rectangle 28">
            <a:extLst>
              <a:ext uri="{FF2B5EF4-FFF2-40B4-BE49-F238E27FC236}">
                <a16:creationId xmlns:a16="http://schemas.microsoft.com/office/drawing/2014/main" id="{50AF3B8B-E1F6-9BC8-A2DD-DE42CABB85CF}"/>
              </a:ext>
            </a:extLst>
          </p:cNvPr>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270365" name="Rectangle 29">
            <a:extLst>
              <a:ext uri="{FF2B5EF4-FFF2-40B4-BE49-F238E27FC236}">
                <a16:creationId xmlns:a16="http://schemas.microsoft.com/office/drawing/2014/main" id="{EE9D605E-ACA7-CC3E-C276-246422745BAA}"/>
              </a:ext>
            </a:extLst>
          </p:cNvPr>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270366" name="Rectangle 30">
            <a:extLst>
              <a:ext uri="{FF2B5EF4-FFF2-40B4-BE49-F238E27FC236}">
                <a16:creationId xmlns:a16="http://schemas.microsoft.com/office/drawing/2014/main" id="{5ADD1040-B61F-AD40-D5E5-7B6AA21B97BA}"/>
              </a:ext>
            </a:extLst>
          </p:cNvPr>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270367" name="Rectangle 31">
            <a:extLst>
              <a:ext uri="{FF2B5EF4-FFF2-40B4-BE49-F238E27FC236}">
                <a16:creationId xmlns:a16="http://schemas.microsoft.com/office/drawing/2014/main" id="{042E3F63-6F66-9729-125B-7A7477E978EA}"/>
              </a:ext>
            </a:extLst>
          </p:cNvPr>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270368" name="Rectangle 32">
            <a:extLst>
              <a:ext uri="{FF2B5EF4-FFF2-40B4-BE49-F238E27FC236}">
                <a16:creationId xmlns:a16="http://schemas.microsoft.com/office/drawing/2014/main" id="{D466965C-45FF-753C-4F28-24C790655908}"/>
              </a:ext>
            </a:extLst>
          </p:cNvPr>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270369" name="AutoShape 33">
            <a:extLst>
              <a:ext uri="{FF2B5EF4-FFF2-40B4-BE49-F238E27FC236}">
                <a16:creationId xmlns:a16="http://schemas.microsoft.com/office/drawing/2014/main" id="{61FCFB1A-4664-BD0C-2272-E14E25BC9270}"/>
              </a:ext>
            </a:extLst>
          </p:cNvPr>
          <p:cNvSpPr>
            <a:spLocks noChangeArrowheads="1"/>
          </p:cNvSpPr>
          <p:nvPr/>
        </p:nvSpPr>
        <p:spPr bwMode="auto">
          <a:xfrm>
            <a:off x="6030913" y="1585913"/>
            <a:ext cx="2843212" cy="806450"/>
          </a:xfrm>
          <a:prstGeom prst="wedgeRoundRectCallout">
            <a:avLst>
              <a:gd name="adj1" fmla="val -147880"/>
              <a:gd name="adj2" fmla="val 13622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(=6) &lt; 6 is false. So exit the loop.</a:t>
            </a:r>
          </a:p>
        </p:txBody>
      </p:sp>
      <p:sp>
        <p:nvSpPr>
          <p:cNvPr id="270370" name="Rectangle 34">
            <a:extLst>
              <a:ext uri="{FF2B5EF4-FFF2-40B4-BE49-F238E27FC236}">
                <a16:creationId xmlns:a16="http://schemas.microsoft.com/office/drawing/2014/main" id="{270A93B5-641B-8EC9-8E5B-0C9ED9B16A84}"/>
              </a:ext>
            </a:extLst>
          </p:cNvPr>
          <p:cNvSpPr>
            <a:spLocks noChangeArrowheads="1"/>
          </p:cNvSpPr>
          <p:nvPr/>
        </p:nvSpPr>
        <p:spPr bwMode="auto">
          <a:xfrm>
            <a:off x="1384300" y="3044825"/>
            <a:ext cx="19208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0371" name="Rectangle 36">
            <a:extLst>
              <a:ext uri="{FF2B5EF4-FFF2-40B4-BE49-F238E27FC236}">
                <a16:creationId xmlns:a16="http://schemas.microsoft.com/office/drawing/2014/main" id="{41C1494A-619E-9BCB-8377-81F4E15BBEC1}"/>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1" name="Slide Number Placeholder 4">
            <a:extLst>
              <a:ext uri="{FF2B5EF4-FFF2-40B4-BE49-F238E27FC236}">
                <a16:creationId xmlns:a16="http://schemas.microsoft.com/office/drawing/2014/main" id="{03C50C12-DB58-FE2A-C18F-6B17F595BF7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B49DF19-14A0-DE40-B4BC-6B83F6599E06}" type="slidenum">
              <a:rPr lang="en-US" altLang="en-US" sz="1400"/>
              <a:pPr>
                <a:spcBef>
                  <a:spcPct val="0"/>
                </a:spcBef>
                <a:buClrTx/>
                <a:buSzTx/>
                <a:buFontTx/>
                <a:buNone/>
              </a:pPr>
              <a:t>201</a:t>
            </a:fld>
            <a:endParaRPr lang="en-US" altLang="en-US" sz="1400"/>
          </a:p>
        </p:txBody>
      </p:sp>
      <p:sp>
        <p:nvSpPr>
          <p:cNvPr id="271362" name="Rectangle 2">
            <a:extLst>
              <a:ext uri="{FF2B5EF4-FFF2-40B4-BE49-F238E27FC236}">
                <a16:creationId xmlns:a16="http://schemas.microsoft.com/office/drawing/2014/main" id="{4865DD2A-C38B-9946-3581-49118825EC30}"/>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88068" name="Rectangle 3">
            <a:extLst>
              <a:ext uri="{FF2B5EF4-FFF2-40B4-BE49-F238E27FC236}">
                <a16:creationId xmlns:a16="http://schemas.microsoft.com/office/drawing/2014/main" id="{4069EB63-871B-F22F-5037-33663D93541D}"/>
              </a:ext>
            </a:extLst>
          </p:cNvPr>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public static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reverse(</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list)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result = new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a:t>
            </a:r>
            <a:r>
              <a:rPr lang="en-US" b="1" dirty="0" err="1">
                <a:solidFill>
                  <a:schemeClr val="accent4"/>
                </a:solidFill>
                <a:latin typeface="Courier New" pitchFamily="49" charset="0"/>
                <a:cs typeface="Courier New" pitchFamily="49" charset="0"/>
              </a:rPr>
              <a:t>list.length</a:t>
            </a:r>
            <a:r>
              <a:rPr lang="en-US" b="1" dirty="0">
                <a:solidFill>
                  <a:schemeClr val="accent4"/>
                </a:solidFill>
                <a:latin typeface="Courier New" pitchFamily="49" charset="0"/>
                <a:cs typeface="Courier New" pitchFamily="49" charset="0"/>
              </a:rPr>
              <a: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for (</a:t>
            </a:r>
            <a:r>
              <a:rPr lang="en-US" b="1" dirty="0" err="1">
                <a:solidFill>
                  <a:schemeClr val="accent4"/>
                </a:solidFill>
                <a:latin typeface="Courier New" pitchFamily="49" charset="0"/>
                <a:cs typeface="Courier New" pitchFamily="49" charset="0"/>
              </a:rPr>
              <a:t>int</a:t>
            </a: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 0, j = </a:t>
            </a:r>
            <a:r>
              <a:rPr lang="en-US" b="1" dirty="0" err="1">
                <a:solidFill>
                  <a:schemeClr val="accent4"/>
                </a:solidFill>
                <a:latin typeface="Courier New" pitchFamily="49" charset="0"/>
                <a:cs typeface="Courier New" pitchFamily="49" charset="0"/>
              </a:rPr>
              <a:t>result.length</a:t>
            </a:r>
            <a:r>
              <a:rPr lang="en-US" b="1" dirty="0">
                <a:solidFill>
                  <a:schemeClr val="accent4"/>
                </a:solidFill>
                <a:latin typeface="Courier New" pitchFamily="49" charset="0"/>
                <a:cs typeface="Courier New" pitchFamily="49" charset="0"/>
              </a:rPr>
              <a:t> - 1;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&lt; </a:t>
            </a:r>
            <a:r>
              <a:rPr lang="en-US" b="1" dirty="0" err="1">
                <a:solidFill>
                  <a:schemeClr val="accent4"/>
                </a:solidFill>
                <a:latin typeface="Courier New" pitchFamily="49" charset="0"/>
                <a:cs typeface="Courier New" pitchFamily="49" charset="0"/>
              </a:rPr>
              <a:t>list.length</a:t>
            </a:r>
            <a:r>
              <a:rPr lang="en-US" b="1" dirty="0">
                <a:solidFill>
                  <a:schemeClr val="accent4"/>
                </a:solidFill>
                <a:latin typeface="Courier New" pitchFamily="49" charset="0"/>
                <a:cs typeface="Courier New" pitchFamily="49" charset="0"/>
              </a:rPr>
              <a:t>; </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 j--)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result[j] = list[</a:t>
            </a:r>
            <a:r>
              <a:rPr lang="en-US" b="1" dirty="0" err="1">
                <a:solidFill>
                  <a:schemeClr val="accent4"/>
                </a:solidFill>
                <a:latin typeface="Courier New" pitchFamily="49" charset="0"/>
                <a:cs typeface="Courier New" pitchFamily="49" charset="0"/>
              </a:rPr>
              <a:t>i</a:t>
            </a:r>
            <a:r>
              <a:rPr lang="en-US" b="1" dirty="0">
                <a:solidFill>
                  <a:schemeClr val="accent4"/>
                </a:solidFill>
                <a:latin typeface="Courier New" pitchFamily="49" charset="0"/>
                <a:cs typeface="Courier New" pitchFamily="49" charset="0"/>
              </a:rPr>
              <a: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  return result;</a:t>
            </a:r>
            <a:endParaRPr lang="en-US"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b="1" dirty="0">
                <a:solidFill>
                  <a:schemeClr val="accent4"/>
                </a:solidFill>
                <a:latin typeface="Courier New" pitchFamily="49" charset="0"/>
                <a:cs typeface="Courier New" pitchFamily="49" charset="0"/>
              </a:rPr>
              <a:t>}</a:t>
            </a:r>
          </a:p>
        </p:txBody>
      </p:sp>
      <p:sp>
        <p:nvSpPr>
          <p:cNvPr id="271364" name="Rectangle 4">
            <a:extLst>
              <a:ext uri="{FF2B5EF4-FFF2-40B4-BE49-F238E27FC236}">
                <a16:creationId xmlns:a16="http://schemas.microsoft.com/office/drawing/2014/main" id="{3DB4062E-C7CA-DAF8-1988-EC11C030CB37}"/>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8070" name="Rectangle 5">
            <a:extLst>
              <a:ext uri="{FF2B5EF4-FFF2-40B4-BE49-F238E27FC236}">
                <a16:creationId xmlns:a16="http://schemas.microsoft.com/office/drawing/2014/main" id="{10C081EF-B3D2-A1D5-0F54-2C0A94436A52}"/>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271366" name="Text Box 6">
            <a:extLst>
              <a:ext uri="{FF2B5EF4-FFF2-40B4-BE49-F238E27FC236}">
                <a16:creationId xmlns:a16="http://schemas.microsoft.com/office/drawing/2014/main" id="{1262573F-5EE7-0C9A-1364-0E8D3E1CE267}"/>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271367" name="Rectangle 7">
            <a:extLst>
              <a:ext uri="{FF2B5EF4-FFF2-40B4-BE49-F238E27FC236}">
                <a16:creationId xmlns:a16="http://schemas.microsoft.com/office/drawing/2014/main" id="{C52D6DC7-F9B4-6258-4AD7-73B8FE2D6A76}"/>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1368" name="Line 8">
            <a:extLst>
              <a:ext uri="{FF2B5EF4-FFF2-40B4-BE49-F238E27FC236}">
                <a16:creationId xmlns:a16="http://schemas.microsoft.com/office/drawing/2014/main" id="{84051CEC-EA76-FF32-0BFD-41B1B9324035}"/>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369" name="Text Box 9">
            <a:extLst>
              <a:ext uri="{FF2B5EF4-FFF2-40B4-BE49-F238E27FC236}">
                <a16:creationId xmlns:a16="http://schemas.microsoft.com/office/drawing/2014/main" id="{FC65011B-5793-A1F3-8C00-203047E3482B}"/>
              </a:ext>
            </a:extLst>
          </p:cNvPr>
          <p:cNvSpPr txBox="1">
            <a:spLocks noChangeArrowheads="1"/>
          </p:cNvSpPr>
          <p:nvPr/>
        </p:nvSpPr>
        <p:spPr bwMode="auto">
          <a:xfrm>
            <a:off x="2468563" y="4964113"/>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t>list</a:t>
            </a:r>
          </a:p>
        </p:txBody>
      </p:sp>
      <p:sp>
        <p:nvSpPr>
          <p:cNvPr id="271370" name="Text Box 10">
            <a:extLst>
              <a:ext uri="{FF2B5EF4-FFF2-40B4-BE49-F238E27FC236}">
                <a16:creationId xmlns:a16="http://schemas.microsoft.com/office/drawing/2014/main" id="{8A3A4C60-1C29-5ABF-94FB-517465351819}"/>
              </a:ext>
            </a:extLst>
          </p:cNvPr>
          <p:cNvSpPr txBox="1">
            <a:spLocks noChangeArrowheads="1"/>
          </p:cNvSpPr>
          <p:nvPr/>
        </p:nvSpPr>
        <p:spPr bwMode="auto">
          <a:xfrm>
            <a:off x="1652588" y="5848350"/>
            <a:ext cx="768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t>result</a:t>
            </a:r>
          </a:p>
        </p:txBody>
      </p:sp>
      <p:sp>
        <p:nvSpPr>
          <p:cNvPr id="271371" name="Rectangle 11">
            <a:extLst>
              <a:ext uri="{FF2B5EF4-FFF2-40B4-BE49-F238E27FC236}">
                <a16:creationId xmlns:a16="http://schemas.microsoft.com/office/drawing/2014/main" id="{15F08202-0266-6E0F-0D02-8F5A00AFAF08}"/>
              </a:ext>
            </a:extLst>
          </p:cNvPr>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271372" name="Line 12">
            <a:extLst>
              <a:ext uri="{FF2B5EF4-FFF2-40B4-BE49-F238E27FC236}">
                <a16:creationId xmlns:a16="http://schemas.microsoft.com/office/drawing/2014/main" id="{7D16067E-FE02-6F64-B0BA-2692746CDCCA}"/>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373" name="Line 13">
            <a:extLst>
              <a:ext uri="{FF2B5EF4-FFF2-40B4-BE49-F238E27FC236}">
                <a16:creationId xmlns:a16="http://schemas.microsoft.com/office/drawing/2014/main" id="{4FC69E85-1186-00E8-C2C4-984BEDA84722}"/>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374" name="Line 14">
            <a:extLst>
              <a:ext uri="{FF2B5EF4-FFF2-40B4-BE49-F238E27FC236}">
                <a16:creationId xmlns:a16="http://schemas.microsoft.com/office/drawing/2014/main" id="{2560F5AF-D088-842F-3220-6F35135D8E39}"/>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375" name="Line 15">
            <a:extLst>
              <a:ext uri="{FF2B5EF4-FFF2-40B4-BE49-F238E27FC236}">
                <a16:creationId xmlns:a16="http://schemas.microsoft.com/office/drawing/2014/main" id="{DB65E923-B05D-3EDD-3D18-69619DB57FED}"/>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376" name="Rectangle 16">
            <a:extLst>
              <a:ext uri="{FF2B5EF4-FFF2-40B4-BE49-F238E27FC236}">
                <a16:creationId xmlns:a16="http://schemas.microsoft.com/office/drawing/2014/main" id="{5CD0C460-A0A1-B25D-FCA9-E87EE8249249}"/>
              </a:ext>
            </a:extLst>
          </p:cNvPr>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271377" name="Rectangle 17">
            <a:extLst>
              <a:ext uri="{FF2B5EF4-FFF2-40B4-BE49-F238E27FC236}">
                <a16:creationId xmlns:a16="http://schemas.microsoft.com/office/drawing/2014/main" id="{84F50B36-4724-32E4-F9F2-D5BD2A51D4BE}"/>
              </a:ext>
            </a:extLst>
          </p:cNvPr>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271378" name="Rectangle 18">
            <a:extLst>
              <a:ext uri="{FF2B5EF4-FFF2-40B4-BE49-F238E27FC236}">
                <a16:creationId xmlns:a16="http://schemas.microsoft.com/office/drawing/2014/main" id="{BFB835AC-FB6D-5B8C-98AB-77EF4030E43B}"/>
              </a:ext>
            </a:extLst>
          </p:cNvPr>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271379" name="Rectangle 19">
            <a:extLst>
              <a:ext uri="{FF2B5EF4-FFF2-40B4-BE49-F238E27FC236}">
                <a16:creationId xmlns:a16="http://schemas.microsoft.com/office/drawing/2014/main" id="{718AA48B-EC7B-C908-8933-A9E677D5FE11}"/>
              </a:ext>
            </a:extLst>
          </p:cNvPr>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271380" name="Rectangle 20">
            <a:extLst>
              <a:ext uri="{FF2B5EF4-FFF2-40B4-BE49-F238E27FC236}">
                <a16:creationId xmlns:a16="http://schemas.microsoft.com/office/drawing/2014/main" id="{43440F13-B7B6-CDF6-EAAB-5D06E018A45D}"/>
              </a:ext>
            </a:extLst>
          </p:cNvPr>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271381" name="Rectangle 21">
            <a:extLst>
              <a:ext uri="{FF2B5EF4-FFF2-40B4-BE49-F238E27FC236}">
                <a16:creationId xmlns:a16="http://schemas.microsoft.com/office/drawing/2014/main" id="{BC0434A1-3E3B-21B6-51D0-C7928E5CCC71}"/>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1382" name="Line 22">
            <a:extLst>
              <a:ext uri="{FF2B5EF4-FFF2-40B4-BE49-F238E27FC236}">
                <a16:creationId xmlns:a16="http://schemas.microsoft.com/office/drawing/2014/main" id="{259422D9-37E0-77BA-411F-442C56996148}"/>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383" name="Rectangle 23">
            <a:extLst>
              <a:ext uri="{FF2B5EF4-FFF2-40B4-BE49-F238E27FC236}">
                <a16:creationId xmlns:a16="http://schemas.microsoft.com/office/drawing/2014/main" id="{09D15622-85DA-D883-B2E2-9C298CB6F6AD}"/>
              </a:ext>
            </a:extLst>
          </p:cNvPr>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271384" name="Line 24">
            <a:extLst>
              <a:ext uri="{FF2B5EF4-FFF2-40B4-BE49-F238E27FC236}">
                <a16:creationId xmlns:a16="http://schemas.microsoft.com/office/drawing/2014/main" id="{A8356431-B211-FE00-045F-364A6E46C0FC}"/>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385" name="Line 25">
            <a:extLst>
              <a:ext uri="{FF2B5EF4-FFF2-40B4-BE49-F238E27FC236}">
                <a16:creationId xmlns:a16="http://schemas.microsoft.com/office/drawing/2014/main" id="{250D5694-C7A9-EFE5-FAB4-504B0BDCDE86}"/>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386" name="Line 26">
            <a:extLst>
              <a:ext uri="{FF2B5EF4-FFF2-40B4-BE49-F238E27FC236}">
                <a16:creationId xmlns:a16="http://schemas.microsoft.com/office/drawing/2014/main" id="{C10574FB-A49D-B2B3-223B-EC0AB2131CBE}"/>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387" name="Line 27">
            <a:extLst>
              <a:ext uri="{FF2B5EF4-FFF2-40B4-BE49-F238E27FC236}">
                <a16:creationId xmlns:a16="http://schemas.microsoft.com/office/drawing/2014/main" id="{2301A5F8-320C-8A73-3B7E-104D993746B5}"/>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388" name="Rectangle 28">
            <a:extLst>
              <a:ext uri="{FF2B5EF4-FFF2-40B4-BE49-F238E27FC236}">
                <a16:creationId xmlns:a16="http://schemas.microsoft.com/office/drawing/2014/main" id="{76082574-9821-D605-64A4-ECBBA35F685F}"/>
              </a:ext>
            </a:extLst>
          </p:cNvPr>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271389" name="Rectangle 29">
            <a:extLst>
              <a:ext uri="{FF2B5EF4-FFF2-40B4-BE49-F238E27FC236}">
                <a16:creationId xmlns:a16="http://schemas.microsoft.com/office/drawing/2014/main" id="{7558BF4E-3C9D-C54C-2DFC-C42D8BABEF7E}"/>
              </a:ext>
            </a:extLst>
          </p:cNvPr>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271390" name="Rectangle 30">
            <a:extLst>
              <a:ext uri="{FF2B5EF4-FFF2-40B4-BE49-F238E27FC236}">
                <a16:creationId xmlns:a16="http://schemas.microsoft.com/office/drawing/2014/main" id="{59B96B51-379B-9FA7-4C92-C0AE8C010D96}"/>
              </a:ext>
            </a:extLst>
          </p:cNvPr>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271391" name="Rectangle 31">
            <a:extLst>
              <a:ext uri="{FF2B5EF4-FFF2-40B4-BE49-F238E27FC236}">
                <a16:creationId xmlns:a16="http://schemas.microsoft.com/office/drawing/2014/main" id="{64FE5511-669F-42F2-631D-A68C88C3C151}"/>
              </a:ext>
            </a:extLst>
          </p:cNvPr>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271392" name="Rectangle 32">
            <a:extLst>
              <a:ext uri="{FF2B5EF4-FFF2-40B4-BE49-F238E27FC236}">
                <a16:creationId xmlns:a16="http://schemas.microsoft.com/office/drawing/2014/main" id="{4F058128-47DB-1EA9-A066-7ADCAFA6D4E8}"/>
              </a:ext>
            </a:extLst>
          </p:cNvPr>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271393" name="AutoShape 33">
            <a:extLst>
              <a:ext uri="{FF2B5EF4-FFF2-40B4-BE49-F238E27FC236}">
                <a16:creationId xmlns:a16="http://schemas.microsoft.com/office/drawing/2014/main" id="{A020D951-A6C4-5C17-089A-5AF4866AC752}"/>
              </a:ext>
            </a:extLst>
          </p:cNvPr>
          <p:cNvSpPr>
            <a:spLocks noChangeArrowheads="1"/>
          </p:cNvSpPr>
          <p:nvPr/>
        </p:nvSpPr>
        <p:spPr bwMode="auto">
          <a:xfrm>
            <a:off x="6030913" y="1585913"/>
            <a:ext cx="2843212" cy="806450"/>
          </a:xfrm>
          <a:prstGeom prst="wedgeRoundRectCallout">
            <a:avLst>
              <a:gd name="adj1" fmla="val -97852"/>
              <a:gd name="adj2" fmla="val 26614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Return result</a:t>
            </a:r>
          </a:p>
        </p:txBody>
      </p:sp>
      <p:sp>
        <p:nvSpPr>
          <p:cNvPr id="271394" name="Rectangle 36">
            <a:extLst>
              <a:ext uri="{FF2B5EF4-FFF2-40B4-BE49-F238E27FC236}">
                <a16:creationId xmlns:a16="http://schemas.microsoft.com/office/drawing/2014/main" id="{C75A9282-F20B-5E8B-FE25-25685542ACB9}"/>
              </a:ext>
            </a:extLst>
          </p:cNvPr>
          <p:cNvSpPr>
            <a:spLocks noChangeArrowheads="1"/>
          </p:cNvSpPr>
          <p:nvPr/>
        </p:nvSpPr>
        <p:spPr bwMode="auto">
          <a:xfrm>
            <a:off x="808038" y="4005263"/>
            <a:ext cx="4686300"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1395" name="Text Box 37">
            <a:extLst>
              <a:ext uri="{FF2B5EF4-FFF2-40B4-BE49-F238E27FC236}">
                <a16:creationId xmlns:a16="http://schemas.microsoft.com/office/drawing/2014/main" id="{81086786-13A3-FED8-8459-F5EC2050615E}"/>
              </a:ext>
            </a:extLst>
          </p:cNvPr>
          <p:cNvSpPr txBox="1">
            <a:spLocks noChangeArrowheads="1"/>
          </p:cNvSpPr>
          <p:nvPr/>
        </p:nvSpPr>
        <p:spPr bwMode="auto">
          <a:xfrm>
            <a:off x="693738" y="5310188"/>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list2</a:t>
            </a:r>
          </a:p>
        </p:txBody>
      </p:sp>
      <p:sp>
        <p:nvSpPr>
          <p:cNvPr id="271396" name="Rectangle 40">
            <a:extLst>
              <a:ext uri="{FF2B5EF4-FFF2-40B4-BE49-F238E27FC236}">
                <a16:creationId xmlns:a16="http://schemas.microsoft.com/office/drawing/2014/main" id="{D7346557-3CDC-D693-EBC9-1DB596E2FDC1}"/>
              </a:ext>
            </a:extLst>
          </p:cNvPr>
          <p:cNvSpPr>
            <a:spLocks noChangeArrowheads="1"/>
          </p:cNvSpPr>
          <p:nvPr/>
        </p:nvSpPr>
        <p:spPr bwMode="auto">
          <a:xfrm>
            <a:off x="1346200" y="5426075"/>
            <a:ext cx="498475" cy="2317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1397" name="Rectangle 41">
            <a:extLst>
              <a:ext uri="{FF2B5EF4-FFF2-40B4-BE49-F238E27FC236}">
                <a16:creationId xmlns:a16="http://schemas.microsoft.com/office/drawing/2014/main" id="{6921047D-AD56-0F4F-03EA-2319F5AC6CD3}"/>
              </a:ext>
            </a:extLst>
          </p:cNvPr>
          <p:cNvSpPr>
            <a:spLocks noChangeArrowheads="1"/>
          </p:cNvSpPr>
          <p:nvPr/>
        </p:nvSpPr>
        <p:spPr bwMode="auto">
          <a:xfrm>
            <a:off x="2382838" y="5926138"/>
            <a:ext cx="498475" cy="2317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1398" name="Line 42">
            <a:extLst>
              <a:ext uri="{FF2B5EF4-FFF2-40B4-BE49-F238E27FC236}">
                <a16:creationId xmlns:a16="http://schemas.microsoft.com/office/drawing/2014/main" id="{D5D04367-06CB-D394-B25A-DC88C57C970B}"/>
              </a:ext>
            </a:extLst>
          </p:cNvPr>
          <p:cNvSpPr>
            <a:spLocks noChangeShapeType="1"/>
          </p:cNvSpPr>
          <p:nvPr/>
        </p:nvSpPr>
        <p:spPr bwMode="auto">
          <a:xfrm flipV="1">
            <a:off x="2690813" y="5848350"/>
            <a:ext cx="806450" cy="192088"/>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399" name="Rectangle 43">
            <a:extLst>
              <a:ext uri="{FF2B5EF4-FFF2-40B4-BE49-F238E27FC236}">
                <a16:creationId xmlns:a16="http://schemas.microsoft.com/office/drawing/2014/main" id="{CECE10F1-083D-1063-F40E-79AA156BE23D}"/>
              </a:ext>
            </a:extLst>
          </p:cNvPr>
          <p:cNvSpPr>
            <a:spLocks noChangeArrowheads="1"/>
          </p:cNvSpPr>
          <p:nvPr/>
        </p:nvSpPr>
        <p:spPr bwMode="auto">
          <a:xfrm>
            <a:off x="2921000" y="5041900"/>
            <a:ext cx="498475" cy="2317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1400" name="Line 44">
            <a:extLst>
              <a:ext uri="{FF2B5EF4-FFF2-40B4-BE49-F238E27FC236}">
                <a16:creationId xmlns:a16="http://schemas.microsoft.com/office/drawing/2014/main" id="{F5ABC3B5-DE98-29B7-8712-982470BCC798}"/>
              </a:ext>
            </a:extLst>
          </p:cNvPr>
          <p:cNvSpPr>
            <a:spLocks noChangeShapeType="1"/>
          </p:cNvSpPr>
          <p:nvPr/>
        </p:nvSpPr>
        <p:spPr bwMode="auto">
          <a:xfrm flipV="1">
            <a:off x="3228975" y="4927600"/>
            <a:ext cx="306388" cy="22860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01" name="Rectangle 45">
            <a:extLst>
              <a:ext uri="{FF2B5EF4-FFF2-40B4-BE49-F238E27FC236}">
                <a16:creationId xmlns:a16="http://schemas.microsoft.com/office/drawing/2014/main" id="{6BFF3986-89B6-3F4F-2CDD-612C8FFF84E4}"/>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
        <p:nvSpPr>
          <p:cNvPr id="271402" name="Line 38">
            <a:extLst>
              <a:ext uri="{FF2B5EF4-FFF2-40B4-BE49-F238E27FC236}">
                <a16:creationId xmlns:a16="http://schemas.microsoft.com/office/drawing/2014/main" id="{57DFF58D-EDA9-5E26-6C9A-00184D5166E0}"/>
              </a:ext>
            </a:extLst>
          </p:cNvPr>
          <p:cNvSpPr>
            <a:spLocks noChangeShapeType="1"/>
          </p:cNvSpPr>
          <p:nvPr/>
        </p:nvSpPr>
        <p:spPr bwMode="auto">
          <a:xfrm flipH="1" flipV="1">
            <a:off x="1652588" y="5580063"/>
            <a:ext cx="960437" cy="498475"/>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5" name="Slide Number Placeholder 4">
            <a:extLst>
              <a:ext uri="{FF2B5EF4-FFF2-40B4-BE49-F238E27FC236}">
                <a16:creationId xmlns:a16="http://schemas.microsoft.com/office/drawing/2014/main" id="{06128554-2D82-DD45-50DB-71F65FBD1B5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F783746-D5BE-8C4F-95CF-FB7CD4A36459}" type="slidenum">
              <a:rPr lang="en-US" altLang="en-US" sz="1400"/>
              <a:pPr>
                <a:spcBef>
                  <a:spcPct val="0"/>
                </a:spcBef>
                <a:buClrTx/>
                <a:buSzTx/>
                <a:buFontTx/>
                <a:buNone/>
              </a:pPr>
              <a:t>202</a:t>
            </a:fld>
            <a:endParaRPr lang="en-US" altLang="en-US" sz="1400"/>
          </a:p>
        </p:txBody>
      </p:sp>
      <p:sp>
        <p:nvSpPr>
          <p:cNvPr id="272386" name="Rectangle 2">
            <a:extLst>
              <a:ext uri="{FF2B5EF4-FFF2-40B4-BE49-F238E27FC236}">
                <a16:creationId xmlns:a16="http://schemas.microsoft.com/office/drawing/2014/main" id="{BF0BA10E-E407-9172-F0A9-2E3ADDD8A86D}"/>
              </a:ext>
            </a:extLst>
          </p:cNvPr>
          <p:cNvSpPr>
            <a:spLocks noGrp="1" noChangeArrowheads="1"/>
          </p:cNvSpPr>
          <p:nvPr>
            <p:ph type="title"/>
          </p:nvPr>
        </p:nvSpPr>
        <p:spPr>
          <a:xfrm>
            <a:off x="609600" y="381000"/>
            <a:ext cx="7772400" cy="1143000"/>
          </a:xfrm>
        </p:spPr>
        <p:txBody>
          <a:bodyPr/>
          <a:lstStyle/>
          <a:p>
            <a:r>
              <a:rPr lang="en-US" altLang="en-US" sz="4000"/>
              <a:t>Problem: </a:t>
            </a:r>
            <a:r>
              <a:rPr lang="en-US" altLang="en-US" sz="3700"/>
              <a:t>Counting Occurrence of Each Letter</a:t>
            </a:r>
            <a:endParaRPr lang="en-US" altLang="en-US" sz="3700">
              <a:solidFill>
                <a:schemeClr val="tx1"/>
              </a:solidFill>
              <a:latin typeface="Book Antiqua" panose="02040602050305030304" pitchFamily="18" charset="0"/>
              <a:hlinkClick r:id="rId2" action="ppaction://program"/>
            </a:endParaRPr>
          </a:p>
        </p:txBody>
      </p:sp>
      <p:sp>
        <p:nvSpPr>
          <p:cNvPr id="272387" name="Rectangle 3">
            <a:extLst>
              <a:ext uri="{FF2B5EF4-FFF2-40B4-BE49-F238E27FC236}">
                <a16:creationId xmlns:a16="http://schemas.microsoft.com/office/drawing/2014/main" id="{ECC006BC-3D1E-0DD8-7B77-09C3C7BAD9E8}"/>
              </a:ext>
            </a:extLst>
          </p:cNvPr>
          <p:cNvSpPr>
            <a:spLocks noGrp="1" noChangeArrowheads="1"/>
          </p:cNvSpPr>
          <p:nvPr>
            <p:ph type="body" idx="1"/>
          </p:nvPr>
        </p:nvSpPr>
        <p:spPr>
          <a:xfrm>
            <a:off x="333375" y="1514475"/>
            <a:ext cx="8418513" cy="1416050"/>
          </a:xfrm>
        </p:spPr>
        <p:txBody>
          <a:bodyPr/>
          <a:lstStyle/>
          <a:p>
            <a:r>
              <a:rPr lang="en-US" altLang="en-US" sz="2300">
                <a:cs typeface="Times New Roman" panose="02020603050405020304" pitchFamily="18" charset="0"/>
              </a:rPr>
              <a:t>Generate 100 lowercase letters randomly and assign to an array of characters.</a:t>
            </a:r>
          </a:p>
          <a:p>
            <a:r>
              <a:rPr lang="en-US" altLang="en-US" sz="2300">
                <a:cs typeface="Times New Roman" panose="02020603050405020304" pitchFamily="18" charset="0"/>
              </a:rPr>
              <a:t>Count the occurrence of each letter in the array.</a:t>
            </a:r>
            <a:r>
              <a:rPr lang="en-US" altLang="en-US" sz="2300"/>
              <a:t> </a:t>
            </a:r>
          </a:p>
        </p:txBody>
      </p:sp>
      <p:sp>
        <p:nvSpPr>
          <p:cNvPr id="272388" name="Rectangle 6">
            <a:extLst>
              <a:ext uri="{FF2B5EF4-FFF2-40B4-BE49-F238E27FC236}">
                <a16:creationId xmlns:a16="http://schemas.microsoft.com/office/drawing/2014/main" id="{5E5CD8D9-080F-A7D3-04FA-6A102418CD35}"/>
              </a:ext>
            </a:extLst>
          </p:cNvPr>
          <p:cNvSpPr>
            <a:spLocks noChangeArrowheads="1"/>
          </p:cNvSpPr>
          <p:nvPr/>
        </p:nvSpPr>
        <p:spPr bwMode="auto">
          <a:xfrm>
            <a:off x="533400" y="1828800"/>
            <a:ext cx="8077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endParaRPr lang="en-US" altLang="en-US" sz="2700">
              <a:cs typeface="Times New Roman" panose="02020603050405020304" pitchFamily="18" charset="0"/>
            </a:endParaRPr>
          </a:p>
        </p:txBody>
      </p:sp>
      <p:sp>
        <p:nvSpPr>
          <p:cNvPr id="272389" name="Rectangle 7">
            <a:extLst>
              <a:ext uri="{FF2B5EF4-FFF2-40B4-BE49-F238E27FC236}">
                <a16:creationId xmlns:a16="http://schemas.microsoft.com/office/drawing/2014/main" id="{9CB850A0-9EA7-4006-7E52-9A4DC74B48F7}"/>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72390" name="Picture 12">
            <a:extLst>
              <a:ext uri="{FF2B5EF4-FFF2-40B4-BE49-F238E27FC236}">
                <a16:creationId xmlns:a16="http://schemas.microsoft.com/office/drawing/2014/main" id="{1F2F85A1-836A-1254-AABE-3B1F07AB8C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940050"/>
            <a:ext cx="8212138" cy="2563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272391" name="Rectangle 10">
            <a:hlinkClick r:id="rId4"/>
            <a:extLst>
              <a:ext uri="{FF2B5EF4-FFF2-40B4-BE49-F238E27FC236}">
                <a16:creationId xmlns:a16="http://schemas.microsoft.com/office/drawing/2014/main" id="{B96C9438-0C37-CBA0-46D8-6119DAB9C1ED}"/>
              </a:ext>
            </a:extLst>
          </p:cNvPr>
          <p:cNvSpPr>
            <a:spLocks noChangeArrowheads="1"/>
          </p:cNvSpPr>
          <p:nvPr/>
        </p:nvSpPr>
        <p:spPr bwMode="auto">
          <a:xfrm>
            <a:off x="4802188" y="5746750"/>
            <a:ext cx="239871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CountLettersInArray</a:t>
            </a:r>
          </a:p>
          <a:p>
            <a:pPr algn="ctr">
              <a:spcBef>
                <a:spcPct val="0"/>
              </a:spcBef>
              <a:buClrTx/>
              <a:buSzTx/>
              <a:buFontTx/>
              <a:buNone/>
            </a:pPr>
            <a:endParaRPr lang="en-US" altLang="en-US" sz="200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09" name="Slide Number Placeholder 4">
            <a:extLst>
              <a:ext uri="{FF2B5EF4-FFF2-40B4-BE49-F238E27FC236}">
                <a16:creationId xmlns:a16="http://schemas.microsoft.com/office/drawing/2014/main" id="{08098BF7-7420-B480-DC65-3BF68ECE2DE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FA9482B-DFB4-FD40-8A46-1B0A341AECF6}" type="slidenum">
              <a:rPr lang="en-US" altLang="en-US" sz="1400"/>
              <a:pPr>
                <a:spcBef>
                  <a:spcPct val="0"/>
                </a:spcBef>
                <a:buClrTx/>
                <a:buSzTx/>
                <a:buFontTx/>
                <a:buNone/>
              </a:pPr>
              <a:t>203</a:t>
            </a:fld>
            <a:endParaRPr lang="en-US" altLang="en-US" sz="1400"/>
          </a:p>
        </p:txBody>
      </p:sp>
      <p:sp>
        <p:nvSpPr>
          <p:cNvPr id="273410" name="Rectangle 2">
            <a:extLst>
              <a:ext uri="{FF2B5EF4-FFF2-40B4-BE49-F238E27FC236}">
                <a16:creationId xmlns:a16="http://schemas.microsoft.com/office/drawing/2014/main" id="{A53D57D1-CE10-789A-76DB-D18CDDE02283}"/>
              </a:ext>
            </a:extLst>
          </p:cNvPr>
          <p:cNvSpPr>
            <a:spLocks noGrp="1" noChangeArrowheads="1"/>
          </p:cNvSpPr>
          <p:nvPr>
            <p:ph type="title"/>
          </p:nvPr>
        </p:nvSpPr>
        <p:spPr>
          <a:xfrm>
            <a:off x="762000" y="152400"/>
            <a:ext cx="7772400" cy="838200"/>
          </a:xfrm>
        </p:spPr>
        <p:txBody>
          <a:bodyPr/>
          <a:lstStyle/>
          <a:p>
            <a:r>
              <a:rPr lang="en-US" altLang="en-US"/>
              <a:t>Variable-Length Arguments</a:t>
            </a:r>
            <a:endParaRPr lang="en-US" altLang="en-US" u="sng">
              <a:latin typeface="Book Antiqua" panose="02040602050305030304" pitchFamily="18" charset="0"/>
              <a:hlinkClick r:id="rId2" action="ppaction://program"/>
            </a:endParaRPr>
          </a:p>
        </p:txBody>
      </p:sp>
      <p:sp>
        <p:nvSpPr>
          <p:cNvPr id="273411" name="Rectangle 6">
            <a:extLst>
              <a:ext uri="{FF2B5EF4-FFF2-40B4-BE49-F238E27FC236}">
                <a16:creationId xmlns:a16="http://schemas.microsoft.com/office/drawing/2014/main" id="{FE65DB0C-52A3-E269-612A-1F9F3668C0C9}"/>
              </a:ext>
            </a:extLst>
          </p:cNvPr>
          <p:cNvSpPr>
            <a:spLocks noChangeArrowheads="1"/>
          </p:cNvSpPr>
          <p:nvPr/>
        </p:nvSpPr>
        <p:spPr bwMode="auto">
          <a:xfrm>
            <a:off x="0" y="281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3412" name="Rectangle 7">
            <a:extLst>
              <a:ext uri="{FF2B5EF4-FFF2-40B4-BE49-F238E27FC236}">
                <a16:creationId xmlns:a16="http://schemas.microsoft.com/office/drawing/2014/main" id="{10BD0D2A-3B14-FBE7-A7F7-DA55491CBC84}"/>
              </a:ext>
            </a:extLst>
          </p:cNvPr>
          <p:cNvSpPr>
            <a:spLocks noGrp="1" noChangeArrowheads="1"/>
          </p:cNvSpPr>
          <p:nvPr>
            <p:ph type="body" idx="1"/>
          </p:nvPr>
        </p:nvSpPr>
        <p:spPr>
          <a:xfrm>
            <a:off x="152400" y="1066800"/>
            <a:ext cx="8839200" cy="2971800"/>
          </a:xfrm>
        </p:spPr>
        <p:txBody>
          <a:bodyPr/>
          <a:lstStyle/>
          <a:p>
            <a:pPr marL="0" indent="0">
              <a:lnSpc>
                <a:spcPct val="90000"/>
              </a:lnSpc>
              <a:buFont typeface="Monotype Sorts" pitchFamily="2" charset="2"/>
              <a:buNone/>
            </a:pPr>
            <a:r>
              <a:rPr lang="en-US" altLang="en-US" sz="2800"/>
              <a:t>You can pass a variable number of arguments of the same type to a method.</a:t>
            </a:r>
          </a:p>
        </p:txBody>
      </p:sp>
      <p:sp>
        <p:nvSpPr>
          <p:cNvPr id="273413" name="Rectangle 9">
            <a:hlinkClick r:id="rId3"/>
            <a:extLst>
              <a:ext uri="{FF2B5EF4-FFF2-40B4-BE49-F238E27FC236}">
                <a16:creationId xmlns:a16="http://schemas.microsoft.com/office/drawing/2014/main" id="{617E7CA3-DD58-CC00-E42E-E26571A28B2C}"/>
              </a:ext>
            </a:extLst>
          </p:cNvPr>
          <p:cNvSpPr>
            <a:spLocks noChangeArrowheads="1"/>
          </p:cNvSpPr>
          <p:nvPr/>
        </p:nvSpPr>
        <p:spPr bwMode="auto">
          <a:xfrm>
            <a:off x="5203825" y="5257800"/>
            <a:ext cx="17065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VarArgsDemo</a:t>
            </a: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Slide Number Placeholder 4">
            <a:extLst>
              <a:ext uri="{FF2B5EF4-FFF2-40B4-BE49-F238E27FC236}">
                <a16:creationId xmlns:a16="http://schemas.microsoft.com/office/drawing/2014/main" id="{928AE1BD-34C9-D83F-43C4-23B48F539E8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847AC83-03F5-5A46-BFEA-AC9DEFF440A3}" type="slidenum">
              <a:rPr lang="en-US" altLang="en-US" sz="1400"/>
              <a:pPr>
                <a:spcBef>
                  <a:spcPct val="0"/>
                </a:spcBef>
                <a:buClrTx/>
                <a:buSzTx/>
                <a:buFontTx/>
                <a:buNone/>
              </a:pPr>
              <a:t>204</a:t>
            </a:fld>
            <a:endParaRPr lang="en-US" altLang="en-US" sz="1400"/>
          </a:p>
        </p:txBody>
      </p:sp>
      <p:sp>
        <p:nvSpPr>
          <p:cNvPr id="210946" name="Rectangle 2">
            <a:extLst>
              <a:ext uri="{FF2B5EF4-FFF2-40B4-BE49-F238E27FC236}">
                <a16:creationId xmlns:a16="http://schemas.microsoft.com/office/drawing/2014/main" id="{102C7B29-D752-7864-F696-5504A96E1F6B}"/>
              </a:ext>
            </a:extLst>
          </p:cNvPr>
          <p:cNvSpPr>
            <a:spLocks noGrp="1" noChangeArrowheads="1"/>
          </p:cNvSpPr>
          <p:nvPr>
            <p:ph type="title"/>
          </p:nvPr>
        </p:nvSpPr>
        <p:spPr>
          <a:xfrm>
            <a:off x="762000" y="152400"/>
            <a:ext cx="7772400" cy="838200"/>
          </a:xfrm>
        </p:spPr>
        <p:txBody>
          <a:bodyPr/>
          <a:lstStyle/>
          <a:p>
            <a:r>
              <a:rPr lang="en-US" altLang="en-US"/>
              <a:t>Searching Arrays</a:t>
            </a:r>
            <a:endParaRPr lang="en-US" altLang="en-US" u="sng">
              <a:latin typeface="Book Antiqua" panose="02040602050305030304" pitchFamily="18" charset="0"/>
              <a:hlinkClick r:id="rId2" action="ppaction://program"/>
            </a:endParaRPr>
          </a:p>
        </p:txBody>
      </p:sp>
      <p:sp>
        <p:nvSpPr>
          <p:cNvPr id="210947" name="Rectangle 6">
            <a:extLst>
              <a:ext uri="{FF2B5EF4-FFF2-40B4-BE49-F238E27FC236}">
                <a16:creationId xmlns:a16="http://schemas.microsoft.com/office/drawing/2014/main" id="{C58433E7-F989-22A7-5DB0-624D4FAB8191}"/>
              </a:ext>
            </a:extLst>
          </p:cNvPr>
          <p:cNvSpPr>
            <a:spLocks noChangeArrowheads="1"/>
          </p:cNvSpPr>
          <p:nvPr/>
        </p:nvSpPr>
        <p:spPr bwMode="auto">
          <a:xfrm>
            <a:off x="0" y="281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10948" name="Object 5">
            <a:extLst>
              <a:ext uri="{FF2B5EF4-FFF2-40B4-BE49-F238E27FC236}">
                <a16:creationId xmlns:a16="http://schemas.microsoft.com/office/drawing/2014/main" id="{12E9BBED-36E7-477C-B999-C9C3B37540CF}"/>
              </a:ext>
            </a:extLst>
          </p:cNvPr>
          <p:cNvGraphicFramePr>
            <a:graphicFrameLocks noChangeAspect="1"/>
          </p:cNvGraphicFramePr>
          <p:nvPr/>
        </p:nvGraphicFramePr>
        <p:xfrm>
          <a:off x="0" y="4043363"/>
          <a:ext cx="9290050" cy="2379662"/>
        </p:xfrm>
        <a:graphic>
          <a:graphicData uri="http://schemas.openxmlformats.org/presentationml/2006/ole">
            <mc:AlternateContent xmlns:mc="http://schemas.openxmlformats.org/markup-compatibility/2006">
              <mc:Choice xmlns:v="urn:schemas-microsoft-com:vml" Requires="v">
                <p:oleObj name="Picture" r:id="rId3" imgW="4800600" imgH="1219200" progId="Word.Picture.8">
                  <p:embed/>
                </p:oleObj>
              </mc:Choice>
              <mc:Fallback>
                <p:oleObj name="Picture" r:id="rId3" imgW="4800600" imgH="121920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043363"/>
                        <a:ext cx="9290050" cy="237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0949" name="Rectangle 7">
            <a:extLst>
              <a:ext uri="{FF2B5EF4-FFF2-40B4-BE49-F238E27FC236}">
                <a16:creationId xmlns:a16="http://schemas.microsoft.com/office/drawing/2014/main" id="{57172486-ADAF-08CA-8679-5D2016D78015}"/>
              </a:ext>
            </a:extLst>
          </p:cNvPr>
          <p:cNvSpPr>
            <a:spLocks noGrp="1" noChangeArrowheads="1"/>
          </p:cNvSpPr>
          <p:nvPr>
            <p:ph type="body" idx="1"/>
          </p:nvPr>
        </p:nvSpPr>
        <p:spPr>
          <a:xfrm>
            <a:off x="152400" y="1066800"/>
            <a:ext cx="8839200" cy="2971800"/>
          </a:xfrm>
        </p:spPr>
        <p:txBody>
          <a:bodyPr/>
          <a:lstStyle/>
          <a:p>
            <a:pPr marL="0" indent="0">
              <a:lnSpc>
                <a:spcPct val="90000"/>
              </a:lnSpc>
              <a:buFont typeface="Monotype Sorts" pitchFamily="2" charset="2"/>
              <a:buNone/>
            </a:pPr>
            <a:r>
              <a:rPr lang="en-US" altLang="en-US" sz="2800"/>
              <a:t>Searching is the process of looking for a specific element in an array; for example, discovering whether a certain score is included in a list of scores. Searching is a common task in computer programming. There are many algorithms and data structures devoted to searching. In this section, two commonly used approaches are discussed, </a:t>
            </a:r>
            <a:r>
              <a:rPr lang="en-US" altLang="en-US" sz="2800" i="1"/>
              <a:t>linear search</a:t>
            </a:r>
            <a:r>
              <a:rPr lang="en-US" altLang="en-US" sz="2800"/>
              <a:t> and </a:t>
            </a:r>
            <a:r>
              <a:rPr lang="en-US" altLang="en-US" sz="2800" i="1"/>
              <a:t>binary search</a:t>
            </a:r>
            <a:r>
              <a:rPr lang="en-US" altLang="en-US" sz="2800"/>
              <a:t>. </a:t>
            </a: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3" name="Slide Number Placeholder 4">
            <a:extLst>
              <a:ext uri="{FF2B5EF4-FFF2-40B4-BE49-F238E27FC236}">
                <a16:creationId xmlns:a16="http://schemas.microsoft.com/office/drawing/2014/main" id="{20C6A9C2-06A0-BA49-A3B4-368F30FA4AA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0818A05-ED68-5948-A37C-2841F5D4AE56}" type="slidenum">
              <a:rPr lang="en-US" altLang="en-US" sz="1400"/>
              <a:pPr>
                <a:spcBef>
                  <a:spcPct val="0"/>
                </a:spcBef>
                <a:buClrTx/>
                <a:buSzTx/>
                <a:buFontTx/>
                <a:buNone/>
              </a:pPr>
              <a:t>205</a:t>
            </a:fld>
            <a:endParaRPr lang="en-US" altLang="en-US" sz="1400"/>
          </a:p>
        </p:txBody>
      </p:sp>
      <p:sp>
        <p:nvSpPr>
          <p:cNvPr id="274434" name="Rectangle 2">
            <a:extLst>
              <a:ext uri="{FF2B5EF4-FFF2-40B4-BE49-F238E27FC236}">
                <a16:creationId xmlns:a16="http://schemas.microsoft.com/office/drawing/2014/main" id="{AC130404-95FA-DED4-2C7C-C39520EC1E1B}"/>
              </a:ext>
            </a:extLst>
          </p:cNvPr>
          <p:cNvSpPr>
            <a:spLocks noGrp="1" noChangeArrowheads="1"/>
          </p:cNvSpPr>
          <p:nvPr>
            <p:ph type="title"/>
          </p:nvPr>
        </p:nvSpPr>
        <p:spPr>
          <a:xfrm>
            <a:off x="685800" y="457200"/>
            <a:ext cx="7772400" cy="838200"/>
          </a:xfrm>
        </p:spPr>
        <p:txBody>
          <a:bodyPr/>
          <a:lstStyle/>
          <a:p>
            <a:r>
              <a:rPr lang="en-US" altLang="en-US"/>
              <a:t>Linear Search</a:t>
            </a:r>
            <a:endParaRPr lang="en-US" altLang="en-US" u="sng">
              <a:latin typeface="Book Antiqua" panose="02040602050305030304" pitchFamily="18" charset="0"/>
              <a:hlinkClick r:id="rId2" action="ppaction://program"/>
            </a:endParaRPr>
          </a:p>
        </p:txBody>
      </p:sp>
      <p:sp>
        <p:nvSpPr>
          <p:cNvPr id="274435" name="Rectangle 3">
            <a:extLst>
              <a:ext uri="{FF2B5EF4-FFF2-40B4-BE49-F238E27FC236}">
                <a16:creationId xmlns:a16="http://schemas.microsoft.com/office/drawing/2014/main" id="{A7A324F7-B729-0421-0356-9EE0F8BAD64D}"/>
              </a:ext>
            </a:extLst>
          </p:cNvPr>
          <p:cNvSpPr>
            <a:spLocks noGrp="1" noChangeArrowheads="1"/>
          </p:cNvSpPr>
          <p:nvPr>
            <p:ph type="body" idx="1"/>
          </p:nvPr>
        </p:nvSpPr>
        <p:spPr>
          <a:xfrm>
            <a:off x="685800" y="1447800"/>
            <a:ext cx="7924800" cy="4648200"/>
          </a:xfrm>
        </p:spPr>
        <p:txBody>
          <a:bodyPr/>
          <a:lstStyle/>
          <a:p>
            <a:pPr marL="0" indent="0">
              <a:buFont typeface="Monotype Sorts" pitchFamily="2" charset="2"/>
              <a:buNone/>
            </a:pPr>
            <a:r>
              <a:rPr lang="en-US" altLang="en-US">
                <a:cs typeface="Times New Roman" panose="02020603050405020304" pitchFamily="18" charset="0"/>
              </a:rPr>
              <a:t>The linear search approach compares the key element, </a:t>
            </a:r>
            <a:r>
              <a:rPr lang="en-US" altLang="en-US" u="sng">
                <a:cs typeface="Times New Roman" panose="02020603050405020304" pitchFamily="18" charset="0"/>
              </a:rPr>
              <a:t>key</a:t>
            </a:r>
            <a:r>
              <a:rPr lang="en-US" altLang="en-US">
                <a:cs typeface="Times New Roman" panose="02020603050405020304" pitchFamily="18" charset="0"/>
              </a:rPr>
              <a:t>, </a:t>
            </a:r>
            <a:r>
              <a:rPr lang="en-US" altLang="en-US" i="1">
                <a:cs typeface="Times New Roman" panose="02020603050405020304" pitchFamily="18" charset="0"/>
              </a:rPr>
              <a:t>sequentially</a:t>
            </a:r>
            <a:r>
              <a:rPr lang="en-US" altLang="en-US">
                <a:cs typeface="Times New Roman" panose="02020603050405020304" pitchFamily="18" charset="0"/>
              </a:rPr>
              <a:t> with each element in the array </a:t>
            </a:r>
            <a:r>
              <a:rPr lang="en-US" altLang="en-US" u="sng">
                <a:cs typeface="Times New Roman" panose="02020603050405020304" pitchFamily="18" charset="0"/>
              </a:rPr>
              <a:t>list</a:t>
            </a:r>
            <a:r>
              <a:rPr lang="en-US" altLang="en-US">
                <a:cs typeface="Times New Roman" panose="02020603050405020304" pitchFamily="18" charset="0"/>
              </a:rPr>
              <a:t>. The method continues to do so until the key matches an element in the list or the list is exhausted without a match being found. If a match is made, the linear search returns the index of the element in the array that matches the key. If no match is found, the search returns </a:t>
            </a:r>
            <a:r>
              <a:rPr lang="en-US" altLang="en-US" u="sng">
                <a:cs typeface="Times New Roman" panose="02020603050405020304" pitchFamily="18" charset="0"/>
              </a:rPr>
              <a:t>-1</a:t>
            </a:r>
            <a:r>
              <a:rPr lang="en-US" altLang="en-US">
                <a:cs typeface="Times New Roman" panose="02020603050405020304" pitchFamily="18" charset="0"/>
              </a:rPr>
              <a:t>. </a:t>
            </a: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7" name="Slide Number Placeholder 7">
            <a:extLst>
              <a:ext uri="{FF2B5EF4-FFF2-40B4-BE49-F238E27FC236}">
                <a16:creationId xmlns:a16="http://schemas.microsoft.com/office/drawing/2014/main" id="{EB5F14B9-4550-5C35-CFA9-03AA4D22F59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DA63468-5217-484D-924D-EA6F6799D40F}" type="slidenum">
              <a:rPr lang="en-US" altLang="en-US" sz="1400"/>
              <a:pPr>
                <a:spcBef>
                  <a:spcPct val="0"/>
                </a:spcBef>
                <a:buClrTx/>
                <a:buSzTx/>
                <a:buFontTx/>
                <a:buNone/>
              </a:pPr>
              <a:t>206</a:t>
            </a:fld>
            <a:endParaRPr lang="en-US" altLang="en-US" sz="1400"/>
          </a:p>
        </p:txBody>
      </p:sp>
      <p:sp>
        <p:nvSpPr>
          <p:cNvPr id="275458" name="Rectangle 2">
            <a:extLst>
              <a:ext uri="{FF2B5EF4-FFF2-40B4-BE49-F238E27FC236}">
                <a16:creationId xmlns:a16="http://schemas.microsoft.com/office/drawing/2014/main" id="{6053298A-3580-7594-20A2-0D3A21C6ADF1}"/>
              </a:ext>
            </a:extLst>
          </p:cNvPr>
          <p:cNvSpPr>
            <a:spLocks noGrp="1" noChangeArrowheads="1"/>
          </p:cNvSpPr>
          <p:nvPr>
            <p:ph type="title" sz="quarter"/>
          </p:nvPr>
        </p:nvSpPr>
        <p:spPr>
          <a:xfrm>
            <a:off x="685800" y="285750"/>
            <a:ext cx="7772400" cy="685800"/>
          </a:xfrm>
        </p:spPr>
        <p:txBody>
          <a:bodyPr/>
          <a:lstStyle/>
          <a:p>
            <a:r>
              <a:rPr lang="en-US" altLang="en-US" sz="4000"/>
              <a:t>Linear Search Animation</a:t>
            </a:r>
          </a:p>
        </p:txBody>
      </p:sp>
      <p:graphicFrame>
        <p:nvGraphicFramePr>
          <p:cNvPr id="385027" name="Group 3">
            <a:extLst>
              <a:ext uri="{FF2B5EF4-FFF2-40B4-BE49-F238E27FC236}">
                <a16:creationId xmlns:a16="http://schemas.microsoft.com/office/drawing/2014/main" id="{A997755B-D58F-8871-EC6A-BAE4BC97EC34}"/>
              </a:ext>
            </a:extLst>
          </p:cNvPr>
          <p:cNvGraphicFramePr>
            <a:graphicFrameLocks noGrp="1"/>
          </p:cNvGraphicFramePr>
          <p:nvPr/>
        </p:nvGraphicFramePr>
        <p:xfrm>
          <a:off x="1884363" y="1662113"/>
          <a:ext cx="4267200" cy="517525"/>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175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marT="45434" marB="45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marT="45434" marB="45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marT="45434" marB="45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marT="45434" marB="45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marT="45434" marB="45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marT="45434" marB="45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marT="45434" marB="45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marT="45434" marB="45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047" name="Group 23">
            <a:extLst>
              <a:ext uri="{FF2B5EF4-FFF2-40B4-BE49-F238E27FC236}">
                <a16:creationId xmlns:a16="http://schemas.microsoft.com/office/drawing/2014/main" id="{5C4A7274-0D22-23C5-0957-473E18BD9686}"/>
              </a:ext>
            </a:extLst>
          </p:cNvPr>
          <p:cNvGraphicFramePr>
            <a:graphicFrameLocks noGrp="1"/>
          </p:cNvGraphicFramePr>
          <p:nvPr/>
        </p:nvGraphicFramePr>
        <p:xfrm>
          <a:off x="1884363" y="24082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067" name="Group 43">
            <a:extLst>
              <a:ext uri="{FF2B5EF4-FFF2-40B4-BE49-F238E27FC236}">
                <a16:creationId xmlns:a16="http://schemas.microsoft.com/office/drawing/2014/main" id="{333BE94C-EB73-37F8-A9D5-4D28BBB30922}"/>
              </a:ext>
            </a:extLst>
          </p:cNvPr>
          <p:cNvGraphicFramePr>
            <a:graphicFrameLocks noGrp="1"/>
          </p:cNvGraphicFramePr>
          <p:nvPr/>
        </p:nvGraphicFramePr>
        <p:xfrm>
          <a:off x="1884363" y="31702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087" name="Group 63">
            <a:extLst>
              <a:ext uri="{FF2B5EF4-FFF2-40B4-BE49-F238E27FC236}">
                <a16:creationId xmlns:a16="http://schemas.microsoft.com/office/drawing/2014/main" id="{70B43811-DCA4-02F8-2D08-EFCDB244C584}"/>
              </a:ext>
            </a:extLst>
          </p:cNvPr>
          <p:cNvGraphicFramePr>
            <a:graphicFrameLocks noGrp="1"/>
          </p:cNvGraphicFramePr>
          <p:nvPr/>
        </p:nvGraphicFramePr>
        <p:xfrm>
          <a:off x="1884363" y="48466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107" name="Group 83">
            <a:extLst>
              <a:ext uri="{FF2B5EF4-FFF2-40B4-BE49-F238E27FC236}">
                <a16:creationId xmlns:a16="http://schemas.microsoft.com/office/drawing/2014/main" id="{9625C340-A748-1133-0B10-1475E74A0AC3}"/>
              </a:ext>
            </a:extLst>
          </p:cNvPr>
          <p:cNvGraphicFramePr>
            <a:graphicFrameLocks noGrp="1"/>
          </p:cNvGraphicFramePr>
          <p:nvPr/>
        </p:nvGraphicFramePr>
        <p:xfrm>
          <a:off x="1884363" y="56848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127" name="Group 103">
            <a:extLst>
              <a:ext uri="{FF2B5EF4-FFF2-40B4-BE49-F238E27FC236}">
                <a16:creationId xmlns:a16="http://schemas.microsoft.com/office/drawing/2014/main" id="{60D4CDB3-09E9-5D2D-6F2A-2808D7E6801B}"/>
              </a:ext>
            </a:extLst>
          </p:cNvPr>
          <p:cNvGraphicFramePr>
            <a:graphicFrameLocks noGrp="1"/>
          </p:cNvGraphicFramePr>
          <p:nvPr/>
        </p:nvGraphicFramePr>
        <p:xfrm>
          <a:off x="1884363" y="40084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85147" name="Rectangle 123">
            <a:extLst>
              <a:ext uri="{FF2B5EF4-FFF2-40B4-BE49-F238E27FC236}">
                <a16:creationId xmlns:a16="http://schemas.microsoft.com/office/drawing/2014/main" id="{A5FA9757-C31F-5890-F31F-9B1A94D7FE67}"/>
              </a:ext>
            </a:extLst>
          </p:cNvPr>
          <p:cNvSpPr>
            <a:spLocks noChangeArrowheads="1"/>
          </p:cNvSpPr>
          <p:nvPr/>
        </p:nvSpPr>
        <p:spPr bwMode="auto">
          <a:xfrm>
            <a:off x="817563" y="1646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Arial" panose="020B0604020202020204" pitchFamily="34" charset="0"/>
              </a:rPr>
              <a:t>3</a:t>
            </a:r>
          </a:p>
        </p:txBody>
      </p:sp>
      <p:sp>
        <p:nvSpPr>
          <p:cNvPr id="385148" name="Rectangle 124">
            <a:extLst>
              <a:ext uri="{FF2B5EF4-FFF2-40B4-BE49-F238E27FC236}">
                <a16:creationId xmlns:a16="http://schemas.microsoft.com/office/drawing/2014/main" id="{AC2289E6-D0BC-F9D1-C42C-9F81E34827DE}"/>
              </a:ext>
            </a:extLst>
          </p:cNvPr>
          <p:cNvSpPr>
            <a:spLocks noChangeArrowheads="1"/>
          </p:cNvSpPr>
          <p:nvPr/>
        </p:nvSpPr>
        <p:spPr bwMode="auto">
          <a:xfrm>
            <a:off x="817563" y="2408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Arial" panose="020B0604020202020204" pitchFamily="34" charset="0"/>
              </a:rPr>
              <a:t>3</a:t>
            </a:r>
          </a:p>
        </p:txBody>
      </p:sp>
      <p:sp>
        <p:nvSpPr>
          <p:cNvPr id="385149" name="Rectangle 125">
            <a:extLst>
              <a:ext uri="{FF2B5EF4-FFF2-40B4-BE49-F238E27FC236}">
                <a16:creationId xmlns:a16="http://schemas.microsoft.com/office/drawing/2014/main" id="{9ADBD90C-CBEC-1772-0514-D5F7B3F39E9C}"/>
              </a:ext>
            </a:extLst>
          </p:cNvPr>
          <p:cNvSpPr>
            <a:spLocks noChangeArrowheads="1"/>
          </p:cNvSpPr>
          <p:nvPr/>
        </p:nvSpPr>
        <p:spPr bwMode="auto">
          <a:xfrm>
            <a:off x="817563" y="3170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Arial" panose="020B0604020202020204" pitchFamily="34" charset="0"/>
              </a:rPr>
              <a:t>3</a:t>
            </a:r>
          </a:p>
        </p:txBody>
      </p:sp>
      <p:sp>
        <p:nvSpPr>
          <p:cNvPr id="385150" name="Rectangle 126">
            <a:extLst>
              <a:ext uri="{FF2B5EF4-FFF2-40B4-BE49-F238E27FC236}">
                <a16:creationId xmlns:a16="http://schemas.microsoft.com/office/drawing/2014/main" id="{94689220-DD1A-48BC-3FEF-2EABF82FE2BA}"/>
              </a:ext>
            </a:extLst>
          </p:cNvPr>
          <p:cNvSpPr>
            <a:spLocks noChangeArrowheads="1"/>
          </p:cNvSpPr>
          <p:nvPr/>
        </p:nvSpPr>
        <p:spPr bwMode="auto">
          <a:xfrm>
            <a:off x="817563" y="40084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Arial" panose="020B0604020202020204" pitchFamily="34" charset="0"/>
              </a:rPr>
              <a:t>3</a:t>
            </a:r>
          </a:p>
        </p:txBody>
      </p:sp>
      <p:sp>
        <p:nvSpPr>
          <p:cNvPr id="385151" name="Rectangle 127">
            <a:extLst>
              <a:ext uri="{FF2B5EF4-FFF2-40B4-BE49-F238E27FC236}">
                <a16:creationId xmlns:a16="http://schemas.microsoft.com/office/drawing/2014/main" id="{E11B9895-E3D7-A613-8833-C3306B26162F}"/>
              </a:ext>
            </a:extLst>
          </p:cNvPr>
          <p:cNvSpPr>
            <a:spLocks noChangeArrowheads="1"/>
          </p:cNvSpPr>
          <p:nvPr/>
        </p:nvSpPr>
        <p:spPr bwMode="auto">
          <a:xfrm>
            <a:off x="817563" y="48466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Arial" panose="020B0604020202020204" pitchFamily="34" charset="0"/>
              </a:rPr>
              <a:t>3</a:t>
            </a:r>
          </a:p>
        </p:txBody>
      </p:sp>
      <p:sp>
        <p:nvSpPr>
          <p:cNvPr id="385152" name="Rectangle 128">
            <a:extLst>
              <a:ext uri="{FF2B5EF4-FFF2-40B4-BE49-F238E27FC236}">
                <a16:creationId xmlns:a16="http://schemas.microsoft.com/office/drawing/2014/main" id="{38A51A98-F664-E9BF-0214-56A113EBDA8F}"/>
              </a:ext>
            </a:extLst>
          </p:cNvPr>
          <p:cNvSpPr>
            <a:spLocks noChangeArrowheads="1"/>
          </p:cNvSpPr>
          <p:nvPr/>
        </p:nvSpPr>
        <p:spPr bwMode="auto">
          <a:xfrm>
            <a:off x="817563" y="5684838"/>
            <a:ext cx="533400" cy="533400"/>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Arial" panose="020B0604020202020204" pitchFamily="34" charset="0"/>
              </a:rPr>
              <a:t>3</a:t>
            </a:r>
          </a:p>
        </p:txBody>
      </p:sp>
      <p:sp>
        <p:nvSpPr>
          <p:cNvPr id="275585" name="Rectangle 130">
            <a:extLst>
              <a:ext uri="{FF2B5EF4-FFF2-40B4-BE49-F238E27FC236}">
                <a16:creationId xmlns:a16="http://schemas.microsoft.com/office/drawing/2014/main" id="{B3CDD0BE-AA16-C328-00D9-46590FA2D680}"/>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
        <p:nvSpPr>
          <p:cNvPr id="275586" name="Text Box 131">
            <a:extLst>
              <a:ext uri="{FF2B5EF4-FFF2-40B4-BE49-F238E27FC236}">
                <a16:creationId xmlns:a16="http://schemas.microsoft.com/office/drawing/2014/main" id="{F37C35B8-1010-B0BB-7517-35AAA28D1552}"/>
              </a:ext>
            </a:extLst>
          </p:cNvPr>
          <p:cNvSpPr txBox="1">
            <a:spLocks noChangeArrowheads="1"/>
          </p:cNvSpPr>
          <p:nvPr/>
        </p:nvSpPr>
        <p:spPr bwMode="auto">
          <a:xfrm>
            <a:off x="693738" y="1123950"/>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Key</a:t>
            </a:r>
          </a:p>
        </p:txBody>
      </p:sp>
      <p:sp>
        <p:nvSpPr>
          <p:cNvPr id="275587" name="Text Box 132">
            <a:extLst>
              <a:ext uri="{FF2B5EF4-FFF2-40B4-BE49-F238E27FC236}">
                <a16:creationId xmlns:a16="http://schemas.microsoft.com/office/drawing/2014/main" id="{899167C2-78D7-F86D-0D59-18DE98D561CD}"/>
              </a:ext>
            </a:extLst>
          </p:cNvPr>
          <p:cNvSpPr txBox="1">
            <a:spLocks noChangeArrowheads="1"/>
          </p:cNvSpPr>
          <p:nvPr/>
        </p:nvSpPr>
        <p:spPr bwMode="auto">
          <a:xfrm>
            <a:off x="2268538" y="1123950"/>
            <a:ext cx="2227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50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514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850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51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506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514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851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515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8508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515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8510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5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147" grpId="0" animBg="1"/>
      <p:bldP spid="385148" grpId="0" animBg="1"/>
      <p:bldP spid="385149" grpId="0" animBg="1"/>
      <p:bldP spid="385150" grpId="0" animBg="1"/>
      <p:bldP spid="385151" grpId="0" animBg="1"/>
      <p:bldP spid="385152" grpId="0" animBg="1"/>
    </p:bld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1" name="Slide Number Placeholder 4">
            <a:extLst>
              <a:ext uri="{FF2B5EF4-FFF2-40B4-BE49-F238E27FC236}">
                <a16:creationId xmlns:a16="http://schemas.microsoft.com/office/drawing/2014/main" id="{0C49F857-79E5-F34D-F3A7-E24161F4169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0ADA3D8-6CE9-A549-89F9-5565E6F6C35B}" type="slidenum">
              <a:rPr lang="en-US" altLang="en-US" sz="1400"/>
              <a:pPr>
                <a:spcBef>
                  <a:spcPct val="0"/>
                </a:spcBef>
                <a:buClrTx/>
                <a:buSzTx/>
                <a:buFontTx/>
                <a:buNone/>
              </a:pPr>
              <a:t>207</a:t>
            </a:fld>
            <a:endParaRPr lang="en-US" altLang="en-US" sz="1400"/>
          </a:p>
        </p:txBody>
      </p:sp>
      <p:sp>
        <p:nvSpPr>
          <p:cNvPr id="276482" name="Rectangle 2">
            <a:extLst>
              <a:ext uri="{FF2B5EF4-FFF2-40B4-BE49-F238E27FC236}">
                <a16:creationId xmlns:a16="http://schemas.microsoft.com/office/drawing/2014/main" id="{951128B8-FB18-22FB-5A6A-65FA65B2515B}"/>
              </a:ext>
            </a:extLst>
          </p:cNvPr>
          <p:cNvSpPr>
            <a:spLocks noChangeArrowheads="1"/>
          </p:cNvSpPr>
          <p:nvPr/>
        </p:nvSpPr>
        <p:spPr bwMode="auto">
          <a:xfrm>
            <a:off x="2036763" y="433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483" name="Rectangle 3">
            <a:extLst>
              <a:ext uri="{FF2B5EF4-FFF2-40B4-BE49-F238E27FC236}">
                <a16:creationId xmlns:a16="http://schemas.microsoft.com/office/drawing/2014/main" id="{CFD6740F-E517-1C12-CAB0-C9FF9C57C172}"/>
              </a:ext>
            </a:extLst>
          </p:cNvPr>
          <p:cNvSpPr>
            <a:spLocks noGrp="1" noChangeArrowheads="1"/>
          </p:cNvSpPr>
          <p:nvPr>
            <p:ph type="body" idx="1"/>
          </p:nvPr>
        </p:nvSpPr>
        <p:spPr>
          <a:xfrm>
            <a:off x="269875" y="1431925"/>
            <a:ext cx="8529638" cy="863600"/>
          </a:xfrm>
        </p:spPr>
        <p:txBody>
          <a:bodyPr/>
          <a:lstStyle/>
          <a:p>
            <a:pPr marL="0" indent="0">
              <a:lnSpc>
                <a:spcPct val="90000"/>
              </a:lnSpc>
              <a:buFont typeface="Monotype Sorts" pitchFamily="2" charset="2"/>
              <a:buNone/>
            </a:pPr>
            <a:r>
              <a:rPr lang="en-US" altLang="en-US" sz="2800"/>
              <a:t>https://liveexample.pearsoncmg.com/dsanimation/LinearSearcheBook.html</a:t>
            </a:r>
          </a:p>
        </p:txBody>
      </p:sp>
      <p:sp>
        <p:nvSpPr>
          <p:cNvPr id="276484" name="Rectangle 4">
            <a:extLst>
              <a:ext uri="{FF2B5EF4-FFF2-40B4-BE49-F238E27FC236}">
                <a16:creationId xmlns:a16="http://schemas.microsoft.com/office/drawing/2014/main" id="{A56A01F7-729A-63E6-9682-0C38C04AA8C1}"/>
              </a:ext>
            </a:extLst>
          </p:cNvPr>
          <p:cNvSpPr>
            <a:spLocks noGrp="1" noChangeArrowheads="1"/>
          </p:cNvSpPr>
          <p:nvPr>
            <p:ph type="title"/>
          </p:nvPr>
        </p:nvSpPr>
        <p:spPr>
          <a:xfrm>
            <a:off x="228600" y="228600"/>
            <a:ext cx="8299450" cy="396875"/>
          </a:xfrm>
        </p:spPr>
        <p:txBody>
          <a:bodyPr/>
          <a:lstStyle/>
          <a:p>
            <a:r>
              <a:rPr lang="en-US" altLang="en-US" sz="3200"/>
              <a:t>Linear Search Animation</a:t>
            </a:r>
            <a:endParaRPr lang="en-US" altLang="en-US" sz="3200">
              <a:solidFill>
                <a:schemeClr val="tx1"/>
              </a:solidFill>
              <a:latin typeface="Book Antiqua" panose="02040602050305030304" pitchFamily="18" charset="0"/>
              <a:hlinkClick r:id="rId2" action="ppaction://program"/>
            </a:endParaRPr>
          </a:p>
        </p:txBody>
      </p:sp>
      <p:sp>
        <p:nvSpPr>
          <p:cNvPr id="276485" name="Rectangle 5">
            <a:extLst>
              <a:ext uri="{FF2B5EF4-FFF2-40B4-BE49-F238E27FC236}">
                <a16:creationId xmlns:a16="http://schemas.microsoft.com/office/drawing/2014/main" id="{439DA437-F0D2-2A9A-444A-1747E05426D4}"/>
              </a:ext>
            </a:extLst>
          </p:cNvPr>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486" name="Rectangle 6">
            <a:extLst>
              <a:ext uri="{FF2B5EF4-FFF2-40B4-BE49-F238E27FC236}">
                <a16:creationId xmlns:a16="http://schemas.microsoft.com/office/drawing/2014/main" id="{CDFD1F00-7390-41DD-2159-D744B01BD47B}"/>
              </a:ext>
            </a:extLst>
          </p:cNvPr>
          <p:cNvSpPr>
            <a:spLocks noChangeArrowheads="1"/>
          </p:cNvSpPr>
          <p:nvPr/>
        </p:nvSpPr>
        <p:spPr bwMode="auto">
          <a:xfrm>
            <a:off x="0" y="149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487" name="Rectangle 8">
            <a:extLst>
              <a:ext uri="{FF2B5EF4-FFF2-40B4-BE49-F238E27FC236}">
                <a16:creationId xmlns:a16="http://schemas.microsoft.com/office/drawing/2014/main" id="{F3CD5FA5-EE2B-A0B6-F79B-94BFBEC18D8F}"/>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
        <p:nvSpPr>
          <p:cNvPr id="276488" name="AutoShape 19">
            <a:hlinkClick r:id="rId3" highlightClick="1"/>
            <a:extLst>
              <a:ext uri="{FF2B5EF4-FFF2-40B4-BE49-F238E27FC236}">
                <a16:creationId xmlns:a16="http://schemas.microsoft.com/office/drawing/2014/main" id="{EF38F338-8D72-5B5E-C7A7-471C6BF9531F}"/>
              </a:ext>
            </a:extLst>
          </p:cNvPr>
          <p:cNvSpPr>
            <a:spLocks noChangeArrowheads="1"/>
          </p:cNvSpPr>
          <p:nvPr/>
        </p:nvSpPr>
        <p:spPr bwMode="auto">
          <a:xfrm>
            <a:off x="2882900" y="197802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5" name="Slide Number Placeholder 4">
            <a:extLst>
              <a:ext uri="{FF2B5EF4-FFF2-40B4-BE49-F238E27FC236}">
                <a16:creationId xmlns:a16="http://schemas.microsoft.com/office/drawing/2014/main" id="{5971DEE0-5EF8-338F-18C5-1D3E9090674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2525692-8058-E740-A9ED-2EEAED4CB1F0}" type="slidenum">
              <a:rPr lang="en-US" altLang="en-US" sz="1400"/>
              <a:pPr>
                <a:spcBef>
                  <a:spcPct val="0"/>
                </a:spcBef>
                <a:buClrTx/>
                <a:buSzTx/>
                <a:buFontTx/>
                <a:buNone/>
              </a:pPr>
              <a:t>208</a:t>
            </a:fld>
            <a:endParaRPr lang="en-US" altLang="en-US" sz="1400"/>
          </a:p>
        </p:txBody>
      </p:sp>
      <p:sp>
        <p:nvSpPr>
          <p:cNvPr id="277506" name="Rectangle 2">
            <a:extLst>
              <a:ext uri="{FF2B5EF4-FFF2-40B4-BE49-F238E27FC236}">
                <a16:creationId xmlns:a16="http://schemas.microsoft.com/office/drawing/2014/main" id="{44B9BE4C-A946-D402-6C89-015146DF486D}"/>
              </a:ext>
            </a:extLst>
          </p:cNvPr>
          <p:cNvSpPr>
            <a:spLocks noGrp="1" noChangeArrowheads="1"/>
          </p:cNvSpPr>
          <p:nvPr>
            <p:ph type="title"/>
          </p:nvPr>
        </p:nvSpPr>
        <p:spPr>
          <a:xfrm>
            <a:off x="685800" y="304800"/>
            <a:ext cx="7772400" cy="609600"/>
          </a:xfrm>
        </p:spPr>
        <p:txBody>
          <a:bodyPr/>
          <a:lstStyle/>
          <a:p>
            <a:r>
              <a:rPr lang="en-US" altLang="en-US"/>
              <a:t>From Idea to Solution</a:t>
            </a:r>
            <a:endParaRPr lang="en-US" altLang="en-US" u="sng">
              <a:latin typeface="Book Antiqua" panose="02040602050305030304" pitchFamily="18" charset="0"/>
              <a:hlinkClick r:id="rId2" action="ppaction://program"/>
            </a:endParaRPr>
          </a:p>
        </p:txBody>
      </p:sp>
      <p:sp>
        <p:nvSpPr>
          <p:cNvPr id="94212" name="Rectangle 3">
            <a:extLst>
              <a:ext uri="{FF2B5EF4-FFF2-40B4-BE49-F238E27FC236}">
                <a16:creationId xmlns:a16="http://schemas.microsoft.com/office/drawing/2014/main" id="{1A3DF492-1A13-5B34-8BDD-36099FE7924A}"/>
              </a:ext>
            </a:extLst>
          </p:cNvPr>
          <p:cNvSpPr>
            <a:spLocks noGrp="1" noChangeArrowheads="1"/>
          </p:cNvSpPr>
          <p:nvPr>
            <p:ph type="body" idx="1"/>
          </p:nvPr>
        </p:nvSpPr>
        <p:spPr>
          <a:xfrm>
            <a:off x="228600" y="1143000"/>
            <a:ext cx="8534400" cy="2590800"/>
          </a:xfrm>
        </p:spPr>
        <p:txBody>
          <a:bodyPr/>
          <a:lstStyle/>
          <a:p>
            <a:pPr marL="0" indent="0">
              <a:buFont typeface="Monotype Sorts" pitchFamily="2" charset="2"/>
              <a:buNone/>
              <a:defRPr/>
            </a:pPr>
            <a:r>
              <a:rPr lang="en-US" sz="2000" b="1" dirty="0">
                <a:solidFill>
                  <a:schemeClr val="accent4"/>
                </a:solidFill>
                <a:latin typeface="Courier New" pitchFamily="49" charset="0"/>
                <a:cs typeface="Courier New" pitchFamily="49" charset="0"/>
              </a:rPr>
              <a:t>/** The method for finding a key in the list */</a:t>
            </a:r>
            <a:endParaRPr lang="en-US" sz="2000" b="1" dirty="0">
              <a:solidFill>
                <a:schemeClr val="accent4"/>
              </a:solidFill>
              <a:latin typeface="Courier"/>
              <a:cs typeface="Times New Roman" pitchFamily="18" charset="0"/>
            </a:endParaRPr>
          </a:p>
          <a:p>
            <a:pPr marL="0" indent="0">
              <a:buFont typeface="Monotype Sorts" pitchFamily="2" charset="2"/>
              <a:buNone/>
              <a:defRPr/>
            </a:pPr>
            <a:r>
              <a:rPr lang="en-US" sz="2000" b="1" dirty="0">
                <a:solidFill>
                  <a:schemeClr val="accent4"/>
                </a:solidFill>
                <a:latin typeface="Courier New" pitchFamily="49" charset="0"/>
                <a:cs typeface="Courier New" pitchFamily="49" charset="0"/>
              </a:rPr>
              <a:t>public static </a:t>
            </a: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a:t>
            </a:r>
            <a:r>
              <a:rPr lang="en-US" sz="2000" b="1" dirty="0" err="1">
                <a:solidFill>
                  <a:schemeClr val="accent4"/>
                </a:solidFill>
                <a:latin typeface="Courier New" pitchFamily="49" charset="0"/>
                <a:cs typeface="Courier New" pitchFamily="49" charset="0"/>
              </a:rPr>
              <a:t>linearSearch</a:t>
            </a:r>
            <a:r>
              <a:rPr lang="en-US" sz="2000" b="1" dirty="0">
                <a:solidFill>
                  <a:schemeClr val="accent4"/>
                </a:solidFill>
                <a:latin typeface="Courier New" pitchFamily="49" charset="0"/>
                <a:cs typeface="Courier New" pitchFamily="49" charset="0"/>
              </a:rPr>
              <a:t>(</a:t>
            </a: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list, </a:t>
            </a: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key) {</a:t>
            </a:r>
            <a:endParaRPr lang="en-US" sz="2000" b="1" dirty="0">
              <a:solidFill>
                <a:schemeClr val="accent4"/>
              </a:solidFill>
              <a:latin typeface="Courier"/>
              <a:cs typeface="Times New Roman" pitchFamily="18" charset="0"/>
            </a:endParaRPr>
          </a:p>
          <a:p>
            <a:pPr marL="0" indent="0">
              <a:buFont typeface="Monotype Sorts" pitchFamily="2" charset="2"/>
              <a:buNone/>
              <a:defRPr/>
            </a:pPr>
            <a:r>
              <a:rPr lang="en-US" sz="2000" b="1" dirty="0">
                <a:solidFill>
                  <a:schemeClr val="accent4"/>
                </a:solidFill>
                <a:latin typeface="Courier New" pitchFamily="49" charset="0"/>
                <a:cs typeface="Courier New" pitchFamily="49" charset="0"/>
              </a:rPr>
              <a:t>  for (</a:t>
            </a: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a:t>
            </a:r>
            <a:r>
              <a:rPr lang="en-US" sz="2000" b="1" dirty="0" err="1">
                <a:solidFill>
                  <a:schemeClr val="accent4"/>
                </a:solidFill>
                <a:latin typeface="Courier New" pitchFamily="49" charset="0"/>
                <a:cs typeface="Courier New" pitchFamily="49" charset="0"/>
              </a:rPr>
              <a:t>i</a:t>
            </a:r>
            <a:r>
              <a:rPr lang="en-US" sz="2000" b="1" dirty="0">
                <a:solidFill>
                  <a:schemeClr val="accent4"/>
                </a:solidFill>
                <a:latin typeface="Courier New" pitchFamily="49" charset="0"/>
                <a:cs typeface="Courier New" pitchFamily="49" charset="0"/>
              </a:rPr>
              <a:t> = 0; </a:t>
            </a:r>
            <a:r>
              <a:rPr lang="en-US" sz="2000" b="1" dirty="0" err="1">
                <a:solidFill>
                  <a:schemeClr val="accent4"/>
                </a:solidFill>
                <a:latin typeface="Courier New" pitchFamily="49" charset="0"/>
                <a:cs typeface="Courier New" pitchFamily="49" charset="0"/>
              </a:rPr>
              <a:t>i</a:t>
            </a:r>
            <a:r>
              <a:rPr lang="en-US" sz="2000" b="1" dirty="0">
                <a:solidFill>
                  <a:schemeClr val="accent4"/>
                </a:solidFill>
                <a:latin typeface="Courier New" pitchFamily="49" charset="0"/>
                <a:cs typeface="Courier New" pitchFamily="49" charset="0"/>
              </a:rPr>
              <a:t> &lt; </a:t>
            </a:r>
            <a:r>
              <a:rPr lang="en-US" sz="2000" b="1" dirty="0" err="1">
                <a:solidFill>
                  <a:schemeClr val="accent4"/>
                </a:solidFill>
                <a:latin typeface="Courier New" pitchFamily="49" charset="0"/>
                <a:cs typeface="Courier New" pitchFamily="49" charset="0"/>
              </a:rPr>
              <a:t>list.length</a:t>
            </a:r>
            <a:r>
              <a:rPr lang="en-US" sz="2000" b="1" dirty="0">
                <a:solidFill>
                  <a:schemeClr val="accent4"/>
                </a:solidFill>
                <a:latin typeface="Courier New" pitchFamily="49" charset="0"/>
                <a:cs typeface="Courier New" pitchFamily="49" charset="0"/>
              </a:rPr>
              <a:t>; </a:t>
            </a:r>
            <a:r>
              <a:rPr lang="en-US" sz="2000" b="1" dirty="0" err="1">
                <a:solidFill>
                  <a:schemeClr val="accent4"/>
                </a:solidFill>
                <a:latin typeface="Courier New" pitchFamily="49" charset="0"/>
                <a:cs typeface="Courier New" pitchFamily="49" charset="0"/>
              </a:rPr>
              <a:t>i</a:t>
            </a:r>
            <a:r>
              <a:rPr lang="en-US" sz="2000" b="1" dirty="0">
                <a:solidFill>
                  <a:schemeClr val="accent4"/>
                </a:solidFill>
                <a:latin typeface="Courier New" pitchFamily="49" charset="0"/>
                <a:cs typeface="Courier New" pitchFamily="49" charset="0"/>
              </a:rPr>
              <a:t>++)</a:t>
            </a:r>
            <a:endParaRPr lang="en-US" sz="2000" b="1" dirty="0">
              <a:solidFill>
                <a:schemeClr val="accent4"/>
              </a:solidFill>
              <a:latin typeface="Courier"/>
              <a:cs typeface="Times New Roman" pitchFamily="18" charset="0"/>
            </a:endParaRPr>
          </a:p>
          <a:p>
            <a:pPr marL="0" indent="0">
              <a:buFont typeface="Monotype Sorts" pitchFamily="2" charset="2"/>
              <a:buNone/>
              <a:defRPr/>
            </a:pPr>
            <a:r>
              <a:rPr lang="en-US" sz="2000" b="1" dirty="0">
                <a:solidFill>
                  <a:schemeClr val="accent4"/>
                </a:solidFill>
                <a:latin typeface="Courier New" pitchFamily="49" charset="0"/>
                <a:cs typeface="Courier New" pitchFamily="49" charset="0"/>
              </a:rPr>
              <a:t>    if (key == list[</a:t>
            </a:r>
            <a:r>
              <a:rPr lang="en-US" sz="2000" b="1" dirty="0" err="1">
                <a:solidFill>
                  <a:schemeClr val="accent4"/>
                </a:solidFill>
                <a:latin typeface="Courier New" pitchFamily="49" charset="0"/>
                <a:cs typeface="Courier New" pitchFamily="49" charset="0"/>
              </a:rPr>
              <a:t>i</a:t>
            </a:r>
            <a:r>
              <a:rPr lang="en-US" sz="2000" b="1" dirty="0">
                <a:solidFill>
                  <a:schemeClr val="accent4"/>
                </a:solidFill>
                <a:latin typeface="Courier New" pitchFamily="49" charset="0"/>
                <a:cs typeface="Courier New" pitchFamily="49" charset="0"/>
              </a:rPr>
              <a:t>])</a:t>
            </a:r>
            <a:endParaRPr lang="en-US" sz="2000" b="1" dirty="0">
              <a:solidFill>
                <a:schemeClr val="accent4"/>
              </a:solidFill>
              <a:latin typeface="Courier"/>
              <a:cs typeface="Times New Roman" pitchFamily="18" charset="0"/>
            </a:endParaRPr>
          </a:p>
          <a:p>
            <a:pPr marL="0" indent="0">
              <a:buFont typeface="Monotype Sorts" pitchFamily="2" charset="2"/>
              <a:buNone/>
              <a:defRPr/>
            </a:pPr>
            <a:r>
              <a:rPr lang="en-US" sz="2000" b="1" dirty="0">
                <a:solidFill>
                  <a:schemeClr val="accent4"/>
                </a:solidFill>
                <a:latin typeface="Courier New" pitchFamily="49" charset="0"/>
                <a:cs typeface="Courier New" pitchFamily="49" charset="0"/>
              </a:rPr>
              <a:t>      return </a:t>
            </a:r>
            <a:r>
              <a:rPr lang="en-US" sz="2000" b="1" dirty="0" err="1">
                <a:solidFill>
                  <a:schemeClr val="accent4"/>
                </a:solidFill>
                <a:latin typeface="Courier New" pitchFamily="49" charset="0"/>
                <a:cs typeface="Courier New" pitchFamily="49" charset="0"/>
              </a:rPr>
              <a:t>i</a:t>
            </a:r>
            <a:r>
              <a:rPr lang="en-US" sz="2000" b="1" dirty="0">
                <a:solidFill>
                  <a:schemeClr val="accent4"/>
                </a:solidFill>
                <a:latin typeface="Courier New" pitchFamily="49" charset="0"/>
                <a:cs typeface="Courier New" pitchFamily="49" charset="0"/>
              </a:rPr>
              <a:t>;</a:t>
            </a:r>
            <a:endParaRPr lang="en-US" sz="2000" b="1" dirty="0">
              <a:solidFill>
                <a:schemeClr val="accent4"/>
              </a:solidFill>
              <a:latin typeface="Courier"/>
              <a:cs typeface="Times New Roman" pitchFamily="18" charset="0"/>
            </a:endParaRPr>
          </a:p>
          <a:p>
            <a:pPr marL="0" indent="0">
              <a:buFont typeface="Monotype Sorts" pitchFamily="2" charset="2"/>
              <a:buNone/>
              <a:defRPr/>
            </a:pPr>
            <a:r>
              <a:rPr lang="en-US" sz="2000" b="1" dirty="0">
                <a:solidFill>
                  <a:schemeClr val="accent4"/>
                </a:solidFill>
                <a:latin typeface="Courier New" pitchFamily="49" charset="0"/>
                <a:cs typeface="Courier New" pitchFamily="49" charset="0"/>
              </a:rPr>
              <a:t>  return -1;</a:t>
            </a:r>
            <a:endParaRPr lang="en-US" sz="2000" b="1" dirty="0">
              <a:solidFill>
                <a:schemeClr val="accent4"/>
              </a:solidFill>
              <a:latin typeface="Courier"/>
              <a:cs typeface="Times New Roman" pitchFamily="18" charset="0"/>
            </a:endParaRPr>
          </a:p>
          <a:p>
            <a:pPr marL="0" indent="0">
              <a:buFont typeface="Monotype Sorts" pitchFamily="2" charset="2"/>
              <a:buNone/>
              <a:defRPr/>
            </a:pPr>
            <a:r>
              <a:rPr lang="en-US" sz="2000" b="1" dirty="0">
                <a:solidFill>
                  <a:schemeClr val="accent4"/>
                </a:solidFill>
                <a:latin typeface="Courier New" pitchFamily="49" charset="0"/>
                <a:cs typeface="Courier New" pitchFamily="49" charset="0"/>
              </a:rPr>
              <a:t>}</a:t>
            </a:r>
            <a:endParaRPr lang="en-US" sz="2000" b="1" dirty="0">
              <a:solidFill>
                <a:schemeClr val="accent4"/>
              </a:solidFill>
            </a:endParaRPr>
          </a:p>
        </p:txBody>
      </p:sp>
      <p:sp>
        <p:nvSpPr>
          <p:cNvPr id="94213" name="Rectangle 7">
            <a:extLst>
              <a:ext uri="{FF2B5EF4-FFF2-40B4-BE49-F238E27FC236}">
                <a16:creationId xmlns:a16="http://schemas.microsoft.com/office/drawing/2014/main" id="{3E54C634-DB08-D0B8-2C4C-A4126919EEE3}"/>
              </a:ext>
            </a:extLst>
          </p:cNvPr>
          <p:cNvSpPr>
            <a:spLocks noChangeArrowheads="1"/>
          </p:cNvSpPr>
          <p:nvPr/>
        </p:nvSpPr>
        <p:spPr bwMode="auto">
          <a:xfrm>
            <a:off x="228600" y="4876800"/>
            <a:ext cx="853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spcBef>
                <a:spcPct val="20000"/>
              </a:spcBef>
              <a:buClr>
                <a:schemeClr val="tx2"/>
              </a:buClr>
              <a:buSzPct val="75000"/>
              <a:buFont typeface="Monotype Sorts" pitchFamily="2" charset="2"/>
              <a:buNone/>
              <a:defRPr/>
            </a:pP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list = {1, 4, 4, 2, 5, -3, 6, 2};</a:t>
            </a:r>
            <a:endParaRPr lang="en-US" sz="2000" b="1" dirty="0">
              <a:solidFill>
                <a:schemeClr val="accent4"/>
              </a:solidFill>
              <a:latin typeface="Courier"/>
              <a:cs typeface="Times New Roman" pitchFamily="18" charset="0"/>
            </a:endParaRPr>
          </a:p>
          <a:p>
            <a:pPr>
              <a:spcBef>
                <a:spcPct val="20000"/>
              </a:spcBef>
              <a:buClr>
                <a:schemeClr val="tx2"/>
              </a:buClr>
              <a:buSzPct val="75000"/>
              <a:buFont typeface="Monotype Sorts" pitchFamily="2" charset="2"/>
              <a:buNone/>
              <a:defRPr/>
            </a:pP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a:t>
            </a:r>
            <a:r>
              <a:rPr lang="en-US" sz="2000" b="1" dirty="0" err="1">
                <a:solidFill>
                  <a:schemeClr val="accent4"/>
                </a:solidFill>
                <a:latin typeface="Courier New" pitchFamily="49" charset="0"/>
                <a:cs typeface="Courier New" pitchFamily="49" charset="0"/>
              </a:rPr>
              <a:t>i</a:t>
            </a:r>
            <a:r>
              <a:rPr lang="en-US" sz="2000" b="1" dirty="0">
                <a:solidFill>
                  <a:schemeClr val="accent4"/>
                </a:solidFill>
                <a:latin typeface="Courier New" pitchFamily="49" charset="0"/>
                <a:cs typeface="Courier New" pitchFamily="49" charset="0"/>
              </a:rPr>
              <a:t> = </a:t>
            </a:r>
            <a:r>
              <a:rPr lang="en-US" sz="2000" b="1" dirty="0" err="1">
                <a:solidFill>
                  <a:schemeClr val="accent4"/>
                </a:solidFill>
                <a:latin typeface="Courier New" pitchFamily="49" charset="0"/>
                <a:cs typeface="Courier New" pitchFamily="49" charset="0"/>
              </a:rPr>
              <a:t>linearSearch</a:t>
            </a:r>
            <a:r>
              <a:rPr lang="en-US" sz="2000" b="1" dirty="0">
                <a:solidFill>
                  <a:schemeClr val="accent4"/>
                </a:solidFill>
                <a:latin typeface="Courier New" pitchFamily="49" charset="0"/>
                <a:cs typeface="Courier New" pitchFamily="49" charset="0"/>
              </a:rPr>
              <a:t>(list, 4);  // returns 1</a:t>
            </a:r>
            <a:endParaRPr lang="en-US" sz="2000" b="1" dirty="0">
              <a:solidFill>
                <a:schemeClr val="accent4"/>
              </a:solidFill>
              <a:latin typeface="Courier"/>
              <a:cs typeface="Times New Roman" pitchFamily="18" charset="0"/>
            </a:endParaRPr>
          </a:p>
          <a:p>
            <a:pPr>
              <a:spcBef>
                <a:spcPct val="20000"/>
              </a:spcBef>
              <a:buClr>
                <a:schemeClr val="tx2"/>
              </a:buClr>
              <a:buSzPct val="75000"/>
              <a:buFont typeface="Monotype Sorts" pitchFamily="2" charset="2"/>
              <a:buNone/>
              <a:defRPr/>
            </a:pP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j = </a:t>
            </a:r>
            <a:r>
              <a:rPr lang="en-US" sz="2000" b="1" dirty="0" err="1">
                <a:solidFill>
                  <a:schemeClr val="accent4"/>
                </a:solidFill>
                <a:latin typeface="Courier New" pitchFamily="49" charset="0"/>
                <a:cs typeface="Courier New" pitchFamily="49" charset="0"/>
              </a:rPr>
              <a:t>linearSearch</a:t>
            </a:r>
            <a:r>
              <a:rPr lang="en-US" sz="2000" b="1" dirty="0">
                <a:solidFill>
                  <a:schemeClr val="accent4"/>
                </a:solidFill>
                <a:latin typeface="Courier New" pitchFamily="49" charset="0"/>
                <a:cs typeface="Courier New" pitchFamily="49" charset="0"/>
              </a:rPr>
              <a:t>(list, -4); // returns -1</a:t>
            </a:r>
            <a:endParaRPr lang="en-US" sz="2000" b="1" dirty="0">
              <a:solidFill>
                <a:schemeClr val="accent4"/>
              </a:solidFill>
              <a:latin typeface="Courier"/>
              <a:cs typeface="Times New Roman" pitchFamily="18" charset="0"/>
            </a:endParaRPr>
          </a:p>
          <a:p>
            <a:pPr>
              <a:spcBef>
                <a:spcPct val="20000"/>
              </a:spcBef>
              <a:buClr>
                <a:schemeClr val="tx2"/>
              </a:buClr>
              <a:buSzPct val="75000"/>
              <a:buFont typeface="Monotype Sorts" pitchFamily="2" charset="2"/>
              <a:buNone/>
              <a:defRPr/>
            </a:pP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k = </a:t>
            </a:r>
            <a:r>
              <a:rPr lang="en-US" sz="2000" b="1" dirty="0" err="1">
                <a:solidFill>
                  <a:schemeClr val="accent4"/>
                </a:solidFill>
                <a:latin typeface="Courier New" pitchFamily="49" charset="0"/>
                <a:cs typeface="Courier New" pitchFamily="49" charset="0"/>
              </a:rPr>
              <a:t>linearSearch</a:t>
            </a:r>
            <a:r>
              <a:rPr lang="en-US" sz="2000" b="1" dirty="0">
                <a:solidFill>
                  <a:schemeClr val="accent4"/>
                </a:solidFill>
                <a:latin typeface="Courier New" pitchFamily="49" charset="0"/>
                <a:cs typeface="Courier New" pitchFamily="49" charset="0"/>
              </a:rPr>
              <a:t>(list, -3); // returns 5</a:t>
            </a:r>
          </a:p>
        </p:txBody>
      </p:sp>
      <p:sp>
        <p:nvSpPr>
          <p:cNvPr id="277509" name="Rectangle 8">
            <a:extLst>
              <a:ext uri="{FF2B5EF4-FFF2-40B4-BE49-F238E27FC236}">
                <a16:creationId xmlns:a16="http://schemas.microsoft.com/office/drawing/2014/main" id="{3AC1CA1B-D3A1-F5A6-93CF-35CF0DC01BDB}"/>
              </a:ext>
            </a:extLst>
          </p:cNvPr>
          <p:cNvSpPr>
            <a:spLocks noChangeArrowheads="1"/>
          </p:cNvSpPr>
          <p:nvPr/>
        </p:nvSpPr>
        <p:spPr bwMode="auto">
          <a:xfrm>
            <a:off x="304800" y="3962400"/>
            <a:ext cx="8305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cs typeface="Times New Roman" panose="02020603050405020304" pitchFamily="18" charset="0"/>
              </a:rPr>
              <a:t>Trace the method</a:t>
            </a:r>
          </a:p>
        </p:txBody>
      </p:sp>
      <p:sp>
        <p:nvSpPr>
          <p:cNvPr id="277510" name="Rectangle 9">
            <a:extLst>
              <a:ext uri="{FF2B5EF4-FFF2-40B4-BE49-F238E27FC236}">
                <a16:creationId xmlns:a16="http://schemas.microsoft.com/office/drawing/2014/main" id="{96D56295-5980-9091-7D6B-3BA515324E6C}"/>
              </a:ext>
            </a:extLst>
          </p:cNvPr>
          <p:cNvSpPr>
            <a:spLocks noChangeArrowheads="1"/>
          </p:cNvSpPr>
          <p:nvPr/>
        </p:nvSpPr>
        <p:spPr bwMode="auto">
          <a:xfrm>
            <a:off x="533400" y="1905000"/>
            <a:ext cx="6629400" cy="14478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29" name="Slide Number Placeholder 4">
            <a:extLst>
              <a:ext uri="{FF2B5EF4-FFF2-40B4-BE49-F238E27FC236}">
                <a16:creationId xmlns:a16="http://schemas.microsoft.com/office/drawing/2014/main" id="{FBCEF7AA-693D-3520-C959-34362AB5593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4D921E5-BF80-A748-9A78-0424DF6BD0C9}" type="slidenum">
              <a:rPr lang="en-US" altLang="en-US" sz="1400"/>
              <a:pPr>
                <a:spcBef>
                  <a:spcPct val="0"/>
                </a:spcBef>
                <a:buClrTx/>
                <a:buSzTx/>
                <a:buFontTx/>
                <a:buNone/>
              </a:pPr>
              <a:t>209</a:t>
            </a:fld>
            <a:endParaRPr lang="en-US" altLang="en-US" sz="1400"/>
          </a:p>
        </p:txBody>
      </p:sp>
      <p:sp>
        <p:nvSpPr>
          <p:cNvPr id="278530" name="Rectangle 2">
            <a:extLst>
              <a:ext uri="{FF2B5EF4-FFF2-40B4-BE49-F238E27FC236}">
                <a16:creationId xmlns:a16="http://schemas.microsoft.com/office/drawing/2014/main" id="{94977EC1-2AE2-A051-ACCA-758E9D7C3570}"/>
              </a:ext>
            </a:extLst>
          </p:cNvPr>
          <p:cNvSpPr>
            <a:spLocks noGrp="1" noChangeArrowheads="1"/>
          </p:cNvSpPr>
          <p:nvPr>
            <p:ph type="title"/>
          </p:nvPr>
        </p:nvSpPr>
        <p:spPr>
          <a:xfrm>
            <a:off x="609600" y="304800"/>
            <a:ext cx="7772400" cy="609600"/>
          </a:xfrm>
        </p:spPr>
        <p:txBody>
          <a:bodyPr/>
          <a:lstStyle/>
          <a:p>
            <a:r>
              <a:rPr lang="en-US" altLang="en-US"/>
              <a:t>The Arrays.sort Method</a:t>
            </a:r>
            <a:endParaRPr lang="en-US" altLang="en-US">
              <a:solidFill>
                <a:schemeClr val="tx1"/>
              </a:solidFill>
              <a:latin typeface="Book Antiqua" panose="02040602050305030304" pitchFamily="18" charset="0"/>
              <a:hlinkClick r:id="rId2" action="ppaction://program"/>
            </a:endParaRPr>
          </a:p>
        </p:txBody>
      </p:sp>
      <p:sp>
        <p:nvSpPr>
          <p:cNvPr id="109572" name="Rectangle 4">
            <a:extLst>
              <a:ext uri="{FF2B5EF4-FFF2-40B4-BE49-F238E27FC236}">
                <a16:creationId xmlns:a16="http://schemas.microsoft.com/office/drawing/2014/main" id="{A1EE774A-7734-C8F7-BE24-113C8BF10B6B}"/>
              </a:ext>
            </a:extLst>
          </p:cNvPr>
          <p:cNvSpPr>
            <a:spLocks noChangeArrowheads="1"/>
          </p:cNvSpPr>
          <p:nvPr/>
        </p:nvSpPr>
        <p:spPr bwMode="auto">
          <a:xfrm>
            <a:off x="381000" y="1700213"/>
            <a:ext cx="8534400"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2200" dirty="0">
                <a:cs typeface="Courier New" pitchFamily="49" charset="0"/>
              </a:rPr>
              <a:t>Since sorting is frequently used in programming, Java provides several overloaded sort methods for sorting an array of </a:t>
            </a:r>
            <a:r>
              <a:rPr lang="en-US" altLang="en-US" sz="2200" dirty="0" err="1">
                <a:cs typeface="Courier New" pitchFamily="49" charset="0"/>
              </a:rPr>
              <a:t>int</a:t>
            </a:r>
            <a:r>
              <a:rPr lang="en-US" altLang="en-US" sz="2200" dirty="0">
                <a:cs typeface="Courier New" pitchFamily="49" charset="0"/>
              </a:rPr>
              <a:t>, double, char, short, long, and float in the </a:t>
            </a:r>
            <a:r>
              <a:rPr lang="en-US" altLang="en-US" sz="2200" dirty="0" err="1">
                <a:cs typeface="Courier New" pitchFamily="49" charset="0"/>
              </a:rPr>
              <a:t>java.util.Arrays</a:t>
            </a:r>
            <a:r>
              <a:rPr lang="en-US" altLang="en-US" sz="2200" dirty="0">
                <a:cs typeface="Courier New" pitchFamily="49" charset="0"/>
              </a:rPr>
              <a:t> class. For example, the following code sorts an array of numbers and an array of characters.</a:t>
            </a:r>
          </a:p>
          <a:p>
            <a:pPr>
              <a:lnSpc>
                <a:spcPct val="90000"/>
              </a:lnSpc>
              <a:buFont typeface="Monotype Sorts"/>
              <a:buNone/>
              <a:defRPr/>
            </a:pPr>
            <a:endParaRPr lang="en-US" altLang="en-US" sz="1700" b="1" dirty="0">
              <a:solidFill>
                <a:schemeClr val="accent4"/>
              </a:solidFill>
              <a:latin typeface="Courier New" pitchFamily="49" charset="0"/>
              <a:cs typeface="Courier New" pitchFamily="49" charset="0"/>
            </a:endParaRPr>
          </a:p>
          <a:p>
            <a:pPr lvl="1">
              <a:lnSpc>
                <a:spcPct val="90000"/>
              </a:lnSpc>
              <a:buClr>
                <a:schemeClr val="tx2"/>
              </a:buClr>
              <a:buSzPct val="75000"/>
              <a:buFont typeface="Monotype Sorts"/>
              <a:buNone/>
              <a:defRPr/>
            </a:pPr>
            <a:r>
              <a:rPr lang="en-US" altLang="en-US" sz="2200" dirty="0">
                <a:cs typeface="Courier New" pitchFamily="49" charset="0"/>
              </a:rPr>
              <a:t>double[] numbers = {6.0, 4.4, 1.9, 2.9, 3.4, 3.5};</a:t>
            </a:r>
            <a:endParaRPr lang="en-US" altLang="en-US" sz="2200" dirty="0">
              <a:cs typeface="Times New Roman" pitchFamily="18" charset="0"/>
            </a:endParaRPr>
          </a:p>
          <a:p>
            <a:pPr lvl="1">
              <a:lnSpc>
                <a:spcPct val="90000"/>
              </a:lnSpc>
              <a:buClr>
                <a:schemeClr val="tx2"/>
              </a:buClr>
              <a:buSzPct val="75000"/>
              <a:buFont typeface="Monotype Sorts"/>
              <a:buNone/>
              <a:defRPr/>
            </a:pPr>
            <a:r>
              <a:rPr lang="en-US" altLang="en-US" sz="2200" dirty="0" err="1">
                <a:cs typeface="Courier New" pitchFamily="49" charset="0"/>
              </a:rPr>
              <a:t>java.util.Arrays.sort</a:t>
            </a:r>
            <a:r>
              <a:rPr lang="en-US" altLang="en-US" sz="2200" dirty="0">
                <a:cs typeface="Courier New" pitchFamily="49" charset="0"/>
              </a:rPr>
              <a:t>(numbers);</a:t>
            </a:r>
            <a:endParaRPr lang="en-US" altLang="en-US" sz="2200" dirty="0">
              <a:cs typeface="Times New Roman" pitchFamily="18" charset="0"/>
            </a:endParaRPr>
          </a:p>
          <a:p>
            <a:pPr>
              <a:lnSpc>
                <a:spcPct val="90000"/>
              </a:lnSpc>
              <a:buFont typeface="Monotype Sorts"/>
              <a:buNone/>
              <a:defRPr/>
            </a:pPr>
            <a:r>
              <a:rPr lang="en-US" altLang="en-US" sz="2200" dirty="0">
                <a:cs typeface="Courier New" pitchFamily="49" charset="0"/>
              </a:rPr>
              <a:t> </a:t>
            </a:r>
            <a:endParaRPr lang="en-US" altLang="en-US" sz="2200" dirty="0">
              <a:cs typeface="Times New Roman" pitchFamily="18" charset="0"/>
            </a:endParaRPr>
          </a:p>
          <a:p>
            <a:pPr lvl="1">
              <a:lnSpc>
                <a:spcPct val="90000"/>
              </a:lnSpc>
              <a:buClr>
                <a:schemeClr val="tx2"/>
              </a:buClr>
              <a:buSzPct val="75000"/>
              <a:buFont typeface="Monotype Sorts"/>
              <a:buNone/>
              <a:defRPr/>
            </a:pPr>
            <a:r>
              <a:rPr lang="en-US" altLang="en-US" sz="2200" dirty="0">
                <a:cs typeface="Courier New" pitchFamily="49" charset="0"/>
              </a:rPr>
              <a:t>char[] chars = {'a', 'A', '4', 'F', 'D', 'P'};</a:t>
            </a:r>
            <a:endParaRPr lang="en-US" altLang="en-US" sz="2200" dirty="0">
              <a:cs typeface="Times New Roman" pitchFamily="18" charset="0"/>
            </a:endParaRPr>
          </a:p>
          <a:p>
            <a:pPr lvl="1">
              <a:lnSpc>
                <a:spcPct val="90000"/>
              </a:lnSpc>
              <a:buClr>
                <a:schemeClr val="tx2"/>
              </a:buClr>
              <a:buSzPct val="75000"/>
              <a:buFont typeface="Monotype Sorts"/>
              <a:buNone/>
              <a:defRPr/>
            </a:pPr>
            <a:r>
              <a:rPr lang="en-US" altLang="en-US" sz="2200" dirty="0" err="1">
                <a:cs typeface="Courier New" pitchFamily="49" charset="0"/>
              </a:rPr>
              <a:t>java.util.Arrays.sort</a:t>
            </a:r>
            <a:r>
              <a:rPr lang="en-US" altLang="en-US" sz="2200" dirty="0">
                <a:cs typeface="Courier New" pitchFamily="49" charset="0"/>
              </a:rPr>
              <a:t>(chars);</a:t>
            </a:r>
          </a:p>
        </p:txBody>
      </p:sp>
      <p:sp>
        <p:nvSpPr>
          <p:cNvPr id="278532" name="Rectangle 4">
            <a:extLst>
              <a:ext uri="{FF2B5EF4-FFF2-40B4-BE49-F238E27FC236}">
                <a16:creationId xmlns:a16="http://schemas.microsoft.com/office/drawing/2014/main" id="{2EA8D189-A9AC-7901-457E-692856CC041D}"/>
              </a:ext>
            </a:extLst>
          </p:cNvPr>
          <p:cNvSpPr>
            <a:spLocks noChangeArrowheads="1"/>
          </p:cNvSpPr>
          <p:nvPr/>
        </p:nvSpPr>
        <p:spPr bwMode="auto">
          <a:xfrm>
            <a:off x="381000" y="5195888"/>
            <a:ext cx="8308975" cy="101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200">
                <a:cs typeface="Courier New" panose="02070309020205020404" pitchFamily="49" charset="0"/>
              </a:rPr>
              <a:t>Java 8 now provides Arrays.parallelSort(list) that utilizes the multicore for fast sorting.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4">
            <a:extLst>
              <a:ext uri="{FF2B5EF4-FFF2-40B4-BE49-F238E27FC236}">
                <a16:creationId xmlns:a16="http://schemas.microsoft.com/office/drawing/2014/main" id="{061C92FC-942B-CDDC-B4D0-EF2F55B1497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92206C6-27B6-C24E-893B-D7ADB08E953D}" type="slidenum">
              <a:rPr lang="en-US" altLang="en-US" sz="1400"/>
              <a:pPr>
                <a:spcBef>
                  <a:spcPct val="0"/>
                </a:spcBef>
                <a:buClrTx/>
                <a:buSzTx/>
                <a:buFontTx/>
                <a:buNone/>
              </a:pPr>
              <a:t>21</a:t>
            </a:fld>
            <a:endParaRPr lang="en-US" altLang="en-US" sz="1400"/>
          </a:p>
        </p:txBody>
      </p:sp>
      <p:sp>
        <p:nvSpPr>
          <p:cNvPr id="31746" name="Rectangle 2">
            <a:extLst>
              <a:ext uri="{FF2B5EF4-FFF2-40B4-BE49-F238E27FC236}">
                <a16:creationId xmlns:a16="http://schemas.microsoft.com/office/drawing/2014/main" id="{FC3549ED-8D4A-B7FF-1C38-DA00681D1381}"/>
              </a:ext>
            </a:extLst>
          </p:cNvPr>
          <p:cNvSpPr>
            <a:spLocks noGrp="1" noChangeArrowheads="1"/>
          </p:cNvSpPr>
          <p:nvPr>
            <p:ph type="title"/>
          </p:nvPr>
        </p:nvSpPr>
        <p:spPr>
          <a:xfrm>
            <a:off x="685800" y="0"/>
            <a:ext cx="7772400" cy="1428750"/>
          </a:xfrm>
        </p:spPr>
        <p:txBody>
          <a:bodyPr/>
          <a:lstStyle/>
          <a:p>
            <a:r>
              <a:rPr lang="en-US" altLang="en-US"/>
              <a:t>Exponent Operations </a:t>
            </a:r>
          </a:p>
        </p:txBody>
      </p:sp>
      <p:sp>
        <p:nvSpPr>
          <p:cNvPr id="31747" name="Rectangle 3">
            <a:extLst>
              <a:ext uri="{FF2B5EF4-FFF2-40B4-BE49-F238E27FC236}">
                <a16:creationId xmlns:a16="http://schemas.microsoft.com/office/drawing/2014/main" id="{EE073FB2-7D6F-3B1B-AC9F-4D5DD4B78E2F}"/>
              </a:ext>
            </a:extLst>
          </p:cNvPr>
          <p:cNvSpPr>
            <a:spLocks noGrp="1" noChangeArrowheads="1"/>
          </p:cNvSpPr>
          <p:nvPr>
            <p:ph type="body" idx="1"/>
          </p:nvPr>
        </p:nvSpPr>
        <p:spPr>
          <a:xfrm>
            <a:off x="269875" y="1470025"/>
            <a:ext cx="8642350" cy="4416425"/>
          </a:xfrm>
        </p:spPr>
        <p:txBody>
          <a:bodyPr/>
          <a:lstStyle/>
          <a:p>
            <a:pPr marL="0" indent="0">
              <a:lnSpc>
                <a:spcPct val="90000"/>
              </a:lnSpc>
              <a:buFont typeface="Monotype Sorts" pitchFamily="2" charset="2"/>
              <a:buNone/>
            </a:pPr>
            <a:r>
              <a:rPr lang="en-US" altLang="en-US" sz="2800" b="1">
                <a:latin typeface="Courier New" panose="02070309020205020404" pitchFamily="49" charset="0"/>
              </a:rPr>
              <a:t>System.out.println(Math.pow(2, 3)); </a:t>
            </a:r>
          </a:p>
          <a:p>
            <a:pPr marL="0" indent="0">
              <a:lnSpc>
                <a:spcPct val="90000"/>
              </a:lnSpc>
              <a:buFont typeface="Monotype Sorts" pitchFamily="2" charset="2"/>
              <a:buNone/>
            </a:pPr>
            <a:r>
              <a:rPr lang="en-US" altLang="en-US" sz="2800" b="1">
                <a:latin typeface="Courier New" panose="02070309020205020404" pitchFamily="49" charset="0"/>
              </a:rPr>
              <a:t>// Displays 8.0 </a:t>
            </a:r>
          </a:p>
          <a:p>
            <a:pPr marL="0" indent="0">
              <a:lnSpc>
                <a:spcPct val="90000"/>
              </a:lnSpc>
              <a:buFont typeface="Monotype Sorts" pitchFamily="2" charset="2"/>
              <a:buNone/>
            </a:pPr>
            <a:r>
              <a:rPr lang="en-US" altLang="en-US" sz="2800" b="1">
                <a:latin typeface="Courier New" panose="02070309020205020404" pitchFamily="49" charset="0"/>
              </a:rPr>
              <a:t>System.out.println(Math.pow(4, 0.5)); </a:t>
            </a:r>
          </a:p>
          <a:p>
            <a:pPr marL="0" indent="0">
              <a:lnSpc>
                <a:spcPct val="90000"/>
              </a:lnSpc>
              <a:buFont typeface="Monotype Sorts" pitchFamily="2" charset="2"/>
              <a:buNone/>
            </a:pPr>
            <a:r>
              <a:rPr lang="en-US" altLang="en-US" sz="2800" b="1">
                <a:latin typeface="Courier New" panose="02070309020205020404" pitchFamily="49" charset="0"/>
              </a:rPr>
              <a:t>// Displays 2.0</a:t>
            </a:r>
          </a:p>
          <a:p>
            <a:pPr marL="0" indent="0">
              <a:lnSpc>
                <a:spcPct val="90000"/>
              </a:lnSpc>
              <a:buFont typeface="Monotype Sorts" pitchFamily="2" charset="2"/>
              <a:buNone/>
            </a:pPr>
            <a:r>
              <a:rPr lang="en-US" altLang="en-US" sz="2800" b="1">
                <a:latin typeface="Courier New" panose="02070309020205020404" pitchFamily="49" charset="0"/>
              </a:rPr>
              <a:t>System.out.println(Math.pow(2.5, 2));</a:t>
            </a:r>
          </a:p>
          <a:p>
            <a:pPr marL="0" indent="0">
              <a:lnSpc>
                <a:spcPct val="90000"/>
              </a:lnSpc>
              <a:buFont typeface="Monotype Sorts" pitchFamily="2" charset="2"/>
              <a:buNone/>
            </a:pPr>
            <a:r>
              <a:rPr lang="en-US" altLang="en-US" sz="2800" b="1">
                <a:latin typeface="Courier New" panose="02070309020205020404" pitchFamily="49" charset="0"/>
              </a:rPr>
              <a:t>// Displays 6.25</a:t>
            </a:r>
          </a:p>
          <a:p>
            <a:pPr marL="0" indent="0">
              <a:lnSpc>
                <a:spcPct val="90000"/>
              </a:lnSpc>
              <a:buFont typeface="Monotype Sorts" pitchFamily="2" charset="2"/>
              <a:buNone/>
            </a:pPr>
            <a:r>
              <a:rPr lang="en-US" altLang="en-US" sz="2800" b="1">
                <a:latin typeface="Courier New" panose="02070309020205020404" pitchFamily="49" charset="0"/>
              </a:rPr>
              <a:t>System.out.println(Math.pow(2.5, -2)); </a:t>
            </a:r>
          </a:p>
          <a:p>
            <a:pPr marL="0" indent="0">
              <a:lnSpc>
                <a:spcPct val="90000"/>
              </a:lnSpc>
              <a:buFont typeface="Monotype Sorts" pitchFamily="2" charset="2"/>
              <a:buNone/>
            </a:pPr>
            <a:r>
              <a:rPr lang="en-US" altLang="en-US" sz="2800" b="1">
                <a:latin typeface="Courier New" panose="02070309020205020404" pitchFamily="49" charset="0"/>
              </a:rPr>
              <a:t>// Displays 0.16</a:t>
            </a:r>
          </a:p>
        </p:txBody>
      </p:sp>
    </p:spTree>
  </p:cSld>
  <p:clrMapOvr>
    <a:masterClrMapping/>
  </p:clrMapOvr>
  <p:transition/>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3" name="Slide Number Placeholder 4">
            <a:extLst>
              <a:ext uri="{FF2B5EF4-FFF2-40B4-BE49-F238E27FC236}">
                <a16:creationId xmlns:a16="http://schemas.microsoft.com/office/drawing/2014/main" id="{EF5200E2-225A-5298-6487-EF5ED91DBFB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9E870D6-0FF5-1E4B-A2C4-84412CCD59FB}" type="slidenum">
              <a:rPr lang="en-US" altLang="en-US" sz="1400"/>
              <a:pPr>
                <a:spcBef>
                  <a:spcPct val="0"/>
                </a:spcBef>
                <a:buClrTx/>
                <a:buSzTx/>
                <a:buFontTx/>
                <a:buNone/>
              </a:pPr>
              <a:t>210</a:t>
            </a:fld>
            <a:endParaRPr lang="en-US" altLang="en-US" sz="1400"/>
          </a:p>
        </p:txBody>
      </p:sp>
      <p:sp>
        <p:nvSpPr>
          <p:cNvPr id="279554" name="Rectangle 2">
            <a:extLst>
              <a:ext uri="{FF2B5EF4-FFF2-40B4-BE49-F238E27FC236}">
                <a16:creationId xmlns:a16="http://schemas.microsoft.com/office/drawing/2014/main" id="{A92BA477-3F48-E492-4F09-0B1B7D8FC3D1}"/>
              </a:ext>
            </a:extLst>
          </p:cNvPr>
          <p:cNvSpPr>
            <a:spLocks noGrp="1" noChangeArrowheads="1"/>
          </p:cNvSpPr>
          <p:nvPr>
            <p:ph type="title"/>
          </p:nvPr>
        </p:nvSpPr>
        <p:spPr>
          <a:xfrm>
            <a:off x="609600" y="304800"/>
            <a:ext cx="7772400" cy="609600"/>
          </a:xfrm>
        </p:spPr>
        <p:txBody>
          <a:bodyPr/>
          <a:lstStyle/>
          <a:p>
            <a:r>
              <a:rPr lang="en-US" altLang="en-US" dirty="0"/>
              <a:t>The </a:t>
            </a:r>
            <a:r>
              <a:rPr lang="en-US" altLang="en-US" dirty="0" err="1"/>
              <a:t>Arrays.toString</a:t>
            </a:r>
            <a:r>
              <a:rPr lang="en-US" altLang="en-US" dirty="0"/>
              <a:t>(list) Method</a:t>
            </a:r>
            <a:endParaRPr lang="en-US" altLang="en-US" dirty="0">
              <a:solidFill>
                <a:schemeClr val="tx1"/>
              </a:solidFill>
              <a:latin typeface="Book Antiqua" panose="02040602050305030304" pitchFamily="18" charset="0"/>
              <a:hlinkClick r:id="rId2" action="ppaction://program"/>
            </a:endParaRPr>
          </a:p>
        </p:txBody>
      </p:sp>
      <p:sp>
        <p:nvSpPr>
          <p:cNvPr id="279555" name="Rectangle 4">
            <a:extLst>
              <a:ext uri="{FF2B5EF4-FFF2-40B4-BE49-F238E27FC236}">
                <a16:creationId xmlns:a16="http://schemas.microsoft.com/office/drawing/2014/main" id="{22C88224-8CCC-6A5C-B396-90F877300B51}"/>
              </a:ext>
            </a:extLst>
          </p:cNvPr>
          <p:cNvSpPr>
            <a:spLocks noChangeArrowheads="1"/>
          </p:cNvSpPr>
          <p:nvPr/>
        </p:nvSpPr>
        <p:spPr bwMode="auto">
          <a:xfrm>
            <a:off x="381000" y="1066800"/>
            <a:ext cx="8534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150000"/>
              </a:lnSpc>
              <a:buFont typeface="Monotype Sorts" pitchFamily="2" charset="2"/>
              <a:buNone/>
            </a:pPr>
            <a:r>
              <a:rPr lang="en-US" altLang="en-US" sz="2200" dirty="0">
                <a:cs typeface="Courier New" panose="02070309020205020404" pitchFamily="49" charset="0"/>
              </a:rPr>
              <a:t>The </a:t>
            </a:r>
            <a:r>
              <a:rPr lang="en-US" altLang="en-US" sz="2200" dirty="0" err="1">
                <a:cs typeface="Courier New" panose="02070309020205020404" pitchFamily="49" charset="0"/>
              </a:rPr>
              <a:t>Arrays.toString</a:t>
            </a:r>
            <a:r>
              <a:rPr lang="en-US" altLang="en-US" sz="2200" dirty="0">
                <a:cs typeface="Courier New" panose="02070309020205020404" pitchFamily="49" charset="0"/>
              </a:rPr>
              <a:t>(list) method can be used to return a string representation for the list.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4">
            <a:extLst>
              <a:ext uri="{FF2B5EF4-FFF2-40B4-BE49-F238E27FC236}">
                <a16:creationId xmlns:a16="http://schemas.microsoft.com/office/drawing/2014/main" id="{D2D50B9E-BAA1-4F06-77A7-E6AB256E6B9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D540BCC-F798-1A40-9A85-91E5188B84CE}" type="slidenum">
              <a:rPr lang="en-US" altLang="en-US" sz="1400"/>
              <a:pPr>
                <a:spcBef>
                  <a:spcPct val="0"/>
                </a:spcBef>
                <a:buClrTx/>
                <a:buSzTx/>
                <a:buFontTx/>
                <a:buNone/>
              </a:pPr>
              <a:t>22</a:t>
            </a:fld>
            <a:endParaRPr lang="en-US" altLang="en-US" sz="1400"/>
          </a:p>
        </p:txBody>
      </p:sp>
      <p:sp>
        <p:nvSpPr>
          <p:cNvPr id="32770" name="Rectangle 2">
            <a:extLst>
              <a:ext uri="{FF2B5EF4-FFF2-40B4-BE49-F238E27FC236}">
                <a16:creationId xmlns:a16="http://schemas.microsoft.com/office/drawing/2014/main" id="{690C7047-7EE7-25BF-8D7C-3983B18C8767}"/>
              </a:ext>
            </a:extLst>
          </p:cNvPr>
          <p:cNvSpPr>
            <a:spLocks noGrp="1" noChangeArrowheads="1"/>
          </p:cNvSpPr>
          <p:nvPr>
            <p:ph type="title"/>
          </p:nvPr>
        </p:nvSpPr>
        <p:spPr>
          <a:xfrm>
            <a:off x="685800" y="0"/>
            <a:ext cx="7772400" cy="1428750"/>
          </a:xfrm>
        </p:spPr>
        <p:txBody>
          <a:bodyPr/>
          <a:lstStyle/>
          <a:p>
            <a:r>
              <a:rPr lang="en-US" altLang="en-US"/>
              <a:t>Number Literals</a:t>
            </a:r>
          </a:p>
        </p:txBody>
      </p:sp>
      <p:sp>
        <p:nvSpPr>
          <p:cNvPr id="32771" name="Rectangle 3">
            <a:extLst>
              <a:ext uri="{FF2B5EF4-FFF2-40B4-BE49-F238E27FC236}">
                <a16:creationId xmlns:a16="http://schemas.microsoft.com/office/drawing/2014/main" id="{9F2C09A3-76CA-6FBC-AF81-BC476669F06D}"/>
              </a:ext>
            </a:extLst>
          </p:cNvPr>
          <p:cNvSpPr>
            <a:spLocks noGrp="1" noChangeArrowheads="1"/>
          </p:cNvSpPr>
          <p:nvPr>
            <p:ph type="body" idx="1"/>
          </p:nvPr>
        </p:nvSpPr>
        <p:spPr>
          <a:xfrm>
            <a:off x="685800" y="1371600"/>
            <a:ext cx="7772400" cy="4114800"/>
          </a:xfrm>
        </p:spPr>
        <p:txBody>
          <a:bodyPr/>
          <a:lstStyle/>
          <a:p>
            <a:pPr marL="0" indent="0">
              <a:lnSpc>
                <a:spcPct val="90000"/>
              </a:lnSpc>
              <a:spcAft>
                <a:spcPct val="25000"/>
              </a:spcAft>
              <a:buFont typeface="Monotype Sorts" pitchFamily="2" charset="2"/>
              <a:buNone/>
            </a:pPr>
            <a:r>
              <a:rPr lang="en-US" altLang="en-US" sz="3000">
                <a:cs typeface="Times New Roman" panose="02020603050405020304" pitchFamily="18" charset="0"/>
              </a:rPr>
              <a:t>A </a:t>
            </a:r>
            <a:r>
              <a:rPr lang="en-US" altLang="en-US" sz="3000" i="1">
                <a:cs typeface="Times New Roman" panose="02020603050405020304" pitchFamily="18" charset="0"/>
              </a:rPr>
              <a:t>literal</a:t>
            </a:r>
            <a:r>
              <a:rPr lang="en-US" altLang="en-US" sz="3000">
                <a:cs typeface="Times New Roman" panose="02020603050405020304" pitchFamily="18" charset="0"/>
              </a:rPr>
              <a:t> is a constant value that appears directly in the program. For example, 34, 1,000,000, and 5.0 are literals in the following statements:</a:t>
            </a:r>
          </a:p>
          <a:p>
            <a:pPr marL="0" indent="0" algn="just">
              <a:lnSpc>
                <a:spcPct val="90000"/>
              </a:lnSpc>
              <a:spcAft>
                <a:spcPct val="25000"/>
              </a:spcAft>
              <a:buFont typeface="Monotype Sorts" pitchFamily="2" charset="2"/>
              <a:buNone/>
            </a:pPr>
            <a:r>
              <a:rPr lang="en-US" altLang="en-US" sz="3000">
                <a:cs typeface="Times New Roman" panose="02020603050405020304" pitchFamily="18" charset="0"/>
              </a:rPr>
              <a:t> </a:t>
            </a:r>
          </a:p>
          <a:p>
            <a:pPr marL="0" indent="0" algn="just">
              <a:lnSpc>
                <a:spcPct val="90000"/>
              </a:lnSpc>
              <a:spcAft>
                <a:spcPct val="25000"/>
              </a:spcAft>
              <a:buFont typeface="Monotype Sorts" pitchFamily="2" charset="2"/>
              <a:buNone/>
            </a:pPr>
            <a:r>
              <a:rPr lang="en-US" altLang="en-US" sz="3000">
                <a:cs typeface="Times New Roman" panose="02020603050405020304" pitchFamily="18" charset="0"/>
              </a:rPr>
              <a:t>int i = 34;</a:t>
            </a:r>
          </a:p>
          <a:p>
            <a:pPr marL="0" indent="0" algn="just">
              <a:lnSpc>
                <a:spcPct val="90000"/>
              </a:lnSpc>
              <a:spcAft>
                <a:spcPct val="25000"/>
              </a:spcAft>
              <a:buFont typeface="Monotype Sorts" pitchFamily="2" charset="2"/>
              <a:buNone/>
            </a:pPr>
            <a:r>
              <a:rPr lang="en-US" altLang="en-US" sz="3000">
                <a:cs typeface="Times New Roman" panose="02020603050405020304" pitchFamily="18" charset="0"/>
              </a:rPr>
              <a:t>long x = 1000000;</a:t>
            </a:r>
          </a:p>
          <a:p>
            <a:pPr marL="0" indent="0" algn="just">
              <a:lnSpc>
                <a:spcPct val="90000"/>
              </a:lnSpc>
              <a:spcAft>
                <a:spcPct val="25000"/>
              </a:spcAft>
              <a:buFont typeface="Monotype Sorts" pitchFamily="2" charset="2"/>
              <a:buNone/>
            </a:pPr>
            <a:r>
              <a:rPr lang="en-US" altLang="en-US" sz="3000">
                <a:cs typeface="Times New Roman" panose="02020603050405020304" pitchFamily="18" charset="0"/>
              </a:rPr>
              <a:t>double d = 5.0;</a:t>
            </a:r>
            <a:r>
              <a:rPr lang="en-US" altLang="en-US" sz="3000">
                <a:latin typeface="Courier New" panose="02070309020205020404" pitchFamily="49" charset="0"/>
              </a:rPr>
              <a:t> </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4">
            <a:extLst>
              <a:ext uri="{FF2B5EF4-FFF2-40B4-BE49-F238E27FC236}">
                <a16:creationId xmlns:a16="http://schemas.microsoft.com/office/drawing/2014/main" id="{735B567A-34F3-6F51-D138-8BC033C4147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F5D3E70-3414-E745-A5B5-C28FC11D132A}" type="slidenum">
              <a:rPr lang="en-US" altLang="en-US" sz="1400"/>
              <a:pPr>
                <a:spcBef>
                  <a:spcPct val="0"/>
                </a:spcBef>
                <a:buClrTx/>
                <a:buSzTx/>
                <a:buFontTx/>
                <a:buNone/>
              </a:pPr>
              <a:t>23</a:t>
            </a:fld>
            <a:endParaRPr lang="en-US" altLang="en-US" sz="1400"/>
          </a:p>
        </p:txBody>
      </p:sp>
      <p:sp>
        <p:nvSpPr>
          <p:cNvPr id="33794" name="Rectangle 2">
            <a:extLst>
              <a:ext uri="{FF2B5EF4-FFF2-40B4-BE49-F238E27FC236}">
                <a16:creationId xmlns:a16="http://schemas.microsoft.com/office/drawing/2014/main" id="{EE2D292E-CB64-B18A-AFF6-07C0E35BDE5E}"/>
              </a:ext>
            </a:extLst>
          </p:cNvPr>
          <p:cNvSpPr>
            <a:spLocks noGrp="1" noChangeArrowheads="1"/>
          </p:cNvSpPr>
          <p:nvPr>
            <p:ph type="title"/>
          </p:nvPr>
        </p:nvSpPr>
        <p:spPr>
          <a:xfrm>
            <a:off x="685800" y="152400"/>
            <a:ext cx="7772400" cy="762000"/>
          </a:xfrm>
        </p:spPr>
        <p:txBody>
          <a:bodyPr/>
          <a:lstStyle/>
          <a:p>
            <a:r>
              <a:rPr lang="en-US" altLang="en-US"/>
              <a:t>Integer Literals</a:t>
            </a:r>
          </a:p>
        </p:txBody>
      </p:sp>
      <p:sp>
        <p:nvSpPr>
          <p:cNvPr id="33795" name="Rectangle 3">
            <a:extLst>
              <a:ext uri="{FF2B5EF4-FFF2-40B4-BE49-F238E27FC236}">
                <a16:creationId xmlns:a16="http://schemas.microsoft.com/office/drawing/2014/main" id="{54B3D142-5DB6-461E-E369-02FE58903B78}"/>
              </a:ext>
            </a:extLst>
          </p:cNvPr>
          <p:cNvSpPr>
            <a:spLocks noGrp="1" noChangeArrowheads="1"/>
          </p:cNvSpPr>
          <p:nvPr>
            <p:ph type="body" idx="1"/>
          </p:nvPr>
        </p:nvSpPr>
        <p:spPr>
          <a:xfrm>
            <a:off x="228600" y="914400"/>
            <a:ext cx="8610600" cy="5715000"/>
          </a:xfrm>
        </p:spPr>
        <p:txBody>
          <a:bodyPr/>
          <a:lstStyle/>
          <a:p>
            <a:pPr marL="0" indent="0" algn="just">
              <a:spcAft>
                <a:spcPct val="25000"/>
              </a:spcAft>
              <a:buFont typeface="Monotype Sorts" pitchFamily="2" charset="2"/>
              <a:buNone/>
            </a:pPr>
            <a:r>
              <a:rPr lang="en-US" altLang="en-US" sz="2800">
                <a:cs typeface="Times New Roman" panose="02020603050405020304" pitchFamily="18" charset="0"/>
              </a:rPr>
              <a:t>An integer literal can be assigned to an integer variable as long as it can fit into the variable. A compilation error would occur if the literal were too large for the variable to hold. For example, the statement byte b = 1000 would cause a compilation error, because 1000 cannot be stored in a variable of the byte type.</a:t>
            </a:r>
          </a:p>
          <a:p>
            <a:pPr marL="0" indent="0" algn="just">
              <a:spcAft>
                <a:spcPct val="25000"/>
              </a:spcAft>
              <a:buFont typeface="Monotype Sorts" pitchFamily="2" charset="2"/>
              <a:buNone/>
            </a:pPr>
            <a:r>
              <a:rPr lang="en-US" altLang="en-US" sz="2800">
                <a:cs typeface="Times New Roman" panose="02020603050405020304" pitchFamily="18" charset="0"/>
              </a:rPr>
              <a:t>An integer literal is assumed to be of the int type, whose value is between -2</a:t>
            </a:r>
            <a:r>
              <a:rPr lang="en-US" altLang="en-US" sz="2800" baseline="30000">
                <a:cs typeface="Times New Roman" panose="02020603050405020304" pitchFamily="18" charset="0"/>
              </a:rPr>
              <a:t>31</a:t>
            </a:r>
            <a:r>
              <a:rPr lang="en-US" altLang="en-US" sz="2800">
                <a:cs typeface="Times New Roman" panose="02020603050405020304" pitchFamily="18" charset="0"/>
              </a:rPr>
              <a:t> (-2147483648) to 2</a:t>
            </a:r>
            <a:r>
              <a:rPr lang="en-US" altLang="en-US" sz="2800" baseline="30000">
                <a:cs typeface="Times New Roman" panose="02020603050405020304" pitchFamily="18" charset="0"/>
              </a:rPr>
              <a:t>31</a:t>
            </a:r>
            <a:r>
              <a:rPr lang="en-US" altLang="en-US" sz="2800">
                <a:cs typeface="Times New Roman" panose="02020603050405020304" pitchFamily="18" charset="0"/>
              </a:rPr>
              <a:t>–1 (2147483647). To denote an integer literal of the long type, append it with the letter L or l. L is preferred because l (lowercase L) can easily be confused with 1 (the digit one).</a:t>
            </a:r>
            <a:r>
              <a:rPr lang="en-US" altLang="en-US" sz="2600">
                <a:cs typeface="Times New Roman" panose="02020603050405020304" pitchFamily="18" charset="0"/>
              </a:rPr>
              <a:t> </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4">
            <a:extLst>
              <a:ext uri="{FF2B5EF4-FFF2-40B4-BE49-F238E27FC236}">
                <a16:creationId xmlns:a16="http://schemas.microsoft.com/office/drawing/2014/main" id="{66CCACFF-1ADE-231E-31AD-BB5C0C6DB18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3E05569-81B6-914E-8A80-518BCD585EF4}" type="slidenum">
              <a:rPr lang="en-US" altLang="en-US" sz="1400"/>
              <a:pPr>
                <a:spcBef>
                  <a:spcPct val="0"/>
                </a:spcBef>
                <a:buClrTx/>
                <a:buSzTx/>
                <a:buFontTx/>
                <a:buNone/>
              </a:pPr>
              <a:t>24</a:t>
            </a:fld>
            <a:endParaRPr lang="en-US" altLang="en-US" sz="1400"/>
          </a:p>
        </p:txBody>
      </p:sp>
      <p:sp>
        <p:nvSpPr>
          <p:cNvPr id="34818" name="Rectangle 2">
            <a:extLst>
              <a:ext uri="{FF2B5EF4-FFF2-40B4-BE49-F238E27FC236}">
                <a16:creationId xmlns:a16="http://schemas.microsoft.com/office/drawing/2014/main" id="{124F86A9-9B5E-E6FA-9172-E28952CC4FFD}"/>
              </a:ext>
            </a:extLst>
          </p:cNvPr>
          <p:cNvSpPr>
            <a:spLocks noGrp="1" noChangeArrowheads="1"/>
          </p:cNvSpPr>
          <p:nvPr>
            <p:ph type="title"/>
          </p:nvPr>
        </p:nvSpPr>
        <p:spPr>
          <a:xfrm>
            <a:off x="685800" y="152400"/>
            <a:ext cx="7772400" cy="762000"/>
          </a:xfrm>
        </p:spPr>
        <p:txBody>
          <a:bodyPr/>
          <a:lstStyle/>
          <a:p>
            <a:r>
              <a:rPr lang="en-US" altLang="en-US"/>
              <a:t>Floating-Point Literals</a:t>
            </a:r>
          </a:p>
        </p:txBody>
      </p:sp>
      <p:sp>
        <p:nvSpPr>
          <p:cNvPr id="34819" name="Rectangle 3">
            <a:extLst>
              <a:ext uri="{FF2B5EF4-FFF2-40B4-BE49-F238E27FC236}">
                <a16:creationId xmlns:a16="http://schemas.microsoft.com/office/drawing/2014/main" id="{7453401C-BA3D-66E7-6BEA-56D04D75E0D0}"/>
              </a:ext>
            </a:extLst>
          </p:cNvPr>
          <p:cNvSpPr>
            <a:spLocks noGrp="1" noChangeArrowheads="1"/>
          </p:cNvSpPr>
          <p:nvPr>
            <p:ph type="body" idx="1"/>
          </p:nvPr>
        </p:nvSpPr>
        <p:spPr>
          <a:xfrm>
            <a:off x="228600" y="1143000"/>
            <a:ext cx="8610600" cy="5486400"/>
          </a:xfrm>
        </p:spPr>
        <p:txBody>
          <a:bodyPr/>
          <a:lstStyle/>
          <a:p>
            <a:pPr marL="0" indent="0" algn="just">
              <a:spcAft>
                <a:spcPct val="25000"/>
              </a:spcAft>
              <a:buFont typeface="Monotype Sorts" pitchFamily="2" charset="2"/>
              <a:buNone/>
            </a:pPr>
            <a:r>
              <a:rPr lang="en-US" altLang="en-US">
                <a:cs typeface="Times New Roman" panose="02020603050405020304" pitchFamily="18" charset="0"/>
              </a:rPr>
              <a:t>Floating-point literals are written with a decimal point. By default, a floating-point literal is treated as a double type value. For example, 5.0 is considered a double value, not a float value. You can make a number a float by appending the letter f or F, and make a number a double by appending the letter d or D. For example, you can use 100.2f or 100.2F for a float number, and 100.2d or 100.2D for a double number.</a:t>
            </a:r>
            <a:r>
              <a:rPr lang="en-US" altLang="en-US">
                <a:latin typeface="Courier" panose="02070309020205020404" pitchFamily="49" charset="0"/>
                <a:cs typeface="Times New Roman" panose="02020603050405020304" pitchFamily="18" charset="0"/>
              </a:rPr>
              <a:t> </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4">
            <a:extLst>
              <a:ext uri="{FF2B5EF4-FFF2-40B4-BE49-F238E27FC236}">
                <a16:creationId xmlns:a16="http://schemas.microsoft.com/office/drawing/2014/main" id="{A955CA07-2313-3915-5C2A-CF756DB3607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EF5BF0E-F2C7-7646-83BB-276C871B73DC}" type="slidenum">
              <a:rPr lang="en-US" altLang="en-US" sz="1400"/>
              <a:pPr>
                <a:spcBef>
                  <a:spcPct val="0"/>
                </a:spcBef>
                <a:buClrTx/>
                <a:buSzTx/>
                <a:buFontTx/>
                <a:buNone/>
              </a:pPr>
              <a:t>25</a:t>
            </a:fld>
            <a:endParaRPr lang="en-US" altLang="en-US" sz="1400"/>
          </a:p>
        </p:txBody>
      </p:sp>
      <p:sp>
        <p:nvSpPr>
          <p:cNvPr id="35842" name="Rectangle 2">
            <a:extLst>
              <a:ext uri="{FF2B5EF4-FFF2-40B4-BE49-F238E27FC236}">
                <a16:creationId xmlns:a16="http://schemas.microsoft.com/office/drawing/2014/main" id="{12F75047-8556-B359-DBBB-8498906329FB}"/>
              </a:ext>
            </a:extLst>
          </p:cNvPr>
          <p:cNvSpPr>
            <a:spLocks noGrp="1" noChangeArrowheads="1"/>
          </p:cNvSpPr>
          <p:nvPr>
            <p:ph type="title"/>
          </p:nvPr>
        </p:nvSpPr>
        <p:spPr>
          <a:xfrm>
            <a:off x="685800" y="0"/>
            <a:ext cx="7772400" cy="1428750"/>
          </a:xfrm>
        </p:spPr>
        <p:txBody>
          <a:bodyPr/>
          <a:lstStyle/>
          <a:p>
            <a:r>
              <a:rPr lang="en-US" altLang="en-US"/>
              <a:t>double vs. float </a:t>
            </a:r>
          </a:p>
        </p:txBody>
      </p:sp>
      <p:sp>
        <p:nvSpPr>
          <p:cNvPr id="35843" name="Rectangle 3">
            <a:extLst>
              <a:ext uri="{FF2B5EF4-FFF2-40B4-BE49-F238E27FC236}">
                <a16:creationId xmlns:a16="http://schemas.microsoft.com/office/drawing/2014/main" id="{00A220A0-DDD0-C707-DCFE-0A43B0F2F055}"/>
              </a:ext>
            </a:extLst>
          </p:cNvPr>
          <p:cNvSpPr>
            <a:spLocks noGrp="1" noChangeArrowheads="1"/>
          </p:cNvSpPr>
          <p:nvPr>
            <p:ph type="body" idx="1"/>
          </p:nvPr>
        </p:nvSpPr>
        <p:spPr>
          <a:xfrm>
            <a:off x="269875" y="1355725"/>
            <a:ext cx="8680450" cy="1150938"/>
          </a:xfrm>
        </p:spPr>
        <p:txBody>
          <a:bodyPr/>
          <a:lstStyle/>
          <a:p>
            <a:pPr marL="0" indent="0">
              <a:buFont typeface="Monotype Sorts" pitchFamily="2" charset="2"/>
              <a:buNone/>
            </a:pPr>
            <a:r>
              <a:rPr lang="en-US" altLang="en-US"/>
              <a:t>The double type values are more accurate than the float type values. For example,</a:t>
            </a:r>
          </a:p>
        </p:txBody>
      </p:sp>
      <p:sp>
        <p:nvSpPr>
          <p:cNvPr id="35844" name="Rectangle 4">
            <a:extLst>
              <a:ext uri="{FF2B5EF4-FFF2-40B4-BE49-F238E27FC236}">
                <a16:creationId xmlns:a16="http://schemas.microsoft.com/office/drawing/2014/main" id="{3222353F-240D-2CB6-2342-3B673731D201}"/>
              </a:ext>
            </a:extLst>
          </p:cNvPr>
          <p:cNvSpPr>
            <a:spLocks noChangeArrowheads="1"/>
          </p:cNvSpPr>
          <p:nvPr/>
        </p:nvSpPr>
        <p:spPr bwMode="auto">
          <a:xfrm>
            <a:off x="231775" y="2622550"/>
            <a:ext cx="868045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000" b="1">
                <a:latin typeface="Courier New" panose="02070309020205020404" pitchFamily="49" charset="0"/>
              </a:rPr>
              <a:t>System.out.println("1.0 / 3.0 is " + 1.0 / 3.0);</a:t>
            </a:r>
          </a:p>
        </p:txBody>
      </p:sp>
      <p:sp>
        <p:nvSpPr>
          <p:cNvPr id="35845" name="Rectangle 5">
            <a:extLst>
              <a:ext uri="{FF2B5EF4-FFF2-40B4-BE49-F238E27FC236}">
                <a16:creationId xmlns:a16="http://schemas.microsoft.com/office/drawing/2014/main" id="{4D695EAC-B365-CC7F-C8BB-6738A6065A76}"/>
              </a:ext>
            </a:extLst>
          </p:cNvPr>
          <p:cNvSpPr>
            <a:spLocks noChangeArrowheads="1"/>
          </p:cNvSpPr>
          <p:nvPr/>
        </p:nvSpPr>
        <p:spPr bwMode="auto">
          <a:xfrm>
            <a:off x="0" y="3170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35846" name="Object 6">
            <a:extLst>
              <a:ext uri="{FF2B5EF4-FFF2-40B4-BE49-F238E27FC236}">
                <a16:creationId xmlns:a16="http://schemas.microsoft.com/office/drawing/2014/main" id="{E72B73A2-2A80-EA2B-9FA3-4888197EF340}"/>
              </a:ext>
            </a:extLst>
          </p:cNvPr>
          <p:cNvGraphicFramePr>
            <a:graphicFrameLocks noChangeAspect="1"/>
          </p:cNvGraphicFramePr>
          <p:nvPr/>
        </p:nvGraphicFramePr>
        <p:xfrm>
          <a:off x="231775" y="3429000"/>
          <a:ext cx="5492750" cy="906463"/>
        </p:xfrm>
        <a:graphic>
          <a:graphicData uri="http://schemas.openxmlformats.org/presentationml/2006/ole">
            <mc:AlternateContent xmlns:mc="http://schemas.openxmlformats.org/markup-compatibility/2006">
              <mc:Choice xmlns:v="urn:schemas-microsoft-com:vml" Requires="v">
                <p:oleObj name="Picture" r:id="rId2" imgW="2273300" imgH="381000" progId="Word.Picture.8">
                  <p:embed/>
                </p:oleObj>
              </mc:Choice>
              <mc:Fallback>
                <p:oleObj name="Picture" r:id="rId2" imgW="2273300" imgH="381000" progId="Word.Picture.8">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 y="3429000"/>
                        <a:ext cx="5492750"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7" name="Rectangle 8">
            <a:extLst>
              <a:ext uri="{FF2B5EF4-FFF2-40B4-BE49-F238E27FC236}">
                <a16:creationId xmlns:a16="http://schemas.microsoft.com/office/drawing/2014/main" id="{9E761DBD-559D-57A1-D775-D5BDD32B3515}"/>
              </a:ext>
            </a:extLst>
          </p:cNvPr>
          <p:cNvSpPr>
            <a:spLocks noChangeArrowheads="1"/>
          </p:cNvSpPr>
          <p:nvPr/>
        </p:nvSpPr>
        <p:spPr bwMode="auto">
          <a:xfrm>
            <a:off x="0" y="3170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35848" name="Object 9">
            <a:extLst>
              <a:ext uri="{FF2B5EF4-FFF2-40B4-BE49-F238E27FC236}">
                <a16:creationId xmlns:a16="http://schemas.microsoft.com/office/drawing/2014/main" id="{BE329642-2EC5-7604-121D-3B426EB0FD5B}"/>
              </a:ext>
            </a:extLst>
          </p:cNvPr>
          <p:cNvGraphicFramePr>
            <a:graphicFrameLocks noChangeAspect="1"/>
          </p:cNvGraphicFramePr>
          <p:nvPr/>
        </p:nvGraphicFramePr>
        <p:xfrm>
          <a:off x="277813" y="5387975"/>
          <a:ext cx="5476875" cy="903288"/>
        </p:xfrm>
        <a:graphic>
          <a:graphicData uri="http://schemas.openxmlformats.org/presentationml/2006/ole">
            <mc:AlternateContent xmlns:mc="http://schemas.openxmlformats.org/markup-compatibility/2006">
              <mc:Choice xmlns:v="urn:schemas-microsoft-com:vml" Requires="v">
                <p:oleObj name="Picture" r:id="rId4" imgW="2273300" imgH="381000" progId="Word.Picture.8">
                  <p:embed/>
                </p:oleObj>
              </mc:Choice>
              <mc:Fallback>
                <p:oleObj name="Picture" r:id="rId4" imgW="2273300" imgH="381000" progId="Word.Picture.8">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813" y="5387975"/>
                        <a:ext cx="5476875"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9" name="Rectangle 10">
            <a:extLst>
              <a:ext uri="{FF2B5EF4-FFF2-40B4-BE49-F238E27FC236}">
                <a16:creationId xmlns:a16="http://schemas.microsoft.com/office/drawing/2014/main" id="{B0CC774F-7ED2-E534-F5D2-CC51E1ED756F}"/>
              </a:ext>
            </a:extLst>
          </p:cNvPr>
          <p:cNvSpPr>
            <a:spLocks noChangeArrowheads="1"/>
          </p:cNvSpPr>
          <p:nvPr/>
        </p:nvSpPr>
        <p:spPr bwMode="auto">
          <a:xfrm>
            <a:off x="231775" y="4657725"/>
            <a:ext cx="868045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000" b="1">
                <a:latin typeface="Courier New" panose="02070309020205020404" pitchFamily="49" charset="0"/>
              </a:rPr>
              <a:t>System.out.println("1.0F / 3.0F is " + 1.0F / 3.0F);</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4">
            <a:extLst>
              <a:ext uri="{FF2B5EF4-FFF2-40B4-BE49-F238E27FC236}">
                <a16:creationId xmlns:a16="http://schemas.microsoft.com/office/drawing/2014/main" id="{4ED03A7C-865E-BAAE-4747-F143007913A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A8360E7-6FFC-4943-9D57-04704CF9B146}" type="slidenum">
              <a:rPr lang="en-US" altLang="en-US" sz="1400"/>
              <a:pPr>
                <a:spcBef>
                  <a:spcPct val="0"/>
                </a:spcBef>
                <a:buClrTx/>
                <a:buSzTx/>
                <a:buFontTx/>
                <a:buNone/>
              </a:pPr>
              <a:t>26</a:t>
            </a:fld>
            <a:endParaRPr lang="en-US" altLang="en-US" sz="1400"/>
          </a:p>
        </p:txBody>
      </p:sp>
      <p:sp>
        <p:nvSpPr>
          <p:cNvPr id="36866" name="Rectangle 2">
            <a:extLst>
              <a:ext uri="{FF2B5EF4-FFF2-40B4-BE49-F238E27FC236}">
                <a16:creationId xmlns:a16="http://schemas.microsoft.com/office/drawing/2014/main" id="{F6EAAE96-740A-5762-E701-E713078D7156}"/>
              </a:ext>
            </a:extLst>
          </p:cNvPr>
          <p:cNvSpPr>
            <a:spLocks noGrp="1" noChangeArrowheads="1"/>
          </p:cNvSpPr>
          <p:nvPr>
            <p:ph type="title"/>
          </p:nvPr>
        </p:nvSpPr>
        <p:spPr>
          <a:xfrm>
            <a:off x="685800" y="0"/>
            <a:ext cx="7772400" cy="1428750"/>
          </a:xfrm>
        </p:spPr>
        <p:txBody>
          <a:bodyPr/>
          <a:lstStyle/>
          <a:p>
            <a:r>
              <a:rPr lang="en-US" altLang="en-US"/>
              <a:t>Scientific Notation</a:t>
            </a:r>
          </a:p>
        </p:txBody>
      </p:sp>
      <p:sp>
        <p:nvSpPr>
          <p:cNvPr id="36867" name="Rectangle 3">
            <a:extLst>
              <a:ext uri="{FF2B5EF4-FFF2-40B4-BE49-F238E27FC236}">
                <a16:creationId xmlns:a16="http://schemas.microsoft.com/office/drawing/2014/main" id="{58069194-5585-B766-4F28-1AB5F95DC55C}"/>
              </a:ext>
            </a:extLst>
          </p:cNvPr>
          <p:cNvSpPr>
            <a:spLocks noGrp="1" noChangeArrowheads="1"/>
          </p:cNvSpPr>
          <p:nvPr>
            <p:ph type="body" idx="1"/>
          </p:nvPr>
        </p:nvSpPr>
        <p:spPr>
          <a:xfrm>
            <a:off x="347663" y="1371600"/>
            <a:ext cx="8334375" cy="4114800"/>
          </a:xfrm>
        </p:spPr>
        <p:txBody>
          <a:bodyPr/>
          <a:lstStyle/>
          <a:p>
            <a:pPr marL="0" indent="0" algn="just">
              <a:spcAft>
                <a:spcPct val="25000"/>
              </a:spcAft>
              <a:buFont typeface="Monotype Sorts" pitchFamily="2" charset="2"/>
              <a:buNone/>
            </a:pPr>
            <a:r>
              <a:rPr lang="en-US" altLang="en-US" sz="3000">
                <a:cs typeface="Times New Roman" panose="02020603050405020304" pitchFamily="18" charset="0"/>
              </a:rPr>
              <a:t>Floating-point literals can also be specified in scientific notation, for example, 1.23456e+2, same as 1.23456e2, is equivalent to 123.456, and 1.23456e-2 is equivalent to 0.0123456. E (or e) represents an exponent and it can be either in lowercase or uppercase. </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4">
            <a:extLst>
              <a:ext uri="{FF2B5EF4-FFF2-40B4-BE49-F238E27FC236}">
                <a16:creationId xmlns:a16="http://schemas.microsoft.com/office/drawing/2014/main" id="{5E013F4F-2DB9-3E0A-1411-981AEA0AAB8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AFB5018-9668-DE42-BC09-ABD66862E58E}" type="slidenum">
              <a:rPr lang="en-US" altLang="en-US" sz="1400"/>
              <a:pPr>
                <a:spcBef>
                  <a:spcPct val="0"/>
                </a:spcBef>
                <a:buClrTx/>
                <a:buSzTx/>
                <a:buFontTx/>
                <a:buNone/>
              </a:pPr>
              <a:t>27</a:t>
            </a:fld>
            <a:endParaRPr lang="en-US" altLang="en-US" sz="1400"/>
          </a:p>
        </p:txBody>
      </p:sp>
      <p:sp>
        <p:nvSpPr>
          <p:cNvPr id="37890" name="Rectangle 2">
            <a:extLst>
              <a:ext uri="{FF2B5EF4-FFF2-40B4-BE49-F238E27FC236}">
                <a16:creationId xmlns:a16="http://schemas.microsoft.com/office/drawing/2014/main" id="{8134DADC-F76A-CF25-BDC5-1E07EC57631B}"/>
              </a:ext>
            </a:extLst>
          </p:cNvPr>
          <p:cNvSpPr>
            <a:spLocks noGrp="1" noChangeArrowheads="1"/>
          </p:cNvSpPr>
          <p:nvPr>
            <p:ph type="title"/>
          </p:nvPr>
        </p:nvSpPr>
        <p:spPr>
          <a:xfrm>
            <a:off x="685800" y="0"/>
            <a:ext cx="7772400" cy="1428750"/>
          </a:xfrm>
        </p:spPr>
        <p:txBody>
          <a:bodyPr/>
          <a:lstStyle/>
          <a:p>
            <a:r>
              <a:rPr lang="en-US" altLang="en-US"/>
              <a:t>Arithmetic Expressions</a:t>
            </a:r>
          </a:p>
        </p:txBody>
      </p:sp>
      <p:sp>
        <p:nvSpPr>
          <p:cNvPr id="37891" name="Rectangle 5">
            <a:extLst>
              <a:ext uri="{FF2B5EF4-FFF2-40B4-BE49-F238E27FC236}">
                <a16:creationId xmlns:a16="http://schemas.microsoft.com/office/drawing/2014/main" id="{81C9F14F-93EF-3B3E-344A-8A2835C1E511}"/>
              </a:ext>
            </a:extLst>
          </p:cNvPr>
          <p:cNvSpPr>
            <a:spLocks noChangeArrowheads="1"/>
          </p:cNvSpPr>
          <p:nvPr/>
        </p:nvSpPr>
        <p:spPr bwMode="auto">
          <a:xfrm>
            <a:off x="321945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37892" name="Object 4">
            <a:extLst>
              <a:ext uri="{FF2B5EF4-FFF2-40B4-BE49-F238E27FC236}">
                <a16:creationId xmlns:a16="http://schemas.microsoft.com/office/drawing/2014/main" id="{3E598252-4ACD-1C90-5DCF-02601FDF538E}"/>
              </a:ext>
            </a:extLst>
          </p:cNvPr>
          <p:cNvGraphicFramePr>
            <a:graphicFrameLocks noChangeAspect="1"/>
          </p:cNvGraphicFramePr>
          <p:nvPr/>
        </p:nvGraphicFramePr>
        <p:xfrm>
          <a:off x="838200" y="1600200"/>
          <a:ext cx="6159500" cy="968375"/>
        </p:xfrm>
        <a:graphic>
          <a:graphicData uri="http://schemas.openxmlformats.org/presentationml/2006/ole">
            <mc:AlternateContent xmlns:mc="http://schemas.openxmlformats.org/markup-compatibility/2006">
              <mc:Choice xmlns:v="urn:schemas-microsoft-com:vml" Requires="v">
                <p:oleObj name="Equation" r:id="rId2" imgW="61442600" imgH="9652000" progId="Equation.3">
                  <p:embed/>
                </p:oleObj>
              </mc:Choice>
              <mc:Fallback>
                <p:oleObj name="Equation" r:id="rId2" imgW="61442600" imgH="96520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00200"/>
                        <a:ext cx="6159500" cy="968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3" name="Text Box 6">
            <a:extLst>
              <a:ext uri="{FF2B5EF4-FFF2-40B4-BE49-F238E27FC236}">
                <a16:creationId xmlns:a16="http://schemas.microsoft.com/office/drawing/2014/main" id="{72289C3B-75F7-3275-37E2-8F402EF11DAA}"/>
              </a:ext>
            </a:extLst>
          </p:cNvPr>
          <p:cNvSpPr txBox="1">
            <a:spLocks noChangeArrowheads="1"/>
          </p:cNvSpPr>
          <p:nvPr/>
        </p:nvSpPr>
        <p:spPr bwMode="auto">
          <a:xfrm>
            <a:off x="304800" y="2895600"/>
            <a:ext cx="79248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Times New Roman" panose="02020603050405020304" pitchFamily="18" charset="0"/>
              </a:rPr>
              <a:t>is translated to</a:t>
            </a:r>
          </a:p>
          <a:p>
            <a:pPr>
              <a:spcBef>
                <a:spcPct val="50000"/>
              </a:spcBef>
              <a:buClrTx/>
              <a:buSzTx/>
              <a:buFontTx/>
              <a:buNone/>
            </a:pPr>
            <a:endParaRPr lang="en-US" altLang="en-US" sz="2800">
              <a:cs typeface="Times New Roman" panose="02020603050405020304" pitchFamily="18" charset="0"/>
            </a:endParaRPr>
          </a:p>
          <a:p>
            <a:pPr>
              <a:spcBef>
                <a:spcPct val="50000"/>
              </a:spcBef>
              <a:buClrTx/>
              <a:buSzTx/>
              <a:buFontTx/>
              <a:buNone/>
            </a:pPr>
            <a:r>
              <a:rPr lang="en-US" altLang="en-US" sz="2800">
                <a:cs typeface="Times New Roman" panose="02020603050405020304" pitchFamily="18" charset="0"/>
              </a:rPr>
              <a:t>(3+4*x)/5 – 10*(y-5)*(a+b+c)/x + 9*(4/x + (9+x)/y)</a:t>
            </a:r>
          </a:p>
          <a:p>
            <a:pPr>
              <a:spcBef>
                <a:spcPct val="50000"/>
              </a:spcBef>
              <a:buClrTx/>
              <a:buSzTx/>
              <a:buFontTx/>
              <a:buNone/>
            </a:pPr>
            <a:endParaRPr lang="en-US" altLang="en-US" sz="280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4">
            <a:extLst>
              <a:ext uri="{FF2B5EF4-FFF2-40B4-BE49-F238E27FC236}">
                <a16:creationId xmlns:a16="http://schemas.microsoft.com/office/drawing/2014/main" id="{E751D9C4-DCDD-AB8D-11CE-70BDE49B48B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1FA560C-46D2-7344-BE9F-E19B74DEBB83}" type="slidenum">
              <a:rPr lang="en-US" altLang="en-US" sz="1400"/>
              <a:pPr>
                <a:spcBef>
                  <a:spcPct val="0"/>
                </a:spcBef>
                <a:buClrTx/>
                <a:buSzTx/>
                <a:buFontTx/>
                <a:buNone/>
              </a:pPr>
              <a:t>28</a:t>
            </a:fld>
            <a:endParaRPr lang="en-US" altLang="en-US" sz="1400"/>
          </a:p>
        </p:txBody>
      </p:sp>
      <p:sp>
        <p:nvSpPr>
          <p:cNvPr id="38914" name="Rectangle 2">
            <a:extLst>
              <a:ext uri="{FF2B5EF4-FFF2-40B4-BE49-F238E27FC236}">
                <a16:creationId xmlns:a16="http://schemas.microsoft.com/office/drawing/2014/main" id="{372AF30A-B74D-9CCE-D1BD-610A8AC9909D}"/>
              </a:ext>
            </a:extLst>
          </p:cNvPr>
          <p:cNvSpPr>
            <a:spLocks noGrp="1" noChangeArrowheads="1"/>
          </p:cNvSpPr>
          <p:nvPr>
            <p:ph type="title"/>
          </p:nvPr>
        </p:nvSpPr>
        <p:spPr>
          <a:xfrm>
            <a:off x="685800" y="0"/>
            <a:ext cx="7880350" cy="855663"/>
          </a:xfrm>
        </p:spPr>
        <p:txBody>
          <a:bodyPr/>
          <a:lstStyle/>
          <a:p>
            <a:r>
              <a:rPr lang="en-US" altLang="en-US"/>
              <a:t>How to Evaluate an Expression</a:t>
            </a:r>
          </a:p>
        </p:txBody>
      </p:sp>
      <p:sp>
        <p:nvSpPr>
          <p:cNvPr id="38915" name="Rectangle 3">
            <a:extLst>
              <a:ext uri="{FF2B5EF4-FFF2-40B4-BE49-F238E27FC236}">
                <a16:creationId xmlns:a16="http://schemas.microsoft.com/office/drawing/2014/main" id="{441E7FE0-28CF-82D6-CF09-857B91B0B16D}"/>
              </a:ext>
            </a:extLst>
          </p:cNvPr>
          <p:cNvSpPr>
            <a:spLocks noChangeArrowheads="1"/>
          </p:cNvSpPr>
          <p:nvPr/>
        </p:nvSpPr>
        <p:spPr bwMode="auto">
          <a:xfrm>
            <a:off x="321945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38916" name="Text Box 5">
            <a:extLst>
              <a:ext uri="{FF2B5EF4-FFF2-40B4-BE49-F238E27FC236}">
                <a16:creationId xmlns:a16="http://schemas.microsoft.com/office/drawing/2014/main" id="{1DF374C8-39C7-8CE4-C475-079E15B169CC}"/>
              </a:ext>
            </a:extLst>
          </p:cNvPr>
          <p:cNvSpPr txBox="1">
            <a:spLocks noChangeArrowheads="1"/>
          </p:cNvSpPr>
          <p:nvPr/>
        </p:nvSpPr>
        <p:spPr bwMode="auto">
          <a:xfrm>
            <a:off x="269875" y="971550"/>
            <a:ext cx="8874125" cy="304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t>Though Java has its own way to evaluate an expression behind the scene, the result of a Java expression and its corresponding arithmetic expression are the same. Therefore, you can safely apply the arithmetic rule for evaluating a Java expression. </a:t>
            </a:r>
          </a:p>
        </p:txBody>
      </p:sp>
      <p:graphicFrame>
        <p:nvGraphicFramePr>
          <p:cNvPr id="38917" name="Object 6">
            <a:extLst>
              <a:ext uri="{FF2B5EF4-FFF2-40B4-BE49-F238E27FC236}">
                <a16:creationId xmlns:a16="http://schemas.microsoft.com/office/drawing/2014/main" id="{5A977EFD-01F6-C492-0F3C-AAE2C912253E}"/>
              </a:ext>
            </a:extLst>
          </p:cNvPr>
          <p:cNvGraphicFramePr>
            <a:graphicFrameLocks noChangeAspect="1"/>
          </p:cNvGraphicFramePr>
          <p:nvPr/>
        </p:nvGraphicFramePr>
        <p:xfrm>
          <a:off x="4341813" y="3621088"/>
          <a:ext cx="4546600" cy="2738437"/>
        </p:xfrm>
        <a:graphic>
          <a:graphicData uri="http://schemas.openxmlformats.org/presentationml/2006/ole">
            <mc:AlternateContent xmlns:mc="http://schemas.openxmlformats.org/markup-compatibility/2006">
              <mc:Choice xmlns:v="urn:schemas-microsoft-com:vml" Requires="v">
                <p:oleObj name="Picture" r:id="rId2" imgW="20294600" imgH="12192000" progId="Word.Picture.8">
                  <p:embed/>
                </p:oleObj>
              </mc:Choice>
              <mc:Fallback>
                <p:oleObj name="Picture" r:id="rId2" imgW="20294600" imgH="12192000" progId="Word.Picture.8">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1813" y="3621088"/>
                        <a:ext cx="4546600" cy="273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18" name="TextBox 1">
            <a:extLst>
              <a:ext uri="{FF2B5EF4-FFF2-40B4-BE49-F238E27FC236}">
                <a16:creationId xmlns:a16="http://schemas.microsoft.com/office/drawing/2014/main" id="{4154201B-815C-7313-79E0-CDD092357352}"/>
              </a:ext>
            </a:extLst>
          </p:cNvPr>
          <p:cNvSpPr txBox="1">
            <a:spLocks noChangeArrowheads="1"/>
          </p:cNvSpPr>
          <p:nvPr/>
        </p:nvSpPr>
        <p:spPr bwMode="auto">
          <a:xfrm>
            <a:off x="1422400" y="4926013"/>
            <a:ext cx="10842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cs typeface="Arial" panose="020B0604020202020204" pitchFamily="34" charset="0"/>
              </a:defRPr>
            </a:lvl1pPr>
            <a:lvl2pPr marL="742950" indent="-285750">
              <a:defRPr sz="1600">
                <a:solidFill>
                  <a:schemeClr val="tx1"/>
                </a:solidFill>
                <a:latin typeface="Times New Roman" panose="02020603050405020304" pitchFamily="18" charset="0"/>
                <a:cs typeface="Arial" panose="020B0604020202020204" pitchFamily="34" charset="0"/>
              </a:defRPr>
            </a:lvl2pPr>
            <a:lvl3pPr marL="1143000" indent="-228600">
              <a:defRPr sz="1600">
                <a:solidFill>
                  <a:schemeClr val="tx1"/>
                </a:solidFill>
                <a:latin typeface="Times New Roman" panose="02020603050405020304" pitchFamily="18" charset="0"/>
                <a:cs typeface="Arial" panose="020B0604020202020204" pitchFamily="34" charset="0"/>
              </a:defRPr>
            </a:lvl3pPr>
            <a:lvl4pPr marL="1600200" indent="-228600">
              <a:defRPr sz="1600">
                <a:solidFill>
                  <a:schemeClr val="tx1"/>
                </a:solidFill>
                <a:latin typeface="Times New Roman" panose="02020603050405020304" pitchFamily="18" charset="0"/>
                <a:cs typeface="Arial" panose="020B0604020202020204" pitchFamily="34" charset="0"/>
              </a:defRPr>
            </a:lvl4pPr>
            <a:lvl5pPr marL="2057400" indent="-228600">
              <a:defRPr sz="16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9pPr>
          </a:lstStyle>
          <a:p>
            <a:r>
              <a:rPr lang="en-US" altLang="en-US"/>
              <a:t>PEMDAS!</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4">
            <a:extLst>
              <a:ext uri="{FF2B5EF4-FFF2-40B4-BE49-F238E27FC236}">
                <a16:creationId xmlns:a16="http://schemas.microsoft.com/office/drawing/2014/main" id="{63F78EB2-654B-378C-0BED-E4630B14279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DD543CD-2C62-EE40-8841-630C1A9F9F00}" type="slidenum">
              <a:rPr lang="en-US" altLang="en-US" sz="1400"/>
              <a:pPr>
                <a:spcBef>
                  <a:spcPct val="0"/>
                </a:spcBef>
                <a:buClrTx/>
                <a:buSzTx/>
                <a:buFontTx/>
                <a:buNone/>
              </a:pPr>
              <a:t>29</a:t>
            </a:fld>
            <a:endParaRPr lang="en-US" altLang="en-US" sz="1400"/>
          </a:p>
        </p:txBody>
      </p:sp>
      <p:sp>
        <p:nvSpPr>
          <p:cNvPr id="39938" name="Rectangle 2">
            <a:extLst>
              <a:ext uri="{FF2B5EF4-FFF2-40B4-BE49-F238E27FC236}">
                <a16:creationId xmlns:a16="http://schemas.microsoft.com/office/drawing/2014/main" id="{754F9879-F5CA-EDB7-E1AA-0F70CB6A64D1}"/>
              </a:ext>
            </a:extLst>
          </p:cNvPr>
          <p:cNvSpPr>
            <a:spLocks noGrp="1" noChangeArrowheads="1"/>
          </p:cNvSpPr>
          <p:nvPr>
            <p:ph type="title"/>
          </p:nvPr>
        </p:nvSpPr>
        <p:spPr>
          <a:xfrm>
            <a:off x="685800" y="152400"/>
            <a:ext cx="7772400" cy="762000"/>
          </a:xfrm>
        </p:spPr>
        <p:txBody>
          <a:bodyPr/>
          <a:lstStyle/>
          <a:p>
            <a:r>
              <a:rPr lang="en-US" altLang="en-US" sz="4000"/>
              <a:t>Problem: Converting Temperatures</a:t>
            </a:r>
          </a:p>
        </p:txBody>
      </p:sp>
      <p:sp>
        <p:nvSpPr>
          <p:cNvPr id="39939" name="Rectangle 3">
            <a:extLst>
              <a:ext uri="{FF2B5EF4-FFF2-40B4-BE49-F238E27FC236}">
                <a16:creationId xmlns:a16="http://schemas.microsoft.com/office/drawing/2014/main" id="{9596C2E7-9AF5-3CBC-5FBC-285F78C1B210}"/>
              </a:ext>
            </a:extLst>
          </p:cNvPr>
          <p:cNvSpPr>
            <a:spLocks noGrp="1" noChangeArrowheads="1"/>
          </p:cNvSpPr>
          <p:nvPr>
            <p:ph type="body" idx="1"/>
          </p:nvPr>
        </p:nvSpPr>
        <p:spPr>
          <a:xfrm>
            <a:off x="228600" y="990600"/>
            <a:ext cx="8686800" cy="2092325"/>
          </a:xfrm>
        </p:spPr>
        <p:txBody>
          <a:bodyPr/>
          <a:lstStyle/>
          <a:p>
            <a:pPr marL="0" indent="0">
              <a:spcBef>
                <a:spcPct val="0"/>
              </a:spcBef>
              <a:buFont typeface="Monotype Sorts" pitchFamily="2" charset="2"/>
              <a:buNone/>
            </a:pPr>
            <a:r>
              <a:rPr lang="en-US" altLang="en-US"/>
              <a:t>Write a program that converts a Fahrenheit degree to Celsius using the formula:</a:t>
            </a:r>
          </a:p>
        </p:txBody>
      </p:sp>
      <p:sp>
        <p:nvSpPr>
          <p:cNvPr id="39940" name="Rectangle 4">
            <a:extLst>
              <a:ext uri="{FF2B5EF4-FFF2-40B4-BE49-F238E27FC236}">
                <a16:creationId xmlns:a16="http://schemas.microsoft.com/office/drawing/2014/main" id="{FCBBF860-5A2D-7451-756C-C413DC5D05BD}"/>
              </a:ext>
            </a:extLst>
          </p:cNvPr>
          <p:cNvSpPr>
            <a:spLocks noChangeArrowheads="1"/>
          </p:cNvSpPr>
          <p:nvPr/>
        </p:nvSpPr>
        <p:spPr bwMode="auto">
          <a:xfrm>
            <a:off x="219075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39941" name="Rectangle 8">
            <a:extLst>
              <a:ext uri="{FF2B5EF4-FFF2-40B4-BE49-F238E27FC236}">
                <a16:creationId xmlns:a16="http://schemas.microsoft.com/office/drawing/2014/main" id="{B6D06899-A828-789E-5152-61E912759781}"/>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39942" name="Object 7">
            <a:extLst>
              <a:ext uri="{FF2B5EF4-FFF2-40B4-BE49-F238E27FC236}">
                <a16:creationId xmlns:a16="http://schemas.microsoft.com/office/drawing/2014/main" id="{82F319A2-1BB8-14D6-F7E1-73623EC9739F}"/>
              </a:ext>
            </a:extLst>
          </p:cNvPr>
          <p:cNvGraphicFramePr>
            <a:graphicFrameLocks noChangeAspect="1"/>
          </p:cNvGraphicFramePr>
          <p:nvPr/>
        </p:nvGraphicFramePr>
        <p:xfrm>
          <a:off x="1960563" y="2238375"/>
          <a:ext cx="4840287" cy="587375"/>
        </p:xfrm>
        <a:graphic>
          <a:graphicData uri="http://schemas.openxmlformats.org/presentationml/2006/ole">
            <mc:AlternateContent xmlns:mc="http://schemas.openxmlformats.org/markup-compatibility/2006">
              <mc:Choice xmlns:v="urn:schemas-microsoft-com:vml" Requires="v">
                <p:oleObj name="Equation" r:id="rId2" imgW="43307000" imgH="5270500" progId="Equation.3">
                  <p:embed/>
                </p:oleObj>
              </mc:Choice>
              <mc:Fallback>
                <p:oleObj name="Equation" r:id="rId2" imgW="43307000" imgH="5270500"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0563" y="2238375"/>
                        <a:ext cx="4840287"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3" name="Rectangle 9">
            <a:extLst>
              <a:ext uri="{FF2B5EF4-FFF2-40B4-BE49-F238E27FC236}">
                <a16:creationId xmlns:a16="http://schemas.microsoft.com/office/drawing/2014/main" id="{B5654F7F-A3DC-CBA9-8FF3-3EF79F891CDF}"/>
              </a:ext>
            </a:extLst>
          </p:cNvPr>
          <p:cNvSpPr>
            <a:spLocks noChangeArrowheads="1"/>
          </p:cNvSpPr>
          <p:nvPr/>
        </p:nvSpPr>
        <p:spPr bwMode="auto">
          <a:xfrm>
            <a:off x="457200" y="3467100"/>
            <a:ext cx="699452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a:t>Note: you have to write</a:t>
            </a:r>
          </a:p>
          <a:p>
            <a:pPr>
              <a:spcBef>
                <a:spcPct val="0"/>
              </a:spcBef>
              <a:buFont typeface="Monotype Sorts" pitchFamily="2" charset="2"/>
              <a:buNone/>
            </a:pPr>
            <a:r>
              <a:rPr lang="en-US" altLang="en-US"/>
              <a:t>celsius = (5.0 / 9) * (fahrenheit – 32)</a:t>
            </a:r>
          </a:p>
        </p:txBody>
      </p:sp>
      <p:sp>
        <p:nvSpPr>
          <p:cNvPr id="39944" name="Rectangle 11">
            <a:hlinkClick r:id="rId4"/>
            <a:extLst>
              <a:ext uri="{FF2B5EF4-FFF2-40B4-BE49-F238E27FC236}">
                <a16:creationId xmlns:a16="http://schemas.microsoft.com/office/drawing/2014/main" id="{CBEDC187-A6BF-E625-4A24-696F4BC70CF6}"/>
              </a:ext>
            </a:extLst>
          </p:cNvPr>
          <p:cNvSpPr>
            <a:spLocks noChangeArrowheads="1"/>
          </p:cNvSpPr>
          <p:nvPr/>
        </p:nvSpPr>
        <p:spPr bwMode="auto">
          <a:xfrm>
            <a:off x="4024313" y="5360988"/>
            <a:ext cx="273843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FahrenheitToCelsius</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Title 1">
            <a:extLst>
              <a:ext uri="{FF2B5EF4-FFF2-40B4-BE49-F238E27FC236}">
                <a16:creationId xmlns:a16="http://schemas.microsoft.com/office/drawing/2014/main" id="{324674DE-BBAD-13BB-9053-4C1A1B1B360F}"/>
              </a:ext>
            </a:extLst>
          </p:cNvPr>
          <p:cNvSpPr>
            <a:spLocks noGrp="1" noChangeArrowheads="1"/>
          </p:cNvSpPr>
          <p:nvPr>
            <p:ph type="title"/>
          </p:nvPr>
        </p:nvSpPr>
        <p:spPr/>
        <p:txBody>
          <a:bodyPr/>
          <a:lstStyle/>
          <a:p>
            <a:r>
              <a:rPr lang="en-US" altLang="en-US"/>
              <a:t>This week</a:t>
            </a:r>
          </a:p>
        </p:txBody>
      </p:sp>
      <p:sp>
        <p:nvSpPr>
          <p:cNvPr id="215042" name="Content Placeholder 2">
            <a:extLst>
              <a:ext uri="{FF2B5EF4-FFF2-40B4-BE49-F238E27FC236}">
                <a16:creationId xmlns:a16="http://schemas.microsoft.com/office/drawing/2014/main" id="{692507BD-0F3D-0075-C23A-145B01654C54}"/>
              </a:ext>
            </a:extLst>
          </p:cNvPr>
          <p:cNvSpPr>
            <a:spLocks noGrp="1" noChangeArrowheads="1"/>
          </p:cNvSpPr>
          <p:nvPr>
            <p:ph idx="1"/>
          </p:nvPr>
        </p:nvSpPr>
        <p:spPr/>
        <p:txBody>
          <a:bodyPr/>
          <a:lstStyle/>
          <a:p>
            <a:r>
              <a:rPr lang="en-US" altLang="en-US" dirty="0"/>
              <a:t>Variables and Datatypes</a:t>
            </a:r>
          </a:p>
          <a:p>
            <a:r>
              <a:rPr lang="en-US" altLang="en-US" dirty="0"/>
              <a:t>Procedural Programming</a:t>
            </a:r>
          </a:p>
          <a:p>
            <a:r>
              <a:rPr lang="en-US" altLang="en-US" dirty="0"/>
              <a:t>Control flow statements</a:t>
            </a:r>
          </a:p>
          <a:p>
            <a:r>
              <a:rPr lang="en-US" altLang="en-US" dirty="0"/>
              <a:t>Maybe:</a:t>
            </a:r>
          </a:p>
          <a:p>
            <a:pPr lvl="1"/>
            <a:r>
              <a:rPr lang="en-US" altLang="en-US" dirty="0"/>
              <a:t>Arrays and Strings</a:t>
            </a:r>
          </a:p>
        </p:txBody>
      </p:sp>
      <p:sp>
        <p:nvSpPr>
          <p:cNvPr id="215043" name="Slide Number Placeholder 3">
            <a:extLst>
              <a:ext uri="{FF2B5EF4-FFF2-40B4-BE49-F238E27FC236}">
                <a16:creationId xmlns:a16="http://schemas.microsoft.com/office/drawing/2014/main" id="{C1817FD4-F408-EB15-B609-D422964B1A53}"/>
              </a:ext>
            </a:extLst>
          </p:cNvPr>
          <p:cNvSpPr>
            <a:spLocks noGrp="1"/>
          </p:cNvSpPr>
          <p:nvPr>
            <p:ph type="sldNum" sz="quarter" idx="11"/>
          </p:nvPr>
        </p:nvSpPr>
        <p:spPr>
          <a:noFill/>
        </p:spPr>
        <p:txBody>
          <a:bodyPr/>
          <a:lstStyle>
            <a:lvl1pPr>
              <a:defRPr sz="1600">
                <a:solidFill>
                  <a:schemeClr val="tx1"/>
                </a:solidFill>
                <a:latin typeface="Times New Roman" panose="02020603050405020304" pitchFamily="18" charset="0"/>
                <a:cs typeface="Arial" panose="020B0604020202020204" pitchFamily="34" charset="0"/>
              </a:defRPr>
            </a:lvl1pPr>
            <a:lvl2pPr marL="742950" indent="-285750">
              <a:defRPr sz="1600">
                <a:solidFill>
                  <a:schemeClr val="tx1"/>
                </a:solidFill>
                <a:latin typeface="Times New Roman" panose="02020603050405020304" pitchFamily="18" charset="0"/>
                <a:cs typeface="Arial" panose="020B0604020202020204" pitchFamily="34" charset="0"/>
              </a:defRPr>
            </a:lvl2pPr>
            <a:lvl3pPr marL="1143000" indent="-228600">
              <a:defRPr sz="1600">
                <a:solidFill>
                  <a:schemeClr val="tx1"/>
                </a:solidFill>
                <a:latin typeface="Times New Roman" panose="02020603050405020304" pitchFamily="18" charset="0"/>
                <a:cs typeface="Arial" panose="020B0604020202020204" pitchFamily="34" charset="0"/>
              </a:defRPr>
            </a:lvl3pPr>
            <a:lvl4pPr marL="1600200" indent="-228600">
              <a:defRPr sz="1600">
                <a:solidFill>
                  <a:schemeClr val="tx1"/>
                </a:solidFill>
                <a:latin typeface="Times New Roman" panose="02020603050405020304" pitchFamily="18" charset="0"/>
                <a:cs typeface="Arial" panose="020B0604020202020204" pitchFamily="34" charset="0"/>
              </a:defRPr>
            </a:lvl4pPr>
            <a:lvl5pPr marL="2057400" indent="-228600">
              <a:defRPr sz="16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9pPr>
          </a:lstStyle>
          <a:p>
            <a:fld id="{19441101-A0E1-B14B-A09D-5EF043AB1B38}" type="slidenum">
              <a:rPr lang="en-US" altLang="en-US" sz="1400"/>
              <a:pPr/>
              <a:t>3</a:t>
            </a:fld>
            <a:endParaRPr lang="en-US" altLang="en-US" sz="1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4">
            <a:extLst>
              <a:ext uri="{FF2B5EF4-FFF2-40B4-BE49-F238E27FC236}">
                <a16:creationId xmlns:a16="http://schemas.microsoft.com/office/drawing/2014/main" id="{54C574FF-DEA6-E611-267D-59E7B4B35FE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5AC50E6-88FC-654E-8C0A-DF02D87BAD2B}" type="slidenum">
              <a:rPr lang="en-US" altLang="en-US" sz="1400"/>
              <a:pPr>
                <a:spcBef>
                  <a:spcPct val="0"/>
                </a:spcBef>
                <a:buClrTx/>
                <a:buSzTx/>
                <a:buFontTx/>
                <a:buNone/>
              </a:pPr>
              <a:t>30</a:t>
            </a:fld>
            <a:endParaRPr lang="en-US" altLang="en-US" sz="1400"/>
          </a:p>
        </p:txBody>
      </p:sp>
      <p:sp>
        <p:nvSpPr>
          <p:cNvPr id="40962" name="Rectangle 2">
            <a:extLst>
              <a:ext uri="{FF2B5EF4-FFF2-40B4-BE49-F238E27FC236}">
                <a16:creationId xmlns:a16="http://schemas.microsoft.com/office/drawing/2014/main" id="{63A813C3-394F-6A12-F151-1493EEF413F4}"/>
              </a:ext>
            </a:extLst>
          </p:cNvPr>
          <p:cNvSpPr>
            <a:spLocks noGrp="1" noChangeArrowheads="1"/>
          </p:cNvSpPr>
          <p:nvPr>
            <p:ph type="title"/>
          </p:nvPr>
        </p:nvSpPr>
        <p:spPr>
          <a:xfrm>
            <a:off x="0" y="241300"/>
            <a:ext cx="9144000" cy="690563"/>
          </a:xfrm>
        </p:spPr>
        <p:txBody>
          <a:bodyPr/>
          <a:lstStyle/>
          <a:p>
            <a:r>
              <a:rPr lang="en-US" altLang="en-US"/>
              <a:t>Problem: </a:t>
            </a:r>
            <a:r>
              <a:rPr lang="en-US" altLang="en-US">
                <a:cs typeface="Times New Roman" panose="02020603050405020304" pitchFamily="18" charset="0"/>
              </a:rPr>
              <a:t>Displaying Current Time</a:t>
            </a:r>
            <a:endParaRPr lang="en-US" altLang="en-US"/>
          </a:p>
        </p:txBody>
      </p:sp>
      <p:sp>
        <p:nvSpPr>
          <p:cNvPr id="40963" name="Text Box 3">
            <a:extLst>
              <a:ext uri="{FF2B5EF4-FFF2-40B4-BE49-F238E27FC236}">
                <a16:creationId xmlns:a16="http://schemas.microsoft.com/office/drawing/2014/main" id="{D76EBE2E-F667-5426-64FC-40C267E691F8}"/>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40964" name="Text Box 4">
            <a:extLst>
              <a:ext uri="{FF2B5EF4-FFF2-40B4-BE49-F238E27FC236}">
                <a16:creationId xmlns:a16="http://schemas.microsoft.com/office/drawing/2014/main" id="{AEBF1A0B-4265-79DF-3798-CD1D26F7ECCF}"/>
              </a:ext>
            </a:extLst>
          </p:cNvPr>
          <p:cNvSpPr txBox="1">
            <a:spLocks noChangeArrowheads="1"/>
          </p:cNvSpPr>
          <p:nvPr/>
        </p:nvSpPr>
        <p:spPr bwMode="auto">
          <a:xfrm>
            <a:off x="190500" y="1047750"/>
            <a:ext cx="8763000" cy="372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Times New Roman" panose="02020603050405020304" pitchFamily="18" charset="0"/>
              </a:rPr>
              <a:t>Write a program that displays current time in GMT in the format hour:minute:second such as 1:45:19.</a:t>
            </a:r>
          </a:p>
          <a:p>
            <a:pPr>
              <a:spcBef>
                <a:spcPct val="50000"/>
              </a:spcBef>
              <a:buClrTx/>
              <a:buSzTx/>
              <a:buFontTx/>
              <a:buNone/>
            </a:pPr>
            <a:r>
              <a:rPr lang="en-US" altLang="en-US" sz="2800">
                <a:cs typeface="Times New Roman" panose="02020603050405020304" pitchFamily="18" charset="0"/>
              </a:rPr>
              <a:t>The currentTimeMillis method in the System class returns the current time in milliseconds since the midnight, January 1, 1970 GMT. (1970 was the year when the Unix operating system was formally introduced.) You can use this method to obtain the current time, and then compute the current second, minute, and hour as follows.</a:t>
            </a:r>
            <a:endParaRPr lang="en-US" altLang="en-US" sz="2000"/>
          </a:p>
        </p:txBody>
      </p:sp>
      <p:sp>
        <p:nvSpPr>
          <p:cNvPr id="40965" name="Rectangle 8">
            <a:extLst>
              <a:ext uri="{FF2B5EF4-FFF2-40B4-BE49-F238E27FC236}">
                <a16:creationId xmlns:a16="http://schemas.microsoft.com/office/drawing/2014/main" id="{3C6CBBAA-8F09-ABDF-F0C9-0FFD49CB663E}"/>
              </a:ext>
            </a:extLst>
          </p:cNvPr>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40966" name="Object 7">
            <a:extLst>
              <a:ext uri="{FF2B5EF4-FFF2-40B4-BE49-F238E27FC236}">
                <a16:creationId xmlns:a16="http://schemas.microsoft.com/office/drawing/2014/main" id="{5A85F549-B778-783F-B144-3E1CC2FEE241}"/>
              </a:ext>
            </a:extLst>
          </p:cNvPr>
          <p:cNvGraphicFramePr>
            <a:graphicFrameLocks noChangeAspect="1"/>
          </p:cNvGraphicFramePr>
          <p:nvPr/>
        </p:nvGraphicFramePr>
        <p:xfrm>
          <a:off x="233363" y="4918075"/>
          <a:ext cx="5643562" cy="1406525"/>
        </p:xfrm>
        <a:graphic>
          <a:graphicData uri="http://schemas.openxmlformats.org/presentationml/2006/ole">
            <mc:AlternateContent xmlns:mc="http://schemas.openxmlformats.org/markup-compatibility/2006">
              <mc:Choice xmlns:v="urn:schemas-microsoft-com:vml" Requires="v">
                <p:oleObj name="Picture" r:id="rId2" imgW="3517900" imgH="876300" progId="Word.Picture.8">
                  <p:embed/>
                </p:oleObj>
              </mc:Choice>
              <mc:Fallback>
                <p:oleObj name="Picture" r:id="rId2" imgW="3517900" imgH="876300" progId="Word.Picture.8">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63" y="4918075"/>
                        <a:ext cx="5643562"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7" name="Rectangle 10">
            <a:hlinkClick r:id="rId4"/>
            <a:extLst>
              <a:ext uri="{FF2B5EF4-FFF2-40B4-BE49-F238E27FC236}">
                <a16:creationId xmlns:a16="http://schemas.microsoft.com/office/drawing/2014/main" id="{6E1BFE9B-DEEE-23A3-8C52-3BFE263B0F2F}"/>
              </a:ext>
            </a:extLst>
          </p:cNvPr>
          <p:cNvSpPr>
            <a:spLocks noChangeArrowheads="1"/>
          </p:cNvSpPr>
          <p:nvPr/>
        </p:nvSpPr>
        <p:spPr bwMode="auto">
          <a:xfrm>
            <a:off x="6827838" y="5362575"/>
            <a:ext cx="211296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ShowCurrentTime</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4">
            <a:extLst>
              <a:ext uri="{FF2B5EF4-FFF2-40B4-BE49-F238E27FC236}">
                <a16:creationId xmlns:a16="http://schemas.microsoft.com/office/drawing/2014/main" id="{64CE1779-402B-4E4F-9C43-B6D343518DD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B30330F-843F-3C4D-8FB2-887F1150BC71}" type="slidenum">
              <a:rPr lang="en-US" altLang="en-US" sz="1400"/>
              <a:pPr>
                <a:spcBef>
                  <a:spcPct val="0"/>
                </a:spcBef>
                <a:buClrTx/>
                <a:buSzTx/>
                <a:buFontTx/>
                <a:buNone/>
              </a:pPr>
              <a:t>31</a:t>
            </a:fld>
            <a:endParaRPr lang="en-US" altLang="en-US" sz="1400"/>
          </a:p>
        </p:txBody>
      </p:sp>
      <p:sp>
        <p:nvSpPr>
          <p:cNvPr id="41986" name="Rectangle 2">
            <a:extLst>
              <a:ext uri="{FF2B5EF4-FFF2-40B4-BE49-F238E27FC236}">
                <a16:creationId xmlns:a16="http://schemas.microsoft.com/office/drawing/2014/main" id="{02F4DD17-2EF4-AE68-D102-B57051161A64}"/>
              </a:ext>
            </a:extLst>
          </p:cNvPr>
          <p:cNvSpPr>
            <a:spLocks noGrp="1" noChangeArrowheads="1"/>
          </p:cNvSpPr>
          <p:nvPr>
            <p:ph type="title"/>
          </p:nvPr>
        </p:nvSpPr>
        <p:spPr>
          <a:xfrm>
            <a:off x="155575" y="0"/>
            <a:ext cx="8794750" cy="1371600"/>
          </a:xfrm>
        </p:spPr>
        <p:txBody>
          <a:bodyPr/>
          <a:lstStyle/>
          <a:p>
            <a:r>
              <a:rPr lang="en-US" altLang="en-US"/>
              <a:t>Augmented Assignment Operators</a:t>
            </a:r>
          </a:p>
        </p:txBody>
      </p:sp>
      <p:pic>
        <p:nvPicPr>
          <p:cNvPr id="41987" name="Picture 5">
            <a:extLst>
              <a:ext uri="{FF2B5EF4-FFF2-40B4-BE49-F238E27FC236}">
                <a16:creationId xmlns:a16="http://schemas.microsoft.com/office/drawing/2014/main" id="{C7487EBF-4CB4-5833-C473-AD656D225F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1882775"/>
            <a:ext cx="8420100" cy="309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4">
            <a:extLst>
              <a:ext uri="{FF2B5EF4-FFF2-40B4-BE49-F238E27FC236}">
                <a16:creationId xmlns:a16="http://schemas.microsoft.com/office/drawing/2014/main" id="{B9DE2EB1-82AA-72FB-6F23-FD2AA02D65C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2206DED-AC27-A34A-A774-DD30383AC352}" type="slidenum">
              <a:rPr lang="en-US" altLang="en-US" sz="1400"/>
              <a:pPr>
                <a:spcBef>
                  <a:spcPct val="0"/>
                </a:spcBef>
                <a:buClrTx/>
                <a:buSzTx/>
                <a:buFontTx/>
                <a:buNone/>
              </a:pPr>
              <a:t>32</a:t>
            </a:fld>
            <a:endParaRPr lang="en-US" altLang="en-US" sz="1400"/>
          </a:p>
        </p:txBody>
      </p:sp>
      <p:sp>
        <p:nvSpPr>
          <p:cNvPr id="44034" name="Rectangle 2">
            <a:extLst>
              <a:ext uri="{FF2B5EF4-FFF2-40B4-BE49-F238E27FC236}">
                <a16:creationId xmlns:a16="http://schemas.microsoft.com/office/drawing/2014/main" id="{3B81C255-5A41-7AEB-A4A9-D0E8B802B405}"/>
              </a:ext>
            </a:extLst>
          </p:cNvPr>
          <p:cNvSpPr>
            <a:spLocks noGrp="1" noChangeArrowheads="1"/>
          </p:cNvSpPr>
          <p:nvPr>
            <p:ph type="title"/>
          </p:nvPr>
        </p:nvSpPr>
        <p:spPr>
          <a:xfrm>
            <a:off x="685800" y="381000"/>
            <a:ext cx="7772400" cy="1295400"/>
          </a:xfrm>
        </p:spPr>
        <p:txBody>
          <a:bodyPr/>
          <a:lstStyle/>
          <a:p>
            <a:r>
              <a:rPr lang="en-US" altLang="en-US"/>
              <a:t>Increment and</a:t>
            </a:r>
            <a:br>
              <a:rPr lang="en-US" altLang="en-US"/>
            </a:br>
            <a:r>
              <a:rPr lang="en-US" altLang="en-US"/>
              <a:t>Decrement Operators</a:t>
            </a:r>
          </a:p>
        </p:txBody>
      </p:sp>
      <p:sp>
        <p:nvSpPr>
          <p:cNvPr id="44035" name="Rectangle 9">
            <a:extLst>
              <a:ext uri="{FF2B5EF4-FFF2-40B4-BE49-F238E27FC236}">
                <a16:creationId xmlns:a16="http://schemas.microsoft.com/office/drawing/2014/main" id="{CC6730A2-51B3-5F7B-32B1-397F9E47775F}"/>
              </a:ext>
            </a:extLst>
          </p:cNvPr>
          <p:cNvSpPr>
            <a:spLocks noChangeArrowheads="1"/>
          </p:cNvSpPr>
          <p:nvPr/>
        </p:nvSpPr>
        <p:spPr bwMode="auto">
          <a:xfrm>
            <a:off x="2933700" y="2667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4036" name="Rectangle 10">
            <a:extLst>
              <a:ext uri="{FF2B5EF4-FFF2-40B4-BE49-F238E27FC236}">
                <a16:creationId xmlns:a16="http://schemas.microsoft.com/office/drawing/2014/main" id="{7FC326D9-8E08-F70F-0254-45CCBA8E2235}"/>
              </a:ext>
            </a:extLst>
          </p:cNvPr>
          <p:cNvSpPr>
            <a:spLocks noChangeArrowheads="1"/>
          </p:cNvSpPr>
          <p:nvPr/>
        </p:nvSpPr>
        <p:spPr bwMode="auto">
          <a:xfrm>
            <a:off x="2933700" y="26209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3246438"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3246438"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3246438"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3246438"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324643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44037" name="Picture 7">
            <a:extLst>
              <a:ext uri="{FF2B5EF4-FFF2-40B4-BE49-F238E27FC236}">
                <a16:creationId xmlns:a16="http://schemas.microsoft.com/office/drawing/2014/main" id="{6A3AA15C-5C03-CA03-D093-8903D643D8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 y="1931988"/>
            <a:ext cx="9093200" cy="330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4">
            <a:extLst>
              <a:ext uri="{FF2B5EF4-FFF2-40B4-BE49-F238E27FC236}">
                <a16:creationId xmlns:a16="http://schemas.microsoft.com/office/drawing/2014/main" id="{42376334-27EA-A0CA-17A8-45EBB11DFBD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7B8CF8F-4B79-834A-A038-C6D8BAC06F50}" type="slidenum">
              <a:rPr lang="en-US" altLang="en-US" sz="1400"/>
              <a:pPr>
                <a:spcBef>
                  <a:spcPct val="0"/>
                </a:spcBef>
                <a:buClrTx/>
                <a:buSzTx/>
                <a:buFontTx/>
                <a:buNone/>
              </a:pPr>
              <a:t>33</a:t>
            </a:fld>
            <a:endParaRPr lang="en-US" altLang="en-US" sz="1400"/>
          </a:p>
        </p:txBody>
      </p:sp>
      <p:sp>
        <p:nvSpPr>
          <p:cNvPr id="46082" name="Rectangle 2">
            <a:extLst>
              <a:ext uri="{FF2B5EF4-FFF2-40B4-BE49-F238E27FC236}">
                <a16:creationId xmlns:a16="http://schemas.microsoft.com/office/drawing/2014/main" id="{D7891803-1E40-401B-F8EF-716A474BB633}"/>
              </a:ext>
            </a:extLst>
          </p:cNvPr>
          <p:cNvSpPr>
            <a:spLocks noGrp="1" noChangeArrowheads="1"/>
          </p:cNvSpPr>
          <p:nvPr>
            <p:ph type="title"/>
          </p:nvPr>
        </p:nvSpPr>
        <p:spPr>
          <a:xfrm>
            <a:off x="685800" y="381000"/>
            <a:ext cx="7772400" cy="1295400"/>
          </a:xfrm>
        </p:spPr>
        <p:txBody>
          <a:bodyPr/>
          <a:lstStyle/>
          <a:p>
            <a:r>
              <a:rPr lang="en-US" altLang="en-US"/>
              <a:t>Increment and</a:t>
            </a:r>
            <a:br>
              <a:rPr lang="en-US" altLang="en-US"/>
            </a:br>
            <a:r>
              <a:rPr lang="en-US" altLang="en-US"/>
              <a:t>Decrement Operators, cont.</a:t>
            </a:r>
          </a:p>
        </p:txBody>
      </p:sp>
      <p:sp>
        <p:nvSpPr>
          <p:cNvPr id="46083" name="Rectangle 9">
            <a:extLst>
              <a:ext uri="{FF2B5EF4-FFF2-40B4-BE49-F238E27FC236}">
                <a16:creationId xmlns:a16="http://schemas.microsoft.com/office/drawing/2014/main" id="{26D7F74A-AF68-6637-320C-E9E7DBC4B39E}"/>
              </a:ext>
            </a:extLst>
          </p:cNvPr>
          <p:cNvSpPr>
            <a:spLocks noChangeArrowheads="1"/>
          </p:cNvSpPr>
          <p:nvPr/>
        </p:nvSpPr>
        <p:spPr bwMode="auto">
          <a:xfrm>
            <a:off x="247650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6084" name="Rectangle 11">
            <a:extLst>
              <a:ext uri="{FF2B5EF4-FFF2-40B4-BE49-F238E27FC236}">
                <a16:creationId xmlns:a16="http://schemas.microsoft.com/office/drawing/2014/main" id="{84D0288C-7135-1B95-4276-3ACF40A4588B}"/>
              </a:ext>
            </a:extLst>
          </p:cNvPr>
          <p:cNvSpPr>
            <a:spLocks noChangeArrowheads="1"/>
          </p:cNvSpPr>
          <p:nvPr/>
        </p:nvSpPr>
        <p:spPr bwMode="auto">
          <a:xfrm>
            <a:off x="240030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6085" name="Rectangle 13">
            <a:extLst>
              <a:ext uri="{FF2B5EF4-FFF2-40B4-BE49-F238E27FC236}">
                <a16:creationId xmlns:a16="http://schemas.microsoft.com/office/drawing/2014/main" id="{9A544B68-9E36-1C1E-1AD1-F1B1CC75A901}"/>
              </a:ext>
            </a:extLst>
          </p:cNvPr>
          <p:cNvSpPr>
            <a:spLocks noChangeArrowheads="1"/>
          </p:cNvSpPr>
          <p:nvPr/>
        </p:nvSpPr>
        <p:spPr bwMode="auto">
          <a:xfrm>
            <a:off x="236220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6086" name="Rectangle 15">
            <a:extLst>
              <a:ext uri="{FF2B5EF4-FFF2-40B4-BE49-F238E27FC236}">
                <a16:creationId xmlns:a16="http://schemas.microsoft.com/office/drawing/2014/main" id="{05488EE2-322B-BA34-8909-D58D8AD9B297}"/>
              </a:ext>
            </a:extLst>
          </p:cNvPr>
          <p:cNvSpPr>
            <a:spLocks noChangeArrowheads="1"/>
          </p:cNvSpPr>
          <p:nvPr/>
        </p:nvSpPr>
        <p:spPr bwMode="auto">
          <a:xfrm>
            <a:off x="228600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6087" name="Rectangle 17">
            <a:extLst>
              <a:ext uri="{FF2B5EF4-FFF2-40B4-BE49-F238E27FC236}">
                <a16:creationId xmlns:a16="http://schemas.microsoft.com/office/drawing/2014/main" id="{B34728A1-9954-B4A2-1DBF-0A4664E58E31}"/>
              </a:ext>
            </a:extLst>
          </p:cNvPr>
          <p:cNvSpPr>
            <a:spLocks noChangeArrowheads="1"/>
          </p:cNvSpPr>
          <p:nvPr/>
        </p:nvSpPr>
        <p:spPr bwMode="auto">
          <a:xfrm>
            <a:off x="236220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46088" name="Object 16">
            <a:extLst>
              <a:ext uri="{FF2B5EF4-FFF2-40B4-BE49-F238E27FC236}">
                <a16:creationId xmlns:a16="http://schemas.microsoft.com/office/drawing/2014/main" id="{E1ECF06E-5C7C-C2DD-4AAD-672599374581}"/>
              </a:ext>
            </a:extLst>
          </p:cNvPr>
          <p:cNvGraphicFramePr>
            <a:graphicFrameLocks noChangeAspect="1"/>
          </p:cNvGraphicFramePr>
          <p:nvPr/>
        </p:nvGraphicFramePr>
        <p:xfrm>
          <a:off x="762000" y="2514600"/>
          <a:ext cx="7467600" cy="1158875"/>
        </p:xfrm>
        <a:graphic>
          <a:graphicData uri="http://schemas.openxmlformats.org/presentationml/2006/ole">
            <mc:AlternateContent xmlns:mc="http://schemas.openxmlformats.org/markup-compatibility/2006">
              <mc:Choice xmlns:v="urn:schemas-microsoft-com:vml" Requires="v">
                <p:oleObj name="Picture" r:id="rId3" imgW="26530300" imgH="4114800" progId="Word.Picture.8">
                  <p:embed/>
                </p:oleObj>
              </mc:Choice>
              <mc:Fallback>
                <p:oleObj name="Picture" r:id="rId3" imgW="26530300" imgH="4114800" progId="Word.Picture.8">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514600"/>
                        <a:ext cx="74676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9" name="Rectangle 19">
            <a:extLst>
              <a:ext uri="{FF2B5EF4-FFF2-40B4-BE49-F238E27FC236}">
                <a16:creationId xmlns:a16="http://schemas.microsoft.com/office/drawing/2014/main" id="{8EB99C18-3FAA-C87A-926B-3D1D3841F76D}"/>
              </a:ext>
            </a:extLst>
          </p:cNvPr>
          <p:cNvSpPr>
            <a:spLocks noChangeArrowheads="1"/>
          </p:cNvSpPr>
          <p:nvPr/>
        </p:nvSpPr>
        <p:spPr bwMode="auto">
          <a:xfrm>
            <a:off x="228600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46090" name="Object 18">
            <a:extLst>
              <a:ext uri="{FF2B5EF4-FFF2-40B4-BE49-F238E27FC236}">
                <a16:creationId xmlns:a16="http://schemas.microsoft.com/office/drawing/2014/main" id="{165A1E80-F749-591A-9B7E-D1971EEF001A}"/>
              </a:ext>
            </a:extLst>
          </p:cNvPr>
          <p:cNvGraphicFramePr>
            <a:graphicFrameLocks noChangeAspect="1"/>
          </p:cNvGraphicFramePr>
          <p:nvPr/>
        </p:nvGraphicFramePr>
        <p:xfrm>
          <a:off x="762000" y="4419600"/>
          <a:ext cx="7772400" cy="1165225"/>
        </p:xfrm>
        <a:graphic>
          <a:graphicData uri="http://schemas.openxmlformats.org/presentationml/2006/ole">
            <mc:AlternateContent xmlns:mc="http://schemas.openxmlformats.org/markup-compatibility/2006">
              <mc:Choice xmlns:v="urn:schemas-microsoft-com:vml" Requires="v">
                <p:oleObj name="Picture" r:id="rId5" imgW="27444700" imgH="4114800" progId="Word.Picture.8">
                  <p:embed/>
                </p:oleObj>
              </mc:Choice>
              <mc:Fallback>
                <p:oleObj name="Picture" r:id="rId5" imgW="27444700" imgH="4114800" progId="Word.Picture.8">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4419600"/>
                        <a:ext cx="7772400"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4">
            <a:extLst>
              <a:ext uri="{FF2B5EF4-FFF2-40B4-BE49-F238E27FC236}">
                <a16:creationId xmlns:a16="http://schemas.microsoft.com/office/drawing/2014/main" id="{D85CBEBF-57E0-F5C5-84C7-7FFAB65A94B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A0E6BBE-8D9C-B345-BE16-DC7937ED18C5}" type="slidenum">
              <a:rPr lang="en-US" altLang="en-US" sz="1400"/>
              <a:pPr>
                <a:spcBef>
                  <a:spcPct val="0"/>
                </a:spcBef>
                <a:buClrTx/>
                <a:buSzTx/>
                <a:buFontTx/>
                <a:buNone/>
              </a:pPr>
              <a:t>34</a:t>
            </a:fld>
            <a:endParaRPr lang="en-US" altLang="en-US" sz="1400"/>
          </a:p>
        </p:txBody>
      </p:sp>
      <p:sp>
        <p:nvSpPr>
          <p:cNvPr id="48130" name="Rectangle 2">
            <a:extLst>
              <a:ext uri="{FF2B5EF4-FFF2-40B4-BE49-F238E27FC236}">
                <a16:creationId xmlns:a16="http://schemas.microsoft.com/office/drawing/2014/main" id="{9257C63C-C690-0965-DFA5-432840A2E19F}"/>
              </a:ext>
            </a:extLst>
          </p:cNvPr>
          <p:cNvSpPr>
            <a:spLocks noGrp="1" noChangeArrowheads="1"/>
          </p:cNvSpPr>
          <p:nvPr>
            <p:ph type="title"/>
          </p:nvPr>
        </p:nvSpPr>
        <p:spPr>
          <a:xfrm>
            <a:off x="685800" y="381000"/>
            <a:ext cx="7772400" cy="1295400"/>
          </a:xfrm>
        </p:spPr>
        <p:txBody>
          <a:bodyPr/>
          <a:lstStyle/>
          <a:p>
            <a:r>
              <a:rPr lang="en-US" altLang="en-US"/>
              <a:t>Increment and</a:t>
            </a:r>
            <a:br>
              <a:rPr lang="en-US" altLang="en-US"/>
            </a:br>
            <a:r>
              <a:rPr lang="en-US" altLang="en-US"/>
              <a:t>Decrement Operators, cont.</a:t>
            </a:r>
          </a:p>
        </p:txBody>
      </p:sp>
      <p:sp>
        <p:nvSpPr>
          <p:cNvPr id="48131" name="Rectangle 4">
            <a:extLst>
              <a:ext uri="{FF2B5EF4-FFF2-40B4-BE49-F238E27FC236}">
                <a16:creationId xmlns:a16="http://schemas.microsoft.com/office/drawing/2014/main" id="{10429F44-7181-D723-D727-060086FA89F0}"/>
              </a:ext>
            </a:extLst>
          </p:cNvPr>
          <p:cNvSpPr>
            <a:spLocks noChangeArrowheads="1"/>
          </p:cNvSpPr>
          <p:nvPr/>
        </p:nvSpPr>
        <p:spPr bwMode="auto">
          <a:xfrm>
            <a:off x="533400" y="2057400"/>
            <a:ext cx="78486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500">
                <a:cs typeface="Times New Roman" panose="02020603050405020304" pitchFamily="18" charset="0"/>
              </a:rPr>
              <a:t>Using increment and decrement operators makes expressions short, but it also makes them complex and difficult to read. Avoid using these operators in expressions that modify multiple variables, or the same variable for multiple times such as this: int k = ++i + i. </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4">
            <a:extLst>
              <a:ext uri="{FF2B5EF4-FFF2-40B4-BE49-F238E27FC236}">
                <a16:creationId xmlns:a16="http://schemas.microsoft.com/office/drawing/2014/main" id="{F320ECCF-2FC1-B0B1-4CB2-C48C0F5C289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BBBE7C8-C35F-CE45-BE2B-14868CD0FBBA}" type="slidenum">
              <a:rPr lang="en-US" altLang="en-US" sz="1400"/>
              <a:pPr>
                <a:spcBef>
                  <a:spcPct val="0"/>
                </a:spcBef>
                <a:buClrTx/>
                <a:buSzTx/>
                <a:buFontTx/>
                <a:buNone/>
              </a:pPr>
              <a:t>35</a:t>
            </a:fld>
            <a:endParaRPr lang="en-US" altLang="en-US" sz="1400"/>
          </a:p>
        </p:txBody>
      </p:sp>
      <p:sp>
        <p:nvSpPr>
          <p:cNvPr id="50178" name="Rectangle 2">
            <a:extLst>
              <a:ext uri="{FF2B5EF4-FFF2-40B4-BE49-F238E27FC236}">
                <a16:creationId xmlns:a16="http://schemas.microsoft.com/office/drawing/2014/main" id="{DF043A53-D32D-1B64-55C0-FA78BF92E356}"/>
              </a:ext>
            </a:extLst>
          </p:cNvPr>
          <p:cNvSpPr>
            <a:spLocks noGrp="1" noChangeArrowheads="1"/>
          </p:cNvSpPr>
          <p:nvPr>
            <p:ph type="title"/>
          </p:nvPr>
        </p:nvSpPr>
        <p:spPr>
          <a:xfrm>
            <a:off x="685800" y="381000"/>
            <a:ext cx="7772400" cy="1295400"/>
          </a:xfrm>
        </p:spPr>
        <p:txBody>
          <a:bodyPr/>
          <a:lstStyle/>
          <a:p>
            <a:r>
              <a:rPr lang="en-US" altLang="en-US" sz="4000"/>
              <a:t>Assignment Expressions and Assignment Statements</a:t>
            </a:r>
          </a:p>
        </p:txBody>
      </p:sp>
      <p:sp>
        <p:nvSpPr>
          <p:cNvPr id="50179" name="Rectangle 4">
            <a:extLst>
              <a:ext uri="{FF2B5EF4-FFF2-40B4-BE49-F238E27FC236}">
                <a16:creationId xmlns:a16="http://schemas.microsoft.com/office/drawing/2014/main" id="{77EE6000-07A7-B84A-D483-B216865C3F94}"/>
              </a:ext>
            </a:extLst>
          </p:cNvPr>
          <p:cNvSpPr>
            <a:spLocks noGrp="1" noChangeArrowheads="1"/>
          </p:cNvSpPr>
          <p:nvPr>
            <p:ph type="body" idx="1"/>
          </p:nvPr>
        </p:nvSpPr>
        <p:spPr>
          <a:xfrm>
            <a:off x="304800" y="1905000"/>
            <a:ext cx="8686800" cy="4114800"/>
          </a:xfrm>
        </p:spPr>
        <p:txBody>
          <a:bodyPr/>
          <a:lstStyle/>
          <a:p>
            <a:pPr marL="0" indent="0">
              <a:buFont typeface="Monotype Sorts" pitchFamily="2" charset="2"/>
              <a:buNone/>
            </a:pPr>
            <a:r>
              <a:rPr lang="en-US" altLang="en-US" sz="2800">
                <a:cs typeface="Times New Roman" panose="02020603050405020304" pitchFamily="18" charset="0"/>
              </a:rPr>
              <a:t>Prior to Java 2, all the expressions can be used as statements. Since Java 2, only the following types of expressions can be statements:</a:t>
            </a:r>
          </a:p>
          <a:p>
            <a:pPr marL="0" indent="0">
              <a:buFont typeface="Monotype Sorts" pitchFamily="2" charset="2"/>
              <a:buNone/>
            </a:pPr>
            <a:r>
              <a:rPr lang="en-US" altLang="en-US" sz="2800">
                <a:cs typeface="Times New Roman" panose="02020603050405020304" pitchFamily="18" charset="0"/>
              </a:rPr>
              <a:t>variable op= expression; // Where op is +, -, *, /, or %</a:t>
            </a:r>
          </a:p>
          <a:p>
            <a:pPr marL="0" indent="0">
              <a:buFont typeface="Monotype Sorts" pitchFamily="2" charset="2"/>
              <a:buNone/>
            </a:pPr>
            <a:r>
              <a:rPr lang="en-US" altLang="en-US" sz="2800">
                <a:cs typeface="Times New Roman" panose="02020603050405020304" pitchFamily="18" charset="0"/>
              </a:rPr>
              <a:t>++variable;</a:t>
            </a:r>
          </a:p>
          <a:p>
            <a:pPr marL="0" indent="0">
              <a:buFont typeface="Monotype Sorts" pitchFamily="2" charset="2"/>
              <a:buNone/>
            </a:pPr>
            <a:r>
              <a:rPr lang="en-US" altLang="en-US" sz="2800">
                <a:cs typeface="Times New Roman" panose="02020603050405020304" pitchFamily="18" charset="0"/>
              </a:rPr>
              <a:t>variable++;</a:t>
            </a:r>
          </a:p>
          <a:p>
            <a:pPr marL="0" indent="0">
              <a:buFont typeface="Monotype Sorts" pitchFamily="2" charset="2"/>
              <a:buNone/>
            </a:pPr>
            <a:r>
              <a:rPr lang="en-US" altLang="en-US" sz="2800">
                <a:cs typeface="Times New Roman" panose="02020603050405020304" pitchFamily="18" charset="0"/>
              </a:rPr>
              <a:t>--variable;</a:t>
            </a:r>
          </a:p>
          <a:p>
            <a:pPr marL="0" indent="0">
              <a:buFont typeface="Monotype Sorts" pitchFamily="2" charset="2"/>
              <a:buNone/>
            </a:pPr>
            <a:r>
              <a:rPr lang="en-US" altLang="en-US" sz="2800">
                <a:cs typeface="Times New Roman" panose="02020603050405020304" pitchFamily="18" charset="0"/>
              </a:rPr>
              <a:t>variable--;</a:t>
            </a:r>
            <a:endParaRPr lang="en-US" altLang="en-US" sz="280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4">
            <a:extLst>
              <a:ext uri="{FF2B5EF4-FFF2-40B4-BE49-F238E27FC236}">
                <a16:creationId xmlns:a16="http://schemas.microsoft.com/office/drawing/2014/main" id="{A0A93E91-9BA6-5266-650A-233263F4F16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2AF29BF-4291-0D40-8B46-2D9AEE994BFE}" type="slidenum">
              <a:rPr lang="en-US" altLang="en-US" sz="1400"/>
              <a:pPr>
                <a:spcBef>
                  <a:spcPct val="0"/>
                </a:spcBef>
                <a:buClrTx/>
                <a:buSzTx/>
                <a:buFontTx/>
                <a:buNone/>
              </a:pPr>
              <a:t>36</a:t>
            </a:fld>
            <a:endParaRPr lang="en-US" altLang="en-US" sz="1400"/>
          </a:p>
        </p:txBody>
      </p:sp>
      <p:sp>
        <p:nvSpPr>
          <p:cNvPr id="52226" name="Rectangle 2">
            <a:extLst>
              <a:ext uri="{FF2B5EF4-FFF2-40B4-BE49-F238E27FC236}">
                <a16:creationId xmlns:a16="http://schemas.microsoft.com/office/drawing/2014/main" id="{F9254252-A0BC-6968-E190-8D3261A64C94}"/>
              </a:ext>
            </a:extLst>
          </p:cNvPr>
          <p:cNvSpPr>
            <a:spLocks noGrp="1" noChangeArrowheads="1"/>
          </p:cNvSpPr>
          <p:nvPr>
            <p:ph type="title"/>
          </p:nvPr>
        </p:nvSpPr>
        <p:spPr>
          <a:xfrm>
            <a:off x="685800" y="0"/>
            <a:ext cx="7772400" cy="1428750"/>
          </a:xfrm>
        </p:spPr>
        <p:txBody>
          <a:bodyPr/>
          <a:lstStyle/>
          <a:p>
            <a:r>
              <a:rPr lang="en-US" altLang="en-US"/>
              <a:t>Numeric Type Conversion</a:t>
            </a:r>
          </a:p>
        </p:txBody>
      </p:sp>
      <p:sp>
        <p:nvSpPr>
          <p:cNvPr id="52227" name="Rectangle 3">
            <a:extLst>
              <a:ext uri="{FF2B5EF4-FFF2-40B4-BE49-F238E27FC236}">
                <a16:creationId xmlns:a16="http://schemas.microsoft.com/office/drawing/2014/main" id="{22CC2DEB-6193-9222-E0BA-235526BBBFB2}"/>
              </a:ext>
            </a:extLst>
          </p:cNvPr>
          <p:cNvSpPr>
            <a:spLocks noGrp="1" noChangeArrowheads="1"/>
          </p:cNvSpPr>
          <p:nvPr>
            <p:ph type="body" idx="1"/>
          </p:nvPr>
        </p:nvSpPr>
        <p:spPr>
          <a:xfrm>
            <a:off x="381000" y="1371600"/>
            <a:ext cx="8458200" cy="4495800"/>
          </a:xfrm>
        </p:spPr>
        <p:txBody>
          <a:bodyPr/>
          <a:lstStyle/>
          <a:p>
            <a:pPr algn="just">
              <a:buFont typeface="Monotype Sorts" pitchFamily="2" charset="2"/>
              <a:buNone/>
            </a:pPr>
            <a:r>
              <a:rPr lang="en-US" altLang="en-US" sz="3600"/>
              <a:t>Consider the following statements:</a:t>
            </a:r>
          </a:p>
          <a:p>
            <a:pPr algn="just">
              <a:spcBef>
                <a:spcPct val="100000"/>
              </a:spcBef>
              <a:buFont typeface="Monotype Sorts" pitchFamily="2" charset="2"/>
              <a:buNone/>
            </a:pPr>
            <a:r>
              <a:rPr lang="en-US" altLang="en-US">
                <a:latin typeface="Courier New" panose="02070309020205020404" pitchFamily="49" charset="0"/>
              </a:rPr>
              <a:t>byte i = 100;</a:t>
            </a:r>
          </a:p>
          <a:p>
            <a:pPr algn="just">
              <a:buFont typeface="Monotype Sorts" pitchFamily="2" charset="2"/>
              <a:buNone/>
            </a:pPr>
            <a:r>
              <a:rPr lang="en-US" altLang="en-US">
                <a:latin typeface="Courier New" panose="02070309020205020404" pitchFamily="49" charset="0"/>
              </a:rPr>
              <a:t>long k = i * 3 + 4;</a:t>
            </a:r>
          </a:p>
          <a:p>
            <a:pPr algn="just">
              <a:buFont typeface="Monotype Sorts" pitchFamily="2" charset="2"/>
              <a:buNone/>
            </a:pPr>
            <a:r>
              <a:rPr lang="en-US" altLang="en-US">
                <a:latin typeface="Courier New" panose="02070309020205020404" pitchFamily="49" charset="0"/>
              </a:rPr>
              <a:t>double d = i * 3.1 + k / 2;</a:t>
            </a:r>
          </a:p>
          <a:p>
            <a:pPr algn="just">
              <a:buFont typeface="Monotype Sorts" pitchFamily="2" charset="2"/>
              <a:buNone/>
            </a:pPr>
            <a:endParaRPr lang="en-US" altLang="en-US" sz="3600">
              <a:latin typeface="Book Antiqua" panose="02040602050305030304" pitchFamily="18"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Number Placeholder 4">
            <a:extLst>
              <a:ext uri="{FF2B5EF4-FFF2-40B4-BE49-F238E27FC236}">
                <a16:creationId xmlns:a16="http://schemas.microsoft.com/office/drawing/2014/main" id="{801FADBB-F00C-D0CF-2598-9C6746624C2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1501AD1-442A-EB43-8DC9-1B92DD6B4AFE}" type="slidenum">
              <a:rPr lang="en-US" altLang="en-US" sz="1400"/>
              <a:pPr>
                <a:spcBef>
                  <a:spcPct val="0"/>
                </a:spcBef>
                <a:buClrTx/>
                <a:buSzTx/>
                <a:buFontTx/>
                <a:buNone/>
              </a:pPr>
              <a:t>37</a:t>
            </a:fld>
            <a:endParaRPr lang="en-US" altLang="en-US" sz="1400"/>
          </a:p>
        </p:txBody>
      </p:sp>
      <p:sp>
        <p:nvSpPr>
          <p:cNvPr id="53250" name="Rectangle 2">
            <a:extLst>
              <a:ext uri="{FF2B5EF4-FFF2-40B4-BE49-F238E27FC236}">
                <a16:creationId xmlns:a16="http://schemas.microsoft.com/office/drawing/2014/main" id="{EB07BA33-1084-1430-5B4B-54214CC1B324}"/>
              </a:ext>
            </a:extLst>
          </p:cNvPr>
          <p:cNvSpPr>
            <a:spLocks noGrp="1" noChangeArrowheads="1"/>
          </p:cNvSpPr>
          <p:nvPr>
            <p:ph type="title"/>
          </p:nvPr>
        </p:nvSpPr>
        <p:spPr>
          <a:xfrm>
            <a:off x="609600" y="228600"/>
            <a:ext cx="7772400" cy="762000"/>
          </a:xfrm>
        </p:spPr>
        <p:txBody>
          <a:bodyPr/>
          <a:lstStyle/>
          <a:p>
            <a:r>
              <a:rPr lang="en-US" altLang="en-US"/>
              <a:t>Conversion Rules</a:t>
            </a:r>
          </a:p>
        </p:txBody>
      </p:sp>
      <p:sp>
        <p:nvSpPr>
          <p:cNvPr id="53251" name="Rectangle 3">
            <a:extLst>
              <a:ext uri="{FF2B5EF4-FFF2-40B4-BE49-F238E27FC236}">
                <a16:creationId xmlns:a16="http://schemas.microsoft.com/office/drawing/2014/main" id="{8D64B022-4C3B-74F4-183C-6241F2AF34DB}"/>
              </a:ext>
            </a:extLst>
          </p:cNvPr>
          <p:cNvSpPr>
            <a:spLocks noGrp="1" noChangeArrowheads="1"/>
          </p:cNvSpPr>
          <p:nvPr>
            <p:ph type="body" idx="1"/>
          </p:nvPr>
        </p:nvSpPr>
        <p:spPr>
          <a:xfrm>
            <a:off x="304800" y="1143000"/>
            <a:ext cx="8534400" cy="5181600"/>
          </a:xfrm>
        </p:spPr>
        <p:txBody>
          <a:bodyPr/>
          <a:lstStyle/>
          <a:p>
            <a:pPr marL="630238" indent="-630238">
              <a:spcBef>
                <a:spcPct val="0"/>
              </a:spcBef>
              <a:buFont typeface="Monotype Sorts" pitchFamily="2" charset="2"/>
              <a:buNone/>
            </a:pPr>
            <a:r>
              <a:rPr lang="en-US" altLang="en-US" sz="2800"/>
              <a:t>	When performing a binary operation involving two operands of different types, Java automatically converts the operand based on the following rules:</a:t>
            </a:r>
          </a:p>
          <a:p>
            <a:pPr marL="630238" indent="-630238">
              <a:spcBef>
                <a:spcPct val="0"/>
              </a:spcBef>
              <a:buClrTx/>
              <a:buSzTx/>
              <a:buFontTx/>
              <a:buNone/>
            </a:pPr>
            <a:r>
              <a:rPr lang="en-US" altLang="en-US" sz="2800"/>
              <a:t> </a:t>
            </a:r>
          </a:p>
          <a:p>
            <a:pPr marL="630238" indent="-630238">
              <a:spcBef>
                <a:spcPct val="0"/>
              </a:spcBef>
              <a:buClrTx/>
              <a:buSzTx/>
              <a:buFontTx/>
              <a:buNone/>
            </a:pPr>
            <a:r>
              <a:rPr lang="en-US" altLang="en-US" sz="2800"/>
              <a:t>1.    If one of the operands is double, the other is converted into double.</a:t>
            </a:r>
          </a:p>
          <a:p>
            <a:pPr marL="630238" indent="-630238">
              <a:spcBef>
                <a:spcPct val="0"/>
              </a:spcBef>
              <a:buClrTx/>
              <a:buSzTx/>
              <a:buFontTx/>
              <a:buNone/>
            </a:pPr>
            <a:r>
              <a:rPr lang="en-US" altLang="en-US" sz="2800"/>
              <a:t>2.    Otherwise, if one of the operands is float, the other is converted into float.</a:t>
            </a:r>
          </a:p>
          <a:p>
            <a:pPr marL="630238" indent="-630238">
              <a:spcBef>
                <a:spcPct val="0"/>
              </a:spcBef>
              <a:buClrTx/>
              <a:buSzTx/>
              <a:buFontTx/>
              <a:buNone/>
            </a:pPr>
            <a:r>
              <a:rPr lang="en-US" altLang="en-US" sz="2800"/>
              <a:t>3.    Otherwise, if one of the operands is long, the other is converted into long.</a:t>
            </a:r>
          </a:p>
          <a:p>
            <a:pPr marL="630238" indent="-630238">
              <a:spcBef>
                <a:spcPct val="0"/>
              </a:spcBef>
              <a:buClrTx/>
              <a:buSzTx/>
              <a:buFontTx/>
              <a:buNone/>
            </a:pPr>
            <a:r>
              <a:rPr lang="en-US" altLang="en-US" sz="2800"/>
              <a:t>4.    Otherwise, both operands are converted into int.</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4">
            <a:extLst>
              <a:ext uri="{FF2B5EF4-FFF2-40B4-BE49-F238E27FC236}">
                <a16:creationId xmlns:a16="http://schemas.microsoft.com/office/drawing/2014/main" id="{DA4448F9-A49B-4EC3-AD93-8ABA87790DB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5AD5292-259C-CE41-80FE-B10E09329192}" type="slidenum">
              <a:rPr lang="en-US" altLang="en-US" sz="1400"/>
              <a:pPr>
                <a:spcBef>
                  <a:spcPct val="0"/>
                </a:spcBef>
                <a:buClrTx/>
                <a:buSzTx/>
                <a:buFontTx/>
                <a:buNone/>
              </a:pPr>
              <a:t>38</a:t>
            </a:fld>
            <a:endParaRPr lang="en-US" altLang="en-US" sz="1400"/>
          </a:p>
        </p:txBody>
      </p:sp>
      <p:sp>
        <p:nvSpPr>
          <p:cNvPr id="54274" name="Rectangle 2">
            <a:extLst>
              <a:ext uri="{FF2B5EF4-FFF2-40B4-BE49-F238E27FC236}">
                <a16:creationId xmlns:a16="http://schemas.microsoft.com/office/drawing/2014/main" id="{09DDF59F-940E-E281-8457-31FC8B1FA7DC}"/>
              </a:ext>
            </a:extLst>
          </p:cNvPr>
          <p:cNvSpPr>
            <a:spLocks noGrp="1" noChangeArrowheads="1"/>
          </p:cNvSpPr>
          <p:nvPr>
            <p:ph type="title"/>
          </p:nvPr>
        </p:nvSpPr>
        <p:spPr>
          <a:xfrm>
            <a:off x="685800" y="203200"/>
            <a:ext cx="7772400" cy="652463"/>
          </a:xfrm>
        </p:spPr>
        <p:txBody>
          <a:bodyPr/>
          <a:lstStyle/>
          <a:p>
            <a:r>
              <a:rPr lang="en-US" altLang="en-US" sz="4000"/>
              <a:t>Type Casting</a:t>
            </a:r>
          </a:p>
        </p:txBody>
      </p:sp>
      <p:sp>
        <p:nvSpPr>
          <p:cNvPr id="54275" name="Rectangle 3">
            <a:extLst>
              <a:ext uri="{FF2B5EF4-FFF2-40B4-BE49-F238E27FC236}">
                <a16:creationId xmlns:a16="http://schemas.microsoft.com/office/drawing/2014/main" id="{741D7547-70BF-C5FC-E323-CC86E6DE4267}"/>
              </a:ext>
            </a:extLst>
          </p:cNvPr>
          <p:cNvSpPr>
            <a:spLocks noGrp="1" noChangeArrowheads="1"/>
          </p:cNvSpPr>
          <p:nvPr>
            <p:ph type="body" idx="1"/>
          </p:nvPr>
        </p:nvSpPr>
        <p:spPr>
          <a:xfrm>
            <a:off x="231775" y="1085850"/>
            <a:ext cx="8610600" cy="3173413"/>
          </a:xfrm>
        </p:spPr>
        <p:txBody>
          <a:bodyPr/>
          <a:lstStyle/>
          <a:p>
            <a:pPr algn="just">
              <a:lnSpc>
                <a:spcPct val="80000"/>
              </a:lnSpc>
              <a:buFont typeface="Monotype Sorts" pitchFamily="2" charset="2"/>
              <a:buNone/>
            </a:pPr>
            <a:r>
              <a:rPr lang="en-US" altLang="en-US" sz="2600"/>
              <a:t>Implicit casting</a:t>
            </a:r>
          </a:p>
          <a:p>
            <a:pPr>
              <a:lnSpc>
                <a:spcPct val="80000"/>
              </a:lnSpc>
              <a:buFont typeface="Monotype Sorts" pitchFamily="2" charset="2"/>
              <a:buNone/>
            </a:pPr>
            <a:r>
              <a:rPr lang="en-US" altLang="en-US" sz="2600" b="1">
                <a:latin typeface="Courier New" panose="02070309020205020404" pitchFamily="49" charset="0"/>
              </a:rPr>
              <a:t>  double d = 3; </a:t>
            </a:r>
            <a:r>
              <a:rPr lang="en-US" altLang="en-US" sz="2600"/>
              <a:t>(type widening)</a:t>
            </a:r>
          </a:p>
          <a:p>
            <a:pPr algn="just">
              <a:lnSpc>
                <a:spcPct val="80000"/>
              </a:lnSpc>
              <a:buFont typeface="Monotype Sorts" pitchFamily="2" charset="2"/>
              <a:buNone/>
            </a:pPr>
            <a:endParaRPr lang="en-US" altLang="en-US" sz="2600">
              <a:latin typeface="Courier New" panose="02070309020205020404" pitchFamily="49" charset="0"/>
            </a:endParaRPr>
          </a:p>
          <a:p>
            <a:pPr algn="just">
              <a:lnSpc>
                <a:spcPct val="80000"/>
              </a:lnSpc>
              <a:buFont typeface="Monotype Sorts" pitchFamily="2" charset="2"/>
              <a:buNone/>
            </a:pPr>
            <a:r>
              <a:rPr lang="en-US" altLang="en-US" sz="2600"/>
              <a:t>Explicit casting</a:t>
            </a:r>
          </a:p>
          <a:p>
            <a:pPr>
              <a:lnSpc>
                <a:spcPct val="80000"/>
              </a:lnSpc>
              <a:buFont typeface="Monotype Sorts" pitchFamily="2" charset="2"/>
              <a:buNone/>
            </a:pPr>
            <a:r>
              <a:rPr lang="en-US" altLang="en-US" sz="2600" b="1">
                <a:latin typeface="Courier New" panose="02070309020205020404" pitchFamily="49" charset="0"/>
              </a:rPr>
              <a:t>  int i = (int)3.0; </a:t>
            </a:r>
            <a:r>
              <a:rPr lang="en-US" altLang="en-US" sz="2600"/>
              <a:t>(type narrowing)</a:t>
            </a:r>
          </a:p>
          <a:p>
            <a:pPr>
              <a:lnSpc>
                <a:spcPct val="80000"/>
              </a:lnSpc>
              <a:buFont typeface="Monotype Sorts" pitchFamily="2" charset="2"/>
              <a:buNone/>
            </a:pPr>
            <a:r>
              <a:rPr lang="en-US" altLang="en-US" sz="2600" b="1">
                <a:latin typeface="Courier New" panose="02070309020205020404" pitchFamily="49" charset="0"/>
              </a:rPr>
              <a:t>  int i = (int)3.9; </a:t>
            </a:r>
            <a:r>
              <a:rPr lang="en-US" altLang="en-US" sz="2600"/>
              <a:t>(Fraction part is truncated)</a:t>
            </a:r>
          </a:p>
          <a:p>
            <a:pPr>
              <a:lnSpc>
                <a:spcPct val="80000"/>
              </a:lnSpc>
              <a:buFont typeface="Monotype Sorts" pitchFamily="2" charset="2"/>
              <a:buNone/>
            </a:pPr>
            <a:r>
              <a:rPr lang="en-US" altLang="en-US" sz="2600"/>
              <a:t> </a:t>
            </a:r>
          </a:p>
          <a:p>
            <a:pPr algn="just">
              <a:lnSpc>
                <a:spcPct val="80000"/>
              </a:lnSpc>
              <a:buFont typeface="Monotype Sorts" pitchFamily="2" charset="2"/>
              <a:buNone/>
            </a:pPr>
            <a:r>
              <a:rPr lang="en-US" altLang="en-US" sz="2600"/>
              <a:t>What is wrong?	int x = 5 / 2.0;</a:t>
            </a:r>
          </a:p>
        </p:txBody>
      </p:sp>
      <p:sp>
        <p:nvSpPr>
          <p:cNvPr id="54276" name="Rectangle 7">
            <a:extLst>
              <a:ext uri="{FF2B5EF4-FFF2-40B4-BE49-F238E27FC236}">
                <a16:creationId xmlns:a16="http://schemas.microsoft.com/office/drawing/2014/main" id="{9A270EEC-49E9-9BE5-A029-527752787E7D}"/>
              </a:ext>
            </a:extLst>
          </p:cNvPr>
          <p:cNvSpPr>
            <a:spLocks noChangeArrowheads="1"/>
          </p:cNvSpPr>
          <p:nvPr/>
        </p:nvSpPr>
        <p:spPr bwMode="auto">
          <a:xfrm>
            <a:off x="0" y="3059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4277" name="Object 6">
            <a:extLst>
              <a:ext uri="{FF2B5EF4-FFF2-40B4-BE49-F238E27FC236}">
                <a16:creationId xmlns:a16="http://schemas.microsoft.com/office/drawing/2014/main" id="{55737AB2-4E22-6170-6149-42EB50AF0A2A}"/>
              </a:ext>
            </a:extLst>
          </p:cNvPr>
          <p:cNvGraphicFramePr>
            <a:graphicFrameLocks noChangeAspect="1"/>
          </p:cNvGraphicFramePr>
          <p:nvPr/>
        </p:nvGraphicFramePr>
        <p:xfrm>
          <a:off x="544513" y="4505325"/>
          <a:ext cx="7861300" cy="1717675"/>
        </p:xfrm>
        <a:graphic>
          <a:graphicData uri="http://schemas.openxmlformats.org/presentationml/2006/ole">
            <mc:AlternateContent xmlns:mc="http://schemas.openxmlformats.org/markup-compatibility/2006">
              <mc:Choice xmlns:v="urn:schemas-microsoft-com:vml" Requires="v">
                <p:oleObj name="Picture" r:id="rId2" imgW="2438400" imgH="533400" progId="Word.Picture.8">
                  <p:embed/>
                </p:oleObj>
              </mc:Choice>
              <mc:Fallback>
                <p:oleObj name="Picture" r:id="rId2" imgW="2438400" imgH="533400" progId="Word.Picture.8">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513" y="4505325"/>
                        <a:ext cx="7861300"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Number Placeholder 4">
            <a:extLst>
              <a:ext uri="{FF2B5EF4-FFF2-40B4-BE49-F238E27FC236}">
                <a16:creationId xmlns:a16="http://schemas.microsoft.com/office/drawing/2014/main" id="{296F1E05-C6FB-4D4A-C72B-90958B8D845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2202046-1EC8-A347-9AB8-B258D0FFAE02}" type="slidenum">
              <a:rPr lang="en-US" altLang="en-US" sz="1400"/>
              <a:pPr>
                <a:spcBef>
                  <a:spcPct val="0"/>
                </a:spcBef>
                <a:buClrTx/>
                <a:buSzTx/>
                <a:buFontTx/>
                <a:buNone/>
              </a:pPr>
              <a:t>39</a:t>
            </a:fld>
            <a:endParaRPr lang="en-US" altLang="en-US" sz="1400"/>
          </a:p>
        </p:txBody>
      </p:sp>
      <p:sp>
        <p:nvSpPr>
          <p:cNvPr id="55298" name="Rectangle 2">
            <a:extLst>
              <a:ext uri="{FF2B5EF4-FFF2-40B4-BE49-F238E27FC236}">
                <a16:creationId xmlns:a16="http://schemas.microsoft.com/office/drawing/2014/main" id="{5FE778A5-95EE-1497-53C1-AFCC25010F4D}"/>
              </a:ext>
            </a:extLst>
          </p:cNvPr>
          <p:cNvSpPr>
            <a:spLocks noGrp="1" noChangeArrowheads="1"/>
          </p:cNvSpPr>
          <p:nvPr>
            <p:ph type="title"/>
          </p:nvPr>
        </p:nvSpPr>
        <p:spPr>
          <a:xfrm>
            <a:off x="693738" y="357188"/>
            <a:ext cx="7880350" cy="1317625"/>
          </a:xfrm>
        </p:spPr>
        <p:txBody>
          <a:bodyPr/>
          <a:lstStyle/>
          <a:p>
            <a:r>
              <a:rPr lang="en-US" altLang="en-US" sz="4000"/>
              <a:t>Problem: Keeping Two Digits After Decimal Points</a:t>
            </a:r>
          </a:p>
        </p:txBody>
      </p:sp>
      <p:sp>
        <p:nvSpPr>
          <p:cNvPr id="55299" name="Rectangle 3">
            <a:extLst>
              <a:ext uri="{FF2B5EF4-FFF2-40B4-BE49-F238E27FC236}">
                <a16:creationId xmlns:a16="http://schemas.microsoft.com/office/drawing/2014/main" id="{4F037966-C543-2659-760D-3EACD40CC845}"/>
              </a:ext>
            </a:extLst>
          </p:cNvPr>
          <p:cNvSpPr>
            <a:spLocks noGrp="1" noChangeArrowheads="1"/>
          </p:cNvSpPr>
          <p:nvPr>
            <p:ph type="body" idx="1"/>
          </p:nvPr>
        </p:nvSpPr>
        <p:spPr>
          <a:xfrm>
            <a:off x="228600" y="2084388"/>
            <a:ext cx="8686800" cy="998537"/>
          </a:xfrm>
        </p:spPr>
        <p:txBody>
          <a:bodyPr/>
          <a:lstStyle/>
          <a:p>
            <a:pPr marL="0" indent="0">
              <a:lnSpc>
                <a:spcPct val="90000"/>
              </a:lnSpc>
              <a:spcBef>
                <a:spcPct val="0"/>
              </a:spcBef>
              <a:buFont typeface="Monotype Sorts" pitchFamily="2" charset="2"/>
              <a:buNone/>
            </a:pPr>
            <a:r>
              <a:rPr lang="en-US" altLang="en-US"/>
              <a:t>Write a program that displays the sales tax with two digits after the decimal point.</a:t>
            </a:r>
          </a:p>
        </p:txBody>
      </p:sp>
      <p:sp>
        <p:nvSpPr>
          <p:cNvPr id="55300" name="Rectangle 4">
            <a:extLst>
              <a:ext uri="{FF2B5EF4-FFF2-40B4-BE49-F238E27FC236}">
                <a16:creationId xmlns:a16="http://schemas.microsoft.com/office/drawing/2014/main" id="{A2DA1480-4E89-7BC7-5AA2-15B61799C71E}"/>
              </a:ext>
            </a:extLst>
          </p:cNvPr>
          <p:cNvSpPr>
            <a:spLocks noChangeArrowheads="1"/>
          </p:cNvSpPr>
          <p:nvPr/>
        </p:nvSpPr>
        <p:spPr bwMode="auto">
          <a:xfrm>
            <a:off x="219075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5301" name="Rectangle 7">
            <a:extLst>
              <a:ext uri="{FF2B5EF4-FFF2-40B4-BE49-F238E27FC236}">
                <a16:creationId xmlns:a16="http://schemas.microsoft.com/office/drawing/2014/main" id="{57E132FF-6168-0FF2-E99E-7EBB08BD37A9}"/>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5302" name="Rectangle 9">
            <a:hlinkClick r:id="rId2"/>
            <a:extLst>
              <a:ext uri="{FF2B5EF4-FFF2-40B4-BE49-F238E27FC236}">
                <a16:creationId xmlns:a16="http://schemas.microsoft.com/office/drawing/2014/main" id="{6259C8F7-8BD1-BAC5-C547-34A022F251DA}"/>
              </a:ext>
            </a:extLst>
          </p:cNvPr>
          <p:cNvSpPr>
            <a:spLocks noChangeArrowheads="1"/>
          </p:cNvSpPr>
          <p:nvPr/>
        </p:nvSpPr>
        <p:spPr bwMode="auto">
          <a:xfrm>
            <a:off x="5224463" y="5170488"/>
            <a:ext cx="127793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SalesTax</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Number Placeholder 4">
            <a:extLst>
              <a:ext uri="{FF2B5EF4-FFF2-40B4-BE49-F238E27FC236}">
                <a16:creationId xmlns:a16="http://schemas.microsoft.com/office/drawing/2014/main" id="{B645AB0E-B4DC-A010-3E60-D3AB6F6E1BE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988AAE8-5113-C046-9572-4801AE3EC283}" type="slidenum">
              <a:rPr lang="en-US" altLang="en-US" sz="1400"/>
              <a:pPr>
                <a:spcBef>
                  <a:spcPct val="0"/>
                </a:spcBef>
                <a:buClrTx/>
                <a:buSzTx/>
                <a:buFontTx/>
                <a:buNone/>
              </a:pPr>
              <a:t>4</a:t>
            </a:fld>
            <a:endParaRPr lang="en-US" altLang="en-US" sz="1400"/>
          </a:p>
        </p:txBody>
      </p:sp>
      <p:sp>
        <p:nvSpPr>
          <p:cNvPr id="15362" name="Rectangle 2">
            <a:extLst>
              <a:ext uri="{FF2B5EF4-FFF2-40B4-BE49-F238E27FC236}">
                <a16:creationId xmlns:a16="http://schemas.microsoft.com/office/drawing/2014/main" id="{D3AFE5B6-7309-83CB-7B2C-43CABF4F41A7}"/>
              </a:ext>
            </a:extLst>
          </p:cNvPr>
          <p:cNvSpPr>
            <a:spLocks noGrp="1" noChangeArrowheads="1"/>
          </p:cNvSpPr>
          <p:nvPr>
            <p:ph type="title"/>
          </p:nvPr>
        </p:nvSpPr>
        <p:spPr>
          <a:xfrm>
            <a:off x="152400" y="228600"/>
            <a:ext cx="8763000" cy="1066800"/>
          </a:xfrm>
        </p:spPr>
        <p:txBody>
          <a:bodyPr/>
          <a:lstStyle/>
          <a:p>
            <a:r>
              <a:rPr lang="en-US" altLang="en-US"/>
              <a:t>Motivations</a:t>
            </a:r>
          </a:p>
        </p:txBody>
      </p:sp>
      <p:sp>
        <p:nvSpPr>
          <p:cNvPr id="15363" name="Rectangle 3">
            <a:extLst>
              <a:ext uri="{FF2B5EF4-FFF2-40B4-BE49-F238E27FC236}">
                <a16:creationId xmlns:a16="http://schemas.microsoft.com/office/drawing/2014/main" id="{61F7DECB-49BC-5219-5472-B2152E561092}"/>
              </a:ext>
            </a:extLst>
          </p:cNvPr>
          <p:cNvSpPr>
            <a:spLocks noGrp="1" noChangeArrowheads="1"/>
          </p:cNvSpPr>
          <p:nvPr>
            <p:ph type="body" idx="1"/>
          </p:nvPr>
        </p:nvSpPr>
        <p:spPr>
          <a:xfrm>
            <a:off x="304800" y="1371600"/>
            <a:ext cx="8610600" cy="4114800"/>
          </a:xfrm>
        </p:spPr>
        <p:txBody>
          <a:bodyPr/>
          <a:lstStyle/>
          <a:p>
            <a:pPr marL="0" indent="0">
              <a:buFont typeface="Monotype Sorts" pitchFamily="2" charset="2"/>
              <a:buNone/>
            </a:pPr>
            <a:r>
              <a:rPr lang="en-US" altLang="en-US"/>
              <a:t>In the preceding chapter, you learned how to create, compile, and run a Java program. Starting from this chapter, you will learn how to solve practical problems programmatically. Through these problems, you will learn Java primitive data types and related subjects, such as variables, constants, data types, operators, expressions, and input and output.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4">
            <a:extLst>
              <a:ext uri="{FF2B5EF4-FFF2-40B4-BE49-F238E27FC236}">
                <a16:creationId xmlns:a16="http://schemas.microsoft.com/office/drawing/2014/main" id="{912072AB-94E3-DFC1-A01E-EFC301984C9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50871F0-9045-5940-9DD2-9236DC4B9BB6}" type="slidenum">
              <a:rPr lang="en-US" altLang="en-US" sz="1400"/>
              <a:pPr>
                <a:spcBef>
                  <a:spcPct val="0"/>
                </a:spcBef>
                <a:buClrTx/>
                <a:buSzTx/>
                <a:buFontTx/>
                <a:buNone/>
              </a:pPr>
              <a:t>40</a:t>
            </a:fld>
            <a:endParaRPr lang="en-US" altLang="en-US" sz="1400"/>
          </a:p>
        </p:txBody>
      </p:sp>
      <p:sp>
        <p:nvSpPr>
          <p:cNvPr id="56322" name="Rectangle 2">
            <a:extLst>
              <a:ext uri="{FF2B5EF4-FFF2-40B4-BE49-F238E27FC236}">
                <a16:creationId xmlns:a16="http://schemas.microsoft.com/office/drawing/2014/main" id="{6D771A31-7ADA-9B98-76C4-C3077B381CDC}"/>
              </a:ext>
            </a:extLst>
          </p:cNvPr>
          <p:cNvSpPr>
            <a:spLocks noGrp="1" noChangeArrowheads="1"/>
          </p:cNvSpPr>
          <p:nvPr>
            <p:ph type="title"/>
          </p:nvPr>
        </p:nvSpPr>
        <p:spPr>
          <a:xfrm>
            <a:off x="685800" y="0"/>
            <a:ext cx="7772400" cy="1428750"/>
          </a:xfrm>
        </p:spPr>
        <p:txBody>
          <a:bodyPr/>
          <a:lstStyle/>
          <a:p>
            <a:r>
              <a:rPr lang="en-US" altLang="en-US"/>
              <a:t>Problem:</a:t>
            </a:r>
            <a:br>
              <a:rPr lang="en-US" altLang="en-US"/>
            </a:br>
            <a:r>
              <a:rPr lang="en-US" altLang="en-US"/>
              <a:t> Computing Loan Payments</a:t>
            </a:r>
            <a:endParaRPr lang="en-US" altLang="en-US" sz="5400"/>
          </a:p>
        </p:txBody>
      </p:sp>
      <p:sp>
        <p:nvSpPr>
          <p:cNvPr id="56323" name="Text Box 5">
            <a:extLst>
              <a:ext uri="{FF2B5EF4-FFF2-40B4-BE49-F238E27FC236}">
                <a16:creationId xmlns:a16="http://schemas.microsoft.com/office/drawing/2014/main" id="{CE401D60-C212-9137-D1DA-09F6111A88E4}"/>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56324" name="Text Box 6">
            <a:extLst>
              <a:ext uri="{FF2B5EF4-FFF2-40B4-BE49-F238E27FC236}">
                <a16:creationId xmlns:a16="http://schemas.microsoft.com/office/drawing/2014/main" id="{8D4B62A3-C73B-499D-EADC-8D83C8C57DE5}"/>
              </a:ext>
            </a:extLst>
          </p:cNvPr>
          <p:cNvSpPr txBox="1">
            <a:spLocks noChangeArrowheads="1"/>
          </p:cNvSpPr>
          <p:nvPr/>
        </p:nvSpPr>
        <p:spPr bwMode="auto">
          <a:xfrm>
            <a:off x="838200" y="1676400"/>
            <a:ext cx="76962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t>This program lets the user enter the interest rate, number of years, and loan amount, and computes monthly payment and total payment.</a:t>
            </a:r>
            <a:endParaRPr lang="en-US" altLang="en-US" sz="2400"/>
          </a:p>
        </p:txBody>
      </p:sp>
      <p:graphicFrame>
        <p:nvGraphicFramePr>
          <p:cNvPr id="56325" name="Object 7">
            <a:extLst>
              <a:ext uri="{FF2B5EF4-FFF2-40B4-BE49-F238E27FC236}">
                <a16:creationId xmlns:a16="http://schemas.microsoft.com/office/drawing/2014/main" id="{D74F13AD-ED8B-8259-5776-22917BA9970E}"/>
              </a:ext>
            </a:extLst>
          </p:cNvPr>
          <p:cNvGraphicFramePr>
            <a:graphicFrameLocks noChangeAspect="1"/>
          </p:cNvGraphicFramePr>
          <p:nvPr/>
        </p:nvGraphicFramePr>
        <p:xfrm>
          <a:off x="231775" y="4043363"/>
          <a:ext cx="8682038" cy="1331912"/>
        </p:xfrm>
        <a:graphic>
          <a:graphicData uri="http://schemas.openxmlformats.org/presentationml/2006/ole">
            <mc:AlternateContent xmlns:mc="http://schemas.openxmlformats.org/markup-compatibility/2006">
              <mc:Choice xmlns:v="urn:schemas-microsoft-com:vml" Requires="v">
                <p:oleObj name="Equation" r:id="rId2" imgW="85140800" imgH="13169900" progId="Equation.3">
                  <p:embed/>
                </p:oleObj>
              </mc:Choice>
              <mc:Fallback>
                <p:oleObj name="Equation" r:id="rId2" imgW="85140800" imgH="13169900"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 y="4043363"/>
                        <a:ext cx="8682038" cy="133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26" name="Rectangle 9">
            <a:hlinkClick r:id="rId4"/>
            <a:extLst>
              <a:ext uri="{FF2B5EF4-FFF2-40B4-BE49-F238E27FC236}">
                <a16:creationId xmlns:a16="http://schemas.microsoft.com/office/drawing/2014/main" id="{4133E87A-A1E3-A050-FE29-2951BF43843E}"/>
              </a:ext>
            </a:extLst>
          </p:cNvPr>
          <p:cNvSpPr>
            <a:spLocks noChangeArrowheads="1"/>
          </p:cNvSpPr>
          <p:nvPr/>
        </p:nvSpPr>
        <p:spPr bwMode="auto">
          <a:xfrm>
            <a:off x="5302250" y="5867400"/>
            <a:ext cx="17272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ComputeLoan</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Number Placeholder 4">
            <a:extLst>
              <a:ext uri="{FF2B5EF4-FFF2-40B4-BE49-F238E27FC236}">
                <a16:creationId xmlns:a16="http://schemas.microsoft.com/office/drawing/2014/main" id="{E1C3C793-5C1D-D434-BAE0-2E2B866E364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D1BB4A9-F0FD-834A-A02D-2534743FD87B}" type="slidenum">
              <a:rPr lang="en-US" altLang="en-US" sz="1400"/>
              <a:pPr>
                <a:spcBef>
                  <a:spcPct val="0"/>
                </a:spcBef>
                <a:buClrTx/>
                <a:buSzTx/>
                <a:buFontTx/>
                <a:buNone/>
              </a:pPr>
              <a:t>41</a:t>
            </a:fld>
            <a:endParaRPr lang="en-US" altLang="en-US" sz="1400"/>
          </a:p>
        </p:txBody>
      </p:sp>
      <p:sp>
        <p:nvSpPr>
          <p:cNvPr id="57346" name="Rectangle 2">
            <a:extLst>
              <a:ext uri="{FF2B5EF4-FFF2-40B4-BE49-F238E27FC236}">
                <a16:creationId xmlns:a16="http://schemas.microsoft.com/office/drawing/2014/main" id="{288068B4-7188-B973-1ABD-A1D2D2E5CE57}"/>
              </a:ext>
            </a:extLst>
          </p:cNvPr>
          <p:cNvSpPr>
            <a:spLocks noGrp="1" noChangeArrowheads="1"/>
          </p:cNvSpPr>
          <p:nvPr>
            <p:ph type="title"/>
          </p:nvPr>
        </p:nvSpPr>
        <p:spPr>
          <a:xfrm>
            <a:off x="685800" y="0"/>
            <a:ext cx="7772400" cy="1428750"/>
          </a:xfrm>
        </p:spPr>
        <p:txBody>
          <a:bodyPr/>
          <a:lstStyle/>
          <a:p>
            <a:r>
              <a:rPr lang="en-US" altLang="en-US"/>
              <a:t>Problem: Monetary Units</a:t>
            </a:r>
            <a:endParaRPr lang="en-US" altLang="en-US" sz="5400"/>
          </a:p>
        </p:txBody>
      </p:sp>
      <p:sp>
        <p:nvSpPr>
          <p:cNvPr id="57347" name="Text Box 6">
            <a:extLst>
              <a:ext uri="{FF2B5EF4-FFF2-40B4-BE49-F238E27FC236}">
                <a16:creationId xmlns:a16="http://schemas.microsoft.com/office/drawing/2014/main" id="{BE39F27B-C7DC-2775-3483-B2957946851C}"/>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57348" name="Text Box 7">
            <a:extLst>
              <a:ext uri="{FF2B5EF4-FFF2-40B4-BE49-F238E27FC236}">
                <a16:creationId xmlns:a16="http://schemas.microsoft.com/office/drawing/2014/main" id="{DFCFC216-3D7E-3953-FC35-1DA158F1A5E2}"/>
              </a:ext>
            </a:extLst>
          </p:cNvPr>
          <p:cNvSpPr txBox="1">
            <a:spLocks noChangeArrowheads="1"/>
          </p:cNvSpPr>
          <p:nvPr/>
        </p:nvSpPr>
        <p:spPr bwMode="auto">
          <a:xfrm>
            <a:off x="381000" y="1676400"/>
            <a:ext cx="8382000" cy="35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t>This program lets the user enter the amount in decimal representing dollars and cents and output a report listing the monetary equivalent in single dollars, quarters, dimes, nickels, and pennies. Your program should report maximum number of dollars, then the maximum number of quarters, and so on, in this order.</a:t>
            </a:r>
            <a:r>
              <a:rPr lang="en-US" altLang="en-US" sz="2400">
                <a:latin typeface="Courier" panose="02070309020205020404" pitchFamily="49" charset="0"/>
              </a:rPr>
              <a:t> </a:t>
            </a:r>
          </a:p>
        </p:txBody>
      </p:sp>
      <p:sp>
        <p:nvSpPr>
          <p:cNvPr id="57349" name="Rectangle 8">
            <a:hlinkClick r:id="rId2"/>
            <a:extLst>
              <a:ext uri="{FF2B5EF4-FFF2-40B4-BE49-F238E27FC236}">
                <a16:creationId xmlns:a16="http://schemas.microsoft.com/office/drawing/2014/main" id="{922D475C-5199-7C91-2D25-AE8242FB7F97}"/>
              </a:ext>
            </a:extLst>
          </p:cNvPr>
          <p:cNvSpPr>
            <a:spLocks noChangeArrowheads="1"/>
          </p:cNvSpPr>
          <p:nvPr/>
        </p:nvSpPr>
        <p:spPr bwMode="auto">
          <a:xfrm>
            <a:off x="4840288" y="5867400"/>
            <a:ext cx="200818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ComputeChange</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Number Placeholder 4">
            <a:extLst>
              <a:ext uri="{FF2B5EF4-FFF2-40B4-BE49-F238E27FC236}">
                <a16:creationId xmlns:a16="http://schemas.microsoft.com/office/drawing/2014/main" id="{5982A1A9-A9CC-95DE-08CC-7732A1A04A6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D3F4719-558A-0D4C-A08C-5B73248B97ED}" type="slidenum">
              <a:rPr lang="en-US" altLang="en-US" sz="1400"/>
              <a:pPr>
                <a:spcBef>
                  <a:spcPct val="0"/>
                </a:spcBef>
                <a:buClrTx/>
                <a:buSzTx/>
                <a:buFontTx/>
                <a:buNone/>
              </a:pPr>
              <a:t>42</a:t>
            </a:fld>
            <a:endParaRPr lang="en-US" altLang="en-US" sz="1400"/>
          </a:p>
        </p:txBody>
      </p:sp>
      <p:sp>
        <p:nvSpPr>
          <p:cNvPr id="58370" name="Rectangle 2">
            <a:extLst>
              <a:ext uri="{FF2B5EF4-FFF2-40B4-BE49-F238E27FC236}">
                <a16:creationId xmlns:a16="http://schemas.microsoft.com/office/drawing/2014/main" id="{696DD7DE-CDD5-6889-E301-687FEF1966D0}"/>
              </a:ext>
            </a:extLst>
          </p:cNvPr>
          <p:cNvSpPr>
            <a:spLocks noGrp="1" noChangeArrowheads="1"/>
          </p:cNvSpPr>
          <p:nvPr>
            <p:ph type="title"/>
          </p:nvPr>
        </p:nvSpPr>
        <p:spPr>
          <a:xfrm>
            <a:off x="685800" y="0"/>
            <a:ext cx="7772400" cy="1428750"/>
          </a:xfrm>
        </p:spPr>
        <p:txBody>
          <a:bodyPr/>
          <a:lstStyle/>
          <a:p>
            <a:r>
              <a:rPr lang="en-US" altLang="en-US"/>
              <a:t>Common Errors and Pitfalls</a:t>
            </a:r>
            <a:endParaRPr lang="en-US" altLang="en-US" sz="5400"/>
          </a:p>
        </p:txBody>
      </p:sp>
      <p:sp>
        <p:nvSpPr>
          <p:cNvPr id="58371" name="Text Box 6">
            <a:extLst>
              <a:ext uri="{FF2B5EF4-FFF2-40B4-BE49-F238E27FC236}">
                <a16:creationId xmlns:a16="http://schemas.microsoft.com/office/drawing/2014/main" id="{5F25BAA9-6B27-AD80-52F0-DADB3B085D6B}"/>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58372" name="Rectangle 3">
            <a:extLst>
              <a:ext uri="{FF2B5EF4-FFF2-40B4-BE49-F238E27FC236}">
                <a16:creationId xmlns:a16="http://schemas.microsoft.com/office/drawing/2014/main" id="{9A4248F9-4DC1-F822-A2DE-1E7BFF6E4388}"/>
              </a:ext>
            </a:extLst>
          </p:cNvPr>
          <p:cNvSpPr txBox="1">
            <a:spLocks noChangeArrowheads="1"/>
          </p:cNvSpPr>
          <p:nvPr/>
        </p:nvSpPr>
        <p:spPr bwMode="auto">
          <a:xfrm>
            <a:off x="155575" y="1355725"/>
            <a:ext cx="8839200" cy="503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hangingPunct="1"/>
            <a:r>
              <a:rPr lang="en-US" altLang="en-US"/>
              <a:t>Common Error 1: Undeclared/Uninitialized Variables and Unused Variables </a:t>
            </a:r>
          </a:p>
          <a:p>
            <a:pPr hangingPunct="1"/>
            <a:r>
              <a:rPr lang="en-US" altLang="en-US"/>
              <a:t>Common Error 2: Integer Overflow</a:t>
            </a:r>
          </a:p>
          <a:p>
            <a:pPr hangingPunct="1"/>
            <a:r>
              <a:rPr lang="en-US" altLang="en-US"/>
              <a:t>Common Error 3: Round-off Errors</a:t>
            </a:r>
          </a:p>
          <a:p>
            <a:pPr hangingPunct="1"/>
            <a:r>
              <a:rPr lang="en-US" altLang="en-US"/>
              <a:t>Common Error 4: Unintended Integer Division</a:t>
            </a:r>
          </a:p>
          <a:p>
            <a:pPr hangingPunct="1"/>
            <a:r>
              <a:rPr lang="en-US" altLang="en-US"/>
              <a:t>Common Error 5: Redundant Input Objects</a:t>
            </a:r>
          </a:p>
          <a:p>
            <a:pPr hangingPunct="1"/>
            <a:endParaRPr lang="en-US" altLang="en-US"/>
          </a:p>
          <a:p>
            <a:pPr hangingPunct="1"/>
            <a:r>
              <a:rPr lang="en-US" altLang="en-US"/>
              <a:t>Common Pitfall 1: Redundant Input Objects</a:t>
            </a:r>
          </a:p>
          <a:p>
            <a:pPr hangingPunct="1"/>
            <a:endParaRPr lang="en-US" alt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Number Placeholder 4">
            <a:extLst>
              <a:ext uri="{FF2B5EF4-FFF2-40B4-BE49-F238E27FC236}">
                <a16:creationId xmlns:a16="http://schemas.microsoft.com/office/drawing/2014/main" id="{C08ABC27-076B-F415-0F8A-73CDEDD49B9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2E5343D-CDE4-5947-B436-F582E20C4B19}" type="slidenum">
              <a:rPr lang="en-US" altLang="en-US" sz="1400"/>
              <a:pPr>
                <a:spcBef>
                  <a:spcPct val="0"/>
                </a:spcBef>
                <a:buClrTx/>
                <a:buSzTx/>
                <a:buFontTx/>
                <a:buNone/>
              </a:pPr>
              <a:t>43</a:t>
            </a:fld>
            <a:endParaRPr lang="en-US" altLang="en-US" sz="1400"/>
          </a:p>
        </p:txBody>
      </p:sp>
      <p:sp>
        <p:nvSpPr>
          <p:cNvPr id="59394" name="Rectangle 2">
            <a:extLst>
              <a:ext uri="{FF2B5EF4-FFF2-40B4-BE49-F238E27FC236}">
                <a16:creationId xmlns:a16="http://schemas.microsoft.com/office/drawing/2014/main" id="{D8624323-AFED-2B65-3350-B3C60AB66266}"/>
              </a:ext>
            </a:extLst>
          </p:cNvPr>
          <p:cNvSpPr>
            <a:spLocks noGrp="1" noChangeArrowheads="1"/>
          </p:cNvSpPr>
          <p:nvPr>
            <p:ph type="title"/>
          </p:nvPr>
        </p:nvSpPr>
        <p:spPr>
          <a:xfrm>
            <a:off x="155575" y="357188"/>
            <a:ext cx="8839200" cy="1804987"/>
          </a:xfrm>
        </p:spPr>
        <p:txBody>
          <a:bodyPr/>
          <a:lstStyle/>
          <a:p>
            <a:pPr hangingPunct="1"/>
            <a:r>
              <a:rPr lang="en-US" altLang="en-US"/>
              <a:t>Common Error 1: Undeclared/Uninitialized Variables and Unused Variables </a:t>
            </a:r>
          </a:p>
        </p:txBody>
      </p:sp>
      <p:sp>
        <p:nvSpPr>
          <p:cNvPr id="59395" name="Text Box 6">
            <a:extLst>
              <a:ext uri="{FF2B5EF4-FFF2-40B4-BE49-F238E27FC236}">
                <a16:creationId xmlns:a16="http://schemas.microsoft.com/office/drawing/2014/main" id="{95704F68-0733-930F-4B8E-FCB6AB27CB74}"/>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59396" name="Rectangle 3">
            <a:extLst>
              <a:ext uri="{FF2B5EF4-FFF2-40B4-BE49-F238E27FC236}">
                <a16:creationId xmlns:a16="http://schemas.microsoft.com/office/drawing/2014/main" id="{AA3FB475-AE3F-75F3-F1EC-AE8ED8D6DD15}"/>
              </a:ext>
            </a:extLst>
          </p:cNvPr>
          <p:cNvSpPr txBox="1">
            <a:spLocks noChangeArrowheads="1"/>
          </p:cNvSpPr>
          <p:nvPr/>
        </p:nvSpPr>
        <p:spPr bwMode="auto">
          <a:xfrm>
            <a:off x="155575" y="2584450"/>
            <a:ext cx="8839200" cy="380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b="1"/>
              <a:t>double</a:t>
            </a:r>
            <a:r>
              <a:rPr lang="en-US" altLang="en-US"/>
              <a:t> interestRate = </a:t>
            </a:r>
            <a:r>
              <a:rPr lang="en-US" altLang="en-US" b="1"/>
              <a:t>0.05</a:t>
            </a:r>
            <a:r>
              <a:rPr lang="en-US" altLang="en-US"/>
              <a:t>;</a:t>
            </a:r>
            <a:endParaRPr lang="en-US" altLang="en-US" u="sng"/>
          </a:p>
          <a:p>
            <a:pPr>
              <a:buFont typeface="Monotype Sorts" pitchFamily="2" charset="2"/>
              <a:buNone/>
            </a:pPr>
            <a:r>
              <a:rPr lang="en-US" altLang="en-US" b="1"/>
              <a:t>double</a:t>
            </a:r>
            <a:r>
              <a:rPr lang="en-US" altLang="en-US"/>
              <a:t> interest = interestrate * </a:t>
            </a:r>
            <a:r>
              <a:rPr lang="en-US" altLang="en-US" b="1"/>
              <a:t>45</a:t>
            </a:r>
            <a:r>
              <a:rPr lang="en-US" altLang="en-US"/>
              <a:t>;</a:t>
            </a:r>
            <a:endParaRPr lang="en-US" altLang="en-US" u="sng"/>
          </a:p>
          <a:p>
            <a:pPr hangingPunct="1">
              <a:buFont typeface="Monotype Sorts" pitchFamily="2" charset="2"/>
              <a:buNone/>
            </a:pPr>
            <a:endParaRPr lang="en-US" alt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Number Placeholder 4">
            <a:extLst>
              <a:ext uri="{FF2B5EF4-FFF2-40B4-BE49-F238E27FC236}">
                <a16:creationId xmlns:a16="http://schemas.microsoft.com/office/drawing/2014/main" id="{9EFB3848-D2DF-6155-0B3D-CC2B2040103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119AFB2-1631-1E4B-BBF2-EEE2E1B9CDC8}" type="slidenum">
              <a:rPr lang="en-US" altLang="en-US" sz="1400"/>
              <a:pPr>
                <a:spcBef>
                  <a:spcPct val="0"/>
                </a:spcBef>
                <a:buClrTx/>
                <a:buSzTx/>
                <a:buFontTx/>
                <a:buNone/>
              </a:pPr>
              <a:t>44</a:t>
            </a:fld>
            <a:endParaRPr lang="en-US" altLang="en-US" sz="1400"/>
          </a:p>
        </p:txBody>
      </p:sp>
      <p:sp>
        <p:nvSpPr>
          <p:cNvPr id="60418" name="Rectangle 2">
            <a:extLst>
              <a:ext uri="{FF2B5EF4-FFF2-40B4-BE49-F238E27FC236}">
                <a16:creationId xmlns:a16="http://schemas.microsoft.com/office/drawing/2014/main" id="{876CA528-AD2A-AE88-D8CB-7C2DB94AA01A}"/>
              </a:ext>
            </a:extLst>
          </p:cNvPr>
          <p:cNvSpPr>
            <a:spLocks noGrp="1" noChangeArrowheads="1"/>
          </p:cNvSpPr>
          <p:nvPr>
            <p:ph type="title"/>
          </p:nvPr>
        </p:nvSpPr>
        <p:spPr>
          <a:xfrm>
            <a:off x="155575" y="357188"/>
            <a:ext cx="8839200" cy="1804987"/>
          </a:xfrm>
        </p:spPr>
        <p:txBody>
          <a:bodyPr/>
          <a:lstStyle/>
          <a:p>
            <a:pPr hangingPunct="1"/>
            <a:r>
              <a:rPr lang="en-US" altLang="en-US"/>
              <a:t>Common Error 2: Integer Overflow</a:t>
            </a:r>
          </a:p>
        </p:txBody>
      </p:sp>
      <p:sp>
        <p:nvSpPr>
          <p:cNvPr id="60419" name="Rectangle 3">
            <a:extLst>
              <a:ext uri="{FF2B5EF4-FFF2-40B4-BE49-F238E27FC236}">
                <a16:creationId xmlns:a16="http://schemas.microsoft.com/office/drawing/2014/main" id="{ABDD2D43-A5B0-5917-B33A-E8C83BBB4C0B}"/>
              </a:ext>
            </a:extLst>
          </p:cNvPr>
          <p:cNvSpPr txBox="1">
            <a:spLocks noChangeArrowheads="1"/>
          </p:cNvSpPr>
          <p:nvPr/>
        </p:nvSpPr>
        <p:spPr bwMode="auto">
          <a:xfrm>
            <a:off x="155575" y="2584450"/>
            <a:ext cx="8839200" cy="380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b="1"/>
              <a:t>int</a:t>
            </a:r>
            <a:r>
              <a:rPr lang="en-US" altLang="en-US"/>
              <a:t> value = </a:t>
            </a:r>
            <a:r>
              <a:rPr lang="en-US" altLang="en-US" b="1"/>
              <a:t>2147483647</a:t>
            </a:r>
            <a:r>
              <a:rPr lang="en-US" altLang="en-US"/>
              <a:t> + </a:t>
            </a:r>
            <a:r>
              <a:rPr lang="en-US" altLang="en-US" b="1"/>
              <a:t>1</a:t>
            </a:r>
            <a:r>
              <a:rPr lang="en-US" altLang="en-US"/>
              <a:t>; </a:t>
            </a:r>
            <a:endParaRPr lang="en-US" altLang="en-US" u="sng"/>
          </a:p>
          <a:p>
            <a:pPr>
              <a:buFont typeface="Monotype Sorts" pitchFamily="2" charset="2"/>
              <a:buNone/>
            </a:pPr>
            <a:r>
              <a:rPr lang="en-US" altLang="en-US"/>
              <a:t>// value will actually be -2147483648</a:t>
            </a:r>
            <a:endParaRPr lang="en-US" altLang="en-US" u="sng"/>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Number Placeholder 4">
            <a:extLst>
              <a:ext uri="{FF2B5EF4-FFF2-40B4-BE49-F238E27FC236}">
                <a16:creationId xmlns:a16="http://schemas.microsoft.com/office/drawing/2014/main" id="{E4D49974-279B-30B4-7CD7-BEE7D0FDEEF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3168DF8-2773-E54D-87B3-D7B0CDC6B1EA}" type="slidenum">
              <a:rPr lang="en-US" altLang="en-US" sz="1400"/>
              <a:pPr>
                <a:spcBef>
                  <a:spcPct val="0"/>
                </a:spcBef>
                <a:buClrTx/>
                <a:buSzTx/>
                <a:buFontTx/>
                <a:buNone/>
              </a:pPr>
              <a:t>45</a:t>
            </a:fld>
            <a:endParaRPr lang="en-US" altLang="en-US" sz="1400"/>
          </a:p>
        </p:txBody>
      </p:sp>
      <p:sp>
        <p:nvSpPr>
          <p:cNvPr id="61442" name="Rectangle 2">
            <a:extLst>
              <a:ext uri="{FF2B5EF4-FFF2-40B4-BE49-F238E27FC236}">
                <a16:creationId xmlns:a16="http://schemas.microsoft.com/office/drawing/2014/main" id="{4B2D43B6-852E-BCE2-BA2F-489542D007D4}"/>
              </a:ext>
            </a:extLst>
          </p:cNvPr>
          <p:cNvSpPr>
            <a:spLocks noGrp="1" noChangeArrowheads="1"/>
          </p:cNvSpPr>
          <p:nvPr>
            <p:ph type="title"/>
          </p:nvPr>
        </p:nvSpPr>
        <p:spPr>
          <a:xfrm>
            <a:off x="155575" y="357188"/>
            <a:ext cx="8839200" cy="1804987"/>
          </a:xfrm>
        </p:spPr>
        <p:txBody>
          <a:bodyPr/>
          <a:lstStyle/>
          <a:p>
            <a:pPr hangingPunct="1"/>
            <a:r>
              <a:rPr lang="en-US" altLang="en-US"/>
              <a:t>Common Error 3: Round-off Errors</a:t>
            </a:r>
          </a:p>
        </p:txBody>
      </p:sp>
      <p:sp>
        <p:nvSpPr>
          <p:cNvPr id="61443" name="Rectangle 3">
            <a:extLst>
              <a:ext uri="{FF2B5EF4-FFF2-40B4-BE49-F238E27FC236}">
                <a16:creationId xmlns:a16="http://schemas.microsoft.com/office/drawing/2014/main" id="{0401A85F-519D-2211-7DB4-67E0A251B015}"/>
              </a:ext>
            </a:extLst>
          </p:cNvPr>
          <p:cNvSpPr txBox="1">
            <a:spLocks noChangeArrowheads="1"/>
          </p:cNvSpPr>
          <p:nvPr/>
        </p:nvSpPr>
        <p:spPr bwMode="auto">
          <a:xfrm>
            <a:off x="225425" y="2162175"/>
            <a:ext cx="8839200" cy="422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t>System.out.println(</a:t>
            </a:r>
            <a:r>
              <a:rPr lang="en-US" altLang="en-US" b="1"/>
              <a:t>1.0</a:t>
            </a:r>
            <a:r>
              <a:rPr lang="en-US" altLang="en-US"/>
              <a:t> - </a:t>
            </a:r>
            <a:r>
              <a:rPr lang="en-US" altLang="en-US" b="1"/>
              <a:t>0.1</a:t>
            </a:r>
            <a:r>
              <a:rPr lang="en-US" altLang="en-US"/>
              <a:t> - </a:t>
            </a:r>
            <a:r>
              <a:rPr lang="en-US" altLang="en-US" b="1"/>
              <a:t>0.1</a:t>
            </a:r>
            <a:r>
              <a:rPr lang="en-US" altLang="en-US"/>
              <a:t> - </a:t>
            </a:r>
            <a:r>
              <a:rPr lang="en-US" altLang="en-US" b="1"/>
              <a:t>0.1</a:t>
            </a:r>
            <a:r>
              <a:rPr lang="en-US" altLang="en-US"/>
              <a:t> - </a:t>
            </a:r>
            <a:r>
              <a:rPr lang="en-US" altLang="en-US" b="1"/>
              <a:t>0.1</a:t>
            </a:r>
            <a:r>
              <a:rPr lang="en-US" altLang="en-US"/>
              <a:t> - </a:t>
            </a:r>
            <a:r>
              <a:rPr lang="en-US" altLang="en-US" b="1"/>
              <a:t>0.1</a:t>
            </a:r>
            <a:r>
              <a:rPr lang="en-US" altLang="en-US"/>
              <a:t>);</a:t>
            </a:r>
          </a:p>
          <a:p>
            <a:pPr>
              <a:buFont typeface="Monotype Sorts" pitchFamily="2" charset="2"/>
              <a:buNone/>
            </a:pPr>
            <a:endParaRPr lang="en-US" altLang="en-US"/>
          </a:p>
          <a:p>
            <a:pPr>
              <a:buFont typeface="Monotype Sorts" pitchFamily="2" charset="2"/>
              <a:buNone/>
            </a:pPr>
            <a:r>
              <a:rPr lang="en-US" altLang="en-US"/>
              <a:t>System.out.println(</a:t>
            </a:r>
            <a:r>
              <a:rPr lang="en-US" altLang="en-US" b="1"/>
              <a:t>1.0</a:t>
            </a:r>
            <a:r>
              <a:rPr lang="en-US" altLang="en-US"/>
              <a:t> - </a:t>
            </a:r>
            <a:r>
              <a:rPr lang="en-US" altLang="en-US" b="1"/>
              <a:t>0.9</a:t>
            </a:r>
            <a:r>
              <a:rPr lang="en-US" altLang="en-US"/>
              <a:t>);</a:t>
            </a:r>
          </a:p>
          <a:p>
            <a:pPr>
              <a:buFont typeface="Monotype Sorts" pitchFamily="2" charset="2"/>
              <a:buNone/>
            </a:pPr>
            <a:endParaRPr lang="en-US" alt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Number Placeholder 4">
            <a:extLst>
              <a:ext uri="{FF2B5EF4-FFF2-40B4-BE49-F238E27FC236}">
                <a16:creationId xmlns:a16="http://schemas.microsoft.com/office/drawing/2014/main" id="{5C5BB185-5CC9-5BF3-56DD-5A2B95121EA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9897DCB-5EAC-1840-B71F-2B7F0D890841}" type="slidenum">
              <a:rPr lang="en-US" altLang="en-US" sz="1400"/>
              <a:pPr>
                <a:spcBef>
                  <a:spcPct val="0"/>
                </a:spcBef>
                <a:buClrTx/>
                <a:buSzTx/>
                <a:buFontTx/>
                <a:buNone/>
              </a:pPr>
              <a:t>46</a:t>
            </a:fld>
            <a:endParaRPr lang="en-US" altLang="en-US" sz="1400"/>
          </a:p>
        </p:txBody>
      </p:sp>
      <p:sp>
        <p:nvSpPr>
          <p:cNvPr id="62466" name="Rectangle 2">
            <a:extLst>
              <a:ext uri="{FF2B5EF4-FFF2-40B4-BE49-F238E27FC236}">
                <a16:creationId xmlns:a16="http://schemas.microsoft.com/office/drawing/2014/main" id="{0BE52839-2F4F-A7FC-AD64-97033AB6CD76}"/>
              </a:ext>
            </a:extLst>
          </p:cNvPr>
          <p:cNvSpPr>
            <a:spLocks noGrp="1" noChangeArrowheads="1"/>
          </p:cNvSpPr>
          <p:nvPr>
            <p:ph type="title"/>
          </p:nvPr>
        </p:nvSpPr>
        <p:spPr>
          <a:xfrm>
            <a:off x="155575" y="357188"/>
            <a:ext cx="8839200" cy="1804987"/>
          </a:xfrm>
        </p:spPr>
        <p:txBody>
          <a:bodyPr/>
          <a:lstStyle/>
          <a:p>
            <a:pPr hangingPunct="1"/>
            <a:r>
              <a:rPr lang="en-US" altLang="en-US"/>
              <a:t>Common Error 4: Unintended Integer Division</a:t>
            </a:r>
          </a:p>
        </p:txBody>
      </p:sp>
      <p:sp>
        <p:nvSpPr>
          <p:cNvPr id="2" name="Rectangle 2">
            <a:extLst>
              <a:ext uri="{FF2B5EF4-FFF2-40B4-BE49-F238E27FC236}">
                <a16:creationId xmlns:a16="http://schemas.microsoft.com/office/drawing/2014/main" id="{F656F8B2-0162-4A9F-9981-73F9DC2AAF6A}"/>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graphicFrame>
        <p:nvGraphicFramePr>
          <p:cNvPr id="62468" name="Object 2">
            <a:extLst>
              <a:ext uri="{FF2B5EF4-FFF2-40B4-BE49-F238E27FC236}">
                <a16:creationId xmlns:a16="http://schemas.microsoft.com/office/drawing/2014/main" id="{1FDC7D36-E799-AE4F-2C92-BEDC2914204E}"/>
              </a:ext>
            </a:extLst>
          </p:cNvPr>
          <p:cNvGraphicFramePr>
            <a:graphicFrameLocks noChangeAspect="1"/>
          </p:cNvGraphicFramePr>
          <p:nvPr/>
        </p:nvGraphicFramePr>
        <p:xfrm>
          <a:off x="269875" y="2162175"/>
          <a:ext cx="8655050" cy="1304925"/>
        </p:xfrm>
        <a:graphic>
          <a:graphicData uri="http://schemas.openxmlformats.org/presentationml/2006/ole">
            <mc:AlternateContent xmlns:mc="http://schemas.openxmlformats.org/markup-compatibility/2006">
              <mc:Choice xmlns:v="urn:schemas-microsoft-com:vml" Requires="v">
                <p:oleObj name="Picture" r:id="rId2" imgW="3873500" imgH="584200" progId="Word.Picture.8">
                  <p:embed/>
                </p:oleObj>
              </mc:Choice>
              <mc:Fallback>
                <p:oleObj name="Picture" r:id="rId2" imgW="3873500" imgH="584200" progId="Word.Picture.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75" y="2162175"/>
                        <a:ext cx="865505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Number Placeholder 4">
            <a:extLst>
              <a:ext uri="{FF2B5EF4-FFF2-40B4-BE49-F238E27FC236}">
                <a16:creationId xmlns:a16="http://schemas.microsoft.com/office/drawing/2014/main" id="{6DDFB7D6-59ED-DD5D-61F9-14E6698C1FE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9B467FF-ACDE-494A-A886-2AE57571D64D}" type="slidenum">
              <a:rPr lang="en-US" altLang="en-US" sz="1400"/>
              <a:pPr>
                <a:spcBef>
                  <a:spcPct val="0"/>
                </a:spcBef>
                <a:buClrTx/>
                <a:buSzTx/>
                <a:buFontTx/>
                <a:buNone/>
              </a:pPr>
              <a:t>47</a:t>
            </a:fld>
            <a:endParaRPr lang="en-US" altLang="en-US" sz="1400"/>
          </a:p>
        </p:txBody>
      </p:sp>
      <p:sp>
        <p:nvSpPr>
          <p:cNvPr id="63490" name="Rectangle 2">
            <a:extLst>
              <a:ext uri="{FF2B5EF4-FFF2-40B4-BE49-F238E27FC236}">
                <a16:creationId xmlns:a16="http://schemas.microsoft.com/office/drawing/2014/main" id="{321184BE-080D-EB7A-4BF5-486E9140D8DF}"/>
              </a:ext>
            </a:extLst>
          </p:cNvPr>
          <p:cNvSpPr>
            <a:spLocks noGrp="1" noChangeArrowheads="1"/>
          </p:cNvSpPr>
          <p:nvPr>
            <p:ph type="title"/>
          </p:nvPr>
        </p:nvSpPr>
        <p:spPr>
          <a:xfrm>
            <a:off x="155575" y="357188"/>
            <a:ext cx="8839200" cy="1804987"/>
          </a:xfrm>
        </p:spPr>
        <p:txBody>
          <a:bodyPr/>
          <a:lstStyle/>
          <a:p>
            <a:r>
              <a:rPr lang="en-US" altLang="en-US"/>
              <a:t>Common Pitfall 1: Redundant Input Objects</a:t>
            </a:r>
          </a:p>
        </p:txBody>
      </p:sp>
      <p:sp>
        <p:nvSpPr>
          <p:cNvPr id="2" name="Rectangle 2">
            <a:extLst>
              <a:ext uri="{FF2B5EF4-FFF2-40B4-BE49-F238E27FC236}">
                <a16:creationId xmlns:a16="http://schemas.microsoft.com/office/drawing/2014/main" id="{DA12774C-0CC2-4DCA-84B4-2569EC28629D}"/>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3492" name="Rectangle 3">
            <a:extLst>
              <a:ext uri="{FF2B5EF4-FFF2-40B4-BE49-F238E27FC236}">
                <a16:creationId xmlns:a16="http://schemas.microsoft.com/office/drawing/2014/main" id="{CFC9158B-C7F0-F1F8-8EC0-A7D080A47502}"/>
              </a:ext>
            </a:extLst>
          </p:cNvPr>
          <p:cNvSpPr txBox="1">
            <a:spLocks noChangeArrowheads="1"/>
          </p:cNvSpPr>
          <p:nvPr/>
        </p:nvSpPr>
        <p:spPr bwMode="auto">
          <a:xfrm>
            <a:off x="225425" y="2162175"/>
            <a:ext cx="8839200" cy="422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t>Scanner input = </a:t>
            </a:r>
            <a:r>
              <a:rPr lang="en-US" altLang="en-US" b="1"/>
              <a:t>new</a:t>
            </a:r>
            <a:r>
              <a:rPr lang="en-US" altLang="en-US"/>
              <a:t> Scanner(System.in);</a:t>
            </a:r>
          </a:p>
          <a:p>
            <a:pPr>
              <a:buFont typeface="Monotype Sorts" pitchFamily="2" charset="2"/>
              <a:buNone/>
            </a:pPr>
            <a:r>
              <a:rPr lang="de-DE" altLang="en-US"/>
              <a:t>System.out.print(</a:t>
            </a:r>
            <a:r>
              <a:rPr lang="de-DE" altLang="en-US" b="1"/>
              <a:t>"Enter an integer: "</a:t>
            </a:r>
            <a:r>
              <a:rPr lang="de-DE" altLang="en-US"/>
              <a:t>);</a:t>
            </a:r>
            <a:endParaRPr lang="en-US" altLang="en-US"/>
          </a:p>
          <a:p>
            <a:pPr>
              <a:buFont typeface="Monotype Sorts" pitchFamily="2" charset="2"/>
              <a:buNone/>
            </a:pPr>
            <a:r>
              <a:rPr lang="en-US" altLang="en-US" b="1"/>
              <a:t>int</a:t>
            </a:r>
            <a:r>
              <a:rPr lang="en-US" altLang="en-US"/>
              <a:t> v1 = input.nextInt();</a:t>
            </a:r>
          </a:p>
          <a:p>
            <a:pPr>
              <a:buFont typeface="Monotype Sorts" pitchFamily="2" charset="2"/>
              <a:buNone/>
            </a:pPr>
            <a:r>
              <a:rPr lang="en-US" altLang="en-US"/>
              <a:t> </a:t>
            </a:r>
          </a:p>
          <a:p>
            <a:pPr>
              <a:buFont typeface="Monotype Sorts" pitchFamily="2" charset="2"/>
              <a:buNone/>
            </a:pPr>
            <a:r>
              <a:rPr lang="en-US" altLang="en-US"/>
              <a:t>Scanner input1 = </a:t>
            </a:r>
            <a:r>
              <a:rPr lang="en-US" altLang="en-US" b="1"/>
              <a:t>new</a:t>
            </a:r>
            <a:r>
              <a:rPr lang="en-US" altLang="en-US"/>
              <a:t> Scanner(System.in);</a:t>
            </a:r>
          </a:p>
          <a:p>
            <a:pPr>
              <a:buFont typeface="Monotype Sorts" pitchFamily="2" charset="2"/>
              <a:buNone/>
            </a:pPr>
            <a:r>
              <a:rPr lang="en-US" altLang="en-US"/>
              <a:t>System.out.print(</a:t>
            </a:r>
            <a:r>
              <a:rPr lang="en-US" altLang="en-US" b="1"/>
              <a:t>"Enter a double value: "</a:t>
            </a:r>
            <a:r>
              <a:rPr lang="en-US" altLang="en-US"/>
              <a:t>);</a:t>
            </a:r>
          </a:p>
          <a:p>
            <a:pPr>
              <a:buFont typeface="Monotype Sorts" pitchFamily="2" charset="2"/>
              <a:buNone/>
            </a:pPr>
            <a:r>
              <a:rPr lang="en-US" altLang="en-US" b="1"/>
              <a:t>double</a:t>
            </a:r>
            <a:r>
              <a:rPr lang="en-US" altLang="en-US"/>
              <a:t> v2 = input1.nextDouble();</a:t>
            </a:r>
          </a:p>
          <a:p>
            <a:pPr>
              <a:buFont typeface="Monotype Sorts" pitchFamily="2" charset="2"/>
              <a:buNone/>
            </a:pPr>
            <a:endParaRPr lang="en-US" alt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Number Placeholder 4">
            <a:extLst>
              <a:ext uri="{FF2B5EF4-FFF2-40B4-BE49-F238E27FC236}">
                <a16:creationId xmlns:a16="http://schemas.microsoft.com/office/drawing/2014/main" id="{8AFF695E-4246-74A0-1EE1-95C54D5A6D4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02DBD09-178F-F345-8A5B-6C88E6C773DC}" type="slidenum">
              <a:rPr lang="en-US" altLang="en-US" sz="1400"/>
              <a:pPr>
                <a:spcBef>
                  <a:spcPct val="0"/>
                </a:spcBef>
                <a:buClrTx/>
                <a:buSzTx/>
                <a:buFontTx/>
                <a:buNone/>
              </a:pPr>
              <a:t>48</a:t>
            </a:fld>
            <a:endParaRPr lang="en-US" altLang="en-US" sz="1400"/>
          </a:p>
        </p:txBody>
      </p:sp>
      <p:sp>
        <p:nvSpPr>
          <p:cNvPr id="64514" name="Rectangle 2">
            <a:extLst>
              <a:ext uri="{FF2B5EF4-FFF2-40B4-BE49-F238E27FC236}">
                <a16:creationId xmlns:a16="http://schemas.microsoft.com/office/drawing/2014/main" id="{1BF47AB4-C6DD-38FD-8832-DF8AF9A3B7EF}"/>
              </a:ext>
            </a:extLst>
          </p:cNvPr>
          <p:cNvSpPr>
            <a:spLocks noGrp="1" noChangeArrowheads="1"/>
          </p:cNvSpPr>
          <p:nvPr>
            <p:ph type="title"/>
          </p:nvPr>
        </p:nvSpPr>
        <p:spPr>
          <a:xfrm>
            <a:off x="269875" y="357188"/>
            <a:ext cx="8642350" cy="958850"/>
          </a:xfrm>
        </p:spPr>
        <p:txBody>
          <a:bodyPr/>
          <a:lstStyle/>
          <a:p>
            <a:r>
              <a:rPr lang="en-US" altLang="en-US"/>
              <a:t>Casting in an Augmented Expression </a:t>
            </a:r>
          </a:p>
        </p:txBody>
      </p:sp>
      <p:sp>
        <p:nvSpPr>
          <p:cNvPr id="64515" name="Rectangle 3">
            <a:extLst>
              <a:ext uri="{FF2B5EF4-FFF2-40B4-BE49-F238E27FC236}">
                <a16:creationId xmlns:a16="http://schemas.microsoft.com/office/drawing/2014/main" id="{BB73829A-CA08-E891-F373-383E657D9CB1}"/>
              </a:ext>
            </a:extLst>
          </p:cNvPr>
          <p:cNvSpPr>
            <a:spLocks noGrp="1" noChangeArrowheads="1"/>
          </p:cNvSpPr>
          <p:nvPr>
            <p:ph type="body" idx="1"/>
          </p:nvPr>
        </p:nvSpPr>
        <p:spPr>
          <a:xfrm>
            <a:off x="231775" y="1662113"/>
            <a:ext cx="8912225" cy="4724400"/>
          </a:xfrm>
        </p:spPr>
        <p:txBody>
          <a:bodyPr/>
          <a:lstStyle/>
          <a:p>
            <a:pPr marL="0" indent="0">
              <a:buFont typeface="Monotype Sorts" pitchFamily="2" charset="2"/>
              <a:buNone/>
            </a:pPr>
            <a:r>
              <a:rPr lang="en-US" altLang="en-US"/>
              <a:t>In Java, an augmented expression of the form </a:t>
            </a:r>
            <a:r>
              <a:rPr lang="en-US" altLang="en-US" b="1"/>
              <a:t>x1 op= x2</a:t>
            </a:r>
            <a:r>
              <a:rPr lang="en-US" altLang="en-US"/>
              <a:t> is implemented as </a:t>
            </a:r>
            <a:r>
              <a:rPr lang="en-US" altLang="en-US" b="1"/>
              <a:t>x1 = (T)(x1 op x2)</a:t>
            </a:r>
            <a:r>
              <a:rPr lang="en-US" altLang="en-US"/>
              <a:t>, where </a:t>
            </a:r>
            <a:r>
              <a:rPr lang="en-US" altLang="en-US" b="1"/>
              <a:t>T</a:t>
            </a:r>
            <a:r>
              <a:rPr lang="en-US" altLang="en-US"/>
              <a:t> is the type for </a:t>
            </a:r>
            <a:r>
              <a:rPr lang="en-US" altLang="en-US" b="1"/>
              <a:t>x1</a:t>
            </a:r>
            <a:r>
              <a:rPr lang="en-US" altLang="en-US"/>
              <a:t>. Therefore, the following code is correct.</a:t>
            </a:r>
            <a:endParaRPr lang="en-US" altLang="en-US" b="1"/>
          </a:p>
          <a:p>
            <a:pPr marL="0" indent="0">
              <a:buFont typeface="Monotype Sorts" pitchFamily="2" charset="2"/>
              <a:buNone/>
            </a:pPr>
            <a:r>
              <a:rPr lang="en-US" altLang="en-US" b="1"/>
              <a:t>int</a:t>
            </a:r>
            <a:r>
              <a:rPr lang="en-US" altLang="en-US"/>
              <a:t> sum = </a:t>
            </a:r>
            <a:r>
              <a:rPr lang="en-US" altLang="en-US" b="1"/>
              <a:t>0</a:t>
            </a:r>
            <a:r>
              <a:rPr lang="en-US" altLang="en-US"/>
              <a:t>;</a:t>
            </a:r>
          </a:p>
          <a:p>
            <a:pPr marL="0" indent="0">
              <a:buFont typeface="Monotype Sorts" pitchFamily="2" charset="2"/>
              <a:buNone/>
            </a:pPr>
            <a:r>
              <a:rPr lang="en-US" altLang="en-US"/>
              <a:t>sum += </a:t>
            </a:r>
            <a:r>
              <a:rPr lang="en-US" altLang="en-US" b="1"/>
              <a:t>4.5</a:t>
            </a:r>
            <a:r>
              <a:rPr lang="en-US" altLang="en-US"/>
              <a:t>; // sum becomes 4 after this statement</a:t>
            </a:r>
          </a:p>
          <a:p>
            <a:pPr marL="0" indent="0">
              <a:buFont typeface="Monotype Sorts" pitchFamily="2" charset="2"/>
              <a:buNone/>
            </a:pPr>
            <a:endParaRPr lang="en-US" altLang="en-US" b="1"/>
          </a:p>
          <a:p>
            <a:pPr marL="0" indent="0">
              <a:buFont typeface="Monotype Sorts" pitchFamily="2" charset="2"/>
              <a:buNone/>
            </a:pPr>
            <a:r>
              <a:rPr lang="en-US" altLang="en-US" b="1"/>
              <a:t>sum += 4.5</a:t>
            </a:r>
            <a:r>
              <a:rPr lang="en-US" altLang="en-US"/>
              <a:t> is equivalent to </a:t>
            </a:r>
            <a:r>
              <a:rPr lang="en-US" altLang="en-US" b="1"/>
              <a:t>sum = (int)(sum + 4.5)</a:t>
            </a:r>
            <a:r>
              <a:rPr lang="en-US" altLang="en-US"/>
              <a:t>. </a:t>
            </a:r>
          </a:p>
        </p:txBody>
      </p:sp>
      <p:sp>
        <p:nvSpPr>
          <p:cNvPr id="64516" name="Rectangle 7">
            <a:extLst>
              <a:ext uri="{FF2B5EF4-FFF2-40B4-BE49-F238E27FC236}">
                <a16:creationId xmlns:a16="http://schemas.microsoft.com/office/drawing/2014/main" id="{E6989E62-30FE-1A7D-457F-17D523A193EC}"/>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Title 1">
            <a:extLst>
              <a:ext uri="{FF2B5EF4-FFF2-40B4-BE49-F238E27FC236}">
                <a16:creationId xmlns:a16="http://schemas.microsoft.com/office/drawing/2014/main" id="{120A429D-8E74-CA35-1FCF-8602F8E5DEC9}"/>
              </a:ext>
            </a:extLst>
          </p:cNvPr>
          <p:cNvSpPr>
            <a:spLocks noGrp="1" noChangeArrowheads="1"/>
          </p:cNvSpPr>
          <p:nvPr>
            <p:ph type="title"/>
          </p:nvPr>
        </p:nvSpPr>
        <p:spPr/>
        <p:txBody>
          <a:bodyPr/>
          <a:lstStyle/>
          <a:p>
            <a:r>
              <a:rPr lang="en-US" altLang="en-US"/>
              <a:t>Control Statements: Controlling the flow of execution</a:t>
            </a:r>
          </a:p>
        </p:txBody>
      </p:sp>
      <p:sp>
        <p:nvSpPr>
          <p:cNvPr id="218114" name="Content Placeholder 2">
            <a:extLst>
              <a:ext uri="{FF2B5EF4-FFF2-40B4-BE49-F238E27FC236}">
                <a16:creationId xmlns:a16="http://schemas.microsoft.com/office/drawing/2014/main" id="{BCAF334D-320A-3E3B-7BC2-230C6D081698}"/>
              </a:ext>
            </a:extLst>
          </p:cNvPr>
          <p:cNvSpPr>
            <a:spLocks noGrp="1" noChangeArrowheads="1"/>
          </p:cNvSpPr>
          <p:nvPr>
            <p:ph idx="1"/>
          </p:nvPr>
        </p:nvSpPr>
        <p:spPr/>
        <p:txBody>
          <a:bodyPr/>
          <a:lstStyle/>
          <a:p>
            <a:r>
              <a:rPr lang="en-US" altLang="en-US"/>
              <a:t>So you’ve seen how to assign values to variables</a:t>
            </a:r>
          </a:p>
          <a:p>
            <a:r>
              <a:rPr lang="en-US" altLang="en-US"/>
              <a:t>What we want to do is make different decisions depending on what the value of the variables are</a:t>
            </a:r>
          </a:p>
          <a:p>
            <a:r>
              <a:rPr lang="en-US" altLang="en-US"/>
              <a:t>Example:</a:t>
            </a:r>
          </a:p>
          <a:p>
            <a:pPr lvl="1"/>
            <a:r>
              <a:rPr lang="en-US" altLang="en-US" b="1"/>
              <a:t>IF</a:t>
            </a:r>
            <a:r>
              <a:rPr lang="en-US" altLang="en-US"/>
              <a:t> the temperature is less than 65 degrees F, </a:t>
            </a:r>
            <a:r>
              <a:rPr lang="en-US" altLang="en-US" b="1"/>
              <a:t>THEN</a:t>
            </a:r>
            <a:r>
              <a:rPr lang="en-US" altLang="en-US"/>
              <a:t> wear a jacket </a:t>
            </a:r>
            <a:r>
              <a:rPr lang="en-US" altLang="en-US" b="1"/>
              <a:t>ELSE</a:t>
            </a:r>
            <a:r>
              <a:rPr lang="en-US" altLang="en-US"/>
              <a:t> wear a tshirt</a:t>
            </a:r>
          </a:p>
        </p:txBody>
      </p:sp>
      <p:sp>
        <p:nvSpPr>
          <p:cNvPr id="218115" name="Slide Number Placeholder 3">
            <a:extLst>
              <a:ext uri="{FF2B5EF4-FFF2-40B4-BE49-F238E27FC236}">
                <a16:creationId xmlns:a16="http://schemas.microsoft.com/office/drawing/2014/main" id="{D900C2E4-4DEA-5196-C50B-32BDC009375A}"/>
              </a:ext>
            </a:extLst>
          </p:cNvPr>
          <p:cNvSpPr>
            <a:spLocks noGrp="1"/>
          </p:cNvSpPr>
          <p:nvPr>
            <p:ph type="sldNum" sz="quarter" idx="11"/>
          </p:nvPr>
        </p:nvSpPr>
        <p:spPr>
          <a:noFill/>
        </p:spPr>
        <p:txBody>
          <a:bodyPr/>
          <a:lstStyle>
            <a:lvl1pPr>
              <a:defRPr sz="1600">
                <a:solidFill>
                  <a:schemeClr val="tx1"/>
                </a:solidFill>
                <a:latin typeface="Times New Roman" panose="02020603050405020304" pitchFamily="18" charset="0"/>
                <a:cs typeface="Arial" panose="020B0604020202020204" pitchFamily="34" charset="0"/>
              </a:defRPr>
            </a:lvl1pPr>
            <a:lvl2pPr marL="742950" indent="-285750">
              <a:defRPr sz="1600">
                <a:solidFill>
                  <a:schemeClr val="tx1"/>
                </a:solidFill>
                <a:latin typeface="Times New Roman" panose="02020603050405020304" pitchFamily="18" charset="0"/>
                <a:cs typeface="Arial" panose="020B0604020202020204" pitchFamily="34" charset="0"/>
              </a:defRPr>
            </a:lvl2pPr>
            <a:lvl3pPr marL="1143000" indent="-228600">
              <a:defRPr sz="1600">
                <a:solidFill>
                  <a:schemeClr val="tx1"/>
                </a:solidFill>
                <a:latin typeface="Times New Roman" panose="02020603050405020304" pitchFamily="18" charset="0"/>
                <a:cs typeface="Arial" panose="020B0604020202020204" pitchFamily="34" charset="0"/>
              </a:defRPr>
            </a:lvl3pPr>
            <a:lvl4pPr marL="1600200" indent="-228600">
              <a:defRPr sz="1600">
                <a:solidFill>
                  <a:schemeClr val="tx1"/>
                </a:solidFill>
                <a:latin typeface="Times New Roman" panose="02020603050405020304" pitchFamily="18" charset="0"/>
                <a:cs typeface="Arial" panose="020B0604020202020204" pitchFamily="34" charset="0"/>
              </a:defRPr>
            </a:lvl4pPr>
            <a:lvl5pPr marL="2057400" indent="-228600">
              <a:defRPr sz="16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9pPr>
          </a:lstStyle>
          <a:p>
            <a:fld id="{1795247A-A3B0-DC4C-A78A-464B4EAE69EF}" type="slidenum">
              <a:rPr lang="en-US" altLang="en-US" sz="1400"/>
              <a:pPr/>
              <a:t>49</a:t>
            </a:fld>
            <a:endParaRPr lang="en-US" alt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4">
            <a:extLst>
              <a:ext uri="{FF2B5EF4-FFF2-40B4-BE49-F238E27FC236}">
                <a16:creationId xmlns:a16="http://schemas.microsoft.com/office/drawing/2014/main" id="{B4F46925-7328-C9A4-9617-48E52846FB0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D7DB21E-63B5-614C-9E8A-AF3B4AB8BC79}" type="slidenum">
              <a:rPr lang="en-US" altLang="en-US" sz="1400"/>
              <a:pPr>
                <a:spcBef>
                  <a:spcPct val="0"/>
                </a:spcBef>
                <a:buClrTx/>
                <a:buSzTx/>
                <a:buFontTx/>
                <a:buNone/>
              </a:pPr>
              <a:t>5</a:t>
            </a:fld>
            <a:endParaRPr lang="en-US" altLang="en-US" sz="1400"/>
          </a:p>
        </p:txBody>
      </p:sp>
      <p:sp>
        <p:nvSpPr>
          <p:cNvPr id="16386" name="Rectangle 2">
            <a:extLst>
              <a:ext uri="{FF2B5EF4-FFF2-40B4-BE49-F238E27FC236}">
                <a16:creationId xmlns:a16="http://schemas.microsoft.com/office/drawing/2014/main" id="{CC0566A1-3AA6-8EAC-CA8A-FA717E6ED312}"/>
              </a:ext>
            </a:extLst>
          </p:cNvPr>
          <p:cNvSpPr>
            <a:spLocks noGrp="1" noChangeArrowheads="1"/>
          </p:cNvSpPr>
          <p:nvPr>
            <p:ph type="title"/>
          </p:nvPr>
        </p:nvSpPr>
        <p:spPr>
          <a:xfrm>
            <a:off x="457200" y="228600"/>
            <a:ext cx="8458200" cy="381000"/>
          </a:xfrm>
        </p:spPr>
        <p:txBody>
          <a:bodyPr/>
          <a:lstStyle/>
          <a:p>
            <a:r>
              <a:rPr lang="en-US" altLang="en-US" sz="3600"/>
              <a:t>Objectives</a:t>
            </a:r>
          </a:p>
        </p:txBody>
      </p:sp>
      <p:sp>
        <p:nvSpPr>
          <p:cNvPr id="16387" name="Rectangle 3">
            <a:extLst>
              <a:ext uri="{FF2B5EF4-FFF2-40B4-BE49-F238E27FC236}">
                <a16:creationId xmlns:a16="http://schemas.microsoft.com/office/drawing/2014/main" id="{9711176E-0737-7191-CEDA-661D517ADFEA}"/>
              </a:ext>
            </a:extLst>
          </p:cNvPr>
          <p:cNvSpPr>
            <a:spLocks noGrp="1" noChangeArrowheads="1"/>
          </p:cNvSpPr>
          <p:nvPr>
            <p:ph type="body" idx="1"/>
          </p:nvPr>
        </p:nvSpPr>
        <p:spPr>
          <a:xfrm>
            <a:off x="155575" y="714375"/>
            <a:ext cx="8839200" cy="5568950"/>
          </a:xfrm>
        </p:spPr>
        <p:txBody>
          <a:bodyPr/>
          <a:lstStyle/>
          <a:p>
            <a:pPr hangingPunct="1"/>
            <a:r>
              <a:rPr lang="en-US" altLang="en-US" sz="1400"/>
              <a:t>To write Java programs to perform simple computations (§2.2).</a:t>
            </a:r>
          </a:p>
          <a:p>
            <a:pPr hangingPunct="1"/>
            <a:r>
              <a:rPr lang="en-US" altLang="en-US" sz="1400"/>
              <a:t>To obtain input from the console using the </a:t>
            </a:r>
            <a:r>
              <a:rPr lang="en-US" altLang="en-US" sz="1400" b="1"/>
              <a:t>Scanner</a:t>
            </a:r>
            <a:r>
              <a:rPr lang="en-US" altLang="en-US" sz="1400"/>
              <a:t> class (§2.3).</a:t>
            </a:r>
          </a:p>
          <a:p>
            <a:pPr hangingPunct="1"/>
            <a:r>
              <a:rPr lang="en-US" altLang="en-US" sz="1400"/>
              <a:t>To use identifiers to name variables, constants, methods, and classes (§2.4).</a:t>
            </a:r>
          </a:p>
          <a:p>
            <a:pPr hangingPunct="1"/>
            <a:r>
              <a:rPr lang="en-US" altLang="en-US" sz="1400"/>
              <a:t>To use variables to store data (§§2.5–2.6).</a:t>
            </a:r>
          </a:p>
          <a:p>
            <a:pPr hangingPunct="1"/>
            <a:r>
              <a:rPr lang="en-US" altLang="en-US" sz="1400"/>
              <a:t>To program with assignment statements and assignment expressions (§2.6).</a:t>
            </a:r>
          </a:p>
          <a:p>
            <a:pPr hangingPunct="1"/>
            <a:r>
              <a:rPr lang="en-US" altLang="en-US" sz="1400"/>
              <a:t>To use constants to store permanent data (§2.7).</a:t>
            </a:r>
          </a:p>
          <a:p>
            <a:pPr hangingPunct="1"/>
            <a:r>
              <a:rPr lang="en-US" altLang="en-US" sz="1400"/>
              <a:t>To name classes, methods, variables, and constants by following their naming conventions (§2.8).</a:t>
            </a:r>
          </a:p>
          <a:p>
            <a:pPr hangingPunct="1"/>
            <a:r>
              <a:rPr lang="en-US" altLang="en-US" sz="1400"/>
              <a:t>To explore Java numeric primitive data types: </a:t>
            </a:r>
            <a:r>
              <a:rPr lang="en-US" altLang="en-US" sz="1400" b="1"/>
              <a:t>byte</a:t>
            </a:r>
            <a:r>
              <a:rPr lang="en-US" altLang="en-US" sz="1400"/>
              <a:t>, </a:t>
            </a:r>
            <a:r>
              <a:rPr lang="en-US" altLang="en-US" sz="1400" b="1"/>
              <a:t>short</a:t>
            </a:r>
            <a:r>
              <a:rPr lang="en-US" altLang="en-US" sz="1400"/>
              <a:t>, </a:t>
            </a:r>
            <a:r>
              <a:rPr lang="en-US" altLang="en-US" sz="1400" b="1"/>
              <a:t>int</a:t>
            </a:r>
            <a:r>
              <a:rPr lang="en-US" altLang="en-US" sz="1400"/>
              <a:t>, </a:t>
            </a:r>
            <a:r>
              <a:rPr lang="en-US" altLang="en-US" sz="1400" b="1"/>
              <a:t>long</a:t>
            </a:r>
            <a:r>
              <a:rPr lang="en-US" altLang="en-US" sz="1400"/>
              <a:t>, </a:t>
            </a:r>
            <a:r>
              <a:rPr lang="en-US" altLang="en-US" sz="1400" b="1"/>
              <a:t>float</a:t>
            </a:r>
            <a:r>
              <a:rPr lang="en-US" altLang="en-US" sz="1400"/>
              <a:t>, and </a:t>
            </a:r>
            <a:r>
              <a:rPr lang="en-US" altLang="en-US" sz="1400" b="1"/>
              <a:t>double</a:t>
            </a:r>
            <a:r>
              <a:rPr lang="en-US" altLang="en-US" sz="1400"/>
              <a:t> (§2.9).</a:t>
            </a:r>
          </a:p>
          <a:p>
            <a:pPr hangingPunct="1"/>
            <a:r>
              <a:rPr lang="en-US" altLang="en-US" sz="1400"/>
              <a:t>To read a </a:t>
            </a:r>
            <a:r>
              <a:rPr lang="en-US" altLang="en-US" sz="1400" b="1"/>
              <a:t>byte</a:t>
            </a:r>
            <a:r>
              <a:rPr lang="en-US" altLang="en-US" sz="1400"/>
              <a:t>, </a:t>
            </a:r>
            <a:r>
              <a:rPr lang="en-US" altLang="en-US" sz="1400" b="1"/>
              <a:t>short</a:t>
            </a:r>
            <a:r>
              <a:rPr lang="en-US" altLang="en-US" sz="1400"/>
              <a:t>, </a:t>
            </a:r>
            <a:r>
              <a:rPr lang="en-US" altLang="en-US" sz="1400" b="1"/>
              <a:t>int</a:t>
            </a:r>
            <a:r>
              <a:rPr lang="en-US" altLang="en-US" sz="1400"/>
              <a:t>, </a:t>
            </a:r>
            <a:r>
              <a:rPr lang="en-US" altLang="en-US" sz="1400" b="1"/>
              <a:t>long</a:t>
            </a:r>
            <a:r>
              <a:rPr lang="en-US" altLang="en-US" sz="1400"/>
              <a:t>, </a:t>
            </a:r>
            <a:r>
              <a:rPr lang="en-US" altLang="en-US" sz="1400" b="1"/>
              <a:t>float</a:t>
            </a:r>
            <a:r>
              <a:rPr lang="en-US" altLang="en-US" sz="1400"/>
              <a:t>, or </a:t>
            </a:r>
            <a:r>
              <a:rPr lang="en-US" altLang="en-US" sz="1400" b="1"/>
              <a:t>double</a:t>
            </a:r>
            <a:r>
              <a:rPr lang="en-US" altLang="en-US" sz="1400"/>
              <a:t> value from the keyboard (§2.9.1).</a:t>
            </a:r>
          </a:p>
          <a:p>
            <a:pPr hangingPunct="1"/>
            <a:r>
              <a:rPr lang="en-US" altLang="en-US" sz="1400"/>
              <a:t>To perform operations using operators </a:t>
            </a:r>
            <a:r>
              <a:rPr lang="en-US" altLang="en-US" sz="1400" b="1"/>
              <a:t>+</a:t>
            </a:r>
            <a:r>
              <a:rPr lang="en-US" altLang="en-US" sz="1400"/>
              <a:t>, </a:t>
            </a:r>
            <a:r>
              <a:rPr lang="en-US" altLang="en-US" sz="1400" b="1"/>
              <a:t>-</a:t>
            </a:r>
            <a:r>
              <a:rPr lang="en-US" altLang="en-US" sz="1400"/>
              <a:t>, </a:t>
            </a:r>
            <a:r>
              <a:rPr lang="en-US" altLang="en-US" sz="1400" b="1"/>
              <a:t>*</a:t>
            </a:r>
            <a:r>
              <a:rPr lang="en-US" altLang="en-US" sz="1400"/>
              <a:t>, </a:t>
            </a:r>
            <a:r>
              <a:rPr lang="en-US" altLang="en-US" sz="1400" b="1"/>
              <a:t>/</a:t>
            </a:r>
            <a:r>
              <a:rPr lang="en-US" altLang="en-US" sz="1400"/>
              <a:t>, and </a:t>
            </a:r>
            <a:r>
              <a:rPr lang="en-US" altLang="en-US" sz="1400" b="1"/>
              <a:t>%</a:t>
            </a:r>
            <a:r>
              <a:rPr lang="en-US" altLang="en-US" sz="1400"/>
              <a:t> (§2.9.2).</a:t>
            </a:r>
          </a:p>
          <a:p>
            <a:pPr hangingPunct="1"/>
            <a:r>
              <a:rPr lang="en-US" altLang="en-US" sz="1400"/>
              <a:t>To perform exponent operations using </a:t>
            </a:r>
            <a:r>
              <a:rPr lang="en-US" altLang="en-US" sz="1400" b="1"/>
              <a:t>Math.pow(a, b)</a:t>
            </a:r>
            <a:r>
              <a:rPr lang="en-US" altLang="en-US" sz="1400"/>
              <a:t> (§2.9.3).</a:t>
            </a:r>
          </a:p>
          <a:p>
            <a:pPr hangingPunct="1"/>
            <a:r>
              <a:rPr lang="en-US" altLang="en-US" sz="1400"/>
              <a:t>To write integer literals, floating-point literals, and literals in scientific notation (§2.10).</a:t>
            </a:r>
          </a:p>
          <a:p>
            <a:pPr hangingPunct="1"/>
            <a:r>
              <a:rPr lang="en-US" altLang="en-US" sz="1400"/>
              <a:t>To use JShell to quickly test Java code (§2.11).</a:t>
            </a:r>
          </a:p>
          <a:p>
            <a:pPr hangingPunct="1"/>
            <a:r>
              <a:rPr lang="en-US" altLang="en-US" sz="1400"/>
              <a:t>To write and evaluate numeric expressions (§2.12).</a:t>
            </a:r>
          </a:p>
          <a:p>
            <a:pPr hangingPunct="1"/>
            <a:r>
              <a:rPr lang="en-US" altLang="en-US" sz="1400"/>
              <a:t>To obtain the current system time using </a:t>
            </a:r>
            <a:r>
              <a:rPr lang="en-US" altLang="en-US" sz="1400" b="1"/>
              <a:t>System.currentTimeMillis()</a:t>
            </a:r>
            <a:r>
              <a:rPr lang="en-US" altLang="en-US" sz="1400"/>
              <a:t> (§2.13).</a:t>
            </a:r>
          </a:p>
          <a:p>
            <a:pPr hangingPunct="1"/>
            <a:r>
              <a:rPr lang="en-US" altLang="en-US" sz="1400"/>
              <a:t>To use augmented assignment operators (§2.14).</a:t>
            </a:r>
          </a:p>
          <a:p>
            <a:pPr hangingPunct="1"/>
            <a:r>
              <a:rPr lang="en-US" altLang="en-US" sz="1400"/>
              <a:t>To distinguish between postincrement and preincrement and between postdecrement and predecrement (§2.15).</a:t>
            </a:r>
          </a:p>
          <a:p>
            <a:pPr hangingPunct="1"/>
            <a:r>
              <a:rPr lang="en-US" altLang="en-US" sz="1400"/>
              <a:t>To cast the value of one type to another type (§2.16).</a:t>
            </a:r>
          </a:p>
          <a:p>
            <a:pPr hangingPunct="1"/>
            <a:r>
              <a:rPr lang="en-US" altLang="en-US" sz="1400"/>
              <a:t>To describe the software development process and apply it to develop the loan payment program (§2.17).</a:t>
            </a:r>
          </a:p>
          <a:p>
            <a:r>
              <a:rPr lang="en-US" altLang="en-US" sz="1400"/>
              <a:t>To write a program that converts a large amount of money into smaller units (§2.18).</a:t>
            </a:r>
          </a:p>
          <a:p>
            <a:pPr hangingPunct="1"/>
            <a:r>
              <a:rPr lang="en-US" altLang="en-US" sz="1400"/>
              <a:t>To avoid common errors and pitfalls in elementary programming (§2.19).</a:t>
            </a:r>
          </a:p>
          <a:p>
            <a:pPr hangingPunct="1"/>
            <a:endParaRPr lang="en-US" altLang="en-US" sz="160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Title 1">
            <a:extLst>
              <a:ext uri="{FF2B5EF4-FFF2-40B4-BE49-F238E27FC236}">
                <a16:creationId xmlns:a16="http://schemas.microsoft.com/office/drawing/2014/main" id="{A68EF3D1-F20E-D840-099E-C3F427258A53}"/>
              </a:ext>
            </a:extLst>
          </p:cNvPr>
          <p:cNvSpPr>
            <a:spLocks noGrp="1" noChangeArrowheads="1"/>
          </p:cNvSpPr>
          <p:nvPr>
            <p:ph type="title"/>
          </p:nvPr>
        </p:nvSpPr>
        <p:spPr/>
        <p:txBody>
          <a:bodyPr/>
          <a:lstStyle/>
          <a:p>
            <a:r>
              <a:rPr lang="en-US" altLang="en-US"/>
              <a:t>If statement control flow</a:t>
            </a:r>
          </a:p>
        </p:txBody>
      </p:sp>
      <p:sp>
        <p:nvSpPr>
          <p:cNvPr id="219138" name="Slide Number Placeholder 3">
            <a:extLst>
              <a:ext uri="{FF2B5EF4-FFF2-40B4-BE49-F238E27FC236}">
                <a16:creationId xmlns:a16="http://schemas.microsoft.com/office/drawing/2014/main" id="{A318F510-0F91-3CC6-92E8-55E0198D0D87}"/>
              </a:ext>
            </a:extLst>
          </p:cNvPr>
          <p:cNvSpPr>
            <a:spLocks noGrp="1"/>
          </p:cNvSpPr>
          <p:nvPr>
            <p:ph type="sldNum" sz="quarter" idx="11"/>
          </p:nvPr>
        </p:nvSpPr>
        <p:spPr>
          <a:noFill/>
        </p:spPr>
        <p:txBody>
          <a:bodyPr/>
          <a:lstStyle>
            <a:lvl1pPr>
              <a:defRPr sz="1600">
                <a:solidFill>
                  <a:schemeClr val="tx1"/>
                </a:solidFill>
                <a:latin typeface="Times New Roman" panose="02020603050405020304" pitchFamily="18" charset="0"/>
                <a:cs typeface="Arial" panose="020B0604020202020204" pitchFamily="34" charset="0"/>
              </a:defRPr>
            </a:lvl1pPr>
            <a:lvl2pPr marL="742950" indent="-285750">
              <a:defRPr sz="1600">
                <a:solidFill>
                  <a:schemeClr val="tx1"/>
                </a:solidFill>
                <a:latin typeface="Times New Roman" panose="02020603050405020304" pitchFamily="18" charset="0"/>
                <a:cs typeface="Arial" panose="020B0604020202020204" pitchFamily="34" charset="0"/>
              </a:defRPr>
            </a:lvl2pPr>
            <a:lvl3pPr marL="1143000" indent="-228600">
              <a:defRPr sz="1600">
                <a:solidFill>
                  <a:schemeClr val="tx1"/>
                </a:solidFill>
                <a:latin typeface="Times New Roman" panose="02020603050405020304" pitchFamily="18" charset="0"/>
                <a:cs typeface="Arial" panose="020B0604020202020204" pitchFamily="34" charset="0"/>
              </a:defRPr>
            </a:lvl3pPr>
            <a:lvl4pPr marL="1600200" indent="-228600">
              <a:defRPr sz="1600">
                <a:solidFill>
                  <a:schemeClr val="tx1"/>
                </a:solidFill>
                <a:latin typeface="Times New Roman" panose="02020603050405020304" pitchFamily="18" charset="0"/>
                <a:cs typeface="Arial" panose="020B0604020202020204" pitchFamily="34" charset="0"/>
              </a:defRPr>
            </a:lvl4pPr>
            <a:lvl5pPr marL="2057400" indent="-228600">
              <a:defRPr sz="16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9pPr>
          </a:lstStyle>
          <a:p>
            <a:fld id="{97BC472B-C2BD-374C-B1EE-B82B40B070F7}" type="slidenum">
              <a:rPr lang="en-US" altLang="en-US" sz="1400"/>
              <a:pPr/>
              <a:t>50</a:t>
            </a:fld>
            <a:endParaRPr lang="en-US" altLang="en-US" sz="1400"/>
          </a:p>
        </p:txBody>
      </p:sp>
      <p:sp>
        <p:nvSpPr>
          <p:cNvPr id="219139" name="Diamond 4">
            <a:extLst>
              <a:ext uri="{FF2B5EF4-FFF2-40B4-BE49-F238E27FC236}">
                <a16:creationId xmlns:a16="http://schemas.microsoft.com/office/drawing/2014/main" id="{06A88AC1-1725-F0B2-75BE-ABE0ECB448B3}"/>
              </a:ext>
            </a:extLst>
          </p:cNvPr>
          <p:cNvSpPr>
            <a:spLocks noChangeArrowheads="1"/>
          </p:cNvSpPr>
          <p:nvPr/>
        </p:nvSpPr>
        <p:spPr bwMode="auto">
          <a:xfrm>
            <a:off x="3832225" y="2901950"/>
            <a:ext cx="1479550" cy="1382713"/>
          </a:xfrm>
          <a:prstGeom prst="diamond">
            <a:avLst/>
          </a:prstGeom>
          <a:solidFill>
            <a:schemeClr val="accent1"/>
          </a:solidFill>
          <a:ln w="12700"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600">
                <a:solidFill>
                  <a:schemeClr val="tx1"/>
                </a:solidFill>
                <a:latin typeface="Times New Roman" panose="02020603050405020304" pitchFamily="18" charset="0"/>
                <a:cs typeface="Arial" panose="020B0604020202020204" pitchFamily="34" charset="0"/>
              </a:defRPr>
            </a:lvl1pPr>
            <a:lvl2pPr marL="742950" indent="-285750">
              <a:defRPr sz="1600">
                <a:solidFill>
                  <a:schemeClr val="tx1"/>
                </a:solidFill>
                <a:latin typeface="Times New Roman" panose="02020603050405020304" pitchFamily="18" charset="0"/>
                <a:cs typeface="Arial" panose="020B0604020202020204" pitchFamily="34" charset="0"/>
              </a:defRPr>
            </a:lvl2pPr>
            <a:lvl3pPr marL="1143000" indent="-228600">
              <a:defRPr sz="1600">
                <a:solidFill>
                  <a:schemeClr val="tx1"/>
                </a:solidFill>
                <a:latin typeface="Times New Roman" panose="02020603050405020304" pitchFamily="18" charset="0"/>
                <a:cs typeface="Arial" panose="020B0604020202020204" pitchFamily="34" charset="0"/>
              </a:defRPr>
            </a:lvl3pPr>
            <a:lvl4pPr marL="1600200" indent="-228600">
              <a:defRPr sz="1600">
                <a:solidFill>
                  <a:schemeClr val="tx1"/>
                </a:solidFill>
                <a:latin typeface="Times New Roman" panose="02020603050405020304" pitchFamily="18" charset="0"/>
                <a:cs typeface="Arial" panose="020B0604020202020204" pitchFamily="34" charset="0"/>
              </a:defRPr>
            </a:lvl4pPr>
            <a:lvl5pPr marL="2057400" indent="-228600">
              <a:defRPr sz="16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9pPr>
          </a:lstStyle>
          <a:p>
            <a:r>
              <a:rPr lang="en-US" altLang="en-US"/>
              <a:t>Temp &lt; 65 ?</a:t>
            </a:r>
          </a:p>
        </p:txBody>
      </p:sp>
      <p:sp>
        <p:nvSpPr>
          <p:cNvPr id="219140" name="Rectangle 5">
            <a:extLst>
              <a:ext uri="{FF2B5EF4-FFF2-40B4-BE49-F238E27FC236}">
                <a16:creationId xmlns:a16="http://schemas.microsoft.com/office/drawing/2014/main" id="{297D5592-E076-382A-FE73-6E14B4786334}"/>
              </a:ext>
            </a:extLst>
          </p:cNvPr>
          <p:cNvSpPr>
            <a:spLocks noChangeArrowheads="1"/>
          </p:cNvSpPr>
          <p:nvPr/>
        </p:nvSpPr>
        <p:spPr bwMode="auto">
          <a:xfrm>
            <a:off x="3592513" y="1857375"/>
            <a:ext cx="1958975" cy="614363"/>
          </a:xfrm>
          <a:prstGeom prst="rect">
            <a:avLst/>
          </a:prstGeom>
          <a:solidFill>
            <a:schemeClr val="accent1"/>
          </a:solidFill>
          <a:ln w="12700"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600">
                <a:solidFill>
                  <a:schemeClr val="tx1"/>
                </a:solidFill>
                <a:latin typeface="Times New Roman" panose="02020603050405020304" pitchFamily="18" charset="0"/>
                <a:cs typeface="Arial" panose="020B0604020202020204" pitchFamily="34" charset="0"/>
              </a:defRPr>
            </a:lvl1pPr>
            <a:lvl2pPr marL="742950" indent="-285750">
              <a:defRPr sz="1600">
                <a:solidFill>
                  <a:schemeClr val="tx1"/>
                </a:solidFill>
                <a:latin typeface="Times New Roman" panose="02020603050405020304" pitchFamily="18" charset="0"/>
                <a:cs typeface="Arial" panose="020B0604020202020204" pitchFamily="34" charset="0"/>
              </a:defRPr>
            </a:lvl2pPr>
            <a:lvl3pPr marL="1143000" indent="-228600">
              <a:defRPr sz="1600">
                <a:solidFill>
                  <a:schemeClr val="tx1"/>
                </a:solidFill>
                <a:latin typeface="Times New Roman" panose="02020603050405020304" pitchFamily="18" charset="0"/>
                <a:cs typeface="Arial" panose="020B0604020202020204" pitchFamily="34" charset="0"/>
              </a:defRPr>
            </a:lvl3pPr>
            <a:lvl4pPr marL="1600200" indent="-228600">
              <a:defRPr sz="1600">
                <a:solidFill>
                  <a:schemeClr val="tx1"/>
                </a:solidFill>
                <a:latin typeface="Times New Roman" panose="02020603050405020304" pitchFamily="18" charset="0"/>
                <a:cs typeface="Arial" panose="020B0604020202020204" pitchFamily="34" charset="0"/>
              </a:defRPr>
            </a:lvl4pPr>
            <a:lvl5pPr marL="2057400" indent="-228600">
              <a:defRPr sz="16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9pPr>
          </a:lstStyle>
          <a:p>
            <a:r>
              <a:rPr lang="en-US" altLang="en-US"/>
              <a:t>temp = thermometer reading</a:t>
            </a:r>
          </a:p>
        </p:txBody>
      </p:sp>
      <p:sp>
        <p:nvSpPr>
          <p:cNvPr id="219141" name="Rectangle 6">
            <a:extLst>
              <a:ext uri="{FF2B5EF4-FFF2-40B4-BE49-F238E27FC236}">
                <a16:creationId xmlns:a16="http://schemas.microsoft.com/office/drawing/2014/main" id="{E5538BBF-9495-B971-A885-865AAD41041E}"/>
              </a:ext>
            </a:extLst>
          </p:cNvPr>
          <p:cNvSpPr>
            <a:spLocks noChangeArrowheads="1"/>
          </p:cNvSpPr>
          <p:nvPr/>
        </p:nvSpPr>
        <p:spPr bwMode="auto">
          <a:xfrm>
            <a:off x="3952875" y="4773613"/>
            <a:ext cx="1238250" cy="1112837"/>
          </a:xfrm>
          <a:prstGeom prst="rect">
            <a:avLst/>
          </a:prstGeom>
          <a:solidFill>
            <a:schemeClr val="accent1"/>
          </a:solidFill>
          <a:ln w="12700"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600">
                <a:solidFill>
                  <a:schemeClr val="tx1"/>
                </a:solidFill>
                <a:latin typeface="Times New Roman" panose="02020603050405020304" pitchFamily="18" charset="0"/>
                <a:cs typeface="Arial" panose="020B0604020202020204" pitchFamily="34" charset="0"/>
              </a:defRPr>
            </a:lvl1pPr>
            <a:lvl2pPr marL="742950" indent="-285750">
              <a:defRPr sz="1600">
                <a:solidFill>
                  <a:schemeClr val="tx1"/>
                </a:solidFill>
                <a:latin typeface="Times New Roman" panose="02020603050405020304" pitchFamily="18" charset="0"/>
                <a:cs typeface="Arial" panose="020B0604020202020204" pitchFamily="34" charset="0"/>
              </a:defRPr>
            </a:lvl2pPr>
            <a:lvl3pPr marL="1143000" indent="-228600">
              <a:defRPr sz="1600">
                <a:solidFill>
                  <a:schemeClr val="tx1"/>
                </a:solidFill>
                <a:latin typeface="Times New Roman" panose="02020603050405020304" pitchFamily="18" charset="0"/>
                <a:cs typeface="Arial" panose="020B0604020202020204" pitchFamily="34" charset="0"/>
              </a:defRPr>
            </a:lvl3pPr>
            <a:lvl4pPr marL="1600200" indent="-228600">
              <a:defRPr sz="1600">
                <a:solidFill>
                  <a:schemeClr val="tx1"/>
                </a:solidFill>
                <a:latin typeface="Times New Roman" panose="02020603050405020304" pitchFamily="18" charset="0"/>
                <a:cs typeface="Arial" panose="020B0604020202020204" pitchFamily="34" charset="0"/>
              </a:defRPr>
            </a:lvl4pPr>
            <a:lvl5pPr marL="2057400" indent="-228600">
              <a:defRPr sz="16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9pPr>
          </a:lstStyle>
          <a:p>
            <a:pPr algn="ctr"/>
            <a:r>
              <a:rPr lang="en-US" altLang="en-US"/>
              <a:t>Wear a jacket</a:t>
            </a:r>
          </a:p>
        </p:txBody>
      </p:sp>
      <p:sp>
        <p:nvSpPr>
          <p:cNvPr id="219142" name="Rectangle 7">
            <a:extLst>
              <a:ext uri="{FF2B5EF4-FFF2-40B4-BE49-F238E27FC236}">
                <a16:creationId xmlns:a16="http://schemas.microsoft.com/office/drawing/2014/main" id="{88AA0E34-14C0-CDC8-B3EF-45F4B15F4C2D}"/>
              </a:ext>
            </a:extLst>
          </p:cNvPr>
          <p:cNvSpPr>
            <a:spLocks noChangeArrowheads="1"/>
          </p:cNvSpPr>
          <p:nvPr/>
        </p:nvSpPr>
        <p:spPr bwMode="auto">
          <a:xfrm>
            <a:off x="6264275" y="3035300"/>
            <a:ext cx="1238250" cy="1114425"/>
          </a:xfrm>
          <a:prstGeom prst="rect">
            <a:avLst/>
          </a:prstGeom>
          <a:solidFill>
            <a:schemeClr val="accent1"/>
          </a:solidFill>
          <a:ln w="12700"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600">
                <a:solidFill>
                  <a:schemeClr val="tx1"/>
                </a:solidFill>
                <a:latin typeface="Times New Roman" panose="02020603050405020304" pitchFamily="18" charset="0"/>
                <a:cs typeface="Arial" panose="020B0604020202020204" pitchFamily="34" charset="0"/>
              </a:defRPr>
            </a:lvl1pPr>
            <a:lvl2pPr marL="742950" indent="-285750">
              <a:defRPr sz="1600">
                <a:solidFill>
                  <a:schemeClr val="tx1"/>
                </a:solidFill>
                <a:latin typeface="Times New Roman" panose="02020603050405020304" pitchFamily="18" charset="0"/>
                <a:cs typeface="Arial" panose="020B0604020202020204" pitchFamily="34" charset="0"/>
              </a:defRPr>
            </a:lvl2pPr>
            <a:lvl3pPr marL="1143000" indent="-228600">
              <a:defRPr sz="1600">
                <a:solidFill>
                  <a:schemeClr val="tx1"/>
                </a:solidFill>
                <a:latin typeface="Times New Roman" panose="02020603050405020304" pitchFamily="18" charset="0"/>
                <a:cs typeface="Arial" panose="020B0604020202020204" pitchFamily="34" charset="0"/>
              </a:defRPr>
            </a:lvl3pPr>
            <a:lvl4pPr marL="1600200" indent="-228600">
              <a:defRPr sz="1600">
                <a:solidFill>
                  <a:schemeClr val="tx1"/>
                </a:solidFill>
                <a:latin typeface="Times New Roman" panose="02020603050405020304" pitchFamily="18" charset="0"/>
                <a:cs typeface="Arial" panose="020B0604020202020204" pitchFamily="34" charset="0"/>
              </a:defRPr>
            </a:lvl4pPr>
            <a:lvl5pPr marL="2057400" indent="-228600">
              <a:defRPr sz="16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9pPr>
          </a:lstStyle>
          <a:p>
            <a:pPr algn="ctr"/>
            <a:r>
              <a:rPr lang="en-US" altLang="en-US"/>
              <a:t>Wear a tshirt</a:t>
            </a:r>
          </a:p>
        </p:txBody>
      </p:sp>
      <p:cxnSp>
        <p:nvCxnSpPr>
          <p:cNvPr id="219143" name="Straight Arrow Connector 9">
            <a:extLst>
              <a:ext uri="{FF2B5EF4-FFF2-40B4-BE49-F238E27FC236}">
                <a16:creationId xmlns:a16="http://schemas.microsoft.com/office/drawing/2014/main" id="{DDAF12FC-F0D4-BA4C-9F8B-6000B439CEEE}"/>
              </a:ext>
            </a:extLst>
          </p:cNvPr>
          <p:cNvCxnSpPr>
            <a:cxnSpLocks noChangeShapeType="1"/>
            <a:stCxn id="219140" idx="2"/>
            <a:endCxn id="219139" idx="0"/>
          </p:cNvCxnSpPr>
          <p:nvPr/>
        </p:nvCxnSpPr>
        <p:spPr bwMode="auto">
          <a:xfrm flipH="1">
            <a:off x="4572000" y="2471738"/>
            <a:ext cx="0" cy="430212"/>
          </a:xfrm>
          <a:prstGeom prst="straightConnector1">
            <a:avLst/>
          </a:prstGeom>
          <a:noFill/>
          <a:ln w="12700" algn="ctr">
            <a:solidFill>
              <a:schemeClr val="tx1"/>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9144" name="Straight Arrow Connector 11">
            <a:extLst>
              <a:ext uri="{FF2B5EF4-FFF2-40B4-BE49-F238E27FC236}">
                <a16:creationId xmlns:a16="http://schemas.microsoft.com/office/drawing/2014/main" id="{1D806434-2410-C6FB-D64B-EE2044EB6226}"/>
              </a:ext>
            </a:extLst>
          </p:cNvPr>
          <p:cNvCxnSpPr>
            <a:cxnSpLocks noChangeShapeType="1"/>
            <a:stCxn id="219139" idx="2"/>
            <a:endCxn id="219141" idx="0"/>
          </p:cNvCxnSpPr>
          <p:nvPr/>
        </p:nvCxnSpPr>
        <p:spPr bwMode="auto">
          <a:xfrm>
            <a:off x="4572000" y="4284663"/>
            <a:ext cx="0" cy="488950"/>
          </a:xfrm>
          <a:prstGeom prst="straightConnector1">
            <a:avLst/>
          </a:prstGeom>
          <a:noFill/>
          <a:ln w="12700" algn="ctr">
            <a:solidFill>
              <a:schemeClr val="tx1"/>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9145" name="Straight Arrow Connector 13">
            <a:extLst>
              <a:ext uri="{FF2B5EF4-FFF2-40B4-BE49-F238E27FC236}">
                <a16:creationId xmlns:a16="http://schemas.microsoft.com/office/drawing/2014/main" id="{516B9AD1-78F0-7186-CEBA-006EA695854A}"/>
              </a:ext>
            </a:extLst>
          </p:cNvPr>
          <p:cNvCxnSpPr>
            <a:cxnSpLocks noChangeShapeType="1"/>
            <a:stCxn id="219139" idx="3"/>
            <a:endCxn id="219142" idx="1"/>
          </p:cNvCxnSpPr>
          <p:nvPr/>
        </p:nvCxnSpPr>
        <p:spPr bwMode="auto">
          <a:xfrm>
            <a:off x="5311775" y="3592513"/>
            <a:ext cx="952500" cy="0"/>
          </a:xfrm>
          <a:prstGeom prst="straightConnector1">
            <a:avLst/>
          </a:prstGeom>
          <a:noFill/>
          <a:ln w="12700" algn="ctr">
            <a:solidFill>
              <a:schemeClr val="tx1"/>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9146" name="TextBox 14">
            <a:extLst>
              <a:ext uri="{FF2B5EF4-FFF2-40B4-BE49-F238E27FC236}">
                <a16:creationId xmlns:a16="http://schemas.microsoft.com/office/drawing/2014/main" id="{362C2BB9-0D3D-25DB-31BC-CE9A0280E274}"/>
              </a:ext>
            </a:extLst>
          </p:cNvPr>
          <p:cNvSpPr txBox="1">
            <a:spLocks noChangeArrowheads="1"/>
          </p:cNvSpPr>
          <p:nvPr/>
        </p:nvSpPr>
        <p:spPr bwMode="auto">
          <a:xfrm>
            <a:off x="5551488" y="3275013"/>
            <a:ext cx="3317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cs typeface="Arial" panose="020B0604020202020204" pitchFamily="34" charset="0"/>
              </a:defRPr>
            </a:lvl1pPr>
            <a:lvl2pPr marL="742950" indent="-285750">
              <a:defRPr sz="1600">
                <a:solidFill>
                  <a:schemeClr val="tx1"/>
                </a:solidFill>
                <a:latin typeface="Times New Roman" panose="02020603050405020304" pitchFamily="18" charset="0"/>
                <a:cs typeface="Arial" panose="020B0604020202020204" pitchFamily="34" charset="0"/>
              </a:defRPr>
            </a:lvl2pPr>
            <a:lvl3pPr marL="1143000" indent="-228600">
              <a:defRPr sz="1600">
                <a:solidFill>
                  <a:schemeClr val="tx1"/>
                </a:solidFill>
                <a:latin typeface="Times New Roman" panose="02020603050405020304" pitchFamily="18" charset="0"/>
                <a:cs typeface="Arial" panose="020B0604020202020204" pitchFamily="34" charset="0"/>
              </a:defRPr>
            </a:lvl3pPr>
            <a:lvl4pPr marL="1600200" indent="-228600">
              <a:defRPr sz="1600">
                <a:solidFill>
                  <a:schemeClr val="tx1"/>
                </a:solidFill>
                <a:latin typeface="Times New Roman" panose="02020603050405020304" pitchFamily="18" charset="0"/>
                <a:cs typeface="Arial" panose="020B0604020202020204" pitchFamily="34" charset="0"/>
              </a:defRPr>
            </a:lvl4pPr>
            <a:lvl5pPr marL="2057400" indent="-228600">
              <a:defRPr sz="16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9pPr>
          </a:lstStyle>
          <a:p>
            <a:r>
              <a:rPr lang="en-US" altLang="en-US"/>
              <a:t>N</a:t>
            </a:r>
          </a:p>
        </p:txBody>
      </p:sp>
      <p:sp>
        <p:nvSpPr>
          <p:cNvPr id="219147" name="TextBox 15">
            <a:extLst>
              <a:ext uri="{FF2B5EF4-FFF2-40B4-BE49-F238E27FC236}">
                <a16:creationId xmlns:a16="http://schemas.microsoft.com/office/drawing/2014/main" id="{62527886-E6E4-5043-F85D-EDA84BFC1E02}"/>
              </a:ext>
            </a:extLst>
          </p:cNvPr>
          <p:cNvSpPr txBox="1">
            <a:spLocks noChangeArrowheads="1"/>
          </p:cNvSpPr>
          <p:nvPr/>
        </p:nvSpPr>
        <p:spPr bwMode="auto">
          <a:xfrm>
            <a:off x="4610100" y="4359275"/>
            <a:ext cx="331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cs typeface="Arial" panose="020B0604020202020204" pitchFamily="34" charset="0"/>
              </a:defRPr>
            </a:lvl1pPr>
            <a:lvl2pPr marL="742950" indent="-285750">
              <a:defRPr sz="1600">
                <a:solidFill>
                  <a:schemeClr val="tx1"/>
                </a:solidFill>
                <a:latin typeface="Times New Roman" panose="02020603050405020304" pitchFamily="18" charset="0"/>
                <a:cs typeface="Arial" panose="020B0604020202020204" pitchFamily="34" charset="0"/>
              </a:defRPr>
            </a:lvl2pPr>
            <a:lvl3pPr marL="1143000" indent="-228600">
              <a:defRPr sz="1600">
                <a:solidFill>
                  <a:schemeClr val="tx1"/>
                </a:solidFill>
                <a:latin typeface="Times New Roman" panose="02020603050405020304" pitchFamily="18" charset="0"/>
                <a:cs typeface="Arial" panose="020B0604020202020204" pitchFamily="34" charset="0"/>
              </a:defRPr>
            </a:lvl3pPr>
            <a:lvl4pPr marL="1600200" indent="-228600">
              <a:defRPr sz="1600">
                <a:solidFill>
                  <a:schemeClr val="tx1"/>
                </a:solidFill>
                <a:latin typeface="Times New Roman" panose="02020603050405020304" pitchFamily="18" charset="0"/>
                <a:cs typeface="Arial" panose="020B0604020202020204" pitchFamily="34" charset="0"/>
              </a:defRPr>
            </a:lvl4pPr>
            <a:lvl5pPr marL="2057400" indent="-228600">
              <a:defRPr sz="16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9pPr>
          </a:lstStyle>
          <a:p>
            <a:r>
              <a:rPr lang="en-US" altLang="en-US"/>
              <a:t>Y</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Number Placeholder 4">
            <a:extLst>
              <a:ext uri="{FF2B5EF4-FFF2-40B4-BE49-F238E27FC236}">
                <a16:creationId xmlns:a16="http://schemas.microsoft.com/office/drawing/2014/main" id="{1B11B94F-3463-94AD-E575-FD73788D9C4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DCF8C32-CFF3-724A-8E53-5D55BB12A9F8}" type="slidenum">
              <a:rPr lang="en-US" altLang="en-US" sz="1400"/>
              <a:pPr>
                <a:spcBef>
                  <a:spcPct val="0"/>
                </a:spcBef>
                <a:buClrTx/>
                <a:buSzTx/>
                <a:buFontTx/>
                <a:buNone/>
              </a:pPr>
              <a:t>51</a:t>
            </a:fld>
            <a:endParaRPr lang="en-US" altLang="en-US" sz="1400"/>
          </a:p>
        </p:txBody>
      </p:sp>
      <p:sp>
        <p:nvSpPr>
          <p:cNvPr id="65538" name="Rectangle 2">
            <a:extLst>
              <a:ext uri="{FF2B5EF4-FFF2-40B4-BE49-F238E27FC236}">
                <a16:creationId xmlns:a16="http://schemas.microsoft.com/office/drawing/2014/main" id="{DED219D4-7DAD-6203-3F24-F4DE804EA80D}"/>
              </a:ext>
            </a:extLst>
          </p:cNvPr>
          <p:cNvSpPr>
            <a:spLocks noGrp="1" noChangeArrowheads="1"/>
          </p:cNvSpPr>
          <p:nvPr>
            <p:ph type="title"/>
          </p:nvPr>
        </p:nvSpPr>
        <p:spPr>
          <a:xfrm>
            <a:off x="685800" y="304800"/>
            <a:ext cx="7772400" cy="533400"/>
          </a:xfrm>
        </p:spPr>
        <p:txBody>
          <a:bodyPr/>
          <a:lstStyle/>
          <a:p>
            <a:r>
              <a:rPr lang="en-US" altLang="en-US" sz="3900"/>
              <a:t>The </a:t>
            </a:r>
            <a:r>
              <a:rPr lang="en-US" altLang="en-US" sz="3900">
                <a:latin typeface="Courier New" panose="02070309020205020404" pitchFamily="49" charset="0"/>
              </a:rPr>
              <a:t>boolean</a:t>
            </a:r>
            <a:r>
              <a:rPr lang="en-US" altLang="en-US" sz="3900"/>
              <a:t> Type and Operators</a:t>
            </a:r>
            <a:endParaRPr lang="en-US" altLang="en-US"/>
          </a:p>
        </p:txBody>
      </p:sp>
      <p:sp>
        <p:nvSpPr>
          <p:cNvPr id="65539" name="Rectangle 3">
            <a:extLst>
              <a:ext uri="{FF2B5EF4-FFF2-40B4-BE49-F238E27FC236}">
                <a16:creationId xmlns:a16="http://schemas.microsoft.com/office/drawing/2014/main" id="{2AB7341E-7404-A5B6-8021-339CFE390448}"/>
              </a:ext>
            </a:extLst>
          </p:cNvPr>
          <p:cNvSpPr>
            <a:spLocks noGrp="1" noChangeArrowheads="1"/>
          </p:cNvSpPr>
          <p:nvPr>
            <p:ph type="body" idx="1"/>
          </p:nvPr>
        </p:nvSpPr>
        <p:spPr>
          <a:xfrm>
            <a:off x="457200" y="1066800"/>
            <a:ext cx="8305800" cy="4051300"/>
          </a:xfrm>
        </p:spPr>
        <p:txBody>
          <a:bodyPr/>
          <a:lstStyle/>
          <a:p>
            <a:pPr marL="0" indent="0">
              <a:spcBef>
                <a:spcPct val="100000"/>
              </a:spcBef>
              <a:buFont typeface="Monotype Sorts" pitchFamily="2" charset="2"/>
              <a:buNone/>
            </a:pPr>
            <a:r>
              <a:rPr lang="en-US" altLang="en-US"/>
              <a:t>Often in a program you need to compare two values, such as whether i is greater than j. Java provides six comparison operators (also known as relational operators) that can be used to compare two values. The result of the comparison is a Boolean value: true or false. </a:t>
            </a:r>
          </a:p>
          <a:p>
            <a:pPr marL="0" indent="0">
              <a:spcBef>
                <a:spcPct val="100000"/>
              </a:spcBef>
              <a:buFont typeface="Monotype Sorts" pitchFamily="2" charset="2"/>
              <a:buNone/>
            </a:pPr>
            <a:r>
              <a:rPr lang="en-US" altLang="en-US" sz="3000" b="1">
                <a:latin typeface="Courier New" panose="02070309020205020404" pitchFamily="49" charset="0"/>
              </a:rPr>
              <a:t>boolean b = (1 &gt; 2);</a:t>
            </a:r>
            <a:r>
              <a:rPr lang="en-US" altLang="en-US" b="1">
                <a:latin typeface="Book Antiqua" panose="02040602050305030304" pitchFamily="18" charset="0"/>
              </a:rPr>
              <a:t> </a:t>
            </a:r>
            <a:endParaRPr lang="en-US" altLang="en-US" b="1"/>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Number Placeholder 4">
            <a:extLst>
              <a:ext uri="{FF2B5EF4-FFF2-40B4-BE49-F238E27FC236}">
                <a16:creationId xmlns:a16="http://schemas.microsoft.com/office/drawing/2014/main" id="{94990054-D7CD-0A96-4F45-11C3193A111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1246678-3CBF-1D4B-8951-F5CC6FC78EC8}" type="slidenum">
              <a:rPr lang="en-US" altLang="en-US" sz="1400"/>
              <a:pPr>
                <a:spcBef>
                  <a:spcPct val="0"/>
                </a:spcBef>
                <a:buClrTx/>
                <a:buSzTx/>
                <a:buFontTx/>
                <a:buNone/>
              </a:pPr>
              <a:t>52</a:t>
            </a:fld>
            <a:endParaRPr lang="en-US" altLang="en-US" sz="1400"/>
          </a:p>
        </p:txBody>
      </p:sp>
      <p:sp>
        <p:nvSpPr>
          <p:cNvPr id="67586" name="Rectangle 2">
            <a:extLst>
              <a:ext uri="{FF2B5EF4-FFF2-40B4-BE49-F238E27FC236}">
                <a16:creationId xmlns:a16="http://schemas.microsoft.com/office/drawing/2014/main" id="{F7C66EA8-8C43-664A-9DF0-A0E0192F3F64}"/>
              </a:ext>
            </a:extLst>
          </p:cNvPr>
          <p:cNvSpPr>
            <a:spLocks noGrp="1" noChangeArrowheads="1"/>
          </p:cNvSpPr>
          <p:nvPr>
            <p:ph type="title"/>
          </p:nvPr>
        </p:nvSpPr>
        <p:spPr>
          <a:xfrm>
            <a:off x="533400" y="0"/>
            <a:ext cx="7772400" cy="1371600"/>
          </a:xfrm>
        </p:spPr>
        <p:txBody>
          <a:bodyPr/>
          <a:lstStyle/>
          <a:p>
            <a:r>
              <a:rPr lang="en-US" altLang="en-US"/>
              <a:t>Relational Operators</a:t>
            </a:r>
          </a:p>
        </p:txBody>
      </p:sp>
      <p:sp>
        <p:nvSpPr>
          <p:cNvPr id="67587" name="Rectangle 5">
            <a:extLst>
              <a:ext uri="{FF2B5EF4-FFF2-40B4-BE49-F238E27FC236}">
                <a16:creationId xmlns:a16="http://schemas.microsoft.com/office/drawing/2014/main" id="{F1D03B95-0DDD-18A8-A4B8-BADC9691D4B0}"/>
              </a:ext>
            </a:extLst>
          </p:cNvPr>
          <p:cNvSpPr>
            <a:spLocks noChangeArrowheads="1"/>
          </p:cNvSpPr>
          <p:nvPr/>
        </p:nvSpPr>
        <p:spPr bwMode="auto">
          <a:xfrm>
            <a:off x="0" y="2647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7588" name="Rectangle 7">
            <a:extLst>
              <a:ext uri="{FF2B5EF4-FFF2-40B4-BE49-F238E27FC236}">
                <a16:creationId xmlns:a16="http://schemas.microsoft.com/office/drawing/2014/main" id="{0674AD35-B976-9C97-39CF-584DF8341A22}"/>
              </a:ext>
            </a:extLst>
          </p:cNvPr>
          <p:cNvSpPr>
            <a:spLocks noChangeArrowheads="1"/>
          </p:cNvSpPr>
          <p:nvPr/>
        </p:nvSpPr>
        <p:spPr bwMode="auto">
          <a:xfrm>
            <a:off x="0" y="2647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7589" name="Object 6">
            <a:extLst>
              <a:ext uri="{FF2B5EF4-FFF2-40B4-BE49-F238E27FC236}">
                <a16:creationId xmlns:a16="http://schemas.microsoft.com/office/drawing/2014/main" id="{99389618-69C8-219A-7A87-FB2501B2D34F}"/>
              </a:ext>
            </a:extLst>
          </p:cNvPr>
          <p:cNvGraphicFramePr>
            <a:graphicFrameLocks noChangeAspect="1"/>
          </p:cNvGraphicFramePr>
          <p:nvPr/>
        </p:nvGraphicFramePr>
        <p:xfrm>
          <a:off x="193675" y="1431925"/>
          <a:ext cx="8794750" cy="3255963"/>
        </p:xfrm>
        <a:graphic>
          <a:graphicData uri="http://schemas.openxmlformats.org/presentationml/2006/ole">
            <mc:AlternateContent xmlns:mc="http://schemas.openxmlformats.org/markup-compatibility/2006">
              <mc:Choice xmlns:v="urn:schemas-microsoft-com:vml" Requires="v">
                <p:oleObj name="Picture" r:id="rId3" imgW="4229100" imgH="1562100" progId="Word.Picture.8">
                  <p:embed/>
                </p:oleObj>
              </mc:Choice>
              <mc:Fallback>
                <p:oleObj name="Picture" r:id="rId3" imgW="4229100" imgH="156210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675" y="1431925"/>
                        <a:ext cx="8794750" cy="325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Number Placeholder 4">
            <a:extLst>
              <a:ext uri="{FF2B5EF4-FFF2-40B4-BE49-F238E27FC236}">
                <a16:creationId xmlns:a16="http://schemas.microsoft.com/office/drawing/2014/main" id="{142332F0-512F-17AB-6709-E18120E754C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544F5A4-B28E-EF49-B6E2-33B6674D59BF}" type="slidenum">
              <a:rPr lang="en-US" altLang="en-US" sz="1400"/>
              <a:pPr>
                <a:spcBef>
                  <a:spcPct val="0"/>
                </a:spcBef>
                <a:buClrTx/>
                <a:buSzTx/>
                <a:buFontTx/>
                <a:buNone/>
              </a:pPr>
              <a:t>53</a:t>
            </a:fld>
            <a:endParaRPr lang="en-US" altLang="en-US" sz="1400"/>
          </a:p>
        </p:txBody>
      </p:sp>
      <p:sp>
        <p:nvSpPr>
          <p:cNvPr id="69634" name="Rectangle 2">
            <a:extLst>
              <a:ext uri="{FF2B5EF4-FFF2-40B4-BE49-F238E27FC236}">
                <a16:creationId xmlns:a16="http://schemas.microsoft.com/office/drawing/2014/main" id="{B2986EF6-912A-D9F2-446A-F2FF1873A8F8}"/>
              </a:ext>
            </a:extLst>
          </p:cNvPr>
          <p:cNvSpPr>
            <a:spLocks noGrp="1" noChangeArrowheads="1"/>
          </p:cNvSpPr>
          <p:nvPr>
            <p:ph type="title"/>
          </p:nvPr>
        </p:nvSpPr>
        <p:spPr>
          <a:xfrm>
            <a:off x="304800" y="304800"/>
            <a:ext cx="8458200" cy="838200"/>
          </a:xfrm>
        </p:spPr>
        <p:txBody>
          <a:bodyPr/>
          <a:lstStyle/>
          <a:p>
            <a:r>
              <a:rPr lang="en-US" altLang="en-US" sz="4000"/>
              <a:t>Problem: A Simple Math Learning Tool</a:t>
            </a:r>
          </a:p>
        </p:txBody>
      </p:sp>
      <p:sp>
        <p:nvSpPr>
          <p:cNvPr id="69635" name="Text Box 5">
            <a:extLst>
              <a:ext uri="{FF2B5EF4-FFF2-40B4-BE49-F238E27FC236}">
                <a16:creationId xmlns:a16="http://schemas.microsoft.com/office/drawing/2014/main" id="{8E045178-3ABD-743D-2443-E5A7F0F3E1AE}"/>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69636" name="Text Box 6">
            <a:extLst>
              <a:ext uri="{FF2B5EF4-FFF2-40B4-BE49-F238E27FC236}">
                <a16:creationId xmlns:a16="http://schemas.microsoft.com/office/drawing/2014/main" id="{42680278-139C-A206-DD28-C55D007B9337}"/>
              </a:ext>
            </a:extLst>
          </p:cNvPr>
          <p:cNvSpPr txBox="1">
            <a:spLocks noChangeArrowheads="1"/>
          </p:cNvSpPr>
          <p:nvPr/>
        </p:nvSpPr>
        <p:spPr bwMode="auto">
          <a:xfrm>
            <a:off x="268288" y="1568450"/>
            <a:ext cx="8607425" cy="354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a:t>This example creates a program to let a first grader practice additions. The program randomly generates two single-digit integers number1 and number2 and displays a question such as “What is 7 + 9?” to the student. After the student types the answer, the program displays a message to indicate whether the answer is true or false.</a:t>
            </a:r>
          </a:p>
        </p:txBody>
      </p:sp>
      <p:sp>
        <p:nvSpPr>
          <p:cNvPr id="69637" name="Rectangle 10">
            <a:hlinkClick r:id="rId3"/>
            <a:extLst>
              <a:ext uri="{FF2B5EF4-FFF2-40B4-BE49-F238E27FC236}">
                <a16:creationId xmlns:a16="http://schemas.microsoft.com/office/drawing/2014/main" id="{5EF45E2E-B088-B682-F221-AE48858B4011}"/>
              </a:ext>
            </a:extLst>
          </p:cNvPr>
          <p:cNvSpPr>
            <a:spLocks noChangeArrowheads="1"/>
          </p:cNvSpPr>
          <p:nvPr/>
        </p:nvSpPr>
        <p:spPr bwMode="auto">
          <a:xfrm>
            <a:off x="6642100" y="5648325"/>
            <a:ext cx="21209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AdditionQuiz</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Number Placeholder 4">
            <a:extLst>
              <a:ext uri="{FF2B5EF4-FFF2-40B4-BE49-F238E27FC236}">
                <a16:creationId xmlns:a16="http://schemas.microsoft.com/office/drawing/2014/main" id="{3BF74A82-836C-6B16-508E-45B0FC5F5A4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8EA9C2E-636E-B649-BDD2-0EA1344832C1}" type="slidenum">
              <a:rPr lang="en-US" altLang="en-US" sz="1400"/>
              <a:pPr>
                <a:spcBef>
                  <a:spcPct val="0"/>
                </a:spcBef>
                <a:buClrTx/>
                <a:buSzTx/>
                <a:buFontTx/>
                <a:buNone/>
              </a:pPr>
              <a:t>54</a:t>
            </a:fld>
            <a:endParaRPr lang="en-US" altLang="en-US" sz="1400"/>
          </a:p>
        </p:txBody>
      </p:sp>
      <p:sp>
        <p:nvSpPr>
          <p:cNvPr id="71682" name="Rectangle 2">
            <a:extLst>
              <a:ext uri="{FF2B5EF4-FFF2-40B4-BE49-F238E27FC236}">
                <a16:creationId xmlns:a16="http://schemas.microsoft.com/office/drawing/2014/main" id="{F50A1B8B-7F22-A295-2F35-08D4BEE7C111}"/>
              </a:ext>
            </a:extLst>
          </p:cNvPr>
          <p:cNvSpPr>
            <a:spLocks noGrp="1" noChangeArrowheads="1"/>
          </p:cNvSpPr>
          <p:nvPr>
            <p:ph type="title"/>
          </p:nvPr>
        </p:nvSpPr>
        <p:spPr>
          <a:xfrm>
            <a:off x="685800" y="152400"/>
            <a:ext cx="7772400" cy="533400"/>
          </a:xfrm>
        </p:spPr>
        <p:txBody>
          <a:bodyPr/>
          <a:lstStyle/>
          <a:p>
            <a:r>
              <a:rPr lang="en-US" altLang="en-US"/>
              <a:t>One-way </a:t>
            </a:r>
            <a:r>
              <a:rPr lang="en-US" altLang="en-US" sz="4200">
                <a:latin typeface="Courier New" panose="02070309020205020404" pitchFamily="49" charset="0"/>
              </a:rPr>
              <a:t>if</a:t>
            </a:r>
            <a:r>
              <a:rPr lang="en-US" altLang="en-US"/>
              <a:t> Statements</a:t>
            </a:r>
            <a:endParaRPr lang="en-US" altLang="en-US" sz="5400"/>
          </a:p>
        </p:txBody>
      </p:sp>
      <p:sp>
        <p:nvSpPr>
          <p:cNvPr id="71683" name="Rectangle 6">
            <a:extLst>
              <a:ext uri="{FF2B5EF4-FFF2-40B4-BE49-F238E27FC236}">
                <a16:creationId xmlns:a16="http://schemas.microsoft.com/office/drawing/2014/main" id="{9C91B912-34FB-974F-430F-201A57C904D4}"/>
              </a:ext>
            </a:extLst>
          </p:cNvPr>
          <p:cNvSpPr>
            <a:spLocks noChangeArrowheads="1"/>
          </p:cNvSpPr>
          <p:nvPr/>
        </p:nvSpPr>
        <p:spPr bwMode="auto">
          <a:xfrm>
            <a:off x="1995488" y="2071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684" name="Rectangle 7">
            <a:extLst>
              <a:ext uri="{FF2B5EF4-FFF2-40B4-BE49-F238E27FC236}">
                <a16:creationId xmlns:a16="http://schemas.microsoft.com/office/drawing/2014/main" id="{0CDE94E9-2E80-B7CE-0E2A-7AAAE757E169}"/>
              </a:ext>
            </a:extLst>
          </p:cNvPr>
          <p:cNvSpPr>
            <a:spLocks noGrp="1" noChangeArrowheads="1"/>
          </p:cNvSpPr>
          <p:nvPr>
            <p:ph type="body" idx="1"/>
          </p:nvPr>
        </p:nvSpPr>
        <p:spPr>
          <a:xfrm>
            <a:off x="304800" y="1752600"/>
            <a:ext cx="3886200" cy="914400"/>
          </a:xfrm>
        </p:spPr>
        <p:txBody>
          <a:bodyPr/>
          <a:lstStyle/>
          <a:p>
            <a:pPr>
              <a:lnSpc>
                <a:spcPct val="90000"/>
              </a:lnSpc>
              <a:buFont typeface="Monotype Sorts" pitchFamily="2" charset="2"/>
              <a:buNone/>
            </a:pPr>
            <a:r>
              <a:rPr lang="en-US" altLang="en-US" sz="2400"/>
              <a:t>if (boolean-expression) { </a:t>
            </a:r>
          </a:p>
          <a:p>
            <a:pPr>
              <a:lnSpc>
                <a:spcPct val="90000"/>
              </a:lnSpc>
              <a:spcBef>
                <a:spcPct val="0"/>
              </a:spcBef>
              <a:buFont typeface="Monotype Sorts" pitchFamily="2" charset="2"/>
              <a:buNone/>
            </a:pPr>
            <a:r>
              <a:rPr lang="en-US" altLang="en-US" sz="2400"/>
              <a:t>  statement(s);</a:t>
            </a:r>
          </a:p>
          <a:p>
            <a:pPr>
              <a:lnSpc>
                <a:spcPct val="90000"/>
              </a:lnSpc>
              <a:spcBef>
                <a:spcPct val="0"/>
              </a:spcBef>
              <a:buFont typeface="Monotype Sorts" pitchFamily="2" charset="2"/>
              <a:buNone/>
            </a:pPr>
            <a:r>
              <a:rPr lang="en-US" altLang="en-US" sz="2400"/>
              <a:t>}</a:t>
            </a:r>
          </a:p>
        </p:txBody>
      </p:sp>
      <p:pic>
        <p:nvPicPr>
          <p:cNvPr id="71685" name="Picture 10">
            <a:extLst>
              <a:ext uri="{FF2B5EF4-FFF2-40B4-BE49-F238E27FC236}">
                <a16:creationId xmlns:a16="http://schemas.microsoft.com/office/drawing/2014/main" id="{9340B4E7-98D3-3997-5BC0-577CB06B1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925" y="3098800"/>
            <a:ext cx="2460625" cy="341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686" name="Line 10">
            <a:extLst>
              <a:ext uri="{FF2B5EF4-FFF2-40B4-BE49-F238E27FC236}">
                <a16:creationId xmlns:a16="http://schemas.microsoft.com/office/drawing/2014/main" id="{1048FD83-88EE-B7D1-F4BB-AC3D69EF07BA}"/>
              </a:ext>
            </a:extLst>
          </p:cNvPr>
          <p:cNvSpPr>
            <a:spLocks noChangeShapeType="1"/>
          </p:cNvSpPr>
          <p:nvPr/>
        </p:nvSpPr>
        <p:spPr bwMode="auto">
          <a:xfrm>
            <a:off x="1038225" y="2590800"/>
            <a:ext cx="654050" cy="1066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1687" name="Picture 11">
            <a:extLst>
              <a:ext uri="{FF2B5EF4-FFF2-40B4-BE49-F238E27FC236}">
                <a16:creationId xmlns:a16="http://schemas.microsoft.com/office/drawing/2014/main" id="{EB8395D1-5E83-FAEC-9669-609351FBED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7450" y="3155950"/>
            <a:ext cx="5003800" cy="315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688" name="Line 11">
            <a:extLst>
              <a:ext uri="{FF2B5EF4-FFF2-40B4-BE49-F238E27FC236}">
                <a16:creationId xmlns:a16="http://schemas.microsoft.com/office/drawing/2014/main" id="{1BDD8872-503F-A51A-D149-73EBEC41A22B}"/>
              </a:ext>
            </a:extLst>
          </p:cNvPr>
          <p:cNvSpPr>
            <a:spLocks noChangeShapeType="1"/>
          </p:cNvSpPr>
          <p:nvPr/>
        </p:nvSpPr>
        <p:spPr bwMode="auto">
          <a:xfrm>
            <a:off x="4918075" y="2540000"/>
            <a:ext cx="533400" cy="1117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89" name="Rectangle 9">
            <a:extLst>
              <a:ext uri="{FF2B5EF4-FFF2-40B4-BE49-F238E27FC236}">
                <a16:creationId xmlns:a16="http://schemas.microsoft.com/office/drawing/2014/main" id="{240ED401-498E-A2F0-1A88-FAA7C1C7888B}"/>
              </a:ext>
            </a:extLst>
          </p:cNvPr>
          <p:cNvSpPr>
            <a:spLocks noChangeArrowheads="1"/>
          </p:cNvSpPr>
          <p:nvPr/>
        </p:nvSpPr>
        <p:spPr bwMode="auto">
          <a:xfrm>
            <a:off x="4800600" y="838200"/>
            <a:ext cx="41910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cs typeface="Times New Roman" panose="02020603050405020304" pitchFamily="18" charset="0"/>
              </a:rPr>
              <a:t>if (radius &gt;= 0) {</a:t>
            </a:r>
          </a:p>
          <a:p>
            <a:pPr>
              <a:buFont typeface="Monotype Sorts" pitchFamily="2" charset="2"/>
              <a:buNone/>
            </a:pPr>
            <a:r>
              <a:rPr lang="en-US" altLang="en-US" sz="2400">
                <a:cs typeface="Times New Roman" panose="02020603050405020304" pitchFamily="18" charset="0"/>
              </a:rPr>
              <a:t>  area = radius * radius * PI;</a:t>
            </a:r>
          </a:p>
          <a:p>
            <a:pPr>
              <a:buFont typeface="Monotype Sorts" pitchFamily="2" charset="2"/>
              <a:buNone/>
            </a:pPr>
            <a:r>
              <a:rPr lang="en-US" altLang="en-US" sz="2400">
                <a:cs typeface="Times New Roman" panose="02020603050405020304" pitchFamily="18" charset="0"/>
              </a:rPr>
              <a:t>  System.out.println("The area"     </a:t>
            </a:r>
          </a:p>
          <a:p>
            <a:pPr>
              <a:buFont typeface="Monotype Sorts" pitchFamily="2" charset="2"/>
              <a:buNone/>
            </a:pPr>
            <a:r>
              <a:rPr lang="en-US" altLang="en-US" sz="2400">
                <a:cs typeface="Times New Roman" panose="02020603050405020304" pitchFamily="18" charset="0"/>
              </a:rPr>
              <a:t>    + " for the circle of radius " </a:t>
            </a:r>
          </a:p>
          <a:p>
            <a:pPr>
              <a:buFont typeface="Monotype Sorts" pitchFamily="2" charset="2"/>
              <a:buNone/>
            </a:pPr>
            <a:r>
              <a:rPr lang="en-US" altLang="en-US" sz="2400">
                <a:cs typeface="Times New Roman" panose="02020603050405020304" pitchFamily="18" charset="0"/>
              </a:rPr>
              <a:t>    + radius + " is " + area);</a:t>
            </a:r>
          </a:p>
          <a:p>
            <a:pPr>
              <a:buFont typeface="Monotype Sorts" pitchFamily="2" charset="2"/>
              <a:buNone/>
            </a:pPr>
            <a:r>
              <a:rPr lang="en-US" altLang="en-US" sz="2400">
                <a:cs typeface="Times New Roman" panose="02020603050405020304" pitchFamily="18" charset="0"/>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Number Placeholder 4">
            <a:extLst>
              <a:ext uri="{FF2B5EF4-FFF2-40B4-BE49-F238E27FC236}">
                <a16:creationId xmlns:a16="http://schemas.microsoft.com/office/drawing/2014/main" id="{52A8AC78-1D05-3BEB-F26E-B584BBAAA2F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3CD2158-FD51-7A4F-B273-4113A824BEA7}" type="slidenum">
              <a:rPr lang="en-US" altLang="en-US" sz="1400"/>
              <a:pPr>
                <a:spcBef>
                  <a:spcPct val="0"/>
                </a:spcBef>
                <a:buClrTx/>
                <a:buSzTx/>
                <a:buFontTx/>
                <a:buNone/>
              </a:pPr>
              <a:t>55</a:t>
            </a:fld>
            <a:endParaRPr lang="en-US" altLang="en-US" sz="1400"/>
          </a:p>
        </p:txBody>
      </p:sp>
      <p:sp>
        <p:nvSpPr>
          <p:cNvPr id="73730" name="Rectangle 2">
            <a:extLst>
              <a:ext uri="{FF2B5EF4-FFF2-40B4-BE49-F238E27FC236}">
                <a16:creationId xmlns:a16="http://schemas.microsoft.com/office/drawing/2014/main" id="{DECB9D8A-81C0-068E-4A5A-3FE98FE8FA99}"/>
              </a:ext>
            </a:extLst>
          </p:cNvPr>
          <p:cNvSpPr>
            <a:spLocks noGrp="1" noChangeArrowheads="1"/>
          </p:cNvSpPr>
          <p:nvPr>
            <p:ph type="title"/>
          </p:nvPr>
        </p:nvSpPr>
        <p:spPr>
          <a:xfrm>
            <a:off x="685800" y="304800"/>
            <a:ext cx="7772400" cy="533400"/>
          </a:xfrm>
        </p:spPr>
        <p:txBody>
          <a:bodyPr/>
          <a:lstStyle/>
          <a:p>
            <a:r>
              <a:rPr lang="en-US" altLang="en-US"/>
              <a:t>Note</a:t>
            </a:r>
            <a:endParaRPr lang="en-US" altLang="en-US" sz="5400"/>
          </a:p>
        </p:txBody>
      </p:sp>
      <p:sp>
        <p:nvSpPr>
          <p:cNvPr id="73731" name="Rectangle 3">
            <a:extLst>
              <a:ext uri="{FF2B5EF4-FFF2-40B4-BE49-F238E27FC236}">
                <a16:creationId xmlns:a16="http://schemas.microsoft.com/office/drawing/2014/main" id="{48E69EC2-0D14-B0BC-7DC1-079F27F48A60}"/>
              </a:ext>
            </a:extLst>
          </p:cNvPr>
          <p:cNvSpPr>
            <a:spLocks noChangeArrowheads="1"/>
          </p:cNvSpPr>
          <p:nvPr/>
        </p:nvSpPr>
        <p:spPr bwMode="auto">
          <a:xfrm>
            <a:off x="1995488" y="2071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3732" name="Rectangle 10">
            <a:extLst>
              <a:ext uri="{FF2B5EF4-FFF2-40B4-BE49-F238E27FC236}">
                <a16:creationId xmlns:a16="http://schemas.microsoft.com/office/drawing/2014/main" id="{78B2E987-FEFF-B015-C8C0-EC8C050AA0AE}"/>
              </a:ext>
            </a:extLst>
          </p:cNvPr>
          <p:cNvSpPr>
            <a:spLocks noChangeArrowheads="1"/>
          </p:cNvSpPr>
          <p:nvPr/>
        </p:nvSpPr>
        <p:spPr bwMode="auto">
          <a:xfrm>
            <a:off x="2138363"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3733" name="Rectangle 13">
            <a:extLst>
              <a:ext uri="{FF2B5EF4-FFF2-40B4-BE49-F238E27FC236}">
                <a16:creationId xmlns:a16="http://schemas.microsoft.com/office/drawing/2014/main" id="{C930CAD3-1153-582B-F00F-D1BD6A951473}"/>
              </a:ext>
            </a:extLst>
          </p:cNvPr>
          <p:cNvSpPr>
            <a:spLocks noChangeArrowheads="1"/>
          </p:cNvSpPr>
          <p:nvPr/>
        </p:nvSpPr>
        <p:spPr bwMode="auto">
          <a:xfrm>
            <a:off x="0" y="3113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73734" name="Object 12">
            <a:extLst>
              <a:ext uri="{FF2B5EF4-FFF2-40B4-BE49-F238E27FC236}">
                <a16:creationId xmlns:a16="http://schemas.microsoft.com/office/drawing/2014/main" id="{2D15BF7B-8D67-63C4-27AD-6C50D09BF1D0}"/>
              </a:ext>
            </a:extLst>
          </p:cNvPr>
          <p:cNvGraphicFramePr>
            <a:graphicFrameLocks noChangeAspect="1"/>
          </p:cNvGraphicFramePr>
          <p:nvPr/>
        </p:nvGraphicFramePr>
        <p:xfrm>
          <a:off x="269875" y="1393825"/>
          <a:ext cx="8604250" cy="1108075"/>
        </p:xfrm>
        <a:graphic>
          <a:graphicData uri="http://schemas.openxmlformats.org/presentationml/2006/ole">
            <mc:AlternateContent xmlns:mc="http://schemas.openxmlformats.org/markup-compatibility/2006">
              <mc:Choice xmlns:v="urn:schemas-microsoft-com:vml" Requires="v">
                <p:oleObj name="Picture" r:id="rId3" imgW="7734300" imgH="838200" progId="Word.Picture.8">
                  <p:embed/>
                </p:oleObj>
              </mc:Choice>
              <mc:Fallback>
                <p:oleObj name="Picture" r:id="rId3" imgW="7734300" imgH="838200" progId="Word.Picture.8">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875" y="1393825"/>
                        <a:ext cx="860425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35" name="Rectangle 15">
            <a:extLst>
              <a:ext uri="{FF2B5EF4-FFF2-40B4-BE49-F238E27FC236}">
                <a16:creationId xmlns:a16="http://schemas.microsoft.com/office/drawing/2014/main" id="{275BBF14-7FB5-D0BD-EE8F-200A342EE64C}"/>
              </a:ext>
            </a:extLst>
          </p:cNvPr>
          <p:cNvSpPr>
            <a:spLocks noChangeArrowheads="1"/>
          </p:cNvSpPr>
          <p:nvPr/>
        </p:nvSpPr>
        <p:spPr bwMode="auto">
          <a:xfrm>
            <a:off x="0" y="3097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73736" name="Object 14">
            <a:extLst>
              <a:ext uri="{FF2B5EF4-FFF2-40B4-BE49-F238E27FC236}">
                <a16:creationId xmlns:a16="http://schemas.microsoft.com/office/drawing/2014/main" id="{9675FB58-FCC4-D5EF-1B94-7EC0A7126D76}"/>
              </a:ext>
            </a:extLst>
          </p:cNvPr>
          <p:cNvGraphicFramePr>
            <a:graphicFrameLocks noChangeAspect="1"/>
          </p:cNvGraphicFramePr>
          <p:nvPr/>
        </p:nvGraphicFramePr>
        <p:xfrm>
          <a:off x="269875" y="3198813"/>
          <a:ext cx="8680450" cy="1054100"/>
        </p:xfrm>
        <a:graphic>
          <a:graphicData uri="http://schemas.openxmlformats.org/presentationml/2006/ole">
            <mc:AlternateContent xmlns:mc="http://schemas.openxmlformats.org/markup-compatibility/2006">
              <mc:Choice xmlns:v="urn:schemas-microsoft-com:vml" Requires="v">
                <p:oleObj name="Picture" r:id="rId5" imgW="8623300" imgH="863600" progId="Word.Picture.8">
                  <p:embed/>
                </p:oleObj>
              </mc:Choice>
              <mc:Fallback>
                <p:oleObj name="Picture" r:id="rId5" imgW="8623300" imgH="863600" progId="Word.Picture.8">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875" y="3198813"/>
                        <a:ext cx="868045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Number Placeholder 4">
            <a:extLst>
              <a:ext uri="{FF2B5EF4-FFF2-40B4-BE49-F238E27FC236}">
                <a16:creationId xmlns:a16="http://schemas.microsoft.com/office/drawing/2014/main" id="{636633AD-C6A7-758B-2F1F-7B0F521754C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770C83D-9547-D146-9A8B-346E894916A0}" type="slidenum">
              <a:rPr lang="en-US" altLang="en-US" sz="1400"/>
              <a:pPr>
                <a:spcBef>
                  <a:spcPct val="0"/>
                </a:spcBef>
                <a:buClrTx/>
                <a:buSzTx/>
                <a:buFontTx/>
                <a:buNone/>
              </a:pPr>
              <a:t>56</a:t>
            </a:fld>
            <a:endParaRPr lang="en-US" altLang="en-US" sz="1400"/>
          </a:p>
        </p:txBody>
      </p:sp>
      <p:sp>
        <p:nvSpPr>
          <p:cNvPr id="75778" name="Rectangle 2">
            <a:extLst>
              <a:ext uri="{FF2B5EF4-FFF2-40B4-BE49-F238E27FC236}">
                <a16:creationId xmlns:a16="http://schemas.microsoft.com/office/drawing/2014/main" id="{4F006E88-0763-0B47-C96B-A8DB7BD26F8B}"/>
              </a:ext>
            </a:extLst>
          </p:cNvPr>
          <p:cNvSpPr>
            <a:spLocks noGrp="1" noChangeArrowheads="1"/>
          </p:cNvSpPr>
          <p:nvPr>
            <p:ph type="title"/>
          </p:nvPr>
        </p:nvSpPr>
        <p:spPr>
          <a:xfrm>
            <a:off x="685800" y="0"/>
            <a:ext cx="7772400" cy="1428750"/>
          </a:xfrm>
        </p:spPr>
        <p:txBody>
          <a:bodyPr/>
          <a:lstStyle/>
          <a:p>
            <a:r>
              <a:rPr lang="en-US" altLang="en-US"/>
              <a:t>Simple if Demo</a:t>
            </a:r>
          </a:p>
        </p:txBody>
      </p:sp>
      <p:sp>
        <p:nvSpPr>
          <p:cNvPr id="75779" name="Text Box 11">
            <a:extLst>
              <a:ext uri="{FF2B5EF4-FFF2-40B4-BE49-F238E27FC236}">
                <a16:creationId xmlns:a16="http://schemas.microsoft.com/office/drawing/2014/main" id="{25856E7F-B08B-149A-6643-AC5D9910257D}"/>
              </a:ext>
            </a:extLst>
          </p:cNvPr>
          <p:cNvSpPr txBox="1">
            <a:spLocks noChangeArrowheads="1"/>
          </p:cNvSpPr>
          <p:nvPr/>
        </p:nvSpPr>
        <p:spPr bwMode="auto">
          <a:xfrm>
            <a:off x="423863" y="1816100"/>
            <a:ext cx="841057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Write a program that prompts the user to enter an integer. If the number is a multiple of 5, print HiFive. If the number is divisible by 2, print HiEven.</a:t>
            </a:r>
          </a:p>
        </p:txBody>
      </p:sp>
      <p:sp>
        <p:nvSpPr>
          <p:cNvPr id="75780" name="Rectangle 8">
            <a:hlinkClick r:id="rId3"/>
            <a:extLst>
              <a:ext uri="{FF2B5EF4-FFF2-40B4-BE49-F238E27FC236}">
                <a16:creationId xmlns:a16="http://schemas.microsoft.com/office/drawing/2014/main" id="{74595A42-3C47-799E-E0F8-F56F7D001D64}"/>
              </a:ext>
            </a:extLst>
          </p:cNvPr>
          <p:cNvSpPr>
            <a:spLocks noChangeArrowheads="1"/>
          </p:cNvSpPr>
          <p:nvPr/>
        </p:nvSpPr>
        <p:spPr bwMode="auto">
          <a:xfrm>
            <a:off x="4849813" y="5770563"/>
            <a:ext cx="20066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SimpleIfDemo</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Number Placeholder 4">
            <a:extLst>
              <a:ext uri="{FF2B5EF4-FFF2-40B4-BE49-F238E27FC236}">
                <a16:creationId xmlns:a16="http://schemas.microsoft.com/office/drawing/2014/main" id="{CA1BBD36-6F58-0105-4E9C-9140106E3B7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D5825B2-4F40-2D47-9452-D15F97F69E61}" type="slidenum">
              <a:rPr lang="en-US" altLang="en-US" sz="1400"/>
              <a:pPr>
                <a:spcBef>
                  <a:spcPct val="0"/>
                </a:spcBef>
                <a:buClrTx/>
                <a:buSzTx/>
                <a:buFontTx/>
                <a:buNone/>
              </a:pPr>
              <a:t>57</a:t>
            </a:fld>
            <a:endParaRPr lang="en-US" altLang="en-US" sz="1400"/>
          </a:p>
        </p:txBody>
      </p:sp>
      <p:sp>
        <p:nvSpPr>
          <p:cNvPr id="77826" name="Rectangle 2">
            <a:extLst>
              <a:ext uri="{FF2B5EF4-FFF2-40B4-BE49-F238E27FC236}">
                <a16:creationId xmlns:a16="http://schemas.microsoft.com/office/drawing/2014/main" id="{18F78B75-A0C2-7778-20C3-F3F2BED1018F}"/>
              </a:ext>
            </a:extLst>
          </p:cNvPr>
          <p:cNvSpPr>
            <a:spLocks noGrp="1" noChangeArrowheads="1"/>
          </p:cNvSpPr>
          <p:nvPr>
            <p:ph type="title"/>
          </p:nvPr>
        </p:nvSpPr>
        <p:spPr>
          <a:xfrm>
            <a:off x="685800" y="0"/>
            <a:ext cx="7772400" cy="1428750"/>
          </a:xfrm>
        </p:spPr>
        <p:txBody>
          <a:bodyPr/>
          <a:lstStyle/>
          <a:p>
            <a:r>
              <a:rPr lang="en-US" altLang="en-US"/>
              <a:t>The Two-way </a:t>
            </a:r>
            <a:r>
              <a:rPr lang="en-US" altLang="en-US" sz="4200">
                <a:latin typeface="Courier New" panose="02070309020205020404" pitchFamily="49" charset="0"/>
              </a:rPr>
              <a:t>if</a:t>
            </a:r>
            <a:r>
              <a:rPr lang="en-US" altLang="en-US"/>
              <a:t> Statement</a:t>
            </a:r>
            <a:endParaRPr lang="en-US" altLang="en-US">
              <a:solidFill>
                <a:schemeClr val="tx1"/>
              </a:solidFill>
            </a:endParaRPr>
          </a:p>
        </p:txBody>
      </p:sp>
      <p:sp>
        <p:nvSpPr>
          <p:cNvPr id="25604" name="Rectangle 3">
            <a:extLst>
              <a:ext uri="{FF2B5EF4-FFF2-40B4-BE49-F238E27FC236}">
                <a16:creationId xmlns:a16="http://schemas.microsoft.com/office/drawing/2014/main" id="{E378B2C7-4EC2-4EDF-AFB9-6EBD452E976B}"/>
              </a:ext>
            </a:extLst>
          </p:cNvPr>
          <p:cNvSpPr>
            <a:spLocks noGrp="1" noChangeArrowheads="1"/>
          </p:cNvSpPr>
          <p:nvPr>
            <p:ph type="body" idx="1"/>
          </p:nvPr>
        </p:nvSpPr>
        <p:spPr>
          <a:xfrm>
            <a:off x="692150" y="1085850"/>
            <a:ext cx="8001000" cy="2057400"/>
          </a:xfrm>
        </p:spPr>
        <p:txBody>
          <a:bodyPr/>
          <a:lstStyle/>
          <a:p>
            <a:pPr>
              <a:lnSpc>
                <a:spcPct val="90000"/>
              </a:lnSpc>
              <a:buFont typeface="Monotype Sorts" pitchFamily="2" charset="2"/>
              <a:buNone/>
              <a:defRPr/>
            </a:pPr>
            <a:r>
              <a:rPr lang="en-US" sz="2000" b="1" dirty="0">
                <a:solidFill>
                  <a:schemeClr val="accent4"/>
                </a:solidFill>
                <a:latin typeface="Courier New" pitchFamily="49" charset="0"/>
              </a:rPr>
              <a:t>if (</a:t>
            </a:r>
            <a:r>
              <a:rPr lang="en-US" sz="2000" b="1" dirty="0" err="1">
                <a:solidFill>
                  <a:schemeClr val="accent4"/>
                </a:solidFill>
                <a:latin typeface="Courier New" pitchFamily="49" charset="0"/>
              </a:rPr>
              <a:t>boolean</a:t>
            </a:r>
            <a:r>
              <a:rPr lang="en-US" sz="2000" b="1" dirty="0">
                <a:solidFill>
                  <a:schemeClr val="accent4"/>
                </a:solidFill>
                <a:latin typeface="Courier New" pitchFamily="49" charset="0"/>
              </a:rPr>
              <a:t>-expression) { </a:t>
            </a:r>
          </a:p>
          <a:p>
            <a:pPr>
              <a:lnSpc>
                <a:spcPct val="90000"/>
              </a:lnSpc>
              <a:buFont typeface="Monotype Sorts" pitchFamily="2" charset="2"/>
              <a:buNone/>
              <a:defRPr/>
            </a:pPr>
            <a:r>
              <a:rPr lang="en-US" sz="2000" b="1" dirty="0">
                <a:solidFill>
                  <a:schemeClr val="accent4"/>
                </a:solidFill>
                <a:latin typeface="Courier New" pitchFamily="49" charset="0"/>
              </a:rPr>
              <a:t>  statement(s)-for-the-true-case;</a:t>
            </a:r>
          </a:p>
          <a:p>
            <a:pPr>
              <a:lnSpc>
                <a:spcPct val="90000"/>
              </a:lnSpc>
              <a:buFont typeface="Monotype Sorts" pitchFamily="2" charset="2"/>
              <a:buNone/>
              <a:defRPr/>
            </a:pPr>
            <a:r>
              <a:rPr lang="en-US" sz="2000" b="1" dirty="0">
                <a:solidFill>
                  <a:schemeClr val="accent4"/>
                </a:solidFill>
                <a:latin typeface="Courier New" pitchFamily="49" charset="0"/>
              </a:rPr>
              <a:t>}</a:t>
            </a:r>
          </a:p>
          <a:p>
            <a:pPr>
              <a:lnSpc>
                <a:spcPct val="90000"/>
              </a:lnSpc>
              <a:buFont typeface="Monotype Sorts" pitchFamily="2" charset="2"/>
              <a:buNone/>
              <a:defRPr/>
            </a:pPr>
            <a:r>
              <a:rPr lang="en-US" sz="2000" b="1" dirty="0">
                <a:solidFill>
                  <a:schemeClr val="accent4"/>
                </a:solidFill>
                <a:latin typeface="Courier New" pitchFamily="49" charset="0"/>
              </a:rPr>
              <a:t>else {</a:t>
            </a:r>
          </a:p>
          <a:p>
            <a:pPr>
              <a:lnSpc>
                <a:spcPct val="90000"/>
              </a:lnSpc>
              <a:buFont typeface="Monotype Sorts" pitchFamily="2" charset="2"/>
              <a:buNone/>
              <a:defRPr/>
            </a:pPr>
            <a:r>
              <a:rPr lang="en-US" sz="2000" b="1" dirty="0">
                <a:solidFill>
                  <a:schemeClr val="accent4"/>
                </a:solidFill>
                <a:latin typeface="Courier New" pitchFamily="49" charset="0"/>
              </a:rPr>
              <a:t>  statement(s)-for-the-false-case;</a:t>
            </a:r>
          </a:p>
          <a:p>
            <a:pPr>
              <a:lnSpc>
                <a:spcPct val="90000"/>
              </a:lnSpc>
              <a:buFont typeface="Monotype Sorts" pitchFamily="2" charset="2"/>
              <a:buNone/>
              <a:defRPr/>
            </a:pPr>
            <a:r>
              <a:rPr lang="en-US" sz="2000" b="1" dirty="0">
                <a:solidFill>
                  <a:schemeClr val="accent4"/>
                </a:solidFill>
                <a:latin typeface="Courier New" pitchFamily="49" charset="0"/>
              </a:rPr>
              <a:t>}</a:t>
            </a:r>
            <a:endParaRPr lang="en-US" sz="2800" b="1" dirty="0">
              <a:solidFill>
                <a:schemeClr val="accent4"/>
              </a:solidFill>
            </a:endParaRPr>
          </a:p>
        </p:txBody>
      </p:sp>
      <p:sp>
        <p:nvSpPr>
          <p:cNvPr id="77828" name="Rectangle 6">
            <a:extLst>
              <a:ext uri="{FF2B5EF4-FFF2-40B4-BE49-F238E27FC236}">
                <a16:creationId xmlns:a16="http://schemas.microsoft.com/office/drawing/2014/main" id="{36F67A6C-D079-BDD2-6EAA-8AD1B33A5EE9}"/>
              </a:ext>
            </a:extLst>
          </p:cNvPr>
          <p:cNvSpPr>
            <a:spLocks noChangeArrowheads="1"/>
          </p:cNvSpPr>
          <p:nvPr/>
        </p:nvSpPr>
        <p:spPr bwMode="auto">
          <a:xfrm>
            <a:off x="2162175"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77829" name="Picture 8">
            <a:extLst>
              <a:ext uri="{FF2B5EF4-FFF2-40B4-BE49-F238E27FC236}">
                <a16:creationId xmlns:a16="http://schemas.microsoft.com/office/drawing/2014/main" id="{8DCC255C-A8E1-D466-CB7C-4FA200EFE6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150" y="3044825"/>
            <a:ext cx="8216900"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Number Placeholder 4">
            <a:extLst>
              <a:ext uri="{FF2B5EF4-FFF2-40B4-BE49-F238E27FC236}">
                <a16:creationId xmlns:a16="http://schemas.microsoft.com/office/drawing/2014/main" id="{4505B7B4-6BA1-E449-4162-76FA9CB7F32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06A7AAD-24D7-F443-B7C1-C697A553BCD2}" type="slidenum">
              <a:rPr lang="en-US" altLang="en-US" sz="1400"/>
              <a:pPr>
                <a:spcBef>
                  <a:spcPct val="0"/>
                </a:spcBef>
                <a:buClrTx/>
                <a:buSzTx/>
                <a:buFontTx/>
                <a:buNone/>
              </a:pPr>
              <a:t>58</a:t>
            </a:fld>
            <a:endParaRPr lang="en-US" altLang="en-US" sz="1400"/>
          </a:p>
        </p:txBody>
      </p:sp>
      <p:sp>
        <p:nvSpPr>
          <p:cNvPr id="79874" name="Rectangle 2">
            <a:extLst>
              <a:ext uri="{FF2B5EF4-FFF2-40B4-BE49-F238E27FC236}">
                <a16:creationId xmlns:a16="http://schemas.microsoft.com/office/drawing/2014/main" id="{C9AF517D-1F05-B096-220F-8C6A2730E872}"/>
              </a:ext>
            </a:extLst>
          </p:cNvPr>
          <p:cNvSpPr>
            <a:spLocks noGrp="1" noChangeArrowheads="1"/>
          </p:cNvSpPr>
          <p:nvPr>
            <p:ph type="title"/>
          </p:nvPr>
        </p:nvSpPr>
        <p:spPr>
          <a:xfrm>
            <a:off x="685800" y="0"/>
            <a:ext cx="7772400" cy="1428750"/>
          </a:xfrm>
        </p:spPr>
        <p:txBody>
          <a:bodyPr/>
          <a:lstStyle/>
          <a:p>
            <a:r>
              <a:rPr lang="en-US" altLang="en-US" sz="4200">
                <a:latin typeface="Courier New" panose="02070309020205020404" pitchFamily="49" charset="0"/>
              </a:rPr>
              <a:t>if-else</a:t>
            </a:r>
            <a:r>
              <a:rPr lang="en-US" altLang="en-US"/>
              <a:t> Example</a:t>
            </a:r>
          </a:p>
        </p:txBody>
      </p:sp>
      <p:sp>
        <p:nvSpPr>
          <p:cNvPr id="79875" name="Rectangle 3">
            <a:extLst>
              <a:ext uri="{FF2B5EF4-FFF2-40B4-BE49-F238E27FC236}">
                <a16:creationId xmlns:a16="http://schemas.microsoft.com/office/drawing/2014/main" id="{B7B66684-6795-121D-E3C3-9DE7E8F40A17}"/>
              </a:ext>
            </a:extLst>
          </p:cNvPr>
          <p:cNvSpPr>
            <a:spLocks noGrp="1" noChangeArrowheads="1"/>
          </p:cNvSpPr>
          <p:nvPr>
            <p:ph type="body" idx="1"/>
          </p:nvPr>
        </p:nvSpPr>
        <p:spPr>
          <a:xfrm>
            <a:off x="914400" y="1371600"/>
            <a:ext cx="7772400" cy="4724400"/>
          </a:xfrm>
        </p:spPr>
        <p:txBody>
          <a:bodyPr/>
          <a:lstStyle/>
          <a:p>
            <a:pPr>
              <a:buFont typeface="Monotype Sorts" pitchFamily="2" charset="2"/>
              <a:buNone/>
            </a:pPr>
            <a:r>
              <a:rPr lang="en-US" altLang="en-US" sz="2400" b="1">
                <a:latin typeface="Courier New" panose="02070309020205020404" pitchFamily="49" charset="0"/>
              </a:rPr>
              <a:t>if (radius &gt;= 0) {   </a:t>
            </a:r>
          </a:p>
          <a:p>
            <a:pPr>
              <a:spcBef>
                <a:spcPct val="0"/>
              </a:spcBef>
              <a:buFont typeface="Monotype Sorts" pitchFamily="2" charset="2"/>
              <a:buNone/>
            </a:pPr>
            <a:r>
              <a:rPr lang="en-US" altLang="en-US" sz="2400" b="1">
                <a:latin typeface="Courier New" panose="02070309020205020404" pitchFamily="49" charset="0"/>
              </a:rPr>
              <a:t>  area = radius * radius * 3.14159;</a:t>
            </a:r>
          </a:p>
          <a:p>
            <a:pPr>
              <a:spcBef>
                <a:spcPct val="0"/>
              </a:spcBef>
              <a:buFont typeface="Monotype Sorts" pitchFamily="2" charset="2"/>
              <a:buNone/>
            </a:pPr>
            <a:endParaRPr lang="en-US" altLang="en-US" sz="2400" b="1">
              <a:latin typeface="Courier New" panose="02070309020205020404" pitchFamily="49" charset="0"/>
            </a:endParaRPr>
          </a:p>
          <a:p>
            <a:pPr>
              <a:spcBef>
                <a:spcPct val="0"/>
              </a:spcBef>
              <a:buFont typeface="Monotype Sorts" pitchFamily="2" charset="2"/>
              <a:buNone/>
            </a:pPr>
            <a:r>
              <a:rPr lang="en-US" altLang="en-US" sz="2400" b="1">
                <a:latin typeface="Courier New" panose="02070309020205020404" pitchFamily="49" charset="0"/>
              </a:rPr>
              <a:t> 	System.out.println("The area for the “  </a:t>
            </a:r>
          </a:p>
          <a:p>
            <a:pPr>
              <a:spcBef>
                <a:spcPct val="0"/>
              </a:spcBef>
              <a:buFont typeface="Monotype Sorts" pitchFamily="2" charset="2"/>
              <a:buNone/>
            </a:pPr>
            <a:r>
              <a:rPr lang="en-US" altLang="en-US" sz="2400" b="1">
                <a:latin typeface="Courier New" panose="02070309020205020404" pitchFamily="49" charset="0"/>
              </a:rPr>
              <a:t>    + “circle of radius " + radius + </a:t>
            </a:r>
          </a:p>
          <a:p>
            <a:pPr>
              <a:spcBef>
                <a:spcPct val="0"/>
              </a:spcBef>
              <a:buFont typeface="Monotype Sorts" pitchFamily="2" charset="2"/>
              <a:buNone/>
            </a:pPr>
            <a:r>
              <a:rPr lang="en-US" altLang="en-US" sz="2400" b="1">
                <a:latin typeface="Courier New" panose="02070309020205020404" pitchFamily="49" charset="0"/>
              </a:rPr>
              <a:t>    " is " + area);</a:t>
            </a:r>
          </a:p>
          <a:p>
            <a:pPr>
              <a:spcBef>
                <a:spcPct val="0"/>
              </a:spcBef>
              <a:buFont typeface="Monotype Sorts" pitchFamily="2" charset="2"/>
              <a:buNone/>
            </a:pPr>
            <a:r>
              <a:rPr lang="en-US" altLang="en-US" sz="2400" b="1">
                <a:latin typeface="Courier New" panose="02070309020205020404" pitchFamily="49" charset="0"/>
              </a:rPr>
              <a:t>}</a:t>
            </a:r>
          </a:p>
          <a:p>
            <a:pPr>
              <a:spcBef>
                <a:spcPct val="0"/>
              </a:spcBef>
              <a:buFont typeface="Monotype Sorts" pitchFamily="2" charset="2"/>
              <a:buNone/>
            </a:pPr>
            <a:r>
              <a:rPr lang="en-US" altLang="en-US" sz="2400" b="1">
                <a:latin typeface="Courier New" panose="02070309020205020404" pitchFamily="49" charset="0"/>
              </a:rPr>
              <a:t>else {</a:t>
            </a:r>
          </a:p>
          <a:p>
            <a:pPr>
              <a:spcBef>
                <a:spcPct val="0"/>
              </a:spcBef>
              <a:buFont typeface="Monotype Sorts" pitchFamily="2" charset="2"/>
              <a:buNone/>
            </a:pPr>
            <a:r>
              <a:rPr lang="en-US" altLang="en-US" sz="2400" b="1">
                <a:latin typeface="Courier New" panose="02070309020205020404" pitchFamily="49" charset="0"/>
              </a:rPr>
              <a:t>  System.out.println("Negative input");</a:t>
            </a:r>
          </a:p>
          <a:p>
            <a:pPr>
              <a:spcBef>
                <a:spcPct val="0"/>
              </a:spcBef>
              <a:buFont typeface="Monotype Sorts" pitchFamily="2" charset="2"/>
              <a:buNone/>
            </a:pPr>
            <a:r>
              <a:rPr lang="en-US" altLang="en-US" sz="2400" b="1">
                <a:latin typeface="Courier New" panose="02070309020205020404" pitchFamily="49" charset="0"/>
              </a:rPr>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Number Placeholder 4">
            <a:extLst>
              <a:ext uri="{FF2B5EF4-FFF2-40B4-BE49-F238E27FC236}">
                <a16:creationId xmlns:a16="http://schemas.microsoft.com/office/drawing/2014/main" id="{8AC8F122-8F77-2415-B201-0258548F5AB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3907B26-3CBC-2842-8835-2B34BE9A6FF8}" type="slidenum">
              <a:rPr lang="en-US" altLang="en-US" sz="1400"/>
              <a:pPr>
                <a:spcBef>
                  <a:spcPct val="0"/>
                </a:spcBef>
                <a:buClrTx/>
                <a:buSzTx/>
                <a:buFontTx/>
                <a:buNone/>
              </a:pPr>
              <a:t>59</a:t>
            </a:fld>
            <a:endParaRPr lang="en-US" altLang="en-US" sz="1400"/>
          </a:p>
        </p:txBody>
      </p:sp>
      <p:sp>
        <p:nvSpPr>
          <p:cNvPr id="81922" name="Rectangle 2">
            <a:extLst>
              <a:ext uri="{FF2B5EF4-FFF2-40B4-BE49-F238E27FC236}">
                <a16:creationId xmlns:a16="http://schemas.microsoft.com/office/drawing/2014/main" id="{897BA414-453C-3880-6977-C5AF1BC345DD}"/>
              </a:ext>
            </a:extLst>
          </p:cNvPr>
          <p:cNvSpPr>
            <a:spLocks noGrp="1" noChangeArrowheads="1"/>
          </p:cNvSpPr>
          <p:nvPr>
            <p:ph type="title"/>
          </p:nvPr>
        </p:nvSpPr>
        <p:spPr>
          <a:xfrm>
            <a:off x="685800" y="0"/>
            <a:ext cx="8001000" cy="914400"/>
          </a:xfrm>
        </p:spPr>
        <p:txBody>
          <a:bodyPr/>
          <a:lstStyle/>
          <a:p>
            <a:r>
              <a:rPr lang="en-US" altLang="en-US"/>
              <a:t>Multiple Alternative if Statements</a:t>
            </a:r>
          </a:p>
        </p:txBody>
      </p:sp>
      <p:sp>
        <p:nvSpPr>
          <p:cNvPr id="81923" name="Rectangle 7">
            <a:extLst>
              <a:ext uri="{FF2B5EF4-FFF2-40B4-BE49-F238E27FC236}">
                <a16:creationId xmlns:a16="http://schemas.microsoft.com/office/drawing/2014/main" id="{62096356-1FA4-3E0A-23A4-6330DBB24CD2}"/>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7">
            <a:extLst>
              <a:ext uri="{FF2B5EF4-FFF2-40B4-BE49-F238E27FC236}">
                <a16:creationId xmlns:a16="http://schemas.microsoft.com/office/drawing/2014/main" id="{D33B68D2-43C6-4FB6-B904-AF10D1A4D79D}"/>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eaLnBrk="1" hangingPunct="1">
              <a:defRPr/>
            </a:pPr>
            <a:endParaRPr lang="en-US"/>
          </a:p>
        </p:txBody>
      </p:sp>
      <p:graphicFrame>
        <p:nvGraphicFramePr>
          <p:cNvPr id="81925" name="Object 2">
            <a:extLst>
              <a:ext uri="{FF2B5EF4-FFF2-40B4-BE49-F238E27FC236}">
                <a16:creationId xmlns:a16="http://schemas.microsoft.com/office/drawing/2014/main" id="{E52E5F96-54A6-7B28-4C54-F413FCDB9D3E}"/>
              </a:ext>
            </a:extLst>
          </p:cNvPr>
          <p:cNvGraphicFramePr>
            <a:graphicFrameLocks noChangeAspect="1"/>
          </p:cNvGraphicFramePr>
          <p:nvPr/>
        </p:nvGraphicFramePr>
        <p:xfrm>
          <a:off x="117475" y="1700213"/>
          <a:ext cx="8909050" cy="3671887"/>
        </p:xfrm>
        <a:graphic>
          <a:graphicData uri="http://schemas.openxmlformats.org/presentationml/2006/ole">
            <mc:AlternateContent xmlns:mc="http://schemas.openxmlformats.org/markup-compatibility/2006">
              <mc:Choice xmlns:v="urn:schemas-microsoft-com:vml" Requires="v">
                <p:oleObj name="Picture" r:id="rId3" imgW="3225800" imgH="1333500" progId="Word.Picture.8">
                  <p:embed/>
                </p:oleObj>
              </mc:Choice>
              <mc:Fallback>
                <p:oleObj name="Picture" r:id="rId3" imgW="3225800" imgH="1333500"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475" y="1700213"/>
                        <a:ext cx="8909050"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4">
            <a:extLst>
              <a:ext uri="{FF2B5EF4-FFF2-40B4-BE49-F238E27FC236}">
                <a16:creationId xmlns:a16="http://schemas.microsoft.com/office/drawing/2014/main" id="{9BC49C28-14B1-8A57-B617-B168EDCBDF2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83550A0-AFF5-6841-9F86-DABD639300EA}" type="slidenum">
              <a:rPr lang="en-US" altLang="en-US" sz="1400"/>
              <a:pPr>
                <a:spcBef>
                  <a:spcPct val="0"/>
                </a:spcBef>
                <a:buClrTx/>
                <a:buSzTx/>
                <a:buFontTx/>
                <a:buNone/>
              </a:pPr>
              <a:t>6</a:t>
            </a:fld>
            <a:endParaRPr lang="en-US" altLang="en-US" sz="1400"/>
          </a:p>
        </p:txBody>
      </p:sp>
      <p:sp>
        <p:nvSpPr>
          <p:cNvPr id="17410" name="Rectangle 2">
            <a:extLst>
              <a:ext uri="{FF2B5EF4-FFF2-40B4-BE49-F238E27FC236}">
                <a16:creationId xmlns:a16="http://schemas.microsoft.com/office/drawing/2014/main" id="{545BBA7F-FF33-DECB-160A-37BFC209B6C7}"/>
              </a:ext>
            </a:extLst>
          </p:cNvPr>
          <p:cNvSpPr>
            <a:spLocks noGrp="1" noChangeArrowheads="1"/>
          </p:cNvSpPr>
          <p:nvPr>
            <p:ph type="title"/>
          </p:nvPr>
        </p:nvSpPr>
        <p:spPr>
          <a:xfrm>
            <a:off x="685800" y="228600"/>
            <a:ext cx="7772400" cy="685800"/>
          </a:xfrm>
        </p:spPr>
        <p:txBody>
          <a:bodyPr/>
          <a:lstStyle/>
          <a:p>
            <a:r>
              <a:rPr lang="en-US" altLang="en-US"/>
              <a:t>Identifiers</a:t>
            </a:r>
          </a:p>
        </p:txBody>
      </p:sp>
      <p:sp>
        <p:nvSpPr>
          <p:cNvPr id="17411" name="Rectangle 3">
            <a:extLst>
              <a:ext uri="{FF2B5EF4-FFF2-40B4-BE49-F238E27FC236}">
                <a16:creationId xmlns:a16="http://schemas.microsoft.com/office/drawing/2014/main" id="{781A6303-AA42-0B9F-7894-DF700DB93AB6}"/>
              </a:ext>
            </a:extLst>
          </p:cNvPr>
          <p:cNvSpPr>
            <a:spLocks noGrp="1" noChangeArrowheads="1"/>
          </p:cNvSpPr>
          <p:nvPr>
            <p:ph type="body" idx="1"/>
          </p:nvPr>
        </p:nvSpPr>
        <p:spPr>
          <a:xfrm>
            <a:off x="228600" y="1143000"/>
            <a:ext cx="8686800" cy="4876800"/>
          </a:xfrm>
        </p:spPr>
        <p:txBody>
          <a:bodyPr/>
          <a:lstStyle/>
          <a:p>
            <a:r>
              <a:rPr lang="en-US" altLang="en-US" sz="2800" dirty="0"/>
              <a:t>An identifier is a sequence of characters that consist of letters, digits, underscores (_), and dollar signs ($). </a:t>
            </a:r>
          </a:p>
          <a:p>
            <a:r>
              <a:rPr lang="en-US" altLang="en-US" sz="2800" dirty="0"/>
              <a:t>An identifier must start with a letter, an underscore (_), or a dollar sign ($). It cannot start with a digit. </a:t>
            </a:r>
          </a:p>
          <a:p>
            <a:r>
              <a:rPr lang="en-US" altLang="en-US" sz="2800" dirty="0"/>
              <a:t>An identifier cannot be a reserved word. (See </a:t>
            </a:r>
            <a:r>
              <a:rPr lang="en-US" altLang="en-US" sz="2800" dirty="0">
                <a:solidFill>
                  <a:srgbClr val="0070C0"/>
                </a:solidFill>
                <a:hlinkClick r:id="rId2">
                  <a:extLst>
                    <a:ext uri="{A12FA001-AC4F-418D-AE19-62706E023703}">
                      <ahyp:hlinkClr xmlns:ahyp="http://schemas.microsoft.com/office/drawing/2018/hyperlinkcolor" val="tx"/>
                    </a:ext>
                  </a:extLst>
                </a:hlinkClick>
              </a:rPr>
              <a:t>https://docs.oracle.com/javase/tutorial/java/nutsandbolts/_keywords.html</a:t>
            </a:r>
            <a:r>
              <a:rPr lang="en-US" altLang="en-US" sz="2800" dirty="0">
                <a:solidFill>
                  <a:srgbClr val="0070C0"/>
                </a:solidFill>
              </a:rPr>
              <a:t> </a:t>
            </a:r>
            <a:r>
              <a:rPr lang="en-US" altLang="en-US" sz="2800" dirty="0"/>
              <a:t>for a list of reserved words).</a:t>
            </a:r>
          </a:p>
          <a:p>
            <a:r>
              <a:rPr lang="en-US" altLang="en-US" sz="2800" dirty="0"/>
              <a:t>An identifier cannot be </a:t>
            </a:r>
            <a:r>
              <a:rPr lang="en-US" altLang="en-US" sz="2800" dirty="0">
                <a:latin typeface="Courier New" panose="02070309020205020404" pitchFamily="49" charset="0"/>
              </a:rPr>
              <a:t>true</a:t>
            </a:r>
            <a:r>
              <a:rPr lang="en-US" altLang="en-US" sz="2800" dirty="0"/>
              <a:t>, </a:t>
            </a:r>
            <a:r>
              <a:rPr lang="en-US" altLang="en-US" sz="2800" dirty="0">
                <a:latin typeface="Courier New" panose="02070309020205020404" pitchFamily="49" charset="0"/>
              </a:rPr>
              <a:t>false</a:t>
            </a:r>
            <a:r>
              <a:rPr lang="en-US" altLang="en-US" sz="2800" dirty="0"/>
              <a:t>, or</a:t>
            </a:r>
            <a:br>
              <a:rPr lang="en-US" altLang="en-US" sz="2800" dirty="0"/>
            </a:br>
            <a:r>
              <a:rPr lang="en-US" altLang="en-US" sz="2800" dirty="0">
                <a:latin typeface="Courier New" panose="02070309020205020404" pitchFamily="49" charset="0"/>
              </a:rPr>
              <a:t>null</a:t>
            </a:r>
            <a:r>
              <a:rPr lang="en-US" altLang="en-US" sz="2800" dirty="0"/>
              <a:t>.</a:t>
            </a:r>
          </a:p>
          <a:p>
            <a:r>
              <a:rPr lang="en-US" altLang="en-US" sz="2800" dirty="0"/>
              <a:t>An identifier can be of any length.</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Number Placeholder 4">
            <a:extLst>
              <a:ext uri="{FF2B5EF4-FFF2-40B4-BE49-F238E27FC236}">
                <a16:creationId xmlns:a16="http://schemas.microsoft.com/office/drawing/2014/main" id="{71F2EC00-4BED-35CC-DFF9-F83DD1F52C0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478B880-CDEA-5B4E-8A87-7549289C1AF5}" type="slidenum">
              <a:rPr lang="en-US" altLang="en-US" sz="1400"/>
              <a:pPr>
                <a:spcBef>
                  <a:spcPct val="0"/>
                </a:spcBef>
                <a:buClrTx/>
                <a:buSzTx/>
                <a:buFontTx/>
                <a:buNone/>
              </a:pPr>
              <a:t>60</a:t>
            </a:fld>
            <a:endParaRPr lang="en-US" altLang="en-US" sz="1400"/>
          </a:p>
        </p:txBody>
      </p:sp>
      <p:sp>
        <p:nvSpPr>
          <p:cNvPr id="83970" name="Rectangle 3">
            <a:extLst>
              <a:ext uri="{FF2B5EF4-FFF2-40B4-BE49-F238E27FC236}">
                <a16:creationId xmlns:a16="http://schemas.microsoft.com/office/drawing/2014/main" id="{29A5EE27-C091-2801-938E-AFAA08778883}"/>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3971" name="Rectangle 6">
            <a:extLst>
              <a:ext uri="{FF2B5EF4-FFF2-40B4-BE49-F238E27FC236}">
                <a16:creationId xmlns:a16="http://schemas.microsoft.com/office/drawing/2014/main" id="{952C4EC5-6628-B849-239A-3E78E9734E29}"/>
              </a:ext>
            </a:extLst>
          </p:cNvPr>
          <p:cNvSpPr>
            <a:spLocks noChangeArrowheads="1"/>
          </p:cNvSpPr>
          <p:nvPr/>
        </p:nvSpPr>
        <p:spPr bwMode="auto">
          <a:xfrm>
            <a:off x="0" y="2033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8">
            <a:extLst>
              <a:ext uri="{FF2B5EF4-FFF2-40B4-BE49-F238E27FC236}">
                <a16:creationId xmlns:a16="http://schemas.microsoft.com/office/drawing/2014/main" id="{13667C39-16D8-448E-93C2-36FBD2E8D946}"/>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eaLnBrk="1" hangingPunct="1">
              <a:defRPr/>
            </a:pPr>
            <a:endParaRPr lang="en-US"/>
          </a:p>
        </p:txBody>
      </p:sp>
      <p:pic>
        <p:nvPicPr>
          <p:cNvPr id="83973" name="Picture 9">
            <a:extLst>
              <a:ext uri="{FF2B5EF4-FFF2-40B4-BE49-F238E27FC236}">
                <a16:creationId xmlns:a16="http://schemas.microsoft.com/office/drawing/2014/main" id="{0387E76C-4159-92B9-B33F-827EB5AC1C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3" y="625475"/>
            <a:ext cx="7588250" cy="585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974" name="Rectangle 2">
            <a:extLst>
              <a:ext uri="{FF2B5EF4-FFF2-40B4-BE49-F238E27FC236}">
                <a16:creationId xmlns:a16="http://schemas.microsoft.com/office/drawing/2014/main" id="{C32058A1-D70C-B39A-180C-4EFB88BFCA5A}"/>
              </a:ext>
            </a:extLst>
          </p:cNvPr>
          <p:cNvSpPr>
            <a:spLocks noGrp="1" noChangeArrowheads="1"/>
          </p:cNvSpPr>
          <p:nvPr>
            <p:ph type="title"/>
          </p:nvPr>
        </p:nvSpPr>
        <p:spPr>
          <a:xfrm>
            <a:off x="685800" y="203200"/>
            <a:ext cx="8001000" cy="711200"/>
          </a:xfrm>
        </p:spPr>
        <p:txBody>
          <a:bodyPr/>
          <a:lstStyle/>
          <a:p>
            <a:r>
              <a:rPr lang="en-US" altLang="en-US" sz="4000"/>
              <a:t>Multi-Way if-else Statements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Number Placeholder 4">
            <a:extLst>
              <a:ext uri="{FF2B5EF4-FFF2-40B4-BE49-F238E27FC236}">
                <a16:creationId xmlns:a16="http://schemas.microsoft.com/office/drawing/2014/main" id="{F2D45CB0-50BE-C9BB-02CF-26F5E427EA9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040B82B-662A-C947-AD60-6E0E2E5A7975}" type="slidenum">
              <a:rPr lang="en-US" altLang="en-US" sz="1400"/>
              <a:pPr>
                <a:spcBef>
                  <a:spcPct val="0"/>
                </a:spcBef>
                <a:buClrTx/>
                <a:buSzTx/>
                <a:buFontTx/>
                <a:buNone/>
              </a:pPr>
              <a:t>61</a:t>
            </a:fld>
            <a:endParaRPr lang="en-US" altLang="en-US" sz="1400"/>
          </a:p>
        </p:txBody>
      </p:sp>
      <p:sp>
        <p:nvSpPr>
          <p:cNvPr id="86018" name="Rectangle 2">
            <a:extLst>
              <a:ext uri="{FF2B5EF4-FFF2-40B4-BE49-F238E27FC236}">
                <a16:creationId xmlns:a16="http://schemas.microsoft.com/office/drawing/2014/main" id="{447334F8-15F8-8DE3-4FE2-862622A9345C}"/>
              </a:ext>
            </a:extLst>
          </p:cNvPr>
          <p:cNvSpPr>
            <a:spLocks noGrp="1" noChangeArrowheads="1"/>
          </p:cNvSpPr>
          <p:nvPr>
            <p:ph type="title"/>
          </p:nvPr>
        </p:nvSpPr>
        <p:spPr>
          <a:xfrm>
            <a:off x="685800" y="0"/>
            <a:ext cx="8001000" cy="914400"/>
          </a:xfrm>
        </p:spPr>
        <p:txBody>
          <a:bodyPr/>
          <a:lstStyle/>
          <a:p>
            <a:r>
              <a:rPr lang="en-US" altLang="en-US"/>
              <a:t>Trace if-else statement</a:t>
            </a:r>
          </a:p>
        </p:txBody>
      </p:sp>
      <p:sp>
        <p:nvSpPr>
          <p:cNvPr id="86019" name="Rectangle 3">
            <a:extLst>
              <a:ext uri="{FF2B5EF4-FFF2-40B4-BE49-F238E27FC236}">
                <a16:creationId xmlns:a16="http://schemas.microsoft.com/office/drawing/2014/main" id="{C1DC811E-3E3B-460D-D8B7-7D317867FC39}"/>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7" name="Text Box 5">
            <a:extLst>
              <a:ext uri="{FF2B5EF4-FFF2-40B4-BE49-F238E27FC236}">
                <a16:creationId xmlns:a16="http://schemas.microsoft.com/office/drawing/2014/main" id="{D8E6C63C-580B-4FEB-81B8-307D4430E99A}"/>
              </a:ext>
            </a:extLst>
          </p:cNvPr>
          <p:cNvSpPr txBox="1">
            <a:spLocks noChangeArrowheads="1"/>
          </p:cNvSpPr>
          <p:nvPr/>
        </p:nvSpPr>
        <p:spPr bwMode="auto">
          <a:xfrm>
            <a:off x="381000" y="1524000"/>
            <a:ext cx="34290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dirty="0">
                <a:solidFill>
                  <a:schemeClr val="accent4"/>
                </a:solidFill>
                <a:cs typeface="+mn-cs"/>
              </a:rPr>
              <a:t>if (score &gt;= 90.0)</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("A");</a:t>
            </a:r>
          </a:p>
          <a:p>
            <a:pPr>
              <a:defRPr/>
            </a:pPr>
            <a:r>
              <a:rPr lang="en-US" dirty="0">
                <a:solidFill>
                  <a:schemeClr val="accent4"/>
                </a:solidFill>
                <a:cs typeface="+mn-cs"/>
              </a:rPr>
              <a:t>else if (score &gt;= 80.0)</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("B");</a:t>
            </a:r>
          </a:p>
          <a:p>
            <a:pPr>
              <a:defRPr/>
            </a:pPr>
            <a:r>
              <a:rPr lang="en-US" dirty="0">
                <a:solidFill>
                  <a:schemeClr val="accent4"/>
                </a:solidFill>
                <a:cs typeface="+mn-cs"/>
              </a:rPr>
              <a:t>else if (score &gt;= 70.0)</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("C");</a:t>
            </a:r>
          </a:p>
          <a:p>
            <a:pPr>
              <a:defRPr/>
            </a:pPr>
            <a:r>
              <a:rPr lang="en-US" dirty="0">
                <a:solidFill>
                  <a:schemeClr val="accent4"/>
                </a:solidFill>
                <a:cs typeface="+mn-cs"/>
              </a:rPr>
              <a:t>else if (score &gt;= 60.0)</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("D");</a:t>
            </a:r>
          </a:p>
          <a:p>
            <a:pPr>
              <a:defRPr/>
            </a:pPr>
            <a:r>
              <a:rPr lang="en-US" dirty="0">
                <a:solidFill>
                  <a:schemeClr val="accent4"/>
                </a:solidFill>
                <a:cs typeface="+mn-cs"/>
              </a:rPr>
              <a:t>else</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("F");</a:t>
            </a:r>
          </a:p>
        </p:txBody>
      </p:sp>
      <p:sp>
        <p:nvSpPr>
          <p:cNvPr id="86021" name="AutoShape 6">
            <a:extLst>
              <a:ext uri="{FF2B5EF4-FFF2-40B4-BE49-F238E27FC236}">
                <a16:creationId xmlns:a16="http://schemas.microsoft.com/office/drawing/2014/main" id="{B240742C-FA59-1352-C7E7-2786B3E2524A}"/>
              </a:ext>
            </a:extLst>
          </p:cNvPr>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Suppose score is 70.0</a:t>
            </a:r>
          </a:p>
        </p:txBody>
      </p:sp>
      <p:sp>
        <p:nvSpPr>
          <p:cNvPr id="86022" name="Rectangle 7">
            <a:extLst>
              <a:ext uri="{FF2B5EF4-FFF2-40B4-BE49-F238E27FC236}">
                <a16:creationId xmlns:a16="http://schemas.microsoft.com/office/drawing/2014/main" id="{4FE3D110-747E-764E-89B5-9EE96D013041}"/>
              </a:ext>
            </a:extLst>
          </p:cNvPr>
          <p:cNvSpPr>
            <a:spLocks noChangeArrowheads="1"/>
          </p:cNvSpPr>
          <p:nvPr/>
        </p:nvSpPr>
        <p:spPr bwMode="auto">
          <a:xfrm>
            <a:off x="381000" y="1600200"/>
            <a:ext cx="30480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6023" name="AutoShape 8">
            <a:extLst>
              <a:ext uri="{FF2B5EF4-FFF2-40B4-BE49-F238E27FC236}">
                <a16:creationId xmlns:a16="http://schemas.microsoft.com/office/drawing/2014/main" id="{3E53EED3-CAB9-76A8-3A68-6A90F8C0F539}"/>
              </a:ext>
            </a:extLst>
          </p:cNvPr>
          <p:cNvSpPr>
            <a:spLocks noChangeArrowheads="1"/>
          </p:cNvSpPr>
          <p:nvPr/>
        </p:nvSpPr>
        <p:spPr bwMode="auto">
          <a:xfrm>
            <a:off x="3810000" y="914400"/>
            <a:ext cx="2590800" cy="536575"/>
          </a:xfrm>
          <a:prstGeom prst="wedgeRoundRectCallout">
            <a:avLst>
              <a:gd name="adj1" fmla="val -99144"/>
              <a:gd name="adj2" fmla="val 9023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The condition is false</a:t>
            </a:r>
          </a:p>
        </p:txBody>
      </p:sp>
      <p:sp>
        <p:nvSpPr>
          <p:cNvPr id="86024" name="Rectangle 9">
            <a:extLst>
              <a:ext uri="{FF2B5EF4-FFF2-40B4-BE49-F238E27FC236}">
                <a16:creationId xmlns:a16="http://schemas.microsoft.com/office/drawing/2014/main" id="{0965E8A3-5089-DAC1-6EC2-4E6B13047FEA}"/>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Number Placeholder 4">
            <a:extLst>
              <a:ext uri="{FF2B5EF4-FFF2-40B4-BE49-F238E27FC236}">
                <a16:creationId xmlns:a16="http://schemas.microsoft.com/office/drawing/2014/main" id="{4D1C133A-BB2D-799F-4524-B8A31BAC614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B1CB743-8EE1-674A-A034-08E2D2F47D90}" type="slidenum">
              <a:rPr lang="en-US" altLang="en-US" sz="1400"/>
              <a:pPr>
                <a:spcBef>
                  <a:spcPct val="0"/>
                </a:spcBef>
                <a:buClrTx/>
                <a:buSzTx/>
                <a:buFontTx/>
                <a:buNone/>
              </a:pPr>
              <a:t>62</a:t>
            </a:fld>
            <a:endParaRPr lang="en-US" altLang="en-US" sz="1400"/>
          </a:p>
        </p:txBody>
      </p:sp>
      <p:sp>
        <p:nvSpPr>
          <p:cNvPr id="88066" name="Rectangle 2">
            <a:extLst>
              <a:ext uri="{FF2B5EF4-FFF2-40B4-BE49-F238E27FC236}">
                <a16:creationId xmlns:a16="http://schemas.microsoft.com/office/drawing/2014/main" id="{C9A2C310-032D-2537-E03C-BB136BBE6968}"/>
              </a:ext>
            </a:extLst>
          </p:cNvPr>
          <p:cNvSpPr>
            <a:spLocks noGrp="1" noChangeArrowheads="1"/>
          </p:cNvSpPr>
          <p:nvPr>
            <p:ph type="title"/>
          </p:nvPr>
        </p:nvSpPr>
        <p:spPr>
          <a:xfrm>
            <a:off x="685800" y="0"/>
            <a:ext cx="8001000" cy="914400"/>
          </a:xfrm>
        </p:spPr>
        <p:txBody>
          <a:bodyPr/>
          <a:lstStyle/>
          <a:p>
            <a:r>
              <a:rPr lang="en-US" altLang="en-US"/>
              <a:t>Trace if-else statement</a:t>
            </a:r>
          </a:p>
        </p:txBody>
      </p:sp>
      <p:sp>
        <p:nvSpPr>
          <p:cNvPr id="88067" name="Rectangle 3">
            <a:extLst>
              <a:ext uri="{FF2B5EF4-FFF2-40B4-BE49-F238E27FC236}">
                <a16:creationId xmlns:a16="http://schemas.microsoft.com/office/drawing/2014/main" id="{D57D31A8-A7E8-8F56-B21C-D1A9421D6032}"/>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5" name="Text Box 4">
            <a:extLst>
              <a:ext uri="{FF2B5EF4-FFF2-40B4-BE49-F238E27FC236}">
                <a16:creationId xmlns:a16="http://schemas.microsoft.com/office/drawing/2014/main" id="{A970F207-B939-4201-BD9C-F1F09CC43B61}"/>
              </a:ext>
            </a:extLst>
          </p:cNvPr>
          <p:cNvSpPr txBox="1">
            <a:spLocks noChangeArrowheads="1"/>
          </p:cNvSpPr>
          <p:nvPr/>
        </p:nvSpPr>
        <p:spPr bwMode="auto">
          <a:xfrm>
            <a:off x="381000" y="1524000"/>
            <a:ext cx="34290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dirty="0">
                <a:solidFill>
                  <a:schemeClr val="accent4"/>
                </a:solidFill>
                <a:cs typeface="+mn-cs"/>
              </a:rPr>
              <a:t>if (score &gt;= 90.0)</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("A");</a:t>
            </a:r>
          </a:p>
          <a:p>
            <a:pPr>
              <a:defRPr/>
            </a:pPr>
            <a:r>
              <a:rPr lang="en-US" dirty="0">
                <a:solidFill>
                  <a:schemeClr val="accent4"/>
                </a:solidFill>
                <a:cs typeface="+mn-cs"/>
              </a:rPr>
              <a:t>else if (score &gt;= 80.0)</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("B");</a:t>
            </a:r>
          </a:p>
          <a:p>
            <a:pPr>
              <a:defRPr/>
            </a:pPr>
            <a:r>
              <a:rPr lang="en-US" dirty="0">
                <a:solidFill>
                  <a:schemeClr val="accent4"/>
                </a:solidFill>
                <a:cs typeface="+mn-cs"/>
              </a:rPr>
              <a:t>else if (score &gt;= 70.0)</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("C");</a:t>
            </a:r>
          </a:p>
          <a:p>
            <a:pPr>
              <a:defRPr/>
            </a:pPr>
            <a:r>
              <a:rPr lang="en-US" dirty="0">
                <a:solidFill>
                  <a:schemeClr val="accent4"/>
                </a:solidFill>
                <a:cs typeface="+mn-cs"/>
              </a:rPr>
              <a:t>else if (score &gt;= 60.0)</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("D");</a:t>
            </a:r>
          </a:p>
          <a:p>
            <a:pPr>
              <a:defRPr/>
            </a:pPr>
            <a:r>
              <a:rPr lang="en-US" dirty="0">
                <a:solidFill>
                  <a:schemeClr val="accent4"/>
                </a:solidFill>
                <a:cs typeface="+mn-cs"/>
              </a:rPr>
              <a:t>else</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("F");</a:t>
            </a:r>
          </a:p>
        </p:txBody>
      </p:sp>
      <p:sp>
        <p:nvSpPr>
          <p:cNvPr id="88069" name="AutoShape 5">
            <a:extLst>
              <a:ext uri="{FF2B5EF4-FFF2-40B4-BE49-F238E27FC236}">
                <a16:creationId xmlns:a16="http://schemas.microsoft.com/office/drawing/2014/main" id="{B6DDEA43-A32B-10F0-77B6-A2BBE6564A11}"/>
              </a:ext>
            </a:extLst>
          </p:cNvPr>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Suppose score is 70.0</a:t>
            </a:r>
          </a:p>
        </p:txBody>
      </p:sp>
      <p:sp>
        <p:nvSpPr>
          <p:cNvPr id="88070" name="AutoShape 7">
            <a:extLst>
              <a:ext uri="{FF2B5EF4-FFF2-40B4-BE49-F238E27FC236}">
                <a16:creationId xmlns:a16="http://schemas.microsoft.com/office/drawing/2014/main" id="{5F0F5304-AABA-C66A-7E07-179B91CECB5B}"/>
              </a:ext>
            </a:extLst>
          </p:cNvPr>
          <p:cNvSpPr>
            <a:spLocks noChangeArrowheads="1"/>
          </p:cNvSpPr>
          <p:nvPr/>
        </p:nvSpPr>
        <p:spPr bwMode="auto">
          <a:xfrm>
            <a:off x="3810000" y="914400"/>
            <a:ext cx="2590800" cy="536575"/>
          </a:xfrm>
          <a:prstGeom prst="wedgeRoundRectCallout">
            <a:avLst>
              <a:gd name="adj1" fmla="val -87745"/>
              <a:gd name="adj2" fmla="val 22278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The condition is false</a:t>
            </a:r>
          </a:p>
        </p:txBody>
      </p:sp>
      <p:sp>
        <p:nvSpPr>
          <p:cNvPr id="88071" name="Rectangle 8">
            <a:extLst>
              <a:ext uri="{FF2B5EF4-FFF2-40B4-BE49-F238E27FC236}">
                <a16:creationId xmlns:a16="http://schemas.microsoft.com/office/drawing/2014/main" id="{50F92C7B-536C-F085-FA47-3C4B50C95D4A}"/>
              </a:ext>
            </a:extLst>
          </p:cNvPr>
          <p:cNvSpPr>
            <a:spLocks noChangeArrowheads="1"/>
          </p:cNvSpPr>
          <p:nvPr/>
        </p:nvSpPr>
        <p:spPr bwMode="auto">
          <a:xfrm>
            <a:off x="381000" y="2286000"/>
            <a:ext cx="30480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8072" name="Rectangle 9">
            <a:extLst>
              <a:ext uri="{FF2B5EF4-FFF2-40B4-BE49-F238E27FC236}">
                <a16:creationId xmlns:a16="http://schemas.microsoft.com/office/drawing/2014/main" id="{F5FE892E-1AEA-E022-F3C8-D5721EC73C99}"/>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Number Placeholder 4">
            <a:extLst>
              <a:ext uri="{FF2B5EF4-FFF2-40B4-BE49-F238E27FC236}">
                <a16:creationId xmlns:a16="http://schemas.microsoft.com/office/drawing/2014/main" id="{4F8D72A2-0583-3300-90E9-FD55B5B0CCC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8B648DF-E955-C949-ACF4-AAE80B616EC7}" type="slidenum">
              <a:rPr lang="en-US" altLang="en-US" sz="1400"/>
              <a:pPr>
                <a:spcBef>
                  <a:spcPct val="0"/>
                </a:spcBef>
                <a:buClrTx/>
                <a:buSzTx/>
                <a:buFontTx/>
                <a:buNone/>
              </a:pPr>
              <a:t>63</a:t>
            </a:fld>
            <a:endParaRPr lang="en-US" altLang="en-US" sz="1400"/>
          </a:p>
        </p:txBody>
      </p:sp>
      <p:sp>
        <p:nvSpPr>
          <p:cNvPr id="90114" name="Rectangle 2">
            <a:extLst>
              <a:ext uri="{FF2B5EF4-FFF2-40B4-BE49-F238E27FC236}">
                <a16:creationId xmlns:a16="http://schemas.microsoft.com/office/drawing/2014/main" id="{DDA49A8E-2B8D-9957-058B-9EFF0B46F5B9}"/>
              </a:ext>
            </a:extLst>
          </p:cNvPr>
          <p:cNvSpPr>
            <a:spLocks noGrp="1" noChangeArrowheads="1"/>
          </p:cNvSpPr>
          <p:nvPr>
            <p:ph type="title"/>
          </p:nvPr>
        </p:nvSpPr>
        <p:spPr>
          <a:xfrm>
            <a:off x="685800" y="0"/>
            <a:ext cx="8001000" cy="914400"/>
          </a:xfrm>
        </p:spPr>
        <p:txBody>
          <a:bodyPr/>
          <a:lstStyle/>
          <a:p>
            <a:r>
              <a:rPr lang="en-US" altLang="en-US"/>
              <a:t>Trace if-else statement</a:t>
            </a:r>
          </a:p>
        </p:txBody>
      </p:sp>
      <p:sp>
        <p:nvSpPr>
          <p:cNvPr id="90115" name="Rectangle 3">
            <a:extLst>
              <a:ext uri="{FF2B5EF4-FFF2-40B4-BE49-F238E27FC236}">
                <a16:creationId xmlns:a16="http://schemas.microsoft.com/office/drawing/2014/main" id="{96BF7D7C-6A75-B7BD-46C8-3F69D3A6723C}"/>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3" name="Text Box 4">
            <a:extLst>
              <a:ext uri="{FF2B5EF4-FFF2-40B4-BE49-F238E27FC236}">
                <a16:creationId xmlns:a16="http://schemas.microsoft.com/office/drawing/2014/main" id="{B6981844-2653-4347-B521-7E29FF32A79C}"/>
              </a:ext>
            </a:extLst>
          </p:cNvPr>
          <p:cNvSpPr txBox="1">
            <a:spLocks noChangeArrowheads="1"/>
          </p:cNvSpPr>
          <p:nvPr/>
        </p:nvSpPr>
        <p:spPr bwMode="auto">
          <a:xfrm>
            <a:off x="381000" y="1524000"/>
            <a:ext cx="34290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dirty="0">
                <a:solidFill>
                  <a:schemeClr val="accent4"/>
                </a:solidFill>
                <a:cs typeface="+mn-cs"/>
              </a:rPr>
              <a:t>if (score &gt;= 90.0)</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("A");</a:t>
            </a:r>
          </a:p>
          <a:p>
            <a:pPr>
              <a:defRPr/>
            </a:pPr>
            <a:r>
              <a:rPr lang="en-US" dirty="0">
                <a:solidFill>
                  <a:schemeClr val="accent4"/>
                </a:solidFill>
                <a:cs typeface="+mn-cs"/>
              </a:rPr>
              <a:t>else if (score &gt;= 80.0)</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("B");</a:t>
            </a:r>
          </a:p>
          <a:p>
            <a:pPr>
              <a:defRPr/>
            </a:pPr>
            <a:r>
              <a:rPr lang="en-US" dirty="0">
                <a:solidFill>
                  <a:schemeClr val="accent4"/>
                </a:solidFill>
                <a:cs typeface="+mn-cs"/>
              </a:rPr>
              <a:t>else if (score &gt;= 70.0)</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("C");</a:t>
            </a:r>
          </a:p>
          <a:p>
            <a:pPr>
              <a:defRPr/>
            </a:pPr>
            <a:r>
              <a:rPr lang="en-US" dirty="0">
                <a:solidFill>
                  <a:schemeClr val="accent4"/>
                </a:solidFill>
                <a:cs typeface="+mn-cs"/>
              </a:rPr>
              <a:t>else if (score &gt;= 60.0)</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("D");</a:t>
            </a:r>
          </a:p>
          <a:p>
            <a:pPr>
              <a:defRPr/>
            </a:pPr>
            <a:r>
              <a:rPr lang="en-US" dirty="0">
                <a:solidFill>
                  <a:schemeClr val="accent4"/>
                </a:solidFill>
                <a:cs typeface="+mn-cs"/>
              </a:rPr>
              <a:t>else</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("F");</a:t>
            </a:r>
          </a:p>
        </p:txBody>
      </p:sp>
      <p:sp>
        <p:nvSpPr>
          <p:cNvPr id="90117" name="AutoShape 5">
            <a:extLst>
              <a:ext uri="{FF2B5EF4-FFF2-40B4-BE49-F238E27FC236}">
                <a16:creationId xmlns:a16="http://schemas.microsoft.com/office/drawing/2014/main" id="{DEED83D1-561E-5D0F-9922-70AA79CAEC90}"/>
              </a:ext>
            </a:extLst>
          </p:cNvPr>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Suppose score is 70.0</a:t>
            </a:r>
          </a:p>
        </p:txBody>
      </p:sp>
      <p:sp>
        <p:nvSpPr>
          <p:cNvPr id="90118" name="AutoShape 7">
            <a:extLst>
              <a:ext uri="{FF2B5EF4-FFF2-40B4-BE49-F238E27FC236}">
                <a16:creationId xmlns:a16="http://schemas.microsoft.com/office/drawing/2014/main" id="{AB6DBDFB-BC8D-3C6E-41DA-A8321ACD1F25}"/>
              </a:ext>
            </a:extLst>
          </p:cNvPr>
          <p:cNvSpPr>
            <a:spLocks noChangeArrowheads="1"/>
          </p:cNvSpPr>
          <p:nvPr/>
        </p:nvSpPr>
        <p:spPr bwMode="auto">
          <a:xfrm>
            <a:off x="3810000" y="914400"/>
            <a:ext cx="2590800" cy="536575"/>
          </a:xfrm>
          <a:prstGeom prst="wedgeRoundRectCallout">
            <a:avLst>
              <a:gd name="adj1" fmla="val -79472"/>
              <a:gd name="adj2" fmla="val 35710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The condition is true</a:t>
            </a:r>
          </a:p>
        </p:txBody>
      </p:sp>
      <p:sp>
        <p:nvSpPr>
          <p:cNvPr id="90119" name="Rectangle 8">
            <a:extLst>
              <a:ext uri="{FF2B5EF4-FFF2-40B4-BE49-F238E27FC236}">
                <a16:creationId xmlns:a16="http://schemas.microsoft.com/office/drawing/2014/main" id="{1B6CB764-8161-834D-86EE-ADB829C8CC99}"/>
              </a:ext>
            </a:extLst>
          </p:cNvPr>
          <p:cNvSpPr>
            <a:spLocks noChangeArrowheads="1"/>
          </p:cNvSpPr>
          <p:nvPr/>
        </p:nvSpPr>
        <p:spPr bwMode="auto">
          <a:xfrm>
            <a:off x="381000" y="3048000"/>
            <a:ext cx="30480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0120" name="Rectangle 9">
            <a:extLst>
              <a:ext uri="{FF2B5EF4-FFF2-40B4-BE49-F238E27FC236}">
                <a16:creationId xmlns:a16="http://schemas.microsoft.com/office/drawing/2014/main" id="{94C9CD52-894F-F87A-7972-DD487C6BCF4B}"/>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Number Placeholder 4">
            <a:extLst>
              <a:ext uri="{FF2B5EF4-FFF2-40B4-BE49-F238E27FC236}">
                <a16:creationId xmlns:a16="http://schemas.microsoft.com/office/drawing/2014/main" id="{BDB2D1C4-1191-B12F-95A7-D5F4265CA1B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60AFA5D-B27A-5F4D-8939-8205169EC245}" type="slidenum">
              <a:rPr lang="en-US" altLang="en-US" sz="1400"/>
              <a:pPr>
                <a:spcBef>
                  <a:spcPct val="0"/>
                </a:spcBef>
                <a:buClrTx/>
                <a:buSzTx/>
                <a:buFontTx/>
                <a:buNone/>
              </a:pPr>
              <a:t>64</a:t>
            </a:fld>
            <a:endParaRPr lang="en-US" altLang="en-US" sz="1400"/>
          </a:p>
        </p:txBody>
      </p:sp>
      <p:sp>
        <p:nvSpPr>
          <p:cNvPr id="92162" name="Rectangle 2">
            <a:extLst>
              <a:ext uri="{FF2B5EF4-FFF2-40B4-BE49-F238E27FC236}">
                <a16:creationId xmlns:a16="http://schemas.microsoft.com/office/drawing/2014/main" id="{E1171145-BAC2-8D07-69BD-392F5E950CED}"/>
              </a:ext>
            </a:extLst>
          </p:cNvPr>
          <p:cNvSpPr>
            <a:spLocks noGrp="1" noChangeArrowheads="1"/>
          </p:cNvSpPr>
          <p:nvPr>
            <p:ph type="title"/>
          </p:nvPr>
        </p:nvSpPr>
        <p:spPr>
          <a:xfrm>
            <a:off x="685800" y="0"/>
            <a:ext cx="8001000" cy="914400"/>
          </a:xfrm>
        </p:spPr>
        <p:txBody>
          <a:bodyPr/>
          <a:lstStyle/>
          <a:p>
            <a:r>
              <a:rPr lang="en-US" altLang="en-US"/>
              <a:t>Trace if-else statement</a:t>
            </a:r>
          </a:p>
        </p:txBody>
      </p:sp>
      <p:sp>
        <p:nvSpPr>
          <p:cNvPr id="92163" name="Rectangle 3">
            <a:extLst>
              <a:ext uri="{FF2B5EF4-FFF2-40B4-BE49-F238E27FC236}">
                <a16:creationId xmlns:a16="http://schemas.microsoft.com/office/drawing/2014/main" id="{BC45BC69-AD6F-A9A8-DAB2-A7316EE4E44E}"/>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1" name="Text Box 4">
            <a:extLst>
              <a:ext uri="{FF2B5EF4-FFF2-40B4-BE49-F238E27FC236}">
                <a16:creationId xmlns:a16="http://schemas.microsoft.com/office/drawing/2014/main" id="{FF74CC11-1469-4631-A5B7-12C75423459E}"/>
              </a:ext>
            </a:extLst>
          </p:cNvPr>
          <p:cNvSpPr txBox="1">
            <a:spLocks noChangeArrowheads="1"/>
          </p:cNvSpPr>
          <p:nvPr/>
        </p:nvSpPr>
        <p:spPr bwMode="auto">
          <a:xfrm>
            <a:off x="381000" y="1524000"/>
            <a:ext cx="34290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dirty="0">
                <a:solidFill>
                  <a:schemeClr val="accent4"/>
                </a:solidFill>
                <a:cs typeface="+mn-cs"/>
              </a:rPr>
              <a:t>if (score &gt;= 90.0)</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("A");</a:t>
            </a:r>
          </a:p>
          <a:p>
            <a:pPr>
              <a:defRPr/>
            </a:pPr>
            <a:r>
              <a:rPr lang="en-US" dirty="0">
                <a:solidFill>
                  <a:schemeClr val="accent4"/>
                </a:solidFill>
                <a:cs typeface="+mn-cs"/>
              </a:rPr>
              <a:t>else if (score &gt;= 80.0)</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("B");</a:t>
            </a:r>
          </a:p>
          <a:p>
            <a:pPr>
              <a:defRPr/>
            </a:pPr>
            <a:r>
              <a:rPr lang="en-US" dirty="0">
                <a:solidFill>
                  <a:schemeClr val="accent4"/>
                </a:solidFill>
                <a:cs typeface="+mn-cs"/>
              </a:rPr>
              <a:t>else if (score &gt;= 70.0)</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("C");</a:t>
            </a:r>
          </a:p>
          <a:p>
            <a:pPr>
              <a:defRPr/>
            </a:pPr>
            <a:r>
              <a:rPr lang="en-US" dirty="0">
                <a:solidFill>
                  <a:schemeClr val="accent4"/>
                </a:solidFill>
                <a:cs typeface="+mn-cs"/>
              </a:rPr>
              <a:t>else if (score &gt;= 60.0)</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("D");</a:t>
            </a:r>
          </a:p>
          <a:p>
            <a:pPr>
              <a:defRPr/>
            </a:pPr>
            <a:r>
              <a:rPr lang="en-US" dirty="0">
                <a:solidFill>
                  <a:schemeClr val="accent4"/>
                </a:solidFill>
                <a:cs typeface="+mn-cs"/>
              </a:rPr>
              <a:t>else</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("F");</a:t>
            </a:r>
          </a:p>
        </p:txBody>
      </p:sp>
      <p:sp>
        <p:nvSpPr>
          <p:cNvPr id="92165" name="AutoShape 5">
            <a:extLst>
              <a:ext uri="{FF2B5EF4-FFF2-40B4-BE49-F238E27FC236}">
                <a16:creationId xmlns:a16="http://schemas.microsoft.com/office/drawing/2014/main" id="{AD618877-B4DB-779D-062D-146AD90605B2}"/>
              </a:ext>
            </a:extLst>
          </p:cNvPr>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Suppose score is 70.0</a:t>
            </a:r>
          </a:p>
        </p:txBody>
      </p:sp>
      <p:sp>
        <p:nvSpPr>
          <p:cNvPr id="92166" name="AutoShape 6">
            <a:extLst>
              <a:ext uri="{FF2B5EF4-FFF2-40B4-BE49-F238E27FC236}">
                <a16:creationId xmlns:a16="http://schemas.microsoft.com/office/drawing/2014/main" id="{59D9DDBB-AE0D-9178-0256-04D2C82B6E65}"/>
              </a:ext>
            </a:extLst>
          </p:cNvPr>
          <p:cNvSpPr>
            <a:spLocks noChangeArrowheads="1"/>
          </p:cNvSpPr>
          <p:nvPr/>
        </p:nvSpPr>
        <p:spPr bwMode="auto">
          <a:xfrm>
            <a:off x="3810000" y="914400"/>
            <a:ext cx="2590800" cy="536575"/>
          </a:xfrm>
          <a:prstGeom prst="wedgeRoundRectCallout">
            <a:avLst>
              <a:gd name="adj1" fmla="val -78676"/>
              <a:gd name="adj2" fmla="val 45355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grade is C</a:t>
            </a:r>
          </a:p>
        </p:txBody>
      </p:sp>
      <p:sp>
        <p:nvSpPr>
          <p:cNvPr id="92167" name="Rectangle 7">
            <a:extLst>
              <a:ext uri="{FF2B5EF4-FFF2-40B4-BE49-F238E27FC236}">
                <a16:creationId xmlns:a16="http://schemas.microsoft.com/office/drawing/2014/main" id="{43C436EC-21D1-0CA7-2D68-479958B9A6EE}"/>
              </a:ext>
            </a:extLst>
          </p:cNvPr>
          <p:cNvSpPr>
            <a:spLocks noChangeArrowheads="1"/>
          </p:cNvSpPr>
          <p:nvPr/>
        </p:nvSpPr>
        <p:spPr bwMode="auto">
          <a:xfrm>
            <a:off x="381000" y="3429000"/>
            <a:ext cx="30480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168" name="Rectangle 8">
            <a:extLst>
              <a:ext uri="{FF2B5EF4-FFF2-40B4-BE49-F238E27FC236}">
                <a16:creationId xmlns:a16="http://schemas.microsoft.com/office/drawing/2014/main" id="{5041AF35-4DD2-2B12-8CC3-C6570D108789}"/>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Number Placeholder 4">
            <a:extLst>
              <a:ext uri="{FF2B5EF4-FFF2-40B4-BE49-F238E27FC236}">
                <a16:creationId xmlns:a16="http://schemas.microsoft.com/office/drawing/2014/main" id="{CD9A7237-1A51-4548-094E-90D7A53B99F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C9FCADF-8774-7649-99A7-8553297DE604}" type="slidenum">
              <a:rPr lang="en-US" altLang="en-US" sz="1400"/>
              <a:pPr>
                <a:spcBef>
                  <a:spcPct val="0"/>
                </a:spcBef>
                <a:buClrTx/>
                <a:buSzTx/>
                <a:buFontTx/>
                <a:buNone/>
              </a:pPr>
              <a:t>65</a:t>
            </a:fld>
            <a:endParaRPr lang="en-US" altLang="en-US" sz="1400"/>
          </a:p>
        </p:txBody>
      </p:sp>
      <p:sp>
        <p:nvSpPr>
          <p:cNvPr id="94210" name="Rectangle 2">
            <a:extLst>
              <a:ext uri="{FF2B5EF4-FFF2-40B4-BE49-F238E27FC236}">
                <a16:creationId xmlns:a16="http://schemas.microsoft.com/office/drawing/2014/main" id="{B0FEEA29-CE15-5939-B68F-370B81C022FD}"/>
              </a:ext>
            </a:extLst>
          </p:cNvPr>
          <p:cNvSpPr>
            <a:spLocks noGrp="1" noChangeArrowheads="1"/>
          </p:cNvSpPr>
          <p:nvPr>
            <p:ph type="title"/>
          </p:nvPr>
        </p:nvSpPr>
        <p:spPr>
          <a:xfrm>
            <a:off x="685800" y="0"/>
            <a:ext cx="8001000" cy="914400"/>
          </a:xfrm>
        </p:spPr>
        <p:txBody>
          <a:bodyPr/>
          <a:lstStyle/>
          <a:p>
            <a:r>
              <a:rPr lang="en-US" altLang="en-US"/>
              <a:t>Trace if-else statement</a:t>
            </a:r>
          </a:p>
        </p:txBody>
      </p:sp>
      <p:sp>
        <p:nvSpPr>
          <p:cNvPr id="94211" name="Rectangle 3">
            <a:extLst>
              <a:ext uri="{FF2B5EF4-FFF2-40B4-BE49-F238E27FC236}">
                <a16:creationId xmlns:a16="http://schemas.microsoft.com/office/drawing/2014/main" id="{DF237B79-EB41-4071-31F5-297A2D20E9BA}"/>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89" name="Text Box 4">
            <a:extLst>
              <a:ext uri="{FF2B5EF4-FFF2-40B4-BE49-F238E27FC236}">
                <a16:creationId xmlns:a16="http://schemas.microsoft.com/office/drawing/2014/main" id="{D6F2067E-7504-4C0F-8E3D-684F820BF4E4}"/>
              </a:ext>
            </a:extLst>
          </p:cNvPr>
          <p:cNvSpPr txBox="1">
            <a:spLocks noChangeArrowheads="1"/>
          </p:cNvSpPr>
          <p:nvPr/>
        </p:nvSpPr>
        <p:spPr bwMode="auto">
          <a:xfrm>
            <a:off x="381000" y="1524000"/>
            <a:ext cx="34290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dirty="0">
                <a:solidFill>
                  <a:schemeClr val="accent4"/>
                </a:solidFill>
                <a:cs typeface="+mn-cs"/>
              </a:rPr>
              <a:t>if (score &gt;= 90.0)</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("A");</a:t>
            </a:r>
          </a:p>
          <a:p>
            <a:pPr>
              <a:defRPr/>
            </a:pPr>
            <a:r>
              <a:rPr lang="en-US" dirty="0">
                <a:solidFill>
                  <a:schemeClr val="accent4"/>
                </a:solidFill>
                <a:cs typeface="+mn-cs"/>
              </a:rPr>
              <a:t>else if (score &gt;= 80.0)</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("B");</a:t>
            </a:r>
          </a:p>
          <a:p>
            <a:pPr>
              <a:defRPr/>
            </a:pPr>
            <a:r>
              <a:rPr lang="en-US" dirty="0">
                <a:solidFill>
                  <a:schemeClr val="accent4"/>
                </a:solidFill>
                <a:cs typeface="+mn-cs"/>
              </a:rPr>
              <a:t>else if (score &gt;= 70.0)</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("C");</a:t>
            </a:r>
          </a:p>
          <a:p>
            <a:pPr>
              <a:defRPr/>
            </a:pPr>
            <a:r>
              <a:rPr lang="en-US" dirty="0">
                <a:solidFill>
                  <a:schemeClr val="accent4"/>
                </a:solidFill>
                <a:cs typeface="+mn-cs"/>
              </a:rPr>
              <a:t>else if (score &gt;= 60.0)</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("D");</a:t>
            </a:r>
          </a:p>
          <a:p>
            <a:pPr>
              <a:defRPr/>
            </a:pPr>
            <a:r>
              <a:rPr lang="en-US" dirty="0">
                <a:solidFill>
                  <a:schemeClr val="accent4"/>
                </a:solidFill>
                <a:cs typeface="+mn-cs"/>
              </a:rPr>
              <a:t>else</a:t>
            </a:r>
          </a:p>
          <a:p>
            <a:pPr>
              <a:defRPr/>
            </a:pPr>
            <a:r>
              <a:rPr lang="en-US" dirty="0">
                <a:solidFill>
                  <a:schemeClr val="accent4"/>
                </a:solidFill>
                <a:cs typeface="+mn-cs"/>
              </a:rPr>
              <a:t>  </a:t>
            </a:r>
            <a:r>
              <a:rPr lang="en-US" dirty="0" err="1">
                <a:solidFill>
                  <a:schemeClr val="accent4"/>
                </a:solidFill>
                <a:cs typeface="+mn-cs"/>
              </a:rPr>
              <a:t>System.out.print</a:t>
            </a:r>
            <a:r>
              <a:rPr lang="en-US" dirty="0">
                <a:solidFill>
                  <a:schemeClr val="accent4"/>
                </a:solidFill>
                <a:cs typeface="+mn-cs"/>
              </a:rPr>
              <a:t>("F");</a:t>
            </a:r>
          </a:p>
        </p:txBody>
      </p:sp>
      <p:sp>
        <p:nvSpPr>
          <p:cNvPr id="94213" name="AutoShape 5">
            <a:extLst>
              <a:ext uri="{FF2B5EF4-FFF2-40B4-BE49-F238E27FC236}">
                <a16:creationId xmlns:a16="http://schemas.microsoft.com/office/drawing/2014/main" id="{FF2D989D-CF08-108C-3B5B-6E34C3993650}"/>
              </a:ext>
            </a:extLst>
          </p:cNvPr>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Suppose score is 70.0</a:t>
            </a:r>
          </a:p>
        </p:txBody>
      </p:sp>
      <p:sp>
        <p:nvSpPr>
          <p:cNvPr id="94214" name="Rectangle 8">
            <a:extLst>
              <a:ext uri="{FF2B5EF4-FFF2-40B4-BE49-F238E27FC236}">
                <a16:creationId xmlns:a16="http://schemas.microsoft.com/office/drawing/2014/main" id="{FB81237C-4D90-EA6C-967F-64FF347F702A}"/>
              </a:ext>
            </a:extLst>
          </p:cNvPr>
          <p:cNvSpPr>
            <a:spLocks noChangeArrowheads="1"/>
          </p:cNvSpPr>
          <p:nvPr/>
        </p:nvSpPr>
        <p:spPr bwMode="auto">
          <a:xfrm>
            <a:off x="381000" y="5334000"/>
            <a:ext cx="30480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4215" name="Text Box 9">
            <a:extLst>
              <a:ext uri="{FF2B5EF4-FFF2-40B4-BE49-F238E27FC236}">
                <a16:creationId xmlns:a16="http://schemas.microsoft.com/office/drawing/2014/main" id="{8144464E-28F9-6C50-8543-62AF1582D3F3}"/>
              </a:ext>
            </a:extLst>
          </p:cNvPr>
          <p:cNvSpPr txBox="1">
            <a:spLocks noChangeArrowheads="1"/>
          </p:cNvSpPr>
          <p:nvPr/>
        </p:nvSpPr>
        <p:spPr bwMode="auto">
          <a:xfrm>
            <a:off x="381000" y="5257800"/>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solidFill>
                <a:schemeClr val="bg2"/>
              </a:solidFill>
            </a:endParaRPr>
          </a:p>
        </p:txBody>
      </p:sp>
      <p:sp>
        <p:nvSpPr>
          <p:cNvPr id="94216" name="Rectangle 10">
            <a:extLst>
              <a:ext uri="{FF2B5EF4-FFF2-40B4-BE49-F238E27FC236}">
                <a16:creationId xmlns:a16="http://schemas.microsoft.com/office/drawing/2014/main" id="{377FEACD-836B-39C3-B529-F0643A484167}"/>
              </a:ext>
            </a:extLst>
          </p:cNvPr>
          <p:cNvSpPr>
            <a:spLocks noChangeArrowheads="1"/>
          </p:cNvSpPr>
          <p:nvPr/>
        </p:nvSpPr>
        <p:spPr bwMode="auto">
          <a:xfrm>
            <a:off x="381000" y="5334000"/>
            <a:ext cx="3048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4217" name="AutoShape 6">
            <a:extLst>
              <a:ext uri="{FF2B5EF4-FFF2-40B4-BE49-F238E27FC236}">
                <a16:creationId xmlns:a16="http://schemas.microsoft.com/office/drawing/2014/main" id="{09447D16-E956-7D67-B152-940314B5CC42}"/>
              </a:ext>
            </a:extLst>
          </p:cNvPr>
          <p:cNvSpPr>
            <a:spLocks noChangeArrowheads="1"/>
          </p:cNvSpPr>
          <p:nvPr/>
        </p:nvSpPr>
        <p:spPr bwMode="auto">
          <a:xfrm>
            <a:off x="3810000" y="914400"/>
            <a:ext cx="2590800" cy="536575"/>
          </a:xfrm>
          <a:prstGeom prst="wedgeRoundRectCallout">
            <a:avLst>
              <a:gd name="adj1" fmla="val -88847"/>
              <a:gd name="adj2" fmla="val 81716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Exit the if statement</a:t>
            </a:r>
          </a:p>
        </p:txBody>
      </p:sp>
      <p:sp>
        <p:nvSpPr>
          <p:cNvPr id="94218" name="Rectangle 11">
            <a:extLst>
              <a:ext uri="{FF2B5EF4-FFF2-40B4-BE49-F238E27FC236}">
                <a16:creationId xmlns:a16="http://schemas.microsoft.com/office/drawing/2014/main" id="{1AC359D9-85C8-9D9A-C4E5-1B094ED66E4A}"/>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Number Placeholder 4">
            <a:extLst>
              <a:ext uri="{FF2B5EF4-FFF2-40B4-BE49-F238E27FC236}">
                <a16:creationId xmlns:a16="http://schemas.microsoft.com/office/drawing/2014/main" id="{81338406-0783-FF2C-4386-836F77BB8D8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D05F544-481B-1546-ADDB-B6D042ACB2A5}" type="slidenum">
              <a:rPr lang="en-US" altLang="en-US" sz="1400"/>
              <a:pPr>
                <a:spcBef>
                  <a:spcPct val="0"/>
                </a:spcBef>
                <a:buClrTx/>
                <a:buSzTx/>
                <a:buFontTx/>
                <a:buNone/>
              </a:pPr>
              <a:t>66</a:t>
            </a:fld>
            <a:endParaRPr lang="en-US" altLang="en-US" sz="1400"/>
          </a:p>
        </p:txBody>
      </p:sp>
      <p:sp>
        <p:nvSpPr>
          <p:cNvPr id="96258" name="Rectangle 2">
            <a:extLst>
              <a:ext uri="{FF2B5EF4-FFF2-40B4-BE49-F238E27FC236}">
                <a16:creationId xmlns:a16="http://schemas.microsoft.com/office/drawing/2014/main" id="{05417654-B50B-B967-9D2D-570D2E12F25E}"/>
              </a:ext>
            </a:extLst>
          </p:cNvPr>
          <p:cNvSpPr>
            <a:spLocks noGrp="1" noChangeArrowheads="1"/>
          </p:cNvSpPr>
          <p:nvPr>
            <p:ph type="title"/>
          </p:nvPr>
        </p:nvSpPr>
        <p:spPr>
          <a:xfrm>
            <a:off x="685800" y="0"/>
            <a:ext cx="8001000" cy="914400"/>
          </a:xfrm>
        </p:spPr>
        <p:txBody>
          <a:bodyPr/>
          <a:lstStyle/>
          <a:p>
            <a:r>
              <a:rPr lang="en-US" altLang="en-US"/>
              <a:t>Note</a:t>
            </a:r>
          </a:p>
        </p:txBody>
      </p:sp>
      <p:sp>
        <p:nvSpPr>
          <p:cNvPr id="96259" name="Rectangle 3">
            <a:extLst>
              <a:ext uri="{FF2B5EF4-FFF2-40B4-BE49-F238E27FC236}">
                <a16:creationId xmlns:a16="http://schemas.microsoft.com/office/drawing/2014/main" id="{CA81D0CA-7E2D-FAA3-25DB-E4D31830176A}"/>
              </a:ext>
            </a:extLst>
          </p:cNvPr>
          <p:cNvSpPr>
            <a:spLocks noGrp="1" noChangeArrowheads="1"/>
          </p:cNvSpPr>
          <p:nvPr>
            <p:ph type="body" idx="1"/>
          </p:nvPr>
        </p:nvSpPr>
        <p:spPr>
          <a:xfrm>
            <a:off x="381000" y="914400"/>
            <a:ext cx="8534400" cy="838200"/>
          </a:xfrm>
        </p:spPr>
        <p:txBody>
          <a:bodyPr/>
          <a:lstStyle/>
          <a:p>
            <a:pPr marL="0" indent="0">
              <a:lnSpc>
                <a:spcPct val="90000"/>
              </a:lnSpc>
              <a:buFont typeface="Monotype Sorts" pitchFamily="2" charset="2"/>
              <a:buNone/>
            </a:pPr>
            <a:r>
              <a:rPr lang="en-US" altLang="en-US" sz="2800">
                <a:cs typeface="Times New Roman" panose="02020603050405020304" pitchFamily="18" charset="0"/>
              </a:rPr>
              <a:t>The </a:t>
            </a:r>
            <a:r>
              <a:rPr lang="en-US" altLang="en-US" sz="2800" u="sng">
                <a:cs typeface="Times New Roman" panose="02020603050405020304" pitchFamily="18" charset="0"/>
              </a:rPr>
              <a:t>else</a:t>
            </a:r>
            <a:r>
              <a:rPr lang="en-US" altLang="en-US" sz="2800">
                <a:cs typeface="Times New Roman" panose="02020603050405020304" pitchFamily="18" charset="0"/>
              </a:rPr>
              <a:t> clause matches the most recent </a:t>
            </a:r>
            <a:r>
              <a:rPr lang="en-US" altLang="en-US" sz="2800" u="sng">
                <a:cs typeface="Times New Roman" panose="02020603050405020304" pitchFamily="18" charset="0"/>
              </a:rPr>
              <a:t>if</a:t>
            </a:r>
            <a:r>
              <a:rPr lang="en-US" altLang="en-US" sz="2800">
                <a:cs typeface="Times New Roman" panose="02020603050405020304" pitchFamily="18" charset="0"/>
              </a:rPr>
              <a:t> clause in the same block. </a:t>
            </a:r>
            <a:endParaRPr lang="en-US" altLang="en-US" sz="2800">
              <a:latin typeface="Courier" panose="02070309020205020404" pitchFamily="49" charset="0"/>
              <a:cs typeface="Times New Roman" panose="02020603050405020304" pitchFamily="18" charset="0"/>
            </a:endParaRPr>
          </a:p>
        </p:txBody>
      </p:sp>
      <p:sp>
        <p:nvSpPr>
          <p:cNvPr id="96260" name="Rectangle 5">
            <a:extLst>
              <a:ext uri="{FF2B5EF4-FFF2-40B4-BE49-F238E27FC236}">
                <a16:creationId xmlns:a16="http://schemas.microsoft.com/office/drawing/2014/main" id="{3F6F14C6-9D1C-3F88-377E-00C64D08713D}"/>
              </a:ext>
            </a:extLst>
          </p:cNvPr>
          <p:cNvSpPr>
            <a:spLocks noChangeArrowheads="1"/>
          </p:cNvSpPr>
          <p:nvPr/>
        </p:nvSpPr>
        <p:spPr bwMode="auto">
          <a:xfrm>
            <a:off x="2466975" y="2824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96261" name="Picture 8">
            <a:extLst>
              <a:ext uri="{FF2B5EF4-FFF2-40B4-BE49-F238E27FC236}">
                <a16:creationId xmlns:a16="http://schemas.microsoft.com/office/drawing/2014/main" id="{70BB4D1C-1ECC-2859-7F24-714CE47D3A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 y="2333625"/>
            <a:ext cx="8801100"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Number Placeholder 4">
            <a:extLst>
              <a:ext uri="{FF2B5EF4-FFF2-40B4-BE49-F238E27FC236}">
                <a16:creationId xmlns:a16="http://schemas.microsoft.com/office/drawing/2014/main" id="{5A25D13F-DE5C-4AED-14E7-7A395F0B843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00A3CF9-93CC-E743-8C8B-C6BB041242E3}" type="slidenum">
              <a:rPr lang="en-US" altLang="en-US" sz="1400"/>
              <a:pPr>
                <a:spcBef>
                  <a:spcPct val="0"/>
                </a:spcBef>
                <a:buClrTx/>
                <a:buSzTx/>
                <a:buFontTx/>
                <a:buNone/>
              </a:pPr>
              <a:t>67</a:t>
            </a:fld>
            <a:endParaRPr lang="en-US" altLang="en-US" sz="1400"/>
          </a:p>
        </p:txBody>
      </p:sp>
      <p:sp>
        <p:nvSpPr>
          <p:cNvPr id="98306" name="Rectangle 2">
            <a:extLst>
              <a:ext uri="{FF2B5EF4-FFF2-40B4-BE49-F238E27FC236}">
                <a16:creationId xmlns:a16="http://schemas.microsoft.com/office/drawing/2014/main" id="{98A804A0-959B-B62A-2B87-7E77A5610FC4}"/>
              </a:ext>
            </a:extLst>
          </p:cNvPr>
          <p:cNvSpPr>
            <a:spLocks noGrp="1" noChangeArrowheads="1"/>
          </p:cNvSpPr>
          <p:nvPr>
            <p:ph type="title"/>
          </p:nvPr>
        </p:nvSpPr>
        <p:spPr>
          <a:xfrm>
            <a:off x="685800" y="0"/>
            <a:ext cx="8001000" cy="914400"/>
          </a:xfrm>
        </p:spPr>
        <p:txBody>
          <a:bodyPr/>
          <a:lstStyle/>
          <a:p>
            <a:r>
              <a:rPr lang="en-US" altLang="en-US"/>
              <a:t>Note, cont.</a:t>
            </a:r>
          </a:p>
        </p:txBody>
      </p:sp>
      <p:sp>
        <p:nvSpPr>
          <p:cNvPr id="46084" name="Rectangle 3">
            <a:extLst>
              <a:ext uri="{FF2B5EF4-FFF2-40B4-BE49-F238E27FC236}">
                <a16:creationId xmlns:a16="http://schemas.microsoft.com/office/drawing/2014/main" id="{B67D126B-9157-4B74-9F16-2BA8ADA7FEC2}"/>
              </a:ext>
            </a:extLst>
          </p:cNvPr>
          <p:cNvSpPr>
            <a:spLocks noGrp="1" noChangeArrowheads="1"/>
          </p:cNvSpPr>
          <p:nvPr>
            <p:ph type="body" idx="1"/>
          </p:nvPr>
        </p:nvSpPr>
        <p:spPr>
          <a:xfrm>
            <a:off x="457200" y="990600"/>
            <a:ext cx="8382000" cy="5181600"/>
          </a:xfrm>
        </p:spPr>
        <p:txBody>
          <a:bodyPr/>
          <a:lstStyle/>
          <a:p>
            <a:pPr marL="0" indent="0">
              <a:buFont typeface="Monotype Sorts" pitchFamily="2" charset="2"/>
              <a:buNone/>
              <a:defRPr/>
            </a:pPr>
            <a:r>
              <a:rPr lang="en-US" sz="2800" dirty="0">
                <a:cs typeface="Times New Roman" pitchFamily="18" charset="0"/>
              </a:rPr>
              <a:t>Nothing is printed from the preceding statement. To force the </a:t>
            </a:r>
            <a:r>
              <a:rPr lang="en-US" sz="2800" u="sng" dirty="0">
                <a:cs typeface="Times New Roman" pitchFamily="18" charset="0"/>
              </a:rPr>
              <a:t>else</a:t>
            </a:r>
            <a:r>
              <a:rPr lang="en-US" sz="2800" dirty="0">
                <a:cs typeface="Times New Roman" pitchFamily="18" charset="0"/>
              </a:rPr>
              <a:t> clause to match the first </a:t>
            </a:r>
            <a:r>
              <a:rPr lang="en-US" sz="2800" u="sng" dirty="0">
                <a:cs typeface="Times New Roman" pitchFamily="18" charset="0"/>
              </a:rPr>
              <a:t>if</a:t>
            </a:r>
            <a:r>
              <a:rPr lang="en-US" sz="2800" dirty="0">
                <a:cs typeface="Times New Roman" pitchFamily="18" charset="0"/>
              </a:rPr>
              <a:t> clause, you must add a pair of braces: </a:t>
            </a:r>
          </a:p>
          <a:p>
            <a:pPr marL="0" indent="0">
              <a:buFont typeface="Monotype Sorts" pitchFamily="2" charset="2"/>
              <a:buNone/>
              <a:defRPr/>
            </a:pPr>
            <a:r>
              <a:rPr lang="en-US" sz="2000" b="1" dirty="0">
                <a:solidFill>
                  <a:schemeClr val="accent4"/>
                </a:solidFill>
                <a:latin typeface="Courier New" pitchFamily="49" charset="0"/>
              </a:rPr>
              <a:t>  </a:t>
            </a:r>
            <a:r>
              <a:rPr lang="en-US" sz="2000" b="1" dirty="0" err="1">
                <a:solidFill>
                  <a:schemeClr val="accent4"/>
                </a:solidFill>
                <a:latin typeface="Courier New" pitchFamily="49" charset="0"/>
              </a:rPr>
              <a:t>int</a:t>
            </a:r>
            <a:r>
              <a:rPr lang="en-US" sz="2000" b="1" dirty="0">
                <a:solidFill>
                  <a:schemeClr val="accent4"/>
                </a:solidFill>
                <a:latin typeface="Courier New" pitchFamily="49" charset="0"/>
              </a:rPr>
              <a:t> </a:t>
            </a:r>
            <a:r>
              <a:rPr lang="en-US" sz="2000" b="1" dirty="0" err="1">
                <a:solidFill>
                  <a:schemeClr val="accent4"/>
                </a:solidFill>
                <a:latin typeface="Courier New" pitchFamily="49" charset="0"/>
              </a:rPr>
              <a:t>i</a:t>
            </a:r>
            <a:r>
              <a:rPr lang="en-US" sz="2000" b="1" dirty="0">
                <a:solidFill>
                  <a:schemeClr val="accent4"/>
                </a:solidFill>
                <a:latin typeface="Courier New" pitchFamily="49" charset="0"/>
              </a:rPr>
              <a:t> = 1; </a:t>
            </a:r>
          </a:p>
          <a:p>
            <a:pPr marL="0" indent="0">
              <a:buFont typeface="Monotype Sorts" pitchFamily="2" charset="2"/>
              <a:buNone/>
              <a:defRPr/>
            </a:pPr>
            <a:r>
              <a:rPr lang="en-US" sz="2000" b="1" dirty="0">
                <a:solidFill>
                  <a:schemeClr val="accent4"/>
                </a:solidFill>
                <a:latin typeface="Courier New" pitchFamily="49" charset="0"/>
              </a:rPr>
              <a:t>  </a:t>
            </a:r>
            <a:r>
              <a:rPr lang="en-US" sz="2000" b="1" dirty="0" err="1">
                <a:solidFill>
                  <a:schemeClr val="accent4"/>
                </a:solidFill>
                <a:latin typeface="Courier New" pitchFamily="49" charset="0"/>
              </a:rPr>
              <a:t>int</a:t>
            </a:r>
            <a:r>
              <a:rPr lang="en-US" sz="2000" b="1" dirty="0">
                <a:solidFill>
                  <a:schemeClr val="accent4"/>
                </a:solidFill>
                <a:latin typeface="Courier New" pitchFamily="49" charset="0"/>
              </a:rPr>
              <a:t> j = 2;</a:t>
            </a:r>
          </a:p>
          <a:p>
            <a:pPr marL="0" indent="0">
              <a:buFont typeface="Monotype Sorts" pitchFamily="2" charset="2"/>
              <a:buNone/>
              <a:defRPr/>
            </a:pPr>
            <a:r>
              <a:rPr lang="en-US" sz="2000" b="1" dirty="0">
                <a:solidFill>
                  <a:schemeClr val="accent4"/>
                </a:solidFill>
                <a:latin typeface="Courier New" pitchFamily="49" charset="0"/>
              </a:rPr>
              <a:t>  </a:t>
            </a:r>
            <a:r>
              <a:rPr lang="en-US" sz="2000" b="1" dirty="0" err="1">
                <a:solidFill>
                  <a:schemeClr val="accent4"/>
                </a:solidFill>
                <a:latin typeface="Courier New" pitchFamily="49" charset="0"/>
              </a:rPr>
              <a:t>int</a:t>
            </a:r>
            <a:r>
              <a:rPr lang="en-US" sz="2000" b="1" dirty="0">
                <a:solidFill>
                  <a:schemeClr val="accent4"/>
                </a:solidFill>
                <a:latin typeface="Courier New" pitchFamily="49" charset="0"/>
              </a:rPr>
              <a:t> k = 3;</a:t>
            </a:r>
          </a:p>
          <a:p>
            <a:pPr marL="0" indent="0">
              <a:buFont typeface="Monotype Sorts" pitchFamily="2" charset="2"/>
              <a:buNone/>
              <a:defRPr/>
            </a:pPr>
            <a:r>
              <a:rPr lang="en-US" sz="2000" b="1" dirty="0">
                <a:solidFill>
                  <a:schemeClr val="accent4"/>
                </a:solidFill>
                <a:latin typeface="Courier New" pitchFamily="49" charset="0"/>
              </a:rPr>
              <a:t>  if (</a:t>
            </a:r>
            <a:r>
              <a:rPr lang="en-US" sz="2000" b="1" dirty="0" err="1">
                <a:solidFill>
                  <a:schemeClr val="accent4"/>
                </a:solidFill>
                <a:latin typeface="Courier New" pitchFamily="49" charset="0"/>
              </a:rPr>
              <a:t>i</a:t>
            </a:r>
            <a:r>
              <a:rPr lang="en-US" sz="2000" b="1" dirty="0">
                <a:solidFill>
                  <a:schemeClr val="accent4"/>
                </a:solidFill>
                <a:latin typeface="Courier New" pitchFamily="49" charset="0"/>
              </a:rPr>
              <a:t> &gt; j) </a:t>
            </a:r>
            <a:r>
              <a:rPr lang="en-US" sz="2000" b="1" dirty="0">
                <a:solidFill>
                  <a:srgbClr val="FF0000"/>
                </a:solidFill>
                <a:latin typeface="Courier New" pitchFamily="49" charset="0"/>
              </a:rPr>
              <a:t>{</a:t>
            </a:r>
          </a:p>
          <a:p>
            <a:pPr marL="0" indent="0">
              <a:buFont typeface="Monotype Sorts" pitchFamily="2" charset="2"/>
              <a:buNone/>
              <a:defRPr/>
            </a:pPr>
            <a:r>
              <a:rPr lang="en-US" sz="2000" b="1" dirty="0">
                <a:solidFill>
                  <a:schemeClr val="accent4"/>
                </a:solidFill>
                <a:latin typeface="Courier New" pitchFamily="49" charset="0"/>
              </a:rPr>
              <a:t>    if (</a:t>
            </a:r>
            <a:r>
              <a:rPr lang="en-US" sz="2000" b="1" dirty="0" err="1">
                <a:solidFill>
                  <a:schemeClr val="accent4"/>
                </a:solidFill>
                <a:latin typeface="Courier New" pitchFamily="49" charset="0"/>
              </a:rPr>
              <a:t>i</a:t>
            </a:r>
            <a:r>
              <a:rPr lang="en-US" sz="2000" b="1" dirty="0">
                <a:solidFill>
                  <a:schemeClr val="accent4"/>
                </a:solidFill>
                <a:latin typeface="Courier New" pitchFamily="49" charset="0"/>
              </a:rPr>
              <a:t> &gt; k)</a:t>
            </a:r>
          </a:p>
          <a:p>
            <a:pPr marL="0" indent="0">
              <a:buFont typeface="Monotype Sorts" pitchFamily="2" charset="2"/>
              <a:buNone/>
              <a:defRPr/>
            </a:pPr>
            <a:r>
              <a:rPr lang="en-US" sz="2000" b="1" dirty="0">
                <a:solidFill>
                  <a:schemeClr val="accent4"/>
                </a:solidFill>
                <a:latin typeface="Courier New" pitchFamily="49" charset="0"/>
              </a:rPr>
              <a:t>      </a:t>
            </a:r>
            <a:r>
              <a:rPr lang="en-US" sz="2000" b="1" dirty="0" err="1">
                <a:solidFill>
                  <a:schemeClr val="accent4"/>
                </a:solidFill>
                <a:latin typeface="Courier New" pitchFamily="49" charset="0"/>
              </a:rPr>
              <a:t>System.out.println</a:t>
            </a:r>
            <a:r>
              <a:rPr lang="en-US" sz="2000" b="1" dirty="0">
                <a:solidFill>
                  <a:schemeClr val="accent4"/>
                </a:solidFill>
                <a:latin typeface="Courier New" pitchFamily="49" charset="0"/>
              </a:rPr>
              <a:t>("A");</a:t>
            </a:r>
          </a:p>
          <a:p>
            <a:pPr marL="0" indent="0">
              <a:buFont typeface="Monotype Sorts" pitchFamily="2" charset="2"/>
              <a:buNone/>
              <a:defRPr/>
            </a:pPr>
            <a:r>
              <a:rPr lang="en-US" sz="2000" b="1" dirty="0">
                <a:solidFill>
                  <a:schemeClr val="accent4"/>
                </a:solidFill>
                <a:latin typeface="Courier New" pitchFamily="49" charset="0"/>
              </a:rPr>
              <a:t>  </a:t>
            </a:r>
            <a:r>
              <a:rPr lang="en-US" sz="2000" b="1" dirty="0">
                <a:solidFill>
                  <a:srgbClr val="FF0000"/>
                </a:solidFill>
                <a:latin typeface="Courier New" pitchFamily="49" charset="0"/>
              </a:rPr>
              <a:t>}</a:t>
            </a:r>
          </a:p>
          <a:p>
            <a:pPr marL="0" indent="0">
              <a:buFont typeface="Monotype Sorts" pitchFamily="2" charset="2"/>
              <a:buNone/>
              <a:defRPr/>
            </a:pPr>
            <a:r>
              <a:rPr lang="en-US" sz="2000" b="1" dirty="0">
                <a:solidFill>
                  <a:schemeClr val="accent4"/>
                </a:solidFill>
                <a:latin typeface="Courier New" pitchFamily="49" charset="0"/>
              </a:rPr>
              <a:t>  else </a:t>
            </a:r>
          </a:p>
          <a:p>
            <a:pPr marL="0" indent="0">
              <a:buFont typeface="Monotype Sorts" pitchFamily="2" charset="2"/>
              <a:buNone/>
              <a:defRPr/>
            </a:pPr>
            <a:r>
              <a:rPr lang="en-US" sz="2000" b="1" dirty="0">
                <a:solidFill>
                  <a:schemeClr val="accent4"/>
                </a:solidFill>
                <a:latin typeface="Courier New" pitchFamily="49" charset="0"/>
              </a:rPr>
              <a:t>    </a:t>
            </a:r>
            <a:r>
              <a:rPr lang="en-US" sz="2000" b="1" dirty="0" err="1">
                <a:solidFill>
                  <a:schemeClr val="accent4"/>
                </a:solidFill>
                <a:latin typeface="Courier New" pitchFamily="49" charset="0"/>
              </a:rPr>
              <a:t>System.out.println</a:t>
            </a:r>
            <a:r>
              <a:rPr lang="en-US" sz="2000" b="1" dirty="0">
                <a:solidFill>
                  <a:schemeClr val="accent4"/>
                </a:solidFill>
                <a:latin typeface="Courier New" pitchFamily="49" charset="0"/>
              </a:rPr>
              <a:t>("B");</a:t>
            </a:r>
          </a:p>
          <a:p>
            <a:pPr marL="0" indent="0">
              <a:buFont typeface="Monotype Sorts" pitchFamily="2" charset="2"/>
              <a:buNone/>
              <a:defRPr/>
            </a:pPr>
            <a:r>
              <a:rPr lang="en-US" sz="2800" dirty="0">
                <a:cs typeface="Times New Roman" pitchFamily="18" charset="0"/>
              </a:rPr>
              <a:t>This statement prints B.</a:t>
            </a:r>
            <a:endParaRPr lang="en-US" sz="20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Number Placeholder 4">
            <a:extLst>
              <a:ext uri="{FF2B5EF4-FFF2-40B4-BE49-F238E27FC236}">
                <a16:creationId xmlns:a16="http://schemas.microsoft.com/office/drawing/2014/main" id="{F55CD231-4871-3968-C175-A83B7C06428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A4E9AB5-A9D5-7F49-AC59-D9DB2315E01D}" type="slidenum">
              <a:rPr lang="en-US" altLang="en-US" sz="1400"/>
              <a:pPr>
                <a:spcBef>
                  <a:spcPct val="0"/>
                </a:spcBef>
                <a:buClrTx/>
                <a:buSzTx/>
                <a:buFontTx/>
                <a:buNone/>
              </a:pPr>
              <a:t>68</a:t>
            </a:fld>
            <a:endParaRPr lang="en-US" altLang="en-US" sz="1400"/>
          </a:p>
        </p:txBody>
      </p:sp>
      <p:sp>
        <p:nvSpPr>
          <p:cNvPr id="100354" name="Rectangle 2">
            <a:extLst>
              <a:ext uri="{FF2B5EF4-FFF2-40B4-BE49-F238E27FC236}">
                <a16:creationId xmlns:a16="http://schemas.microsoft.com/office/drawing/2014/main" id="{755926C2-8E86-382C-3A89-876EA8C79ED4}"/>
              </a:ext>
            </a:extLst>
          </p:cNvPr>
          <p:cNvSpPr>
            <a:spLocks noGrp="1" noChangeArrowheads="1"/>
          </p:cNvSpPr>
          <p:nvPr>
            <p:ph type="title"/>
          </p:nvPr>
        </p:nvSpPr>
        <p:spPr>
          <a:xfrm>
            <a:off x="685800" y="0"/>
            <a:ext cx="8001000" cy="914400"/>
          </a:xfrm>
        </p:spPr>
        <p:txBody>
          <a:bodyPr/>
          <a:lstStyle/>
          <a:p>
            <a:r>
              <a:rPr lang="en-US" altLang="en-US"/>
              <a:t>Common Errors</a:t>
            </a:r>
          </a:p>
        </p:txBody>
      </p:sp>
      <p:sp>
        <p:nvSpPr>
          <p:cNvPr id="100355" name="Rectangle 3">
            <a:extLst>
              <a:ext uri="{FF2B5EF4-FFF2-40B4-BE49-F238E27FC236}">
                <a16:creationId xmlns:a16="http://schemas.microsoft.com/office/drawing/2014/main" id="{D78BB3E1-9458-87E8-49EB-50B2B51AA3E4}"/>
              </a:ext>
            </a:extLst>
          </p:cNvPr>
          <p:cNvSpPr>
            <a:spLocks noGrp="1" noChangeArrowheads="1"/>
          </p:cNvSpPr>
          <p:nvPr>
            <p:ph type="body" idx="1"/>
          </p:nvPr>
        </p:nvSpPr>
        <p:spPr>
          <a:xfrm>
            <a:off x="457200" y="990600"/>
            <a:ext cx="8382000" cy="5486400"/>
          </a:xfrm>
        </p:spPr>
        <p:txBody>
          <a:bodyPr/>
          <a:lstStyle/>
          <a:p>
            <a:pPr marL="0" indent="0">
              <a:buFont typeface="Monotype Sorts" pitchFamily="2" charset="2"/>
              <a:buNone/>
            </a:pPr>
            <a:r>
              <a:rPr lang="en-US" altLang="en-US" sz="2400">
                <a:cs typeface="Times New Roman" panose="02020603050405020304" pitchFamily="18" charset="0"/>
              </a:rPr>
              <a:t>Adding a semicolon at the end of an </a:t>
            </a:r>
            <a:r>
              <a:rPr lang="en-US" altLang="en-US" sz="2400" u="sng">
                <a:cs typeface="Times New Roman" panose="02020603050405020304" pitchFamily="18" charset="0"/>
              </a:rPr>
              <a:t>if</a:t>
            </a:r>
            <a:r>
              <a:rPr lang="en-US" altLang="en-US" sz="2400">
                <a:cs typeface="Times New Roman" panose="02020603050405020304" pitchFamily="18" charset="0"/>
              </a:rPr>
              <a:t> clause is a common mistake.</a:t>
            </a:r>
          </a:p>
          <a:p>
            <a:pPr marL="0" indent="0">
              <a:buFont typeface="Monotype Sorts" pitchFamily="2" charset="2"/>
              <a:buNone/>
            </a:pPr>
            <a:r>
              <a:rPr lang="en-US" altLang="en-US" sz="2400"/>
              <a:t>if (radius &gt;= 0);</a:t>
            </a:r>
          </a:p>
          <a:p>
            <a:pPr marL="0" indent="0">
              <a:buFont typeface="Monotype Sorts" pitchFamily="2" charset="2"/>
              <a:buNone/>
            </a:pPr>
            <a:r>
              <a:rPr lang="en-US" altLang="en-US" sz="2400"/>
              <a:t>{</a:t>
            </a:r>
          </a:p>
          <a:p>
            <a:pPr marL="0" indent="0">
              <a:buFont typeface="Monotype Sorts" pitchFamily="2" charset="2"/>
              <a:buNone/>
            </a:pPr>
            <a:r>
              <a:rPr lang="en-US" altLang="en-US" sz="2400"/>
              <a:t>  area = radius*radius*PI;</a:t>
            </a:r>
          </a:p>
          <a:p>
            <a:pPr marL="0" indent="0">
              <a:buFont typeface="Monotype Sorts" pitchFamily="2" charset="2"/>
              <a:buNone/>
            </a:pPr>
            <a:r>
              <a:rPr lang="en-US" altLang="en-US" sz="2400"/>
              <a:t>  System.out.println(</a:t>
            </a:r>
          </a:p>
          <a:p>
            <a:pPr marL="0" indent="0">
              <a:buFont typeface="Monotype Sorts" pitchFamily="2" charset="2"/>
              <a:buNone/>
            </a:pPr>
            <a:r>
              <a:rPr lang="en-US" altLang="en-US" sz="2400"/>
              <a:t>    "The area for the circle of radius " +</a:t>
            </a:r>
          </a:p>
          <a:p>
            <a:pPr marL="0" indent="0">
              <a:buFont typeface="Monotype Sorts" pitchFamily="2" charset="2"/>
              <a:buNone/>
            </a:pPr>
            <a:r>
              <a:rPr lang="en-US" altLang="en-US" sz="2400"/>
              <a:t>    radius + " is " + area);</a:t>
            </a:r>
          </a:p>
          <a:p>
            <a:pPr marL="0" indent="0">
              <a:buFont typeface="Monotype Sorts" pitchFamily="2" charset="2"/>
              <a:buNone/>
            </a:pPr>
            <a:r>
              <a:rPr lang="en-US" altLang="en-US" sz="2400"/>
              <a:t>}</a:t>
            </a:r>
          </a:p>
          <a:p>
            <a:pPr marL="0" indent="0">
              <a:buFont typeface="Monotype Sorts" pitchFamily="2" charset="2"/>
              <a:buNone/>
            </a:pPr>
            <a:r>
              <a:rPr lang="en-US" altLang="en-US" sz="2400">
                <a:cs typeface="Times New Roman" panose="02020603050405020304" pitchFamily="18" charset="0"/>
              </a:rPr>
              <a:t>This mistake is hard to find, because it is not a compilation error or a runtime error, it is a logic error. </a:t>
            </a:r>
          </a:p>
          <a:p>
            <a:pPr marL="0" indent="0">
              <a:buFont typeface="Monotype Sorts" pitchFamily="2" charset="2"/>
              <a:buNone/>
            </a:pPr>
            <a:r>
              <a:rPr lang="en-US" altLang="en-US" sz="2400">
                <a:cs typeface="Times New Roman" panose="02020603050405020304" pitchFamily="18" charset="0"/>
              </a:rPr>
              <a:t>This error often occurs when you use the next-line block style.</a:t>
            </a:r>
            <a:endParaRPr lang="en-US" altLang="en-US" sz="2800"/>
          </a:p>
        </p:txBody>
      </p:sp>
      <p:sp>
        <p:nvSpPr>
          <p:cNvPr id="100356" name="Line 5">
            <a:extLst>
              <a:ext uri="{FF2B5EF4-FFF2-40B4-BE49-F238E27FC236}">
                <a16:creationId xmlns:a16="http://schemas.microsoft.com/office/drawing/2014/main" id="{94AA8761-79B7-4072-F9A6-6A0F65496C8A}"/>
              </a:ext>
            </a:extLst>
          </p:cNvPr>
          <p:cNvSpPr>
            <a:spLocks noChangeShapeType="1"/>
          </p:cNvSpPr>
          <p:nvPr/>
        </p:nvSpPr>
        <p:spPr bwMode="auto">
          <a:xfrm flipH="1">
            <a:off x="2590800" y="2057400"/>
            <a:ext cx="838200" cy="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57" name="Text Box 7">
            <a:extLst>
              <a:ext uri="{FF2B5EF4-FFF2-40B4-BE49-F238E27FC236}">
                <a16:creationId xmlns:a16="http://schemas.microsoft.com/office/drawing/2014/main" id="{9D749A77-5617-3711-8207-B92065966B25}"/>
              </a:ext>
            </a:extLst>
          </p:cNvPr>
          <p:cNvSpPr txBox="1">
            <a:spLocks noChangeArrowheads="1"/>
          </p:cNvSpPr>
          <p:nvPr/>
        </p:nvSpPr>
        <p:spPr bwMode="auto">
          <a:xfrm>
            <a:off x="3657600" y="1905000"/>
            <a:ext cx="1295400" cy="4699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Wrong</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Number Placeholder 4">
            <a:extLst>
              <a:ext uri="{FF2B5EF4-FFF2-40B4-BE49-F238E27FC236}">
                <a16:creationId xmlns:a16="http://schemas.microsoft.com/office/drawing/2014/main" id="{58F2EE02-18CC-0296-EE0C-7B0E337A4EB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F7DDE3F-2FCC-2E46-BCCD-262B3C62789A}" type="slidenum">
              <a:rPr lang="en-US" altLang="en-US" sz="1400"/>
              <a:pPr>
                <a:spcBef>
                  <a:spcPct val="0"/>
                </a:spcBef>
                <a:buClrTx/>
                <a:buSzTx/>
                <a:buFontTx/>
                <a:buNone/>
              </a:pPr>
              <a:t>69</a:t>
            </a:fld>
            <a:endParaRPr lang="en-US" altLang="en-US" sz="1400"/>
          </a:p>
        </p:txBody>
      </p:sp>
      <p:sp>
        <p:nvSpPr>
          <p:cNvPr id="102402" name="Rectangle 2">
            <a:extLst>
              <a:ext uri="{FF2B5EF4-FFF2-40B4-BE49-F238E27FC236}">
                <a16:creationId xmlns:a16="http://schemas.microsoft.com/office/drawing/2014/main" id="{1E734333-0508-3708-6927-88E38BEE232C}"/>
              </a:ext>
            </a:extLst>
          </p:cNvPr>
          <p:cNvSpPr>
            <a:spLocks noGrp="1" noChangeArrowheads="1"/>
          </p:cNvSpPr>
          <p:nvPr>
            <p:ph type="title"/>
          </p:nvPr>
        </p:nvSpPr>
        <p:spPr>
          <a:xfrm>
            <a:off x="685800" y="0"/>
            <a:ext cx="8001000" cy="914400"/>
          </a:xfrm>
        </p:spPr>
        <p:txBody>
          <a:bodyPr/>
          <a:lstStyle/>
          <a:p>
            <a:r>
              <a:rPr lang="en-US" altLang="en-US"/>
              <a:t>TIP</a:t>
            </a:r>
          </a:p>
        </p:txBody>
      </p:sp>
      <p:sp>
        <p:nvSpPr>
          <p:cNvPr id="102403" name="Rectangle 6">
            <a:extLst>
              <a:ext uri="{FF2B5EF4-FFF2-40B4-BE49-F238E27FC236}">
                <a16:creationId xmlns:a16="http://schemas.microsoft.com/office/drawing/2014/main" id="{100CB9EB-C7CF-8AB2-E052-6146A006D75D}"/>
              </a:ext>
            </a:extLst>
          </p:cNvPr>
          <p:cNvSpPr>
            <a:spLocks noChangeArrowheads="1"/>
          </p:cNvSpPr>
          <p:nvPr/>
        </p:nvSpPr>
        <p:spPr bwMode="auto">
          <a:xfrm>
            <a:off x="2928938" y="3067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02404" name="Object 5">
            <a:extLst>
              <a:ext uri="{FF2B5EF4-FFF2-40B4-BE49-F238E27FC236}">
                <a16:creationId xmlns:a16="http://schemas.microsoft.com/office/drawing/2014/main" id="{C4DBE1F8-887E-6317-EC60-F2C67B8259E3}"/>
              </a:ext>
            </a:extLst>
          </p:cNvPr>
          <p:cNvGraphicFramePr>
            <a:graphicFrameLocks noChangeAspect="1"/>
          </p:cNvGraphicFramePr>
          <p:nvPr/>
        </p:nvGraphicFramePr>
        <p:xfrm>
          <a:off x="381000" y="1141413"/>
          <a:ext cx="8458200" cy="1866900"/>
        </p:xfrm>
        <a:graphic>
          <a:graphicData uri="http://schemas.openxmlformats.org/presentationml/2006/ole">
            <mc:AlternateContent xmlns:mc="http://schemas.openxmlformats.org/markup-compatibility/2006">
              <mc:Choice xmlns:v="urn:schemas-microsoft-com:vml" Requires="v">
                <p:oleObj name="Picture" r:id="rId3" imgW="20383500" imgH="4470400" progId="Word.Picture.8">
                  <p:embed/>
                </p:oleObj>
              </mc:Choice>
              <mc:Fallback>
                <p:oleObj name="Picture" r:id="rId3" imgW="20383500" imgH="447040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141413"/>
                        <a:ext cx="845820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4">
            <a:extLst>
              <a:ext uri="{FF2B5EF4-FFF2-40B4-BE49-F238E27FC236}">
                <a16:creationId xmlns:a16="http://schemas.microsoft.com/office/drawing/2014/main" id="{9594AADB-B27A-BA82-75FB-4AEEAAC52F5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627D04B-7A3B-7C46-87B2-928718063543}" type="slidenum">
              <a:rPr lang="en-US" altLang="en-US" sz="1400"/>
              <a:pPr>
                <a:spcBef>
                  <a:spcPct val="0"/>
                </a:spcBef>
                <a:buClrTx/>
                <a:buSzTx/>
                <a:buFontTx/>
                <a:buNone/>
              </a:pPr>
              <a:t>7</a:t>
            </a:fld>
            <a:endParaRPr lang="en-US" altLang="en-US" sz="1400"/>
          </a:p>
        </p:txBody>
      </p:sp>
      <p:sp>
        <p:nvSpPr>
          <p:cNvPr id="18434" name="Rectangle 2">
            <a:extLst>
              <a:ext uri="{FF2B5EF4-FFF2-40B4-BE49-F238E27FC236}">
                <a16:creationId xmlns:a16="http://schemas.microsoft.com/office/drawing/2014/main" id="{077C2F06-442F-D711-D6B6-6CD42C196305}"/>
              </a:ext>
            </a:extLst>
          </p:cNvPr>
          <p:cNvSpPr>
            <a:spLocks noGrp="1" noChangeArrowheads="1"/>
          </p:cNvSpPr>
          <p:nvPr>
            <p:ph type="title"/>
          </p:nvPr>
        </p:nvSpPr>
        <p:spPr>
          <a:xfrm>
            <a:off x="685800" y="0"/>
            <a:ext cx="7772400" cy="1428750"/>
          </a:xfrm>
        </p:spPr>
        <p:txBody>
          <a:bodyPr/>
          <a:lstStyle/>
          <a:p>
            <a:r>
              <a:rPr lang="en-US" altLang="en-US"/>
              <a:t>Variables</a:t>
            </a:r>
          </a:p>
        </p:txBody>
      </p:sp>
      <p:sp>
        <p:nvSpPr>
          <p:cNvPr id="18435" name="Rectangle 3">
            <a:extLst>
              <a:ext uri="{FF2B5EF4-FFF2-40B4-BE49-F238E27FC236}">
                <a16:creationId xmlns:a16="http://schemas.microsoft.com/office/drawing/2014/main" id="{6B58B79E-D32C-0362-E211-AA58EF57A5C0}"/>
              </a:ext>
            </a:extLst>
          </p:cNvPr>
          <p:cNvSpPr>
            <a:spLocks noGrp="1" noChangeArrowheads="1"/>
          </p:cNvSpPr>
          <p:nvPr>
            <p:ph type="body" idx="1"/>
          </p:nvPr>
        </p:nvSpPr>
        <p:spPr>
          <a:xfrm>
            <a:off x="609600" y="1447800"/>
            <a:ext cx="7924800" cy="4953000"/>
          </a:xfrm>
        </p:spPr>
        <p:txBody>
          <a:bodyPr/>
          <a:lstStyle/>
          <a:p>
            <a:pPr>
              <a:lnSpc>
                <a:spcPct val="90000"/>
              </a:lnSpc>
              <a:buFont typeface="Monotype Sorts" pitchFamily="2" charset="2"/>
              <a:buNone/>
            </a:pPr>
            <a:r>
              <a:rPr lang="en-US" altLang="en-US" sz="2600" b="1">
                <a:latin typeface="Courier New" panose="02070309020205020404" pitchFamily="49" charset="0"/>
              </a:rPr>
              <a:t>// Compute the first area</a:t>
            </a:r>
          </a:p>
          <a:p>
            <a:pPr>
              <a:lnSpc>
                <a:spcPct val="90000"/>
              </a:lnSpc>
              <a:buFont typeface="Monotype Sorts" pitchFamily="2" charset="2"/>
              <a:buNone/>
            </a:pPr>
            <a:r>
              <a:rPr lang="en-US" altLang="en-US" sz="2600" b="1">
                <a:latin typeface="Courier New" panose="02070309020205020404" pitchFamily="49" charset="0"/>
              </a:rPr>
              <a:t>radius = 1.0;</a:t>
            </a:r>
          </a:p>
          <a:p>
            <a:pPr>
              <a:lnSpc>
                <a:spcPct val="90000"/>
              </a:lnSpc>
              <a:buFont typeface="Monotype Sorts" pitchFamily="2" charset="2"/>
              <a:buNone/>
            </a:pPr>
            <a:r>
              <a:rPr lang="en-US" altLang="en-US" sz="2600" b="1">
                <a:latin typeface="Courier New" panose="02070309020205020404" pitchFamily="49" charset="0"/>
              </a:rPr>
              <a:t>area = radius * radius * 3.14159;</a:t>
            </a:r>
          </a:p>
          <a:p>
            <a:pPr>
              <a:lnSpc>
                <a:spcPct val="90000"/>
              </a:lnSpc>
              <a:buFont typeface="Monotype Sorts" pitchFamily="2" charset="2"/>
              <a:buNone/>
            </a:pPr>
            <a:r>
              <a:rPr lang="en-US" altLang="en-US" sz="2600" b="1">
                <a:latin typeface="Courier New" panose="02070309020205020404" pitchFamily="49" charset="0"/>
              </a:rPr>
              <a:t>System.out.println("The area is “ + area + " for radius "+radius);</a:t>
            </a:r>
          </a:p>
          <a:p>
            <a:pPr>
              <a:lnSpc>
                <a:spcPct val="90000"/>
              </a:lnSpc>
              <a:buFont typeface="Monotype Sorts" pitchFamily="2" charset="2"/>
              <a:buNone/>
            </a:pPr>
            <a:endParaRPr lang="en-US" altLang="en-US" sz="2600" b="1">
              <a:latin typeface="Courier New" panose="02070309020205020404" pitchFamily="49" charset="0"/>
            </a:endParaRPr>
          </a:p>
          <a:p>
            <a:pPr>
              <a:lnSpc>
                <a:spcPct val="90000"/>
              </a:lnSpc>
              <a:buFont typeface="Monotype Sorts" pitchFamily="2" charset="2"/>
              <a:buNone/>
            </a:pPr>
            <a:r>
              <a:rPr lang="en-US" altLang="en-US" sz="2600" b="1">
                <a:latin typeface="Courier New" panose="02070309020205020404" pitchFamily="49" charset="0"/>
              </a:rPr>
              <a:t>// Compute the second area</a:t>
            </a:r>
          </a:p>
          <a:p>
            <a:pPr>
              <a:lnSpc>
                <a:spcPct val="90000"/>
              </a:lnSpc>
              <a:buFont typeface="Monotype Sorts" pitchFamily="2" charset="2"/>
              <a:buNone/>
            </a:pPr>
            <a:r>
              <a:rPr lang="en-US" altLang="en-US" sz="2600" b="1">
                <a:latin typeface="Courier New" panose="02070309020205020404" pitchFamily="49" charset="0"/>
              </a:rPr>
              <a:t>radius = 2.0;</a:t>
            </a:r>
          </a:p>
          <a:p>
            <a:pPr>
              <a:lnSpc>
                <a:spcPct val="90000"/>
              </a:lnSpc>
              <a:buFont typeface="Monotype Sorts" pitchFamily="2" charset="2"/>
              <a:buNone/>
            </a:pPr>
            <a:r>
              <a:rPr lang="en-US" altLang="en-US" sz="2600" b="1">
                <a:latin typeface="Courier New" panose="02070309020205020404" pitchFamily="49" charset="0"/>
              </a:rPr>
              <a:t>area = radius * radius * 3.14159;</a:t>
            </a:r>
          </a:p>
          <a:p>
            <a:pPr>
              <a:lnSpc>
                <a:spcPct val="90000"/>
              </a:lnSpc>
              <a:buFont typeface="Monotype Sorts" pitchFamily="2" charset="2"/>
              <a:buNone/>
            </a:pPr>
            <a:r>
              <a:rPr lang="en-US" altLang="en-US" sz="2600" b="1">
                <a:latin typeface="Courier New" panose="02070309020205020404" pitchFamily="49" charset="0"/>
              </a:rPr>
              <a:t>System.out.println("The area is “ + area + " for radius "+radius);</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Number Placeholder 4">
            <a:extLst>
              <a:ext uri="{FF2B5EF4-FFF2-40B4-BE49-F238E27FC236}">
                <a16:creationId xmlns:a16="http://schemas.microsoft.com/office/drawing/2014/main" id="{C1D923F0-5B5F-2ED5-90F3-4F83E1F1A80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D36A85E-8762-B04B-AD80-01AD143C90DE}" type="slidenum">
              <a:rPr lang="en-US" altLang="en-US" sz="1400"/>
              <a:pPr>
                <a:spcBef>
                  <a:spcPct val="0"/>
                </a:spcBef>
                <a:buClrTx/>
                <a:buSzTx/>
                <a:buFontTx/>
                <a:buNone/>
              </a:pPr>
              <a:t>70</a:t>
            </a:fld>
            <a:endParaRPr lang="en-US" altLang="en-US" sz="1400"/>
          </a:p>
        </p:txBody>
      </p:sp>
      <p:sp>
        <p:nvSpPr>
          <p:cNvPr id="104450" name="Rectangle 2">
            <a:extLst>
              <a:ext uri="{FF2B5EF4-FFF2-40B4-BE49-F238E27FC236}">
                <a16:creationId xmlns:a16="http://schemas.microsoft.com/office/drawing/2014/main" id="{8B1356F3-9BCF-CB86-858C-A50204A305DB}"/>
              </a:ext>
            </a:extLst>
          </p:cNvPr>
          <p:cNvSpPr>
            <a:spLocks noGrp="1" noChangeArrowheads="1"/>
          </p:cNvSpPr>
          <p:nvPr>
            <p:ph type="title"/>
          </p:nvPr>
        </p:nvSpPr>
        <p:spPr>
          <a:xfrm>
            <a:off x="685800" y="0"/>
            <a:ext cx="8001000" cy="914400"/>
          </a:xfrm>
        </p:spPr>
        <p:txBody>
          <a:bodyPr/>
          <a:lstStyle/>
          <a:p>
            <a:r>
              <a:rPr lang="en-US" altLang="en-US"/>
              <a:t>CAUTION</a:t>
            </a:r>
          </a:p>
        </p:txBody>
      </p:sp>
      <p:sp>
        <p:nvSpPr>
          <p:cNvPr id="104451" name="Rectangle 3">
            <a:extLst>
              <a:ext uri="{FF2B5EF4-FFF2-40B4-BE49-F238E27FC236}">
                <a16:creationId xmlns:a16="http://schemas.microsoft.com/office/drawing/2014/main" id="{E706EA8A-C8DC-FF23-4C95-6928C1EB2CAC}"/>
              </a:ext>
            </a:extLst>
          </p:cNvPr>
          <p:cNvSpPr>
            <a:spLocks noChangeArrowheads="1"/>
          </p:cNvSpPr>
          <p:nvPr/>
        </p:nvSpPr>
        <p:spPr bwMode="auto">
          <a:xfrm>
            <a:off x="2928938" y="3067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4452" name="Rectangle 6">
            <a:extLst>
              <a:ext uri="{FF2B5EF4-FFF2-40B4-BE49-F238E27FC236}">
                <a16:creationId xmlns:a16="http://schemas.microsoft.com/office/drawing/2014/main" id="{49849E82-40F7-C72D-C611-E6CBC41D8A10}"/>
              </a:ext>
            </a:extLst>
          </p:cNvPr>
          <p:cNvSpPr>
            <a:spLocks noChangeArrowheads="1"/>
          </p:cNvSpPr>
          <p:nvPr/>
        </p:nvSpPr>
        <p:spPr bwMode="auto">
          <a:xfrm>
            <a:off x="2771775"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04453" name="Object 5">
            <a:extLst>
              <a:ext uri="{FF2B5EF4-FFF2-40B4-BE49-F238E27FC236}">
                <a16:creationId xmlns:a16="http://schemas.microsoft.com/office/drawing/2014/main" id="{DC52CE68-88B9-C440-810D-CA64FF6BBED2}"/>
              </a:ext>
            </a:extLst>
          </p:cNvPr>
          <p:cNvGraphicFramePr>
            <a:graphicFrameLocks noChangeAspect="1"/>
          </p:cNvGraphicFramePr>
          <p:nvPr/>
        </p:nvGraphicFramePr>
        <p:xfrm>
          <a:off x="228600" y="1295400"/>
          <a:ext cx="8915400" cy="1533525"/>
        </p:xfrm>
        <a:graphic>
          <a:graphicData uri="http://schemas.openxmlformats.org/presentationml/2006/ole">
            <mc:AlternateContent xmlns:mc="http://schemas.openxmlformats.org/markup-compatibility/2006">
              <mc:Choice xmlns:v="urn:schemas-microsoft-com:vml" Requires="v">
                <p:oleObj name="Picture" r:id="rId3" imgW="22377400" imgH="3835400" progId="Word.Picture.8">
                  <p:embed/>
                </p:oleObj>
              </mc:Choice>
              <mc:Fallback>
                <p:oleObj name="Picture" r:id="rId3" imgW="22377400" imgH="383540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295400"/>
                        <a:ext cx="8915400"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Number Placeholder 4">
            <a:extLst>
              <a:ext uri="{FF2B5EF4-FFF2-40B4-BE49-F238E27FC236}">
                <a16:creationId xmlns:a16="http://schemas.microsoft.com/office/drawing/2014/main" id="{D2427D82-9623-F7E4-6B27-EC8F7275351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0D21192-AF6C-624F-9ED5-6CDFE4D276B9}" type="slidenum">
              <a:rPr lang="en-US" altLang="en-US" sz="1400"/>
              <a:pPr>
                <a:spcBef>
                  <a:spcPct val="0"/>
                </a:spcBef>
                <a:buClrTx/>
                <a:buSzTx/>
                <a:buFontTx/>
                <a:buNone/>
              </a:pPr>
              <a:t>71</a:t>
            </a:fld>
            <a:endParaRPr lang="en-US" altLang="en-US" sz="1400"/>
          </a:p>
        </p:txBody>
      </p:sp>
      <p:sp>
        <p:nvSpPr>
          <p:cNvPr id="106498" name="Rectangle 2">
            <a:extLst>
              <a:ext uri="{FF2B5EF4-FFF2-40B4-BE49-F238E27FC236}">
                <a16:creationId xmlns:a16="http://schemas.microsoft.com/office/drawing/2014/main" id="{DB735578-020D-57E0-B94D-1A6FDC12FB1F}"/>
              </a:ext>
            </a:extLst>
          </p:cNvPr>
          <p:cNvSpPr>
            <a:spLocks noGrp="1" noChangeArrowheads="1"/>
          </p:cNvSpPr>
          <p:nvPr>
            <p:ph type="title"/>
          </p:nvPr>
        </p:nvSpPr>
        <p:spPr>
          <a:xfrm>
            <a:off x="685800" y="228600"/>
            <a:ext cx="7772400" cy="533400"/>
          </a:xfrm>
        </p:spPr>
        <p:txBody>
          <a:bodyPr/>
          <a:lstStyle/>
          <a:p>
            <a:r>
              <a:rPr lang="en-US" altLang="en-US"/>
              <a:t>Problem: Computing Taxes</a:t>
            </a:r>
          </a:p>
        </p:txBody>
      </p:sp>
      <p:sp>
        <p:nvSpPr>
          <p:cNvPr id="106499" name="Rectangle 3">
            <a:extLst>
              <a:ext uri="{FF2B5EF4-FFF2-40B4-BE49-F238E27FC236}">
                <a16:creationId xmlns:a16="http://schemas.microsoft.com/office/drawing/2014/main" id="{765E12B9-FAD3-FB33-FF5F-8365A8CA35F2}"/>
              </a:ext>
            </a:extLst>
          </p:cNvPr>
          <p:cNvSpPr>
            <a:spLocks noGrp="1" noChangeArrowheads="1"/>
          </p:cNvSpPr>
          <p:nvPr>
            <p:ph type="body" idx="1"/>
          </p:nvPr>
        </p:nvSpPr>
        <p:spPr>
          <a:xfrm>
            <a:off x="231775" y="1009650"/>
            <a:ext cx="8610600" cy="2590800"/>
          </a:xfrm>
        </p:spPr>
        <p:txBody>
          <a:bodyPr/>
          <a:lstStyle/>
          <a:p>
            <a:pPr marL="0" indent="0">
              <a:buFont typeface="Monotype Sorts" pitchFamily="2" charset="2"/>
              <a:buNone/>
            </a:pPr>
            <a:r>
              <a:rPr lang="en-US" altLang="en-US">
                <a:cs typeface="Times New Roman" panose="02020603050405020304" pitchFamily="18" charset="0"/>
              </a:rPr>
              <a:t>The US federal personal income tax is calculated based on the filing status and taxable income. There are four filing statuses: single filers, married filing jointly, married filing separately, and head of household. The tax rates for 2009 are shown below.</a:t>
            </a:r>
            <a:endParaRPr lang="en-US" altLang="en-US" sz="2600"/>
          </a:p>
        </p:txBody>
      </p:sp>
      <p:sp>
        <p:nvSpPr>
          <p:cNvPr id="106500" name="Rectangle 91">
            <a:extLst>
              <a:ext uri="{FF2B5EF4-FFF2-40B4-BE49-F238E27FC236}">
                <a16:creationId xmlns:a16="http://schemas.microsoft.com/office/drawing/2014/main" id="{5D0D02C5-6BC7-3E5D-71D3-F53279A3936C}"/>
              </a:ext>
            </a:extLst>
          </p:cNvPr>
          <p:cNvSpPr>
            <a:spLocks noChangeArrowheads="1"/>
          </p:cNvSpPr>
          <p:nvPr/>
        </p:nvSpPr>
        <p:spPr bwMode="auto">
          <a:xfrm>
            <a:off x="0" y="2562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tabLst>
                <a:tab pos="3246438"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3246438"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3246438"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3246438"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324643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06501" name="Picture 42">
            <a:extLst>
              <a:ext uri="{FF2B5EF4-FFF2-40B4-BE49-F238E27FC236}">
                <a16:creationId xmlns:a16="http://schemas.microsoft.com/office/drawing/2014/main" id="{9BCB16B5-FC7B-D997-936A-7FFE26D7F3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 y="3736975"/>
            <a:ext cx="9201150" cy="235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Number Placeholder 4">
            <a:extLst>
              <a:ext uri="{FF2B5EF4-FFF2-40B4-BE49-F238E27FC236}">
                <a16:creationId xmlns:a16="http://schemas.microsoft.com/office/drawing/2014/main" id="{FB40F1AF-75DD-7F29-69BF-FF551716B52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12D732C-5291-CF4D-9B96-8D74DF634F42}" type="slidenum">
              <a:rPr lang="en-US" altLang="en-US" sz="1400"/>
              <a:pPr>
                <a:spcBef>
                  <a:spcPct val="0"/>
                </a:spcBef>
                <a:buClrTx/>
                <a:buSzTx/>
                <a:buFontTx/>
                <a:buNone/>
              </a:pPr>
              <a:t>72</a:t>
            </a:fld>
            <a:endParaRPr lang="en-US" altLang="en-US" sz="1400"/>
          </a:p>
        </p:txBody>
      </p:sp>
      <p:sp>
        <p:nvSpPr>
          <p:cNvPr id="108546" name="Rectangle 2">
            <a:extLst>
              <a:ext uri="{FF2B5EF4-FFF2-40B4-BE49-F238E27FC236}">
                <a16:creationId xmlns:a16="http://schemas.microsoft.com/office/drawing/2014/main" id="{A6DF8509-210B-89CE-09E5-4A36885AB91B}"/>
              </a:ext>
            </a:extLst>
          </p:cNvPr>
          <p:cNvSpPr>
            <a:spLocks noGrp="1" noChangeArrowheads="1"/>
          </p:cNvSpPr>
          <p:nvPr>
            <p:ph type="title"/>
          </p:nvPr>
        </p:nvSpPr>
        <p:spPr>
          <a:xfrm>
            <a:off x="228600" y="228600"/>
            <a:ext cx="8686800" cy="533400"/>
          </a:xfrm>
        </p:spPr>
        <p:txBody>
          <a:bodyPr/>
          <a:lstStyle/>
          <a:p>
            <a:r>
              <a:rPr lang="en-US" altLang="en-US"/>
              <a:t>Problem: Computing Taxes, cont.</a:t>
            </a:r>
          </a:p>
        </p:txBody>
      </p:sp>
      <p:sp>
        <p:nvSpPr>
          <p:cNvPr id="108547" name="Rectangle 8">
            <a:extLst>
              <a:ext uri="{FF2B5EF4-FFF2-40B4-BE49-F238E27FC236}">
                <a16:creationId xmlns:a16="http://schemas.microsoft.com/office/drawing/2014/main" id="{4C7FDE40-8301-2712-D1FA-CD3B9304E356}"/>
              </a:ext>
            </a:extLst>
          </p:cNvPr>
          <p:cNvSpPr>
            <a:spLocks noChangeArrowheads="1"/>
          </p:cNvSpPr>
          <p:nvPr/>
        </p:nvSpPr>
        <p:spPr bwMode="auto">
          <a:xfrm>
            <a:off x="1833563" y="2549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0423" name="Rectangle 9">
            <a:extLst>
              <a:ext uri="{FF2B5EF4-FFF2-40B4-BE49-F238E27FC236}">
                <a16:creationId xmlns:a16="http://schemas.microsoft.com/office/drawing/2014/main" id="{B0792E80-55C2-444E-AC7E-FE477C4CC188}"/>
              </a:ext>
            </a:extLst>
          </p:cNvPr>
          <p:cNvSpPr>
            <a:spLocks noGrp="1" noChangeArrowheads="1"/>
          </p:cNvSpPr>
          <p:nvPr>
            <p:ph type="body" idx="1"/>
          </p:nvPr>
        </p:nvSpPr>
        <p:spPr>
          <a:xfrm>
            <a:off x="228600" y="838200"/>
            <a:ext cx="8610600" cy="5356225"/>
          </a:xfrm>
        </p:spPr>
        <p:txBody>
          <a:bodyPr/>
          <a:lstStyle/>
          <a:p>
            <a:pPr marL="0" indent="0">
              <a:lnSpc>
                <a:spcPct val="90000"/>
              </a:lnSpc>
              <a:buFont typeface="Monotype Sorts" pitchFamily="2" charset="2"/>
              <a:buNone/>
              <a:defRPr/>
            </a:pPr>
            <a:r>
              <a:rPr lang="en-US" sz="2000" b="1" dirty="0">
                <a:solidFill>
                  <a:schemeClr val="accent4"/>
                </a:solidFill>
                <a:latin typeface="Courier New" pitchFamily="49" charset="0"/>
                <a:cs typeface="Courier New" pitchFamily="49" charset="0"/>
              </a:rPr>
              <a:t>if (status == 0) {</a:t>
            </a:r>
            <a:endParaRPr lang="en-US" sz="20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2000" b="1" dirty="0">
                <a:solidFill>
                  <a:schemeClr val="accent4"/>
                </a:solidFill>
                <a:latin typeface="Courier New" pitchFamily="49" charset="0"/>
                <a:cs typeface="Courier New" pitchFamily="49" charset="0"/>
              </a:rPr>
              <a:t>  // Compute tax for single filers</a:t>
            </a:r>
            <a:endParaRPr lang="en-US" sz="20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2000" b="1" dirty="0">
                <a:solidFill>
                  <a:schemeClr val="accent4"/>
                </a:solidFill>
                <a:latin typeface="Courier New" pitchFamily="49" charset="0"/>
                <a:cs typeface="Courier New" pitchFamily="49" charset="0"/>
              </a:rPr>
              <a:t>}</a:t>
            </a:r>
            <a:endParaRPr lang="en-US" sz="20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2000" b="1" dirty="0">
                <a:solidFill>
                  <a:schemeClr val="accent4"/>
                </a:solidFill>
                <a:latin typeface="Courier New" pitchFamily="49" charset="0"/>
                <a:cs typeface="Courier New" pitchFamily="49" charset="0"/>
              </a:rPr>
              <a:t>else if (status == 1) {</a:t>
            </a:r>
            <a:endParaRPr lang="en-US" sz="20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2000" b="1" dirty="0">
                <a:solidFill>
                  <a:schemeClr val="accent4"/>
                </a:solidFill>
                <a:latin typeface="Courier New" pitchFamily="49" charset="0"/>
                <a:cs typeface="Courier New" pitchFamily="49" charset="0"/>
              </a:rPr>
              <a:t>  // Compute tax for married file jointly </a:t>
            </a:r>
          </a:p>
          <a:p>
            <a:pPr marL="0" indent="0">
              <a:lnSpc>
                <a:spcPct val="90000"/>
              </a:lnSpc>
              <a:buFont typeface="Monotype Sorts" pitchFamily="2" charset="2"/>
              <a:buNone/>
              <a:defRPr/>
            </a:pPr>
            <a:r>
              <a:rPr lang="en-US" sz="2000" b="1" dirty="0">
                <a:solidFill>
                  <a:schemeClr val="accent4"/>
                </a:solidFill>
                <a:latin typeface="Courier New" pitchFamily="49" charset="0"/>
                <a:cs typeface="Courier New" pitchFamily="49" charset="0"/>
              </a:rPr>
              <a:t>  // or qualifying widow(</a:t>
            </a:r>
            <a:r>
              <a:rPr lang="en-US" sz="2000" b="1" dirty="0" err="1">
                <a:solidFill>
                  <a:schemeClr val="accent4"/>
                </a:solidFill>
                <a:latin typeface="Courier New" pitchFamily="49" charset="0"/>
                <a:cs typeface="Courier New" pitchFamily="49" charset="0"/>
              </a:rPr>
              <a:t>er</a:t>
            </a:r>
            <a:r>
              <a:rPr lang="en-US" sz="2000" b="1" dirty="0">
                <a:solidFill>
                  <a:schemeClr val="accent4"/>
                </a:solidFill>
                <a:latin typeface="Courier New" pitchFamily="49" charset="0"/>
                <a:cs typeface="Courier New" pitchFamily="49" charset="0"/>
              </a:rPr>
              <a:t>)</a:t>
            </a:r>
            <a:endParaRPr lang="en-US" sz="20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2000" b="1" dirty="0">
                <a:solidFill>
                  <a:schemeClr val="accent4"/>
                </a:solidFill>
                <a:latin typeface="Courier New" pitchFamily="49" charset="0"/>
                <a:cs typeface="Courier New" pitchFamily="49" charset="0"/>
              </a:rPr>
              <a:t>}</a:t>
            </a:r>
            <a:endParaRPr lang="en-US" sz="20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2000" b="1" dirty="0">
                <a:solidFill>
                  <a:schemeClr val="accent4"/>
                </a:solidFill>
                <a:latin typeface="Courier New" pitchFamily="49" charset="0"/>
                <a:cs typeface="Courier New" pitchFamily="49" charset="0"/>
              </a:rPr>
              <a:t>else if (status == 2) {</a:t>
            </a:r>
            <a:endParaRPr lang="en-US" sz="20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2000" b="1" dirty="0">
                <a:solidFill>
                  <a:schemeClr val="accent4"/>
                </a:solidFill>
                <a:latin typeface="Courier New" pitchFamily="49" charset="0"/>
                <a:cs typeface="Courier New" pitchFamily="49" charset="0"/>
              </a:rPr>
              <a:t>  // Compute tax for married file separately</a:t>
            </a:r>
            <a:endParaRPr lang="en-US" sz="20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2000" b="1" dirty="0">
                <a:solidFill>
                  <a:schemeClr val="accent4"/>
                </a:solidFill>
                <a:latin typeface="Courier New" pitchFamily="49" charset="0"/>
                <a:cs typeface="Courier New" pitchFamily="49" charset="0"/>
              </a:rPr>
              <a:t>}</a:t>
            </a:r>
            <a:endParaRPr lang="en-US" sz="20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2000" b="1" dirty="0">
                <a:solidFill>
                  <a:schemeClr val="accent4"/>
                </a:solidFill>
                <a:latin typeface="Courier New" pitchFamily="49" charset="0"/>
                <a:cs typeface="Courier New" pitchFamily="49" charset="0"/>
              </a:rPr>
              <a:t>else if (status == 3) {</a:t>
            </a:r>
            <a:endParaRPr lang="en-US" sz="20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2000" b="1" dirty="0">
                <a:solidFill>
                  <a:schemeClr val="accent4"/>
                </a:solidFill>
                <a:latin typeface="Courier New" pitchFamily="49" charset="0"/>
                <a:cs typeface="Courier New" pitchFamily="49" charset="0"/>
              </a:rPr>
              <a:t>  // Compute tax for head of household</a:t>
            </a:r>
            <a:endParaRPr lang="en-US" sz="20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2000" b="1" dirty="0">
                <a:solidFill>
                  <a:schemeClr val="accent4"/>
                </a:solidFill>
                <a:latin typeface="Courier New" pitchFamily="49" charset="0"/>
                <a:cs typeface="Courier New" pitchFamily="49" charset="0"/>
              </a:rPr>
              <a:t>}</a:t>
            </a:r>
            <a:endParaRPr lang="en-US" sz="20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2000" b="1" dirty="0">
                <a:solidFill>
                  <a:schemeClr val="accent4"/>
                </a:solidFill>
                <a:latin typeface="Courier New" pitchFamily="49" charset="0"/>
                <a:cs typeface="Courier New" pitchFamily="49" charset="0"/>
              </a:rPr>
              <a:t>else {</a:t>
            </a:r>
            <a:endParaRPr lang="en-US" sz="20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2000" b="1" dirty="0">
                <a:solidFill>
                  <a:schemeClr val="accent4"/>
                </a:solidFill>
                <a:latin typeface="Courier New" pitchFamily="49" charset="0"/>
                <a:cs typeface="Courier New" pitchFamily="49" charset="0"/>
              </a:rPr>
              <a:t>  // Display wrong status</a:t>
            </a:r>
            <a:endParaRPr lang="en-US" sz="20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2000" b="1" dirty="0">
                <a:solidFill>
                  <a:schemeClr val="accent4"/>
                </a:solidFill>
                <a:latin typeface="Courier New" pitchFamily="49" charset="0"/>
                <a:cs typeface="Courier New" pitchFamily="49" charset="0"/>
              </a:rPr>
              <a:t>}</a:t>
            </a:r>
          </a:p>
        </p:txBody>
      </p:sp>
      <p:sp>
        <p:nvSpPr>
          <p:cNvPr id="108549" name="Rectangle 8">
            <a:hlinkClick r:id="rId3"/>
            <a:extLst>
              <a:ext uri="{FF2B5EF4-FFF2-40B4-BE49-F238E27FC236}">
                <a16:creationId xmlns:a16="http://schemas.microsoft.com/office/drawing/2014/main" id="{144A49A2-B796-6F95-8569-C6CD15686106}"/>
              </a:ext>
            </a:extLst>
          </p:cNvPr>
          <p:cNvSpPr>
            <a:spLocks noChangeArrowheads="1"/>
          </p:cNvSpPr>
          <p:nvPr/>
        </p:nvSpPr>
        <p:spPr bwMode="auto">
          <a:xfrm>
            <a:off x="5416550" y="5924550"/>
            <a:ext cx="18510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ComputeTax</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Number Placeholder 4">
            <a:extLst>
              <a:ext uri="{FF2B5EF4-FFF2-40B4-BE49-F238E27FC236}">
                <a16:creationId xmlns:a16="http://schemas.microsoft.com/office/drawing/2014/main" id="{BF9B4541-122B-BDD6-7A15-D501C9C2C56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3B4DBBD-AD59-1B4F-9549-7DF819D22B9F}" type="slidenum">
              <a:rPr lang="en-US" altLang="en-US" sz="1400"/>
              <a:pPr>
                <a:spcBef>
                  <a:spcPct val="0"/>
                </a:spcBef>
                <a:buClrTx/>
                <a:buSzTx/>
                <a:buFontTx/>
                <a:buNone/>
              </a:pPr>
              <a:t>73</a:t>
            </a:fld>
            <a:endParaRPr lang="en-US" altLang="en-US" sz="1400"/>
          </a:p>
        </p:txBody>
      </p:sp>
      <p:sp>
        <p:nvSpPr>
          <p:cNvPr id="110594" name="Rectangle 2">
            <a:extLst>
              <a:ext uri="{FF2B5EF4-FFF2-40B4-BE49-F238E27FC236}">
                <a16:creationId xmlns:a16="http://schemas.microsoft.com/office/drawing/2014/main" id="{3C4030F6-C6B4-6313-D6DC-58179ADEE8DF}"/>
              </a:ext>
            </a:extLst>
          </p:cNvPr>
          <p:cNvSpPr>
            <a:spLocks noGrp="1" noChangeArrowheads="1"/>
          </p:cNvSpPr>
          <p:nvPr>
            <p:ph type="title"/>
          </p:nvPr>
        </p:nvSpPr>
        <p:spPr>
          <a:xfrm>
            <a:off x="685800" y="165100"/>
            <a:ext cx="7772400" cy="536575"/>
          </a:xfrm>
        </p:spPr>
        <p:txBody>
          <a:bodyPr/>
          <a:lstStyle/>
          <a:p>
            <a:r>
              <a:rPr lang="en-US" altLang="en-US" sz="3800">
                <a:latin typeface="Courier New" panose="02070309020205020404" pitchFamily="49" charset="0"/>
              </a:rPr>
              <a:t>switch</a:t>
            </a:r>
            <a:r>
              <a:rPr lang="en-US" altLang="en-US" sz="4000"/>
              <a:t> Statement Flow Chart</a:t>
            </a:r>
          </a:p>
        </p:txBody>
      </p:sp>
      <p:sp>
        <p:nvSpPr>
          <p:cNvPr id="110595" name="Rectangle 7">
            <a:extLst>
              <a:ext uri="{FF2B5EF4-FFF2-40B4-BE49-F238E27FC236}">
                <a16:creationId xmlns:a16="http://schemas.microsoft.com/office/drawing/2014/main" id="{A51124B5-6E18-BEA0-AB27-B02D81869728}"/>
              </a:ext>
            </a:extLst>
          </p:cNvPr>
          <p:cNvSpPr>
            <a:spLocks noChangeArrowheads="1"/>
          </p:cNvSpPr>
          <p:nvPr/>
        </p:nvSpPr>
        <p:spPr bwMode="auto">
          <a:xfrm>
            <a:off x="274320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0596" name="Rectangle 9">
            <a:extLst>
              <a:ext uri="{FF2B5EF4-FFF2-40B4-BE49-F238E27FC236}">
                <a16:creationId xmlns:a16="http://schemas.microsoft.com/office/drawing/2014/main" id="{2785C48C-FB1F-9777-1D01-FDDD1BC69090}"/>
              </a:ext>
            </a:extLst>
          </p:cNvPr>
          <p:cNvSpPr>
            <a:spLocks noChangeArrowheads="1"/>
          </p:cNvSpPr>
          <p:nvPr/>
        </p:nvSpPr>
        <p:spPr bwMode="auto">
          <a:xfrm>
            <a:off x="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10597" name="Picture 8">
            <a:extLst>
              <a:ext uri="{FF2B5EF4-FFF2-40B4-BE49-F238E27FC236}">
                <a16:creationId xmlns:a16="http://schemas.microsoft.com/office/drawing/2014/main" id="{DD92CB17-4D2B-C9BA-AD9E-EDE2DE04FA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650" y="1035050"/>
            <a:ext cx="8064500" cy="5338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Number Placeholder 4">
            <a:extLst>
              <a:ext uri="{FF2B5EF4-FFF2-40B4-BE49-F238E27FC236}">
                <a16:creationId xmlns:a16="http://schemas.microsoft.com/office/drawing/2014/main" id="{C06C8878-FB20-92F5-767E-6CA2789CD48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44443F0-74C0-0046-B983-7B07A864D474}" type="slidenum">
              <a:rPr lang="en-US" altLang="en-US" sz="1400"/>
              <a:pPr>
                <a:spcBef>
                  <a:spcPct val="0"/>
                </a:spcBef>
                <a:buClrTx/>
                <a:buSzTx/>
                <a:buFontTx/>
                <a:buNone/>
              </a:pPr>
              <a:t>74</a:t>
            </a:fld>
            <a:endParaRPr lang="en-US" altLang="en-US" sz="1400"/>
          </a:p>
        </p:txBody>
      </p:sp>
      <p:sp>
        <p:nvSpPr>
          <p:cNvPr id="112642" name="Rectangle 2">
            <a:extLst>
              <a:ext uri="{FF2B5EF4-FFF2-40B4-BE49-F238E27FC236}">
                <a16:creationId xmlns:a16="http://schemas.microsoft.com/office/drawing/2014/main" id="{4FA69FD8-B2B5-73A6-C724-6D5126B09FDB}"/>
              </a:ext>
            </a:extLst>
          </p:cNvPr>
          <p:cNvSpPr>
            <a:spLocks noGrp="1" noChangeArrowheads="1"/>
          </p:cNvSpPr>
          <p:nvPr>
            <p:ph type="title"/>
          </p:nvPr>
        </p:nvSpPr>
        <p:spPr>
          <a:xfrm>
            <a:off x="685800" y="0"/>
            <a:ext cx="7772400" cy="762000"/>
          </a:xfrm>
        </p:spPr>
        <p:txBody>
          <a:bodyPr/>
          <a:lstStyle/>
          <a:p>
            <a:r>
              <a:rPr lang="en-US" altLang="en-US" sz="4200">
                <a:latin typeface="Courier New" panose="02070309020205020404" pitchFamily="49" charset="0"/>
              </a:rPr>
              <a:t>switch</a:t>
            </a:r>
            <a:r>
              <a:rPr lang="en-US" altLang="en-US"/>
              <a:t> Statement Rules</a:t>
            </a:r>
          </a:p>
        </p:txBody>
      </p:sp>
      <p:sp>
        <p:nvSpPr>
          <p:cNvPr id="112643" name="Rectangle 5">
            <a:extLst>
              <a:ext uri="{FF2B5EF4-FFF2-40B4-BE49-F238E27FC236}">
                <a16:creationId xmlns:a16="http://schemas.microsoft.com/office/drawing/2014/main" id="{A445071D-F4AE-2DD4-55AB-B8EA14BFB786}"/>
              </a:ext>
            </a:extLst>
          </p:cNvPr>
          <p:cNvSpPr>
            <a:spLocks noChangeArrowheads="1"/>
          </p:cNvSpPr>
          <p:nvPr/>
        </p:nvSpPr>
        <p:spPr bwMode="auto">
          <a:xfrm>
            <a:off x="4343400" y="1371600"/>
            <a:ext cx="36576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1900">
                <a:cs typeface="Times New Roman" panose="02020603050405020304" pitchFamily="18" charset="0"/>
              </a:rPr>
              <a:t>switch (switch-expression) {</a:t>
            </a:r>
          </a:p>
          <a:p>
            <a:pPr>
              <a:buFont typeface="Monotype Sorts" pitchFamily="2" charset="2"/>
              <a:buNone/>
            </a:pPr>
            <a:r>
              <a:rPr lang="en-US" altLang="en-US" sz="1900">
                <a:cs typeface="Times New Roman" panose="02020603050405020304" pitchFamily="18" charset="0"/>
              </a:rPr>
              <a:t>  case value1:  statement(s)1;</a:t>
            </a:r>
          </a:p>
          <a:p>
            <a:pPr>
              <a:buFont typeface="Monotype Sorts" pitchFamily="2" charset="2"/>
              <a:buNone/>
            </a:pPr>
            <a:r>
              <a:rPr lang="en-US" altLang="en-US" sz="1900">
                <a:cs typeface="Times New Roman" panose="02020603050405020304" pitchFamily="18" charset="0"/>
              </a:rPr>
              <a:t>           break;</a:t>
            </a:r>
          </a:p>
          <a:p>
            <a:pPr>
              <a:buFont typeface="Monotype Sorts" pitchFamily="2" charset="2"/>
              <a:buNone/>
            </a:pPr>
            <a:r>
              <a:rPr lang="en-US" altLang="en-US" sz="1900">
                <a:cs typeface="Times New Roman" panose="02020603050405020304" pitchFamily="18" charset="0"/>
              </a:rPr>
              <a:t>  case value2: statement(s)2;</a:t>
            </a:r>
          </a:p>
          <a:p>
            <a:pPr>
              <a:buFont typeface="Monotype Sorts" pitchFamily="2" charset="2"/>
              <a:buNone/>
            </a:pPr>
            <a:r>
              <a:rPr lang="en-US" altLang="en-US" sz="1900">
                <a:cs typeface="Times New Roman" panose="02020603050405020304" pitchFamily="18" charset="0"/>
              </a:rPr>
              <a:t>           break;</a:t>
            </a:r>
          </a:p>
          <a:p>
            <a:pPr>
              <a:buFont typeface="Monotype Sorts" pitchFamily="2" charset="2"/>
              <a:buNone/>
            </a:pPr>
            <a:r>
              <a:rPr lang="en-US" altLang="en-US" sz="1900">
                <a:cs typeface="Times New Roman" panose="02020603050405020304" pitchFamily="18" charset="0"/>
              </a:rPr>
              <a:t>  …</a:t>
            </a:r>
          </a:p>
          <a:p>
            <a:pPr>
              <a:buFont typeface="Monotype Sorts" pitchFamily="2" charset="2"/>
              <a:buNone/>
            </a:pPr>
            <a:r>
              <a:rPr lang="en-US" altLang="en-US" sz="1900">
                <a:cs typeface="Times New Roman" panose="02020603050405020304" pitchFamily="18" charset="0"/>
              </a:rPr>
              <a:t>  case valueN: statement(s)N;</a:t>
            </a:r>
          </a:p>
          <a:p>
            <a:pPr>
              <a:buFont typeface="Monotype Sorts" pitchFamily="2" charset="2"/>
              <a:buNone/>
            </a:pPr>
            <a:r>
              <a:rPr lang="en-US" altLang="en-US" sz="1900">
                <a:cs typeface="Times New Roman" panose="02020603050405020304" pitchFamily="18" charset="0"/>
              </a:rPr>
              <a:t>           break;</a:t>
            </a:r>
          </a:p>
          <a:p>
            <a:pPr>
              <a:buFont typeface="Monotype Sorts" pitchFamily="2" charset="2"/>
              <a:buNone/>
            </a:pPr>
            <a:r>
              <a:rPr lang="en-US" altLang="en-US" sz="1900">
                <a:cs typeface="Times New Roman" panose="02020603050405020304" pitchFamily="18" charset="0"/>
              </a:rPr>
              <a:t>  default: statement(s)-for-default;</a:t>
            </a:r>
          </a:p>
          <a:p>
            <a:pPr>
              <a:buFont typeface="Monotype Sorts" pitchFamily="2" charset="2"/>
              <a:buNone/>
            </a:pPr>
            <a:r>
              <a:rPr lang="en-US" altLang="en-US" sz="1900">
                <a:cs typeface="Times New Roman" panose="02020603050405020304" pitchFamily="18" charset="0"/>
              </a:rPr>
              <a:t>}</a:t>
            </a:r>
          </a:p>
        </p:txBody>
      </p:sp>
      <p:grpSp>
        <p:nvGrpSpPr>
          <p:cNvPr id="52239" name="Group 15">
            <a:extLst>
              <a:ext uri="{FF2B5EF4-FFF2-40B4-BE49-F238E27FC236}">
                <a16:creationId xmlns:a16="http://schemas.microsoft.com/office/drawing/2014/main" id="{F3E48AC1-D22B-CBE9-D870-EEAA3B31C99C}"/>
              </a:ext>
            </a:extLst>
          </p:cNvPr>
          <p:cNvGrpSpPr>
            <a:grpSpLocks/>
          </p:cNvGrpSpPr>
          <p:nvPr/>
        </p:nvGrpSpPr>
        <p:grpSpPr bwMode="auto">
          <a:xfrm>
            <a:off x="762000" y="1066800"/>
            <a:ext cx="4724400" cy="1295400"/>
            <a:chOff x="96" y="384"/>
            <a:chExt cx="2976" cy="816"/>
          </a:xfrm>
        </p:grpSpPr>
        <p:sp>
          <p:nvSpPr>
            <p:cNvPr id="112650" name="Rectangle 6">
              <a:extLst>
                <a:ext uri="{FF2B5EF4-FFF2-40B4-BE49-F238E27FC236}">
                  <a16:creationId xmlns:a16="http://schemas.microsoft.com/office/drawing/2014/main" id="{63C23B53-4E96-BB10-52E3-A7A5E87A17FE}"/>
                </a:ext>
              </a:extLst>
            </p:cNvPr>
            <p:cNvSpPr>
              <a:spLocks noChangeArrowheads="1"/>
            </p:cNvSpPr>
            <p:nvPr/>
          </p:nvSpPr>
          <p:spPr bwMode="auto">
            <a:xfrm>
              <a:off x="96" y="384"/>
              <a:ext cx="1728"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55563" indent="-55563" defTabSz="287338">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defTabSz="287338">
                <a:spcBef>
                  <a:spcPct val="20000"/>
                </a:spcBef>
                <a:buClr>
                  <a:schemeClr val="tx1"/>
                </a:buClr>
                <a:buChar char="–"/>
                <a:defRPr sz="2800">
                  <a:solidFill>
                    <a:schemeClr val="tx1"/>
                  </a:solidFill>
                  <a:latin typeface="Times New Roman" panose="02020603050405020304" pitchFamily="18" charset="0"/>
                </a:defRPr>
              </a:lvl2pPr>
              <a:lvl3pPr marL="1143000" indent="-228600" defTabSz="287338">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defTabSz="287338">
                <a:spcBef>
                  <a:spcPct val="20000"/>
                </a:spcBef>
                <a:buClr>
                  <a:schemeClr val="tx1"/>
                </a:buClr>
                <a:buChar char="–"/>
                <a:defRPr sz="2000">
                  <a:solidFill>
                    <a:schemeClr val="tx1"/>
                  </a:solidFill>
                  <a:latin typeface="Times New Roman" panose="02020603050405020304" pitchFamily="18" charset="0"/>
                </a:defRPr>
              </a:lvl4pPr>
              <a:lvl5pPr marL="2057400" indent="-228600" defTabSz="287338">
                <a:spcBef>
                  <a:spcPct val="20000"/>
                </a:spcBef>
                <a:buClr>
                  <a:schemeClr val="tx2"/>
                </a:buClr>
                <a:buChar char="•"/>
                <a:defRPr sz="2000">
                  <a:solidFill>
                    <a:schemeClr val="tx1"/>
                  </a:solidFill>
                  <a:latin typeface="Times New Roman" panose="02020603050405020304" pitchFamily="18" charset="0"/>
                </a:defRPr>
              </a:lvl5pPr>
              <a:lvl6pPr marL="25146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0"/>
                </a:spcBef>
                <a:buFont typeface="Monotype Sorts" pitchFamily="2" charset="2"/>
                <a:buNone/>
              </a:pPr>
              <a:r>
                <a:rPr lang="en-US" altLang="en-US" sz="1800">
                  <a:solidFill>
                    <a:schemeClr val="tx2"/>
                  </a:solidFill>
                  <a:cs typeface="Times New Roman" panose="02020603050405020304" pitchFamily="18" charset="0"/>
                </a:rPr>
                <a:t>The </a:t>
              </a:r>
              <a:r>
                <a:rPr lang="en-US" altLang="en-US" sz="1800" u="sng">
                  <a:solidFill>
                    <a:schemeClr val="tx2"/>
                  </a:solidFill>
                  <a:cs typeface="Times New Roman" panose="02020603050405020304" pitchFamily="18" charset="0"/>
                </a:rPr>
                <a:t>switch-expression</a:t>
              </a:r>
              <a:r>
                <a:rPr lang="en-US" altLang="en-US" sz="1800">
                  <a:solidFill>
                    <a:schemeClr val="tx2"/>
                  </a:solidFill>
                  <a:cs typeface="Times New Roman" panose="02020603050405020304" pitchFamily="18" charset="0"/>
                </a:rPr>
                <a:t> must yield a value of </a:t>
              </a:r>
              <a:r>
                <a:rPr lang="en-US" altLang="en-US" sz="1800" u="sng">
                  <a:solidFill>
                    <a:schemeClr val="tx2"/>
                  </a:solidFill>
                  <a:cs typeface="Times New Roman" panose="02020603050405020304" pitchFamily="18" charset="0"/>
                </a:rPr>
                <a:t>char</a:t>
              </a:r>
              <a:r>
                <a:rPr lang="en-US" altLang="en-US" sz="1800">
                  <a:solidFill>
                    <a:schemeClr val="tx2"/>
                  </a:solidFill>
                  <a:cs typeface="Times New Roman" panose="02020603050405020304" pitchFamily="18" charset="0"/>
                </a:rPr>
                <a:t>, </a:t>
              </a:r>
              <a:r>
                <a:rPr lang="en-US" altLang="en-US" sz="1800" u="sng">
                  <a:solidFill>
                    <a:schemeClr val="tx2"/>
                  </a:solidFill>
                  <a:cs typeface="Times New Roman" panose="02020603050405020304" pitchFamily="18" charset="0"/>
                </a:rPr>
                <a:t>byte</a:t>
              </a:r>
              <a:r>
                <a:rPr lang="en-US" altLang="en-US" sz="1800">
                  <a:solidFill>
                    <a:schemeClr val="tx2"/>
                  </a:solidFill>
                  <a:cs typeface="Times New Roman" panose="02020603050405020304" pitchFamily="18" charset="0"/>
                </a:rPr>
                <a:t>, </a:t>
              </a:r>
              <a:r>
                <a:rPr lang="en-US" altLang="en-US" sz="1800" u="sng">
                  <a:solidFill>
                    <a:schemeClr val="tx2"/>
                  </a:solidFill>
                  <a:cs typeface="Times New Roman" panose="02020603050405020304" pitchFamily="18" charset="0"/>
                </a:rPr>
                <a:t>short</a:t>
              </a:r>
              <a:r>
                <a:rPr lang="en-US" altLang="en-US" sz="1800">
                  <a:solidFill>
                    <a:schemeClr val="tx2"/>
                  </a:solidFill>
                  <a:cs typeface="Times New Roman" panose="02020603050405020304" pitchFamily="18" charset="0"/>
                </a:rPr>
                <a:t>, or </a:t>
              </a:r>
              <a:r>
                <a:rPr lang="en-US" altLang="en-US" sz="1800" u="sng">
                  <a:solidFill>
                    <a:schemeClr val="tx2"/>
                  </a:solidFill>
                  <a:cs typeface="Times New Roman" panose="02020603050405020304" pitchFamily="18" charset="0"/>
                </a:rPr>
                <a:t>int</a:t>
              </a:r>
              <a:r>
                <a:rPr lang="en-US" altLang="en-US" sz="1800">
                  <a:solidFill>
                    <a:schemeClr val="tx2"/>
                  </a:solidFill>
                  <a:cs typeface="Times New Roman" panose="02020603050405020304" pitchFamily="18" charset="0"/>
                </a:rPr>
                <a:t> type and must always be enclosed in parentheses.</a:t>
              </a:r>
            </a:p>
          </p:txBody>
        </p:sp>
        <p:sp>
          <p:nvSpPr>
            <p:cNvPr id="112651" name="Line 7">
              <a:extLst>
                <a:ext uri="{FF2B5EF4-FFF2-40B4-BE49-F238E27FC236}">
                  <a16:creationId xmlns:a16="http://schemas.microsoft.com/office/drawing/2014/main" id="{F0760D0C-4F66-9A9E-2A1B-77DA8B5AE7D2}"/>
                </a:ext>
              </a:extLst>
            </p:cNvPr>
            <p:cNvSpPr>
              <a:spLocks noChangeShapeType="1"/>
            </p:cNvSpPr>
            <p:nvPr/>
          </p:nvSpPr>
          <p:spPr bwMode="auto">
            <a:xfrm>
              <a:off x="1536" y="480"/>
              <a:ext cx="1536" cy="192"/>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2238" name="Group 14">
            <a:extLst>
              <a:ext uri="{FF2B5EF4-FFF2-40B4-BE49-F238E27FC236}">
                <a16:creationId xmlns:a16="http://schemas.microsoft.com/office/drawing/2014/main" id="{9F07BA06-D5D3-F4D8-16CA-5626792528DE}"/>
              </a:ext>
            </a:extLst>
          </p:cNvPr>
          <p:cNvGrpSpPr>
            <a:grpSpLocks/>
          </p:cNvGrpSpPr>
          <p:nvPr/>
        </p:nvGrpSpPr>
        <p:grpSpPr bwMode="auto">
          <a:xfrm>
            <a:off x="685800" y="1981200"/>
            <a:ext cx="4419600" cy="4191000"/>
            <a:chOff x="48" y="960"/>
            <a:chExt cx="2784" cy="2640"/>
          </a:xfrm>
        </p:grpSpPr>
        <p:sp>
          <p:nvSpPr>
            <p:cNvPr id="112646" name="Rectangle 8">
              <a:extLst>
                <a:ext uri="{FF2B5EF4-FFF2-40B4-BE49-F238E27FC236}">
                  <a16:creationId xmlns:a16="http://schemas.microsoft.com/office/drawing/2014/main" id="{0995E708-FC13-3D00-A705-DB48522960B3}"/>
                </a:ext>
              </a:extLst>
            </p:cNvPr>
            <p:cNvSpPr>
              <a:spLocks noChangeArrowheads="1"/>
            </p:cNvSpPr>
            <p:nvPr/>
          </p:nvSpPr>
          <p:spPr bwMode="auto">
            <a:xfrm>
              <a:off x="48" y="1440"/>
              <a:ext cx="2160" cy="2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55563" indent="-55563" defTabSz="287338">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defTabSz="287338">
                <a:spcBef>
                  <a:spcPct val="20000"/>
                </a:spcBef>
                <a:buClr>
                  <a:schemeClr val="tx1"/>
                </a:buClr>
                <a:buChar char="–"/>
                <a:defRPr sz="2800">
                  <a:solidFill>
                    <a:schemeClr val="tx1"/>
                  </a:solidFill>
                  <a:latin typeface="Times New Roman" panose="02020603050405020304" pitchFamily="18" charset="0"/>
                </a:defRPr>
              </a:lvl2pPr>
              <a:lvl3pPr marL="1143000" indent="-228600" defTabSz="287338">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defTabSz="287338">
                <a:spcBef>
                  <a:spcPct val="20000"/>
                </a:spcBef>
                <a:buClr>
                  <a:schemeClr val="tx1"/>
                </a:buClr>
                <a:buChar char="–"/>
                <a:defRPr sz="2000">
                  <a:solidFill>
                    <a:schemeClr val="tx1"/>
                  </a:solidFill>
                  <a:latin typeface="Times New Roman" panose="02020603050405020304" pitchFamily="18" charset="0"/>
                </a:defRPr>
              </a:lvl4pPr>
              <a:lvl5pPr marL="2057400" indent="-228600" defTabSz="287338">
                <a:spcBef>
                  <a:spcPct val="20000"/>
                </a:spcBef>
                <a:buClr>
                  <a:schemeClr val="tx2"/>
                </a:buClr>
                <a:buChar char="•"/>
                <a:defRPr sz="2000">
                  <a:solidFill>
                    <a:schemeClr val="tx1"/>
                  </a:solidFill>
                  <a:latin typeface="Times New Roman" panose="02020603050405020304" pitchFamily="18" charset="0"/>
                </a:defRPr>
              </a:lvl5pPr>
              <a:lvl6pPr marL="25146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800">
                  <a:solidFill>
                    <a:schemeClr val="tx2"/>
                  </a:solidFill>
                  <a:cs typeface="Times New Roman" panose="02020603050405020304" pitchFamily="18" charset="0"/>
                </a:rPr>
                <a:t>The </a:t>
              </a:r>
              <a:r>
                <a:rPr lang="en-US" altLang="en-US" sz="1800" u="sng">
                  <a:solidFill>
                    <a:schemeClr val="tx2"/>
                  </a:solidFill>
                  <a:cs typeface="Times New Roman" panose="02020603050405020304" pitchFamily="18" charset="0"/>
                </a:rPr>
                <a:t>value1</a:t>
              </a:r>
              <a:r>
                <a:rPr lang="en-US" altLang="en-US" sz="1800">
                  <a:solidFill>
                    <a:schemeClr val="tx2"/>
                  </a:solidFill>
                  <a:cs typeface="Times New Roman" panose="02020603050405020304" pitchFamily="18" charset="0"/>
                </a:rPr>
                <a:t>, ..., and </a:t>
              </a:r>
              <a:r>
                <a:rPr lang="en-US" altLang="en-US" sz="1800" u="sng">
                  <a:solidFill>
                    <a:schemeClr val="tx2"/>
                  </a:solidFill>
                  <a:cs typeface="Times New Roman" panose="02020603050405020304" pitchFamily="18" charset="0"/>
                </a:rPr>
                <a:t>valueN</a:t>
              </a:r>
              <a:r>
                <a:rPr lang="en-US" altLang="en-US" sz="1800">
                  <a:solidFill>
                    <a:schemeClr val="tx2"/>
                  </a:solidFill>
                  <a:cs typeface="Times New Roman" panose="02020603050405020304" pitchFamily="18" charset="0"/>
                </a:rPr>
                <a:t> must have the same data type as the value of the </a:t>
              </a:r>
              <a:r>
                <a:rPr lang="en-US" altLang="en-US" sz="1800" u="sng">
                  <a:solidFill>
                    <a:schemeClr val="tx2"/>
                  </a:solidFill>
                  <a:cs typeface="Times New Roman" panose="02020603050405020304" pitchFamily="18" charset="0"/>
                </a:rPr>
                <a:t>switch-expression</a:t>
              </a:r>
              <a:r>
                <a:rPr lang="en-US" altLang="en-US" sz="1800">
                  <a:solidFill>
                    <a:schemeClr val="tx2"/>
                  </a:solidFill>
                  <a:cs typeface="Times New Roman" panose="02020603050405020304" pitchFamily="18" charset="0"/>
                </a:rPr>
                <a:t>. The resulting statements in the </a:t>
              </a:r>
              <a:r>
                <a:rPr lang="en-US" altLang="en-US" sz="1800" u="sng">
                  <a:solidFill>
                    <a:schemeClr val="tx2"/>
                  </a:solidFill>
                  <a:cs typeface="Times New Roman" panose="02020603050405020304" pitchFamily="18" charset="0"/>
                </a:rPr>
                <a:t>case</a:t>
              </a:r>
              <a:r>
                <a:rPr lang="en-US" altLang="en-US" sz="1800">
                  <a:solidFill>
                    <a:schemeClr val="tx2"/>
                  </a:solidFill>
                  <a:cs typeface="Times New Roman" panose="02020603050405020304" pitchFamily="18" charset="0"/>
                </a:rPr>
                <a:t> statement are executed when the value in the </a:t>
              </a:r>
              <a:r>
                <a:rPr lang="en-US" altLang="en-US" sz="1800" u="sng">
                  <a:solidFill>
                    <a:schemeClr val="tx2"/>
                  </a:solidFill>
                  <a:cs typeface="Times New Roman" panose="02020603050405020304" pitchFamily="18" charset="0"/>
                </a:rPr>
                <a:t>case</a:t>
              </a:r>
              <a:r>
                <a:rPr lang="en-US" altLang="en-US" sz="1800">
                  <a:solidFill>
                    <a:schemeClr val="tx2"/>
                  </a:solidFill>
                  <a:cs typeface="Times New Roman" panose="02020603050405020304" pitchFamily="18" charset="0"/>
                </a:rPr>
                <a:t> statement matches the value of the </a:t>
              </a:r>
              <a:r>
                <a:rPr lang="en-US" altLang="en-US" sz="1800" u="sng">
                  <a:solidFill>
                    <a:schemeClr val="tx2"/>
                  </a:solidFill>
                  <a:cs typeface="Times New Roman" panose="02020603050405020304" pitchFamily="18" charset="0"/>
                </a:rPr>
                <a:t>switch-expression</a:t>
              </a:r>
              <a:r>
                <a:rPr lang="en-US" altLang="en-US" sz="1800">
                  <a:solidFill>
                    <a:schemeClr val="tx2"/>
                  </a:solidFill>
                  <a:cs typeface="Times New Roman" panose="02020603050405020304" pitchFamily="18" charset="0"/>
                </a:rPr>
                <a:t>. Note that </a:t>
              </a:r>
              <a:r>
                <a:rPr lang="en-US" altLang="en-US" sz="1800" u="sng">
                  <a:solidFill>
                    <a:schemeClr val="tx2"/>
                  </a:solidFill>
                  <a:cs typeface="Times New Roman" panose="02020603050405020304" pitchFamily="18" charset="0"/>
                </a:rPr>
                <a:t>value1</a:t>
              </a:r>
              <a:r>
                <a:rPr lang="en-US" altLang="en-US" sz="1800">
                  <a:solidFill>
                    <a:schemeClr val="tx2"/>
                  </a:solidFill>
                  <a:cs typeface="Times New Roman" panose="02020603050405020304" pitchFamily="18" charset="0"/>
                </a:rPr>
                <a:t>, ..., and </a:t>
              </a:r>
              <a:r>
                <a:rPr lang="en-US" altLang="en-US" sz="1800" u="sng">
                  <a:solidFill>
                    <a:schemeClr val="tx2"/>
                  </a:solidFill>
                  <a:cs typeface="Times New Roman" panose="02020603050405020304" pitchFamily="18" charset="0"/>
                </a:rPr>
                <a:t>valueN</a:t>
              </a:r>
              <a:r>
                <a:rPr lang="en-US" altLang="en-US" sz="1800">
                  <a:solidFill>
                    <a:schemeClr val="tx2"/>
                  </a:solidFill>
                  <a:cs typeface="Times New Roman" panose="02020603050405020304" pitchFamily="18" charset="0"/>
                </a:rPr>
                <a:t> are constant expressions, meaning that they cannot contain variables in the expression, such as 1 + </a:t>
              </a:r>
              <a:r>
                <a:rPr lang="en-US" altLang="en-US" sz="1800" u="sng">
                  <a:solidFill>
                    <a:schemeClr val="tx2"/>
                  </a:solidFill>
                  <a:cs typeface="Times New Roman" panose="02020603050405020304" pitchFamily="18" charset="0"/>
                </a:rPr>
                <a:t>x</a:t>
              </a:r>
              <a:r>
                <a:rPr lang="en-US" altLang="en-US" sz="1800">
                  <a:solidFill>
                    <a:schemeClr val="tx2"/>
                  </a:solidFill>
                  <a:cs typeface="Times New Roman" panose="02020603050405020304" pitchFamily="18" charset="0"/>
                </a:rPr>
                <a:t>. </a:t>
              </a:r>
            </a:p>
          </p:txBody>
        </p:sp>
        <p:sp>
          <p:nvSpPr>
            <p:cNvPr id="112647" name="Line 10">
              <a:extLst>
                <a:ext uri="{FF2B5EF4-FFF2-40B4-BE49-F238E27FC236}">
                  <a16:creationId xmlns:a16="http://schemas.microsoft.com/office/drawing/2014/main" id="{9E4F7115-3E19-E223-7D6C-0A2A0DB921B4}"/>
                </a:ext>
              </a:extLst>
            </p:cNvPr>
            <p:cNvSpPr>
              <a:spLocks noChangeShapeType="1"/>
            </p:cNvSpPr>
            <p:nvPr/>
          </p:nvSpPr>
          <p:spPr bwMode="auto">
            <a:xfrm flipV="1">
              <a:off x="2016" y="960"/>
              <a:ext cx="816" cy="672"/>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48" name="Line 11">
              <a:extLst>
                <a:ext uri="{FF2B5EF4-FFF2-40B4-BE49-F238E27FC236}">
                  <a16:creationId xmlns:a16="http://schemas.microsoft.com/office/drawing/2014/main" id="{8D0D7F43-E94E-5E4E-4D6E-6EE4BEE7A43F}"/>
                </a:ext>
              </a:extLst>
            </p:cNvPr>
            <p:cNvSpPr>
              <a:spLocks noChangeShapeType="1"/>
            </p:cNvSpPr>
            <p:nvPr/>
          </p:nvSpPr>
          <p:spPr bwMode="auto">
            <a:xfrm flipV="1">
              <a:off x="2016" y="1392"/>
              <a:ext cx="768" cy="24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49" name="Line 12">
              <a:extLst>
                <a:ext uri="{FF2B5EF4-FFF2-40B4-BE49-F238E27FC236}">
                  <a16:creationId xmlns:a16="http://schemas.microsoft.com/office/drawing/2014/main" id="{6515AFA6-F2C9-830A-3588-7FFB80389AC3}"/>
                </a:ext>
              </a:extLst>
            </p:cNvPr>
            <p:cNvSpPr>
              <a:spLocks noChangeShapeType="1"/>
            </p:cNvSpPr>
            <p:nvPr/>
          </p:nvSpPr>
          <p:spPr bwMode="auto">
            <a:xfrm>
              <a:off x="2016" y="1632"/>
              <a:ext cx="768" cy="384"/>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2239"/>
                                        </p:tgtEl>
                                        <p:attrNameLst>
                                          <p:attrName>style.visibility</p:attrName>
                                        </p:attrNameLst>
                                      </p:cBhvr>
                                      <p:to>
                                        <p:strVal val="visible"/>
                                      </p:to>
                                    </p:set>
                                    <p:anim calcmode="lin" valueType="num">
                                      <p:cBhvr additive="base">
                                        <p:cTn id="7" dur="500" fill="hold"/>
                                        <p:tgtEl>
                                          <p:spTgt spid="52239"/>
                                        </p:tgtEl>
                                        <p:attrNameLst>
                                          <p:attrName>ppt_x</p:attrName>
                                        </p:attrNameLst>
                                      </p:cBhvr>
                                      <p:tavLst>
                                        <p:tav tm="0">
                                          <p:val>
                                            <p:strVal val="0-#ppt_w/2"/>
                                          </p:val>
                                        </p:tav>
                                        <p:tav tm="100000">
                                          <p:val>
                                            <p:strVal val="#ppt_x"/>
                                          </p:val>
                                        </p:tav>
                                      </p:tavLst>
                                    </p:anim>
                                    <p:anim calcmode="lin" valueType="num">
                                      <p:cBhvr additive="base">
                                        <p:cTn id="8" dur="500" fill="hold"/>
                                        <p:tgtEl>
                                          <p:spTgt spid="5223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2238"/>
                                        </p:tgtEl>
                                        <p:attrNameLst>
                                          <p:attrName>style.visibility</p:attrName>
                                        </p:attrNameLst>
                                      </p:cBhvr>
                                      <p:to>
                                        <p:strVal val="visible"/>
                                      </p:to>
                                    </p:set>
                                    <p:anim calcmode="lin" valueType="num">
                                      <p:cBhvr additive="base">
                                        <p:cTn id="13" dur="500" fill="hold"/>
                                        <p:tgtEl>
                                          <p:spTgt spid="52238"/>
                                        </p:tgtEl>
                                        <p:attrNameLst>
                                          <p:attrName>ppt_x</p:attrName>
                                        </p:attrNameLst>
                                      </p:cBhvr>
                                      <p:tavLst>
                                        <p:tav tm="0">
                                          <p:val>
                                            <p:strVal val="0-#ppt_w/2"/>
                                          </p:val>
                                        </p:tav>
                                        <p:tav tm="100000">
                                          <p:val>
                                            <p:strVal val="#ppt_x"/>
                                          </p:val>
                                        </p:tav>
                                      </p:tavLst>
                                    </p:anim>
                                    <p:anim calcmode="lin" valueType="num">
                                      <p:cBhvr additive="base">
                                        <p:cTn id="14" dur="500" fill="hold"/>
                                        <p:tgtEl>
                                          <p:spTgt spid="522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89" name="Slide Number Placeholder 4">
            <a:extLst>
              <a:ext uri="{FF2B5EF4-FFF2-40B4-BE49-F238E27FC236}">
                <a16:creationId xmlns:a16="http://schemas.microsoft.com/office/drawing/2014/main" id="{4702A5AC-B778-63D6-9715-04389D62CF3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4E58F3C-2AE8-C740-868F-3FEA91EEC2B0}" type="slidenum">
              <a:rPr lang="en-US" altLang="en-US" sz="1400"/>
              <a:pPr>
                <a:spcBef>
                  <a:spcPct val="0"/>
                </a:spcBef>
                <a:buClrTx/>
                <a:buSzTx/>
                <a:buFontTx/>
                <a:buNone/>
              </a:pPr>
              <a:t>75</a:t>
            </a:fld>
            <a:endParaRPr lang="en-US" altLang="en-US" sz="1400"/>
          </a:p>
        </p:txBody>
      </p:sp>
      <p:sp>
        <p:nvSpPr>
          <p:cNvPr id="114690" name="Rectangle 2">
            <a:extLst>
              <a:ext uri="{FF2B5EF4-FFF2-40B4-BE49-F238E27FC236}">
                <a16:creationId xmlns:a16="http://schemas.microsoft.com/office/drawing/2014/main" id="{EABFA7A0-097B-B9BC-BA4C-AB6E986D6ABC}"/>
              </a:ext>
            </a:extLst>
          </p:cNvPr>
          <p:cNvSpPr>
            <a:spLocks noGrp="1" noChangeArrowheads="1"/>
          </p:cNvSpPr>
          <p:nvPr>
            <p:ph type="title"/>
          </p:nvPr>
        </p:nvSpPr>
        <p:spPr>
          <a:xfrm>
            <a:off x="685800" y="0"/>
            <a:ext cx="7772400" cy="762000"/>
          </a:xfrm>
        </p:spPr>
        <p:txBody>
          <a:bodyPr/>
          <a:lstStyle/>
          <a:p>
            <a:r>
              <a:rPr lang="en-US" altLang="en-US" sz="4200">
                <a:latin typeface="Courier New" panose="02070309020205020404" pitchFamily="49" charset="0"/>
              </a:rPr>
              <a:t>switch</a:t>
            </a:r>
            <a:r>
              <a:rPr lang="en-US" altLang="en-US"/>
              <a:t> Statement Rules</a:t>
            </a:r>
          </a:p>
        </p:txBody>
      </p:sp>
      <p:sp>
        <p:nvSpPr>
          <p:cNvPr id="114691" name="Rectangle 3">
            <a:extLst>
              <a:ext uri="{FF2B5EF4-FFF2-40B4-BE49-F238E27FC236}">
                <a16:creationId xmlns:a16="http://schemas.microsoft.com/office/drawing/2014/main" id="{45896442-77AF-E131-10AB-7337C53CC154}"/>
              </a:ext>
            </a:extLst>
          </p:cNvPr>
          <p:cNvSpPr>
            <a:spLocks noGrp="1" noChangeArrowheads="1"/>
          </p:cNvSpPr>
          <p:nvPr>
            <p:ph type="body" idx="1"/>
          </p:nvPr>
        </p:nvSpPr>
        <p:spPr>
          <a:xfrm>
            <a:off x="228600" y="1219200"/>
            <a:ext cx="3048000" cy="2057400"/>
          </a:xfrm>
        </p:spPr>
        <p:txBody>
          <a:bodyPr/>
          <a:lstStyle/>
          <a:p>
            <a:pPr marL="55563" indent="-55563" defTabSz="287338">
              <a:spcBef>
                <a:spcPct val="0"/>
              </a:spcBef>
              <a:buFont typeface="Monotype Sorts" pitchFamily="2" charset="2"/>
              <a:buNone/>
            </a:pPr>
            <a:r>
              <a:rPr lang="en-US" altLang="en-US" sz="2800">
                <a:solidFill>
                  <a:schemeClr val="tx2"/>
                </a:solidFill>
                <a:latin typeface="Courier" panose="02070309020205020404" pitchFamily="49" charset="0"/>
                <a:cs typeface="Times New Roman" panose="02020603050405020304" pitchFamily="18" charset="0"/>
              </a:rPr>
              <a:t>	</a:t>
            </a:r>
            <a:r>
              <a:rPr lang="en-US" altLang="en-US" sz="1600">
                <a:solidFill>
                  <a:schemeClr val="tx2"/>
                </a:solidFill>
                <a:cs typeface="Times New Roman" panose="02020603050405020304" pitchFamily="18" charset="0"/>
              </a:rPr>
              <a:t>The keyword </a:t>
            </a:r>
            <a:r>
              <a:rPr lang="en-US" altLang="en-US" sz="1600" u="sng">
                <a:solidFill>
                  <a:schemeClr val="tx2"/>
                </a:solidFill>
                <a:cs typeface="Times New Roman" panose="02020603050405020304" pitchFamily="18" charset="0"/>
              </a:rPr>
              <a:t>break</a:t>
            </a:r>
            <a:r>
              <a:rPr lang="en-US" altLang="en-US" sz="1600">
                <a:solidFill>
                  <a:schemeClr val="tx2"/>
                </a:solidFill>
                <a:cs typeface="Times New Roman" panose="02020603050405020304" pitchFamily="18" charset="0"/>
              </a:rPr>
              <a:t> is optional, but it should be used at the end of each case in order to terminate the remainder of the </a:t>
            </a:r>
            <a:r>
              <a:rPr lang="en-US" altLang="en-US" sz="1600" u="sng">
                <a:solidFill>
                  <a:schemeClr val="tx2"/>
                </a:solidFill>
                <a:cs typeface="Times New Roman" panose="02020603050405020304" pitchFamily="18" charset="0"/>
              </a:rPr>
              <a:t>switch</a:t>
            </a:r>
            <a:r>
              <a:rPr lang="en-US" altLang="en-US" sz="1600">
                <a:solidFill>
                  <a:schemeClr val="tx2"/>
                </a:solidFill>
                <a:cs typeface="Times New Roman" panose="02020603050405020304" pitchFamily="18" charset="0"/>
              </a:rPr>
              <a:t> statement. If the </a:t>
            </a:r>
            <a:r>
              <a:rPr lang="en-US" altLang="en-US" sz="1600" u="sng">
                <a:solidFill>
                  <a:schemeClr val="tx2"/>
                </a:solidFill>
                <a:cs typeface="Times New Roman" panose="02020603050405020304" pitchFamily="18" charset="0"/>
              </a:rPr>
              <a:t>break</a:t>
            </a:r>
            <a:r>
              <a:rPr lang="en-US" altLang="en-US" sz="1600">
                <a:solidFill>
                  <a:schemeClr val="tx2"/>
                </a:solidFill>
                <a:cs typeface="Times New Roman" panose="02020603050405020304" pitchFamily="18" charset="0"/>
              </a:rPr>
              <a:t> statement is not present, the next </a:t>
            </a:r>
            <a:r>
              <a:rPr lang="en-US" altLang="en-US" sz="1600" u="sng">
                <a:solidFill>
                  <a:schemeClr val="tx2"/>
                </a:solidFill>
                <a:cs typeface="Times New Roman" panose="02020603050405020304" pitchFamily="18" charset="0"/>
              </a:rPr>
              <a:t>case</a:t>
            </a:r>
            <a:r>
              <a:rPr lang="en-US" altLang="en-US" sz="1600">
                <a:solidFill>
                  <a:schemeClr val="tx2"/>
                </a:solidFill>
                <a:cs typeface="Times New Roman" panose="02020603050405020304" pitchFamily="18" charset="0"/>
              </a:rPr>
              <a:t> statement will be executed.</a:t>
            </a:r>
          </a:p>
        </p:txBody>
      </p:sp>
      <p:sp>
        <p:nvSpPr>
          <p:cNvPr id="114692" name="Rectangle 4">
            <a:extLst>
              <a:ext uri="{FF2B5EF4-FFF2-40B4-BE49-F238E27FC236}">
                <a16:creationId xmlns:a16="http://schemas.microsoft.com/office/drawing/2014/main" id="{87B90D23-5742-9AB2-A300-46C2D56BF737}"/>
              </a:ext>
            </a:extLst>
          </p:cNvPr>
          <p:cNvSpPr>
            <a:spLocks noChangeArrowheads="1"/>
          </p:cNvSpPr>
          <p:nvPr/>
        </p:nvSpPr>
        <p:spPr bwMode="auto">
          <a:xfrm>
            <a:off x="4343400" y="1371600"/>
            <a:ext cx="36576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1900">
                <a:cs typeface="Times New Roman" panose="02020603050405020304" pitchFamily="18" charset="0"/>
              </a:rPr>
              <a:t>switch (switch-expression) {</a:t>
            </a:r>
          </a:p>
          <a:p>
            <a:pPr>
              <a:buFont typeface="Monotype Sorts" pitchFamily="2" charset="2"/>
              <a:buNone/>
            </a:pPr>
            <a:r>
              <a:rPr lang="en-US" altLang="en-US" sz="1900">
                <a:cs typeface="Times New Roman" panose="02020603050405020304" pitchFamily="18" charset="0"/>
              </a:rPr>
              <a:t>  case value1:  statement(s)1;</a:t>
            </a:r>
          </a:p>
          <a:p>
            <a:pPr>
              <a:buFont typeface="Monotype Sorts" pitchFamily="2" charset="2"/>
              <a:buNone/>
            </a:pPr>
            <a:r>
              <a:rPr lang="en-US" altLang="en-US" sz="1900">
                <a:cs typeface="Times New Roman" panose="02020603050405020304" pitchFamily="18" charset="0"/>
              </a:rPr>
              <a:t>           break;</a:t>
            </a:r>
          </a:p>
          <a:p>
            <a:pPr>
              <a:buFont typeface="Monotype Sorts" pitchFamily="2" charset="2"/>
              <a:buNone/>
            </a:pPr>
            <a:r>
              <a:rPr lang="en-US" altLang="en-US" sz="1900">
                <a:cs typeface="Times New Roman" panose="02020603050405020304" pitchFamily="18" charset="0"/>
              </a:rPr>
              <a:t>  case value2: statement(s)2;</a:t>
            </a:r>
          </a:p>
          <a:p>
            <a:pPr>
              <a:buFont typeface="Monotype Sorts" pitchFamily="2" charset="2"/>
              <a:buNone/>
            </a:pPr>
            <a:r>
              <a:rPr lang="en-US" altLang="en-US" sz="1900">
                <a:cs typeface="Times New Roman" panose="02020603050405020304" pitchFamily="18" charset="0"/>
              </a:rPr>
              <a:t>           break;</a:t>
            </a:r>
          </a:p>
          <a:p>
            <a:pPr>
              <a:buFont typeface="Monotype Sorts" pitchFamily="2" charset="2"/>
              <a:buNone/>
            </a:pPr>
            <a:r>
              <a:rPr lang="en-US" altLang="en-US" sz="1900">
                <a:cs typeface="Times New Roman" panose="02020603050405020304" pitchFamily="18" charset="0"/>
              </a:rPr>
              <a:t>  …</a:t>
            </a:r>
          </a:p>
          <a:p>
            <a:pPr>
              <a:buFont typeface="Monotype Sorts" pitchFamily="2" charset="2"/>
              <a:buNone/>
            </a:pPr>
            <a:r>
              <a:rPr lang="en-US" altLang="en-US" sz="1900">
                <a:cs typeface="Times New Roman" panose="02020603050405020304" pitchFamily="18" charset="0"/>
              </a:rPr>
              <a:t>  case valueN: statement(s)N;</a:t>
            </a:r>
          </a:p>
          <a:p>
            <a:pPr>
              <a:buFont typeface="Monotype Sorts" pitchFamily="2" charset="2"/>
              <a:buNone/>
            </a:pPr>
            <a:r>
              <a:rPr lang="en-US" altLang="en-US" sz="1900">
                <a:cs typeface="Times New Roman" panose="02020603050405020304" pitchFamily="18" charset="0"/>
              </a:rPr>
              <a:t>           break;</a:t>
            </a:r>
          </a:p>
          <a:p>
            <a:pPr>
              <a:buFont typeface="Monotype Sorts" pitchFamily="2" charset="2"/>
              <a:buNone/>
            </a:pPr>
            <a:r>
              <a:rPr lang="en-US" altLang="en-US" sz="1900">
                <a:cs typeface="Times New Roman" panose="02020603050405020304" pitchFamily="18" charset="0"/>
              </a:rPr>
              <a:t>  default: statement(s)-for-default;</a:t>
            </a:r>
          </a:p>
          <a:p>
            <a:pPr>
              <a:buFont typeface="Monotype Sorts" pitchFamily="2" charset="2"/>
              <a:buNone/>
            </a:pPr>
            <a:r>
              <a:rPr lang="en-US" altLang="en-US" sz="1900">
                <a:cs typeface="Times New Roman" panose="02020603050405020304" pitchFamily="18" charset="0"/>
              </a:rPr>
              <a:t>}</a:t>
            </a:r>
          </a:p>
        </p:txBody>
      </p:sp>
      <p:sp>
        <p:nvSpPr>
          <p:cNvPr id="114695" name="Line 7">
            <a:extLst>
              <a:ext uri="{FF2B5EF4-FFF2-40B4-BE49-F238E27FC236}">
                <a16:creationId xmlns:a16="http://schemas.microsoft.com/office/drawing/2014/main" id="{E0478DA2-F103-CC4A-7242-31001C8E47D2}"/>
              </a:ext>
            </a:extLst>
          </p:cNvPr>
          <p:cNvSpPr>
            <a:spLocks noChangeShapeType="1"/>
          </p:cNvSpPr>
          <p:nvPr/>
        </p:nvSpPr>
        <p:spPr bwMode="auto">
          <a:xfrm>
            <a:off x="3200400" y="1981200"/>
            <a:ext cx="1828800" cy="304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701" name="Line 13">
            <a:extLst>
              <a:ext uri="{FF2B5EF4-FFF2-40B4-BE49-F238E27FC236}">
                <a16:creationId xmlns:a16="http://schemas.microsoft.com/office/drawing/2014/main" id="{E709E3B1-D7EB-82D2-009D-9E6B7527768F}"/>
              </a:ext>
            </a:extLst>
          </p:cNvPr>
          <p:cNvSpPr>
            <a:spLocks noChangeShapeType="1"/>
          </p:cNvSpPr>
          <p:nvPr/>
        </p:nvSpPr>
        <p:spPr bwMode="auto">
          <a:xfrm>
            <a:off x="3200400" y="1981200"/>
            <a:ext cx="1828800" cy="990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702" name="Line 14">
            <a:extLst>
              <a:ext uri="{FF2B5EF4-FFF2-40B4-BE49-F238E27FC236}">
                <a16:creationId xmlns:a16="http://schemas.microsoft.com/office/drawing/2014/main" id="{5ED9A45A-7B30-0FBD-59FF-4F7869EB2D76}"/>
              </a:ext>
            </a:extLst>
          </p:cNvPr>
          <p:cNvSpPr>
            <a:spLocks noChangeShapeType="1"/>
          </p:cNvSpPr>
          <p:nvPr/>
        </p:nvSpPr>
        <p:spPr bwMode="auto">
          <a:xfrm>
            <a:off x="3200400" y="1981200"/>
            <a:ext cx="1828800" cy="1981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4706" name="Group 18">
            <a:extLst>
              <a:ext uri="{FF2B5EF4-FFF2-40B4-BE49-F238E27FC236}">
                <a16:creationId xmlns:a16="http://schemas.microsoft.com/office/drawing/2014/main" id="{DA2BEFFB-9884-275D-C275-73E83B212F08}"/>
              </a:ext>
            </a:extLst>
          </p:cNvPr>
          <p:cNvGrpSpPr>
            <a:grpSpLocks/>
          </p:cNvGrpSpPr>
          <p:nvPr/>
        </p:nvGrpSpPr>
        <p:grpSpPr bwMode="auto">
          <a:xfrm>
            <a:off x="228600" y="3733800"/>
            <a:ext cx="4267200" cy="1524000"/>
            <a:chOff x="144" y="2352"/>
            <a:chExt cx="2688" cy="960"/>
          </a:xfrm>
        </p:grpSpPr>
        <p:sp>
          <p:nvSpPr>
            <p:cNvPr id="114698" name="Rectangle 15">
              <a:extLst>
                <a:ext uri="{FF2B5EF4-FFF2-40B4-BE49-F238E27FC236}">
                  <a16:creationId xmlns:a16="http://schemas.microsoft.com/office/drawing/2014/main" id="{C7362DD9-E204-1326-3DEB-6D7CD1A16379}"/>
                </a:ext>
              </a:extLst>
            </p:cNvPr>
            <p:cNvSpPr>
              <a:spLocks noChangeArrowheads="1"/>
            </p:cNvSpPr>
            <p:nvPr/>
          </p:nvSpPr>
          <p:spPr bwMode="auto">
            <a:xfrm>
              <a:off x="144" y="2352"/>
              <a:ext cx="1920"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55563" indent="-55563" defTabSz="287338">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defTabSz="287338">
                <a:spcBef>
                  <a:spcPct val="20000"/>
                </a:spcBef>
                <a:buClr>
                  <a:schemeClr val="tx1"/>
                </a:buClr>
                <a:buChar char="–"/>
                <a:defRPr sz="2800">
                  <a:solidFill>
                    <a:schemeClr val="tx1"/>
                  </a:solidFill>
                  <a:latin typeface="Times New Roman" panose="02020603050405020304" pitchFamily="18" charset="0"/>
                </a:defRPr>
              </a:lvl2pPr>
              <a:lvl3pPr marL="1143000" indent="-228600" defTabSz="287338">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defTabSz="287338">
                <a:spcBef>
                  <a:spcPct val="20000"/>
                </a:spcBef>
                <a:buClr>
                  <a:schemeClr val="tx1"/>
                </a:buClr>
                <a:buChar char="–"/>
                <a:defRPr sz="2000">
                  <a:solidFill>
                    <a:schemeClr val="tx1"/>
                  </a:solidFill>
                  <a:latin typeface="Times New Roman" panose="02020603050405020304" pitchFamily="18" charset="0"/>
                </a:defRPr>
              </a:lvl4pPr>
              <a:lvl5pPr marL="2057400" indent="-228600" defTabSz="287338">
                <a:spcBef>
                  <a:spcPct val="20000"/>
                </a:spcBef>
                <a:buClr>
                  <a:schemeClr val="tx2"/>
                </a:buClr>
                <a:buChar char="•"/>
                <a:defRPr sz="2000">
                  <a:solidFill>
                    <a:schemeClr val="tx1"/>
                  </a:solidFill>
                  <a:latin typeface="Times New Roman" panose="02020603050405020304" pitchFamily="18" charset="0"/>
                </a:defRPr>
              </a:lvl5pPr>
              <a:lvl6pPr marL="25146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2800">
                  <a:solidFill>
                    <a:schemeClr val="tx2"/>
                  </a:solidFill>
                  <a:latin typeface="Courier" panose="02070309020205020404" pitchFamily="49" charset="0"/>
                  <a:cs typeface="Times New Roman" panose="02020603050405020304" pitchFamily="18" charset="0"/>
                </a:rPr>
                <a:t>	</a:t>
              </a:r>
              <a:r>
                <a:rPr lang="en-US" altLang="en-US" sz="1600">
                  <a:solidFill>
                    <a:schemeClr val="tx2"/>
                  </a:solidFill>
                  <a:cs typeface="Times New Roman" panose="02020603050405020304" pitchFamily="18" charset="0"/>
                </a:rPr>
                <a:t>The </a:t>
              </a:r>
              <a:r>
                <a:rPr lang="en-US" altLang="en-US" sz="1600" u="sng">
                  <a:solidFill>
                    <a:schemeClr val="tx2"/>
                  </a:solidFill>
                  <a:cs typeface="Times New Roman" panose="02020603050405020304" pitchFamily="18" charset="0"/>
                </a:rPr>
                <a:t>default</a:t>
              </a:r>
              <a:r>
                <a:rPr lang="en-US" altLang="en-US" sz="1600">
                  <a:solidFill>
                    <a:schemeClr val="tx2"/>
                  </a:solidFill>
                  <a:cs typeface="Times New Roman" panose="02020603050405020304" pitchFamily="18" charset="0"/>
                </a:rPr>
                <a:t> case, which is optional, can be used to perform actions when none of the specified cases matches the </a:t>
              </a:r>
              <a:r>
                <a:rPr lang="en-US" altLang="en-US" sz="1600" u="sng">
                  <a:solidFill>
                    <a:schemeClr val="tx2"/>
                  </a:solidFill>
                  <a:cs typeface="Times New Roman" panose="02020603050405020304" pitchFamily="18" charset="0"/>
                </a:rPr>
                <a:t>switch-expression</a:t>
              </a:r>
              <a:r>
                <a:rPr lang="en-US" altLang="en-US" sz="1600">
                  <a:solidFill>
                    <a:schemeClr val="tx2"/>
                  </a:solidFill>
                  <a:cs typeface="Times New Roman" panose="02020603050405020304" pitchFamily="18" charset="0"/>
                </a:rPr>
                <a:t>.</a:t>
              </a:r>
            </a:p>
          </p:txBody>
        </p:sp>
        <p:sp>
          <p:nvSpPr>
            <p:cNvPr id="114699" name="Line 16">
              <a:extLst>
                <a:ext uri="{FF2B5EF4-FFF2-40B4-BE49-F238E27FC236}">
                  <a16:creationId xmlns:a16="http://schemas.microsoft.com/office/drawing/2014/main" id="{947EF27B-6CA2-4664-E82A-E12B4942B8C7}"/>
                </a:ext>
              </a:extLst>
            </p:cNvPr>
            <p:cNvSpPr>
              <a:spLocks noChangeShapeType="1"/>
            </p:cNvSpPr>
            <p:nvPr/>
          </p:nvSpPr>
          <p:spPr bwMode="auto">
            <a:xfrm>
              <a:off x="2016" y="2736"/>
              <a:ext cx="816" cy="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14705" name="Rectangle 17">
            <a:extLst>
              <a:ext uri="{FF2B5EF4-FFF2-40B4-BE49-F238E27FC236}">
                <a16:creationId xmlns:a16="http://schemas.microsoft.com/office/drawing/2014/main" id="{E51D50BD-C374-9EF3-70A3-7BE0A90A447F}"/>
              </a:ext>
            </a:extLst>
          </p:cNvPr>
          <p:cNvSpPr>
            <a:spLocks noChangeArrowheads="1"/>
          </p:cNvSpPr>
          <p:nvPr/>
        </p:nvSpPr>
        <p:spPr bwMode="auto">
          <a:xfrm>
            <a:off x="3581400" y="5003800"/>
            <a:ext cx="5330825" cy="132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55563" indent="-55563" defTabSz="287338">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defTabSz="287338">
              <a:spcBef>
                <a:spcPct val="20000"/>
              </a:spcBef>
              <a:buClr>
                <a:schemeClr val="tx1"/>
              </a:buClr>
              <a:buChar char="–"/>
              <a:defRPr sz="2800">
                <a:solidFill>
                  <a:schemeClr val="tx1"/>
                </a:solidFill>
                <a:latin typeface="Times New Roman" panose="02020603050405020304" pitchFamily="18" charset="0"/>
              </a:defRPr>
            </a:lvl2pPr>
            <a:lvl3pPr marL="1143000" indent="-228600" defTabSz="287338">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defTabSz="287338">
              <a:spcBef>
                <a:spcPct val="20000"/>
              </a:spcBef>
              <a:buClr>
                <a:schemeClr val="tx1"/>
              </a:buClr>
              <a:buChar char="–"/>
              <a:defRPr sz="2000">
                <a:solidFill>
                  <a:schemeClr val="tx1"/>
                </a:solidFill>
                <a:latin typeface="Times New Roman" panose="02020603050405020304" pitchFamily="18" charset="0"/>
              </a:defRPr>
            </a:lvl4pPr>
            <a:lvl5pPr marL="2057400" indent="-228600" defTabSz="287338">
              <a:spcBef>
                <a:spcPct val="20000"/>
              </a:spcBef>
              <a:buClr>
                <a:schemeClr val="tx2"/>
              </a:buClr>
              <a:buChar char="•"/>
              <a:defRPr sz="2000">
                <a:solidFill>
                  <a:schemeClr val="tx1"/>
                </a:solidFill>
                <a:latin typeface="Times New Roman" panose="02020603050405020304" pitchFamily="18" charset="0"/>
              </a:defRPr>
            </a:lvl5pPr>
            <a:lvl6pPr marL="25146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800"/>
              <a:t>When the value in a </a:t>
            </a:r>
            <a:r>
              <a:rPr lang="en-US" altLang="en-US" sz="1800" b="1"/>
              <a:t>case</a:t>
            </a:r>
            <a:r>
              <a:rPr lang="en-US" altLang="en-US" sz="1800"/>
              <a:t> statement matches the value of the </a:t>
            </a:r>
            <a:r>
              <a:rPr lang="en-US" altLang="en-US" sz="1800" b="1"/>
              <a:t>switch-expression</a:t>
            </a:r>
            <a:r>
              <a:rPr lang="en-US" altLang="en-US" sz="1800"/>
              <a:t>,  the statements </a:t>
            </a:r>
            <a:r>
              <a:rPr lang="en-US" altLang="en-US" sz="1800" i="1"/>
              <a:t>starting from this case</a:t>
            </a:r>
            <a:r>
              <a:rPr lang="en-US" altLang="en-US" sz="1800"/>
              <a:t> are executed until either a </a:t>
            </a:r>
            <a:r>
              <a:rPr lang="en-US" altLang="en-US" sz="1800" b="1"/>
              <a:t>break</a:t>
            </a:r>
            <a:r>
              <a:rPr lang="en-US" altLang="en-US" sz="1800"/>
              <a:t> statement or the end of the </a:t>
            </a:r>
            <a:r>
              <a:rPr lang="en-US" altLang="en-US" sz="1800" b="1"/>
              <a:t>switch</a:t>
            </a:r>
            <a:r>
              <a:rPr lang="en-US" altLang="en-US" sz="1800"/>
              <a:t>  statement is reached.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 calcmode="lin" valueType="num">
                                      <p:cBhvr additive="base">
                                        <p:cTn id="7" dur="500" fill="hold"/>
                                        <p:tgtEl>
                                          <p:spTgt spid="1146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46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4695"/>
                                        </p:tgtEl>
                                        <p:attrNameLst>
                                          <p:attrName>style.visibility</p:attrName>
                                        </p:attrNameLst>
                                      </p:cBhvr>
                                      <p:to>
                                        <p:strVal val="visible"/>
                                      </p:to>
                                    </p:set>
                                    <p:anim calcmode="lin" valueType="num">
                                      <p:cBhvr additive="base">
                                        <p:cTn id="13" dur="500" fill="hold"/>
                                        <p:tgtEl>
                                          <p:spTgt spid="114695"/>
                                        </p:tgtEl>
                                        <p:attrNameLst>
                                          <p:attrName>ppt_x</p:attrName>
                                        </p:attrNameLst>
                                      </p:cBhvr>
                                      <p:tavLst>
                                        <p:tav tm="0">
                                          <p:val>
                                            <p:strVal val="0-#ppt_w/2"/>
                                          </p:val>
                                        </p:tav>
                                        <p:tav tm="100000">
                                          <p:val>
                                            <p:strVal val="#ppt_x"/>
                                          </p:val>
                                        </p:tav>
                                      </p:tavLst>
                                    </p:anim>
                                    <p:anim calcmode="lin" valueType="num">
                                      <p:cBhvr additive="base">
                                        <p:cTn id="14" dur="500" fill="hold"/>
                                        <p:tgtEl>
                                          <p:spTgt spid="11469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4701"/>
                                        </p:tgtEl>
                                        <p:attrNameLst>
                                          <p:attrName>style.visibility</p:attrName>
                                        </p:attrNameLst>
                                      </p:cBhvr>
                                      <p:to>
                                        <p:strVal val="visible"/>
                                      </p:to>
                                    </p:set>
                                    <p:anim calcmode="lin" valueType="num">
                                      <p:cBhvr additive="base">
                                        <p:cTn id="19" dur="500" fill="hold"/>
                                        <p:tgtEl>
                                          <p:spTgt spid="114701"/>
                                        </p:tgtEl>
                                        <p:attrNameLst>
                                          <p:attrName>ppt_x</p:attrName>
                                        </p:attrNameLst>
                                      </p:cBhvr>
                                      <p:tavLst>
                                        <p:tav tm="0">
                                          <p:val>
                                            <p:strVal val="0-#ppt_w/2"/>
                                          </p:val>
                                        </p:tav>
                                        <p:tav tm="100000">
                                          <p:val>
                                            <p:strVal val="#ppt_x"/>
                                          </p:val>
                                        </p:tav>
                                      </p:tavLst>
                                    </p:anim>
                                    <p:anim calcmode="lin" valueType="num">
                                      <p:cBhvr additive="base">
                                        <p:cTn id="20" dur="500" fill="hold"/>
                                        <p:tgtEl>
                                          <p:spTgt spid="11470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14702"/>
                                        </p:tgtEl>
                                        <p:attrNameLst>
                                          <p:attrName>style.visibility</p:attrName>
                                        </p:attrNameLst>
                                      </p:cBhvr>
                                      <p:to>
                                        <p:strVal val="visible"/>
                                      </p:to>
                                    </p:set>
                                    <p:anim calcmode="lin" valueType="num">
                                      <p:cBhvr additive="base">
                                        <p:cTn id="25" dur="500" fill="hold"/>
                                        <p:tgtEl>
                                          <p:spTgt spid="114702"/>
                                        </p:tgtEl>
                                        <p:attrNameLst>
                                          <p:attrName>ppt_x</p:attrName>
                                        </p:attrNameLst>
                                      </p:cBhvr>
                                      <p:tavLst>
                                        <p:tav tm="0">
                                          <p:val>
                                            <p:strVal val="0-#ppt_w/2"/>
                                          </p:val>
                                        </p:tav>
                                        <p:tav tm="100000">
                                          <p:val>
                                            <p:strVal val="#ppt_x"/>
                                          </p:val>
                                        </p:tav>
                                      </p:tavLst>
                                    </p:anim>
                                    <p:anim calcmode="lin" valueType="num">
                                      <p:cBhvr additive="base">
                                        <p:cTn id="26" dur="500" fill="hold"/>
                                        <p:tgtEl>
                                          <p:spTgt spid="11470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14706"/>
                                        </p:tgtEl>
                                        <p:attrNameLst>
                                          <p:attrName>style.visibility</p:attrName>
                                        </p:attrNameLst>
                                      </p:cBhvr>
                                      <p:to>
                                        <p:strVal val="visible"/>
                                      </p:to>
                                    </p:set>
                                    <p:anim calcmode="lin" valueType="num">
                                      <p:cBhvr additive="base">
                                        <p:cTn id="31" dur="500" fill="hold"/>
                                        <p:tgtEl>
                                          <p:spTgt spid="114706"/>
                                        </p:tgtEl>
                                        <p:attrNameLst>
                                          <p:attrName>ppt_x</p:attrName>
                                        </p:attrNameLst>
                                      </p:cBhvr>
                                      <p:tavLst>
                                        <p:tav tm="0">
                                          <p:val>
                                            <p:strVal val="0-#ppt_w/2"/>
                                          </p:val>
                                        </p:tav>
                                        <p:tav tm="100000">
                                          <p:val>
                                            <p:strVal val="#ppt_x"/>
                                          </p:val>
                                        </p:tav>
                                      </p:tavLst>
                                    </p:anim>
                                    <p:anim calcmode="lin" valueType="num">
                                      <p:cBhvr additive="base">
                                        <p:cTn id="32" dur="500" fill="hold"/>
                                        <p:tgtEl>
                                          <p:spTgt spid="11470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14705"/>
                                        </p:tgtEl>
                                        <p:attrNameLst>
                                          <p:attrName>style.visibility</p:attrName>
                                        </p:attrNameLst>
                                      </p:cBhvr>
                                      <p:to>
                                        <p:strVal val="visible"/>
                                      </p:to>
                                    </p:set>
                                    <p:anim calcmode="lin" valueType="num">
                                      <p:cBhvr additive="base">
                                        <p:cTn id="37" dur="500" fill="hold"/>
                                        <p:tgtEl>
                                          <p:spTgt spid="114705"/>
                                        </p:tgtEl>
                                        <p:attrNameLst>
                                          <p:attrName>ppt_x</p:attrName>
                                        </p:attrNameLst>
                                      </p:cBhvr>
                                      <p:tavLst>
                                        <p:tav tm="0">
                                          <p:val>
                                            <p:strVal val="0-#ppt_w/2"/>
                                          </p:val>
                                        </p:tav>
                                        <p:tav tm="100000">
                                          <p:val>
                                            <p:strVal val="#ppt_x"/>
                                          </p:val>
                                        </p:tav>
                                      </p:tavLst>
                                    </p:anim>
                                    <p:anim calcmode="lin" valueType="num">
                                      <p:cBhvr additive="base">
                                        <p:cTn id="38" dur="500" fill="hold"/>
                                        <p:tgtEl>
                                          <p:spTgt spid="1147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autoUpdateAnimBg="0"/>
      <p:bldP spid="11470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Number Placeholder 4">
            <a:extLst>
              <a:ext uri="{FF2B5EF4-FFF2-40B4-BE49-F238E27FC236}">
                <a16:creationId xmlns:a16="http://schemas.microsoft.com/office/drawing/2014/main" id="{59D8F1F3-3062-C9D4-21CC-405810938EF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3ABDDB6-9C04-BF48-827E-DD7413DBBC22}" type="slidenum">
              <a:rPr lang="en-US" altLang="en-US" sz="1400"/>
              <a:pPr>
                <a:spcBef>
                  <a:spcPct val="0"/>
                </a:spcBef>
                <a:buClrTx/>
                <a:buSzTx/>
                <a:buFontTx/>
                <a:buNone/>
              </a:pPr>
              <a:t>76</a:t>
            </a:fld>
            <a:endParaRPr lang="en-US" altLang="en-US" sz="1400"/>
          </a:p>
        </p:txBody>
      </p:sp>
      <p:sp>
        <p:nvSpPr>
          <p:cNvPr id="116738" name="Rectangle 2">
            <a:extLst>
              <a:ext uri="{FF2B5EF4-FFF2-40B4-BE49-F238E27FC236}">
                <a16:creationId xmlns:a16="http://schemas.microsoft.com/office/drawing/2014/main" id="{219A1D75-3B34-0816-3739-0385EEE9526E}"/>
              </a:ext>
            </a:extLst>
          </p:cNvPr>
          <p:cNvSpPr>
            <a:spLocks noGrp="1" noChangeArrowheads="1"/>
          </p:cNvSpPr>
          <p:nvPr>
            <p:ph type="title"/>
          </p:nvPr>
        </p:nvSpPr>
        <p:spPr>
          <a:xfrm>
            <a:off x="685800" y="317500"/>
            <a:ext cx="8001000" cy="500063"/>
          </a:xfrm>
        </p:spPr>
        <p:txBody>
          <a:bodyPr/>
          <a:lstStyle/>
          <a:p>
            <a:r>
              <a:rPr lang="en-US" altLang="en-US" sz="4000"/>
              <a:t>Trace switch statement</a:t>
            </a:r>
          </a:p>
        </p:txBody>
      </p:sp>
      <p:sp>
        <p:nvSpPr>
          <p:cNvPr id="116739" name="Rectangle 3">
            <a:extLst>
              <a:ext uri="{FF2B5EF4-FFF2-40B4-BE49-F238E27FC236}">
                <a16:creationId xmlns:a16="http://schemas.microsoft.com/office/drawing/2014/main" id="{F659731D-CB1F-DE13-F900-AAA03B399FA7}"/>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6740" name="Text Box 4">
            <a:extLst>
              <a:ext uri="{FF2B5EF4-FFF2-40B4-BE49-F238E27FC236}">
                <a16:creationId xmlns:a16="http://schemas.microsoft.com/office/drawing/2014/main" id="{4C3118CC-43C5-9B20-B326-7F430CFBBC89}"/>
              </a:ext>
            </a:extLst>
          </p:cNvPr>
          <p:cNvSpPr txBox="1">
            <a:spLocks noChangeArrowheads="1"/>
          </p:cNvSpPr>
          <p:nvPr/>
        </p:nvSpPr>
        <p:spPr bwMode="auto">
          <a:xfrm>
            <a:off x="385763" y="2238375"/>
            <a:ext cx="82962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t>switch</a:t>
            </a:r>
            <a:r>
              <a:rPr lang="en-US" altLang="en-US" sz="2400"/>
              <a:t> (day) {</a:t>
            </a:r>
            <a:endParaRPr lang="en-US" altLang="en-US" sz="2400" u="sng"/>
          </a:p>
          <a:p>
            <a:pPr>
              <a:spcBef>
                <a:spcPct val="0"/>
              </a:spcBef>
              <a:buClrTx/>
              <a:buSzTx/>
              <a:buFontTx/>
              <a:buNone/>
            </a:pPr>
            <a:r>
              <a:rPr lang="en-US" altLang="en-US" sz="2400"/>
              <a:t>  </a:t>
            </a:r>
            <a:r>
              <a:rPr lang="en-US" altLang="en-US" sz="2400" b="1"/>
              <a:t>case</a:t>
            </a:r>
            <a:r>
              <a:rPr lang="en-US" altLang="en-US" sz="2400"/>
              <a:t> 1: </a:t>
            </a:r>
            <a:endParaRPr lang="en-US" altLang="en-US" sz="2400" u="sng"/>
          </a:p>
          <a:p>
            <a:pPr>
              <a:spcBef>
                <a:spcPct val="0"/>
              </a:spcBef>
              <a:buClrTx/>
              <a:buSzTx/>
              <a:buFontTx/>
              <a:buNone/>
            </a:pPr>
            <a:r>
              <a:rPr lang="en-US" altLang="en-US" sz="2400"/>
              <a:t>  </a:t>
            </a:r>
            <a:r>
              <a:rPr lang="en-US" altLang="en-US" sz="2400" b="1"/>
              <a:t>case</a:t>
            </a:r>
            <a:r>
              <a:rPr lang="en-US" altLang="en-US" sz="2400"/>
              <a:t> 2: </a:t>
            </a:r>
            <a:endParaRPr lang="en-US" altLang="en-US" sz="2400" u="sng"/>
          </a:p>
          <a:p>
            <a:pPr>
              <a:spcBef>
                <a:spcPct val="0"/>
              </a:spcBef>
              <a:buClrTx/>
              <a:buSzTx/>
              <a:buFontTx/>
              <a:buNone/>
            </a:pPr>
            <a:r>
              <a:rPr lang="en-US" altLang="en-US" sz="2400"/>
              <a:t>  </a:t>
            </a:r>
            <a:r>
              <a:rPr lang="en-US" altLang="en-US" sz="2400" b="1"/>
              <a:t>case</a:t>
            </a:r>
            <a:r>
              <a:rPr lang="en-US" altLang="en-US" sz="2400"/>
              <a:t> 3: </a:t>
            </a:r>
            <a:endParaRPr lang="en-US" altLang="en-US" sz="2400" u="sng"/>
          </a:p>
          <a:p>
            <a:pPr>
              <a:spcBef>
                <a:spcPct val="0"/>
              </a:spcBef>
              <a:buClrTx/>
              <a:buSzTx/>
              <a:buFontTx/>
              <a:buNone/>
            </a:pPr>
            <a:r>
              <a:rPr lang="en-US" altLang="en-US" sz="2400"/>
              <a:t>  </a:t>
            </a:r>
            <a:r>
              <a:rPr lang="en-US" altLang="en-US" sz="2400" b="1"/>
              <a:t>case</a:t>
            </a:r>
            <a:r>
              <a:rPr lang="en-US" altLang="en-US" sz="2400"/>
              <a:t> 4: </a:t>
            </a:r>
            <a:endParaRPr lang="en-US" altLang="en-US" sz="2400" u="sng"/>
          </a:p>
          <a:p>
            <a:pPr>
              <a:spcBef>
                <a:spcPct val="0"/>
              </a:spcBef>
              <a:buClrTx/>
              <a:buSzTx/>
              <a:buFontTx/>
              <a:buNone/>
            </a:pPr>
            <a:r>
              <a:rPr lang="en-US" altLang="en-US" sz="2400"/>
              <a:t>  </a:t>
            </a:r>
            <a:r>
              <a:rPr lang="en-US" altLang="en-US" sz="2400" b="1"/>
              <a:t>case</a:t>
            </a:r>
            <a:r>
              <a:rPr lang="en-US" altLang="en-US" sz="2400"/>
              <a:t> 5: System.out.println("Weekday"); </a:t>
            </a:r>
            <a:r>
              <a:rPr lang="en-US" altLang="en-US" sz="2400" b="1"/>
              <a:t>break</a:t>
            </a:r>
            <a:r>
              <a:rPr lang="en-US" altLang="en-US" sz="2400"/>
              <a:t>;</a:t>
            </a:r>
            <a:endParaRPr lang="en-US" altLang="en-US" sz="2400" u="sng"/>
          </a:p>
          <a:p>
            <a:pPr>
              <a:spcBef>
                <a:spcPct val="0"/>
              </a:spcBef>
              <a:buClrTx/>
              <a:buSzTx/>
              <a:buFontTx/>
              <a:buNone/>
            </a:pPr>
            <a:r>
              <a:rPr lang="en-US" altLang="en-US" sz="2400"/>
              <a:t>  </a:t>
            </a:r>
            <a:r>
              <a:rPr lang="en-US" altLang="en-US" sz="2400" b="1"/>
              <a:t>case</a:t>
            </a:r>
            <a:r>
              <a:rPr lang="en-US" altLang="en-US" sz="2400"/>
              <a:t> 0:  </a:t>
            </a:r>
            <a:endParaRPr lang="en-US" altLang="en-US" sz="2400" u="sng"/>
          </a:p>
          <a:p>
            <a:pPr>
              <a:spcBef>
                <a:spcPct val="0"/>
              </a:spcBef>
              <a:buClrTx/>
              <a:buSzTx/>
              <a:buFontTx/>
              <a:buNone/>
            </a:pPr>
            <a:r>
              <a:rPr lang="en-US" altLang="en-US" sz="2400"/>
              <a:t>  </a:t>
            </a:r>
            <a:r>
              <a:rPr lang="en-US" altLang="en-US" sz="2400" b="1"/>
              <a:t>case</a:t>
            </a:r>
            <a:r>
              <a:rPr lang="en-US" altLang="en-US" sz="2400"/>
              <a:t> 6: System.out.println("Weekend"); </a:t>
            </a:r>
            <a:endParaRPr lang="en-US" altLang="en-US" sz="2400" u="sng"/>
          </a:p>
          <a:p>
            <a:pPr>
              <a:spcBef>
                <a:spcPct val="0"/>
              </a:spcBef>
              <a:buClrTx/>
              <a:buSzTx/>
              <a:buFontTx/>
              <a:buNone/>
            </a:pPr>
            <a:r>
              <a:rPr lang="en-US" altLang="en-US" sz="2400"/>
              <a:t>}  </a:t>
            </a:r>
            <a:endParaRPr lang="en-US" altLang="en-US" sz="2400" u="sng"/>
          </a:p>
        </p:txBody>
      </p:sp>
      <p:sp>
        <p:nvSpPr>
          <p:cNvPr id="116741" name="Rectangle 6">
            <a:extLst>
              <a:ext uri="{FF2B5EF4-FFF2-40B4-BE49-F238E27FC236}">
                <a16:creationId xmlns:a16="http://schemas.microsoft.com/office/drawing/2014/main" id="{353396FA-46A1-DF9D-A4FA-52B836C31D20}"/>
              </a:ext>
            </a:extLst>
          </p:cNvPr>
          <p:cNvSpPr>
            <a:spLocks noChangeArrowheads="1"/>
          </p:cNvSpPr>
          <p:nvPr/>
        </p:nvSpPr>
        <p:spPr bwMode="auto">
          <a:xfrm>
            <a:off x="1492250" y="2306638"/>
            <a:ext cx="422275" cy="3460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9447" name="AutoShape 7">
            <a:extLst>
              <a:ext uri="{FF2B5EF4-FFF2-40B4-BE49-F238E27FC236}">
                <a16:creationId xmlns:a16="http://schemas.microsoft.com/office/drawing/2014/main" id="{1F7A4813-BB89-D92F-52A0-4C51EB267AEB}"/>
              </a:ext>
            </a:extLst>
          </p:cNvPr>
          <p:cNvSpPr>
            <a:spLocks noChangeArrowheads="1"/>
          </p:cNvSpPr>
          <p:nvPr/>
        </p:nvSpPr>
        <p:spPr bwMode="auto">
          <a:xfrm>
            <a:off x="654050" y="1123950"/>
            <a:ext cx="2573338" cy="536575"/>
          </a:xfrm>
          <a:prstGeom prst="wedgeRoundRectCallout">
            <a:avLst>
              <a:gd name="adj1" fmla="val -6745"/>
              <a:gd name="adj2" fmla="val 17725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Suppose day is 2: </a:t>
            </a:r>
          </a:p>
        </p:txBody>
      </p:sp>
      <p:sp>
        <p:nvSpPr>
          <p:cNvPr id="116743" name="Rectangle 8">
            <a:extLst>
              <a:ext uri="{FF2B5EF4-FFF2-40B4-BE49-F238E27FC236}">
                <a16:creationId xmlns:a16="http://schemas.microsoft.com/office/drawing/2014/main" id="{6BA2C2D8-FE99-9ADD-9BC7-93E025987381}"/>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Number Placeholder 4">
            <a:extLst>
              <a:ext uri="{FF2B5EF4-FFF2-40B4-BE49-F238E27FC236}">
                <a16:creationId xmlns:a16="http://schemas.microsoft.com/office/drawing/2014/main" id="{CE15A3A5-EE77-5BAD-0A0C-D64605100A2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F384BAE-4DF2-7B4E-A22B-977F8E8497CC}" type="slidenum">
              <a:rPr lang="en-US" altLang="en-US" sz="1400"/>
              <a:pPr>
                <a:spcBef>
                  <a:spcPct val="0"/>
                </a:spcBef>
                <a:buClrTx/>
                <a:buSzTx/>
                <a:buFontTx/>
                <a:buNone/>
              </a:pPr>
              <a:t>77</a:t>
            </a:fld>
            <a:endParaRPr lang="en-US" altLang="en-US" sz="1400"/>
          </a:p>
        </p:txBody>
      </p:sp>
      <p:sp>
        <p:nvSpPr>
          <p:cNvPr id="118786" name="Rectangle 2">
            <a:extLst>
              <a:ext uri="{FF2B5EF4-FFF2-40B4-BE49-F238E27FC236}">
                <a16:creationId xmlns:a16="http://schemas.microsoft.com/office/drawing/2014/main" id="{9C60F11A-7647-19EC-CFFC-396ACC0DB928}"/>
              </a:ext>
            </a:extLst>
          </p:cNvPr>
          <p:cNvSpPr>
            <a:spLocks noGrp="1" noChangeArrowheads="1"/>
          </p:cNvSpPr>
          <p:nvPr>
            <p:ph type="title"/>
          </p:nvPr>
        </p:nvSpPr>
        <p:spPr>
          <a:xfrm>
            <a:off x="685800" y="317500"/>
            <a:ext cx="8001000" cy="500063"/>
          </a:xfrm>
        </p:spPr>
        <p:txBody>
          <a:bodyPr/>
          <a:lstStyle/>
          <a:p>
            <a:r>
              <a:rPr lang="en-US" altLang="en-US" sz="4000"/>
              <a:t>Trace switch statement</a:t>
            </a:r>
          </a:p>
        </p:txBody>
      </p:sp>
      <p:sp>
        <p:nvSpPr>
          <p:cNvPr id="118787" name="Rectangle 3">
            <a:extLst>
              <a:ext uri="{FF2B5EF4-FFF2-40B4-BE49-F238E27FC236}">
                <a16:creationId xmlns:a16="http://schemas.microsoft.com/office/drawing/2014/main" id="{1FE7245B-F011-8E24-0FAC-4FB4FCF82D2E}"/>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8788" name="Text Box 4">
            <a:extLst>
              <a:ext uri="{FF2B5EF4-FFF2-40B4-BE49-F238E27FC236}">
                <a16:creationId xmlns:a16="http://schemas.microsoft.com/office/drawing/2014/main" id="{25953F92-CD24-EE07-6B05-48EA3906D5C5}"/>
              </a:ext>
            </a:extLst>
          </p:cNvPr>
          <p:cNvSpPr txBox="1">
            <a:spLocks noChangeArrowheads="1"/>
          </p:cNvSpPr>
          <p:nvPr/>
        </p:nvSpPr>
        <p:spPr bwMode="auto">
          <a:xfrm>
            <a:off x="385763" y="2238375"/>
            <a:ext cx="82962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t>switch</a:t>
            </a:r>
            <a:r>
              <a:rPr lang="en-US" altLang="en-US" sz="2400"/>
              <a:t> (day) {</a:t>
            </a:r>
            <a:endParaRPr lang="en-US" altLang="en-US" sz="2400" u="sng"/>
          </a:p>
          <a:p>
            <a:pPr>
              <a:spcBef>
                <a:spcPct val="0"/>
              </a:spcBef>
              <a:buClrTx/>
              <a:buSzTx/>
              <a:buFontTx/>
              <a:buNone/>
            </a:pPr>
            <a:r>
              <a:rPr lang="en-US" altLang="en-US" sz="2400"/>
              <a:t>  </a:t>
            </a:r>
            <a:r>
              <a:rPr lang="en-US" altLang="en-US" sz="2400" b="1"/>
              <a:t>case</a:t>
            </a:r>
            <a:r>
              <a:rPr lang="en-US" altLang="en-US" sz="2400"/>
              <a:t> 1: </a:t>
            </a:r>
            <a:endParaRPr lang="en-US" altLang="en-US" sz="2400" u="sng"/>
          </a:p>
          <a:p>
            <a:pPr>
              <a:spcBef>
                <a:spcPct val="0"/>
              </a:spcBef>
              <a:buClrTx/>
              <a:buSzTx/>
              <a:buFontTx/>
              <a:buNone/>
            </a:pPr>
            <a:r>
              <a:rPr lang="en-US" altLang="en-US" sz="2400"/>
              <a:t>  </a:t>
            </a:r>
            <a:r>
              <a:rPr lang="en-US" altLang="en-US" sz="2400" b="1"/>
              <a:t>case</a:t>
            </a:r>
            <a:r>
              <a:rPr lang="en-US" altLang="en-US" sz="2400"/>
              <a:t> 2: </a:t>
            </a:r>
            <a:endParaRPr lang="en-US" altLang="en-US" sz="2400" u="sng"/>
          </a:p>
          <a:p>
            <a:pPr>
              <a:spcBef>
                <a:spcPct val="0"/>
              </a:spcBef>
              <a:buClrTx/>
              <a:buSzTx/>
              <a:buFontTx/>
              <a:buNone/>
            </a:pPr>
            <a:r>
              <a:rPr lang="en-US" altLang="en-US" sz="2400"/>
              <a:t>  </a:t>
            </a:r>
            <a:r>
              <a:rPr lang="en-US" altLang="en-US" sz="2400" b="1"/>
              <a:t>case</a:t>
            </a:r>
            <a:r>
              <a:rPr lang="en-US" altLang="en-US" sz="2400"/>
              <a:t> 3: </a:t>
            </a:r>
            <a:endParaRPr lang="en-US" altLang="en-US" sz="2400" u="sng"/>
          </a:p>
          <a:p>
            <a:pPr>
              <a:spcBef>
                <a:spcPct val="0"/>
              </a:spcBef>
              <a:buClrTx/>
              <a:buSzTx/>
              <a:buFontTx/>
              <a:buNone/>
            </a:pPr>
            <a:r>
              <a:rPr lang="en-US" altLang="en-US" sz="2400"/>
              <a:t>  </a:t>
            </a:r>
            <a:r>
              <a:rPr lang="en-US" altLang="en-US" sz="2400" b="1"/>
              <a:t>case</a:t>
            </a:r>
            <a:r>
              <a:rPr lang="en-US" altLang="en-US" sz="2400"/>
              <a:t> 4: </a:t>
            </a:r>
            <a:endParaRPr lang="en-US" altLang="en-US" sz="2400" u="sng"/>
          </a:p>
          <a:p>
            <a:pPr>
              <a:spcBef>
                <a:spcPct val="0"/>
              </a:spcBef>
              <a:buClrTx/>
              <a:buSzTx/>
              <a:buFontTx/>
              <a:buNone/>
            </a:pPr>
            <a:r>
              <a:rPr lang="en-US" altLang="en-US" sz="2400"/>
              <a:t>  </a:t>
            </a:r>
            <a:r>
              <a:rPr lang="en-US" altLang="en-US" sz="2400" b="1"/>
              <a:t>case</a:t>
            </a:r>
            <a:r>
              <a:rPr lang="en-US" altLang="en-US" sz="2400"/>
              <a:t> 5: System.out.println("Weekday"); </a:t>
            </a:r>
            <a:r>
              <a:rPr lang="en-US" altLang="en-US" sz="2400" b="1"/>
              <a:t>break</a:t>
            </a:r>
            <a:r>
              <a:rPr lang="en-US" altLang="en-US" sz="2400"/>
              <a:t>;</a:t>
            </a:r>
            <a:endParaRPr lang="en-US" altLang="en-US" sz="2400" u="sng"/>
          </a:p>
          <a:p>
            <a:pPr>
              <a:spcBef>
                <a:spcPct val="0"/>
              </a:spcBef>
              <a:buClrTx/>
              <a:buSzTx/>
              <a:buFontTx/>
              <a:buNone/>
            </a:pPr>
            <a:r>
              <a:rPr lang="en-US" altLang="en-US" sz="2400"/>
              <a:t>  </a:t>
            </a:r>
            <a:r>
              <a:rPr lang="en-US" altLang="en-US" sz="2400" b="1"/>
              <a:t>case</a:t>
            </a:r>
            <a:r>
              <a:rPr lang="en-US" altLang="en-US" sz="2400"/>
              <a:t> 0:  </a:t>
            </a:r>
            <a:endParaRPr lang="en-US" altLang="en-US" sz="2400" u="sng"/>
          </a:p>
          <a:p>
            <a:pPr>
              <a:spcBef>
                <a:spcPct val="0"/>
              </a:spcBef>
              <a:buClrTx/>
              <a:buSzTx/>
              <a:buFontTx/>
              <a:buNone/>
            </a:pPr>
            <a:r>
              <a:rPr lang="en-US" altLang="en-US" sz="2400"/>
              <a:t>  </a:t>
            </a:r>
            <a:r>
              <a:rPr lang="en-US" altLang="en-US" sz="2400" b="1"/>
              <a:t>case</a:t>
            </a:r>
            <a:r>
              <a:rPr lang="en-US" altLang="en-US" sz="2400"/>
              <a:t> 6: System.out.println("Weekend"); </a:t>
            </a:r>
            <a:endParaRPr lang="en-US" altLang="en-US" sz="2400" u="sng"/>
          </a:p>
          <a:p>
            <a:pPr>
              <a:spcBef>
                <a:spcPct val="0"/>
              </a:spcBef>
              <a:buClrTx/>
              <a:buSzTx/>
              <a:buFontTx/>
              <a:buNone/>
            </a:pPr>
            <a:r>
              <a:rPr lang="en-US" altLang="en-US" sz="2400"/>
              <a:t>}  </a:t>
            </a:r>
            <a:endParaRPr lang="en-US" altLang="en-US" sz="2400" u="sng"/>
          </a:p>
        </p:txBody>
      </p:sp>
      <p:sp>
        <p:nvSpPr>
          <p:cNvPr id="189447" name="AutoShape 7">
            <a:extLst>
              <a:ext uri="{FF2B5EF4-FFF2-40B4-BE49-F238E27FC236}">
                <a16:creationId xmlns:a16="http://schemas.microsoft.com/office/drawing/2014/main" id="{CFCCEDF6-1359-7EEC-BCDA-B9EF345828DB}"/>
              </a:ext>
            </a:extLst>
          </p:cNvPr>
          <p:cNvSpPr>
            <a:spLocks noChangeArrowheads="1"/>
          </p:cNvSpPr>
          <p:nvPr/>
        </p:nvSpPr>
        <p:spPr bwMode="auto">
          <a:xfrm>
            <a:off x="654050" y="1123950"/>
            <a:ext cx="2573338" cy="536575"/>
          </a:xfrm>
          <a:prstGeom prst="wedgeRoundRectCallout">
            <a:avLst>
              <a:gd name="adj1" fmla="val -33736"/>
              <a:gd name="adj2" fmla="val 2980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Match case 2 </a:t>
            </a:r>
          </a:p>
        </p:txBody>
      </p:sp>
      <p:sp>
        <p:nvSpPr>
          <p:cNvPr id="118790" name="Rectangle 8">
            <a:extLst>
              <a:ext uri="{FF2B5EF4-FFF2-40B4-BE49-F238E27FC236}">
                <a16:creationId xmlns:a16="http://schemas.microsoft.com/office/drawing/2014/main" id="{0F38754E-F621-6D02-7450-97FBB9C235C1}"/>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
        <p:nvSpPr>
          <p:cNvPr id="118791" name="Rectangle 6">
            <a:extLst>
              <a:ext uri="{FF2B5EF4-FFF2-40B4-BE49-F238E27FC236}">
                <a16:creationId xmlns:a16="http://schemas.microsoft.com/office/drawing/2014/main" id="{0560DAA7-AFC1-690F-C25D-0D740CDA1C90}"/>
              </a:ext>
            </a:extLst>
          </p:cNvPr>
          <p:cNvSpPr>
            <a:spLocks noChangeArrowheads="1"/>
          </p:cNvSpPr>
          <p:nvPr/>
        </p:nvSpPr>
        <p:spPr bwMode="auto">
          <a:xfrm>
            <a:off x="574675" y="3082925"/>
            <a:ext cx="949325" cy="3460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Slide Number Placeholder 4">
            <a:extLst>
              <a:ext uri="{FF2B5EF4-FFF2-40B4-BE49-F238E27FC236}">
                <a16:creationId xmlns:a16="http://schemas.microsoft.com/office/drawing/2014/main" id="{C66CCE67-1A87-3EC8-9BB4-6D0EF96B835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C4C99AA-7EF5-7346-B424-D479F34C3912}" type="slidenum">
              <a:rPr lang="en-US" altLang="en-US" sz="1400"/>
              <a:pPr>
                <a:spcBef>
                  <a:spcPct val="0"/>
                </a:spcBef>
                <a:buClrTx/>
                <a:buSzTx/>
                <a:buFontTx/>
                <a:buNone/>
              </a:pPr>
              <a:t>78</a:t>
            </a:fld>
            <a:endParaRPr lang="en-US" altLang="en-US" sz="1400"/>
          </a:p>
        </p:txBody>
      </p:sp>
      <p:sp>
        <p:nvSpPr>
          <p:cNvPr id="120834" name="Rectangle 2">
            <a:extLst>
              <a:ext uri="{FF2B5EF4-FFF2-40B4-BE49-F238E27FC236}">
                <a16:creationId xmlns:a16="http://schemas.microsoft.com/office/drawing/2014/main" id="{5C747BCC-8573-BC56-91B3-E7536861A528}"/>
              </a:ext>
            </a:extLst>
          </p:cNvPr>
          <p:cNvSpPr>
            <a:spLocks noGrp="1" noChangeArrowheads="1"/>
          </p:cNvSpPr>
          <p:nvPr>
            <p:ph type="title"/>
          </p:nvPr>
        </p:nvSpPr>
        <p:spPr>
          <a:xfrm>
            <a:off x="685800" y="317500"/>
            <a:ext cx="8001000" cy="500063"/>
          </a:xfrm>
        </p:spPr>
        <p:txBody>
          <a:bodyPr/>
          <a:lstStyle/>
          <a:p>
            <a:r>
              <a:rPr lang="en-US" altLang="en-US" sz="4000"/>
              <a:t>Trace switch statement</a:t>
            </a:r>
          </a:p>
        </p:txBody>
      </p:sp>
      <p:sp>
        <p:nvSpPr>
          <p:cNvPr id="120835" name="Rectangle 3">
            <a:extLst>
              <a:ext uri="{FF2B5EF4-FFF2-40B4-BE49-F238E27FC236}">
                <a16:creationId xmlns:a16="http://schemas.microsoft.com/office/drawing/2014/main" id="{747EB7DD-A9AC-D59D-7012-BE3FBD858F78}"/>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0836" name="Text Box 4">
            <a:extLst>
              <a:ext uri="{FF2B5EF4-FFF2-40B4-BE49-F238E27FC236}">
                <a16:creationId xmlns:a16="http://schemas.microsoft.com/office/drawing/2014/main" id="{1EEA3FBC-F37A-6D80-1C24-4FBE778AD7D9}"/>
              </a:ext>
            </a:extLst>
          </p:cNvPr>
          <p:cNvSpPr txBox="1">
            <a:spLocks noChangeArrowheads="1"/>
          </p:cNvSpPr>
          <p:nvPr/>
        </p:nvSpPr>
        <p:spPr bwMode="auto">
          <a:xfrm>
            <a:off x="385763" y="2238375"/>
            <a:ext cx="82962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t>switch</a:t>
            </a:r>
            <a:r>
              <a:rPr lang="en-US" altLang="en-US" sz="2400"/>
              <a:t> (day) {</a:t>
            </a:r>
            <a:endParaRPr lang="en-US" altLang="en-US" sz="2400" u="sng"/>
          </a:p>
          <a:p>
            <a:pPr>
              <a:spcBef>
                <a:spcPct val="0"/>
              </a:spcBef>
              <a:buClrTx/>
              <a:buSzTx/>
              <a:buFontTx/>
              <a:buNone/>
            </a:pPr>
            <a:r>
              <a:rPr lang="en-US" altLang="en-US" sz="2400"/>
              <a:t>  </a:t>
            </a:r>
            <a:r>
              <a:rPr lang="en-US" altLang="en-US" sz="2400" b="1"/>
              <a:t>case</a:t>
            </a:r>
            <a:r>
              <a:rPr lang="en-US" altLang="en-US" sz="2400"/>
              <a:t> 1: </a:t>
            </a:r>
            <a:endParaRPr lang="en-US" altLang="en-US" sz="2400" u="sng"/>
          </a:p>
          <a:p>
            <a:pPr>
              <a:spcBef>
                <a:spcPct val="0"/>
              </a:spcBef>
              <a:buClrTx/>
              <a:buSzTx/>
              <a:buFontTx/>
              <a:buNone/>
            </a:pPr>
            <a:r>
              <a:rPr lang="en-US" altLang="en-US" sz="2400"/>
              <a:t>  </a:t>
            </a:r>
            <a:r>
              <a:rPr lang="en-US" altLang="en-US" sz="2400" b="1"/>
              <a:t>case</a:t>
            </a:r>
            <a:r>
              <a:rPr lang="en-US" altLang="en-US" sz="2400"/>
              <a:t> 2: </a:t>
            </a:r>
            <a:endParaRPr lang="en-US" altLang="en-US" sz="2400" u="sng"/>
          </a:p>
          <a:p>
            <a:pPr>
              <a:spcBef>
                <a:spcPct val="0"/>
              </a:spcBef>
              <a:buClrTx/>
              <a:buSzTx/>
              <a:buFontTx/>
              <a:buNone/>
            </a:pPr>
            <a:r>
              <a:rPr lang="en-US" altLang="en-US" sz="2400"/>
              <a:t>  </a:t>
            </a:r>
            <a:r>
              <a:rPr lang="en-US" altLang="en-US" sz="2400" b="1"/>
              <a:t>case</a:t>
            </a:r>
            <a:r>
              <a:rPr lang="en-US" altLang="en-US" sz="2400"/>
              <a:t> 3: </a:t>
            </a:r>
            <a:endParaRPr lang="en-US" altLang="en-US" sz="2400" u="sng"/>
          </a:p>
          <a:p>
            <a:pPr>
              <a:spcBef>
                <a:spcPct val="0"/>
              </a:spcBef>
              <a:buClrTx/>
              <a:buSzTx/>
              <a:buFontTx/>
              <a:buNone/>
            </a:pPr>
            <a:r>
              <a:rPr lang="en-US" altLang="en-US" sz="2400"/>
              <a:t>  </a:t>
            </a:r>
            <a:r>
              <a:rPr lang="en-US" altLang="en-US" sz="2400" b="1"/>
              <a:t>case</a:t>
            </a:r>
            <a:r>
              <a:rPr lang="en-US" altLang="en-US" sz="2400"/>
              <a:t> 4: </a:t>
            </a:r>
            <a:endParaRPr lang="en-US" altLang="en-US" sz="2400" u="sng"/>
          </a:p>
          <a:p>
            <a:pPr>
              <a:spcBef>
                <a:spcPct val="0"/>
              </a:spcBef>
              <a:buClrTx/>
              <a:buSzTx/>
              <a:buFontTx/>
              <a:buNone/>
            </a:pPr>
            <a:r>
              <a:rPr lang="en-US" altLang="en-US" sz="2400"/>
              <a:t>  </a:t>
            </a:r>
            <a:r>
              <a:rPr lang="en-US" altLang="en-US" sz="2400" b="1"/>
              <a:t>case</a:t>
            </a:r>
            <a:r>
              <a:rPr lang="en-US" altLang="en-US" sz="2400"/>
              <a:t> 5: System.out.println("Weekday"); </a:t>
            </a:r>
            <a:r>
              <a:rPr lang="en-US" altLang="en-US" sz="2400" b="1"/>
              <a:t>break</a:t>
            </a:r>
            <a:r>
              <a:rPr lang="en-US" altLang="en-US" sz="2400"/>
              <a:t>;</a:t>
            </a:r>
            <a:endParaRPr lang="en-US" altLang="en-US" sz="2400" u="sng"/>
          </a:p>
          <a:p>
            <a:pPr>
              <a:spcBef>
                <a:spcPct val="0"/>
              </a:spcBef>
              <a:buClrTx/>
              <a:buSzTx/>
              <a:buFontTx/>
              <a:buNone/>
            </a:pPr>
            <a:r>
              <a:rPr lang="en-US" altLang="en-US" sz="2400"/>
              <a:t>  </a:t>
            </a:r>
            <a:r>
              <a:rPr lang="en-US" altLang="en-US" sz="2400" b="1"/>
              <a:t>case</a:t>
            </a:r>
            <a:r>
              <a:rPr lang="en-US" altLang="en-US" sz="2400"/>
              <a:t> 0:  </a:t>
            </a:r>
            <a:endParaRPr lang="en-US" altLang="en-US" sz="2400" u="sng"/>
          </a:p>
          <a:p>
            <a:pPr>
              <a:spcBef>
                <a:spcPct val="0"/>
              </a:spcBef>
              <a:buClrTx/>
              <a:buSzTx/>
              <a:buFontTx/>
              <a:buNone/>
            </a:pPr>
            <a:r>
              <a:rPr lang="en-US" altLang="en-US" sz="2400"/>
              <a:t>  </a:t>
            </a:r>
            <a:r>
              <a:rPr lang="en-US" altLang="en-US" sz="2400" b="1"/>
              <a:t>case</a:t>
            </a:r>
            <a:r>
              <a:rPr lang="en-US" altLang="en-US" sz="2400"/>
              <a:t> 6: System.out.println("Weekend"); </a:t>
            </a:r>
            <a:endParaRPr lang="en-US" altLang="en-US" sz="2400" u="sng"/>
          </a:p>
          <a:p>
            <a:pPr>
              <a:spcBef>
                <a:spcPct val="0"/>
              </a:spcBef>
              <a:buClrTx/>
              <a:buSzTx/>
              <a:buFontTx/>
              <a:buNone/>
            </a:pPr>
            <a:r>
              <a:rPr lang="en-US" altLang="en-US" sz="2400"/>
              <a:t>}  </a:t>
            </a:r>
            <a:endParaRPr lang="en-US" altLang="en-US" sz="2400" u="sng"/>
          </a:p>
        </p:txBody>
      </p:sp>
      <p:sp>
        <p:nvSpPr>
          <p:cNvPr id="189447" name="AutoShape 7">
            <a:extLst>
              <a:ext uri="{FF2B5EF4-FFF2-40B4-BE49-F238E27FC236}">
                <a16:creationId xmlns:a16="http://schemas.microsoft.com/office/drawing/2014/main" id="{D379F5C6-0ACD-BB27-2A92-A19C162CCCFA}"/>
              </a:ext>
            </a:extLst>
          </p:cNvPr>
          <p:cNvSpPr>
            <a:spLocks noChangeArrowheads="1"/>
          </p:cNvSpPr>
          <p:nvPr/>
        </p:nvSpPr>
        <p:spPr bwMode="auto">
          <a:xfrm>
            <a:off x="654050" y="1123950"/>
            <a:ext cx="2573338" cy="536575"/>
          </a:xfrm>
          <a:prstGeom prst="wedgeRoundRectCallout">
            <a:avLst>
              <a:gd name="adj1" fmla="val -31958"/>
              <a:gd name="adj2" fmla="val 38894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Fall through case 3</a:t>
            </a:r>
          </a:p>
        </p:txBody>
      </p:sp>
      <p:sp>
        <p:nvSpPr>
          <p:cNvPr id="120838" name="Rectangle 8">
            <a:extLst>
              <a:ext uri="{FF2B5EF4-FFF2-40B4-BE49-F238E27FC236}">
                <a16:creationId xmlns:a16="http://schemas.microsoft.com/office/drawing/2014/main" id="{1A2B3F3B-1E89-205C-2DC8-5C5BB13408C5}"/>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
        <p:nvSpPr>
          <p:cNvPr id="120839" name="Rectangle 6">
            <a:extLst>
              <a:ext uri="{FF2B5EF4-FFF2-40B4-BE49-F238E27FC236}">
                <a16:creationId xmlns:a16="http://schemas.microsoft.com/office/drawing/2014/main" id="{1ADD8B2A-A941-F6D3-A7FB-C8EFFF48B68C}"/>
              </a:ext>
            </a:extLst>
          </p:cNvPr>
          <p:cNvSpPr>
            <a:spLocks noChangeArrowheads="1"/>
          </p:cNvSpPr>
          <p:nvPr/>
        </p:nvSpPr>
        <p:spPr bwMode="auto">
          <a:xfrm>
            <a:off x="574675" y="3429000"/>
            <a:ext cx="949325" cy="3460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Number Placeholder 4">
            <a:extLst>
              <a:ext uri="{FF2B5EF4-FFF2-40B4-BE49-F238E27FC236}">
                <a16:creationId xmlns:a16="http://schemas.microsoft.com/office/drawing/2014/main" id="{676B151D-0B49-43AA-0D81-0A24CC355F7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A5258D5-D378-704F-A5D1-8D7ED26687B0}" type="slidenum">
              <a:rPr lang="en-US" altLang="en-US" sz="1400"/>
              <a:pPr>
                <a:spcBef>
                  <a:spcPct val="0"/>
                </a:spcBef>
                <a:buClrTx/>
                <a:buSzTx/>
                <a:buFontTx/>
                <a:buNone/>
              </a:pPr>
              <a:t>79</a:t>
            </a:fld>
            <a:endParaRPr lang="en-US" altLang="en-US" sz="1400"/>
          </a:p>
        </p:txBody>
      </p:sp>
      <p:sp>
        <p:nvSpPr>
          <p:cNvPr id="122882" name="Rectangle 2">
            <a:extLst>
              <a:ext uri="{FF2B5EF4-FFF2-40B4-BE49-F238E27FC236}">
                <a16:creationId xmlns:a16="http://schemas.microsoft.com/office/drawing/2014/main" id="{8F055ED3-C9C7-E6C6-0D66-81D4FA60C906}"/>
              </a:ext>
            </a:extLst>
          </p:cNvPr>
          <p:cNvSpPr>
            <a:spLocks noGrp="1" noChangeArrowheads="1"/>
          </p:cNvSpPr>
          <p:nvPr>
            <p:ph type="title"/>
          </p:nvPr>
        </p:nvSpPr>
        <p:spPr>
          <a:xfrm>
            <a:off x="685800" y="317500"/>
            <a:ext cx="8001000" cy="500063"/>
          </a:xfrm>
        </p:spPr>
        <p:txBody>
          <a:bodyPr/>
          <a:lstStyle/>
          <a:p>
            <a:r>
              <a:rPr lang="en-US" altLang="en-US" sz="4000"/>
              <a:t>Trace switch statement</a:t>
            </a:r>
          </a:p>
        </p:txBody>
      </p:sp>
      <p:sp>
        <p:nvSpPr>
          <p:cNvPr id="122883" name="Rectangle 3">
            <a:extLst>
              <a:ext uri="{FF2B5EF4-FFF2-40B4-BE49-F238E27FC236}">
                <a16:creationId xmlns:a16="http://schemas.microsoft.com/office/drawing/2014/main" id="{415781DC-2A2E-844C-83A3-1711FA52EC88}"/>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884" name="Text Box 4">
            <a:extLst>
              <a:ext uri="{FF2B5EF4-FFF2-40B4-BE49-F238E27FC236}">
                <a16:creationId xmlns:a16="http://schemas.microsoft.com/office/drawing/2014/main" id="{EF828E7C-E7C1-F2B8-2472-106394627B38}"/>
              </a:ext>
            </a:extLst>
          </p:cNvPr>
          <p:cNvSpPr txBox="1">
            <a:spLocks noChangeArrowheads="1"/>
          </p:cNvSpPr>
          <p:nvPr/>
        </p:nvSpPr>
        <p:spPr bwMode="auto">
          <a:xfrm>
            <a:off x="385763" y="2238375"/>
            <a:ext cx="82962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t>switch</a:t>
            </a:r>
            <a:r>
              <a:rPr lang="en-US" altLang="en-US" sz="2400"/>
              <a:t> (day) {</a:t>
            </a:r>
            <a:endParaRPr lang="en-US" altLang="en-US" sz="2400" u="sng"/>
          </a:p>
          <a:p>
            <a:pPr>
              <a:spcBef>
                <a:spcPct val="0"/>
              </a:spcBef>
              <a:buClrTx/>
              <a:buSzTx/>
              <a:buFontTx/>
              <a:buNone/>
            </a:pPr>
            <a:r>
              <a:rPr lang="en-US" altLang="en-US" sz="2400"/>
              <a:t>  </a:t>
            </a:r>
            <a:r>
              <a:rPr lang="en-US" altLang="en-US" sz="2400" b="1"/>
              <a:t>case</a:t>
            </a:r>
            <a:r>
              <a:rPr lang="en-US" altLang="en-US" sz="2400"/>
              <a:t> 1: </a:t>
            </a:r>
            <a:endParaRPr lang="en-US" altLang="en-US" sz="2400" u="sng"/>
          </a:p>
          <a:p>
            <a:pPr>
              <a:spcBef>
                <a:spcPct val="0"/>
              </a:spcBef>
              <a:buClrTx/>
              <a:buSzTx/>
              <a:buFontTx/>
              <a:buNone/>
            </a:pPr>
            <a:r>
              <a:rPr lang="en-US" altLang="en-US" sz="2400"/>
              <a:t>  </a:t>
            </a:r>
            <a:r>
              <a:rPr lang="en-US" altLang="en-US" sz="2400" b="1"/>
              <a:t>case</a:t>
            </a:r>
            <a:r>
              <a:rPr lang="en-US" altLang="en-US" sz="2400"/>
              <a:t> 2: </a:t>
            </a:r>
            <a:endParaRPr lang="en-US" altLang="en-US" sz="2400" u="sng"/>
          </a:p>
          <a:p>
            <a:pPr>
              <a:spcBef>
                <a:spcPct val="0"/>
              </a:spcBef>
              <a:buClrTx/>
              <a:buSzTx/>
              <a:buFontTx/>
              <a:buNone/>
            </a:pPr>
            <a:r>
              <a:rPr lang="en-US" altLang="en-US" sz="2400"/>
              <a:t>  </a:t>
            </a:r>
            <a:r>
              <a:rPr lang="en-US" altLang="en-US" sz="2400" b="1"/>
              <a:t>case</a:t>
            </a:r>
            <a:r>
              <a:rPr lang="en-US" altLang="en-US" sz="2400"/>
              <a:t> 3: </a:t>
            </a:r>
            <a:endParaRPr lang="en-US" altLang="en-US" sz="2400" u="sng"/>
          </a:p>
          <a:p>
            <a:pPr>
              <a:spcBef>
                <a:spcPct val="0"/>
              </a:spcBef>
              <a:buClrTx/>
              <a:buSzTx/>
              <a:buFontTx/>
              <a:buNone/>
            </a:pPr>
            <a:r>
              <a:rPr lang="en-US" altLang="en-US" sz="2400"/>
              <a:t>  </a:t>
            </a:r>
            <a:r>
              <a:rPr lang="en-US" altLang="en-US" sz="2400" b="1"/>
              <a:t>case</a:t>
            </a:r>
            <a:r>
              <a:rPr lang="en-US" altLang="en-US" sz="2400"/>
              <a:t> 4: </a:t>
            </a:r>
            <a:endParaRPr lang="en-US" altLang="en-US" sz="2400" u="sng"/>
          </a:p>
          <a:p>
            <a:pPr>
              <a:spcBef>
                <a:spcPct val="0"/>
              </a:spcBef>
              <a:buClrTx/>
              <a:buSzTx/>
              <a:buFontTx/>
              <a:buNone/>
            </a:pPr>
            <a:r>
              <a:rPr lang="en-US" altLang="en-US" sz="2400"/>
              <a:t>  </a:t>
            </a:r>
            <a:r>
              <a:rPr lang="en-US" altLang="en-US" sz="2400" b="1"/>
              <a:t>case</a:t>
            </a:r>
            <a:r>
              <a:rPr lang="en-US" altLang="en-US" sz="2400"/>
              <a:t> 5: System.out.println("Weekday"); </a:t>
            </a:r>
            <a:r>
              <a:rPr lang="en-US" altLang="en-US" sz="2400" b="1"/>
              <a:t>break</a:t>
            </a:r>
            <a:r>
              <a:rPr lang="en-US" altLang="en-US" sz="2400"/>
              <a:t>;</a:t>
            </a:r>
            <a:endParaRPr lang="en-US" altLang="en-US" sz="2400" u="sng"/>
          </a:p>
          <a:p>
            <a:pPr>
              <a:spcBef>
                <a:spcPct val="0"/>
              </a:spcBef>
              <a:buClrTx/>
              <a:buSzTx/>
              <a:buFontTx/>
              <a:buNone/>
            </a:pPr>
            <a:r>
              <a:rPr lang="en-US" altLang="en-US" sz="2400"/>
              <a:t>  </a:t>
            </a:r>
            <a:r>
              <a:rPr lang="en-US" altLang="en-US" sz="2400" b="1"/>
              <a:t>case</a:t>
            </a:r>
            <a:r>
              <a:rPr lang="en-US" altLang="en-US" sz="2400"/>
              <a:t> 0:  </a:t>
            </a:r>
            <a:endParaRPr lang="en-US" altLang="en-US" sz="2400" u="sng"/>
          </a:p>
          <a:p>
            <a:pPr>
              <a:spcBef>
                <a:spcPct val="0"/>
              </a:spcBef>
              <a:buClrTx/>
              <a:buSzTx/>
              <a:buFontTx/>
              <a:buNone/>
            </a:pPr>
            <a:r>
              <a:rPr lang="en-US" altLang="en-US" sz="2400"/>
              <a:t>  </a:t>
            </a:r>
            <a:r>
              <a:rPr lang="en-US" altLang="en-US" sz="2400" b="1"/>
              <a:t>case</a:t>
            </a:r>
            <a:r>
              <a:rPr lang="en-US" altLang="en-US" sz="2400"/>
              <a:t> 6: System.out.println("Weekend"); </a:t>
            </a:r>
            <a:endParaRPr lang="en-US" altLang="en-US" sz="2400" u="sng"/>
          </a:p>
          <a:p>
            <a:pPr>
              <a:spcBef>
                <a:spcPct val="0"/>
              </a:spcBef>
              <a:buClrTx/>
              <a:buSzTx/>
              <a:buFontTx/>
              <a:buNone/>
            </a:pPr>
            <a:r>
              <a:rPr lang="en-US" altLang="en-US" sz="2400"/>
              <a:t>}  </a:t>
            </a:r>
            <a:endParaRPr lang="en-US" altLang="en-US" sz="2400" u="sng"/>
          </a:p>
        </p:txBody>
      </p:sp>
      <p:sp>
        <p:nvSpPr>
          <p:cNvPr id="189447" name="AutoShape 7">
            <a:extLst>
              <a:ext uri="{FF2B5EF4-FFF2-40B4-BE49-F238E27FC236}">
                <a16:creationId xmlns:a16="http://schemas.microsoft.com/office/drawing/2014/main" id="{584E5461-D31D-AD2F-9584-89AC011BC704}"/>
              </a:ext>
            </a:extLst>
          </p:cNvPr>
          <p:cNvSpPr>
            <a:spLocks noChangeArrowheads="1"/>
          </p:cNvSpPr>
          <p:nvPr/>
        </p:nvSpPr>
        <p:spPr bwMode="auto">
          <a:xfrm>
            <a:off x="654050" y="1123950"/>
            <a:ext cx="2573338" cy="536575"/>
          </a:xfrm>
          <a:prstGeom prst="wedgeRoundRectCallout">
            <a:avLst>
              <a:gd name="adj1" fmla="val -30181"/>
              <a:gd name="adj2" fmla="val 4457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Fall through case 4 </a:t>
            </a:r>
          </a:p>
        </p:txBody>
      </p:sp>
      <p:sp>
        <p:nvSpPr>
          <p:cNvPr id="122886" name="Rectangle 8">
            <a:extLst>
              <a:ext uri="{FF2B5EF4-FFF2-40B4-BE49-F238E27FC236}">
                <a16:creationId xmlns:a16="http://schemas.microsoft.com/office/drawing/2014/main" id="{9C1AE807-322B-0DB3-D11A-7D7DA378FB75}"/>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
        <p:nvSpPr>
          <p:cNvPr id="122887" name="Rectangle 6">
            <a:extLst>
              <a:ext uri="{FF2B5EF4-FFF2-40B4-BE49-F238E27FC236}">
                <a16:creationId xmlns:a16="http://schemas.microsoft.com/office/drawing/2014/main" id="{1F39F3CC-E7A8-01EE-D29D-0CC1F3AB32A4}"/>
              </a:ext>
            </a:extLst>
          </p:cNvPr>
          <p:cNvSpPr>
            <a:spLocks noChangeArrowheads="1"/>
          </p:cNvSpPr>
          <p:nvPr/>
        </p:nvSpPr>
        <p:spPr bwMode="auto">
          <a:xfrm>
            <a:off x="571500" y="3773488"/>
            <a:ext cx="949325" cy="3460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4">
            <a:extLst>
              <a:ext uri="{FF2B5EF4-FFF2-40B4-BE49-F238E27FC236}">
                <a16:creationId xmlns:a16="http://schemas.microsoft.com/office/drawing/2014/main" id="{5E8CBF82-DB82-6BD5-4A5D-5722F25A22E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6939653-AE32-6748-BF3E-80F3F58D9F77}" type="slidenum">
              <a:rPr lang="en-US" altLang="en-US" sz="1400"/>
              <a:pPr>
                <a:spcBef>
                  <a:spcPct val="0"/>
                </a:spcBef>
                <a:buClrTx/>
                <a:buSzTx/>
                <a:buFontTx/>
                <a:buNone/>
              </a:pPr>
              <a:t>8</a:t>
            </a:fld>
            <a:endParaRPr lang="en-US" altLang="en-US" sz="1400"/>
          </a:p>
        </p:txBody>
      </p:sp>
      <p:sp>
        <p:nvSpPr>
          <p:cNvPr id="19458" name="Rectangle 2">
            <a:extLst>
              <a:ext uri="{FF2B5EF4-FFF2-40B4-BE49-F238E27FC236}">
                <a16:creationId xmlns:a16="http://schemas.microsoft.com/office/drawing/2014/main" id="{AA35913A-4E5C-008E-0420-EB196D6904BB}"/>
              </a:ext>
            </a:extLst>
          </p:cNvPr>
          <p:cNvSpPr>
            <a:spLocks noGrp="1" noChangeArrowheads="1"/>
          </p:cNvSpPr>
          <p:nvPr>
            <p:ph type="title"/>
          </p:nvPr>
        </p:nvSpPr>
        <p:spPr>
          <a:xfrm>
            <a:off x="685800" y="0"/>
            <a:ext cx="7772400" cy="1428750"/>
          </a:xfrm>
        </p:spPr>
        <p:txBody>
          <a:bodyPr/>
          <a:lstStyle/>
          <a:p>
            <a:r>
              <a:rPr lang="en-US" altLang="en-US"/>
              <a:t>Declaring Variables</a:t>
            </a:r>
          </a:p>
        </p:txBody>
      </p:sp>
      <p:sp>
        <p:nvSpPr>
          <p:cNvPr id="19459" name="Rectangle 3">
            <a:extLst>
              <a:ext uri="{FF2B5EF4-FFF2-40B4-BE49-F238E27FC236}">
                <a16:creationId xmlns:a16="http://schemas.microsoft.com/office/drawing/2014/main" id="{2E712FD1-AC8B-3DB6-F3D2-2DD121241872}"/>
              </a:ext>
            </a:extLst>
          </p:cNvPr>
          <p:cNvSpPr>
            <a:spLocks noGrp="1" noChangeArrowheads="1"/>
          </p:cNvSpPr>
          <p:nvPr>
            <p:ph type="body" idx="1"/>
          </p:nvPr>
        </p:nvSpPr>
        <p:spPr>
          <a:xfrm>
            <a:off x="347663" y="1371600"/>
            <a:ext cx="8720137" cy="2914650"/>
          </a:xfrm>
        </p:spPr>
        <p:txBody>
          <a:bodyPr/>
          <a:lstStyle/>
          <a:p>
            <a:pPr>
              <a:lnSpc>
                <a:spcPct val="90000"/>
              </a:lnSpc>
              <a:buFont typeface="Monotype Sorts" pitchFamily="2" charset="2"/>
              <a:buNone/>
            </a:pPr>
            <a:r>
              <a:rPr lang="en-US" altLang="en-US" sz="2600" b="1">
                <a:latin typeface="Courier New" panose="02070309020205020404" pitchFamily="49" charset="0"/>
              </a:rPr>
              <a:t>int x;         // Declare x to be an</a:t>
            </a:r>
          </a:p>
          <a:p>
            <a:pPr>
              <a:lnSpc>
                <a:spcPct val="90000"/>
              </a:lnSpc>
              <a:buFont typeface="Monotype Sorts" pitchFamily="2" charset="2"/>
              <a:buNone/>
            </a:pPr>
            <a:r>
              <a:rPr lang="en-US" altLang="en-US" sz="2600" b="1">
                <a:latin typeface="Courier New" panose="02070309020205020404" pitchFamily="49" charset="0"/>
              </a:rPr>
              <a:t>               // integer variable;</a:t>
            </a:r>
          </a:p>
          <a:p>
            <a:pPr>
              <a:lnSpc>
                <a:spcPct val="90000"/>
              </a:lnSpc>
              <a:spcBef>
                <a:spcPct val="50000"/>
              </a:spcBef>
              <a:buFont typeface="Monotype Sorts" pitchFamily="2" charset="2"/>
              <a:buNone/>
            </a:pPr>
            <a:r>
              <a:rPr lang="en-US" altLang="en-US" sz="2600" b="1">
                <a:latin typeface="Courier New" panose="02070309020205020404" pitchFamily="49" charset="0"/>
              </a:rPr>
              <a:t>double radius; // Declare radius to</a:t>
            </a:r>
          </a:p>
          <a:p>
            <a:pPr>
              <a:lnSpc>
                <a:spcPct val="90000"/>
              </a:lnSpc>
              <a:buFont typeface="Monotype Sorts" pitchFamily="2" charset="2"/>
              <a:buNone/>
            </a:pPr>
            <a:r>
              <a:rPr lang="en-US" altLang="en-US" sz="2600" b="1">
                <a:latin typeface="Courier New" panose="02070309020205020404" pitchFamily="49" charset="0"/>
              </a:rPr>
              <a:t>               // be a double variable;</a:t>
            </a:r>
          </a:p>
          <a:p>
            <a:pPr>
              <a:lnSpc>
                <a:spcPct val="90000"/>
              </a:lnSpc>
              <a:spcBef>
                <a:spcPct val="50000"/>
              </a:spcBef>
              <a:buFont typeface="Monotype Sorts" pitchFamily="2" charset="2"/>
              <a:buNone/>
            </a:pPr>
            <a:r>
              <a:rPr lang="en-US" altLang="en-US" sz="2600" b="1">
                <a:latin typeface="Courier New" panose="02070309020205020404" pitchFamily="49" charset="0"/>
              </a:rPr>
              <a:t>char a;        // Declare a to be a</a:t>
            </a:r>
          </a:p>
          <a:p>
            <a:pPr>
              <a:lnSpc>
                <a:spcPct val="90000"/>
              </a:lnSpc>
              <a:buFont typeface="Monotype Sorts" pitchFamily="2" charset="2"/>
              <a:buNone/>
            </a:pPr>
            <a:r>
              <a:rPr lang="en-US" altLang="en-US" sz="2600" b="1">
                <a:latin typeface="Courier New" panose="02070309020205020404" pitchFamily="49" charset="0"/>
              </a:rPr>
              <a:t>               // character variable;</a:t>
            </a:r>
            <a:endParaRPr lang="en-US" altLang="en-US" sz="2800" b="1">
              <a:latin typeface="Courier New" panose="02070309020205020404" pitchFamily="49" charset="0"/>
            </a:endParaRP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Number Placeholder 4">
            <a:extLst>
              <a:ext uri="{FF2B5EF4-FFF2-40B4-BE49-F238E27FC236}">
                <a16:creationId xmlns:a16="http://schemas.microsoft.com/office/drawing/2014/main" id="{34916804-EC5D-291E-B337-0AD4DDE5B14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1A17900-FD63-C947-A239-333C80ECB090}" type="slidenum">
              <a:rPr lang="en-US" altLang="en-US" sz="1400"/>
              <a:pPr>
                <a:spcBef>
                  <a:spcPct val="0"/>
                </a:spcBef>
                <a:buClrTx/>
                <a:buSzTx/>
                <a:buFontTx/>
                <a:buNone/>
              </a:pPr>
              <a:t>80</a:t>
            </a:fld>
            <a:endParaRPr lang="en-US" altLang="en-US" sz="1400"/>
          </a:p>
        </p:txBody>
      </p:sp>
      <p:sp>
        <p:nvSpPr>
          <p:cNvPr id="124930" name="Rectangle 2">
            <a:extLst>
              <a:ext uri="{FF2B5EF4-FFF2-40B4-BE49-F238E27FC236}">
                <a16:creationId xmlns:a16="http://schemas.microsoft.com/office/drawing/2014/main" id="{B6EEFBA5-F44D-9F2C-906B-2609D485B600}"/>
              </a:ext>
            </a:extLst>
          </p:cNvPr>
          <p:cNvSpPr>
            <a:spLocks noGrp="1" noChangeArrowheads="1"/>
          </p:cNvSpPr>
          <p:nvPr>
            <p:ph type="title"/>
          </p:nvPr>
        </p:nvSpPr>
        <p:spPr>
          <a:xfrm>
            <a:off x="685800" y="317500"/>
            <a:ext cx="8001000" cy="500063"/>
          </a:xfrm>
        </p:spPr>
        <p:txBody>
          <a:bodyPr/>
          <a:lstStyle/>
          <a:p>
            <a:r>
              <a:rPr lang="en-US" altLang="en-US" sz="4000"/>
              <a:t>Trace switch statement</a:t>
            </a:r>
          </a:p>
        </p:txBody>
      </p:sp>
      <p:sp>
        <p:nvSpPr>
          <p:cNvPr id="124931" name="Rectangle 3">
            <a:extLst>
              <a:ext uri="{FF2B5EF4-FFF2-40B4-BE49-F238E27FC236}">
                <a16:creationId xmlns:a16="http://schemas.microsoft.com/office/drawing/2014/main" id="{89750BAD-32C5-870C-2FB2-07BF5E7EA341}"/>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4932" name="Text Box 4">
            <a:extLst>
              <a:ext uri="{FF2B5EF4-FFF2-40B4-BE49-F238E27FC236}">
                <a16:creationId xmlns:a16="http://schemas.microsoft.com/office/drawing/2014/main" id="{E3EAB2EE-5AD1-496B-10CD-14C091A0C51D}"/>
              </a:ext>
            </a:extLst>
          </p:cNvPr>
          <p:cNvSpPr txBox="1">
            <a:spLocks noChangeArrowheads="1"/>
          </p:cNvSpPr>
          <p:nvPr/>
        </p:nvSpPr>
        <p:spPr bwMode="auto">
          <a:xfrm>
            <a:off x="385763" y="2238375"/>
            <a:ext cx="82962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t>switch</a:t>
            </a:r>
            <a:r>
              <a:rPr lang="en-US" altLang="en-US" sz="2400"/>
              <a:t> (day) {</a:t>
            </a:r>
            <a:endParaRPr lang="en-US" altLang="en-US" sz="2400" u="sng"/>
          </a:p>
          <a:p>
            <a:pPr>
              <a:spcBef>
                <a:spcPct val="0"/>
              </a:spcBef>
              <a:buClrTx/>
              <a:buSzTx/>
              <a:buFontTx/>
              <a:buNone/>
            </a:pPr>
            <a:r>
              <a:rPr lang="en-US" altLang="en-US" sz="2400"/>
              <a:t>  </a:t>
            </a:r>
            <a:r>
              <a:rPr lang="en-US" altLang="en-US" sz="2400" b="1"/>
              <a:t>case</a:t>
            </a:r>
            <a:r>
              <a:rPr lang="en-US" altLang="en-US" sz="2400"/>
              <a:t> 1: </a:t>
            </a:r>
            <a:endParaRPr lang="en-US" altLang="en-US" sz="2400" u="sng"/>
          </a:p>
          <a:p>
            <a:pPr>
              <a:spcBef>
                <a:spcPct val="0"/>
              </a:spcBef>
              <a:buClrTx/>
              <a:buSzTx/>
              <a:buFontTx/>
              <a:buNone/>
            </a:pPr>
            <a:r>
              <a:rPr lang="en-US" altLang="en-US" sz="2400"/>
              <a:t>  </a:t>
            </a:r>
            <a:r>
              <a:rPr lang="en-US" altLang="en-US" sz="2400" b="1"/>
              <a:t>case</a:t>
            </a:r>
            <a:r>
              <a:rPr lang="en-US" altLang="en-US" sz="2400"/>
              <a:t> 2: </a:t>
            </a:r>
            <a:endParaRPr lang="en-US" altLang="en-US" sz="2400" u="sng"/>
          </a:p>
          <a:p>
            <a:pPr>
              <a:spcBef>
                <a:spcPct val="0"/>
              </a:spcBef>
              <a:buClrTx/>
              <a:buSzTx/>
              <a:buFontTx/>
              <a:buNone/>
            </a:pPr>
            <a:r>
              <a:rPr lang="en-US" altLang="en-US" sz="2400"/>
              <a:t>  </a:t>
            </a:r>
            <a:r>
              <a:rPr lang="en-US" altLang="en-US" sz="2400" b="1"/>
              <a:t>case</a:t>
            </a:r>
            <a:r>
              <a:rPr lang="en-US" altLang="en-US" sz="2400"/>
              <a:t> 3: </a:t>
            </a:r>
            <a:endParaRPr lang="en-US" altLang="en-US" sz="2400" u="sng"/>
          </a:p>
          <a:p>
            <a:pPr>
              <a:spcBef>
                <a:spcPct val="0"/>
              </a:spcBef>
              <a:buClrTx/>
              <a:buSzTx/>
              <a:buFontTx/>
              <a:buNone/>
            </a:pPr>
            <a:r>
              <a:rPr lang="en-US" altLang="en-US" sz="2400"/>
              <a:t>  </a:t>
            </a:r>
            <a:r>
              <a:rPr lang="en-US" altLang="en-US" sz="2400" b="1"/>
              <a:t>case</a:t>
            </a:r>
            <a:r>
              <a:rPr lang="en-US" altLang="en-US" sz="2400"/>
              <a:t> 4: </a:t>
            </a:r>
            <a:endParaRPr lang="en-US" altLang="en-US" sz="2400" u="sng"/>
          </a:p>
          <a:p>
            <a:pPr>
              <a:spcBef>
                <a:spcPct val="0"/>
              </a:spcBef>
              <a:buClrTx/>
              <a:buSzTx/>
              <a:buFontTx/>
              <a:buNone/>
            </a:pPr>
            <a:r>
              <a:rPr lang="en-US" altLang="en-US" sz="2400"/>
              <a:t>  </a:t>
            </a:r>
            <a:r>
              <a:rPr lang="en-US" altLang="en-US" sz="2400" b="1"/>
              <a:t>case</a:t>
            </a:r>
            <a:r>
              <a:rPr lang="en-US" altLang="en-US" sz="2400"/>
              <a:t> 5: System.out.println("Weekday"); </a:t>
            </a:r>
            <a:r>
              <a:rPr lang="en-US" altLang="en-US" sz="2400" b="1"/>
              <a:t>break</a:t>
            </a:r>
            <a:r>
              <a:rPr lang="en-US" altLang="en-US" sz="2400"/>
              <a:t>;</a:t>
            </a:r>
            <a:endParaRPr lang="en-US" altLang="en-US" sz="2400" u="sng"/>
          </a:p>
          <a:p>
            <a:pPr>
              <a:spcBef>
                <a:spcPct val="0"/>
              </a:spcBef>
              <a:buClrTx/>
              <a:buSzTx/>
              <a:buFontTx/>
              <a:buNone/>
            </a:pPr>
            <a:r>
              <a:rPr lang="en-US" altLang="en-US" sz="2400"/>
              <a:t>  </a:t>
            </a:r>
            <a:r>
              <a:rPr lang="en-US" altLang="en-US" sz="2400" b="1"/>
              <a:t>case</a:t>
            </a:r>
            <a:r>
              <a:rPr lang="en-US" altLang="en-US" sz="2400"/>
              <a:t> 0:  </a:t>
            </a:r>
            <a:endParaRPr lang="en-US" altLang="en-US" sz="2400" u="sng"/>
          </a:p>
          <a:p>
            <a:pPr>
              <a:spcBef>
                <a:spcPct val="0"/>
              </a:spcBef>
              <a:buClrTx/>
              <a:buSzTx/>
              <a:buFontTx/>
              <a:buNone/>
            </a:pPr>
            <a:r>
              <a:rPr lang="en-US" altLang="en-US" sz="2400"/>
              <a:t>  </a:t>
            </a:r>
            <a:r>
              <a:rPr lang="en-US" altLang="en-US" sz="2400" b="1"/>
              <a:t>case</a:t>
            </a:r>
            <a:r>
              <a:rPr lang="en-US" altLang="en-US" sz="2400"/>
              <a:t> 6: System.out.println("Weekend"); </a:t>
            </a:r>
            <a:endParaRPr lang="en-US" altLang="en-US" sz="2400" u="sng"/>
          </a:p>
          <a:p>
            <a:pPr>
              <a:spcBef>
                <a:spcPct val="0"/>
              </a:spcBef>
              <a:buClrTx/>
              <a:buSzTx/>
              <a:buFontTx/>
              <a:buNone/>
            </a:pPr>
            <a:r>
              <a:rPr lang="en-US" altLang="en-US" sz="2400"/>
              <a:t>}  </a:t>
            </a:r>
            <a:endParaRPr lang="en-US" altLang="en-US" sz="2400" u="sng"/>
          </a:p>
        </p:txBody>
      </p:sp>
      <p:sp>
        <p:nvSpPr>
          <p:cNvPr id="189447" name="AutoShape 7">
            <a:extLst>
              <a:ext uri="{FF2B5EF4-FFF2-40B4-BE49-F238E27FC236}">
                <a16:creationId xmlns:a16="http://schemas.microsoft.com/office/drawing/2014/main" id="{0D8EFAB5-CD67-EABA-EA52-BA1FEFC1E635}"/>
              </a:ext>
            </a:extLst>
          </p:cNvPr>
          <p:cNvSpPr>
            <a:spLocks noChangeArrowheads="1"/>
          </p:cNvSpPr>
          <p:nvPr/>
        </p:nvSpPr>
        <p:spPr bwMode="auto">
          <a:xfrm>
            <a:off x="654050" y="1123950"/>
            <a:ext cx="2573338" cy="536575"/>
          </a:xfrm>
          <a:prstGeom prst="wedgeRoundRectCallout">
            <a:avLst>
              <a:gd name="adj1" fmla="val -30630"/>
              <a:gd name="adj2" fmla="val 50830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Fall through case 5 </a:t>
            </a:r>
          </a:p>
        </p:txBody>
      </p:sp>
      <p:sp>
        <p:nvSpPr>
          <p:cNvPr id="124934" name="Rectangle 8">
            <a:extLst>
              <a:ext uri="{FF2B5EF4-FFF2-40B4-BE49-F238E27FC236}">
                <a16:creationId xmlns:a16="http://schemas.microsoft.com/office/drawing/2014/main" id="{C8AE2787-ECBA-5FB2-0834-18C318F36194}"/>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
        <p:nvSpPr>
          <p:cNvPr id="124935" name="Rectangle 6">
            <a:extLst>
              <a:ext uri="{FF2B5EF4-FFF2-40B4-BE49-F238E27FC236}">
                <a16:creationId xmlns:a16="http://schemas.microsoft.com/office/drawing/2014/main" id="{FAF99C14-36BF-1136-CF7D-B3880D31EACC}"/>
              </a:ext>
            </a:extLst>
          </p:cNvPr>
          <p:cNvSpPr>
            <a:spLocks noChangeArrowheads="1"/>
          </p:cNvSpPr>
          <p:nvPr/>
        </p:nvSpPr>
        <p:spPr bwMode="auto">
          <a:xfrm>
            <a:off x="568325" y="4119563"/>
            <a:ext cx="949325" cy="3460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Number Placeholder 4">
            <a:extLst>
              <a:ext uri="{FF2B5EF4-FFF2-40B4-BE49-F238E27FC236}">
                <a16:creationId xmlns:a16="http://schemas.microsoft.com/office/drawing/2014/main" id="{37F8112B-D513-45C8-1EE6-04F18F47CD5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10C750A-22A3-5647-B715-4837920D1C78}" type="slidenum">
              <a:rPr lang="en-US" altLang="en-US" sz="1400"/>
              <a:pPr>
                <a:spcBef>
                  <a:spcPct val="0"/>
                </a:spcBef>
                <a:buClrTx/>
                <a:buSzTx/>
                <a:buFontTx/>
                <a:buNone/>
              </a:pPr>
              <a:t>81</a:t>
            </a:fld>
            <a:endParaRPr lang="en-US" altLang="en-US" sz="1400"/>
          </a:p>
        </p:txBody>
      </p:sp>
      <p:sp>
        <p:nvSpPr>
          <p:cNvPr id="126978" name="Rectangle 2">
            <a:extLst>
              <a:ext uri="{FF2B5EF4-FFF2-40B4-BE49-F238E27FC236}">
                <a16:creationId xmlns:a16="http://schemas.microsoft.com/office/drawing/2014/main" id="{03EFD9C6-4A25-7A5F-C0B2-CD679CDC28E5}"/>
              </a:ext>
            </a:extLst>
          </p:cNvPr>
          <p:cNvSpPr>
            <a:spLocks noGrp="1" noChangeArrowheads="1"/>
          </p:cNvSpPr>
          <p:nvPr>
            <p:ph type="title"/>
          </p:nvPr>
        </p:nvSpPr>
        <p:spPr>
          <a:xfrm>
            <a:off x="685800" y="317500"/>
            <a:ext cx="8001000" cy="500063"/>
          </a:xfrm>
        </p:spPr>
        <p:txBody>
          <a:bodyPr/>
          <a:lstStyle/>
          <a:p>
            <a:r>
              <a:rPr lang="en-US" altLang="en-US" sz="4000"/>
              <a:t>Trace switch statement</a:t>
            </a:r>
          </a:p>
        </p:txBody>
      </p:sp>
      <p:sp>
        <p:nvSpPr>
          <p:cNvPr id="126979" name="Rectangle 3">
            <a:extLst>
              <a:ext uri="{FF2B5EF4-FFF2-40B4-BE49-F238E27FC236}">
                <a16:creationId xmlns:a16="http://schemas.microsoft.com/office/drawing/2014/main" id="{29724675-CC29-B82A-B755-940670B53533}"/>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6980" name="Text Box 4">
            <a:extLst>
              <a:ext uri="{FF2B5EF4-FFF2-40B4-BE49-F238E27FC236}">
                <a16:creationId xmlns:a16="http://schemas.microsoft.com/office/drawing/2014/main" id="{C04F1F01-628D-133B-3A37-C689F74D771B}"/>
              </a:ext>
            </a:extLst>
          </p:cNvPr>
          <p:cNvSpPr txBox="1">
            <a:spLocks noChangeArrowheads="1"/>
          </p:cNvSpPr>
          <p:nvPr/>
        </p:nvSpPr>
        <p:spPr bwMode="auto">
          <a:xfrm>
            <a:off x="385763" y="2238375"/>
            <a:ext cx="82962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t>switch</a:t>
            </a:r>
            <a:r>
              <a:rPr lang="en-US" altLang="en-US" sz="2400"/>
              <a:t> (day) {</a:t>
            </a:r>
            <a:endParaRPr lang="en-US" altLang="en-US" sz="2400" u="sng"/>
          </a:p>
          <a:p>
            <a:pPr>
              <a:spcBef>
                <a:spcPct val="0"/>
              </a:spcBef>
              <a:buClrTx/>
              <a:buSzTx/>
              <a:buFontTx/>
              <a:buNone/>
            </a:pPr>
            <a:r>
              <a:rPr lang="en-US" altLang="en-US" sz="2400"/>
              <a:t>  </a:t>
            </a:r>
            <a:r>
              <a:rPr lang="en-US" altLang="en-US" sz="2400" b="1"/>
              <a:t>case</a:t>
            </a:r>
            <a:r>
              <a:rPr lang="en-US" altLang="en-US" sz="2400"/>
              <a:t> 1: </a:t>
            </a:r>
            <a:endParaRPr lang="en-US" altLang="en-US" sz="2400" u="sng"/>
          </a:p>
          <a:p>
            <a:pPr>
              <a:spcBef>
                <a:spcPct val="0"/>
              </a:spcBef>
              <a:buClrTx/>
              <a:buSzTx/>
              <a:buFontTx/>
              <a:buNone/>
            </a:pPr>
            <a:r>
              <a:rPr lang="en-US" altLang="en-US" sz="2400"/>
              <a:t>  </a:t>
            </a:r>
            <a:r>
              <a:rPr lang="en-US" altLang="en-US" sz="2400" b="1"/>
              <a:t>case</a:t>
            </a:r>
            <a:r>
              <a:rPr lang="en-US" altLang="en-US" sz="2400"/>
              <a:t> 2: </a:t>
            </a:r>
            <a:endParaRPr lang="en-US" altLang="en-US" sz="2400" u="sng"/>
          </a:p>
          <a:p>
            <a:pPr>
              <a:spcBef>
                <a:spcPct val="0"/>
              </a:spcBef>
              <a:buClrTx/>
              <a:buSzTx/>
              <a:buFontTx/>
              <a:buNone/>
            </a:pPr>
            <a:r>
              <a:rPr lang="en-US" altLang="en-US" sz="2400"/>
              <a:t>  </a:t>
            </a:r>
            <a:r>
              <a:rPr lang="en-US" altLang="en-US" sz="2400" b="1"/>
              <a:t>case</a:t>
            </a:r>
            <a:r>
              <a:rPr lang="en-US" altLang="en-US" sz="2400"/>
              <a:t> 3: </a:t>
            </a:r>
            <a:endParaRPr lang="en-US" altLang="en-US" sz="2400" u="sng"/>
          </a:p>
          <a:p>
            <a:pPr>
              <a:spcBef>
                <a:spcPct val="0"/>
              </a:spcBef>
              <a:buClrTx/>
              <a:buSzTx/>
              <a:buFontTx/>
              <a:buNone/>
            </a:pPr>
            <a:r>
              <a:rPr lang="en-US" altLang="en-US" sz="2400"/>
              <a:t>  </a:t>
            </a:r>
            <a:r>
              <a:rPr lang="en-US" altLang="en-US" sz="2400" b="1"/>
              <a:t>case</a:t>
            </a:r>
            <a:r>
              <a:rPr lang="en-US" altLang="en-US" sz="2400"/>
              <a:t> 4: </a:t>
            </a:r>
            <a:endParaRPr lang="en-US" altLang="en-US" sz="2400" u="sng"/>
          </a:p>
          <a:p>
            <a:pPr>
              <a:spcBef>
                <a:spcPct val="0"/>
              </a:spcBef>
              <a:buClrTx/>
              <a:buSzTx/>
              <a:buFontTx/>
              <a:buNone/>
            </a:pPr>
            <a:r>
              <a:rPr lang="en-US" altLang="en-US" sz="2400"/>
              <a:t>  </a:t>
            </a:r>
            <a:r>
              <a:rPr lang="en-US" altLang="en-US" sz="2400" b="1"/>
              <a:t>case</a:t>
            </a:r>
            <a:r>
              <a:rPr lang="en-US" altLang="en-US" sz="2400"/>
              <a:t> 5: System.out.println("Weekday"); </a:t>
            </a:r>
            <a:r>
              <a:rPr lang="en-US" altLang="en-US" sz="2400" b="1"/>
              <a:t>break</a:t>
            </a:r>
            <a:r>
              <a:rPr lang="en-US" altLang="en-US" sz="2400"/>
              <a:t>;</a:t>
            </a:r>
            <a:endParaRPr lang="en-US" altLang="en-US" sz="2400" u="sng"/>
          </a:p>
          <a:p>
            <a:pPr>
              <a:spcBef>
                <a:spcPct val="0"/>
              </a:spcBef>
              <a:buClrTx/>
              <a:buSzTx/>
              <a:buFontTx/>
              <a:buNone/>
            </a:pPr>
            <a:r>
              <a:rPr lang="en-US" altLang="en-US" sz="2400"/>
              <a:t>  </a:t>
            </a:r>
            <a:r>
              <a:rPr lang="en-US" altLang="en-US" sz="2400" b="1"/>
              <a:t>case</a:t>
            </a:r>
            <a:r>
              <a:rPr lang="en-US" altLang="en-US" sz="2400"/>
              <a:t> 0:  </a:t>
            </a:r>
            <a:endParaRPr lang="en-US" altLang="en-US" sz="2400" u="sng"/>
          </a:p>
          <a:p>
            <a:pPr>
              <a:spcBef>
                <a:spcPct val="0"/>
              </a:spcBef>
              <a:buClrTx/>
              <a:buSzTx/>
              <a:buFontTx/>
              <a:buNone/>
            </a:pPr>
            <a:r>
              <a:rPr lang="en-US" altLang="en-US" sz="2400"/>
              <a:t>  </a:t>
            </a:r>
            <a:r>
              <a:rPr lang="en-US" altLang="en-US" sz="2400" b="1"/>
              <a:t>case</a:t>
            </a:r>
            <a:r>
              <a:rPr lang="en-US" altLang="en-US" sz="2400"/>
              <a:t> 6: System.out.println("Weekend"); </a:t>
            </a:r>
            <a:endParaRPr lang="en-US" altLang="en-US" sz="2400" u="sng"/>
          </a:p>
          <a:p>
            <a:pPr>
              <a:spcBef>
                <a:spcPct val="0"/>
              </a:spcBef>
              <a:buClrTx/>
              <a:buSzTx/>
              <a:buFontTx/>
              <a:buNone/>
            </a:pPr>
            <a:r>
              <a:rPr lang="en-US" altLang="en-US" sz="2400"/>
              <a:t>}  </a:t>
            </a:r>
            <a:endParaRPr lang="en-US" altLang="en-US" sz="2400" u="sng"/>
          </a:p>
        </p:txBody>
      </p:sp>
      <p:sp>
        <p:nvSpPr>
          <p:cNvPr id="189447" name="AutoShape 7">
            <a:extLst>
              <a:ext uri="{FF2B5EF4-FFF2-40B4-BE49-F238E27FC236}">
                <a16:creationId xmlns:a16="http://schemas.microsoft.com/office/drawing/2014/main" id="{6A1FECE1-500B-63F3-4D5E-7F9A9C06BA0D}"/>
              </a:ext>
            </a:extLst>
          </p:cNvPr>
          <p:cNvSpPr>
            <a:spLocks noChangeArrowheads="1"/>
          </p:cNvSpPr>
          <p:nvPr/>
        </p:nvSpPr>
        <p:spPr bwMode="auto">
          <a:xfrm>
            <a:off x="654050" y="1123950"/>
            <a:ext cx="2573338" cy="536575"/>
          </a:xfrm>
          <a:prstGeom prst="wedgeRoundRectCallout">
            <a:avLst>
              <a:gd name="adj1" fmla="val 150185"/>
              <a:gd name="adj2" fmla="val 51477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Encounter break</a:t>
            </a:r>
          </a:p>
        </p:txBody>
      </p:sp>
      <p:sp>
        <p:nvSpPr>
          <p:cNvPr id="126982" name="Rectangle 8">
            <a:extLst>
              <a:ext uri="{FF2B5EF4-FFF2-40B4-BE49-F238E27FC236}">
                <a16:creationId xmlns:a16="http://schemas.microsoft.com/office/drawing/2014/main" id="{28AD4618-A563-950E-3683-45101D38ECB8}"/>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
        <p:nvSpPr>
          <p:cNvPr id="126983" name="Rectangle 6">
            <a:extLst>
              <a:ext uri="{FF2B5EF4-FFF2-40B4-BE49-F238E27FC236}">
                <a16:creationId xmlns:a16="http://schemas.microsoft.com/office/drawing/2014/main" id="{5C1E7348-6E34-AF47-AD21-FD3B847A102F}"/>
              </a:ext>
            </a:extLst>
          </p:cNvPr>
          <p:cNvSpPr>
            <a:spLocks noChangeArrowheads="1"/>
          </p:cNvSpPr>
          <p:nvPr/>
        </p:nvSpPr>
        <p:spPr bwMode="auto">
          <a:xfrm>
            <a:off x="5494338" y="4119563"/>
            <a:ext cx="947737" cy="3460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Number Placeholder 4">
            <a:extLst>
              <a:ext uri="{FF2B5EF4-FFF2-40B4-BE49-F238E27FC236}">
                <a16:creationId xmlns:a16="http://schemas.microsoft.com/office/drawing/2014/main" id="{1EE11ED0-AC16-6DB9-E858-F7A7FB7634B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F683FFD-2B74-3F47-B81F-685563EFF105}" type="slidenum">
              <a:rPr lang="en-US" altLang="en-US" sz="1400"/>
              <a:pPr>
                <a:spcBef>
                  <a:spcPct val="0"/>
                </a:spcBef>
                <a:buClrTx/>
                <a:buSzTx/>
                <a:buFontTx/>
                <a:buNone/>
              </a:pPr>
              <a:t>82</a:t>
            </a:fld>
            <a:endParaRPr lang="en-US" altLang="en-US" sz="1400"/>
          </a:p>
        </p:txBody>
      </p:sp>
      <p:sp>
        <p:nvSpPr>
          <p:cNvPr id="129026" name="Rectangle 2">
            <a:extLst>
              <a:ext uri="{FF2B5EF4-FFF2-40B4-BE49-F238E27FC236}">
                <a16:creationId xmlns:a16="http://schemas.microsoft.com/office/drawing/2014/main" id="{C17A67D6-E89A-17D3-044F-F592536EF81D}"/>
              </a:ext>
            </a:extLst>
          </p:cNvPr>
          <p:cNvSpPr>
            <a:spLocks noGrp="1" noChangeArrowheads="1"/>
          </p:cNvSpPr>
          <p:nvPr>
            <p:ph type="title"/>
          </p:nvPr>
        </p:nvSpPr>
        <p:spPr>
          <a:xfrm>
            <a:off x="685800" y="317500"/>
            <a:ext cx="8001000" cy="500063"/>
          </a:xfrm>
        </p:spPr>
        <p:txBody>
          <a:bodyPr/>
          <a:lstStyle/>
          <a:p>
            <a:r>
              <a:rPr lang="en-US" altLang="en-US" sz="4000"/>
              <a:t>Trace switch statement</a:t>
            </a:r>
          </a:p>
        </p:txBody>
      </p:sp>
      <p:sp>
        <p:nvSpPr>
          <p:cNvPr id="129027" name="Rectangle 3">
            <a:extLst>
              <a:ext uri="{FF2B5EF4-FFF2-40B4-BE49-F238E27FC236}">
                <a16:creationId xmlns:a16="http://schemas.microsoft.com/office/drawing/2014/main" id="{6CDF8103-E252-85FB-7C32-64634BC0CF7A}"/>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9028" name="Text Box 4">
            <a:extLst>
              <a:ext uri="{FF2B5EF4-FFF2-40B4-BE49-F238E27FC236}">
                <a16:creationId xmlns:a16="http://schemas.microsoft.com/office/drawing/2014/main" id="{61B39405-3ECB-F85B-25F8-050B5BF43859}"/>
              </a:ext>
            </a:extLst>
          </p:cNvPr>
          <p:cNvSpPr txBox="1">
            <a:spLocks noChangeArrowheads="1"/>
          </p:cNvSpPr>
          <p:nvPr/>
        </p:nvSpPr>
        <p:spPr bwMode="auto">
          <a:xfrm>
            <a:off x="385763" y="2238375"/>
            <a:ext cx="82962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t>switch</a:t>
            </a:r>
            <a:r>
              <a:rPr lang="en-US" altLang="en-US" sz="2400"/>
              <a:t> (day) {</a:t>
            </a:r>
            <a:endParaRPr lang="en-US" altLang="en-US" sz="2400" u="sng"/>
          </a:p>
          <a:p>
            <a:pPr>
              <a:spcBef>
                <a:spcPct val="0"/>
              </a:spcBef>
              <a:buClrTx/>
              <a:buSzTx/>
              <a:buFontTx/>
              <a:buNone/>
            </a:pPr>
            <a:r>
              <a:rPr lang="en-US" altLang="en-US" sz="2400"/>
              <a:t>  </a:t>
            </a:r>
            <a:r>
              <a:rPr lang="en-US" altLang="en-US" sz="2400" b="1"/>
              <a:t>case</a:t>
            </a:r>
            <a:r>
              <a:rPr lang="en-US" altLang="en-US" sz="2400"/>
              <a:t> 1: </a:t>
            </a:r>
            <a:endParaRPr lang="en-US" altLang="en-US" sz="2400" u="sng"/>
          </a:p>
          <a:p>
            <a:pPr>
              <a:spcBef>
                <a:spcPct val="0"/>
              </a:spcBef>
              <a:buClrTx/>
              <a:buSzTx/>
              <a:buFontTx/>
              <a:buNone/>
            </a:pPr>
            <a:r>
              <a:rPr lang="en-US" altLang="en-US" sz="2400"/>
              <a:t>  </a:t>
            </a:r>
            <a:r>
              <a:rPr lang="en-US" altLang="en-US" sz="2400" b="1"/>
              <a:t>case</a:t>
            </a:r>
            <a:r>
              <a:rPr lang="en-US" altLang="en-US" sz="2400"/>
              <a:t> 2: </a:t>
            </a:r>
            <a:endParaRPr lang="en-US" altLang="en-US" sz="2400" u="sng"/>
          </a:p>
          <a:p>
            <a:pPr>
              <a:spcBef>
                <a:spcPct val="0"/>
              </a:spcBef>
              <a:buClrTx/>
              <a:buSzTx/>
              <a:buFontTx/>
              <a:buNone/>
            </a:pPr>
            <a:r>
              <a:rPr lang="en-US" altLang="en-US" sz="2400"/>
              <a:t>  </a:t>
            </a:r>
            <a:r>
              <a:rPr lang="en-US" altLang="en-US" sz="2400" b="1"/>
              <a:t>case</a:t>
            </a:r>
            <a:r>
              <a:rPr lang="en-US" altLang="en-US" sz="2400"/>
              <a:t> 3: </a:t>
            </a:r>
            <a:endParaRPr lang="en-US" altLang="en-US" sz="2400" u="sng"/>
          </a:p>
          <a:p>
            <a:pPr>
              <a:spcBef>
                <a:spcPct val="0"/>
              </a:spcBef>
              <a:buClrTx/>
              <a:buSzTx/>
              <a:buFontTx/>
              <a:buNone/>
            </a:pPr>
            <a:r>
              <a:rPr lang="en-US" altLang="en-US" sz="2400"/>
              <a:t>  </a:t>
            </a:r>
            <a:r>
              <a:rPr lang="en-US" altLang="en-US" sz="2400" b="1"/>
              <a:t>case</a:t>
            </a:r>
            <a:r>
              <a:rPr lang="en-US" altLang="en-US" sz="2400"/>
              <a:t> 4: </a:t>
            </a:r>
            <a:endParaRPr lang="en-US" altLang="en-US" sz="2400" u="sng"/>
          </a:p>
          <a:p>
            <a:pPr>
              <a:spcBef>
                <a:spcPct val="0"/>
              </a:spcBef>
              <a:buClrTx/>
              <a:buSzTx/>
              <a:buFontTx/>
              <a:buNone/>
            </a:pPr>
            <a:r>
              <a:rPr lang="en-US" altLang="en-US" sz="2400"/>
              <a:t>  </a:t>
            </a:r>
            <a:r>
              <a:rPr lang="en-US" altLang="en-US" sz="2400" b="1"/>
              <a:t>case</a:t>
            </a:r>
            <a:r>
              <a:rPr lang="en-US" altLang="en-US" sz="2400"/>
              <a:t> 5: System.out.println("Weekday"); </a:t>
            </a:r>
            <a:r>
              <a:rPr lang="en-US" altLang="en-US" sz="2400" b="1"/>
              <a:t>break</a:t>
            </a:r>
            <a:r>
              <a:rPr lang="en-US" altLang="en-US" sz="2400"/>
              <a:t>;</a:t>
            </a:r>
            <a:endParaRPr lang="en-US" altLang="en-US" sz="2400" u="sng"/>
          </a:p>
          <a:p>
            <a:pPr>
              <a:spcBef>
                <a:spcPct val="0"/>
              </a:spcBef>
              <a:buClrTx/>
              <a:buSzTx/>
              <a:buFontTx/>
              <a:buNone/>
            </a:pPr>
            <a:r>
              <a:rPr lang="en-US" altLang="en-US" sz="2400"/>
              <a:t>  </a:t>
            </a:r>
            <a:r>
              <a:rPr lang="en-US" altLang="en-US" sz="2400" b="1"/>
              <a:t>case</a:t>
            </a:r>
            <a:r>
              <a:rPr lang="en-US" altLang="en-US" sz="2400"/>
              <a:t> 0:  </a:t>
            </a:r>
            <a:endParaRPr lang="en-US" altLang="en-US" sz="2400" u="sng"/>
          </a:p>
          <a:p>
            <a:pPr>
              <a:spcBef>
                <a:spcPct val="0"/>
              </a:spcBef>
              <a:buClrTx/>
              <a:buSzTx/>
              <a:buFontTx/>
              <a:buNone/>
            </a:pPr>
            <a:r>
              <a:rPr lang="en-US" altLang="en-US" sz="2400"/>
              <a:t>  </a:t>
            </a:r>
            <a:r>
              <a:rPr lang="en-US" altLang="en-US" sz="2400" b="1"/>
              <a:t>case</a:t>
            </a:r>
            <a:r>
              <a:rPr lang="en-US" altLang="en-US" sz="2400"/>
              <a:t> 6: System.out.println("Weekend"); </a:t>
            </a:r>
            <a:endParaRPr lang="en-US" altLang="en-US" sz="2400" u="sng"/>
          </a:p>
          <a:p>
            <a:pPr>
              <a:spcBef>
                <a:spcPct val="0"/>
              </a:spcBef>
              <a:buClrTx/>
              <a:buSzTx/>
              <a:buFontTx/>
              <a:buNone/>
            </a:pPr>
            <a:r>
              <a:rPr lang="en-US" altLang="en-US" sz="2400"/>
              <a:t>}  </a:t>
            </a:r>
            <a:endParaRPr lang="en-US" altLang="en-US" sz="2400" u="sng"/>
          </a:p>
        </p:txBody>
      </p:sp>
      <p:sp>
        <p:nvSpPr>
          <p:cNvPr id="189447" name="AutoShape 7">
            <a:extLst>
              <a:ext uri="{FF2B5EF4-FFF2-40B4-BE49-F238E27FC236}">
                <a16:creationId xmlns:a16="http://schemas.microsoft.com/office/drawing/2014/main" id="{7483C9D8-19AB-8177-8759-C4D4EC15EFB9}"/>
              </a:ext>
            </a:extLst>
          </p:cNvPr>
          <p:cNvSpPr>
            <a:spLocks noChangeArrowheads="1"/>
          </p:cNvSpPr>
          <p:nvPr/>
        </p:nvSpPr>
        <p:spPr bwMode="auto">
          <a:xfrm>
            <a:off x="654050" y="1123950"/>
            <a:ext cx="2573338" cy="536575"/>
          </a:xfrm>
          <a:prstGeom prst="wedgeRoundRectCallout">
            <a:avLst>
              <a:gd name="adj1" fmla="val -57167"/>
              <a:gd name="adj2" fmla="val 83403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Exit the statement</a:t>
            </a:r>
          </a:p>
        </p:txBody>
      </p:sp>
      <p:sp>
        <p:nvSpPr>
          <p:cNvPr id="129030" name="Rectangle 8">
            <a:extLst>
              <a:ext uri="{FF2B5EF4-FFF2-40B4-BE49-F238E27FC236}">
                <a16:creationId xmlns:a16="http://schemas.microsoft.com/office/drawing/2014/main" id="{83265092-1066-BAAB-BE2D-B6228D778338}"/>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Number Placeholder 4">
            <a:extLst>
              <a:ext uri="{FF2B5EF4-FFF2-40B4-BE49-F238E27FC236}">
                <a16:creationId xmlns:a16="http://schemas.microsoft.com/office/drawing/2014/main" id="{0D76BAE6-4C78-5B9C-C57B-55DC6E6178A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28AB6AC-3017-C34E-84CF-B184D3B5643D}" type="slidenum">
              <a:rPr lang="en-US" altLang="en-US" sz="1400"/>
              <a:pPr>
                <a:spcBef>
                  <a:spcPct val="0"/>
                </a:spcBef>
                <a:buClrTx/>
                <a:buSzTx/>
                <a:buFontTx/>
                <a:buNone/>
              </a:pPr>
              <a:t>83</a:t>
            </a:fld>
            <a:endParaRPr lang="en-US" altLang="en-US" sz="1400"/>
          </a:p>
        </p:txBody>
      </p:sp>
      <p:sp>
        <p:nvSpPr>
          <p:cNvPr id="131074" name="Rectangle 2">
            <a:extLst>
              <a:ext uri="{FF2B5EF4-FFF2-40B4-BE49-F238E27FC236}">
                <a16:creationId xmlns:a16="http://schemas.microsoft.com/office/drawing/2014/main" id="{0B5551AB-D85D-4671-865A-AADAF858B66C}"/>
              </a:ext>
            </a:extLst>
          </p:cNvPr>
          <p:cNvSpPr>
            <a:spLocks noGrp="1" noChangeArrowheads="1"/>
          </p:cNvSpPr>
          <p:nvPr>
            <p:ph type="title"/>
          </p:nvPr>
        </p:nvSpPr>
        <p:spPr>
          <a:xfrm>
            <a:off x="533400" y="0"/>
            <a:ext cx="7772400" cy="1371600"/>
          </a:xfrm>
        </p:spPr>
        <p:txBody>
          <a:bodyPr/>
          <a:lstStyle/>
          <a:p>
            <a:r>
              <a:rPr lang="en-US" altLang="en-US"/>
              <a:t>Logical Operators</a:t>
            </a:r>
          </a:p>
        </p:txBody>
      </p:sp>
      <p:graphicFrame>
        <p:nvGraphicFramePr>
          <p:cNvPr id="2" name="Table 1">
            <a:extLst>
              <a:ext uri="{FF2B5EF4-FFF2-40B4-BE49-F238E27FC236}">
                <a16:creationId xmlns:a16="http://schemas.microsoft.com/office/drawing/2014/main" id="{BD8DC50A-370C-4B87-A853-02649FDCE346}"/>
              </a:ext>
            </a:extLst>
          </p:cNvPr>
          <p:cNvGraphicFramePr>
            <a:graphicFrameLocks noGrp="1"/>
          </p:cNvGraphicFramePr>
          <p:nvPr/>
        </p:nvGraphicFramePr>
        <p:xfrm>
          <a:off x="269875" y="1355725"/>
          <a:ext cx="8604250" cy="4611688"/>
        </p:xfrm>
        <a:graphic>
          <a:graphicData uri="http://schemas.openxmlformats.org/drawingml/2006/table">
            <a:tbl>
              <a:tblPr/>
              <a:tblGrid>
                <a:gridCol w="2868613">
                  <a:extLst>
                    <a:ext uri="{9D8B030D-6E8A-4147-A177-3AD203B41FA5}">
                      <a16:colId xmlns:a16="http://schemas.microsoft.com/office/drawing/2014/main" val="20000"/>
                    </a:ext>
                  </a:extLst>
                </a:gridCol>
                <a:gridCol w="2867025">
                  <a:extLst>
                    <a:ext uri="{9D8B030D-6E8A-4147-A177-3AD203B41FA5}">
                      <a16:colId xmlns:a16="http://schemas.microsoft.com/office/drawing/2014/main" val="20001"/>
                    </a:ext>
                  </a:extLst>
                </a:gridCol>
                <a:gridCol w="2868612">
                  <a:extLst>
                    <a:ext uri="{9D8B030D-6E8A-4147-A177-3AD203B41FA5}">
                      <a16:colId xmlns:a16="http://schemas.microsoft.com/office/drawing/2014/main" val="20002"/>
                    </a:ext>
                  </a:extLst>
                </a:gridCol>
              </a:tblGrid>
              <a:tr h="922338">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1" i="0" u="none" strike="noStrike" cap="none" normalizeH="0" baseline="0" dirty="0">
                          <a:ln>
                            <a:noFill/>
                          </a:ln>
                          <a:solidFill>
                            <a:srgbClr val="FFFFFF"/>
                          </a:solidFill>
                          <a:effectLst/>
                          <a:latin typeface="Times New Roman" pitchFamily="18" charset="0"/>
                          <a:cs typeface="Arial" pitchFamily="34" charset="0"/>
                        </a:rPr>
                        <a:t>Operator</a:t>
                      </a:r>
                      <a:endParaRPr kumimoji="0" lang="en-US" sz="2000" b="1" i="0" u="none" strike="noStrike" cap="none" normalizeH="0" baseline="0" dirty="0">
                        <a:ln>
                          <a:noFill/>
                        </a:ln>
                        <a:solidFill>
                          <a:srgbClr val="FFFFFF"/>
                        </a:solidFill>
                        <a:effectLst/>
                        <a:latin typeface="I Times Italic"/>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1" i="0" u="none" strike="noStrike" cap="none" normalizeH="0" baseline="0">
                          <a:ln>
                            <a:noFill/>
                          </a:ln>
                          <a:solidFill>
                            <a:srgbClr val="FFFFFF"/>
                          </a:solidFill>
                          <a:effectLst/>
                          <a:latin typeface="Times New Roman" pitchFamily="18" charset="0"/>
                          <a:cs typeface="Arial" pitchFamily="34" charset="0"/>
                        </a:rPr>
                        <a:t>Name</a:t>
                      </a:r>
                      <a:endParaRPr kumimoji="0" lang="en-US" sz="2000" b="1" i="0" u="none" strike="noStrike" cap="none" normalizeH="0" baseline="0">
                        <a:ln>
                          <a:noFill/>
                        </a:ln>
                        <a:solidFill>
                          <a:srgbClr val="FFFFFF"/>
                        </a:solidFill>
                        <a:effectLst/>
                        <a:latin typeface="I Times Italic"/>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1" i="0" u="none" strike="noStrike" cap="none" normalizeH="0" baseline="0">
                          <a:ln>
                            <a:noFill/>
                          </a:ln>
                          <a:solidFill>
                            <a:srgbClr val="FFFFFF"/>
                          </a:solidFill>
                          <a:effectLst/>
                          <a:latin typeface="Times New Roman" pitchFamily="18" charset="0"/>
                          <a:cs typeface="Arial" pitchFamily="34" charset="0"/>
                        </a:rPr>
                        <a:t>Description</a:t>
                      </a:r>
                      <a:endParaRPr kumimoji="0" lang="en-US" sz="2000" b="1" i="0" u="none" strike="noStrike" cap="none" normalizeH="0" baseline="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922338">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1" i="0" u="none" strike="noStrike" cap="none" normalizeH="0" baseline="0">
                          <a:ln>
                            <a:noFill/>
                          </a:ln>
                          <a:solidFill>
                            <a:srgbClr val="FFFFFF"/>
                          </a:solidFill>
                          <a:effectLst/>
                          <a:latin typeface="Times New Roman" pitchFamily="18" charset="0"/>
                          <a:cs typeface="Arial" pitchFamily="34" charset="0"/>
                        </a:rPr>
                        <a:t>!</a:t>
                      </a:r>
                      <a:endParaRPr kumimoji="0" lang="en-US" sz="2000" b="1" i="0" u="none" strike="noStrike" cap="none" normalizeH="0" baseline="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0" i="0" u="none" strike="noStrike" cap="none" normalizeH="0" baseline="0">
                          <a:ln>
                            <a:noFill/>
                          </a:ln>
                          <a:solidFill>
                            <a:srgbClr val="000000"/>
                          </a:solidFill>
                          <a:effectLst/>
                          <a:latin typeface="Times New Roman" pitchFamily="18" charset="0"/>
                          <a:cs typeface="Arial" pitchFamily="34" charset="0"/>
                        </a:rPr>
                        <a:t>not</a:t>
                      </a:r>
                      <a:endParaRPr kumimoji="0" lang="en-US" sz="2000" b="0" i="0" u="none" strike="noStrike" cap="none" normalizeH="0" baseline="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0" i="0" u="none" strike="noStrike" cap="none" normalizeH="0" baseline="0">
                          <a:ln>
                            <a:noFill/>
                          </a:ln>
                          <a:solidFill>
                            <a:srgbClr val="000000"/>
                          </a:solidFill>
                          <a:effectLst/>
                          <a:latin typeface="Times New Roman" pitchFamily="18" charset="0"/>
                          <a:cs typeface="Arial" pitchFamily="34" charset="0"/>
                        </a:rPr>
                        <a:t>logical negation</a:t>
                      </a:r>
                      <a:endParaRPr kumimoji="0" lang="en-US" sz="2000" b="0" i="0" u="none" strike="noStrike" cap="none" normalizeH="0" baseline="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1"/>
                  </a:ext>
                </a:extLst>
              </a:tr>
              <a:tr h="922338">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1" i="0" u="none" strike="noStrike" cap="none" normalizeH="0" baseline="0" dirty="0">
                          <a:ln>
                            <a:noFill/>
                          </a:ln>
                          <a:solidFill>
                            <a:srgbClr val="FFFFFF"/>
                          </a:solidFill>
                          <a:effectLst/>
                          <a:latin typeface="Times New Roman" pitchFamily="18" charset="0"/>
                          <a:cs typeface="Arial" pitchFamily="34" charset="0"/>
                        </a:rPr>
                        <a:t>&amp;&amp;</a:t>
                      </a:r>
                      <a:endParaRPr kumimoji="0" lang="en-US" sz="2000" b="1" i="0" u="none" strike="noStrike" cap="none" normalizeH="0" baseline="0" dirty="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0" i="0" u="none" strike="noStrike" cap="none" normalizeH="0" baseline="0" dirty="0">
                          <a:ln>
                            <a:noFill/>
                          </a:ln>
                          <a:solidFill>
                            <a:srgbClr val="000000"/>
                          </a:solidFill>
                          <a:effectLst/>
                          <a:latin typeface="Times New Roman" pitchFamily="18" charset="0"/>
                          <a:cs typeface="Arial" pitchFamily="34" charset="0"/>
                        </a:rPr>
                        <a:t>and</a:t>
                      </a:r>
                      <a:endParaRPr kumimoji="0" lang="en-US" sz="2000" b="0" i="0" u="none" strike="noStrike" cap="none" normalizeH="0" baseline="0" dirty="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0" i="0" u="none" strike="noStrike" cap="none" normalizeH="0" baseline="0">
                          <a:ln>
                            <a:noFill/>
                          </a:ln>
                          <a:solidFill>
                            <a:srgbClr val="000000"/>
                          </a:solidFill>
                          <a:effectLst/>
                          <a:latin typeface="Times New Roman" pitchFamily="18" charset="0"/>
                          <a:cs typeface="Arial" pitchFamily="34" charset="0"/>
                        </a:rPr>
                        <a:t>logical conjunction</a:t>
                      </a:r>
                      <a:endParaRPr kumimoji="0" lang="en-US" sz="2000" b="0" i="0" u="none" strike="noStrike" cap="none" normalizeH="0" baseline="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extLst>
                  <a:ext uri="{0D108BD9-81ED-4DB2-BD59-A6C34878D82A}">
                    <a16:rowId xmlns:a16="http://schemas.microsoft.com/office/drawing/2014/main" val="10002"/>
                  </a:ext>
                </a:extLst>
              </a:tr>
              <a:tr h="922338">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1" i="0" u="none" strike="noStrike" cap="none" normalizeH="0" baseline="0">
                          <a:ln>
                            <a:noFill/>
                          </a:ln>
                          <a:solidFill>
                            <a:srgbClr val="FFFFFF"/>
                          </a:solidFill>
                          <a:effectLst/>
                          <a:latin typeface="Times New Roman" pitchFamily="18" charset="0"/>
                          <a:cs typeface="Arial" pitchFamily="34" charset="0"/>
                        </a:rPr>
                        <a:t>||</a:t>
                      </a:r>
                      <a:endParaRPr kumimoji="0" lang="en-US" sz="2000" b="1" i="0" u="none" strike="noStrike" cap="none" normalizeH="0" baseline="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0" i="0" u="none" strike="noStrike" cap="none" normalizeH="0" baseline="0" dirty="0">
                          <a:ln>
                            <a:noFill/>
                          </a:ln>
                          <a:solidFill>
                            <a:srgbClr val="000000"/>
                          </a:solidFill>
                          <a:effectLst/>
                          <a:latin typeface="Times New Roman" pitchFamily="18" charset="0"/>
                          <a:cs typeface="Arial" pitchFamily="34" charset="0"/>
                        </a:rPr>
                        <a:t>or</a:t>
                      </a:r>
                      <a:endParaRPr kumimoji="0" lang="en-US" sz="2000" b="0" i="0" u="none" strike="noStrike" cap="none" normalizeH="0" baseline="0" dirty="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0" i="0" u="none" strike="noStrike" cap="none" normalizeH="0" baseline="0">
                          <a:ln>
                            <a:noFill/>
                          </a:ln>
                          <a:solidFill>
                            <a:srgbClr val="000000"/>
                          </a:solidFill>
                          <a:effectLst/>
                          <a:latin typeface="Times New Roman" pitchFamily="18" charset="0"/>
                          <a:cs typeface="Arial" pitchFamily="34" charset="0"/>
                        </a:rPr>
                        <a:t>logical disjunction</a:t>
                      </a:r>
                      <a:endParaRPr kumimoji="0" lang="en-US" sz="2000" b="0" i="0" u="none" strike="noStrike" cap="none" normalizeH="0" baseline="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3"/>
                  </a:ext>
                </a:extLst>
              </a:tr>
              <a:tr h="922338">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1" i="0" u="none" strike="noStrike" cap="none" normalizeH="0" baseline="0">
                          <a:ln>
                            <a:noFill/>
                          </a:ln>
                          <a:solidFill>
                            <a:srgbClr val="FFFFFF"/>
                          </a:solidFill>
                          <a:effectLst/>
                          <a:latin typeface="Times New Roman" pitchFamily="18" charset="0"/>
                          <a:cs typeface="Arial" pitchFamily="34" charset="0"/>
                        </a:rPr>
                        <a:t>^</a:t>
                      </a:r>
                      <a:endParaRPr kumimoji="0" lang="en-US" sz="2000" b="1" i="0" u="none" strike="noStrike" cap="none" normalizeH="0" baseline="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0" i="0" u="none" strike="noStrike" cap="none" normalizeH="0" baseline="0">
                          <a:ln>
                            <a:noFill/>
                          </a:ln>
                          <a:solidFill>
                            <a:srgbClr val="000000"/>
                          </a:solidFill>
                          <a:effectLst/>
                          <a:latin typeface="Times New Roman" pitchFamily="18" charset="0"/>
                          <a:cs typeface="Arial" pitchFamily="34" charset="0"/>
                        </a:rPr>
                        <a:t>exclusive or</a:t>
                      </a:r>
                      <a:endParaRPr kumimoji="0" lang="en-US" sz="2000" b="0" i="0" u="none" strike="noStrike" cap="none" normalizeH="0" baseline="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0" i="0" u="none" strike="noStrike" cap="none" normalizeH="0" baseline="0">
                          <a:ln>
                            <a:noFill/>
                          </a:ln>
                          <a:solidFill>
                            <a:srgbClr val="000000"/>
                          </a:solidFill>
                          <a:effectLst/>
                          <a:latin typeface="Times New Roman" pitchFamily="18" charset="0"/>
                          <a:cs typeface="Arial" pitchFamily="34" charset="0"/>
                        </a:rPr>
                        <a:t>logical exclusion</a:t>
                      </a:r>
                      <a:endParaRPr kumimoji="0" lang="en-US" sz="2400" b="0" i="0" u="none" strike="noStrike" cap="none" normalizeH="0" baseline="0">
                        <a:ln>
                          <a:noFill/>
                        </a:ln>
                        <a:solidFill>
                          <a:srgbClr val="000080"/>
                        </a:solidFill>
                        <a:effectLst/>
                        <a:latin typeface="Goudy Sans Medium"/>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Number Placeholder 4">
            <a:extLst>
              <a:ext uri="{FF2B5EF4-FFF2-40B4-BE49-F238E27FC236}">
                <a16:creationId xmlns:a16="http://schemas.microsoft.com/office/drawing/2014/main" id="{CDAAB9A5-0821-D1F8-6D61-F0A2DF3A4D3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304A377-EFA8-F144-B668-0BB32D6A7A9A}" type="slidenum">
              <a:rPr lang="en-US" altLang="en-US" sz="1400"/>
              <a:pPr>
                <a:spcBef>
                  <a:spcPct val="0"/>
                </a:spcBef>
                <a:buClrTx/>
                <a:buSzTx/>
                <a:buFontTx/>
                <a:buNone/>
              </a:pPr>
              <a:t>84</a:t>
            </a:fld>
            <a:endParaRPr lang="en-US" altLang="en-US" sz="1400"/>
          </a:p>
        </p:txBody>
      </p:sp>
      <p:sp>
        <p:nvSpPr>
          <p:cNvPr id="133122" name="Rectangle 2">
            <a:extLst>
              <a:ext uri="{FF2B5EF4-FFF2-40B4-BE49-F238E27FC236}">
                <a16:creationId xmlns:a16="http://schemas.microsoft.com/office/drawing/2014/main" id="{B1F25F68-6A15-8B1D-DB50-31FB24B84186}"/>
              </a:ext>
            </a:extLst>
          </p:cNvPr>
          <p:cNvSpPr>
            <a:spLocks noGrp="1" noChangeArrowheads="1"/>
          </p:cNvSpPr>
          <p:nvPr>
            <p:ph type="title"/>
          </p:nvPr>
        </p:nvSpPr>
        <p:spPr>
          <a:xfrm>
            <a:off x="533400" y="0"/>
            <a:ext cx="7772400" cy="1371600"/>
          </a:xfrm>
        </p:spPr>
        <p:txBody>
          <a:bodyPr/>
          <a:lstStyle/>
          <a:p>
            <a:r>
              <a:rPr lang="en-US" altLang="en-US"/>
              <a:t>Truth Table for Operator !</a:t>
            </a:r>
          </a:p>
        </p:txBody>
      </p:sp>
      <p:sp>
        <p:nvSpPr>
          <p:cNvPr id="133123" name="Rectangle 3">
            <a:extLst>
              <a:ext uri="{FF2B5EF4-FFF2-40B4-BE49-F238E27FC236}">
                <a16:creationId xmlns:a16="http://schemas.microsoft.com/office/drawing/2014/main" id="{FCE9160E-EB0E-B89E-1A6B-1F7A752F248A}"/>
              </a:ext>
            </a:extLst>
          </p:cNvPr>
          <p:cNvSpPr>
            <a:spLocks noChangeArrowheads="1"/>
          </p:cNvSpPr>
          <p:nvPr/>
        </p:nvSpPr>
        <p:spPr bwMode="auto">
          <a:xfrm>
            <a:off x="2362200" y="324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24" name="Rectangle 4">
            <a:extLst>
              <a:ext uri="{FF2B5EF4-FFF2-40B4-BE49-F238E27FC236}">
                <a16:creationId xmlns:a16="http://schemas.microsoft.com/office/drawing/2014/main" id="{7775C2AC-9BF7-8B62-9D7A-5C235A8CA2F8}"/>
              </a:ext>
            </a:extLst>
          </p:cNvPr>
          <p:cNvSpPr>
            <a:spLocks noChangeArrowheads="1"/>
          </p:cNvSpPr>
          <p:nvPr/>
        </p:nvSpPr>
        <p:spPr bwMode="auto">
          <a:xfrm>
            <a:off x="2052638" y="3019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25" name="Rectangle 5">
            <a:extLst>
              <a:ext uri="{FF2B5EF4-FFF2-40B4-BE49-F238E27FC236}">
                <a16:creationId xmlns:a16="http://schemas.microsoft.com/office/drawing/2014/main" id="{AC66DFB0-D084-42BA-FEE0-12CD47AB9B4F}"/>
              </a:ext>
            </a:extLst>
          </p:cNvPr>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26" name="Rectangle 6">
            <a:extLst>
              <a:ext uri="{FF2B5EF4-FFF2-40B4-BE49-F238E27FC236}">
                <a16:creationId xmlns:a16="http://schemas.microsoft.com/office/drawing/2014/main" id="{C07A2302-C915-EEF9-6938-FF858B7D5703}"/>
              </a:ext>
            </a:extLst>
          </p:cNvPr>
          <p:cNvSpPr>
            <a:spLocks noChangeArrowheads="1"/>
          </p:cNvSpPr>
          <p:nvPr/>
        </p:nvSpPr>
        <p:spPr bwMode="auto">
          <a:xfrm>
            <a:off x="0" y="3021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27" name="Rectangle 7">
            <a:extLst>
              <a:ext uri="{FF2B5EF4-FFF2-40B4-BE49-F238E27FC236}">
                <a16:creationId xmlns:a16="http://schemas.microsoft.com/office/drawing/2014/main" id="{D1779615-A2D1-C2F4-9F3E-FEC6DCE3C9BA}"/>
              </a:ext>
            </a:extLst>
          </p:cNvPr>
          <p:cNvSpPr>
            <a:spLocks noChangeArrowheads="1"/>
          </p:cNvSpPr>
          <p:nvPr/>
        </p:nvSpPr>
        <p:spPr bwMode="auto">
          <a:xfrm>
            <a:off x="0" y="3021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 name="Table 1">
            <a:extLst>
              <a:ext uri="{FF2B5EF4-FFF2-40B4-BE49-F238E27FC236}">
                <a16:creationId xmlns:a16="http://schemas.microsoft.com/office/drawing/2014/main" id="{3C4BCD02-2F14-42F3-AD10-456D2E9B060E}"/>
              </a:ext>
            </a:extLst>
          </p:cNvPr>
          <p:cNvGraphicFramePr>
            <a:graphicFrameLocks noGrp="1"/>
          </p:cNvGraphicFramePr>
          <p:nvPr/>
        </p:nvGraphicFramePr>
        <p:xfrm>
          <a:off x="155575" y="1431925"/>
          <a:ext cx="8718550" cy="4224338"/>
        </p:xfrm>
        <a:graphic>
          <a:graphicData uri="http://schemas.openxmlformats.org/drawingml/2006/table">
            <a:tbl>
              <a:tblPr/>
              <a:tblGrid>
                <a:gridCol w="966788">
                  <a:extLst>
                    <a:ext uri="{9D8B030D-6E8A-4147-A177-3AD203B41FA5}">
                      <a16:colId xmlns:a16="http://schemas.microsoft.com/office/drawing/2014/main" val="20000"/>
                    </a:ext>
                  </a:extLst>
                </a:gridCol>
                <a:gridCol w="966787">
                  <a:extLst>
                    <a:ext uri="{9D8B030D-6E8A-4147-A177-3AD203B41FA5}">
                      <a16:colId xmlns:a16="http://schemas.microsoft.com/office/drawing/2014/main" val="20001"/>
                    </a:ext>
                  </a:extLst>
                </a:gridCol>
                <a:gridCol w="6784975">
                  <a:extLst>
                    <a:ext uri="{9D8B030D-6E8A-4147-A177-3AD203B41FA5}">
                      <a16:colId xmlns:a16="http://schemas.microsoft.com/office/drawing/2014/main" val="20002"/>
                    </a:ext>
                  </a:extLst>
                </a:gridCol>
              </a:tblGrid>
              <a:tr h="1408113">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800" b="1" i="0" u="none" strike="noStrike" cap="none" normalizeH="0" baseline="0">
                          <a:ln>
                            <a:noFill/>
                          </a:ln>
                          <a:solidFill>
                            <a:srgbClr val="FFFFFF"/>
                          </a:solidFill>
                          <a:effectLst/>
                          <a:latin typeface="Times New Roman" pitchFamily="18" charset="0"/>
                          <a:cs typeface="Arial" pitchFamily="34" charset="0"/>
                        </a:rPr>
                        <a:t>p</a:t>
                      </a:r>
                      <a:endParaRPr kumimoji="0" lang="en-US" sz="2400" b="1" i="0" u="none" strike="noStrike" cap="none" normalizeH="0" baseline="0">
                        <a:ln>
                          <a:noFill/>
                        </a:ln>
                        <a:solidFill>
                          <a:srgbClr val="FFFFFF"/>
                        </a:solidFill>
                        <a:effectLst/>
                        <a:latin typeface="I Times Italic"/>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800" b="1" i="0" u="none" strike="noStrike" cap="none" normalizeH="0" baseline="0">
                          <a:ln>
                            <a:noFill/>
                          </a:ln>
                          <a:solidFill>
                            <a:srgbClr val="FFFFFF"/>
                          </a:solidFill>
                          <a:effectLst/>
                          <a:latin typeface="Times New Roman" pitchFamily="18" charset="0"/>
                          <a:cs typeface="Arial" pitchFamily="34" charset="0"/>
                        </a:rPr>
                        <a:t>!p</a:t>
                      </a:r>
                      <a:endParaRPr kumimoji="0" lang="en-US" sz="2400" b="1" i="0" u="none" strike="noStrike" cap="none" normalizeH="0" baseline="0">
                        <a:ln>
                          <a:noFill/>
                        </a:ln>
                        <a:solidFill>
                          <a:srgbClr val="FFFFFF"/>
                        </a:solidFill>
                        <a:effectLst/>
                        <a:latin typeface="I Times Italic"/>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800" b="1" i="0" u="none" strike="noStrike" cap="none" normalizeH="0" baseline="0">
                          <a:ln>
                            <a:noFill/>
                          </a:ln>
                          <a:solidFill>
                            <a:srgbClr val="FFFFFF"/>
                          </a:solidFill>
                          <a:effectLst/>
                          <a:latin typeface="Times New Roman" pitchFamily="18" charset="0"/>
                          <a:cs typeface="Arial" pitchFamily="34" charset="0"/>
                        </a:rPr>
                        <a:t>Example (assume age = 24, weight = 140)</a:t>
                      </a:r>
                      <a:endParaRPr kumimoji="0" lang="en-US" sz="2400" b="1" i="0" u="none" strike="noStrike" cap="none" normalizeH="0" baseline="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408113">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800" b="1" i="0" u="none" strike="noStrike" cap="none" normalizeH="0" baseline="0">
                          <a:ln>
                            <a:noFill/>
                          </a:ln>
                          <a:solidFill>
                            <a:srgbClr val="FFFFFF"/>
                          </a:solidFill>
                          <a:effectLst/>
                          <a:latin typeface="Times New Roman" pitchFamily="18" charset="0"/>
                          <a:cs typeface="Arial" pitchFamily="34" charset="0"/>
                        </a:rPr>
                        <a:t>true</a:t>
                      </a:r>
                      <a:endParaRPr kumimoji="0" lang="en-US" sz="2400" b="1" i="0" u="none" strike="noStrike" cap="none" normalizeH="0" baseline="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800" b="0" i="0" u="none" strike="noStrike" cap="none" normalizeH="0" baseline="0">
                          <a:ln>
                            <a:noFill/>
                          </a:ln>
                          <a:solidFill>
                            <a:srgbClr val="000000"/>
                          </a:solidFill>
                          <a:effectLst/>
                          <a:latin typeface="Times New Roman" pitchFamily="18" charset="0"/>
                          <a:cs typeface="Arial" pitchFamily="34" charset="0"/>
                        </a:rPr>
                        <a:t>false</a:t>
                      </a:r>
                      <a:endParaRPr kumimoji="0" lang="en-US" sz="2400" b="0" i="0" u="none" strike="noStrike" cap="none" normalizeH="0" baseline="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800" b="0" i="0" u="none" strike="noStrike" cap="none" normalizeH="0" baseline="0">
                          <a:ln>
                            <a:noFill/>
                          </a:ln>
                          <a:solidFill>
                            <a:srgbClr val="000000"/>
                          </a:solidFill>
                          <a:effectLst/>
                          <a:latin typeface="Times New Roman" pitchFamily="18" charset="0"/>
                          <a:cs typeface="Arial" pitchFamily="34" charset="0"/>
                        </a:rPr>
                        <a:t>!(age &gt; 18) is false, because (age &gt; 18) is true.</a:t>
                      </a:r>
                      <a:endParaRPr kumimoji="0" lang="en-US" sz="2400" b="0" i="0" u="none" strike="noStrike" cap="none" normalizeH="0" baseline="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1"/>
                  </a:ext>
                </a:extLst>
              </a:tr>
              <a:tr h="1408113">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800" b="1" i="0" u="none" strike="noStrike" cap="none" normalizeH="0" baseline="0">
                          <a:ln>
                            <a:noFill/>
                          </a:ln>
                          <a:solidFill>
                            <a:srgbClr val="FFFFFF"/>
                          </a:solidFill>
                          <a:effectLst/>
                          <a:latin typeface="Times New Roman" pitchFamily="18" charset="0"/>
                          <a:cs typeface="Arial" pitchFamily="34" charset="0"/>
                        </a:rPr>
                        <a:t>false</a:t>
                      </a:r>
                      <a:endParaRPr kumimoji="0" lang="en-US" sz="2400" b="1" i="0" u="none" strike="noStrike" cap="none" normalizeH="0" baseline="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800" b="0" i="0" u="none" strike="noStrike" cap="none" normalizeH="0" baseline="0">
                          <a:ln>
                            <a:noFill/>
                          </a:ln>
                          <a:solidFill>
                            <a:srgbClr val="000000"/>
                          </a:solidFill>
                          <a:effectLst/>
                          <a:latin typeface="Times New Roman" pitchFamily="18" charset="0"/>
                          <a:cs typeface="Arial" pitchFamily="34" charset="0"/>
                        </a:rPr>
                        <a:t>true</a:t>
                      </a:r>
                      <a:endParaRPr kumimoji="0" lang="en-US" sz="2400" b="0" i="0" u="none" strike="noStrike" cap="none" normalizeH="0" baseline="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0" i="0" u="none" strike="noStrike" cap="none" normalizeH="0" baseline="0">
                          <a:ln>
                            <a:noFill/>
                          </a:ln>
                          <a:solidFill>
                            <a:srgbClr val="000000"/>
                          </a:solidFill>
                          <a:effectLst/>
                          <a:latin typeface="Times New Roman" pitchFamily="18" charset="0"/>
                          <a:cs typeface="Arial" pitchFamily="34" charset="0"/>
                        </a:rPr>
                        <a:t>!(weight == 150)</a:t>
                      </a:r>
                      <a:r>
                        <a:rPr kumimoji="0" lang="en-US" sz="2800" b="0" i="0" u="none" strike="noStrike" cap="none" normalizeH="0" baseline="0">
                          <a:ln>
                            <a:noFill/>
                          </a:ln>
                          <a:solidFill>
                            <a:srgbClr val="000000"/>
                          </a:solidFill>
                          <a:effectLst/>
                          <a:latin typeface="Times New Roman" pitchFamily="18" charset="0"/>
                          <a:cs typeface="Arial" pitchFamily="34" charset="0"/>
                        </a:rPr>
                        <a:t> is </a:t>
                      </a:r>
                      <a:r>
                        <a:rPr kumimoji="0" lang="en-US" sz="2000" b="0" i="0" u="none" strike="noStrike" cap="none" normalizeH="0" baseline="0">
                          <a:ln>
                            <a:noFill/>
                          </a:ln>
                          <a:solidFill>
                            <a:srgbClr val="000000"/>
                          </a:solidFill>
                          <a:effectLst/>
                          <a:latin typeface="Times New Roman" pitchFamily="18" charset="0"/>
                          <a:cs typeface="Arial" pitchFamily="34" charset="0"/>
                        </a:rPr>
                        <a:t>true</a:t>
                      </a:r>
                      <a:r>
                        <a:rPr kumimoji="0" lang="en-US" sz="2800" b="0" i="0" u="none" strike="noStrike" cap="none" normalizeH="0" baseline="0">
                          <a:ln>
                            <a:noFill/>
                          </a:ln>
                          <a:solidFill>
                            <a:srgbClr val="000000"/>
                          </a:solidFill>
                          <a:effectLst/>
                          <a:latin typeface="Times New Roman" pitchFamily="18" charset="0"/>
                          <a:cs typeface="Arial" pitchFamily="34" charset="0"/>
                        </a:rPr>
                        <a:t>, because </a:t>
                      </a:r>
                      <a:r>
                        <a:rPr kumimoji="0" lang="en-US" sz="2000" b="0" i="0" u="none" strike="noStrike" cap="none" normalizeH="0" baseline="0">
                          <a:ln>
                            <a:noFill/>
                          </a:ln>
                          <a:solidFill>
                            <a:srgbClr val="000000"/>
                          </a:solidFill>
                          <a:effectLst/>
                          <a:latin typeface="Times New Roman" pitchFamily="18" charset="0"/>
                          <a:cs typeface="Arial" pitchFamily="34" charset="0"/>
                        </a:rPr>
                        <a:t>(weight == 150)</a:t>
                      </a:r>
                      <a:r>
                        <a:rPr kumimoji="0" lang="en-US" sz="2800" b="0" i="0" u="none" strike="noStrike" cap="none" normalizeH="0" baseline="0">
                          <a:ln>
                            <a:noFill/>
                          </a:ln>
                          <a:solidFill>
                            <a:srgbClr val="000000"/>
                          </a:solidFill>
                          <a:effectLst/>
                          <a:latin typeface="Times New Roman" pitchFamily="18" charset="0"/>
                          <a:cs typeface="Arial" pitchFamily="34" charset="0"/>
                        </a:rPr>
                        <a:t> is </a:t>
                      </a:r>
                      <a:r>
                        <a:rPr kumimoji="0" lang="en-US" sz="2000" b="0" i="0" u="none" strike="noStrike" cap="none" normalizeH="0" baseline="0">
                          <a:ln>
                            <a:noFill/>
                          </a:ln>
                          <a:solidFill>
                            <a:srgbClr val="000000"/>
                          </a:solidFill>
                          <a:effectLst/>
                          <a:latin typeface="Times New Roman" pitchFamily="18" charset="0"/>
                          <a:cs typeface="Arial" pitchFamily="34" charset="0"/>
                        </a:rPr>
                        <a:t>false</a:t>
                      </a:r>
                      <a:r>
                        <a:rPr kumimoji="0" lang="en-US" sz="2800" b="0" i="0" u="none" strike="noStrike" cap="none" normalizeH="0" baseline="0">
                          <a:ln>
                            <a:noFill/>
                          </a:ln>
                          <a:solidFill>
                            <a:srgbClr val="000000"/>
                          </a:solidFill>
                          <a:effectLst/>
                          <a:latin typeface="Times New Roman" pitchFamily="18" charset="0"/>
                          <a:cs typeface="Arial" pitchFamily="34" charset="0"/>
                        </a:rPr>
                        <a:t>.</a:t>
                      </a:r>
                      <a:endParaRPr kumimoji="0" lang="en-US" sz="2800" b="0" i="0" u="none" strike="noStrike" cap="none" normalizeH="0" baseline="0">
                        <a:ln>
                          <a:noFill/>
                        </a:ln>
                        <a:solidFill>
                          <a:srgbClr val="000080"/>
                        </a:solidFill>
                        <a:effectLst/>
                        <a:latin typeface="Goudy Sans Medium"/>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Number Placeholder 4">
            <a:extLst>
              <a:ext uri="{FF2B5EF4-FFF2-40B4-BE49-F238E27FC236}">
                <a16:creationId xmlns:a16="http://schemas.microsoft.com/office/drawing/2014/main" id="{FCBCB786-CD9C-EB76-DF6C-1EF18CF8532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82DA43C-0374-1747-96EE-33A922F5D802}" type="slidenum">
              <a:rPr lang="en-US" altLang="en-US" sz="1400"/>
              <a:pPr>
                <a:spcBef>
                  <a:spcPct val="0"/>
                </a:spcBef>
                <a:buClrTx/>
                <a:buSzTx/>
                <a:buFontTx/>
                <a:buNone/>
              </a:pPr>
              <a:t>85</a:t>
            </a:fld>
            <a:endParaRPr lang="en-US" altLang="en-US" sz="1400"/>
          </a:p>
        </p:txBody>
      </p:sp>
      <p:sp>
        <p:nvSpPr>
          <p:cNvPr id="135170" name="Rectangle 2">
            <a:extLst>
              <a:ext uri="{FF2B5EF4-FFF2-40B4-BE49-F238E27FC236}">
                <a16:creationId xmlns:a16="http://schemas.microsoft.com/office/drawing/2014/main" id="{5C13E304-0807-3A2B-33B1-AA5B7390A07C}"/>
              </a:ext>
            </a:extLst>
          </p:cNvPr>
          <p:cNvSpPr>
            <a:spLocks noGrp="1" noChangeArrowheads="1"/>
          </p:cNvSpPr>
          <p:nvPr>
            <p:ph type="title"/>
          </p:nvPr>
        </p:nvSpPr>
        <p:spPr>
          <a:xfrm>
            <a:off x="533400" y="0"/>
            <a:ext cx="7772400" cy="1371600"/>
          </a:xfrm>
        </p:spPr>
        <p:txBody>
          <a:bodyPr/>
          <a:lstStyle/>
          <a:p>
            <a:r>
              <a:rPr lang="en-US" altLang="en-US"/>
              <a:t>Truth Table for Operator &amp;&amp;</a:t>
            </a:r>
          </a:p>
        </p:txBody>
      </p:sp>
      <p:sp>
        <p:nvSpPr>
          <p:cNvPr id="135171" name="Rectangle 3">
            <a:extLst>
              <a:ext uri="{FF2B5EF4-FFF2-40B4-BE49-F238E27FC236}">
                <a16:creationId xmlns:a16="http://schemas.microsoft.com/office/drawing/2014/main" id="{3FB155FD-A4C1-618A-CAB8-E7B45E407689}"/>
              </a:ext>
            </a:extLst>
          </p:cNvPr>
          <p:cNvSpPr>
            <a:spLocks noChangeArrowheads="1"/>
          </p:cNvSpPr>
          <p:nvPr/>
        </p:nvSpPr>
        <p:spPr bwMode="auto">
          <a:xfrm>
            <a:off x="2052638"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5172" name="Rectangle 4">
            <a:extLst>
              <a:ext uri="{FF2B5EF4-FFF2-40B4-BE49-F238E27FC236}">
                <a16:creationId xmlns:a16="http://schemas.microsoft.com/office/drawing/2014/main" id="{A27F0C07-77C9-B63E-591C-9704589BEC71}"/>
              </a:ext>
            </a:extLst>
          </p:cNvPr>
          <p:cNvSpPr>
            <a:spLocks noChangeArrowheads="1"/>
          </p:cNvSpPr>
          <p:nvPr/>
        </p:nvSpPr>
        <p:spPr bwMode="auto">
          <a:xfrm>
            <a:off x="0"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5173" name="Rectangle 5">
            <a:extLst>
              <a:ext uri="{FF2B5EF4-FFF2-40B4-BE49-F238E27FC236}">
                <a16:creationId xmlns:a16="http://schemas.microsoft.com/office/drawing/2014/main" id="{5CD0E8F9-D11F-A0EC-8116-35FF9838AD8C}"/>
              </a:ext>
            </a:extLst>
          </p:cNvPr>
          <p:cNvSpPr>
            <a:spLocks noChangeArrowheads="1"/>
          </p:cNvSpPr>
          <p:nvPr/>
        </p:nvSpPr>
        <p:spPr bwMode="auto">
          <a:xfrm>
            <a:off x="0" y="2811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 name="Table 1">
            <a:extLst>
              <a:ext uri="{FF2B5EF4-FFF2-40B4-BE49-F238E27FC236}">
                <a16:creationId xmlns:a16="http://schemas.microsoft.com/office/drawing/2014/main" id="{5F048496-4582-459F-A050-A05FCDC187D8}"/>
              </a:ext>
            </a:extLst>
          </p:cNvPr>
          <p:cNvGraphicFramePr>
            <a:graphicFrameLocks noGrp="1"/>
          </p:cNvGraphicFramePr>
          <p:nvPr/>
        </p:nvGraphicFramePr>
        <p:xfrm>
          <a:off x="250825" y="1239838"/>
          <a:ext cx="8642350" cy="5078412"/>
        </p:xfrm>
        <a:graphic>
          <a:graphicData uri="http://schemas.openxmlformats.org/drawingml/2006/table">
            <a:tbl>
              <a:tblPr/>
              <a:tblGrid>
                <a:gridCol w="828675">
                  <a:extLst>
                    <a:ext uri="{9D8B030D-6E8A-4147-A177-3AD203B41FA5}">
                      <a16:colId xmlns:a16="http://schemas.microsoft.com/office/drawing/2014/main" val="20000"/>
                    </a:ext>
                  </a:extLst>
                </a:gridCol>
                <a:gridCol w="688935">
                  <a:extLst>
                    <a:ext uri="{9D8B030D-6E8A-4147-A177-3AD203B41FA5}">
                      <a16:colId xmlns:a16="http://schemas.microsoft.com/office/drawing/2014/main" val="20001"/>
                    </a:ext>
                  </a:extLst>
                </a:gridCol>
                <a:gridCol w="1212890">
                  <a:extLst>
                    <a:ext uri="{9D8B030D-6E8A-4147-A177-3AD203B41FA5}">
                      <a16:colId xmlns:a16="http://schemas.microsoft.com/office/drawing/2014/main" val="20002"/>
                    </a:ext>
                  </a:extLst>
                </a:gridCol>
                <a:gridCol w="5911850">
                  <a:extLst>
                    <a:ext uri="{9D8B030D-6E8A-4147-A177-3AD203B41FA5}">
                      <a16:colId xmlns:a16="http://schemas.microsoft.com/office/drawing/2014/main" val="20003"/>
                    </a:ext>
                  </a:extLst>
                </a:gridCol>
              </a:tblGrid>
              <a:tr h="728813">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1" i="0" u="none" strike="noStrike" cap="none" normalizeH="0" baseline="0" dirty="0">
                          <a:ln>
                            <a:noFill/>
                          </a:ln>
                          <a:solidFill>
                            <a:srgbClr val="FFFFFF"/>
                          </a:solidFill>
                          <a:effectLst/>
                          <a:latin typeface="Times New Roman" pitchFamily="18" charset="0"/>
                          <a:cs typeface="Arial" pitchFamily="34" charset="0"/>
                        </a:rPr>
                        <a:t>p</a:t>
                      </a:r>
                      <a:r>
                        <a:rPr kumimoji="0" lang="en-US" sz="2000" b="1" i="0" u="none" strike="noStrike" cap="none" normalizeH="0" baseline="-25000" dirty="0">
                          <a:ln>
                            <a:noFill/>
                          </a:ln>
                          <a:solidFill>
                            <a:srgbClr val="FFFFFF"/>
                          </a:solidFill>
                          <a:effectLst/>
                          <a:latin typeface="Times New Roman" pitchFamily="18" charset="0"/>
                          <a:cs typeface="Arial" pitchFamily="34" charset="0"/>
                        </a:rPr>
                        <a:t>1</a:t>
                      </a:r>
                      <a:endParaRPr kumimoji="0" lang="en-US" sz="1800" b="1" i="0" u="none" strike="noStrike" cap="none" normalizeH="0" baseline="0" dirty="0">
                        <a:ln>
                          <a:noFill/>
                        </a:ln>
                        <a:solidFill>
                          <a:srgbClr val="FFFFFF"/>
                        </a:solidFill>
                        <a:effectLst/>
                        <a:latin typeface="I Times Italic"/>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1" i="0" u="none" strike="noStrike" cap="none" normalizeH="0" baseline="0">
                          <a:ln>
                            <a:noFill/>
                          </a:ln>
                          <a:solidFill>
                            <a:srgbClr val="FFFFFF"/>
                          </a:solidFill>
                          <a:effectLst/>
                          <a:latin typeface="Times New Roman" pitchFamily="18" charset="0"/>
                          <a:cs typeface="Arial" pitchFamily="34" charset="0"/>
                        </a:rPr>
                        <a:t>p</a:t>
                      </a:r>
                      <a:r>
                        <a:rPr kumimoji="0" lang="en-US" sz="2000" b="1" i="0" u="none" strike="noStrike" cap="none" normalizeH="0" baseline="-25000">
                          <a:ln>
                            <a:noFill/>
                          </a:ln>
                          <a:solidFill>
                            <a:srgbClr val="FFFFFF"/>
                          </a:solidFill>
                          <a:effectLst/>
                          <a:latin typeface="Times New Roman" pitchFamily="18" charset="0"/>
                          <a:cs typeface="Arial" pitchFamily="34" charset="0"/>
                        </a:rPr>
                        <a:t>2</a:t>
                      </a:r>
                      <a:endParaRPr kumimoji="0" lang="en-US" sz="1800" b="1" i="0" u="none" strike="noStrike" cap="none" normalizeH="0" baseline="0">
                        <a:ln>
                          <a:noFill/>
                        </a:ln>
                        <a:solidFill>
                          <a:srgbClr val="FFFFFF"/>
                        </a:solidFill>
                        <a:effectLst/>
                        <a:latin typeface="I Times Italic"/>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1" i="0" u="none" strike="noStrike" cap="none" normalizeH="0" baseline="0" dirty="0">
                          <a:ln>
                            <a:noFill/>
                          </a:ln>
                          <a:solidFill>
                            <a:srgbClr val="FFFFFF"/>
                          </a:solidFill>
                          <a:effectLst/>
                          <a:latin typeface="Times New Roman" pitchFamily="18" charset="0"/>
                          <a:cs typeface="Arial" pitchFamily="34" charset="0"/>
                        </a:rPr>
                        <a:t>p</a:t>
                      </a:r>
                      <a:r>
                        <a:rPr kumimoji="0" lang="en-US" sz="2000" b="1" i="0" u="none" strike="noStrike" cap="none" normalizeH="0" baseline="-25000" dirty="0">
                          <a:ln>
                            <a:noFill/>
                          </a:ln>
                          <a:solidFill>
                            <a:srgbClr val="FFFFFF"/>
                          </a:solidFill>
                          <a:effectLst/>
                          <a:latin typeface="Times New Roman" pitchFamily="18" charset="0"/>
                          <a:cs typeface="Arial" pitchFamily="34" charset="0"/>
                        </a:rPr>
                        <a:t>1</a:t>
                      </a:r>
                      <a:r>
                        <a:rPr kumimoji="0" lang="en-US" sz="2000" b="1" i="0" u="none" strike="noStrike" cap="none" normalizeH="0" baseline="0" dirty="0">
                          <a:ln>
                            <a:noFill/>
                          </a:ln>
                          <a:solidFill>
                            <a:srgbClr val="FFFFFF"/>
                          </a:solidFill>
                          <a:effectLst/>
                          <a:latin typeface="Times New Roman" pitchFamily="18" charset="0"/>
                          <a:cs typeface="Arial" pitchFamily="34" charset="0"/>
                        </a:rPr>
                        <a:t> &amp;&amp; p</a:t>
                      </a:r>
                      <a:r>
                        <a:rPr kumimoji="0" lang="en-US" sz="2000" b="1" i="0" u="none" strike="noStrike" cap="none" normalizeH="0" baseline="-25000" dirty="0">
                          <a:ln>
                            <a:noFill/>
                          </a:ln>
                          <a:solidFill>
                            <a:srgbClr val="FFFFFF"/>
                          </a:solidFill>
                          <a:effectLst/>
                          <a:latin typeface="Times New Roman" pitchFamily="18" charset="0"/>
                          <a:cs typeface="Arial" pitchFamily="34" charset="0"/>
                        </a:rPr>
                        <a:t>2</a:t>
                      </a:r>
                      <a:endParaRPr kumimoji="0" lang="en-US" sz="1800" b="1" i="0" u="none" strike="noStrike" cap="none" normalizeH="0" baseline="0" dirty="0">
                        <a:ln>
                          <a:noFill/>
                        </a:ln>
                        <a:solidFill>
                          <a:srgbClr val="FFFFFF"/>
                        </a:solidFill>
                        <a:effectLst/>
                        <a:latin typeface="I Times Italic"/>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1" i="0" u="none" strike="noStrike" cap="none" normalizeH="0" baseline="0" dirty="0">
                          <a:ln>
                            <a:noFill/>
                          </a:ln>
                          <a:solidFill>
                            <a:srgbClr val="FFFFFF"/>
                          </a:solidFill>
                          <a:effectLst/>
                          <a:latin typeface="Times New Roman" pitchFamily="18" charset="0"/>
                          <a:cs typeface="Arial" pitchFamily="34" charset="0"/>
                        </a:rPr>
                        <a:t>Example (assume age = 24, weight = 140)</a:t>
                      </a:r>
                      <a:endParaRPr kumimoji="0" lang="en-US" sz="1800" b="1" i="0" u="none" strike="noStrike" cap="none" normalizeH="0" baseline="0" dirty="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268009">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1" i="0" u="none" strike="noStrike" cap="none" normalizeH="0" baseline="0">
                          <a:ln>
                            <a:noFill/>
                          </a:ln>
                          <a:solidFill>
                            <a:srgbClr val="FFFFFF"/>
                          </a:solidFill>
                          <a:effectLst/>
                          <a:latin typeface="Times New Roman" pitchFamily="18" charset="0"/>
                          <a:cs typeface="Arial" pitchFamily="34" charset="0"/>
                        </a:rPr>
                        <a:t>false</a:t>
                      </a:r>
                      <a:endParaRPr kumimoji="0" lang="en-US" sz="1800" b="1" i="0" u="none" strike="noStrike" cap="none" normalizeH="0" baseline="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0" i="0" u="none" strike="noStrike" cap="none" normalizeH="0" baseline="0">
                          <a:ln>
                            <a:noFill/>
                          </a:ln>
                          <a:solidFill>
                            <a:srgbClr val="000000"/>
                          </a:solidFill>
                          <a:effectLst/>
                          <a:latin typeface="Times New Roman" pitchFamily="18" charset="0"/>
                          <a:cs typeface="Arial" pitchFamily="34" charset="0"/>
                        </a:rPr>
                        <a:t>false</a:t>
                      </a:r>
                      <a:endParaRPr kumimoji="0" lang="en-US" sz="1800" b="0" i="0" u="none" strike="noStrike" cap="none" normalizeH="0" baseline="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0" i="0" u="none" strike="noStrike" cap="none" normalizeH="0" baseline="0">
                          <a:ln>
                            <a:noFill/>
                          </a:ln>
                          <a:solidFill>
                            <a:srgbClr val="000000"/>
                          </a:solidFill>
                          <a:effectLst/>
                          <a:latin typeface="Times New Roman" pitchFamily="18" charset="0"/>
                          <a:cs typeface="Arial" pitchFamily="34" charset="0"/>
                        </a:rPr>
                        <a:t>false</a:t>
                      </a:r>
                      <a:endParaRPr kumimoji="0" lang="en-US" sz="1800" b="0" i="0" u="none" strike="noStrike" cap="none" normalizeH="0" baseline="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0" i="0" u="none" strike="noStrike" cap="none" normalizeH="0" baseline="0" dirty="0">
                          <a:ln>
                            <a:noFill/>
                          </a:ln>
                          <a:solidFill>
                            <a:srgbClr val="000000"/>
                          </a:solidFill>
                          <a:effectLst/>
                          <a:latin typeface="Times New Roman" pitchFamily="18" charset="0"/>
                          <a:cs typeface="Arial" pitchFamily="34" charset="0"/>
                        </a:rPr>
                        <a:t>(age &lt;= 18) &amp;&amp; (weight &lt; 140) is false, because both conditions are both false.</a:t>
                      </a:r>
                      <a:endParaRPr kumimoji="0" lang="en-US" sz="1800" b="0" i="0" u="none" strike="noStrike" cap="none" normalizeH="0" baseline="0" dirty="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1"/>
                  </a:ext>
                </a:extLst>
              </a:tr>
              <a:tr h="643192">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1" i="0" u="none" strike="noStrike" cap="none" normalizeH="0" baseline="0">
                          <a:ln>
                            <a:noFill/>
                          </a:ln>
                          <a:solidFill>
                            <a:srgbClr val="FFFFFF"/>
                          </a:solidFill>
                          <a:effectLst/>
                          <a:latin typeface="Times New Roman" pitchFamily="18" charset="0"/>
                          <a:cs typeface="Arial" pitchFamily="34" charset="0"/>
                        </a:rPr>
                        <a:t>false</a:t>
                      </a:r>
                      <a:endParaRPr kumimoji="0" lang="en-US" sz="1800" b="1" i="0" u="none" strike="noStrike" cap="none" normalizeH="0" baseline="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0" i="0" u="none" strike="noStrike" cap="none" normalizeH="0" baseline="0">
                          <a:ln>
                            <a:noFill/>
                          </a:ln>
                          <a:solidFill>
                            <a:srgbClr val="000000"/>
                          </a:solidFill>
                          <a:effectLst/>
                          <a:latin typeface="Times New Roman" pitchFamily="18" charset="0"/>
                          <a:cs typeface="Arial" pitchFamily="34" charset="0"/>
                        </a:rPr>
                        <a:t>true</a:t>
                      </a:r>
                      <a:endParaRPr kumimoji="0" lang="en-US" sz="1800" b="0" i="0" u="none" strike="noStrike" cap="none" normalizeH="0" baseline="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0" i="0" u="none" strike="noStrike" cap="none" normalizeH="0" baseline="0">
                          <a:ln>
                            <a:noFill/>
                          </a:ln>
                          <a:solidFill>
                            <a:srgbClr val="000000"/>
                          </a:solidFill>
                          <a:effectLst/>
                          <a:latin typeface="Times New Roman" pitchFamily="18" charset="0"/>
                          <a:cs typeface="Arial" pitchFamily="34" charset="0"/>
                        </a:rPr>
                        <a:t>false</a:t>
                      </a:r>
                      <a:endParaRPr kumimoji="0" lang="en-US" sz="1800" b="0" i="0" u="none" strike="noStrike" cap="none" normalizeH="0" baseline="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0" i="0" u="none" strike="noStrike" cap="none" normalizeH="0" baseline="0" dirty="0">
                          <a:ln>
                            <a:noFill/>
                          </a:ln>
                          <a:solidFill>
                            <a:srgbClr val="000000"/>
                          </a:solidFill>
                          <a:effectLst/>
                          <a:latin typeface="Times New Roman" pitchFamily="18" charset="0"/>
                          <a:cs typeface="Arial" pitchFamily="34" charset="0"/>
                        </a:rPr>
                        <a:t> </a:t>
                      </a:r>
                      <a:endParaRPr kumimoji="0" lang="en-US" sz="1800" b="0" i="0" u="none" strike="noStrike" cap="none" normalizeH="0" baseline="0" dirty="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2"/>
                  </a:ext>
                </a:extLst>
              </a:tr>
              <a:tr h="1219200">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1" i="0" u="none" strike="noStrike" cap="none" normalizeH="0" baseline="0">
                          <a:ln>
                            <a:noFill/>
                          </a:ln>
                          <a:solidFill>
                            <a:srgbClr val="FFFFFF"/>
                          </a:solidFill>
                          <a:effectLst/>
                          <a:latin typeface="Times New Roman" pitchFamily="18" charset="0"/>
                          <a:cs typeface="Arial" pitchFamily="34" charset="0"/>
                        </a:rPr>
                        <a:t>true</a:t>
                      </a:r>
                      <a:endParaRPr kumimoji="0" lang="en-US" sz="1800" b="1" i="0" u="none" strike="noStrike" cap="none" normalizeH="0" baseline="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0" i="0" u="none" strike="noStrike" cap="none" normalizeH="0" baseline="0">
                          <a:ln>
                            <a:noFill/>
                          </a:ln>
                          <a:solidFill>
                            <a:srgbClr val="000000"/>
                          </a:solidFill>
                          <a:effectLst/>
                          <a:latin typeface="Times New Roman" pitchFamily="18" charset="0"/>
                          <a:cs typeface="Arial" pitchFamily="34" charset="0"/>
                        </a:rPr>
                        <a:t>false</a:t>
                      </a:r>
                      <a:endParaRPr kumimoji="0" lang="en-US" sz="1800" b="0" i="0" u="none" strike="noStrike" cap="none" normalizeH="0" baseline="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1600" b="0" i="0" u="none" strike="noStrike" cap="none" normalizeH="0" baseline="0">
                          <a:ln>
                            <a:noFill/>
                          </a:ln>
                          <a:solidFill>
                            <a:srgbClr val="000000"/>
                          </a:solidFill>
                          <a:effectLst/>
                          <a:latin typeface="Times New Roman" pitchFamily="18" charset="0"/>
                          <a:cs typeface="Arial" pitchFamily="34" charset="0"/>
                        </a:rPr>
                        <a:t>false</a:t>
                      </a:r>
                      <a:endParaRPr kumimoji="0" lang="en-US" sz="2000" b="0" i="0" u="none" strike="noStrike" cap="none" normalizeH="0" baseline="0">
                        <a:ln>
                          <a:noFill/>
                        </a:ln>
                        <a:solidFill>
                          <a:srgbClr val="000080"/>
                        </a:solidFill>
                        <a:effectLst/>
                        <a:latin typeface="Goudy Sans Medium"/>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457200" algn="l"/>
                          <a:tab pos="938213" algn="ctr"/>
                          <a:tab pos="2025650" algn="ctr"/>
                          <a:tab pos="3052763" algn="ctr"/>
                          <a:tab pos="4090988" algn="ctr"/>
                        </a:tabLst>
                      </a:pPr>
                      <a:r>
                        <a:rPr kumimoji="0" lang="en-US" sz="2000" b="0" i="0" u="none" strike="noStrike" cap="none" normalizeH="0" baseline="0" dirty="0">
                          <a:ln>
                            <a:noFill/>
                          </a:ln>
                          <a:solidFill>
                            <a:srgbClr val="000000"/>
                          </a:solidFill>
                          <a:effectLst/>
                          <a:latin typeface="Times New Roman" pitchFamily="18" charset="0"/>
                          <a:cs typeface="Arial" pitchFamily="34" charset="0"/>
                        </a:rPr>
                        <a:t>(age &gt; 18) &amp;&amp; (weight &gt; 140) is false, because (weight &gt; 140) is false.</a:t>
                      </a:r>
                      <a:endParaRPr kumimoji="0" lang="en-US" sz="1800" b="0" i="0" u="none" strike="noStrike" cap="none" normalizeH="0" baseline="0" dirty="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3"/>
                  </a:ext>
                </a:extLst>
              </a:tr>
              <a:tr h="1219200">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1" i="0" u="none" strike="noStrike" cap="none" normalizeH="0" baseline="0">
                          <a:ln>
                            <a:noFill/>
                          </a:ln>
                          <a:solidFill>
                            <a:srgbClr val="FFFFFF"/>
                          </a:solidFill>
                          <a:effectLst/>
                          <a:latin typeface="Times New Roman" pitchFamily="18" charset="0"/>
                          <a:cs typeface="Arial" pitchFamily="34" charset="0"/>
                        </a:rPr>
                        <a:t>true</a:t>
                      </a:r>
                      <a:endParaRPr kumimoji="0" lang="en-US" sz="1800" b="1" i="0" u="none" strike="noStrike" cap="none" normalizeH="0" baseline="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0" i="0" u="none" strike="noStrike" cap="none" normalizeH="0" baseline="0">
                          <a:ln>
                            <a:noFill/>
                          </a:ln>
                          <a:solidFill>
                            <a:srgbClr val="000000"/>
                          </a:solidFill>
                          <a:effectLst/>
                          <a:latin typeface="Times New Roman" pitchFamily="18" charset="0"/>
                          <a:cs typeface="Arial" pitchFamily="34" charset="0"/>
                        </a:rPr>
                        <a:t>true</a:t>
                      </a:r>
                      <a:endParaRPr kumimoji="0" lang="en-US" sz="1800" b="0" i="0" u="none" strike="noStrike" cap="none" normalizeH="0" baseline="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1600" b="0" i="0" u="none" strike="noStrike" cap="none" normalizeH="0" baseline="0">
                          <a:ln>
                            <a:noFill/>
                          </a:ln>
                          <a:solidFill>
                            <a:srgbClr val="000000"/>
                          </a:solidFill>
                          <a:effectLst/>
                          <a:latin typeface="Times New Roman" pitchFamily="18" charset="0"/>
                          <a:cs typeface="Arial" pitchFamily="34" charset="0"/>
                        </a:rPr>
                        <a:t>true</a:t>
                      </a:r>
                      <a:endParaRPr kumimoji="0" lang="en-US" sz="2000" b="0" i="0" u="none" strike="noStrike" cap="none" normalizeH="0" baseline="0">
                        <a:ln>
                          <a:noFill/>
                        </a:ln>
                        <a:solidFill>
                          <a:srgbClr val="000080"/>
                        </a:solidFill>
                        <a:effectLst/>
                        <a:latin typeface="Goudy Sans Medium"/>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sz="2000" b="0" i="0" u="none" strike="noStrike" cap="none" normalizeH="0" baseline="0" dirty="0">
                          <a:ln>
                            <a:noFill/>
                          </a:ln>
                          <a:solidFill>
                            <a:srgbClr val="000000"/>
                          </a:solidFill>
                          <a:effectLst/>
                          <a:latin typeface="Times New Roman" pitchFamily="18" charset="0"/>
                          <a:cs typeface="Arial" pitchFamily="34" charset="0"/>
                        </a:rPr>
                        <a:t> (age &gt; 18) &amp;&amp; (weight &gt;= 140) is true, because both (age &gt; 18) and (weight &gt;= 140) are true.</a:t>
                      </a:r>
                      <a:endParaRPr kumimoji="0" lang="en-US" sz="1800" b="0" i="0" u="none" strike="noStrike" cap="none" normalizeH="0" baseline="0" dirty="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Slide Number Placeholder 4">
            <a:extLst>
              <a:ext uri="{FF2B5EF4-FFF2-40B4-BE49-F238E27FC236}">
                <a16:creationId xmlns:a16="http://schemas.microsoft.com/office/drawing/2014/main" id="{20889025-2DEC-D156-4415-EA728E4CB41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8773BE8-2DF8-8449-8D98-A7093A602A19}" type="slidenum">
              <a:rPr lang="en-US" altLang="en-US" sz="1400"/>
              <a:pPr>
                <a:spcBef>
                  <a:spcPct val="0"/>
                </a:spcBef>
                <a:buClrTx/>
                <a:buSzTx/>
                <a:buFontTx/>
                <a:buNone/>
              </a:pPr>
              <a:t>86</a:t>
            </a:fld>
            <a:endParaRPr lang="en-US" altLang="en-US" sz="1400"/>
          </a:p>
        </p:txBody>
      </p:sp>
      <p:sp>
        <p:nvSpPr>
          <p:cNvPr id="137218" name="Rectangle 2">
            <a:extLst>
              <a:ext uri="{FF2B5EF4-FFF2-40B4-BE49-F238E27FC236}">
                <a16:creationId xmlns:a16="http://schemas.microsoft.com/office/drawing/2014/main" id="{AEBE9A80-0045-300E-1B5C-70205CF34E24}"/>
              </a:ext>
            </a:extLst>
          </p:cNvPr>
          <p:cNvSpPr>
            <a:spLocks noGrp="1" noChangeArrowheads="1"/>
          </p:cNvSpPr>
          <p:nvPr>
            <p:ph type="title"/>
          </p:nvPr>
        </p:nvSpPr>
        <p:spPr>
          <a:xfrm>
            <a:off x="533400" y="0"/>
            <a:ext cx="7772400" cy="1371600"/>
          </a:xfrm>
        </p:spPr>
        <p:txBody>
          <a:bodyPr/>
          <a:lstStyle/>
          <a:p>
            <a:r>
              <a:rPr lang="en-US" altLang="en-US"/>
              <a:t>Truth Table for Operator ||</a:t>
            </a:r>
          </a:p>
        </p:txBody>
      </p:sp>
      <p:sp>
        <p:nvSpPr>
          <p:cNvPr id="137219" name="Rectangle 3">
            <a:extLst>
              <a:ext uri="{FF2B5EF4-FFF2-40B4-BE49-F238E27FC236}">
                <a16:creationId xmlns:a16="http://schemas.microsoft.com/office/drawing/2014/main" id="{CB0E3FEE-4BC2-6C48-886C-4306FDA1D88B}"/>
              </a:ext>
            </a:extLst>
          </p:cNvPr>
          <p:cNvSpPr>
            <a:spLocks noChangeArrowheads="1"/>
          </p:cNvSpPr>
          <p:nvPr/>
        </p:nvSpPr>
        <p:spPr bwMode="auto">
          <a:xfrm>
            <a:off x="2052638"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7220" name="Rectangle 4">
            <a:extLst>
              <a:ext uri="{FF2B5EF4-FFF2-40B4-BE49-F238E27FC236}">
                <a16:creationId xmlns:a16="http://schemas.microsoft.com/office/drawing/2014/main" id="{3E48B0F5-2358-56A8-7328-B6FBB6A0F311}"/>
              </a:ext>
            </a:extLst>
          </p:cNvPr>
          <p:cNvSpPr>
            <a:spLocks noChangeArrowheads="1"/>
          </p:cNvSpPr>
          <p:nvPr/>
        </p:nvSpPr>
        <p:spPr bwMode="auto">
          <a:xfrm>
            <a:off x="0" y="2792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7221" name="Rectangle 5">
            <a:extLst>
              <a:ext uri="{FF2B5EF4-FFF2-40B4-BE49-F238E27FC236}">
                <a16:creationId xmlns:a16="http://schemas.microsoft.com/office/drawing/2014/main" id="{D6DDC7DD-DF1F-CF70-15A5-9D724A3F89AA}"/>
              </a:ext>
            </a:extLst>
          </p:cNvPr>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 name="Table 1">
            <a:extLst>
              <a:ext uri="{FF2B5EF4-FFF2-40B4-BE49-F238E27FC236}">
                <a16:creationId xmlns:a16="http://schemas.microsoft.com/office/drawing/2014/main" id="{678175F2-BF1D-4D93-A10A-C64EC6078983}"/>
              </a:ext>
            </a:extLst>
          </p:cNvPr>
          <p:cNvGraphicFramePr>
            <a:graphicFrameLocks noGrp="1"/>
          </p:cNvGraphicFramePr>
          <p:nvPr/>
        </p:nvGraphicFramePr>
        <p:xfrm>
          <a:off x="155575" y="1393825"/>
          <a:ext cx="8718550" cy="5080000"/>
        </p:xfrm>
        <a:graphic>
          <a:graphicData uri="http://schemas.openxmlformats.org/drawingml/2006/table">
            <a:tbl>
              <a:tblPr/>
              <a:tblGrid>
                <a:gridCol w="852488">
                  <a:extLst>
                    <a:ext uri="{9D8B030D-6E8A-4147-A177-3AD203B41FA5}">
                      <a16:colId xmlns:a16="http://schemas.microsoft.com/office/drawing/2014/main" val="20000"/>
                    </a:ext>
                  </a:extLst>
                </a:gridCol>
                <a:gridCol w="835025">
                  <a:extLst>
                    <a:ext uri="{9D8B030D-6E8A-4147-A177-3AD203B41FA5}">
                      <a16:colId xmlns:a16="http://schemas.microsoft.com/office/drawing/2014/main" val="20001"/>
                    </a:ext>
                  </a:extLst>
                </a:gridCol>
                <a:gridCol w="1084262">
                  <a:extLst>
                    <a:ext uri="{9D8B030D-6E8A-4147-A177-3AD203B41FA5}">
                      <a16:colId xmlns:a16="http://schemas.microsoft.com/office/drawing/2014/main" val="20002"/>
                    </a:ext>
                  </a:extLst>
                </a:gridCol>
                <a:gridCol w="5946775">
                  <a:extLst>
                    <a:ext uri="{9D8B030D-6E8A-4147-A177-3AD203B41FA5}">
                      <a16:colId xmlns:a16="http://schemas.microsoft.com/office/drawing/2014/main" val="20003"/>
                    </a:ext>
                  </a:extLst>
                </a:gridCol>
              </a:tblGrid>
              <a:tr h="731520">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1" i="0" u="none" strike="noStrike" cap="none" normalizeH="0" baseline="0" dirty="0">
                          <a:ln>
                            <a:noFill/>
                          </a:ln>
                          <a:solidFill>
                            <a:srgbClr val="FFFFFF"/>
                          </a:solidFill>
                          <a:effectLst/>
                          <a:latin typeface="Times New Roman" pitchFamily="18" charset="0"/>
                          <a:cs typeface="Arial" pitchFamily="34" charset="0"/>
                        </a:rPr>
                        <a:t>p</a:t>
                      </a:r>
                      <a:r>
                        <a:rPr kumimoji="0" lang="en-US" sz="2400" b="1" i="0" u="none" strike="noStrike" cap="none" normalizeH="0" baseline="-25000" dirty="0">
                          <a:ln>
                            <a:noFill/>
                          </a:ln>
                          <a:solidFill>
                            <a:srgbClr val="FFFFFF"/>
                          </a:solidFill>
                          <a:effectLst/>
                          <a:latin typeface="Times New Roman" pitchFamily="18" charset="0"/>
                          <a:cs typeface="Arial" pitchFamily="34" charset="0"/>
                        </a:rPr>
                        <a:t>1</a:t>
                      </a:r>
                      <a:endParaRPr kumimoji="0" lang="en-US" sz="2000" b="1" i="0" u="none" strike="noStrike" cap="none" normalizeH="0" baseline="0" dirty="0">
                        <a:ln>
                          <a:noFill/>
                        </a:ln>
                        <a:solidFill>
                          <a:srgbClr val="FFFFFF"/>
                        </a:solidFill>
                        <a:effectLst/>
                        <a:latin typeface="I Times Italic"/>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1" i="0" u="none" strike="noStrike" cap="none" normalizeH="0" baseline="0">
                          <a:ln>
                            <a:noFill/>
                          </a:ln>
                          <a:solidFill>
                            <a:srgbClr val="FFFFFF"/>
                          </a:solidFill>
                          <a:effectLst/>
                          <a:latin typeface="Times New Roman" pitchFamily="18" charset="0"/>
                          <a:cs typeface="Arial" pitchFamily="34" charset="0"/>
                        </a:rPr>
                        <a:t>p</a:t>
                      </a:r>
                      <a:r>
                        <a:rPr kumimoji="0" lang="en-US" sz="2400" b="1" i="0" u="none" strike="noStrike" cap="none" normalizeH="0" baseline="-25000">
                          <a:ln>
                            <a:noFill/>
                          </a:ln>
                          <a:solidFill>
                            <a:srgbClr val="FFFFFF"/>
                          </a:solidFill>
                          <a:effectLst/>
                          <a:latin typeface="Times New Roman" pitchFamily="18" charset="0"/>
                          <a:cs typeface="Arial" pitchFamily="34" charset="0"/>
                        </a:rPr>
                        <a:t>2</a:t>
                      </a:r>
                      <a:endParaRPr kumimoji="0" lang="en-US" sz="2000" b="1" i="0" u="none" strike="noStrike" cap="none" normalizeH="0" baseline="0">
                        <a:ln>
                          <a:noFill/>
                        </a:ln>
                        <a:solidFill>
                          <a:srgbClr val="FFFFFF"/>
                        </a:solidFill>
                        <a:effectLst/>
                        <a:latin typeface="I Times Italic"/>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1" i="0" u="none" strike="noStrike" cap="none" normalizeH="0" baseline="0">
                          <a:ln>
                            <a:noFill/>
                          </a:ln>
                          <a:solidFill>
                            <a:srgbClr val="FFFFFF"/>
                          </a:solidFill>
                          <a:effectLst/>
                          <a:latin typeface="Times New Roman" pitchFamily="18" charset="0"/>
                          <a:cs typeface="Arial" pitchFamily="34" charset="0"/>
                        </a:rPr>
                        <a:t>p</a:t>
                      </a:r>
                      <a:r>
                        <a:rPr kumimoji="0" lang="en-US" sz="2400" b="1" i="0" u="none" strike="noStrike" cap="none" normalizeH="0" baseline="-25000">
                          <a:ln>
                            <a:noFill/>
                          </a:ln>
                          <a:solidFill>
                            <a:srgbClr val="FFFFFF"/>
                          </a:solidFill>
                          <a:effectLst/>
                          <a:latin typeface="Times New Roman" pitchFamily="18" charset="0"/>
                          <a:cs typeface="Arial" pitchFamily="34" charset="0"/>
                        </a:rPr>
                        <a:t>1</a:t>
                      </a:r>
                      <a:r>
                        <a:rPr kumimoji="0" lang="en-US" sz="2400" b="1" i="0" u="none" strike="noStrike" cap="none" normalizeH="0" baseline="0">
                          <a:ln>
                            <a:noFill/>
                          </a:ln>
                          <a:solidFill>
                            <a:srgbClr val="FFFFFF"/>
                          </a:solidFill>
                          <a:effectLst/>
                          <a:latin typeface="Times New Roman" pitchFamily="18" charset="0"/>
                          <a:cs typeface="Arial" pitchFamily="34" charset="0"/>
                        </a:rPr>
                        <a:t> || p</a:t>
                      </a:r>
                      <a:r>
                        <a:rPr kumimoji="0" lang="en-US" sz="2400" b="1" i="0" u="none" strike="noStrike" cap="none" normalizeH="0" baseline="-25000">
                          <a:ln>
                            <a:noFill/>
                          </a:ln>
                          <a:solidFill>
                            <a:srgbClr val="FFFFFF"/>
                          </a:solidFill>
                          <a:effectLst/>
                          <a:latin typeface="Times New Roman" pitchFamily="18" charset="0"/>
                          <a:cs typeface="Arial" pitchFamily="34" charset="0"/>
                        </a:rPr>
                        <a:t>2</a:t>
                      </a:r>
                      <a:endParaRPr kumimoji="0" lang="en-US" sz="2000" b="1" i="0" u="none" strike="noStrike" cap="none" normalizeH="0" baseline="0">
                        <a:ln>
                          <a:noFill/>
                        </a:ln>
                        <a:solidFill>
                          <a:srgbClr val="FFFFFF"/>
                        </a:solidFill>
                        <a:effectLst/>
                        <a:latin typeface="I Times Italic"/>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1" i="0" u="none" strike="noStrike" cap="none" normalizeH="0" baseline="0">
                          <a:ln>
                            <a:noFill/>
                          </a:ln>
                          <a:solidFill>
                            <a:srgbClr val="FFFFFF"/>
                          </a:solidFill>
                          <a:effectLst/>
                          <a:latin typeface="Times New Roman" pitchFamily="18" charset="0"/>
                          <a:cs typeface="Arial" pitchFamily="34" charset="0"/>
                        </a:rPr>
                        <a:t>Example (assume age = 24, weihgt = 140)</a:t>
                      </a:r>
                      <a:endParaRPr kumimoji="0" lang="en-US" sz="2000" b="1" i="0" u="none" strike="noStrike" cap="none" normalizeH="0" baseline="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31520">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1" i="0" u="none" strike="noStrike" cap="none" normalizeH="0" baseline="0">
                          <a:ln>
                            <a:noFill/>
                          </a:ln>
                          <a:solidFill>
                            <a:srgbClr val="FFFFFF"/>
                          </a:solidFill>
                          <a:effectLst/>
                          <a:latin typeface="Times New Roman" pitchFamily="18" charset="0"/>
                          <a:cs typeface="Arial" pitchFamily="34" charset="0"/>
                        </a:rPr>
                        <a:t>false</a:t>
                      </a:r>
                      <a:endParaRPr kumimoji="0" lang="en-US" sz="2000" b="1" i="0" u="none" strike="noStrike" cap="none" normalizeH="0" baseline="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0" i="0" u="none" strike="noStrike" cap="none" normalizeH="0" baseline="0">
                          <a:ln>
                            <a:noFill/>
                          </a:ln>
                          <a:solidFill>
                            <a:srgbClr val="000000"/>
                          </a:solidFill>
                          <a:effectLst/>
                          <a:latin typeface="Times New Roman" pitchFamily="18" charset="0"/>
                          <a:cs typeface="Arial" pitchFamily="34" charset="0"/>
                        </a:rPr>
                        <a:t>false</a:t>
                      </a:r>
                      <a:endParaRPr kumimoji="0" lang="en-US" sz="2000" b="0" i="0" u="none" strike="noStrike" cap="none" normalizeH="0" baseline="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0" i="0" u="none" strike="noStrike" cap="none" normalizeH="0" baseline="0">
                          <a:ln>
                            <a:noFill/>
                          </a:ln>
                          <a:solidFill>
                            <a:srgbClr val="000000"/>
                          </a:solidFill>
                          <a:effectLst/>
                          <a:latin typeface="Times New Roman" pitchFamily="18" charset="0"/>
                          <a:cs typeface="Arial" pitchFamily="34" charset="0"/>
                        </a:rPr>
                        <a:t>false</a:t>
                      </a:r>
                      <a:endParaRPr kumimoji="0" lang="en-US" sz="2000" b="0" i="0" u="none" strike="noStrike" cap="none" normalizeH="0" baseline="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endParaRPr kumimoji="0" lang="en-US" sz="2000" b="0" i="0" u="none" strike="noStrike" cap="none" normalizeH="0" baseline="0" dirty="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1"/>
                  </a:ext>
                </a:extLst>
              </a:tr>
              <a:tr h="1341120">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1" i="0" u="none" strike="noStrike" cap="none" normalizeH="0" baseline="0">
                          <a:ln>
                            <a:noFill/>
                          </a:ln>
                          <a:solidFill>
                            <a:srgbClr val="FFFFFF"/>
                          </a:solidFill>
                          <a:effectLst/>
                          <a:latin typeface="Times New Roman" pitchFamily="18" charset="0"/>
                          <a:cs typeface="Arial" pitchFamily="34" charset="0"/>
                        </a:rPr>
                        <a:t>false</a:t>
                      </a:r>
                      <a:endParaRPr kumimoji="0" lang="en-US" sz="2000" b="1" i="0" u="none" strike="noStrike" cap="none" normalizeH="0" baseline="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0" i="0" u="none" strike="noStrike" cap="none" normalizeH="0" baseline="0">
                          <a:ln>
                            <a:noFill/>
                          </a:ln>
                          <a:solidFill>
                            <a:srgbClr val="000000"/>
                          </a:solidFill>
                          <a:effectLst/>
                          <a:latin typeface="Times New Roman" pitchFamily="18" charset="0"/>
                          <a:cs typeface="Arial" pitchFamily="34" charset="0"/>
                        </a:rPr>
                        <a:t>true</a:t>
                      </a:r>
                      <a:endParaRPr kumimoji="0" lang="en-US" sz="2000" b="0" i="0" u="none" strike="noStrike" cap="none" normalizeH="0" baseline="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0" i="0" u="none" strike="noStrike" cap="none" normalizeH="0" baseline="0">
                          <a:ln>
                            <a:noFill/>
                          </a:ln>
                          <a:solidFill>
                            <a:srgbClr val="000000"/>
                          </a:solidFill>
                          <a:effectLst/>
                          <a:latin typeface="Times New Roman" pitchFamily="18" charset="0"/>
                          <a:cs typeface="Arial" pitchFamily="34" charset="0"/>
                        </a:rPr>
                        <a:t>true</a:t>
                      </a:r>
                      <a:endParaRPr kumimoji="0" lang="en-US" sz="2000" b="0" i="0" u="none" strike="noStrike" cap="none" normalizeH="0" baseline="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0" i="0" u="none" strike="noStrike" cap="none" normalizeH="0" baseline="0" dirty="0">
                          <a:ln>
                            <a:noFill/>
                          </a:ln>
                          <a:solidFill>
                            <a:srgbClr val="000000"/>
                          </a:solidFill>
                          <a:effectLst/>
                          <a:latin typeface="Times New Roman" pitchFamily="18" charset="0"/>
                          <a:cs typeface="Arial" pitchFamily="34" charset="0"/>
                        </a:rPr>
                        <a:t> </a:t>
                      </a:r>
                      <a:r>
                        <a:rPr kumimoji="0" lang="en-US" sz="2000" b="0" i="0" u="none" strike="noStrike" cap="none" normalizeH="0" baseline="0" dirty="0">
                          <a:ln>
                            <a:noFill/>
                          </a:ln>
                          <a:solidFill>
                            <a:srgbClr val="000000"/>
                          </a:solidFill>
                          <a:effectLst/>
                          <a:latin typeface="Times New Roman" pitchFamily="18" charset="0"/>
                          <a:cs typeface="Arial" pitchFamily="34" charset="0"/>
                        </a:rPr>
                        <a:t>(age &gt; 34) || (weight &lt;= 140) is true, because (age &gt; 34) </a:t>
                      </a:r>
                      <a:r>
                        <a:rPr kumimoji="0" lang="en-US" sz="2000" b="0" i="0" u="none" strike="noStrike" cap="none" normalizeH="0" baseline="0">
                          <a:ln>
                            <a:noFill/>
                          </a:ln>
                          <a:solidFill>
                            <a:srgbClr val="000000"/>
                          </a:solidFill>
                          <a:effectLst/>
                          <a:latin typeface="Times New Roman" pitchFamily="18" charset="0"/>
                          <a:cs typeface="Arial" pitchFamily="34" charset="0"/>
                        </a:rPr>
                        <a:t>is false, </a:t>
                      </a:r>
                      <a:r>
                        <a:rPr kumimoji="0" lang="en-US" sz="2000" b="0" i="0" u="none" strike="noStrike" cap="none" normalizeH="0" baseline="0" dirty="0">
                          <a:ln>
                            <a:noFill/>
                          </a:ln>
                          <a:solidFill>
                            <a:srgbClr val="000000"/>
                          </a:solidFill>
                          <a:effectLst/>
                          <a:latin typeface="Times New Roman" pitchFamily="18" charset="0"/>
                          <a:cs typeface="Arial" pitchFamily="34" charset="0"/>
                        </a:rPr>
                        <a:t>but (weight &lt;= 140) is true.</a:t>
                      </a:r>
                      <a:endParaRPr kumimoji="0" lang="en-US" sz="2000" b="0" i="0" u="none" strike="noStrike" cap="none" normalizeH="0" baseline="0" dirty="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2"/>
                  </a:ext>
                </a:extLst>
              </a:tr>
              <a:tr h="1544321">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1" i="0" u="none" strike="noStrike" cap="none" normalizeH="0" baseline="0">
                          <a:ln>
                            <a:noFill/>
                          </a:ln>
                          <a:solidFill>
                            <a:srgbClr val="FFFFFF"/>
                          </a:solidFill>
                          <a:effectLst/>
                          <a:latin typeface="Times New Roman" pitchFamily="18" charset="0"/>
                          <a:cs typeface="Arial" pitchFamily="34" charset="0"/>
                        </a:rPr>
                        <a:t>true</a:t>
                      </a:r>
                      <a:endParaRPr kumimoji="0" lang="en-US" sz="2000" b="1" i="0" u="none" strike="noStrike" cap="none" normalizeH="0" baseline="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0" i="0" u="none" strike="noStrike" cap="none" normalizeH="0" baseline="0">
                          <a:ln>
                            <a:noFill/>
                          </a:ln>
                          <a:solidFill>
                            <a:srgbClr val="000000"/>
                          </a:solidFill>
                          <a:effectLst/>
                          <a:latin typeface="Times New Roman" pitchFamily="18" charset="0"/>
                          <a:cs typeface="Arial" pitchFamily="34" charset="0"/>
                        </a:rPr>
                        <a:t>false</a:t>
                      </a:r>
                      <a:endParaRPr kumimoji="0" lang="en-US" sz="2000" b="0" i="0" u="none" strike="noStrike" cap="none" normalizeH="0" baseline="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1800" b="0" i="0" u="none" strike="noStrike" cap="none" normalizeH="0" baseline="0" dirty="0">
                          <a:ln>
                            <a:noFill/>
                          </a:ln>
                          <a:solidFill>
                            <a:srgbClr val="000000"/>
                          </a:solidFill>
                          <a:effectLst/>
                          <a:latin typeface="Times New Roman" pitchFamily="18" charset="0"/>
                          <a:cs typeface="Arial" pitchFamily="34" charset="0"/>
                        </a:rPr>
                        <a:t>true</a:t>
                      </a:r>
                      <a:endParaRPr kumimoji="0" lang="en-US" sz="2400" b="0" i="0" u="none" strike="noStrike" cap="none" normalizeH="0" baseline="0" dirty="0">
                        <a:ln>
                          <a:noFill/>
                        </a:ln>
                        <a:solidFill>
                          <a:srgbClr val="000080"/>
                        </a:solidFill>
                        <a:effectLst/>
                        <a:latin typeface="Goudy Sans Medium"/>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457200" algn="l"/>
                          <a:tab pos="938213" algn="ctr"/>
                          <a:tab pos="2025650" algn="ctr"/>
                          <a:tab pos="3052763" algn="ctr"/>
                          <a:tab pos="4090988" algn="ctr"/>
                        </a:tabLst>
                      </a:pPr>
                      <a:r>
                        <a:rPr kumimoji="0" lang="en-US" sz="2400" b="0" i="0" u="none" strike="noStrike" cap="none" normalizeH="0" baseline="0" dirty="0">
                          <a:ln>
                            <a:noFill/>
                          </a:ln>
                          <a:solidFill>
                            <a:srgbClr val="000000"/>
                          </a:solidFill>
                          <a:effectLst/>
                          <a:latin typeface="Times New Roman" pitchFamily="18" charset="0"/>
                          <a:cs typeface="Arial" pitchFamily="34" charset="0"/>
                        </a:rPr>
                        <a:t>(age &gt; 14) || (weight &gt;= 150) is false, because (age &gt; 14) is true.</a:t>
                      </a:r>
                      <a:endParaRPr kumimoji="0" lang="en-US" sz="2000" b="0" i="0" u="none" strike="noStrike" cap="none" normalizeH="0" baseline="0" dirty="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3"/>
                  </a:ext>
                </a:extLst>
              </a:tr>
              <a:tr h="731520">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1" i="0" u="none" strike="noStrike" cap="none" normalizeH="0" baseline="0">
                          <a:ln>
                            <a:noFill/>
                          </a:ln>
                          <a:solidFill>
                            <a:srgbClr val="FFFFFF"/>
                          </a:solidFill>
                          <a:effectLst/>
                          <a:latin typeface="Times New Roman" pitchFamily="18" charset="0"/>
                          <a:cs typeface="Arial" pitchFamily="34" charset="0"/>
                        </a:rPr>
                        <a:t>true</a:t>
                      </a:r>
                      <a:endParaRPr kumimoji="0" lang="en-US" sz="2000" b="1" i="0" u="none" strike="noStrike" cap="none" normalizeH="0" baseline="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0" i="0" u="none" strike="noStrike" cap="none" normalizeH="0" baseline="0">
                          <a:ln>
                            <a:noFill/>
                          </a:ln>
                          <a:solidFill>
                            <a:srgbClr val="000000"/>
                          </a:solidFill>
                          <a:effectLst/>
                          <a:latin typeface="Times New Roman" pitchFamily="18" charset="0"/>
                          <a:cs typeface="Arial" pitchFamily="34" charset="0"/>
                        </a:rPr>
                        <a:t>true</a:t>
                      </a:r>
                      <a:endParaRPr kumimoji="0" lang="en-US" sz="2000" b="0" i="0" u="none" strike="noStrike" cap="none" normalizeH="0" baseline="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1800" b="0" i="0" u="none" strike="noStrike" cap="none" normalizeH="0" baseline="0">
                          <a:ln>
                            <a:noFill/>
                          </a:ln>
                          <a:solidFill>
                            <a:srgbClr val="000000"/>
                          </a:solidFill>
                          <a:effectLst/>
                          <a:latin typeface="Times New Roman" pitchFamily="18" charset="0"/>
                          <a:cs typeface="Arial" pitchFamily="34" charset="0"/>
                        </a:rPr>
                        <a:t>true</a:t>
                      </a:r>
                      <a:endParaRPr kumimoji="0" lang="en-US" sz="2400" b="0" i="0" u="none" strike="noStrike" cap="none" normalizeH="0" baseline="0">
                        <a:ln>
                          <a:noFill/>
                        </a:ln>
                        <a:solidFill>
                          <a:srgbClr val="000080"/>
                        </a:solidFill>
                        <a:effectLst/>
                        <a:latin typeface="Goudy Sans Medium"/>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Times New Roman" pitchFamily="18" charset="0"/>
                          <a:cs typeface="Arial" pitchFamily="34" charset="0"/>
                        </a:rPr>
                        <a:t> </a:t>
                      </a:r>
                      <a:endParaRPr kumimoji="0" lang="en-US" sz="3600" b="0" i="0" u="none" strike="noStrike" cap="none" normalizeH="0" baseline="0">
                        <a:ln>
                          <a:noFill/>
                        </a:ln>
                        <a:solidFill>
                          <a:srgbClr val="000080"/>
                        </a:solidFill>
                        <a:effectLst/>
                        <a:latin typeface="Goudy Sans Book"/>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Number Placeholder 4">
            <a:extLst>
              <a:ext uri="{FF2B5EF4-FFF2-40B4-BE49-F238E27FC236}">
                <a16:creationId xmlns:a16="http://schemas.microsoft.com/office/drawing/2014/main" id="{EEDC388A-1093-A38E-F07B-971AEA4F3E0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1B64678-EEC7-794B-8166-8EA0EEE61E34}" type="slidenum">
              <a:rPr lang="en-US" altLang="en-US" sz="1400"/>
              <a:pPr>
                <a:spcBef>
                  <a:spcPct val="0"/>
                </a:spcBef>
                <a:buClrTx/>
                <a:buSzTx/>
                <a:buFontTx/>
                <a:buNone/>
              </a:pPr>
              <a:t>87</a:t>
            </a:fld>
            <a:endParaRPr lang="en-US" altLang="en-US" sz="1400"/>
          </a:p>
        </p:txBody>
      </p:sp>
      <p:sp>
        <p:nvSpPr>
          <p:cNvPr id="139266" name="Rectangle 2">
            <a:extLst>
              <a:ext uri="{FF2B5EF4-FFF2-40B4-BE49-F238E27FC236}">
                <a16:creationId xmlns:a16="http://schemas.microsoft.com/office/drawing/2014/main" id="{90B16457-BF82-F42B-A15A-E6285B9C7850}"/>
              </a:ext>
            </a:extLst>
          </p:cNvPr>
          <p:cNvSpPr>
            <a:spLocks noGrp="1" noChangeArrowheads="1"/>
          </p:cNvSpPr>
          <p:nvPr>
            <p:ph type="title"/>
          </p:nvPr>
        </p:nvSpPr>
        <p:spPr>
          <a:xfrm>
            <a:off x="533400" y="0"/>
            <a:ext cx="7772400" cy="1371600"/>
          </a:xfrm>
        </p:spPr>
        <p:txBody>
          <a:bodyPr/>
          <a:lstStyle/>
          <a:p>
            <a:r>
              <a:rPr lang="en-US" altLang="en-US"/>
              <a:t>Truth Table for Operator ^</a:t>
            </a:r>
          </a:p>
        </p:txBody>
      </p:sp>
      <p:sp>
        <p:nvSpPr>
          <p:cNvPr id="139267" name="Rectangle 3">
            <a:extLst>
              <a:ext uri="{FF2B5EF4-FFF2-40B4-BE49-F238E27FC236}">
                <a16:creationId xmlns:a16="http://schemas.microsoft.com/office/drawing/2014/main" id="{BD735FF4-46BF-3A0F-0CD4-83B47E431D45}"/>
              </a:ext>
            </a:extLst>
          </p:cNvPr>
          <p:cNvSpPr>
            <a:spLocks noChangeArrowheads="1"/>
          </p:cNvSpPr>
          <p:nvPr/>
        </p:nvSpPr>
        <p:spPr bwMode="auto">
          <a:xfrm>
            <a:off x="2052638"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9268" name="Rectangle 4">
            <a:extLst>
              <a:ext uri="{FF2B5EF4-FFF2-40B4-BE49-F238E27FC236}">
                <a16:creationId xmlns:a16="http://schemas.microsoft.com/office/drawing/2014/main" id="{B86D3E83-F684-BE6C-1F8B-5F634F747E1C}"/>
              </a:ext>
            </a:extLst>
          </p:cNvPr>
          <p:cNvSpPr>
            <a:spLocks noChangeArrowheads="1"/>
          </p:cNvSpPr>
          <p:nvPr/>
        </p:nvSpPr>
        <p:spPr bwMode="auto">
          <a:xfrm>
            <a:off x="2052638"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9269" name="Rectangle 7">
            <a:extLst>
              <a:ext uri="{FF2B5EF4-FFF2-40B4-BE49-F238E27FC236}">
                <a16:creationId xmlns:a16="http://schemas.microsoft.com/office/drawing/2014/main" id="{8046EF10-410A-51E0-FE95-8006A330B4ED}"/>
              </a:ext>
            </a:extLst>
          </p:cNvPr>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 name="Table 1">
            <a:extLst>
              <a:ext uri="{FF2B5EF4-FFF2-40B4-BE49-F238E27FC236}">
                <a16:creationId xmlns:a16="http://schemas.microsoft.com/office/drawing/2014/main" id="{428EC9CD-D663-460D-8388-7CDA0C1BEA12}"/>
              </a:ext>
            </a:extLst>
          </p:cNvPr>
          <p:cNvGraphicFramePr>
            <a:graphicFrameLocks noGrp="1"/>
          </p:cNvGraphicFramePr>
          <p:nvPr/>
        </p:nvGraphicFramePr>
        <p:xfrm>
          <a:off x="193675" y="1316038"/>
          <a:ext cx="8680450" cy="5175250"/>
        </p:xfrm>
        <a:graphic>
          <a:graphicData uri="http://schemas.openxmlformats.org/drawingml/2006/table">
            <a:tbl>
              <a:tblPr/>
              <a:tblGrid>
                <a:gridCol w="831850">
                  <a:extLst>
                    <a:ext uri="{9D8B030D-6E8A-4147-A177-3AD203B41FA5}">
                      <a16:colId xmlns:a16="http://schemas.microsoft.com/office/drawing/2014/main" val="20000"/>
                    </a:ext>
                  </a:extLst>
                </a:gridCol>
                <a:gridCol w="830263">
                  <a:extLst>
                    <a:ext uri="{9D8B030D-6E8A-4147-A177-3AD203B41FA5}">
                      <a16:colId xmlns:a16="http://schemas.microsoft.com/office/drawing/2014/main" val="20001"/>
                    </a:ext>
                  </a:extLst>
                </a:gridCol>
                <a:gridCol w="892175">
                  <a:extLst>
                    <a:ext uri="{9D8B030D-6E8A-4147-A177-3AD203B41FA5}">
                      <a16:colId xmlns:a16="http://schemas.microsoft.com/office/drawing/2014/main" val="20002"/>
                    </a:ext>
                  </a:extLst>
                </a:gridCol>
                <a:gridCol w="6126162">
                  <a:extLst>
                    <a:ext uri="{9D8B030D-6E8A-4147-A177-3AD203B41FA5}">
                      <a16:colId xmlns:a16="http://schemas.microsoft.com/office/drawing/2014/main" val="20003"/>
                    </a:ext>
                  </a:extLst>
                </a:gridCol>
              </a:tblGrid>
              <a:tr h="631902">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1" i="0" u="none" strike="noStrike" cap="none" normalizeH="0" baseline="0" dirty="0">
                          <a:ln>
                            <a:noFill/>
                          </a:ln>
                          <a:solidFill>
                            <a:srgbClr val="FFFFFF"/>
                          </a:solidFill>
                          <a:effectLst/>
                          <a:latin typeface="Times New Roman" pitchFamily="18" charset="0"/>
                          <a:cs typeface="Arial" pitchFamily="34" charset="0"/>
                        </a:rPr>
                        <a:t>p</a:t>
                      </a:r>
                      <a:r>
                        <a:rPr kumimoji="0" lang="en-US" sz="2000" b="1" i="0" u="none" strike="noStrike" cap="none" normalizeH="0" baseline="-25000" dirty="0">
                          <a:ln>
                            <a:noFill/>
                          </a:ln>
                          <a:solidFill>
                            <a:srgbClr val="FFFFFF"/>
                          </a:solidFill>
                          <a:effectLst/>
                          <a:latin typeface="Times New Roman" pitchFamily="18" charset="0"/>
                          <a:cs typeface="Arial" pitchFamily="34" charset="0"/>
                        </a:rPr>
                        <a:t>1</a:t>
                      </a:r>
                      <a:endParaRPr kumimoji="0" lang="en-US" sz="1800" b="1" i="0" u="none" strike="noStrike" cap="none" normalizeH="0" baseline="0" dirty="0">
                        <a:ln>
                          <a:noFill/>
                        </a:ln>
                        <a:solidFill>
                          <a:srgbClr val="FFFFFF"/>
                        </a:solidFill>
                        <a:effectLst/>
                        <a:latin typeface="I Times Italic"/>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1" i="0" u="none" strike="noStrike" cap="none" normalizeH="0" baseline="0">
                          <a:ln>
                            <a:noFill/>
                          </a:ln>
                          <a:solidFill>
                            <a:srgbClr val="FFFFFF"/>
                          </a:solidFill>
                          <a:effectLst/>
                          <a:latin typeface="Times New Roman" pitchFamily="18" charset="0"/>
                          <a:cs typeface="Arial" pitchFamily="34" charset="0"/>
                        </a:rPr>
                        <a:t>p</a:t>
                      </a:r>
                      <a:r>
                        <a:rPr kumimoji="0" lang="en-US" sz="2000" b="1" i="0" u="none" strike="noStrike" cap="none" normalizeH="0" baseline="-25000">
                          <a:ln>
                            <a:noFill/>
                          </a:ln>
                          <a:solidFill>
                            <a:srgbClr val="FFFFFF"/>
                          </a:solidFill>
                          <a:effectLst/>
                          <a:latin typeface="Times New Roman" pitchFamily="18" charset="0"/>
                          <a:cs typeface="Arial" pitchFamily="34" charset="0"/>
                        </a:rPr>
                        <a:t>2</a:t>
                      </a:r>
                      <a:endParaRPr kumimoji="0" lang="en-US" sz="1800" b="1" i="0" u="none" strike="noStrike" cap="none" normalizeH="0" baseline="0">
                        <a:ln>
                          <a:noFill/>
                        </a:ln>
                        <a:solidFill>
                          <a:srgbClr val="FFFFFF"/>
                        </a:solidFill>
                        <a:effectLst/>
                        <a:latin typeface="I Times Italic"/>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1" i="0" u="none" strike="noStrike" cap="none" normalizeH="0" baseline="0">
                          <a:ln>
                            <a:noFill/>
                          </a:ln>
                          <a:solidFill>
                            <a:srgbClr val="FFFFFF"/>
                          </a:solidFill>
                          <a:effectLst/>
                          <a:latin typeface="Times New Roman" pitchFamily="18" charset="0"/>
                          <a:cs typeface="Arial" pitchFamily="34" charset="0"/>
                        </a:rPr>
                        <a:t>p</a:t>
                      </a:r>
                      <a:r>
                        <a:rPr kumimoji="0" lang="en-US" sz="2000" b="1" i="0" u="none" strike="noStrike" cap="none" normalizeH="0" baseline="-25000">
                          <a:ln>
                            <a:noFill/>
                          </a:ln>
                          <a:solidFill>
                            <a:srgbClr val="FFFFFF"/>
                          </a:solidFill>
                          <a:effectLst/>
                          <a:latin typeface="Times New Roman" pitchFamily="18" charset="0"/>
                          <a:cs typeface="Arial" pitchFamily="34" charset="0"/>
                        </a:rPr>
                        <a:t>1 </a:t>
                      </a:r>
                      <a:r>
                        <a:rPr kumimoji="0" lang="en-US" sz="2000" b="1" i="0" u="none" strike="noStrike" cap="none" normalizeH="0" baseline="0">
                          <a:ln>
                            <a:noFill/>
                          </a:ln>
                          <a:solidFill>
                            <a:srgbClr val="FFFFFF"/>
                          </a:solidFill>
                          <a:effectLst/>
                          <a:latin typeface="Times New Roman" pitchFamily="18" charset="0"/>
                          <a:cs typeface="Arial" pitchFamily="34" charset="0"/>
                        </a:rPr>
                        <a:t>^</a:t>
                      </a:r>
                      <a:r>
                        <a:rPr kumimoji="0" lang="en-US" sz="2000" b="1" i="0" u="none" strike="noStrike" cap="none" normalizeH="0" baseline="-25000">
                          <a:ln>
                            <a:noFill/>
                          </a:ln>
                          <a:solidFill>
                            <a:srgbClr val="FFFFFF"/>
                          </a:solidFill>
                          <a:effectLst/>
                          <a:latin typeface="Times New Roman" pitchFamily="18" charset="0"/>
                          <a:cs typeface="Arial" pitchFamily="34" charset="0"/>
                        </a:rPr>
                        <a:t> </a:t>
                      </a:r>
                      <a:r>
                        <a:rPr kumimoji="0" lang="en-US" sz="2000" b="1" i="0" u="none" strike="noStrike" cap="none" normalizeH="0" baseline="0">
                          <a:ln>
                            <a:noFill/>
                          </a:ln>
                          <a:solidFill>
                            <a:srgbClr val="FFFFFF"/>
                          </a:solidFill>
                          <a:effectLst/>
                          <a:latin typeface="Times New Roman" pitchFamily="18" charset="0"/>
                          <a:cs typeface="Arial" pitchFamily="34" charset="0"/>
                        </a:rPr>
                        <a:t>p</a:t>
                      </a:r>
                      <a:r>
                        <a:rPr kumimoji="0" lang="en-US" sz="2000" b="1" i="0" u="none" strike="noStrike" cap="none" normalizeH="0" baseline="-25000">
                          <a:ln>
                            <a:noFill/>
                          </a:ln>
                          <a:solidFill>
                            <a:srgbClr val="FFFFFF"/>
                          </a:solidFill>
                          <a:effectLst/>
                          <a:latin typeface="Times New Roman" pitchFamily="18" charset="0"/>
                          <a:cs typeface="Arial" pitchFamily="34" charset="0"/>
                        </a:rPr>
                        <a:t>2</a:t>
                      </a:r>
                      <a:endParaRPr kumimoji="0" lang="en-US" sz="1800" b="1" i="0" u="none" strike="noStrike" cap="none" normalizeH="0" baseline="0">
                        <a:ln>
                          <a:noFill/>
                        </a:ln>
                        <a:solidFill>
                          <a:srgbClr val="FFFFFF"/>
                        </a:solidFill>
                        <a:effectLst/>
                        <a:latin typeface="I Times Italic"/>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1" i="0" u="none" strike="noStrike" cap="none" normalizeH="0" baseline="0">
                          <a:ln>
                            <a:noFill/>
                          </a:ln>
                          <a:solidFill>
                            <a:srgbClr val="FFFFFF"/>
                          </a:solidFill>
                          <a:effectLst/>
                          <a:latin typeface="Times New Roman" pitchFamily="18" charset="0"/>
                          <a:cs typeface="Arial" pitchFamily="34" charset="0"/>
                        </a:rPr>
                        <a:t>Example (assume age = 24, weight = 140)</a:t>
                      </a:r>
                      <a:endParaRPr kumimoji="0" lang="en-US" sz="1800" b="1" i="0" u="none" strike="noStrike" cap="none" normalizeH="0" baseline="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376532">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1" i="0" u="none" strike="noStrike" cap="none" normalizeH="0" baseline="0">
                          <a:ln>
                            <a:noFill/>
                          </a:ln>
                          <a:solidFill>
                            <a:srgbClr val="FFFFFF"/>
                          </a:solidFill>
                          <a:effectLst/>
                          <a:latin typeface="Times New Roman" pitchFamily="18" charset="0"/>
                          <a:cs typeface="Arial" pitchFamily="34" charset="0"/>
                        </a:rPr>
                        <a:t>false</a:t>
                      </a:r>
                      <a:endParaRPr kumimoji="0" lang="en-US" sz="1800" b="1" i="0" u="none" strike="noStrike" cap="none" normalizeH="0" baseline="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0" i="0" u="none" strike="noStrike" cap="none" normalizeH="0" baseline="0">
                          <a:ln>
                            <a:noFill/>
                          </a:ln>
                          <a:solidFill>
                            <a:srgbClr val="000000"/>
                          </a:solidFill>
                          <a:effectLst/>
                          <a:latin typeface="Times New Roman" pitchFamily="18" charset="0"/>
                          <a:cs typeface="Arial" pitchFamily="34" charset="0"/>
                        </a:rPr>
                        <a:t>false</a:t>
                      </a:r>
                      <a:endParaRPr kumimoji="0" lang="en-US" sz="1800" b="0" i="0" u="none" strike="noStrike" cap="none" normalizeH="0" baseline="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0" i="0" u="none" strike="noStrike" cap="none" normalizeH="0" baseline="0">
                          <a:ln>
                            <a:noFill/>
                          </a:ln>
                          <a:solidFill>
                            <a:srgbClr val="000000"/>
                          </a:solidFill>
                          <a:effectLst/>
                          <a:latin typeface="Times New Roman" pitchFamily="18" charset="0"/>
                          <a:cs typeface="Arial" pitchFamily="34" charset="0"/>
                        </a:rPr>
                        <a:t>false</a:t>
                      </a:r>
                      <a:endParaRPr kumimoji="0" lang="en-US" sz="1800" b="0" i="0" u="none" strike="noStrike" cap="none" normalizeH="0" baseline="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defRPr/>
                      </a:pPr>
                      <a:r>
                        <a:rPr kumimoji="0" lang="en-US" sz="1800" b="0" i="0" u="none" strike="noStrike" cap="none" normalizeH="0" baseline="0" dirty="0">
                          <a:ln>
                            <a:noFill/>
                          </a:ln>
                          <a:solidFill>
                            <a:srgbClr val="000000"/>
                          </a:solidFill>
                          <a:effectLst/>
                          <a:latin typeface="Times New Roman" pitchFamily="18" charset="0"/>
                          <a:cs typeface="Arial" pitchFamily="34" charset="0"/>
                        </a:rPr>
                        <a:t>(age &gt; 34) ^ (weight &gt; 140) is true, because (age &gt; 34) is false and (weight &gt; 140) is false.</a:t>
                      </a:r>
                      <a:endParaRPr kumimoji="0" lang="en-US" sz="1600" b="0" i="0" u="none" strike="noStrike" cap="none" normalizeH="0" baseline="0" dirty="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1"/>
                  </a:ext>
                </a:extLst>
              </a:tr>
              <a:tr h="1158382">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1" i="0" u="none" strike="noStrike" cap="none" normalizeH="0" baseline="0">
                          <a:ln>
                            <a:noFill/>
                          </a:ln>
                          <a:solidFill>
                            <a:srgbClr val="FFFFFF"/>
                          </a:solidFill>
                          <a:effectLst/>
                          <a:latin typeface="Times New Roman" pitchFamily="18" charset="0"/>
                          <a:cs typeface="Arial" pitchFamily="34" charset="0"/>
                        </a:rPr>
                        <a:t>false</a:t>
                      </a:r>
                      <a:endParaRPr kumimoji="0" lang="en-US" sz="1800" b="1" i="0" u="none" strike="noStrike" cap="none" normalizeH="0" baseline="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0" i="0" u="none" strike="noStrike" cap="none" normalizeH="0" baseline="0">
                          <a:ln>
                            <a:noFill/>
                          </a:ln>
                          <a:solidFill>
                            <a:srgbClr val="000000"/>
                          </a:solidFill>
                          <a:effectLst/>
                          <a:latin typeface="Times New Roman" pitchFamily="18" charset="0"/>
                          <a:cs typeface="Arial" pitchFamily="34" charset="0"/>
                        </a:rPr>
                        <a:t>true</a:t>
                      </a:r>
                      <a:endParaRPr kumimoji="0" lang="en-US" sz="1800" b="0" i="0" u="none" strike="noStrike" cap="none" normalizeH="0" baseline="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0" i="0" u="none" strike="noStrike" cap="none" normalizeH="0" baseline="0">
                          <a:ln>
                            <a:noFill/>
                          </a:ln>
                          <a:solidFill>
                            <a:srgbClr val="000000"/>
                          </a:solidFill>
                          <a:effectLst/>
                          <a:latin typeface="Times New Roman" pitchFamily="18" charset="0"/>
                          <a:cs typeface="Arial" pitchFamily="34" charset="0"/>
                        </a:rPr>
                        <a:t>true</a:t>
                      </a:r>
                      <a:endParaRPr kumimoji="0" lang="en-US" sz="1800" b="0" i="0" u="none" strike="noStrike" cap="none" normalizeH="0" baseline="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defRPr/>
                      </a:pPr>
                      <a:r>
                        <a:rPr kumimoji="0" lang="en-US" sz="2000" b="0" i="0" u="none" strike="noStrike" cap="none" normalizeH="0" baseline="0" dirty="0">
                          <a:ln>
                            <a:noFill/>
                          </a:ln>
                          <a:solidFill>
                            <a:srgbClr val="000000"/>
                          </a:solidFill>
                          <a:effectLst/>
                          <a:latin typeface="Times New Roman" pitchFamily="18" charset="0"/>
                          <a:cs typeface="Arial" pitchFamily="34" charset="0"/>
                        </a:rPr>
                        <a:t> </a:t>
                      </a:r>
                      <a:r>
                        <a:rPr kumimoji="0" lang="en-US" sz="1800" b="0" i="0" u="none" strike="noStrike" cap="none" normalizeH="0" baseline="0" dirty="0">
                          <a:ln>
                            <a:noFill/>
                          </a:ln>
                          <a:solidFill>
                            <a:srgbClr val="000000"/>
                          </a:solidFill>
                          <a:effectLst/>
                          <a:latin typeface="Times New Roman" pitchFamily="18" charset="0"/>
                          <a:cs typeface="Arial" pitchFamily="34" charset="0"/>
                        </a:rPr>
                        <a:t>(age &gt; 34) ^ (weight &gt;= 140) is true, because (age &gt; 34) is false but (weight &gt;= 140) is true.</a:t>
                      </a:r>
                      <a:endParaRPr kumimoji="0" lang="en-US" sz="1600" b="0" i="0" u="none" strike="noStrike" cap="none" normalizeH="0" baseline="0" dirty="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2"/>
                  </a:ext>
                </a:extLst>
              </a:tr>
              <a:tr h="1376532">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1" i="0" u="none" strike="noStrike" cap="none" normalizeH="0" baseline="0">
                          <a:ln>
                            <a:noFill/>
                          </a:ln>
                          <a:solidFill>
                            <a:srgbClr val="FFFFFF"/>
                          </a:solidFill>
                          <a:effectLst/>
                          <a:latin typeface="Times New Roman" pitchFamily="18" charset="0"/>
                          <a:cs typeface="Arial" pitchFamily="34" charset="0"/>
                        </a:rPr>
                        <a:t>true</a:t>
                      </a:r>
                      <a:endParaRPr kumimoji="0" lang="en-US" sz="1800" b="1" i="0" u="none" strike="noStrike" cap="none" normalizeH="0" baseline="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0" i="0" u="none" strike="noStrike" cap="none" normalizeH="0" baseline="0">
                          <a:ln>
                            <a:noFill/>
                          </a:ln>
                          <a:solidFill>
                            <a:srgbClr val="000000"/>
                          </a:solidFill>
                          <a:effectLst/>
                          <a:latin typeface="Times New Roman" pitchFamily="18" charset="0"/>
                          <a:cs typeface="Arial" pitchFamily="34" charset="0"/>
                        </a:rPr>
                        <a:t>false</a:t>
                      </a:r>
                      <a:endParaRPr kumimoji="0" lang="en-US" sz="1800" b="0" i="0" u="none" strike="noStrike" cap="none" normalizeH="0" baseline="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1600" b="0" i="0" u="none" strike="noStrike" cap="none" normalizeH="0" baseline="0">
                          <a:ln>
                            <a:noFill/>
                          </a:ln>
                          <a:solidFill>
                            <a:srgbClr val="000000"/>
                          </a:solidFill>
                          <a:effectLst/>
                          <a:latin typeface="Times New Roman" pitchFamily="18" charset="0"/>
                          <a:cs typeface="Arial" pitchFamily="34" charset="0"/>
                        </a:rPr>
                        <a:t>true</a:t>
                      </a:r>
                      <a:endParaRPr kumimoji="0" lang="en-US" sz="2000" b="0" i="0" u="none" strike="noStrike" cap="none" normalizeH="0" baseline="0">
                        <a:ln>
                          <a:noFill/>
                        </a:ln>
                        <a:solidFill>
                          <a:srgbClr val="000080"/>
                        </a:solidFill>
                        <a:effectLst/>
                        <a:latin typeface="Goudy Sans Medium"/>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457200" algn="l"/>
                          <a:tab pos="938213" algn="ctr"/>
                          <a:tab pos="2025650" algn="ctr"/>
                          <a:tab pos="3052763" algn="ctr"/>
                          <a:tab pos="4090988" algn="ctr"/>
                        </a:tabLst>
                      </a:pPr>
                      <a:r>
                        <a:rPr kumimoji="0" lang="en-US" sz="2000" b="0" i="0" u="none" strike="noStrike" cap="none" normalizeH="0" baseline="0" dirty="0">
                          <a:ln>
                            <a:noFill/>
                          </a:ln>
                          <a:solidFill>
                            <a:srgbClr val="000000"/>
                          </a:solidFill>
                          <a:effectLst/>
                          <a:latin typeface="Times New Roman" pitchFamily="18" charset="0"/>
                          <a:cs typeface="Arial" pitchFamily="34" charset="0"/>
                        </a:rPr>
                        <a:t>(age &gt; 14) ^ (weight &gt; 140) is true, because (age &gt; 14) is true and (weight &gt; 140) is false.</a:t>
                      </a:r>
                      <a:endParaRPr kumimoji="0" lang="en-US" sz="1800" b="0" i="0" u="none" strike="noStrike" cap="none" normalizeH="0" baseline="0" dirty="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3"/>
                  </a:ext>
                </a:extLst>
              </a:tr>
              <a:tr h="631902">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1" i="0" u="none" strike="noStrike" cap="none" normalizeH="0" baseline="0">
                          <a:ln>
                            <a:noFill/>
                          </a:ln>
                          <a:solidFill>
                            <a:srgbClr val="FFFFFF"/>
                          </a:solidFill>
                          <a:effectLst/>
                          <a:latin typeface="Times New Roman" pitchFamily="18" charset="0"/>
                          <a:cs typeface="Arial" pitchFamily="34" charset="0"/>
                        </a:rPr>
                        <a:t>true</a:t>
                      </a:r>
                      <a:endParaRPr kumimoji="0" lang="en-US" sz="1800" b="1" i="0" u="none" strike="noStrike" cap="none" normalizeH="0" baseline="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0" i="0" u="none" strike="noStrike" cap="none" normalizeH="0" baseline="0">
                          <a:ln>
                            <a:noFill/>
                          </a:ln>
                          <a:solidFill>
                            <a:srgbClr val="000000"/>
                          </a:solidFill>
                          <a:effectLst/>
                          <a:latin typeface="Times New Roman" pitchFamily="18" charset="0"/>
                          <a:cs typeface="Arial" pitchFamily="34" charset="0"/>
                        </a:rPr>
                        <a:t>true</a:t>
                      </a:r>
                      <a:endParaRPr kumimoji="0" lang="en-US" sz="1800" b="0" i="0" u="none" strike="noStrike" cap="none" normalizeH="0" baseline="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1600" b="0" i="0" u="none" strike="noStrike" cap="none" normalizeH="0" baseline="0">
                          <a:ln>
                            <a:noFill/>
                          </a:ln>
                          <a:solidFill>
                            <a:srgbClr val="000000"/>
                          </a:solidFill>
                          <a:effectLst/>
                          <a:latin typeface="Times New Roman" pitchFamily="18" charset="0"/>
                          <a:cs typeface="Arial" pitchFamily="34" charset="0"/>
                        </a:rPr>
                        <a:t>false</a:t>
                      </a:r>
                      <a:endParaRPr kumimoji="0" lang="en-US" sz="2000" b="0" i="0" u="none" strike="noStrike" cap="none" normalizeH="0" baseline="0">
                        <a:ln>
                          <a:noFill/>
                        </a:ln>
                        <a:solidFill>
                          <a:srgbClr val="000080"/>
                        </a:solidFill>
                        <a:effectLst/>
                        <a:latin typeface="Goudy Sans Medium"/>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itchFamily="18" charset="0"/>
                          <a:cs typeface="Arial" pitchFamily="34" charset="0"/>
                        </a:rPr>
                        <a:t> </a:t>
                      </a:r>
                      <a:endParaRPr kumimoji="0" lang="en-US" sz="1600" b="0" i="0" u="none" strike="noStrike" cap="none" normalizeH="0" baseline="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Number Placeholder 4">
            <a:extLst>
              <a:ext uri="{FF2B5EF4-FFF2-40B4-BE49-F238E27FC236}">
                <a16:creationId xmlns:a16="http://schemas.microsoft.com/office/drawing/2014/main" id="{1DF09DD0-B12E-8808-B872-45FD346AE60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680AC88-7D21-BD4A-87F7-EDBA4632D8E3}" type="slidenum">
              <a:rPr lang="en-US" altLang="en-US" sz="1400"/>
              <a:pPr>
                <a:spcBef>
                  <a:spcPct val="0"/>
                </a:spcBef>
                <a:buClrTx/>
                <a:buSzTx/>
                <a:buFontTx/>
                <a:buNone/>
              </a:pPr>
              <a:t>88</a:t>
            </a:fld>
            <a:endParaRPr lang="en-US" altLang="en-US" sz="1400"/>
          </a:p>
        </p:txBody>
      </p:sp>
      <p:sp>
        <p:nvSpPr>
          <p:cNvPr id="141314" name="Rectangle 2">
            <a:extLst>
              <a:ext uri="{FF2B5EF4-FFF2-40B4-BE49-F238E27FC236}">
                <a16:creationId xmlns:a16="http://schemas.microsoft.com/office/drawing/2014/main" id="{59996917-812A-6C86-F1F0-056E6E52ED28}"/>
              </a:ext>
            </a:extLst>
          </p:cNvPr>
          <p:cNvSpPr>
            <a:spLocks noGrp="1" noChangeArrowheads="1"/>
          </p:cNvSpPr>
          <p:nvPr>
            <p:ph type="title"/>
          </p:nvPr>
        </p:nvSpPr>
        <p:spPr>
          <a:xfrm>
            <a:off x="533400" y="0"/>
            <a:ext cx="7772400" cy="1371600"/>
          </a:xfrm>
        </p:spPr>
        <p:txBody>
          <a:bodyPr/>
          <a:lstStyle/>
          <a:p>
            <a:r>
              <a:rPr lang="en-US" altLang="en-US"/>
              <a:t>Examples</a:t>
            </a:r>
          </a:p>
        </p:txBody>
      </p:sp>
      <p:sp>
        <p:nvSpPr>
          <p:cNvPr id="141315" name="Text Box 3">
            <a:extLst>
              <a:ext uri="{FF2B5EF4-FFF2-40B4-BE49-F238E27FC236}">
                <a16:creationId xmlns:a16="http://schemas.microsoft.com/office/drawing/2014/main" id="{45C8CDC4-369B-169F-F5BF-E24021163923}"/>
              </a:ext>
            </a:extLst>
          </p:cNvPr>
          <p:cNvSpPr txBox="1">
            <a:spLocks noChangeArrowheads="1"/>
          </p:cNvSpPr>
          <p:nvPr/>
        </p:nvSpPr>
        <p:spPr bwMode="auto">
          <a:xfrm>
            <a:off x="381000" y="1371600"/>
            <a:ext cx="8534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1771650" algn="l"/>
                <a:tab pos="36576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1771650" algn="l"/>
                <a:tab pos="36576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1771650" algn="l"/>
                <a:tab pos="36576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1771650" algn="l"/>
                <a:tab pos="36576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1771650" algn="l"/>
                <a:tab pos="36576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2400"/>
              <a:t>Here is a program that checks whether a number is divisible by </a:t>
            </a:r>
            <a:r>
              <a:rPr lang="en-US" altLang="en-US" sz="2400" u="sng"/>
              <a:t>2</a:t>
            </a:r>
            <a:r>
              <a:rPr lang="en-US" altLang="en-US" sz="2400"/>
              <a:t> and </a:t>
            </a:r>
            <a:r>
              <a:rPr lang="en-US" altLang="en-US" sz="2400" u="sng"/>
              <a:t>3</a:t>
            </a:r>
            <a:r>
              <a:rPr lang="en-US" altLang="en-US" sz="2400"/>
              <a:t>, whether a number is divisible by </a:t>
            </a:r>
            <a:r>
              <a:rPr lang="en-US" altLang="en-US" sz="2400" u="sng"/>
              <a:t>2</a:t>
            </a:r>
            <a:r>
              <a:rPr lang="en-US" altLang="en-US" sz="2400"/>
              <a:t> or </a:t>
            </a:r>
            <a:r>
              <a:rPr lang="en-US" altLang="en-US" sz="2400" u="sng"/>
              <a:t>3</a:t>
            </a:r>
            <a:r>
              <a:rPr lang="en-US" altLang="en-US" sz="2400"/>
              <a:t>, and whether a number is divisible by </a:t>
            </a:r>
            <a:r>
              <a:rPr lang="en-US" altLang="en-US" sz="2400" u="sng"/>
              <a:t>2</a:t>
            </a:r>
            <a:r>
              <a:rPr lang="en-US" altLang="en-US" sz="2400"/>
              <a:t> or </a:t>
            </a:r>
            <a:r>
              <a:rPr lang="en-US" altLang="en-US" sz="2400" u="sng"/>
              <a:t>3</a:t>
            </a:r>
            <a:r>
              <a:rPr lang="en-US" altLang="en-US" sz="2400"/>
              <a:t> but not both:</a:t>
            </a:r>
          </a:p>
        </p:txBody>
      </p:sp>
      <p:sp>
        <p:nvSpPr>
          <p:cNvPr id="141316" name="Rectangle 8">
            <a:hlinkClick r:id="rId3"/>
            <a:extLst>
              <a:ext uri="{FF2B5EF4-FFF2-40B4-BE49-F238E27FC236}">
                <a16:creationId xmlns:a16="http://schemas.microsoft.com/office/drawing/2014/main" id="{F0D8FDEA-8215-F5CF-5E08-B0EB55A06529}"/>
              </a:ext>
            </a:extLst>
          </p:cNvPr>
          <p:cNvSpPr>
            <a:spLocks noChangeArrowheads="1"/>
          </p:cNvSpPr>
          <p:nvPr/>
        </p:nvSpPr>
        <p:spPr bwMode="auto">
          <a:xfrm>
            <a:off x="4765675" y="5426075"/>
            <a:ext cx="26193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TestBooleanOperators</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Slide Number Placeholder 4">
            <a:extLst>
              <a:ext uri="{FF2B5EF4-FFF2-40B4-BE49-F238E27FC236}">
                <a16:creationId xmlns:a16="http://schemas.microsoft.com/office/drawing/2014/main" id="{B48873F3-FC36-3B85-A2D1-AF27BFB2BD6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EEFE471-7CC9-7542-A3C2-0678801FC71C}" type="slidenum">
              <a:rPr lang="en-US" altLang="en-US" sz="1400"/>
              <a:pPr>
                <a:spcBef>
                  <a:spcPct val="0"/>
                </a:spcBef>
                <a:buClrTx/>
                <a:buSzTx/>
                <a:buFontTx/>
                <a:buNone/>
              </a:pPr>
              <a:t>89</a:t>
            </a:fld>
            <a:endParaRPr lang="en-US" altLang="en-US" sz="1400"/>
          </a:p>
        </p:txBody>
      </p:sp>
      <p:sp>
        <p:nvSpPr>
          <p:cNvPr id="143362" name="Rectangle 2">
            <a:extLst>
              <a:ext uri="{FF2B5EF4-FFF2-40B4-BE49-F238E27FC236}">
                <a16:creationId xmlns:a16="http://schemas.microsoft.com/office/drawing/2014/main" id="{5B21060D-1BF8-7BF6-DB58-B30406B5027D}"/>
              </a:ext>
            </a:extLst>
          </p:cNvPr>
          <p:cNvSpPr>
            <a:spLocks noGrp="1" noChangeArrowheads="1"/>
          </p:cNvSpPr>
          <p:nvPr>
            <p:ph type="title"/>
          </p:nvPr>
        </p:nvSpPr>
        <p:spPr>
          <a:xfrm>
            <a:off x="533400" y="0"/>
            <a:ext cx="7772400" cy="1371600"/>
          </a:xfrm>
        </p:spPr>
        <p:txBody>
          <a:bodyPr/>
          <a:lstStyle/>
          <a:p>
            <a:r>
              <a:rPr lang="en-US" altLang="en-US"/>
              <a:t>Examples</a:t>
            </a:r>
          </a:p>
        </p:txBody>
      </p:sp>
      <p:sp>
        <p:nvSpPr>
          <p:cNvPr id="143363" name="Text Box 3">
            <a:extLst>
              <a:ext uri="{FF2B5EF4-FFF2-40B4-BE49-F238E27FC236}">
                <a16:creationId xmlns:a16="http://schemas.microsoft.com/office/drawing/2014/main" id="{7CC34585-737E-6D24-32A8-6A0C6C310414}"/>
              </a:ext>
            </a:extLst>
          </p:cNvPr>
          <p:cNvSpPr txBox="1">
            <a:spLocks noChangeArrowheads="1"/>
          </p:cNvSpPr>
          <p:nvPr/>
        </p:nvSpPr>
        <p:spPr bwMode="auto">
          <a:xfrm>
            <a:off x="381000" y="1371600"/>
            <a:ext cx="8534400" cy="463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1771650" algn="l"/>
                <a:tab pos="36576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1771650" algn="l"/>
                <a:tab pos="36576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1771650" algn="l"/>
                <a:tab pos="36576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1771650" algn="l"/>
                <a:tab pos="36576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1771650" algn="l"/>
                <a:tab pos="36576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9pPr>
          </a:lstStyle>
          <a:p>
            <a:pPr>
              <a:spcBef>
                <a:spcPct val="50000"/>
              </a:spcBef>
              <a:buClrTx/>
              <a:buSzTx/>
              <a:buFontTx/>
              <a:buNone/>
            </a:pPr>
            <a:r>
              <a:rPr lang="en-US" altLang="en-US" sz="2200"/>
              <a:t>System.out.println("Is " + number + " divisible by 2 and 3? " +</a:t>
            </a:r>
          </a:p>
          <a:p>
            <a:pPr>
              <a:spcBef>
                <a:spcPct val="50000"/>
              </a:spcBef>
              <a:buClrTx/>
              <a:buSzTx/>
              <a:buFontTx/>
              <a:buNone/>
            </a:pPr>
            <a:r>
              <a:rPr lang="en-US" altLang="en-US" sz="2200"/>
              <a:t>  ((number % 2 == 0) &amp;&amp; (number % 3 == 0)));</a:t>
            </a:r>
          </a:p>
          <a:p>
            <a:pPr>
              <a:spcBef>
                <a:spcPct val="50000"/>
              </a:spcBef>
              <a:buClrTx/>
              <a:buSzTx/>
              <a:buFontTx/>
              <a:buNone/>
            </a:pPr>
            <a:r>
              <a:rPr lang="en-US" altLang="en-US" sz="2200"/>
              <a:t>  </a:t>
            </a:r>
          </a:p>
          <a:p>
            <a:pPr>
              <a:spcBef>
                <a:spcPct val="50000"/>
              </a:spcBef>
              <a:buClrTx/>
              <a:buSzTx/>
              <a:buFontTx/>
              <a:buNone/>
            </a:pPr>
            <a:r>
              <a:rPr lang="en-US" altLang="en-US" sz="2200"/>
              <a:t>System.out.println("Is " + num</a:t>
            </a:r>
            <a:r>
              <a:rPr lang="en-US" altLang="en-US" sz="2400"/>
              <a:t>ber</a:t>
            </a:r>
            <a:r>
              <a:rPr lang="en-US" altLang="en-US" sz="2200"/>
              <a:t> + " divisible by 2 or 3? " +</a:t>
            </a:r>
          </a:p>
          <a:p>
            <a:pPr>
              <a:spcBef>
                <a:spcPct val="50000"/>
              </a:spcBef>
              <a:buClrTx/>
              <a:buSzTx/>
              <a:buFontTx/>
              <a:buNone/>
            </a:pPr>
            <a:r>
              <a:rPr lang="en-US" altLang="en-US" sz="2200"/>
              <a:t>  ((num</a:t>
            </a:r>
            <a:r>
              <a:rPr lang="en-US" altLang="en-US" sz="2400"/>
              <a:t>ber</a:t>
            </a:r>
            <a:r>
              <a:rPr lang="en-US" altLang="en-US" sz="2200"/>
              <a:t> % 2 == 0) || (num</a:t>
            </a:r>
            <a:r>
              <a:rPr lang="en-US" altLang="en-US" sz="2400"/>
              <a:t>ber</a:t>
            </a:r>
            <a:r>
              <a:rPr lang="en-US" altLang="en-US" sz="2200"/>
              <a:t> % 3 == 0)));</a:t>
            </a:r>
          </a:p>
          <a:p>
            <a:pPr>
              <a:spcBef>
                <a:spcPct val="50000"/>
              </a:spcBef>
              <a:buClrTx/>
              <a:buSzTx/>
              <a:buFontTx/>
              <a:buNone/>
            </a:pPr>
            <a:r>
              <a:rPr lang="en-US" altLang="en-US" sz="2200"/>
              <a:t> </a:t>
            </a:r>
          </a:p>
          <a:p>
            <a:pPr>
              <a:spcBef>
                <a:spcPct val="50000"/>
              </a:spcBef>
              <a:buClrTx/>
              <a:buSzTx/>
              <a:buFontTx/>
              <a:buNone/>
            </a:pPr>
            <a:r>
              <a:rPr lang="en-US" altLang="en-US" sz="2200"/>
              <a:t> System.out.println("Is " + num</a:t>
            </a:r>
            <a:r>
              <a:rPr lang="en-US" altLang="en-US" sz="2400"/>
              <a:t>ber</a:t>
            </a:r>
            <a:r>
              <a:rPr lang="en-US" altLang="en-US" sz="2200"/>
              <a:t> + </a:t>
            </a:r>
          </a:p>
          <a:p>
            <a:pPr>
              <a:spcBef>
                <a:spcPct val="50000"/>
              </a:spcBef>
              <a:buClrTx/>
              <a:buSzTx/>
              <a:buFontTx/>
              <a:buNone/>
            </a:pPr>
            <a:r>
              <a:rPr lang="en-US" altLang="en-US" sz="2200"/>
              <a:t>   " divisible by 2 or 3, but not both? " +</a:t>
            </a:r>
          </a:p>
          <a:p>
            <a:pPr>
              <a:spcBef>
                <a:spcPct val="50000"/>
              </a:spcBef>
              <a:buClrTx/>
              <a:buSzTx/>
              <a:buFontTx/>
              <a:buNone/>
            </a:pPr>
            <a:r>
              <a:rPr lang="en-US" altLang="en-US" sz="2200"/>
              <a:t>   ((num</a:t>
            </a:r>
            <a:r>
              <a:rPr lang="en-US" altLang="en-US" sz="2400"/>
              <a:t>ber</a:t>
            </a:r>
            <a:r>
              <a:rPr lang="en-US" altLang="en-US" sz="2200"/>
              <a:t> % 2 == 0) ^ (num</a:t>
            </a:r>
            <a:r>
              <a:rPr lang="en-US" altLang="en-US" sz="2400"/>
              <a:t>ber</a:t>
            </a:r>
            <a:r>
              <a:rPr lang="en-US" altLang="en-US" sz="2200"/>
              <a:t> % 3 == 0))); </a:t>
            </a:r>
          </a:p>
        </p:txBody>
      </p:sp>
      <p:sp>
        <p:nvSpPr>
          <p:cNvPr id="143364" name="Rectangle 8">
            <a:hlinkClick r:id="rId3"/>
            <a:extLst>
              <a:ext uri="{FF2B5EF4-FFF2-40B4-BE49-F238E27FC236}">
                <a16:creationId xmlns:a16="http://schemas.microsoft.com/office/drawing/2014/main" id="{88C985FA-4598-24D1-968E-5C7810938F1D}"/>
              </a:ext>
            </a:extLst>
          </p:cNvPr>
          <p:cNvSpPr>
            <a:spLocks noChangeArrowheads="1"/>
          </p:cNvSpPr>
          <p:nvPr/>
        </p:nvSpPr>
        <p:spPr bwMode="auto">
          <a:xfrm>
            <a:off x="5676900" y="4887913"/>
            <a:ext cx="26209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TestBooleanOperators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4">
            <a:extLst>
              <a:ext uri="{FF2B5EF4-FFF2-40B4-BE49-F238E27FC236}">
                <a16:creationId xmlns:a16="http://schemas.microsoft.com/office/drawing/2014/main" id="{8B08AAC1-22D1-962A-97AA-BA3839DCFDB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29E5978-9663-334B-AD57-FA9C8F5C9606}" type="slidenum">
              <a:rPr lang="en-US" altLang="en-US" sz="1400"/>
              <a:pPr>
                <a:spcBef>
                  <a:spcPct val="0"/>
                </a:spcBef>
                <a:buClrTx/>
                <a:buSzTx/>
                <a:buFontTx/>
                <a:buNone/>
              </a:pPr>
              <a:t>9</a:t>
            </a:fld>
            <a:endParaRPr lang="en-US" altLang="en-US" sz="1400"/>
          </a:p>
        </p:txBody>
      </p:sp>
      <p:sp>
        <p:nvSpPr>
          <p:cNvPr id="20482" name="Rectangle 2">
            <a:extLst>
              <a:ext uri="{FF2B5EF4-FFF2-40B4-BE49-F238E27FC236}">
                <a16:creationId xmlns:a16="http://schemas.microsoft.com/office/drawing/2014/main" id="{8750CFC8-334E-FDE4-AF56-C734989BA082}"/>
              </a:ext>
            </a:extLst>
          </p:cNvPr>
          <p:cNvSpPr>
            <a:spLocks noGrp="1" noChangeArrowheads="1"/>
          </p:cNvSpPr>
          <p:nvPr>
            <p:ph type="title"/>
          </p:nvPr>
        </p:nvSpPr>
        <p:spPr>
          <a:xfrm>
            <a:off x="685800" y="0"/>
            <a:ext cx="7772400" cy="1428750"/>
          </a:xfrm>
        </p:spPr>
        <p:txBody>
          <a:bodyPr/>
          <a:lstStyle/>
          <a:p>
            <a:r>
              <a:rPr lang="en-US" altLang="en-US"/>
              <a:t>Assignment Statements</a:t>
            </a:r>
            <a:endParaRPr lang="en-US" altLang="en-US" b="1"/>
          </a:p>
        </p:txBody>
      </p:sp>
      <p:sp>
        <p:nvSpPr>
          <p:cNvPr id="20483" name="Rectangle 3">
            <a:extLst>
              <a:ext uri="{FF2B5EF4-FFF2-40B4-BE49-F238E27FC236}">
                <a16:creationId xmlns:a16="http://schemas.microsoft.com/office/drawing/2014/main" id="{393BEB80-ED74-40CF-0A94-BAFAFCF20FBC}"/>
              </a:ext>
            </a:extLst>
          </p:cNvPr>
          <p:cNvSpPr>
            <a:spLocks noGrp="1" noChangeArrowheads="1"/>
          </p:cNvSpPr>
          <p:nvPr>
            <p:ph type="body" idx="1"/>
          </p:nvPr>
        </p:nvSpPr>
        <p:spPr>
          <a:xfrm>
            <a:off x="309563" y="1371600"/>
            <a:ext cx="8529637" cy="2990850"/>
          </a:xfrm>
        </p:spPr>
        <p:txBody>
          <a:bodyPr/>
          <a:lstStyle/>
          <a:p>
            <a:pPr>
              <a:spcAft>
                <a:spcPct val="25000"/>
              </a:spcAft>
              <a:buFont typeface="Monotype Sorts" pitchFamily="2" charset="2"/>
              <a:buNone/>
            </a:pPr>
            <a:r>
              <a:rPr lang="en-US" altLang="en-US" sz="2600" b="1">
                <a:latin typeface="Courier New" panose="02070309020205020404" pitchFamily="49" charset="0"/>
              </a:rPr>
              <a:t>x = 1;          // Assign 1 to x;</a:t>
            </a:r>
          </a:p>
          <a:p>
            <a:pPr>
              <a:spcBef>
                <a:spcPct val="50000"/>
              </a:spcBef>
              <a:buFont typeface="Monotype Sorts" pitchFamily="2" charset="2"/>
              <a:buNone/>
            </a:pPr>
            <a:r>
              <a:rPr lang="en-US" altLang="en-US" sz="2600" b="1">
                <a:latin typeface="Courier New" panose="02070309020205020404" pitchFamily="49" charset="0"/>
              </a:rPr>
              <a:t>radius = 1.0;   // Assign 1.0 to radius;</a:t>
            </a:r>
          </a:p>
          <a:p>
            <a:pPr>
              <a:spcBef>
                <a:spcPct val="50000"/>
              </a:spcBef>
              <a:buFont typeface="Monotype Sorts" pitchFamily="2" charset="2"/>
              <a:buNone/>
            </a:pPr>
            <a:r>
              <a:rPr lang="en-US" altLang="en-US" sz="2600" b="1">
                <a:latin typeface="Courier New" panose="02070309020205020404" pitchFamily="49" charset="0"/>
              </a:rPr>
              <a:t>a = 'A';        // Assign 'A' to a;</a:t>
            </a:r>
            <a:br>
              <a:rPr lang="en-US" altLang="en-US" sz="2800">
                <a:latin typeface="Courier New" panose="02070309020205020404" pitchFamily="49" charset="0"/>
              </a:rPr>
            </a:br>
            <a:endParaRPr lang="en-US" altLang="en-US" sz="4400">
              <a:solidFill>
                <a:schemeClr val="tx2"/>
              </a:solidFill>
            </a:endParaRP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Title 1">
            <a:extLst>
              <a:ext uri="{FF2B5EF4-FFF2-40B4-BE49-F238E27FC236}">
                <a16:creationId xmlns:a16="http://schemas.microsoft.com/office/drawing/2014/main" id="{DE89B24D-14C1-E392-563E-10322F3EF5CE}"/>
              </a:ext>
            </a:extLst>
          </p:cNvPr>
          <p:cNvSpPr>
            <a:spLocks noGrp="1" noChangeArrowheads="1"/>
          </p:cNvSpPr>
          <p:nvPr>
            <p:ph type="title"/>
          </p:nvPr>
        </p:nvSpPr>
        <p:spPr/>
        <p:txBody>
          <a:bodyPr/>
          <a:lstStyle/>
          <a:p>
            <a:r>
              <a:rPr lang="en-US" altLang="en-US"/>
              <a:t>Control Statements: Loops</a:t>
            </a:r>
          </a:p>
        </p:txBody>
      </p:sp>
      <p:sp>
        <p:nvSpPr>
          <p:cNvPr id="145410" name="Slide Number Placeholder 3">
            <a:extLst>
              <a:ext uri="{FF2B5EF4-FFF2-40B4-BE49-F238E27FC236}">
                <a16:creationId xmlns:a16="http://schemas.microsoft.com/office/drawing/2014/main" id="{67AC8C6E-81B3-E788-5B03-A57B485DF8F2}"/>
              </a:ext>
            </a:extLst>
          </p:cNvPr>
          <p:cNvSpPr>
            <a:spLocks noGrp="1"/>
          </p:cNvSpPr>
          <p:nvPr>
            <p:ph type="sldNum" sz="quarter" idx="11"/>
          </p:nvPr>
        </p:nvSpPr>
        <p:spPr>
          <a:noFill/>
        </p:spPr>
        <p:txBody>
          <a:bodyPr/>
          <a:lstStyle>
            <a:lvl1pPr>
              <a:defRPr sz="1600">
                <a:solidFill>
                  <a:schemeClr val="tx1"/>
                </a:solidFill>
                <a:latin typeface="Times New Roman" panose="02020603050405020304" pitchFamily="18" charset="0"/>
                <a:cs typeface="Arial" panose="020B0604020202020204" pitchFamily="34" charset="0"/>
              </a:defRPr>
            </a:lvl1pPr>
            <a:lvl2pPr marL="742950" indent="-285750">
              <a:defRPr sz="1600">
                <a:solidFill>
                  <a:schemeClr val="tx1"/>
                </a:solidFill>
                <a:latin typeface="Times New Roman" panose="02020603050405020304" pitchFamily="18" charset="0"/>
                <a:cs typeface="Arial" panose="020B0604020202020204" pitchFamily="34" charset="0"/>
              </a:defRPr>
            </a:lvl2pPr>
            <a:lvl3pPr marL="1143000" indent="-228600">
              <a:defRPr sz="1600">
                <a:solidFill>
                  <a:schemeClr val="tx1"/>
                </a:solidFill>
                <a:latin typeface="Times New Roman" panose="02020603050405020304" pitchFamily="18" charset="0"/>
                <a:cs typeface="Arial" panose="020B0604020202020204" pitchFamily="34" charset="0"/>
              </a:defRPr>
            </a:lvl3pPr>
            <a:lvl4pPr marL="1600200" indent="-228600">
              <a:defRPr sz="1600">
                <a:solidFill>
                  <a:schemeClr val="tx1"/>
                </a:solidFill>
                <a:latin typeface="Times New Roman" panose="02020603050405020304" pitchFamily="18" charset="0"/>
                <a:cs typeface="Arial" panose="020B0604020202020204" pitchFamily="34" charset="0"/>
              </a:defRPr>
            </a:lvl4pPr>
            <a:lvl5pPr marL="2057400" indent="-228600">
              <a:defRPr sz="16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cs typeface="Arial" panose="020B0604020202020204" pitchFamily="34" charset="0"/>
              </a:defRPr>
            </a:lvl9pPr>
          </a:lstStyle>
          <a:p>
            <a:fld id="{61D7CD93-D0D7-6346-9923-6612FBBAE6D6}" type="slidenum">
              <a:rPr lang="en-US" altLang="en-US" sz="1400"/>
              <a:pPr/>
              <a:t>90</a:t>
            </a:fld>
            <a:endParaRPr lang="en-US" altLang="en-US" sz="1400"/>
          </a:p>
        </p:txBody>
      </p:sp>
      <p:sp>
        <p:nvSpPr>
          <p:cNvPr id="145411" name="Rectangle 3">
            <a:extLst>
              <a:ext uri="{FF2B5EF4-FFF2-40B4-BE49-F238E27FC236}">
                <a16:creationId xmlns:a16="http://schemas.microsoft.com/office/drawing/2014/main" id="{E253D218-EFBB-AB23-DF23-45A71B91F6CE}"/>
              </a:ext>
            </a:extLst>
          </p:cNvPr>
          <p:cNvSpPr txBox="1">
            <a:spLocks noChangeArrowheads="1"/>
          </p:cNvSpPr>
          <p:nvPr/>
        </p:nvSpPr>
        <p:spPr bwMode="auto">
          <a:xfrm>
            <a:off x="230188" y="1585913"/>
            <a:ext cx="868362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dirty="0"/>
              <a:t>Suppose that you need to print a string (e.g., "Welcome to Java!") a hundred times. It would be tedious to have to write the following statement a hundred times:</a:t>
            </a:r>
          </a:p>
          <a:p>
            <a:pPr>
              <a:lnSpc>
                <a:spcPct val="90000"/>
              </a:lnSpc>
              <a:buFont typeface="Monotype Sorts" pitchFamily="2" charset="2"/>
              <a:buNone/>
            </a:pPr>
            <a:endParaRPr lang="en-US" altLang="en-US" u="sng" dirty="0"/>
          </a:p>
          <a:p>
            <a:pPr>
              <a:lnSpc>
                <a:spcPct val="90000"/>
              </a:lnSpc>
              <a:buFont typeface="Monotype Sorts" pitchFamily="2" charset="2"/>
              <a:buNone/>
            </a:pPr>
            <a:r>
              <a:rPr lang="en-US" altLang="en-US" dirty="0" err="1"/>
              <a:t>System.out.println</a:t>
            </a:r>
            <a:r>
              <a:rPr lang="en-US" altLang="en-US" dirty="0"/>
              <a:t>("Welcome to Java!");</a:t>
            </a:r>
          </a:p>
          <a:p>
            <a:pPr>
              <a:lnSpc>
                <a:spcPct val="90000"/>
              </a:lnSpc>
              <a:buFont typeface="Monotype Sorts" pitchFamily="2" charset="2"/>
              <a:buNone/>
            </a:pPr>
            <a:endParaRPr lang="en-US" altLang="en-US" dirty="0"/>
          </a:p>
          <a:p>
            <a:pPr>
              <a:lnSpc>
                <a:spcPct val="90000"/>
              </a:lnSpc>
              <a:buFont typeface="Monotype Sorts" pitchFamily="2" charset="2"/>
              <a:buNone/>
            </a:pPr>
            <a:r>
              <a:rPr lang="en-US" altLang="en-US" dirty="0"/>
              <a:t>So, how do you solve this problem?</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4">
            <a:extLst>
              <a:ext uri="{FF2B5EF4-FFF2-40B4-BE49-F238E27FC236}">
                <a16:creationId xmlns:a16="http://schemas.microsoft.com/office/drawing/2014/main" id="{445E5FFB-D31D-24B4-57CE-90E11A57D60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C5B4695-ACB6-5E4A-8381-8ED90E307865}" type="slidenum">
              <a:rPr lang="en-US" altLang="en-US" sz="1400"/>
              <a:pPr>
                <a:spcBef>
                  <a:spcPct val="0"/>
                </a:spcBef>
                <a:buClrTx/>
                <a:buSzTx/>
                <a:buFontTx/>
                <a:buNone/>
              </a:pPr>
              <a:t>91</a:t>
            </a:fld>
            <a:endParaRPr lang="en-US" altLang="en-US" sz="1400"/>
          </a:p>
        </p:txBody>
      </p:sp>
      <p:sp>
        <p:nvSpPr>
          <p:cNvPr id="146434" name="Rectangle 2">
            <a:extLst>
              <a:ext uri="{FF2B5EF4-FFF2-40B4-BE49-F238E27FC236}">
                <a16:creationId xmlns:a16="http://schemas.microsoft.com/office/drawing/2014/main" id="{1C553886-8D02-F73C-6FCF-34BFE47BB036}"/>
              </a:ext>
            </a:extLst>
          </p:cNvPr>
          <p:cNvSpPr>
            <a:spLocks noGrp="1" noChangeArrowheads="1"/>
          </p:cNvSpPr>
          <p:nvPr>
            <p:ph type="title"/>
          </p:nvPr>
        </p:nvSpPr>
        <p:spPr>
          <a:xfrm>
            <a:off x="685800" y="228600"/>
            <a:ext cx="7772400" cy="857250"/>
          </a:xfrm>
        </p:spPr>
        <p:txBody>
          <a:bodyPr/>
          <a:lstStyle/>
          <a:p>
            <a:r>
              <a:rPr lang="en-US" altLang="en-US"/>
              <a:t>Loops: The Problem</a:t>
            </a:r>
          </a:p>
        </p:txBody>
      </p:sp>
      <p:sp>
        <p:nvSpPr>
          <p:cNvPr id="146435" name="Rectangle 3">
            <a:extLst>
              <a:ext uri="{FF2B5EF4-FFF2-40B4-BE49-F238E27FC236}">
                <a16:creationId xmlns:a16="http://schemas.microsoft.com/office/drawing/2014/main" id="{B2415DCF-7E41-DCAD-1F0E-2CCBB3999DCB}"/>
              </a:ext>
            </a:extLst>
          </p:cNvPr>
          <p:cNvSpPr>
            <a:spLocks noChangeArrowheads="1"/>
          </p:cNvSpPr>
          <p:nvPr/>
        </p:nvSpPr>
        <p:spPr bwMode="auto">
          <a:xfrm>
            <a:off x="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6436" name="Rectangle 4">
            <a:extLst>
              <a:ext uri="{FF2B5EF4-FFF2-40B4-BE49-F238E27FC236}">
                <a16:creationId xmlns:a16="http://schemas.microsoft.com/office/drawing/2014/main" id="{0607B619-FA08-6EBF-B69B-9FC5BF173B23}"/>
              </a:ext>
            </a:extLst>
          </p:cNvPr>
          <p:cNvSpPr>
            <a:spLocks noChangeArrowheads="1"/>
          </p:cNvSpPr>
          <p:nvPr/>
        </p:nvSpPr>
        <p:spPr bwMode="auto">
          <a:xfrm>
            <a:off x="0" y="448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6437" name="Rectangle 5">
            <a:extLst>
              <a:ext uri="{FF2B5EF4-FFF2-40B4-BE49-F238E27FC236}">
                <a16:creationId xmlns:a16="http://schemas.microsoft.com/office/drawing/2014/main" id="{7143C1CD-3CD0-FD15-A441-6C996EA9588E}"/>
              </a:ext>
            </a:extLst>
          </p:cNvPr>
          <p:cNvSpPr>
            <a:spLocks noChangeArrowheads="1"/>
          </p:cNvSpPr>
          <p:nvPr/>
        </p:nvSpPr>
        <p:spPr bwMode="auto">
          <a:xfrm>
            <a:off x="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7" name="Text Box 6">
            <a:extLst>
              <a:ext uri="{FF2B5EF4-FFF2-40B4-BE49-F238E27FC236}">
                <a16:creationId xmlns:a16="http://schemas.microsoft.com/office/drawing/2014/main" id="{26302D71-072E-479E-AC6A-0A80CA1F8748}"/>
              </a:ext>
            </a:extLst>
          </p:cNvPr>
          <p:cNvSpPr txBox="1">
            <a:spLocks noChangeArrowheads="1"/>
          </p:cNvSpPr>
          <p:nvPr/>
        </p:nvSpPr>
        <p:spPr bwMode="auto">
          <a:xfrm>
            <a:off x="2074863" y="1892300"/>
            <a:ext cx="6223000" cy="442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2000" b="1" dirty="0" err="1">
                <a:solidFill>
                  <a:schemeClr val="accent4"/>
                </a:solidFill>
                <a:latin typeface="Courier New" pitchFamily="49" charset="0"/>
                <a:cs typeface="+mn-cs"/>
              </a:rPr>
              <a:t>System.out.println</a:t>
            </a:r>
            <a:r>
              <a:rPr lang="en-US" sz="2000" b="1" dirty="0">
                <a:solidFill>
                  <a:schemeClr val="accent4"/>
                </a:solidFill>
                <a:latin typeface="Courier New" pitchFamily="49" charset="0"/>
                <a:cs typeface="+mn-cs"/>
              </a:rPr>
              <a:t>("Welcome to Java!");</a:t>
            </a:r>
          </a:p>
          <a:p>
            <a:pPr>
              <a:defRPr/>
            </a:pPr>
            <a:r>
              <a:rPr lang="en-US" sz="2000" b="1" dirty="0" err="1">
                <a:solidFill>
                  <a:schemeClr val="accent4"/>
                </a:solidFill>
                <a:latin typeface="Courier New" pitchFamily="49" charset="0"/>
                <a:cs typeface="+mn-cs"/>
              </a:rPr>
              <a:t>System.out.println</a:t>
            </a:r>
            <a:r>
              <a:rPr lang="en-US" sz="2000" b="1" dirty="0">
                <a:solidFill>
                  <a:schemeClr val="accent4"/>
                </a:solidFill>
                <a:latin typeface="Courier New" pitchFamily="49" charset="0"/>
                <a:cs typeface="+mn-cs"/>
              </a:rPr>
              <a:t>("Welcome to Java!");</a:t>
            </a:r>
          </a:p>
          <a:p>
            <a:pPr>
              <a:defRPr/>
            </a:pPr>
            <a:r>
              <a:rPr lang="en-US" sz="2000" b="1" dirty="0" err="1">
                <a:solidFill>
                  <a:schemeClr val="accent4"/>
                </a:solidFill>
                <a:latin typeface="Courier New" pitchFamily="49" charset="0"/>
                <a:cs typeface="+mn-cs"/>
              </a:rPr>
              <a:t>System.out.println</a:t>
            </a:r>
            <a:r>
              <a:rPr lang="en-US" sz="2000" b="1" dirty="0">
                <a:solidFill>
                  <a:schemeClr val="accent4"/>
                </a:solidFill>
                <a:latin typeface="Courier New" pitchFamily="49" charset="0"/>
                <a:cs typeface="+mn-cs"/>
              </a:rPr>
              <a:t>("Welcome to Java!");</a:t>
            </a:r>
          </a:p>
          <a:p>
            <a:pPr>
              <a:defRPr/>
            </a:pPr>
            <a:r>
              <a:rPr lang="en-US" sz="2000" b="1" dirty="0" err="1">
                <a:solidFill>
                  <a:schemeClr val="accent4"/>
                </a:solidFill>
                <a:latin typeface="Courier New" pitchFamily="49" charset="0"/>
                <a:cs typeface="+mn-cs"/>
              </a:rPr>
              <a:t>System.out.println</a:t>
            </a:r>
            <a:r>
              <a:rPr lang="en-US" sz="2000" b="1" dirty="0">
                <a:solidFill>
                  <a:schemeClr val="accent4"/>
                </a:solidFill>
                <a:latin typeface="Courier New" pitchFamily="49" charset="0"/>
                <a:cs typeface="+mn-cs"/>
              </a:rPr>
              <a:t>("Welcome to Java!");</a:t>
            </a:r>
          </a:p>
          <a:p>
            <a:pPr>
              <a:defRPr/>
            </a:pPr>
            <a:r>
              <a:rPr lang="en-US" sz="2000" b="1" dirty="0" err="1">
                <a:solidFill>
                  <a:schemeClr val="accent4"/>
                </a:solidFill>
                <a:latin typeface="Courier New" pitchFamily="49" charset="0"/>
                <a:cs typeface="+mn-cs"/>
              </a:rPr>
              <a:t>System.out.println</a:t>
            </a:r>
            <a:r>
              <a:rPr lang="en-US" sz="2000" b="1" dirty="0">
                <a:solidFill>
                  <a:schemeClr val="accent4"/>
                </a:solidFill>
                <a:latin typeface="Courier New" pitchFamily="49" charset="0"/>
                <a:cs typeface="+mn-cs"/>
              </a:rPr>
              <a:t>("Welcome to Java!");</a:t>
            </a:r>
          </a:p>
          <a:p>
            <a:pPr>
              <a:defRPr/>
            </a:pPr>
            <a:r>
              <a:rPr lang="en-US" sz="2000" b="1" dirty="0" err="1">
                <a:solidFill>
                  <a:schemeClr val="accent4"/>
                </a:solidFill>
                <a:latin typeface="Courier New" pitchFamily="49" charset="0"/>
                <a:cs typeface="+mn-cs"/>
              </a:rPr>
              <a:t>System.out.println</a:t>
            </a:r>
            <a:r>
              <a:rPr lang="en-US" sz="2000" b="1" dirty="0">
                <a:solidFill>
                  <a:schemeClr val="accent4"/>
                </a:solidFill>
                <a:latin typeface="Courier New" pitchFamily="49" charset="0"/>
                <a:cs typeface="+mn-cs"/>
              </a:rPr>
              <a:t>("Welcome to Java!");</a:t>
            </a:r>
          </a:p>
          <a:p>
            <a:pPr>
              <a:defRPr/>
            </a:pPr>
            <a:endParaRPr lang="en-US" sz="2000" b="1" dirty="0">
              <a:solidFill>
                <a:schemeClr val="accent4"/>
              </a:solidFill>
              <a:latin typeface="Courier New" pitchFamily="49" charset="0"/>
              <a:cs typeface="+mn-cs"/>
            </a:endParaRPr>
          </a:p>
          <a:p>
            <a:pPr>
              <a:defRPr/>
            </a:pPr>
            <a:r>
              <a:rPr lang="en-US" sz="2800" b="1" dirty="0">
                <a:solidFill>
                  <a:schemeClr val="accent4"/>
                </a:solidFill>
                <a:cs typeface="+mn-cs"/>
              </a:rPr>
              <a:t>… </a:t>
            </a:r>
          </a:p>
          <a:p>
            <a:pPr>
              <a:defRPr/>
            </a:pPr>
            <a:r>
              <a:rPr lang="en-US" sz="2800" b="1" dirty="0">
                <a:solidFill>
                  <a:schemeClr val="accent4"/>
                </a:solidFill>
                <a:cs typeface="+mn-cs"/>
              </a:rPr>
              <a:t>… </a:t>
            </a:r>
          </a:p>
          <a:p>
            <a:pPr>
              <a:defRPr/>
            </a:pPr>
            <a:r>
              <a:rPr lang="en-US" sz="2800" b="1" dirty="0">
                <a:solidFill>
                  <a:schemeClr val="accent4"/>
                </a:solidFill>
                <a:cs typeface="+mn-cs"/>
              </a:rPr>
              <a:t>… </a:t>
            </a:r>
          </a:p>
          <a:p>
            <a:pPr>
              <a:defRPr/>
            </a:pPr>
            <a:r>
              <a:rPr lang="en-US" sz="2000" b="1" dirty="0" err="1">
                <a:solidFill>
                  <a:schemeClr val="accent4"/>
                </a:solidFill>
                <a:latin typeface="Courier New" pitchFamily="49" charset="0"/>
                <a:cs typeface="+mn-cs"/>
              </a:rPr>
              <a:t>System.out.println</a:t>
            </a:r>
            <a:r>
              <a:rPr lang="en-US" sz="2000" b="1" dirty="0">
                <a:solidFill>
                  <a:schemeClr val="accent4"/>
                </a:solidFill>
                <a:latin typeface="Courier New" pitchFamily="49" charset="0"/>
                <a:cs typeface="+mn-cs"/>
              </a:rPr>
              <a:t>("Welcome to Java!");</a:t>
            </a:r>
          </a:p>
          <a:p>
            <a:pPr>
              <a:defRPr/>
            </a:pPr>
            <a:r>
              <a:rPr lang="en-US" sz="2000" b="1" dirty="0" err="1">
                <a:solidFill>
                  <a:schemeClr val="accent4"/>
                </a:solidFill>
                <a:latin typeface="Courier New" pitchFamily="49" charset="0"/>
                <a:cs typeface="+mn-cs"/>
              </a:rPr>
              <a:t>System.out.println</a:t>
            </a:r>
            <a:r>
              <a:rPr lang="en-US" sz="2000" b="1" dirty="0">
                <a:solidFill>
                  <a:schemeClr val="accent4"/>
                </a:solidFill>
                <a:latin typeface="Courier New" pitchFamily="49" charset="0"/>
                <a:cs typeface="+mn-cs"/>
              </a:rPr>
              <a:t>("Welcome to Java!");</a:t>
            </a:r>
          </a:p>
          <a:p>
            <a:pPr>
              <a:defRPr/>
            </a:pPr>
            <a:r>
              <a:rPr lang="en-US" sz="2000" b="1" dirty="0" err="1">
                <a:solidFill>
                  <a:schemeClr val="accent4"/>
                </a:solidFill>
                <a:latin typeface="Courier New" pitchFamily="49" charset="0"/>
                <a:cs typeface="+mn-cs"/>
              </a:rPr>
              <a:t>System.out.println</a:t>
            </a:r>
            <a:r>
              <a:rPr lang="en-US" sz="2000" b="1" dirty="0">
                <a:solidFill>
                  <a:schemeClr val="accent4"/>
                </a:solidFill>
                <a:latin typeface="Courier New" pitchFamily="49" charset="0"/>
                <a:cs typeface="+mn-cs"/>
              </a:rPr>
              <a:t>("Welcome to Java!");</a:t>
            </a:r>
            <a:endParaRPr lang="en-US" b="1" dirty="0">
              <a:solidFill>
                <a:schemeClr val="accent4"/>
              </a:solidFill>
              <a:cs typeface="+mn-cs"/>
            </a:endParaRPr>
          </a:p>
        </p:txBody>
      </p:sp>
      <p:sp>
        <p:nvSpPr>
          <p:cNvPr id="146439" name="Rectangle 7">
            <a:extLst>
              <a:ext uri="{FF2B5EF4-FFF2-40B4-BE49-F238E27FC236}">
                <a16:creationId xmlns:a16="http://schemas.microsoft.com/office/drawing/2014/main" id="{090334AD-7A6E-D94E-5FDE-2A2C88C8E58E}"/>
              </a:ext>
            </a:extLst>
          </p:cNvPr>
          <p:cNvSpPr>
            <a:spLocks noGrp="1" noChangeArrowheads="1"/>
          </p:cNvSpPr>
          <p:nvPr>
            <p:ph type="body" idx="1"/>
          </p:nvPr>
        </p:nvSpPr>
        <p:spPr>
          <a:xfrm>
            <a:off x="193675" y="1085850"/>
            <a:ext cx="8718550" cy="500063"/>
          </a:xfrm>
        </p:spPr>
        <p:txBody>
          <a:bodyPr/>
          <a:lstStyle/>
          <a:p>
            <a:pPr marL="0" indent="0">
              <a:buFont typeface="Monotype Sorts" pitchFamily="2" charset="2"/>
              <a:buNone/>
            </a:pPr>
            <a:r>
              <a:rPr lang="en-US" altLang="en-US"/>
              <a:t>Problem:</a:t>
            </a:r>
          </a:p>
        </p:txBody>
      </p:sp>
      <p:sp>
        <p:nvSpPr>
          <p:cNvPr id="146440" name="AutoShape 8">
            <a:extLst>
              <a:ext uri="{FF2B5EF4-FFF2-40B4-BE49-F238E27FC236}">
                <a16:creationId xmlns:a16="http://schemas.microsoft.com/office/drawing/2014/main" id="{1B8F2877-4362-31B2-5497-B246B374C38E}"/>
              </a:ext>
            </a:extLst>
          </p:cNvPr>
          <p:cNvSpPr>
            <a:spLocks/>
          </p:cNvSpPr>
          <p:nvPr/>
        </p:nvSpPr>
        <p:spPr bwMode="auto">
          <a:xfrm>
            <a:off x="1730375" y="2008188"/>
            <a:ext cx="344488" cy="4186237"/>
          </a:xfrm>
          <a:prstGeom prst="leftBrace">
            <a:avLst>
              <a:gd name="adj1" fmla="val 101267"/>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30" name="Text Box 9">
            <a:extLst>
              <a:ext uri="{FF2B5EF4-FFF2-40B4-BE49-F238E27FC236}">
                <a16:creationId xmlns:a16="http://schemas.microsoft.com/office/drawing/2014/main" id="{5E3BA887-06D0-4218-ACE5-0FFD5A87D15C}"/>
              </a:ext>
            </a:extLst>
          </p:cNvPr>
          <p:cNvSpPr txBox="1">
            <a:spLocks noChangeArrowheads="1"/>
          </p:cNvSpPr>
          <p:nvPr/>
        </p:nvSpPr>
        <p:spPr bwMode="auto">
          <a:xfrm>
            <a:off x="693738" y="3697288"/>
            <a:ext cx="9588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2000" b="1" dirty="0">
                <a:solidFill>
                  <a:schemeClr val="accent4"/>
                </a:solidFill>
                <a:latin typeface="Courier New" pitchFamily="49" charset="0"/>
                <a:cs typeface="+mn-cs"/>
              </a:rPr>
              <a:t>100 times</a:t>
            </a:r>
            <a:endParaRPr lang="en-US" b="1" dirty="0">
              <a:solidFill>
                <a:schemeClr val="accent4"/>
              </a:solidFill>
              <a:cs typeface="+mn-cs"/>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Slide Number Placeholder 4">
            <a:extLst>
              <a:ext uri="{FF2B5EF4-FFF2-40B4-BE49-F238E27FC236}">
                <a16:creationId xmlns:a16="http://schemas.microsoft.com/office/drawing/2014/main" id="{9B463ECF-B368-D02C-1D64-6053ED67D23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9C4A27D-46AE-B244-8594-DD33B65FF88E}" type="slidenum">
              <a:rPr lang="en-US" altLang="en-US" sz="1400"/>
              <a:pPr>
                <a:spcBef>
                  <a:spcPct val="0"/>
                </a:spcBef>
                <a:buClrTx/>
                <a:buSzTx/>
                <a:buFontTx/>
                <a:buNone/>
              </a:pPr>
              <a:t>92</a:t>
            </a:fld>
            <a:endParaRPr lang="en-US" altLang="en-US" sz="1400"/>
          </a:p>
        </p:txBody>
      </p:sp>
      <p:sp>
        <p:nvSpPr>
          <p:cNvPr id="148482" name="Rectangle 2">
            <a:extLst>
              <a:ext uri="{FF2B5EF4-FFF2-40B4-BE49-F238E27FC236}">
                <a16:creationId xmlns:a16="http://schemas.microsoft.com/office/drawing/2014/main" id="{474E7734-1F10-AA14-6FF4-74DC5532BBBB}"/>
              </a:ext>
            </a:extLst>
          </p:cNvPr>
          <p:cNvSpPr>
            <a:spLocks noGrp="1" noChangeArrowheads="1"/>
          </p:cNvSpPr>
          <p:nvPr>
            <p:ph type="title"/>
          </p:nvPr>
        </p:nvSpPr>
        <p:spPr>
          <a:xfrm>
            <a:off x="539750" y="228600"/>
            <a:ext cx="8142288" cy="665163"/>
          </a:xfrm>
        </p:spPr>
        <p:txBody>
          <a:bodyPr/>
          <a:lstStyle/>
          <a:p>
            <a:r>
              <a:rPr lang="en-US" altLang="en-US" sz="4000"/>
              <a:t>Introducing while Loops</a:t>
            </a:r>
          </a:p>
        </p:txBody>
      </p:sp>
      <p:sp>
        <p:nvSpPr>
          <p:cNvPr id="148483" name="Rectangle 3">
            <a:extLst>
              <a:ext uri="{FF2B5EF4-FFF2-40B4-BE49-F238E27FC236}">
                <a16:creationId xmlns:a16="http://schemas.microsoft.com/office/drawing/2014/main" id="{A62E126A-CEEF-0148-A745-31CA55B5C3D5}"/>
              </a:ext>
            </a:extLst>
          </p:cNvPr>
          <p:cNvSpPr>
            <a:spLocks noChangeArrowheads="1"/>
          </p:cNvSpPr>
          <p:nvPr/>
        </p:nvSpPr>
        <p:spPr bwMode="auto">
          <a:xfrm>
            <a:off x="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8484" name="Rectangle 4">
            <a:extLst>
              <a:ext uri="{FF2B5EF4-FFF2-40B4-BE49-F238E27FC236}">
                <a16:creationId xmlns:a16="http://schemas.microsoft.com/office/drawing/2014/main" id="{8F9A6A96-45E0-961A-7113-E820318C03F0}"/>
              </a:ext>
            </a:extLst>
          </p:cNvPr>
          <p:cNvSpPr>
            <a:spLocks noChangeArrowheads="1"/>
          </p:cNvSpPr>
          <p:nvPr/>
        </p:nvSpPr>
        <p:spPr bwMode="auto">
          <a:xfrm>
            <a:off x="0" y="448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8485" name="Rectangle 5">
            <a:extLst>
              <a:ext uri="{FF2B5EF4-FFF2-40B4-BE49-F238E27FC236}">
                <a16:creationId xmlns:a16="http://schemas.microsoft.com/office/drawing/2014/main" id="{62A5CD6E-85C6-7CF2-D579-762F756F6601}"/>
              </a:ext>
            </a:extLst>
          </p:cNvPr>
          <p:cNvSpPr>
            <a:spLocks noChangeArrowheads="1"/>
          </p:cNvSpPr>
          <p:nvPr/>
        </p:nvSpPr>
        <p:spPr bwMode="auto">
          <a:xfrm>
            <a:off x="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5" name="Text Box 6">
            <a:extLst>
              <a:ext uri="{FF2B5EF4-FFF2-40B4-BE49-F238E27FC236}">
                <a16:creationId xmlns:a16="http://schemas.microsoft.com/office/drawing/2014/main" id="{FDAA6868-16A1-4505-BCD0-1D164BB24A7D}"/>
              </a:ext>
            </a:extLst>
          </p:cNvPr>
          <p:cNvSpPr txBox="1">
            <a:spLocks noChangeArrowheads="1"/>
          </p:cNvSpPr>
          <p:nvPr/>
        </p:nvSpPr>
        <p:spPr bwMode="auto">
          <a:xfrm>
            <a:off x="347663" y="1085850"/>
            <a:ext cx="8564562"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b="1" dirty="0" err="1">
                <a:solidFill>
                  <a:schemeClr val="accent4"/>
                </a:solidFill>
                <a:latin typeface="Courier New" pitchFamily="49" charset="0"/>
                <a:cs typeface="+mn-cs"/>
              </a:rPr>
              <a:t>int</a:t>
            </a:r>
            <a:r>
              <a:rPr lang="en-US" b="1" dirty="0">
                <a:solidFill>
                  <a:schemeClr val="accent4"/>
                </a:solidFill>
                <a:latin typeface="Courier New" pitchFamily="49" charset="0"/>
                <a:cs typeface="+mn-cs"/>
              </a:rPr>
              <a:t> count = 0;</a:t>
            </a:r>
          </a:p>
          <a:p>
            <a:pPr>
              <a:defRPr/>
            </a:pPr>
            <a:r>
              <a:rPr lang="en-US" b="1" dirty="0">
                <a:solidFill>
                  <a:schemeClr val="accent4"/>
                </a:solidFill>
                <a:latin typeface="Courier New" pitchFamily="49" charset="0"/>
                <a:cs typeface="+mn-cs"/>
              </a:rPr>
              <a:t>while (count &lt; 100) {</a:t>
            </a:r>
          </a:p>
          <a:p>
            <a:pPr>
              <a:defRPr/>
            </a:pPr>
            <a:r>
              <a:rPr lang="en-US" b="1" dirty="0">
                <a:solidFill>
                  <a:schemeClr val="accent4"/>
                </a:solidFill>
                <a:latin typeface="Courier New" pitchFamily="49" charset="0"/>
                <a:cs typeface="+mn-cs"/>
              </a:rPr>
              <a:t>  </a:t>
            </a:r>
            <a:r>
              <a:rPr lang="en-US" b="1" dirty="0" err="1">
                <a:solidFill>
                  <a:schemeClr val="accent4"/>
                </a:solidFill>
                <a:latin typeface="Courier New" pitchFamily="49" charset="0"/>
                <a:cs typeface="+mn-cs"/>
              </a:rPr>
              <a:t>System.out.println</a:t>
            </a:r>
            <a:r>
              <a:rPr lang="en-US" b="1" dirty="0">
                <a:solidFill>
                  <a:schemeClr val="accent4"/>
                </a:solidFill>
                <a:latin typeface="Courier New" pitchFamily="49" charset="0"/>
                <a:cs typeface="+mn-cs"/>
              </a:rPr>
              <a:t>("Welcome to Java");</a:t>
            </a:r>
          </a:p>
          <a:p>
            <a:pPr>
              <a:defRPr/>
            </a:pPr>
            <a:r>
              <a:rPr lang="en-US" b="1" dirty="0">
                <a:solidFill>
                  <a:schemeClr val="accent4"/>
                </a:solidFill>
                <a:latin typeface="Courier New" pitchFamily="49" charset="0"/>
                <a:cs typeface="+mn-cs"/>
              </a:rPr>
              <a:t>  count++;</a:t>
            </a:r>
          </a:p>
          <a:p>
            <a:pPr>
              <a:defRPr/>
            </a:pPr>
            <a:r>
              <a:rPr lang="en-US" b="1" dirty="0">
                <a:solidFill>
                  <a:schemeClr val="accent4"/>
                </a:solidFill>
                <a:latin typeface="Courier New" pitchFamily="49" charset="0"/>
                <a:cs typeface="+mn-cs"/>
              </a:rPr>
              <a:t>}</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Number Placeholder 4">
            <a:extLst>
              <a:ext uri="{FF2B5EF4-FFF2-40B4-BE49-F238E27FC236}">
                <a16:creationId xmlns:a16="http://schemas.microsoft.com/office/drawing/2014/main" id="{5FC8BC2D-9F88-3E9E-B8EA-C6137F81E5D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AA91752-FF13-E74F-B3AB-692012417E01}" type="slidenum">
              <a:rPr lang="en-US" altLang="en-US" sz="1400"/>
              <a:pPr>
                <a:spcBef>
                  <a:spcPct val="0"/>
                </a:spcBef>
                <a:buClrTx/>
                <a:buSzTx/>
                <a:buFontTx/>
                <a:buNone/>
              </a:pPr>
              <a:t>93</a:t>
            </a:fld>
            <a:endParaRPr lang="en-US" altLang="en-US" sz="1400"/>
          </a:p>
        </p:txBody>
      </p:sp>
      <p:sp>
        <p:nvSpPr>
          <p:cNvPr id="150530" name="Rectangle 2">
            <a:extLst>
              <a:ext uri="{FF2B5EF4-FFF2-40B4-BE49-F238E27FC236}">
                <a16:creationId xmlns:a16="http://schemas.microsoft.com/office/drawing/2014/main" id="{3CB5508F-90EB-E5A7-CFA0-F395AB1C0A0D}"/>
              </a:ext>
            </a:extLst>
          </p:cNvPr>
          <p:cNvSpPr>
            <a:spLocks noGrp="1" noChangeArrowheads="1"/>
          </p:cNvSpPr>
          <p:nvPr>
            <p:ph type="title"/>
          </p:nvPr>
        </p:nvSpPr>
        <p:spPr>
          <a:xfrm>
            <a:off x="685800" y="0"/>
            <a:ext cx="7772400" cy="1428750"/>
          </a:xfrm>
        </p:spPr>
        <p:txBody>
          <a:bodyPr/>
          <a:lstStyle/>
          <a:p>
            <a:r>
              <a:rPr lang="en-US" altLang="en-US" sz="4200">
                <a:latin typeface="Courier New" panose="02070309020205020404" pitchFamily="49" charset="0"/>
              </a:rPr>
              <a:t>while</a:t>
            </a:r>
            <a:r>
              <a:rPr lang="en-US" altLang="en-US"/>
              <a:t> Loop Flow Chart</a:t>
            </a:r>
          </a:p>
        </p:txBody>
      </p:sp>
      <p:sp>
        <p:nvSpPr>
          <p:cNvPr id="150531" name="Rectangle 9">
            <a:extLst>
              <a:ext uri="{FF2B5EF4-FFF2-40B4-BE49-F238E27FC236}">
                <a16:creationId xmlns:a16="http://schemas.microsoft.com/office/drawing/2014/main" id="{4A1C3164-8ADD-5A9B-215E-4DE6284954E2}"/>
              </a:ext>
            </a:extLst>
          </p:cNvPr>
          <p:cNvSpPr>
            <a:spLocks noChangeArrowheads="1"/>
          </p:cNvSpPr>
          <p:nvPr/>
        </p:nvSpPr>
        <p:spPr bwMode="auto">
          <a:xfrm>
            <a:off x="228600" y="1447800"/>
            <a:ext cx="4191000"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Font typeface="Monotype Sorts" pitchFamily="2" charset="2"/>
              <a:buNone/>
            </a:pPr>
            <a:r>
              <a:rPr lang="en-US" altLang="en-US" sz="2000"/>
              <a:t>while (loop-continuation-condition) {</a:t>
            </a:r>
          </a:p>
          <a:p>
            <a:pPr>
              <a:lnSpc>
                <a:spcPct val="90000"/>
              </a:lnSpc>
              <a:spcBef>
                <a:spcPct val="50000"/>
              </a:spcBef>
              <a:buFont typeface="Monotype Sorts" pitchFamily="2" charset="2"/>
              <a:buNone/>
            </a:pPr>
            <a:r>
              <a:rPr lang="en-US" altLang="en-US" sz="2000"/>
              <a:t>  // loop-body;</a:t>
            </a:r>
          </a:p>
          <a:p>
            <a:pPr>
              <a:lnSpc>
                <a:spcPct val="90000"/>
              </a:lnSpc>
              <a:spcBef>
                <a:spcPct val="50000"/>
              </a:spcBef>
              <a:buFont typeface="Monotype Sorts" pitchFamily="2" charset="2"/>
              <a:buNone/>
            </a:pPr>
            <a:r>
              <a:rPr lang="en-US" altLang="en-US" sz="2000"/>
              <a:t>  Statement(s);</a:t>
            </a:r>
          </a:p>
          <a:p>
            <a:pPr>
              <a:lnSpc>
                <a:spcPct val="90000"/>
              </a:lnSpc>
              <a:spcBef>
                <a:spcPct val="50000"/>
              </a:spcBef>
              <a:buFont typeface="Monotype Sorts" pitchFamily="2" charset="2"/>
              <a:buNone/>
            </a:pPr>
            <a:r>
              <a:rPr lang="en-US" altLang="en-US" sz="2000"/>
              <a:t>}</a:t>
            </a:r>
          </a:p>
        </p:txBody>
      </p:sp>
      <p:sp>
        <p:nvSpPr>
          <p:cNvPr id="150532" name="Rectangle 11">
            <a:extLst>
              <a:ext uri="{FF2B5EF4-FFF2-40B4-BE49-F238E27FC236}">
                <a16:creationId xmlns:a16="http://schemas.microsoft.com/office/drawing/2014/main" id="{E2177BB3-9CAE-9DC5-7CF9-2F0B7658DE18}"/>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0533" name="Rectangle 12">
            <a:extLst>
              <a:ext uri="{FF2B5EF4-FFF2-40B4-BE49-F238E27FC236}">
                <a16:creationId xmlns:a16="http://schemas.microsoft.com/office/drawing/2014/main" id="{44A2C91D-B617-6B7F-FB0E-E9643C827EE4}"/>
              </a:ext>
            </a:extLst>
          </p:cNvPr>
          <p:cNvSpPr>
            <a:spLocks noChangeArrowheads="1"/>
          </p:cNvSpPr>
          <p:nvPr/>
        </p:nvSpPr>
        <p:spPr bwMode="auto">
          <a:xfrm>
            <a:off x="4876800" y="1295400"/>
            <a:ext cx="4419600" cy="188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Font typeface="Monotype Sorts" pitchFamily="2" charset="2"/>
              <a:buNone/>
            </a:pPr>
            <a:r>
              <a:rPr lang="en-US" altLang="en-US" sz="1800">
                <a:cs typeface="Courier New" panose="02070309020205020404" pitchFamily="49" charset="0"/>
              </a:rPr>
              <a:t>int count = 0;</a:t>
            </a:r>
            <a:endParaRPr lang="en-US" altLang="en-US" sz="1800">
              <a:cs typeface="Times New Roman" panose="02020603050405020304" pitchFamily="18" charset="0"/>
            </a:endParaRPr>
          </a:p>
          <a:p>
            <a:pPr>
              <a:lnSpc>
                <a:spcPct val="90000"/>
              </a:lnSpc>
              <a:spcBef>
                <a:spcPct val="50000"/>
              </a:spcBef>
              <a:buFont typeface="Monotype Sorts" pitchFamily="2" charset="2"/>
              <a:buNone/>
            </a:pPr>
            <a:r>
              <a:rPr lang="en-US" altLang="en-US" sz="1800">
                <a:cs typeface="Courier New" panose="02070309020205020404" pitchFamily="49" charset="0"/>
              </a:rPr>
              <a:t>while (count &lt; 100) {</a:t>
            </a:r>
            <a:endParaRPr lang="en-US" altLang="en-US" sz="1800">
              <a:cs typeface="Times New Roman" panose="02020603050405020304" pitchFamily="18" charset="0"/>
            </a:endParaRPr>
          </a:p>
          <a:p>
            <a:pPr>
              <a:lnSpc>
                <a:spcPct val="90000"/>
              </a:lnSpc>
              <a:spcBef>
                <a:spcPct val="50000"/>
              </a:spcBef>
              <a:buFont typeface="Monotype Sorts" pitchFamily="2" charset="2"/>
              <a:buNone/>
            </a:pPr>
            <a:r>
              <a:rPr lang="en-US" altLang="en-US" sz="1800">
                <a:cs typeface="Courier New" panose="02070309020205020404" pitchFamily="49" charset="0"/>
              </a:rPr>
              <a:t>  System.out.println("Welcome to Java!");</a:t>
            </a:r>
            <a:endParaRPr lang="en-US" altLang="en-US" sz="1800">
              <a:cs typeface="Times New Roman" panose="02020603050405020304" pitchFamily="18" charset="0"/>
            </a:endParaRPr>
          </a:p>
          <a:p>
            <a:pPr>
              <a:lnSpc>
                <a:spcPct val="90000"/>
              </a:lnSpc>
              <a:spcBef>
                <a:spcPct val="50000"/>
              </a:spcBef>
              <a:buFont typeface="Monotype Sorts" pitchFamily="2" charset="2"/>
              <a:buNone/>
            </a:pPr>
            <a:r>
              <a:rPr lang="en-US" altLang="en-US" sz="1800">
                <a:cs typeface="Courier New" panose="02070309020205020404" pitchFamily="49" charset="0"/>
              </a:rPr>
              <a:t>  count++;</a:t>
            </a:r>
            <a:endParaRPr lang="en-US" altLang="en-US" sz="1800">
              <a:cs typeface="Times New Roman" panose="02020603050405020304" pitchFamily="18" charset="0"/>
            </a:endParaRPr>
          </a:p>
          <a:p>
            <a:pPr>
              <a:lnSpc>
                <a:spcPct val="90000"/>
              </a:lnSpc>
              <a:spcBef>
                <a:spcPct val="50000"/>
              </a:spcBef>
              <a:buFont typeface="Monotype Sorts" pitchFamily="2" charset="2"/>
              <a:buNone/>
            </a:pPr>
            <a:r>
              <a:rPr lang="en-US" altLang="en-US" sz="1800">
                <a:cs typeface="Courier New" panose="02070309020205020404" pitchFamily="49" charset="0"/>
              </a:rPr>
              <a:t>}</a:t>
            </a:r>
          </a:p>
        </p:txBody>
      </p:sp>
      <p:sp>
        <p:nvSpPr>
          <p:cNvPr id="150534" name="Rectangle 16">
            <a:extLst>
              <a:ext uri="{FF2B5EF4-FFF2-40B4-BE49-F238E27FC236}">
                <a16:creationId xmlns:a16="http://schemas.microsoft.com/office/drawing/2014/main" id="{E7CA5CAC-FA8E-FA77-51DE-2DAE086DFD0F}"/>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50535" name="Picture 11">
            <a:extLst>
              <a:ext uri="{FF2B5EF4-FFF2-40B4-BE49-F238E27FC236}">
                <a16:creationId xmlns:a16="http://schemas.microsoft.com/office/drawing/2014/main" id="{B818196D-D237-B319-5BC3-E2E64244B0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338" y="3084513"/>
            <a:ext cx="2879725" cy="3109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50536" name="Line 13">
            <a:extLst>
              <a:ext uri="{FF2B5EF4-FFF2-40B4-BE49-F238E27FC236}">
                <a16:creationId xmlns:a16="http://schemas.microsoft.com/office/drawing/2014/main" id="{83CB2C31-0247-2A1A-6801-CFD930B7D922}"/>
              </a:ext>
            </a:extLst>
          </p:cNvPr>
          <p:cNvSpPr>
            <a:spLocks noChangeShapeType="1"/>
          </p:cNvSpPr>
          <p:nvPr/>
        </p:nvSpPr>
        <p:spPr bwMode="auto">
          <a:xfrm>
            <a:off x="1981200" y="2514600"/>
            <a:ext cx="95250" cy="762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50537" name="Picture 12">
            <a:extLst>
              <a:ext uri="{FF2B5EF4-FFF2-40B4-BE49-F238E27FC236}">
                <a16:creationId xmlns:a16="http://schemas.microsoft.com/office/drawing/2014/main" id="{5CCDF6BF-AF62-F937-F467-A0D1838348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084513"/>
            <a:ext cx="4411663" cy="3328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50538" name="Line 14">
            <a:extLst>
              <a:ext uri="{FF2B5EF4-FFF2-40B4-BE49-F238E27FC236}">
                <a16:creationId xmlns:a16="http://schemas.microsoft.com/office/drawing/2014/main" id="{F1E16A4D-BA15-DE43-2933-29B4CC2FD14B}"/>
              </a:ext>
            </a:extLst>
          </p:cNvPr>
          <p:cNvSpPr>
            <a:spLocks noChangeShapeType="1"/>
          </p:cNvSpPr>
          <p:nvPr/>
        </p:nvSpPr>
        <p:spPr bwMode="auto">
          <a:xfrm flipH="1">
            <a:off x="6108700" y="2514600"/>
            <a:ext cx="520700" cy="663575"/>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Slide Number Placeholder 4">
            <a:extLst>
              <a:ext uri="{FF2B5EF4-FFF2-40B4-BE49-F238E27FC236}">
                <a16:creationId xmlns:a16="http://schemas.microsoft.com/office/drawing/2014/main" id="{72F7F79E-C5FA-9288-159A-C517DAD2750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2CF2E8E-51B9-0B40-8255-D3FCF4494957}" type="slidenum">
              <a:rPr lang="en-US" altLang="en-US" sz="1400"/>
              <a:pPr>
                <a:spcBef>
                  <a:spcPct val="0"/>
                </a:spcBef>
                <a:buClrTx/>
                <a:buSzTx/>
                <a:buFontTx/>
                <a:buNone/>
              </a:pPr>
              <a:t>94</a:t>
            </a:fld>
            <a:endParaRPr lang="en-US" altLang="en-US" sz="1400"/>
          </a:p>
        </p:txBody>
      </p:sp>
      <p:sp>
        <p:nvSpPr>
          <p:cNvPr id="151554" name="Rectangle 2">
            <a:extLst>
              <a:ext uri="{FF2B5EF4-FFF2-40B4-BE49-F238E27FC236}">
                <a16:creationId xmlns:a16="http://schemas.microsoft.com/office/drawing/2014/main" id="{9B4E8359-3D30-3D79-DEAC-C1BB59B7EE6E}"/>
              </a:ext>
            </a:extLst>
          </p:cNvPr>
          <p:cNvSpPr>
            <a:spLocks noGrp="1" noChangeArrowheads="1"/>
          </p:cNvSpPr>
          <p:nvPr>
            <p:ph type="title"/>
          </p:nvPr>
        </p:nvSpPr>
        <p:spPr>
          <a:xfrm>
            <a:off x="685800" y="228600"/>
            <a:ext cx="7772400" cy="762000"/>
          </a:xfrm>
        </p:spPr>
        <p:txBody>
          <a:bodyPr/>
          <a:lstStyle/>
          <a:p>
            <a:r>
              <a:rPr lang="en-US" altLang="en-US"/>
              <a:t>Trace while Loop</a:t>
            </a:r>
          </a:p>
        </p:txBody>
      </p:sp>
      <p:sp>
        <p:nvSpPr>
          <p:cNvPr id="151555" name="Rectangle 4">
            <a:extLst>
              <a:ext uri="{FF2B5EF4-FFF2-40B4-BE49-F238E27FC236}">
                <a16:creationId xmlns:a16="http://schemas.microsoft.com/office/drawing/2014/main" id="{7492A3B6-E8DD-B526-0B23-0268634210C3}"/>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69" name="Rectangle 5">
            <a:extLst>
              <a:ext uri="{FF2B5EF4-FFF2-40B4-BE49-F238E27FC236}">
                <a16:creationId xmlns:a16="http://schemas.microsoft.com/office/drawing/2014/main" id="{DDAADB7D-B6D6-46D7-9AE8-41FE644BF092}"/>
              </a:ext>
            </a:extLst>
          </p:cNvPr>
          <p:cNvSpPr>
            <a:spLocks noChangeArrowheads="1"/>
          </p:cNvSpPr>
          <p:nvPr/>
        </p:nvSpPr>
        <p:spPr bwMode="auto">
          <a:xfrm>
            <a:off x="228600" y="1447800"/>
            <a:ext cx="53340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buClr>
                <a:schemeClr val="tx2"/>
              </a:buClr>
              <a:buSzPct val="75000"/>
              <a:buFont typeface="Monotype Sorts" pitchFamily="2" charset="2"/>
              <a:buNone/>
              <a:defRPr/>
            </a:pPr>
            <a:r>
              <a:rPr lang="en-US" dirty="0" err="1">
                <a:solidFill>
                  <a:schemeClr val="accent4"/>
                </a:solidFill>
                <a:cs typeface="Courier New" pitchFamily="49" charset="0"/>
              </a:rPr>
              <a:t>int</a:t>
            </a:r>
            <a:r>
              <a:rPr lang="en-US" dirty="0">
                <a:solidFill>
                  <a:schemeClr val="accent4"/>
                </a:solidFill>
                <a:cs typeface="Courier New" pitchFamily="49" charset="0"/>
              </a:rPr>
              <a:t> count = 0;</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while (count &lt; 2) {</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a:t>
            </a:r>
            <a:r>
              <a:rPr lang="en-US" dirty="0" err="1">
                <a:solidFill>
                  <a:schemeClr val="accent4"/>
                </a:solidFill>
                <a:cs typeface="Courier New" pitchFamily="49" charset="0"/>
              </a:rPr>
              <a:t>System.out.println</a:t>
            </a:r>
            <a:r>
              <a:rPr lang="en-US" dirty="0">
                <a:solidFill>
                  <a:schemeClr val="accent4"/>
                </a:solidFill>
                <a:cs typeface="Courier New" pitchFamily="49" charset="0"/>
              </a:rPr>
              <a:t>("Welcome to Java!");</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count++;</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a:t>
            </a:r>
          </a:p>
        </p:txBody>
      </p:sp>
      <p:sp>
        <p:nvSpPr>
          <p:cNvPr id="151557" name="Rectangle 8">
            <a:extLst>
              <a:ext uri="{FF2B5EF4-FFF2-40B4-BE49-F238E27FC236}">
                <a16:creationId xmlns:a16="http://schemas.microsoft.com/office/drawing/2014/main" id="{47B2CFE0-4B80-9F11-3981-E21CB5173EBC}"/>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1558" name="Rectangle 10">
            <a:extLst>
              <a:ext uri="{FF2B5EF4-FFF2-40B4-BE49-F238E27FC236}">
                <a16:creationId xmlns:a16="http://schemas.microsoft.com/office/drawing/2014/main" id="{EA2D9CF7-04BA-EEBA-8AF1-24DECAB60ABF}"/>
              </a:ext>
            </a:extLst>
          </p:cNvPr>
          <p:cNvSpPr>
            <a:spLocks noChangeArrowheads="1"/>
          </p:cNvSpPr>
          <p:nvPr/>
        </p:nvSpPr>
        <p:spPr bwMode="auto">
          <a:xfrm>
            <a:off x="304800" y="1470025"/>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1559" name="AutoShape 11">
            <a:extLst>
              <a:ext uri="{FF2B5EF4-FFF2-40B4-BE49-F238E27FC236}">
                <a16:creationId xmlns:a16="http://schemas.microsoft.com/office/drawing/2014/main" id="{E8E085FE-F6B0-D061-6C4F-8361BD2AFCCF}"/>
              </a:ext>
            </a:extLst>
          </p:cNvPr>
          <p:cNvSpPr>
            <a:spLocks noChangeArrowheads="1"/>
          </p:cNvSpPr>
          <p:nvPr/>
        </p:nvSpPr>
        <p:spPr bwMode="auto">
          <a:xfrm>
            <a:off x="5257800" y="1219200"/>
            <a:ext cx="3533775" cy="384175"/>
          </a:xfrm>
          <a:prstGeom prst="wedgeRoundRectCallout">
            <a:avLst>
              <a:gd name="adj1" fmla="val -114556"/>
              <a:gd name="adj2" fmla="val 7107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Initialize count</a:t>
            </a:r>
          </a:p>
        </p:txBody>
      </p:sp>
      <p:sp>
        <p:nvSpPr>
          <p:cNvPr id="151560" name="Rectangle 12">
            <a:extLst>
              <a:ext uri="{FF2B5EF4-FFF2-40B4-BE49-F238E27FC236}">
                <a16:creationId xmlns:a16="http://schemas.microsoft.com/office/drawing/2014/main" id="{FF8FB5EB-DE98-5FA1-193C-8698FF7E5180}"/>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Slide Number Placeholder 4">
            <a:extLst>
              <a:ext uri="{FF2B5EF4-FFF2-40B4-BE49-F238E27FC236}">
                <a16:creationId xmlns:a16="http://schemas.microsoft.com/office/drawing/2014/main" id="{16D71B13-2E2A-8ADF-16D2-C51A01AFE16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4A3D20A-3650-8D45-8E14-22D2B8C4E6D7}" type="slidenum">
              <a:rPr lang="en-US" altLang="en-US" sz="1400"/>
              <a:pPr>
                <a:spcBef>
                  <a:spcPct val="0"/>
                </a:spcBef>
                <a:buClrTx/>
                <a:buSzTx/>
                <a:buFontTx/>
                <a:buNone/>
              </a:pPr>
              <a:t>95</a:t>
            </a:fld>
            <a:endParaRPr lang="en-US" altLang="en-US" sz="1400"/>
          </a:p>
        </p:txBody>
      </p:sp>
      <p:sp>
        <p:nvSpPr>
          <p:cNvPr id="152578" name="Rectangle 2">
            <a:extLst>
              <a:ext uri="{FF2B5EF4-FFF2-40B4-BE49-F238E27FC236}">
                <a16:creationId xmlns:a16="http://schemas.microsoft.com/office/drawing/2014/main" id="{C341465B-6DCD-ECA1-10BC-5BD4B9A9153B}"/>
              </a:ext>
            </a:extLst>
          </p:cNvPr>
          <p:cNvSpPr>
            <a:spLocks noGrp="1" noChangeArrowheads="1"/>
          </p:cNvSpPr>
          <p:nvPr>
            <p:ph type="title"/>
          </p:nvPr>
        </p:nvSpPr>
        <p:spPr>
          <a:xfrm>
            <a:off x="685800" y="228600"/>
            <a:ext cx="7772400" cy="762000"/>
          </a:xfrm>
        </p:spPr>
        <p:txBody>
          <a:bodyPr/>
          <a:lstStyle/>
          <a:p>
            <a:r>
              <a:rPr lang="en-US" altLang="en-US"/>
              <a:t>Trace while Loop, cont.</a:t>
            </a:r>
          </a:p>
        </p:txBody>
      </p:sp>
      <p:sp>
        <p:nvSpPr>
          <p:cNvPr id="152579" name="Rectangle 3">
            <a:extLst>
              <a:ext uri="{FF2B5EF4-FFF2-40B4-BE49-F238E27FC236}">
                <a16:creationId xmlns:a16="http://schemas.microsoft.com/office/drawing/2014/main" id="{67C8D45F-A1C8-8A80-9EB7-D9B41547AE09}"/>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3" name="Rectangle 4">
            <a:extLst>
              <a:ext uri="{FF2B5EF4-FFF2-40B4-BE49-F238E27FC236}">
                <a16:creationId xmlns:a16="http://schemas.microsoft.com/office/drawing/2014/main" id="{BA8D7F7B-07C1-42F9-A011-AE975C4C18E8}"/>
              </a:ext>
            </a:extLst>
          </p:cNvPr>
          <p:cNvSpPr>
            <a:spLocks noChangeArrowheads="1"/>
          </p:cNvSpPr>
          <p:nvPr/>
        </p:nvSpPr>
        <p:spPr bwMode="auto">
          <a:xfrm>
            <a:off x="228600" y="1447800"/>
            <a:ext cx="53340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buClr>
                <a:schemeClr val="tx2"/>
              </a:buClr>
              <a:buSzPct val="75000"/>
              <a:buFont typeface="Monotype Sorts" pitchFamily="2" charset="2"/>
              <a:buNone/>
              <a:defRPr/>
            </a:pPr>
            <a:r>
              <a:rPr lang="en-US" dirty="0" err="1">
                <a:solidFill>
                  <a:schemeClr val="accent4"/>
                </a:solidFill>
                <a:cs typeface="Courier New" pitchFamily="49" charset="0"/>
              </a:rPr>
              <a:t>int</a:t>
            </a:r>
            <a:r>
              <a:rPr lang="en-US" dirty="0">
                <a:solidFill>
                  <a:schemeClr val="accent4"/>
                </a:solidFill>
                <a:cs typeface="Courier New" pitchFamily="49" charset="0"/>
              </a:rPr>
              <a:t> count = 0;</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while (count &lt; 2) {</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a:t>
            </a:r>
            <a:r>
              <a:rPr lang="en-US" dirty="0" err="1">
                <a:solidFill>
                  <a:schemeClr val="accent4"/>
                </a:solidFill>
                <a:cs typeface="Courier New" pitchFamily="49" charset="0"/>
              </a:rPr>
              <a:t>System.out.println</a:t>
            </a:r>
            <a:r>
              <a:rPr lang="en-US" dirty="0">
                <a:solidFill>
                  <a:schemeClr val="accent4"/>
                </a:solidFill>
                <a:cs typeface="Courier New" pitchFamily="49" charset="0"/>
              </a:rPr>
              <a:t>("Welcome to Java!");</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count++;</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a:t>
            </a:r>
          </a:p>
        </p:txBody>
      </p:sp>
      <p:sp>
        <p:nvSpPr>
          <p:cNvPr id="152581" name="Rectangle 5">
            <a:extLst>
              <a:ext uri="{FF2B5EF4-FFF2-40B4-BE49-F238E27FC236}">
                <a16:creationId xmlns:a16="http://schemas.microsoft.com/office/drawing/2014/main" id="{D41DEF22-3489-C932-9811-7DFA368C8947}"/>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2582" name="AutoShape 7">
            <a:extLst>
              <a:ext uri="{FF2B5EF4-FFF2-40B4-BE49-F238E27FC236}">
                <a16:creationId xmlns:a16="http://schemas.microsoft.com/office/drawing/2014/main" id="{D15D06A1-C298-EAC2-AEA6-FC6DF91FAEDE}"/>
              </a:ext>
            </a:extLst>
          </p:cNvPr>
          <p:cNvSpPr>
            <a:spLocks noChangeArrowheads="1"/>
          </p:cNvSpPr>
          <p:nvPr/>
        </p:nvSpPr>
        <p:spPr bwMode="auto">
          <a:xfrm>
            <a:off x="5257800" y="1219200"/>
            <a:ext cx="3533775" cy="384175"/>
          </a:xfrm>
          <a:prstGeom prst="wedgeRoundRectCallout">
            <a:avLst>
              <a:gd name="adj1" fmla="val -114556"/>
              <a:gd name="adj2" fmla="val 20826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(count &lt; 2) is true</a:t>
            </a:r>
          </a:p>
        </p:txBody>
      </p:sp>
      <p:sp>
        <p:nvSpPr>
          <p:cNvPr id="152583" name="Rectangle 8">
            <a:extLst>
              <a:ext uri="{FF2B5EF4-FFF2-40B4-BE49-F238E27FC236}">
                <a16:creationId xmlns:a16="http://schemas.microsoft.com/office/drawing/2014/main" id="{F2758F17-357F-6CC5-8B0E-A7D71521DDDB}"/>
              </a:ext>
            </a:extLst>
          </p:cNvPr>
          <p:cNvSpPr>
            <a:spLocks noChangeArrowheads="1"/>
          </p:cNvSpPr>
          <p:nvPr/>
        </p:nvSpPr>
        <p:spPr bwMode="auto">
          <a:xfrm>
            <a:off x="309563" y="2008188"/>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2584" name="Rectangle 9">
            <a:extLst>
              <a:ext uri="{FF2B5EF4-FFF2-40B4-BE49-F238E27FC236}">
                <a16:creationId xmlns:a16="http://schemas.microsoft.com/office/drawing/2014/main" id="{49B246C0-C87F-B1F9-BD12-B09E7E948428}"/>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Slide Number Placeholder 4">
            <a:extLst>
              <a:ext uri="{FF2B5EF4-FFF2-40B4-BE49-F238E27FC236}">
                <a16:creationId xmlns:a16="http://schemas.microsoft.com/office/drawing/2014/main" id="{97760985-065F-8D16-2D75-A844B2A150A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FA4E2A8-663B-DB41-93E8-D46C13531706}" type="slidenum">
              <a:rPr lang="en-US" altLang="en-US" sz="1400"/>
              <a:pPr>
                <a:spcBef>
                  <a:spcPct val="0"/>
                </a:spcBef>
                <a:buClrTx/>
                <a:buSzTx/>
                <a:buFontTx/>
                <a:buNone/>
              </a:pPr>
              <a:t>96</a:t>
            </a:fld>
            <a:endParaRPr lang="en-US" altLang="en-US" sz="1400"/>
          </a:p>
        </p:txBody>
      </p:sp>
      <p:sp>
        <p:nvSpPr>
          <p:cNvPr id="153602" name="Rectangle 2">
            <a:extLst>
              <a:ext uri="{FF2B5EF4-FFF2-40B4-BE49-F238E27FC236}">
                <a16:creationId xmlns:a16="http://schemas.microsoft.com/office/drawing/2014/main" id="{99DBE5A1-92BF-BCDA-9458-F2F1FCF98E8A}"/>
              </a:ext>
            </a:extLst>
          </p:cNvPr>
          <p:cNvSpPr>
            <a:spLocks noGrp="1" noChangeArrowheads="1"/>
          </p:cNvSpPr>
          <p:nvPr>
            <p:ph type="title"/>
          </p:nvPr>
        </p:nvSpPr>
        <p:spPr>
          <a:xfrm>
            <a:off x="685800" y="228600"/>
            <a:ext cx="7772400" cy="762000"/>
          </a:xfrm>
        </p:spPr>
        <p:txBody>
          <a:bodyPr/>
          <a:lstStyle/>
          <a:p>
            <a:r>
              <a:rPr lang="en-US" altLang="en-US"/>
              <a:t>Trace while Loop, cont.</a:t>
            </a:r>
          </a:p>
        </p:txBody>
      </p:sp>
      <p:sp>
        <p:nvSpPr>
          <p:cNvPr id="153603" name="Rectangle 3">
            <a:extLst>
              <a:ext uri="{FF2B5EF4-FFF2-40B4-BE49-F238E27FC236}">
                <a16:creationId xmlns:a16="http://schemas.microsoft.com/office/drawing/2014/main" id="{5FFB668A-84D4-D185-2FF1-929314D870D1}"/>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7" name="Rectangle 4">
            <a:extLst>
              <a:ext uri="{FF2B5EF4-FFF2-40B4-BE49-F238E27FC236}">
                <a16:creationId xmlns:a16="http://schemas.microsoft.com/office/drawing/2014/main" id="{76D3DD33-9201-4E57-85DC-A654AB8A1413}"/>
              </a:ext>
            </a:extLst>
          </p:cNvPr>
          <p:cNvSpPr>
            <a:spLocks noChangeArrowheads="1"/>
          </p:cNvSpPr>
          <p:nvPr/>
        </p:nvSpPr>
        <p:spPr bwMode="auto">
          <a:xfrm>
            <a:off x="228600" y="1447800"/>
            <a:ext cx="53340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buClr>
                <a:schemeClr val="tx2"/>
              </a:buClr>
              <a:buSzPct val="75000"/>
              <a:buFont typeface="Monotype Sorts" pitchFamily="2" charset="2"/>
              <a:buNone/>
              <a:defRPr/>
            </a:pPr>
            <a:r>
              <a:rPr lang="en-US" dirty="0" err="1">
                <a:solidFill>
                  <a:schemeClr val="accent4"/>
                </a:solidFill>
                <a:cs typeface="Courier New" pitchFamily="49" charset="0"/>
              </a:rPr>
              <a:t>int</a:t>
            </a:r>
            <a:r>
              <a:rPr lang="en-US" dirty="0">
                <a:solidFill>
                  <a:schemeClr val="accent4"/>
                </a:solidFill>
                <a:cs typeface="Courier New" pitchFamily="49" charset="0"/>
              </a:rPr>
              <a:t> count = 0;</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while (count &lt; 2) {</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a:t>
            </a:r>
            <a:r>
              <a:rPr lang="en-US" dirty="0" err="1">
                <a:solidFill>
                  <a:schemeClr val="accent4"/>
                </a:solidFill>
                <a:cs typeface="Courier New" pitchFamily="49" charset="0"/>
              </a:rPr>
              <a:t>System.out.println</a:t>
            </a:r>
            <a:r>
              <a:rPr lang="en-US" dirty="0">
                <a:solidFill>
                  <a:schemeClr val="accent4"/>
                </a:solidFill>
                <a:cs typeface="Courier New" pitchFamily="49" charset="0"/>
              </a:rPr>
              <a:t>("Welcome to Java!");</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count++;</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a:t>
            </a:r>
          </a:p>
        </p:txBody>
      </p:sp>
      <p:sp>
        <p:nvSpPr>
          <p:cNvPr id="153605" name="Rectangle 5">
            <a:extLst>
              <a:ext uri="{FF2B5EF4-FFF2-40B4-BE49-F238E27FC236}">
                <a16:creationId xmlns:a16="http://schemas.microsoft.com/office/drawing/2014/main" id="{284C27AA-3479-D1DE-5478-D5EA743667AE}"/>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06" name="AutoShape 6">
            <a:extLst>
              <a:ext uri="{FF2B5EF4-FFF2-40B4-BE49-F238E27FC236}">
                <a16:creationId xmlns:a16="http://schemas.microsoft.com/office/drawing/2014/main" id="{B4D38FC4-7BBB-EE36-380D-8AC4891F7B0B}"/>
              </a:ext>
            </a:extLst>
          </p:cNvPr>
          <p:cNvSpPr>
            <a:spLocks noChangeArrowheads="1"/>
          </p:cNvSpPr>
          <p:nvPr/>
        </p:nvSpPr>
        <p:spPr bwMode="auto">
          <a:xfrm>
            <a:off x="5257800" y="1219200"/>
            <a:ext cx="3533775" cy="384175"/>
          </a:xfrm>
          <a:prstGeom prst="wedgeRoundRectCallout">
            <a:avLst>
              <a:gd name="adj1" fmla="val -46676"/>
              <a:gd name="adj2" fmla="val 29008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Print Welcome to Java</a:t>
            </a:r>
          </a:p>
        </p:txBody>
      </p:sp>
      <p:sp>
        <p:nvSpPr>
          <p:cNvPr id="153607" name="Rectangle 8">
            <a:extLst>
              <a:ext uri="{FF2B5EF4-FFF2-40B4-BE49-F238E27FC236}">
                <a16:creationId xmlns:a16="http://schemas.microsoft.com/office/drawing/2014/main" id="{25B70507-46E7-92B1-A678-2A4060F4EE9C}"/>
              </a:ext>
            </a:extLst>
          </p:cNvPr>
          <p:cNvSpPr>
            <a:spLocks noChangeArrowheads="1"/>
          </p:cNvSpPr>
          <p:nvPr/>
        </p:nvSpPr>
        <p:spPr bwMode="auto">
          <a:xfrm>
            <a:off x="309563" y="2506663"/>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08" name="Rectangle 9">
            <a:extLst>
              <a:ext uri="{FF2B5EF4-FFF2-40B4-BE49-F238E27FC236}">
                <a16:creationId xmlns:a16="http://schemas.microsoft.com/office/drawing/2014/main" id="{8D237216-41B1-132C-8DD1-6D4DBCDF4D46}"/>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Slide Number Placeholder 4">
            <a:extLst>
              <a:ext uri="{FF2B5EF4-FFF2-40B4-BE49-F238E27FC236}">
                <a16:creationId xmlns:a16="http://schemas.microsoft.com/office/drawing/2014/main" id="{5E990649-DDF2-C25E-1E1F-69089DCA4B2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58F7171-E615-3B49-B439-8AB5ED05D5FF}" type="slidenum">
              <a:rPr lang="en-US" altLang="en-US" sz="1400"/>
              <a:pPr>
                <a:spcBef>
                  <a:spcPct val="0"/>
                </a:spcBef>
                <a:buClrTx/>
                <a:buSzTx/>
                <a:buFontTx/>
                <a:buNone/>
              </a:pPr>
              <a:t>97</a:t>
            </a:fld>
            <a:endParaRPr lang="en-US" altLang="en-US" sz="1400"/>
          </a:p>
        </p:txBody>
      </p:sp>
      <p:sp>
        <p:nvSpPr>
          <p:cNvPr id="154626" name="Rectangle 2">
            <a:extLst>
              <a:ext uri="{FF2B5EF4-FFF2-40B4-BE49-F238E27FC236}">
                <a16:creationId xmlns:a16="http://schemas.microsoft.com/office/drawing/2014/main" id="{36E9285E-9DD2-C572-79F3-D3635F8E85C4}"/>
              </a:ext>
            </a:extLst>
          </p:cNvPr>
          <p:cNvSpPr>
            <a:spLocks noGrp="1" noChangeArrowheads="1"/>
          </p:cNvSpPr>
          <p:nvPr>
            <p:ph type="title"/>
          </p:nvPr>
        </p:nvSpPr>
        <p:spPr>
          <a:xfrm>
            <a:off x="685800" y="228600"/>
            <a:ext cx="7772400" cy="762000"/>
          </a:xfrm>
        </p:spPr>
        <p:txBody>
          <a:bodyPr/>
          <a:lstStyle/>
          <a:p>
            <a:r>
              <a:rPr lang="en-US" altLang="en-US"/>
              <a:t>Trace while Loop, cont.</a:t>
            </a:r>
          </a:p>
        </p:txBody>
      </p:sp>
      <p:sp>
        <p:nvSpPr>
          <p:cNvPr id="154627" name="Rectangle 3">
            <a:extLst>
              <a:ext uri="{FF2B5EF4-FFF2-40B4-BE49-F238E27FC236}">
                <a16:creationId xmlns:a16="http://schemas.microsoft.com/office/drawing/2014/main" id="{C747135A-9C86-7062-87CC-D88EEEC0E5DC}"/>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1" name="Rectangle 4">
            <a:extLst>
              <a:ext uri="{FF2B5EF4-FFF2-40B4-BE49-F238E27FC236}">
                <a16:creationId xmlns:a16="http://schemas.microsoft.com/office/drawing/2014/main" id="{0E4C6CF7-BDAF-45EA-93FC-D4F1A5CE19B9}"/>
              </a:ext>
            </a:extLst>
          </p:cNvPr>
          <p:cNvSpPr>
            <a:spLocks noChangeArrowheads="1"/>
          </p:cNvSpPr>
          <p:nvPr/>
        </p:nvSpPr>
        <p:spPr bwMode="auto">
          <a:xfrm>
            <a:off x="228600" y="1447800"/>
            <a:ext cx="53340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buClr>
                <a:schemeClr val="tx2"/>
              </a:buClr>
              <a:buSzPct val="75000"/>
              <a:buFont typeface="Monotype Sorts" pitchFamily="2" charset="2"/>
              <a:buNone/>
              <a:defRPr/>
            </a:pPr>
            <a:r>
              <a:rPr lang="en-US" dirty="0" err="1">
                <a:solidFill>
                  <a:schemeClr val="accent4"/>
                </a:solidFill>
                <a:cs typeface="Courier New" pitchFamily="49" charset="0"/>
              </a:rPr>
              <a:t>int</a:t>
            </a:r>
            <a:r>
              <a:rPr lang="en-US" dirty="0">
                <a:solidFill>
                  <a:schemeClr val="accent4"/>
                </a:solidFill>
                <a:cs typeface="Courier New" pitchFamily="49" charset="0"/>
              </a:rPr>
              <a:t> count = 0;</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while (count &lt; 2) {</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a:t>
            </a:r>
            <a:r>
              <a:rPr lang="en-US" dirty="0" err="1">
                <a:solidFill>
                  <a:schemeClr val="accent4"/>
                </a:solidFill>
                <a:cs typeface="Courier New" pitchFamily="49" charset="0"/>
              </a:rPr>
              <a:t>System.out.println</a:t>
            </a:r>
            <a:r>
              <a:rPr lang="en-US" dirty="0">
                <a:solidFill>
                  <a:schemeClr val="accent4"/>
                </a:solidFill>
                <a:cs typeface="Courier New" pitchFamily="49" charset="0"/>
              </a:rPr>
              <a:t>("Welcome to Java!");</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count++;</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a:t>
            </a:r>
          </a:p>
        </p:txBody>
      </p:sp>
      <p:sp>
        <p:nvSpPr>
          <p:cNvPr id="154629" name="Rectangle 5">
            <a:extLst>
              <a:ext uri="{FF2B5EF4-FFF2-40B4-BE49-F238E27FC236}">
                <a16:creationId xmlns:a16="http://schemas.microsoft.com/office/drawing/2014/main" id="{EA7AE989-00F3-6B0B-3DEF-DE61D515AD29}"/>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4630" name="AutoShape 6">
            <a:extLst>
              <a:ext uri="{FF2B5EF4-FFF2-40B4-BE49-F238E27FC236}">
                <a16:creationId xmlns:a16="http://schemas.microsoft.com/office/drawing/2014/main" id="{C7FC936F-5138-1028-B774-A4F3924CE399}"/>
              </a:ext>
            </a:extLst>
          </p:cNvPr>
          <p:cNvSpPr>
            <a:spLocks noChangeArrowheads="1"/>
          </p:cNvSpPr>
          <p:nvPr/>
        </p:nvSpPr>
        <p:spPr bwMode="auto">
          <a:xfrm>
            <a:off x="5257800" y="1219200"/>
            <a:ext cx="3538538" cy="635000"/>
          </a:xfrm>
          <a:prstGeom prst="wedgeRoundRectCallout">
            <a:avLst>
              <a:gd name="adj1" fmla="val -61037"/>
              <a:gd name="adj2" fmla="val 25500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Increase count by 1</a:t>
            </a:r>
          </a:p>
          <a:p>
            <a:pPr algn="ctr">
              <a:spcBef>
                <a:spcPct val="0"/>
              </a:spcBef>
              <a:buClrTx/>
              <a:buSzTx/>
              <a:buFontTx/>
              <a:buNone/>
            </a:pPr>
            <a:r>
              <a:rPr lang="en-US" altLang="en-US" sz="1800"/>
              <a:t>count is 1 now</a:t>
            </a:r>
          </a:p>
        </p:txBody>
      </p:sp>
      <p:sp>
        <p:nvSpPr>
          <p:cNvPr id="154631" name="Rectangle 7">
            <a:extLst>
              <a:ext uri="{FF2B5EF4-FFF2-40B4-BE49-F238E27FC236}">
                <a16:creationId xmlns:a16="http://schemas.microsoft.com/office/drawing/2014/main" id="{AB802AC2-1A1C-5DC4-F351-A2E1CE3872C8}"/>
              </a:ext>
            </a:extLst>
          </p:cNvPr>
          <p:cNvSpPr>
            <a:spLocks noChangeArrowheads="1"/>
          </p:cNvSpPr>
          <p:nvPr/>
        </p:nvSpPr>
        <p:spPr bwMode="auto">
          <a:xfrm>
            <a:off x="309563" y="2968625"/>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4632" name="Rectangle 8">
            <a:extLst>
              <a:ext uri="{FF2B5EF4-FFF2-40B4-BE49-F238E27FC236}">
                <a16:creationId xmlns:a16="http://schemas.microsoft.com/office/drawing/2014/main" id="{FFDAAA2F-A378-6260-859D-FE7CD5C09237}"/>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lide Number Placeholder 4">
            <a:extLst>
              <a:ext uri="{FF2B5EF4-FFF2-40B4-BE49-F238E27FC236}">
                <a16:creationId xmlns:a16="http://schemas.microsoft.com/office/drawing/2014/main" id="{1FAD55F8-3555-4FE8-8C7F-B352E4A12C1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2C6E9AC-2A1C-ED47-9113-9CDD35A5FE79}" type="slidenum">
              <a:rPr lang="en-US" altLang="en-US" sz="1400"/>
              <a:pPr>
                <a:spcBef>
                  <a:spcPct val="0"/>
                </a:spcBef>
                <a:buClrTx/>
                <a:buSzTx/>
                <a:buFontTx/>
                <a:buNone/>
              </a:pPr>
              <a:t>98</a:t>
            </a:fld>
            <a:endParaRPr lang="en-US" altLang="en-US" sz="1400"/>
          </a:p>
        </p:txBody>
      </p:sp>
      <p:sp>
        <p:nvSpPr>
          <p:cNvPr id="155650" name="Rectangle 2">
            <a:extLst>
              <a:ext uri="{FF2B5EF4-FFF2-40B4-BE49-F238E27FC236}">
                <a16:creationId xmlns:a16="http://schemas.microsoft.com/office/drawing/2014/main" id="{9CDCA1D1-D488-FDA8-3953-CA3986C2F9B5}"/>
              </a:ext>
            </a:extLst>
          </p:cNvPr>
          <p:cNvSpPr>
            <a:spLocks noGrp="1" noChangeArrowheads="1"/>
          </p:cNvSpPr>
          <p:nvPr>
            <p:ph type="title"/>
          </p:nvPr>
        </p:nvSpPr>
        <p:spPr>
          <a:xfrm>
            <a:off x="685800" y="228600"/>
            <a:ext cx="7772400" cy="762000"/>
          </a:xfrm>
        </p:spPr>
        <p:txBody>
          <a:bodyPr/>
          <a:lstStyle/>
          <a:p>
            <a:r>
              <a:rPr lang="en-US" altLang="en-US"/>
              <a:t>Trace while Loop, cont.</a:t>
            </a:r>
          </a:p>
        </p:txBody>
      </p:sp>
      <p:sp>
        <p:nvSpPr>
          <p:cNvPr id="155651" name="Rectangle 3">
            <a:extLst>
              <a:ext uri="{FF2B5EF4-FFF2-40B4-BE49-F238E27FC236}">
                <a16:creationId xmlns:a16="http://schemas.microsoft.com/office/drawing/2014/main" id="{326A5635-6EF9-B63E-A0DB-776C4DB7D883}"/>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5" name="Rectangle 4">
            <a:extLst>
              <a:ext uri="{FF2B5EF4-FFF2-40B4-BE49-F238E27FC236}">
                <a16:creationId xmlns:a16="http://schemas.microsoft.com/office/drawing/2014/main" id="{74C2DED1-05A7-4F4F-A11D-03DF1A91A074}"/>
              </a:ext>
            </a:extLst>
          </p:cNvPr>
          <p:cNvSpPr>
            <a:spLocks noChangeArrowheads="1"/>
          </p:cNvSpPr>
          <p:nvPr/>
        </p:nvSpPr>
        <p:spPr bwMode="auto">
          <a:xfrm>
            <a:off x="228600" y="1447800"/>
            <a:ext cx="53340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buClr>
                <a:schemeClr val="tx2"/>
              </a:buClr>
              <a:buSzPct val="75000"/>
              <a:buFont typeface="Monotype Sorts" pitchFamily="2" charset="2"/>
              <a:buNone/>
              <a:defRPr/>
            </a:pPr>
            <a:r>
              <a:rPr lang="en-US" dirty="0" err="1">
                <a:solidFill>
                  <a:schemeClr val="accent4"/>
                </a:solidFill>
                <a:cs typeface="Courier New" pitchFamily="49" charset="0"/>
              </a:rPr>
              <a:t>int</a:t>
            </a:r>
            <a:r>
              <a:rPr lang="en-US" dirty="0">
                <a:solidFill>
                  <a:schemeClr val="accent4"/>
                </a:solidFill>
                <a:cs typeface="Courier New" pitchFamily="49" charset="0"/>
              </a:rPr>
              <a:t> count = 0;</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while (count &lt; 2) {</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a:t>
            </a:r>
            <a:r>
              <a:rPr lang="en-US" dirty="0" err="1">
                <a:solidFill>
                  <a:schemeClr val="accent4"/>
                </a:solidFill>
                <a:cs typeface="Courier New" pitchFamily="49" charset="0"/>
              </a:rPr>
              <a:t>System.out.println</a:t>
            </a:r>
            <a:r>
              <a:rPr lang="en-US" dirty="0">
                <a:solidFill>
                  <a:schemeClr val="accent4"/>
                </a:solidFill>
                <a:cs typeface="Courier New" pitchFamily="49" charset="0"/>
              </a:rPr>
              <a:t>("Welcome to Java!");</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count++;</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a:t>
            </a:r>
          </a:p>
        </p:txBody>
      </p:sp>
      <p:sp>
        <p:nvSpPr>
          <p:cNvPr id="155653" name="Rectangle 5">
            <a:extLst>
              <a:ext uri="{FF2B5EF4-FFF2-40B4-BE49-F238E27FC236}">
                <a16:creationId xmlns:a16="http://schemas.microsoft.com/office/drawing/2014/main" id="{B811F3BB-4B6E-1A53-4ABA-00F9A433855E}"/>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5654" name="AutoShape 6">
            <a:extLst>
              <a:ext uri="{FF2B5EF4-FFF2-40B4-BE49-F238E27FC236}">
                <a16:creationId xmlns:a16="http://schemas.microsoft.com/office/drawing/2014/main" id="{904F6E04-FC15-E9C1-7501-5D29F5C43C70}"/>
              </a:ext>
            </a:extLst>
          </p:cNvPr>
          <p:cNvSpPr>
            <a:spLocks noChangeArrowheads="1"/>
          </p:cNvSpPr>
          <p:nvPr/>
        </p:nvSpPr>
        <p:spPr bwMode="auto">
          <a:xfrm>
            <a:off x="5257800" y="1219200"/>
            <a:ext cx="3538538" cy="635000"/>
          </a:xfrm>
          <a:prstGeom prst="wedgeRoundRectCallout">
            <a:avLst>
              <a:gd name="adj1" fmla="val -60454"/>
              <a:gd name="adj2" fmla="val 1092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(count &lt; 2) is still true since count is 1</a:t>
            </a:r>
          </a:p>
        </p:txBody>
      </p:sp>
      <p:sp>
        <p:nvSpPr>
          <p:cNvPr id="155655" name="Rectangle 7">
            <a:extLst>
              <a:ext uri="{FF2B5EF4-FFF2-40B4-BE49-F238E27FC236}">
                <a16:creationId xmlns:a16="http://schemas.microsoft.com/office/drawing/2014/main" id="{8F41CD5F-5991-1016-407D-233EDBD105C6}"/>
              </a:ext>
            </a:extLst>
          </p:cNvPr>
          <p:cNvSpPr>
            <a:spLocks noChangeArrowheads="1"/>
          </p:cNvSpPr>
          <p:nvPr/>
        </p:nvSpPr>
        <p:spPr bwMode="auto">
          <a:xfrm>
            <a:off x="309563" y="2008188"/>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5656" name="Rectangle 8">
            <a:extLst>
              <a:ext uri="{FF2B5EF4-FFF2-40B4-BE49-F238E27FC236}">
                <a16:creationId xmlns:a16="http://schemas.microsoft.com/office/drawing/2014/main" id="{5C67902A-73AB-9E95-CF13-E2A0AF4A9E75}"/>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Slide Number Placeholder 4">
            <a:extLst>
              <a:ext uri="{FF2B5EF4-FFF2-40B4-BE49-F238E27FC236}">
                <a16:creationId xmlns:a16="http://schemas.microsoft.com/office/drawing/2014/main" id="{237241D8-9C1E-1470-1942-348E7EFBA1F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49FF102-5076-9041-A3AD-7188D169CA2A}" type="slidenum">
              <a:rPr lang="en-US" altLang="en-US" sz="1400"/>
              <a:pPr>
                <a:spcBef>
                  <a:spcPct val="0"/>
                </a:spcBef>
                <a:buClrTx/>
                <a:buSzTx/>
                <a:buFontTx/>
                <a:buNone/>
              </a:pPr>
              <a:t>99</a:t>
            </a:fld>
            <a:endParaRPr lang="en-US" altLang="en-US" sz="1400"/>
          </a:p>
        </p:txBody>
      </p:sp>
      <p:sp>
        <p:nvSpPr>
          <p:cNvPr id="156674" name="Rectangle 2">
            <a:extLst>
              <a:ext uri="{FF2B5EF4-FFF2-40B4-BE49-F238E27FC236}">
                <a16:creationId xmlns:a16="http://schemas.microsoft.com/office/drawing/2014/main" id="{7B875DE6-499C-8554-8270-5FC7552EBA45}"/>
              </a:ext>
            </a:extLst>
          </p:cNvPr>
          <p:cNvSpPr>
            <a:spLocks noGrp="1" noChangeArrowheads="1"/>
          </p:cNvSpPr>
          <p:nvPr>
            <p:ph type="title"/>
          </p:nvPr>
        </p:nvSpPr>
        <p:spPr>
          <a:xfrm>
            <a:off x="685800" y="228600"/>
            <a:ext cx="7772400" cy="762000"/>
          </a:xfrm>
        </p:spPr>
        <p:txBody>
          <a:bodyPr/>
          <a:lstStyle/>
          <a:p>
            <a:r>
              <a:rPr lang="en-US" altLang="en-US"/>
              <a:t>Trace while Loop, cont.</a:t>
            </a:r>
          </a:p>
        </p:txBody>
      </p:sp>
      <p:sp>
        <p:nvSpPr>
          <p:cNvPr id="156675" name="Rectangle 3">
            <a:extLst>
              <a:ext uri="{FF2B5EF4-FFF2-40B4-BE49-F238E27FC236}">
                <a16:creationId xmlns:a16="http://schemas.microsoft.com/office/drawing/2014/main" id="{3CFC5405-0F21-AA2F-F4F4-9BA9F8F25CEC}"/>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89" name="Rectangle 4">
            <a:extLst>
              <a:ext uri="{FF2B5EF4-FFF2-40B4-BE49-F238E27FC236}">
                <a16:creationId xmlns:a16="http://schemas.microsoft.com/office/drawing/2014/main" id="{0B37CB77-0174-40DD-9FA2-822E0BFFC701}"/>
              </a:ext>
            </a:extLst>
          </p:cNvPr>
          <p:cNvSpPr>
            <a:spLocks noChangeArrowheads="1"/>
          </p:cNvSpPr>
          <p:nvPr/>
        </p:nvSpPr>
        <p:spPr bwMode="auto">
          <a:xfrm>
            <a:off x="228600" y="1447800"/>
            <a:ext cx="53340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buClr>
                <a:schemeClr val="tx2"/>
              </a:buClr>
              <a:buSzPct val="75000"/>
              <a:buFont typeface="Monotype Sorts" pitchFamily="2" charset="2"/>
              <a:buNone/>
              <a:defRPr/>
            </a:pPr>
            <a:r>
              <a:rPr lang="en-US" dirty="0" err="1">
                <a:solidFill>
                  <a:schemeClr val="accent4"/>
                </a:solidFill>
                <a:cs typeface="Courier New" pitchFamily="49" charset="0"/>
              </a:rPr>
              <a:t>int</a:t>
            </a:r>
            <a:r>
              <a:rPr lang="en-US" dirty="0">
                <a:solidFill>
                  <a:schemeClr val="accent4"/>
                </a:solidFill>
                <a:cs typeface="Courier New" pitchFamily="49" charset="0"/>
              </a:rPr>
              <a:t> count = 0;</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while (count &lt; 2) {</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a:t>
            </a:r>
            <a:r>
              <a:rPr lang="en-US" dirty="0" err="1">
                <a:solidFill>
                  <a:schemeClr val="accent4"/>
                </a:solidFill>
                <a:cs typeface="Courier New" pitchFamily="49" charset="0"/>
              </a:rPr>
              <a:t>System.out.println</a:t>
            </a:r>
            <a:r>
              <a:rPr lang="en-US" dirty="0">
                <a:solidFill>
                  <a:schemeClr val="accent4"/>
                </a:solidFill>
                <a:cs typeface="Courier New" pitchFamily="49" charset="0"/>
              </a:rPr>
              <a:t>("Welcome to Java!");</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count++;</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a:t>
            </a:r>
          </a:p>
        </p:txBody>
      </p:sp>
      <p:sp>
        <p:nvSpPr>
          <p:cNvPr id="156677" name="Rectangle 5">
            <a:extLst>
              <a:ext uri="{FF2B5EF4-FFF2-40B4-BE49-F238E27FC236}">
                <a16:creationId xmlns:a16="http://schemas.microsoft.com/office/drawing/2014/main" id="{D8B14AF6-520C-0A6C-4050-5BE2AD51A7BF}"/>
              </a:ext>
            </a:extLst>
          </p:cNvPr>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6678" name="AutoShape 6">
            <a:extLst>
              <a:ext uri="{FF2B5EF4-FFF2-40B4-BE49-F238E27FC236}">
                <a16:creationId xmlns:a16="http://schemas.microsoft.com/office/drawing/2014/main" id="{03A1C194-F722-EDD0-84C0-20EF2E7A5898}"/>
              </a:ext>
            </a:extLst>
          </p:cNvPr>
          <p:cNvSpPr>
            <a:spLocks noChangeArrowheads="1"/>
          </p:cNvSpPr>
          <p:nvPr/>
        </p:nvSpPr>
        <p:spPr bwMode="auto">
          <a:xfrm>
            <a:off x="5257800" y="1219200"/>
            <a:ext cx="3538538" cy="635000"/>
          </a:xfrm>
          <a:prstGeom prst="wedgeRoundRectCallout">
            <a:avLst>
              <a:gd name="adj1" fmla="val -59333"/>
              <a:gd name="adj2" fmla="val 1652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Print Welcome to Java</a:t>
            </a:r>
          </a:p>
        </p:txBody>
      </p:sp>
      <p:sp>
        <p:nvSpPr>
          <p:cNvPr id="156679" name="Rectangle 7">
            <a:extLst>
              <a:ext uri="{FF2B5EF4-FFF2-40B4-BE49-F238E27FC236}">
                <a16:creationId xmlns:a16="http://schemas.microsoft.com/office/drawing/2014/main" id="{C345D6EC-9199-5150-EDC3-DC504CD1AD75}"/>
              </a:ext>
            </a:extLst>
          </p:cNvPr>
          <p:cNvSpPr>
            <a:spLocks noChangeArrowheads="1"/>
          </p:cNvSpPr>
          <p:nvPr/>
        </p:nvSpPr>
        <p:spPr bwMode="auto">
          <a:xfrm>
            <a:off x="309563" y="2506663"/>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6680" name="Rectangle 8">
            <a:extLst>
              <a:ext uri="{FF2B5EF4-FFF2-40B4-BE49-F238E27FC236}">
                <a16:creationId xmlns:a16="http://schemas.microsoft.com/office/drawing/2014/main" id="{C29C6501-E4E7-8E74-F4F0-1964E7F2E2A7}"/>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29405</TotalTime>
  <Words>13828</Words>
  <Application>Microsoft Macintosh PowerPoint</Application>
  <PresentationFormat>On-screen Show (4:3)</PresentationFormat>
  <Paragraphs>2224</Paragraphs>
  <Slides>210</Slides>
  <Notes>48</Notes>
  <HiddenSlides>0</HiddenSlides>
  <MMClips>0</MMClips>
  <ScaleCrop>false</ScaleCrop>
  <HeadingPairs>
    <vt:vector size="10"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210</vt:i4>
      </vt:variant>
      <vt:variant>
        <vt:lpstr>Custom Shows</vt:lpstr>
      </vt:variant>
      <vt:variant>
        <vt:i4>1</vt:i4>
      </vt:variant>
    </vt:vector>
  </HeadingPairs>
  <TitlesOfParts>
    <vt:vector size="226" baseType="lpstr">
      <vt:lpstr>Times New Roman</vt:lpstr>
      <vt:lpstr>Arial</vt:lpstr>
      <vt:lpstr>Monotype Sorts</vt:lpstr>
      <vt:lpstr>Courier New</vt:lpstr>
      <vt:lpstr>Book Antiqua</vt:lpstr>
      <vt:lpstr>Courier</vt:lpstr>
      <vt:lpstr>Forte</vt:lpstr>
      <vt:lpstr>I Times Italic</vt:lpstr>
      <vt:lpstr>Times</vt:lpstr>
      <vt:lpstr>Goudy Sans Medium</vt:lpstr>
      <vt:lpstr>Goudy Sans Book</vt:lpstr>
      <vt:lpstr>Symbol</vt:lpstr>
      <vt:lpstr>International</vt:lpstr>
      <vt:lpstr>Picture</vt:lpstr>
      <vt:lpstr>Equation</vt:lpstr>
      <vt:lpstr>Week 2: Elementary Programming</vt:lpstr>
      <vt:lpstr>Recap: Last Week</vt:lpstr>
      <vt:lpstr>This week</vt:lpstr>
      <vt:lpstr>Motivations</vt:lpstr>
      <vt:lpstr>Objectives</vt:lpstr>
      <vt:lpstr>Identifiers</vt:lpstr>
      <vt:lpstr>Variables</vt:lpstr>
      <vt:lpstr>Declaring Variables</vt:lpstr>
      <vt:lpstr>Assignment Statements</vt:lpstr>
      <vt:lpstr>Declaring and Initializing in One Step</vt:lpstr>
      <vt:lpstr>Named Constants</vt:lpstr>
      <vt:lpstr>Naming Conventions</vt:lpstr>
      <vt:lpstr>Naming Conventions, cont.</vt:lpstr>
      <vt:lpstr>Numerical Data Types</vt:lpstr>
      <vt:lpstr>Numeric Operators</vt:lpstr>
      <vt:lpstr>Integer Division</vt:lpstr>
      <vt:lpstr>Remainder Operator</vt:lpstr>
      <vt:lpstr>Problem: Displaying Time</vt:lpstr>
      <vt:lpstr>Our operations are part of Procedural Programming</vt:lpstr>
      <vt:lpstr>NOTE</vt:lpstr>
      <vt:lpstr>Exponent Operations </vt:lpstr>
      <vt:lpstr>Number Literals</vt:lpstr>
      <vt:lpstr>Integer Literals</vt:lpstr>
      <vt:lpstr>Floating-Point Literals</vt:lpstr>
      <vt:lpstr>double vs. float </vt:lpstr>
      <vt:lpstr>Scientific Notation</vt:lpstr>
      <vt:lpstr>Arithmetic Expressions</vt:lpstr>
      <vt:lpstr>How to Evaluate an Expression</vt:lpstr>
      <vt:lpstr>Problem: Converting Temperatures</vt:lpstr>
      <vt:lpstr>Problem: Displaying Current Time</vt:lpstr>
      <vt:lpstr>Augmented Assignment Operators</vt:lpstr>
      <vt:lpstr>Increment and Decrement Operators</vt:lpstr>
      <vt:lpstr>Increment and Decrement Operators, cont.</vt:lpstr>
      <vt:lpstr>Increment and Decrement Operators, cont.</vt:lpstr>
      <vt:lpstr>Assignment Expressions and Assignment Statements</vt:lpstr>
      <vt:lpstr>Numeric Type Conversion</vt:lpstr>
      <vt:lpstr>Conversion Rules</vt:lpstr>
      <vt:lpstr>Type Casting</vt:lpstr>
      <vt:lpstr>Problem: Keeping Two Digits After Decimal Points</vt:lpstr>
      <vt:lpstr>Problem:  Computing Loan Payments</vt:lpstr>
      <vt:lpstr>Problem: Monetary Units</vt:lpstr>
      <vt:lpstr>Common Errors and Pitfalls</vt:lpstr>
      <vt:lpstr>Common Error 1: Undeclared/Uninitialized Variables and Unused Variables </vt:lpstr>
      <vt:lpstr>Common Error 2: Integer Overflow</vt:lpstr>
      <vt:lpstr>Common Error 3: Round-off Errors</vt:lpstr>
      <vt:lpstr>Common Error 4: Unintended Integer Division</vt:lpstr>
      <vt:lpstr>Common Pitfall 1: Redundant Input Objects</vt:lpstr>
      <vt:lpstr>Casting in an Augmented Expression </vt:lpstr>
      <vt:lpstr>Control Statements: Controlling the flow of execution</vt:lpstr>
      <vt:lpstr>If statement control flow</vt:lpstr>
      <vt:lpstr>The boolean Type and Operators</vt:lpstr>
      <vt:lpstr>Relational Operators</vt:lpstr>
      <vt:lpstr>Problem: A Simple Math Learning Tool</vt:lpstr>
      <vt:lpstr>One-way if Statements</vt:lpstr>
      <vt:lpstr>Note</vt:lpstr>
      <vt:lpstr>Simple if Demo</vt:lpstr>
      <vt:lpstr>The Two-way if Statement</vt:lpstr>
      <vt:lpstr>if-else Example</vt:lpstr>
      <vt:lpstr>Multiple Alternative if Statements</vt:lpstr>
      <vt:lpstr>Multi-Way if-else Statements</vt:lpstr>
      <vt:lpstr>Trace if-else statement</vt:lpstr>
      <vt:lpstr>Trace if-else statement</vt:lpstr>
      <vt:lpstr>Trace if-else statement</vt:lpstr>
      <vt:lpstr>Trace if-else statement</vt:lpstr>
      <vt:lpstr>Trace if-else statement</vt:lpstr>
      <vt:lpstr>Note</vt:lpstr>
      <vt:lpstr>Note, cont.</vt:lpstr>
      <vt:lpstr>Common Errors</vt:lpstr>
      <vt:lpstr>TIP</vt:lpstr>
      <vt:lpstr>CAUTION</vt:lpstr>
      <vt:lpstr>Problem: Computing Taxes</vt:lpstr>
      <vt:lpstr>Problem: Computing Taxes, cont.</vt:lpstr>
      <vt:lpstr>switch Statement Flow Chart</vt:lpstr>
      <vt:lpstr>switch Statement Rules</vt:lpstr>
      <vt:lpstr>switch Statement Rules</vt:lpstr>
      <vt:lpstr>Trace switch statement</vt:lpstr>
      <vt:lpstr>Trace switch statement</vt:lpstr>
      <vt:lpstr>Trace switch statement</vt:lpstr>
      <vt:lpstr>Trace switch statement</vt:lpstr>
      <vt:lpstr>Trace switch statement</vt:lpstr>
      <vt:lpstr>Trace switch statement</vt:lpstr>
      <vt:lpstr>Trace switch statement</vt:lpstr>
      <vt:lpstr>Logical Operators</vt:lpstr>
      <vt:lpstr>Truth Table for Operator !</vt:lpstr>
      <vt:lpstr>Truth Table for Operator &amp;&amp;</vt:lpstr>
      <vt:lpstr>Truth Table for Operator ||</vt:lpstr>
      <vt:lpstr>Truth Table for Operator ^</vt:lpstr>
      <vt:lpstr>Examples</vt:lpstr>
      <vt:lpstr>Examples</vt:lpstr>
      <vt:lpstr>Control Statements: Loops</vt:lpstr>
      <vt:lpstr>Loops: The Problem</vt:lpstr>
      <vt:lpstr>Introducing while Loops</vt:lpstr>
      <vt:lpstr>while Loop Flow Chart</vt:lpstr>
      <vt:lpstr>Trace while Loop</vt:lpstr>
      <vt:lpstr>Trace while Loop, cont.</vt:lpstr>
      <vt:lpstr>Trace while Loop, cont.</vt:lpstr>
      <vt:lpstr>Trace while Loop, cont.</vt:lpstr>
      <vt:lpstr>Trace while Loop, cont.</vt:lpstr>
      <vt:lpstr>Trace while Loop, cont.</vt:lpstr>
      <vt:lpstr>Trace while Loop, cont.</vt:lpstr>
      <vt:lpstr>Trace while Loop, cont.</vt:lpstr>
      <vt:lpstr>Trace while Loop</vt:lpstr>
      <vt:lpstr>Ending a Loop with a Sentinel Value </vt:lpstr>
      <vt:lpstr>Caution</vt:lpstr>
      <vt:lpstr>do-while Loop</vt:lpstr>
      <vt:lpstr>for Loops</vt:lpstr>
      <vt:lpstr>Trace for Loop</vt:lpstr>
      <vt:lpstr>Trace for Loop, cont.</vt:lpstr>
      <vt:lpstr>Trace for Loop, cont.</vt:lpstr>
      <vt:lpstr>Trace for Loop, cont.</vt:lpstr>
      <vt:lpstr>Trace for Loop, cont.</vt:lpstr>
      <vt:lpstr>Trace for Loop, cont.</vt:lpstr>
      <vt:lpstr>Trace for Loop, cont.</vt:lpstr>
      <vt:lpstr>Trace for Loop, cont.</vt:lpstr>
      <vt:lpstr>Trace for Loop, cont.</vt:lpstr>
      <vt:lpstr>Trace for Loop, cont.</vt:lpstr>
      <vt:lpstr>Note</vt:lpstr>
      <vt:lpstr>Note</vt:lpstr>
      <vt:lpstr>Caution</vt:lpstr>
      <vt:lpstr>Caution, cont.</vt:lpstr>
      <vt:lpstr>Which Loop to Use?</vt:lpstr>
      <vt:lpstr>Recommendations</vt:lpstr>
      <vt:lpstr>Nested Loops </vt:lpstr>
      <vt:lpstr>Minimizing Numerical Errors </vt:lpstr>
      <vt:lpstr>Problem: Finding the Greatest Common Divisor </vt:lpstr>
      <vt:lpstr>Problem:  Predicting the Future Tuition </vt:lpstr>
      <vt:lpstr>Problem:  Predicating the Future Tuition </vt:lpstr>
      <vt:lpstr>Case Study:  Converting Decimals to Hexadecimals</vt:lpstr>
      <vt:lpstr>Problem:  Monte Carlo Simulation </vt:lpstr>
      <vt:lpstr>Using break and continue</vt:lpstr>
      <vt:lpstr>break</vt:lpstr>
      <vt:lpstr>continue</vt:lpstr>
      <vt:lpstr>Problem: Checking Palindrome</vt:lpstr>
      <vt:lpstr>Introducing Arrays</vt:lpstr>
      <vt:lpstr>Declaring Array Variables</vt:lpstr>
      <vt:lpstr>Creating Arrays</vt:lpstr>
      <vt:lpstr>Declaring and Creating in One Step</vt:lpstr>
      <vt:lpstr>The Length of an Array</vt:lpstr>
      <vt:lpstr>Default Values</vt:lpstr>
      <vt:lpstr>Indexed Variables</vt:lpstr>
      <vt:lpstr>Using Indexed Variables</vt:lpstr>
      <vt:lpstr>Array Initializers</vt:lpstr>
      <vt:lpstr>Declaring, creating, initializing Using the Shorthand Notation</vt:lpstr>
      <vt:lpstr>CAUTION</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Processing Arrays</vt:lpstr>
      <vt:lpstr>Initializing arrays with input values</vt:lpstr>
      <vt:lpstr>Initializing arrays with random values</vt:lpstr>
      <vt:lpstr>Printing arrays</vt:lpstr>
      <vt:lpstr>Summing all elements</vt:lpstr>
      <vt:lpstr>Finding the largest element</vt:lpstr>
      <vt:lpstr>Random shuffling</vt:lpstr>
      <vt:lpstr>Shifting Elements</vt:lpstr>
      <vt:lpstr>Enhanced for Loop (for-each loop)</vt:lpstr>
      <vt:lpstr>Analyze Numbers</vt:lpstr>
      <vt:lpstr>Copying Arrays</vt:lpstr>
      <vt:lpstr>Copying Arrays</vt:lpstr>
      <vt:lpstr>The arraycopy Utility</vt:lpstr>
      <vt:lpstr>Passing Arrays to Methods</vt:lpstr>
      <vt:lpstr>Anonymous Array</vt:lpstr>
      <vt:lpstr>Pass By Value</vt:lpstr>
      <vt:lpstr>Passing Arrays as Arguments</vt:lpstr>
      <vt:lpstr>Example, cont.</vt:lpstr>
      <vt:lpstr>Returning an Array from a Method</vt:lpstr>
      <vt:lpstr>Trace the reverse Method</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Problem: Counting Occurrence of Each Letter</vt:lpstr>
      <vt:lpstr>Variable-Length Arguments</vt:lpstr>
      <vt:lpstr>Searching Arrays</vt:lpstr>
      <vt:lpstr>Linear Search</vt:lpstr>
      <vt:lpstr>Linear Search Animation</vt:lpstr>
      <vt:lpstr>Linear Search Animation</vt:lpstr>
      <vt:lpstr>From Idea to Solution</vt:lpstr>
      <vt:lpstr>The Arrays.sort Method</vt:lpstr>
      <vt:lpstr>The Arrays.toString(list) Method</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Primitive Data Type and Operations</dc:title>
  <dc:creator>Y. Daniel Liang</dc:creator>
  <cp:lastModifiedBy>Dean Chrisakos</cp:lastModifiedBy>
  <cp:revision>332</cp:revision>
  <dcterms:created xsi:type="dcterms:W3CDTF">1995-06-10T17:31:50Z</dcterms:created>
  <dcterms:modified xsi:type="dcterms:W3CDTF">2023-06-01T14:06:42Z</dcterms:modified>
</cp:coreProperties>
</file>