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先 思力" initials="先" lastIdx="1" clrIdx="0">
    <p:extLst>
      <p:ext uri="{19B8F6BF-5375-455C-9EA6-DF929625EA0E}">
        <p15:presenceInfo xmlns:p15="http://schemas.microsoft.com/office/powerpoint/2012/main" userId="ecc5126a5a6fde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93" autoAdjust="0"/>
    <p:restoredTop sz="94660"/>
  </p:normalViewPr>
  <p:slideViewPr>
    <p:cSldViewPr>
      <p:cViewPr>
        <p:scale>
          <a:sx n="66" d="100"/>
          <a:sy n="66" d="100"/>
        </p:scale>
        <p:origin x="-514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15:19:54.76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CE317-214A-46B3-AED8-549801D3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40341-1044-407C-858C-1267B880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88491-D950-43E2-B76B-090D0C76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34634-FF34-4119-B2A2-4C760C7B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D5BBB-8A69-4F96-AE4A-7066EEF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4A858-3EE4-43D0-B33E-84785483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6A1B5-5B92-4C05-8B66-F6588A09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41E8F-AC57-41F9-B208-E14AA24B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17224-4CE0-4648-B5B8-0004A693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59561-361F-4F7F-B151-37489EE9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AB9D9-C3C2-469F-9744-2BC8DE3FD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AF048-5A85-40D7-AC36-CD6FE98C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72D23-C73A-486F-B182-4FB70B6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6E70F-5449-4B2C-8F5F-949DE87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226FD-C95A-4C0F-9FBC-3825B3B6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B7A5-B813-4FDA-8A92-D1318BAB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674BB-47FA-49A3-A9A0-63B65121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D5818-FF17-42A4-AE17-8E21B920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E67E8-979C-4AC0-9148-C0D380CA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5FE7D-4088-4E7B-9BB7-50C72F00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8AEF-09AD-4D7B-B7DC-91E8A37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0ADBA-DD17-4556-ADF6-590067CE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2241E-5701-4C44-8608-272B826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B8148-038D-41D2-AE33-F5D94203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3C28F-3E55-4604-82B1-43C1FDAF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21A8-FB5A-4F90-9CC7-7725C274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37D6F-5508-43EF-B6D6-605FAF18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8FE47-8025-4BA2-8CF3-41F9DB07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0F7D-14AE-42E3-B216-727D244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DE0FA-1202-4A73-86B9-415922F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9EBF8-D6D4-4D22-AD3E-772B0D3D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76C9C-3182-441D-BBEA-5008FA20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F5660-AF8E-4412-91FA-4BAB45A2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83E-FA1B-4575-A2D8-6DBC9360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C2FEF-0D4B-4B82-9608-49E05C1DF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A12E8-B60D-456C-8F73-5A1117E5F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64E7-FE99-4C47-8DE3-25A3A7C3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F0928-6C12-4BA1-9F5A-E89A2AB8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7BD88-694C-42DD-90AA-0D27DE6B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F375-B65B-4A8F-AADB-0DF1C801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F27EA-35D1-443D-A1FC-4F3F5E47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4E6E0C-80CD-47FD-8BD7-8DFCA71C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8FD65-1DA2-4860-B304-98710128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E9710-1F73-49E5-90CC-CF803197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0D2FE-91D1-456E-9322-317CEEC1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D8773-793A-4AC4-871C-42897B3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CDC6-9839-4507-AA2E-7EAA05B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8596-7290-4D2E-A6B6-E4B181AE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CF7B7C-4B14-4869-9B86-F4704F4C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32A8F-58D1-47D3-BFE2-AC6D612A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77504-E315-4D5B-B24D-6D9AFDC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6D393-E542-4164-B3CD-E36CAF1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FB924-DE1D-4C09-9AA6-2CA00BE3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9A200-F6BB-4FD7-9C00-FB935362C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1D553-1800-4687-BB9C-A188F410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9B38B-FEA3-424F-BBA0-1ECB68E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D929E-9BE4-4289-A49A-B6ECA29D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9CB75-E18B-40EB-819F-0F22FF03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3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1E747-07FA-4A2E-8BB9-A81886D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ED092-878A-471B-B367-C581BBD5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90A8B-37BE-4FAB-8246-7C2DEC0B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3B45-30EE-46DA-98D4-D677903E459C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8E0AC-271F-42BD-BCAC-6EE559E47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B1449-77D3-48E0-9573-534B621A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FBC2-B26D-4080-B7E3-936120BA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2E317375-C8E5-4BA0-AADD-C5C3E935C85F}"/>
              </a:ext>
            </a:extLst>
          </p:cNvPr>
          <p:cNvSpPr/>
          <p:nvPr/>
        </p:nvSpPr>
        <p:spPr>
          <a:xfrm>
            <a:off x="2689859" y="4330963"/>
            <a:ext cx="1706880" cy="7162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学号密码是否正确</a:t>
            </a: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6DF091CB-B387-4EF2-983E-77382244CFE4}"/>
              </a:ext>
            </a:extLst>
          </p:cNvPr>
          <p:cNvSpPr/>
          <p:nvPr/>
        </p:nvSpPr>
        <p:spPr>
          <a:xfrm>
            <a:off x="2887980" y="1284947"/>
            <a:ext cx="1310640" cy="594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93B150-63A2-416D-9F6F-669AE5ACB6B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43300" y="1879304"/>
            <a:ext cx="0" cy="33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85F677-C8DA-416B-B09D-5A699BBA618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43299" y="3953771"/>
            <a:ext cx="0" cy="37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510E7B1E-9874-4A4E-8D86-AA43171A3D7C}"/>
              </a:ext>
            </a:extLst>
          </p:cNvPr>
          <p:cNvSpPr/>
          <p:nvPr/>
        </p:nvSpPr>
        <p:spPr>
          <a:xfrm>
            <a:off x="2914653" y="2216488"/>
            <a:ext cx="1257293" cy="5848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输入学号密码</a:t>
            </a:r>
          </a:p>
        </p:txBody>
      </p:sp>
      <p:sp>
        <p:nvSpPr>
          <p:cNvPr id="86" name="流程图: 终止 85">
            <a:extLst>
              <a:ext uri="{FF2B5EF4-FFF2-40B4-BE49-F238E27FC236}">
                <a16:creationId xmlns:a16="http://schemas.microsoft.com/office/drawing/2014/main" id="{0154F1E8-832A-4836-831D-149C888823AC}"/>
              </a:ext>
            </a:extLst>
          </p:cNvPr>
          <p:cNvSpPr/>
          <p:nvPr/>
        </p:nvSpPr>
        <p:spPr>
          <a:xfrm>
            <a:off x="2914652" y="5563496"/>
            <a:ext cx="1257293" cy="39534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登录成功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BD15E3A-9BDA-4DA4-B907-5370DF828C1C}"/>
              </a:ext>
            </a:extLst>
          </p:cNvPr>
          <p:cNvCxnSpPr>
            <a:cxnSpLocks/>
            <a:stCxn id="5" idx="2"/>
            <a:endCxn id="86" idx="0"/>
          </p:cNvCxnSpPr>
          <p:nvPr/>
        </p:nvCxnSpPr>
        <p:spPr>
          <a:xfrm>
            <a:off x="3543299" y="5047243"/>
            <a:ext cx="0" cy="516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决策 146">
            <a:extLst>
              <a:ext uri="{FF2B5EF4-FFF2-40B4-BE49-F238E27FC236}">
                <a16:creationId xmlns:a16="http://schemas.microsoft.com/office/drawing/2014/main" id="{D3D34742-2057-4599-A056-6573D7845BE2}"/>
              </a:ext>
            </a:extLst>
          </p:cNvPr>
          <p:cNvSpPr/>
          <p:nvPr/>
        </p:nvSpPr>
        <p:spPr>
          <a:xfrm>
            <a:off x="2689859" y="3303215"/>
            <a:ext cx="1706880" cy="6505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判断账号是否存在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AA79925-8F97-44B6-B9DB-943269CCA4A2}"/>
              </a:ext>
            </a:extLst>
          </p:cNvPr>
          <p:cNvCxnSpPr>
            <a:stCxn id="40" idx="2"/>
            <a:endCxn id="147" idx="0"/>
          </p:cNvCxnSpPr>
          <p:nvPr/>
        </p:nvCxnSpPr>
        <p:spPr>
          <a:xfrm flipH="1">
            <a:off x="3543299" y="2801321"/>
            <a:ext cx="1" cy="50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ACE47C3-1330-4421-9470-6EEE56A5837F}"/>
              </a:ext>
            </a:extLst>
          </p:cNvPr>
          <p:cNvSpPr txBox="1"/>
          <p:nvPr/>
        </p:nvSpPr>
        <p:spPr>
          <a:xfrm>
            <a:off x="3649982" y="3952762"/>
            <a:ext cx="441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2618DC08-A840-447A-BACD-4112017EC971}"/>
              </a:ext>
            </a:extLst>
          </p:cNvPr>
          <p:cNvCxnSpPr>
            <a:stCxn id="5" idx="1"/>
            <a:endCxn id="40" idx="1"/>
          </p:cNvCxnSpPr>
          <p:nvPr/>
        </p:nvCxnSpPr>
        <p:spPr>
          <a:xfrm rot="10800000" flipH="1">
            <a:off x="2689859" y="2508905"/>
            <a:ext cx="224794" cy="2180198"/>
          </a:xfrm>
          <a:prstGeom prst="bentConnector3">
            <a:avLst>
              <a:gd name="adj1" fmla="val -376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0B477C8-7471-4E98-82D3-C1D7A8D8BD38}"/>
              </a:ext>
            </a:extLst>
          </p:cNvPr>
          <p:cNvSpPr txBox="1"/>
          <p:nvPr/>
        </p:nvSpPr>
        <p:spPr>
          <a:xfrm>
            <a:off x="1853569" y="3459480"/>
            <a:ext cx="41528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75" name="流程图: 过程 174">
            <a:extLst>
              <a:ext uri="{FF2B5EF4-FFF2-40B4-BE49-F238E27FC236}">
                <a16:creationId xmlns:a16="http://schemas.microsoft.com/office/drawing/2014/main" id="{1218BE82-94DA-46CB-8A09-230F37AF5CC5}"/>
              </a:ext>
            </a:extLst>
          </p:cNvPr>
          <p:cNvSpPr/>
          <p:nvPr/>
        </p:nvSpPr>
        <p:spPr>
          <a:xfrm>
            <a:off x="4930130" y="3351729"/>
            <a:ext cx="981068" cy="5848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去注册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49D927CB-C5F5-4A53-8D1A-95348EEB829B}"/>
              </a:ext>
            </a:extLst>
          </p:cNvPr>
          <p:cNvCxnSpPr>
            <a:cxnSpLocks/>
            <a:stCxn id="147" idx="3"/>
            <a:endCxn id="175" idx="1"/>
          </p:cNvCxnSpPr>
          <p:nvPr/>
        </p:nvCxnSpPr>
        <p:spPr>
          <a:xfrm>
            <a:off x="4396739" y="3628493"/>
            <a:ext cx="533391" cy="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423267F-3F47-4214-AF40-05D8C122983B}"/>
              </a:ext>
            </a:extLst>
          </p:cNvPr>
          <p:cNvSpPr txBox="1"/>
          <p:nvPr/>
        </p:nvSpPr>
        <p:spPr>
          <a:xfrm>
            <a:off x="8897300" y="2969957"/>
            <a:ext cx="441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81116DDE-D3E2-41FD-9C0F-A325C7A14583}"/>
              </a:ext>
            </a:extLst>
          </p:cNvPr>
          <p:cNvSpPr txBox="1"/>
          <p:nvPr/>
        </p:nvSpPr>
        <p:spPr>
          <a:xfrm>
            <a:off x="3659504" y="5101895"/>
            <a:ext cx="441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A9801B0-A496-43C4-B384-36ADDB7C13A0}"/>
              </a:ext>
            </a:extLst>
          </p:cNvPr>
          <p:cNvSpPr txBox="1"/>
          <p:nvPr/>
        </p:nvSpPr>
        <p:spPr>
          <a:xfrm>
            <a:off x="6906587" y="4319771"/>
            <a:ext cx="41528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99" name="流程图: 过程 198">
            <a:extLst>
              <a:ext uri="{FF2B5EF4-FFF2-40B4-BE49-F238E27FC236}">
                <a16:creationId xmlns:a16="http://schemas.microsoft.com/office/drawing/2014/main" id="{CA956BCA-6AF2-4FD3-9C38-A35CC1D9F330}"/>
              </a:ext>
            </a:extLst>
          </p:cNvPr>
          <p:cNvSpPr/>
          <p:nvPr/>
        </p:nvSpPr>
        <p:spPr>
          <a:xfrm>
            <a:off x="6360780" y="3344109"/>
            <a:ext cx="1257293" cy="5848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输入基本信息</a:t>
            </a:r>
          </a:p>
        </p:txBody>
      </p:sp>
      <p:sp>
        <p:nvSpPr>
          <p:cNvPr id="200" name="流程图: 决策 199">
            <a:extLst>
              <a:ext uri="{FF2B5EF4-FFF2-40B4-BE49-F238E27FC236}">
                <a16:creationId xmlns:a16="http://schemas.microsoft.com/office/drawing/2014/main" id="{A534C8A1-F3FB-4CA7-9969-28309265EF80}"/>
              </a:ext>
            </a:extLst>
          </p:cNvPr>
          <p:cNvSpPr/>
          <p:nvPr/>
        </p:nvSpPr>
        <p:spPr>
          <a:xfrm>
            <a:off x="8055291" y="3325478"/>
            <a:ext cx="1706880" cy="6505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判断学号是否存在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0F9F964-987D-412A-AFFE-A9E796D9FFE0}"/>
              </a:ext>
            </a:extLst>
          </p:cNvPr>
          <p:cNvCxnSpPr>
            <a:stCxn id="175" idx="3"/>
            <a:endCxn id="199" idx="1"/>
          </p:cNvCxnSpPr>
          <p:nvPr/>
        </p:nvCxnSpPr>
        <p:spPr>
          <a:xfrm flipV="1">
            <a:off x="5911198" y="3636526"/>
            <a:ext cx="44958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41923F0-14C8-44F9-ADC2-D6A65895D232}"/>
              </a:ext>
            </a:extLst>
          </p:cNvPr>
          <p:cNvCxnSpPr>
            <a:stCxn id="199" idx="3"/>
            <a:endCxn id="200" idx="1"/>
          </p:cNvCxnSpPr>
          <p:nvPr/>
        </p:nvCxnSpPr>
        <p:spPr>
          <a:xfrm>
            <a:off x="7618073" y="3636526"/>
            <a:ext cx="437218" cy="1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4DFBA51E-1D13-4E9A-9512-00C2D376DDE1}"/>
              </a:ext>
            </a:extLst>
          </p:cNvPr>
          <p:cNvSpPr/>
          <p:nvPr/>
        </p:nvSpPr>
        <p:spPr>
          <a:xfrm>
            <a:off x="8478202" y="2216488"/>
            <a:ext cx="861058" cy="5848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去登录</a:t>
            </a:r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938ED6AE-3E91-4889-9F44-9EDBAAC9A6E2}"/>
              </a:ext>
            </a:extLst>
          </p:cNvPr>
          <p:cNvCxnSpPr>
            <a:cxnSpLocks/>
            <a:stCxn id="235" idx="3"/>
            <a:endCxn id="217" idx="3"/>
          </p:cNvCxnSpPr>
          <p:nvPr/>
        </p:nvCxnSpPr>
        <p:spPr>
          <a:xfrm flipH="1" flipV="1">
            <a:off x="9339260" y="2508905"/>
            <a:ext cx="422911" cy="2249133"/>
          </a:xfrm>
          <a:prstGeom prst="bentConnector3">
            <a:avLst>
              <a:gd name="adj1" fmla="val -540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2FD71172-F738-4720-8A9F-4DBBE4550585}"/>
              </a:ext>
            </a:extLst>
          </p:cNvPr>
          <p:cNvCxnSpPr>
            <a:stCxn id="200" idx="0"/>
            <a:endCxn id="217" idx="2"/>
          </p:cNvCxnSpPr>
          <p:nvPr/>
        </p:nvCxnSpPr>
        <p:spPr>
          <a:xfrm flipV="1">
            <a:off x="8908731" y="2801321"/>
            <a:ext cx="0" cy="52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FCA53E0-CC35-4E64-AF64-83A0D6C5A172}"/>
              </a:ext>
            </a:extLst>
          </p:cNvPr>
          <p:cNvCxnSpPr>
            <a:stCxn id="217" idx="1"/>
            <a:endCxn id="40" idx="3"/>
          </p:cNvCxnSpPr>
          <p:nvPr/>
        </p:nvCxnSpPr>
        <p:spPr>
          <a:xfrm flipH="1">
            <a:off x="4171946" y="2508905"/>
            <a:ext cx="430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流程图: 决策 234">
            <a:extLst>
              <a:ext uri="{FF2B5EF4-FFF2-40B4-BE49-F238E27FC236}">
                <a16:creationId xmlns:a16="http://schemas.microsoft.com/office/drawing/2014/main" id="{E9B8C880-80A1-4779-9AB6-0EB210C25338}"/>
              </a:ext>
            </a:extLst>
          </p:cNvPr>
          <p:cNvSpPr/>
          <p:nvPr/>
        </p:nvSpPr>
        <p:spPr>
          <a:xfrm>
            <a:off x="8055291" y="4399898"/>
            <a:ext cx="1706880" cy="7162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是否注册成功</a:t>
            </a:r>
          </a:p>
        </p:txBody>
      </p: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F6929B57-C985-44E2-82F0-A75592BACB9E}"/>
              </a:ext>
            </a:extLst>
          </p:cNvPr>
          <p:cNvCxnSpPr>
            <a:stCxn id="235" idx="1"/>
            <a:endCxn id="175" idx="2"/>
          </p:cNvCxnSpPr>
          <p:nvPr/>
        </p:nvCxnSpPr>
        <p:spPr>
          <a:xfrm rot="10800000">
            <a:off x="5420665" y="3936562"/>
            <a:ext cx="2634627" cy="82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4DBEF57E-527D-4474-B6D5-6AA05E4047CD}"/>
              </a:ext>
            </a:extLst>
          </p:cNvPr>
          <p:cNvCxnSpPr>
            <a:stCxn id="200" idx="2"/>
            <a:endCxn id="235" idx="0"/>
          </p:cNvCxnSpPr>
          <p:nvPr/>
        </p:nvCxnSpPr>
        <p:spPr>
          <a:xfrm>
            <a:off x="8908731" y="3976034"/>
            <a:ext cx="0" cy="42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2070B6E-8149-4B22-A265-A135957FF7BC}"/>
              </a:ext>
            </a:extLst>
          </p:cNvPr>
          <p:cNvSpPr txBox="1"/>
          <p:nvPr/>
        </p:nvSpPr>
        <p:spPr>
          <a:xfrm>
            <a:off x="9582114" y="3857092"/>
            <a:ext cx="441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306094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>
            <a:extLst>
              <a:ext uri="{FF2B5EF4-FFF2-40B4-BE49-F238E27FC236}">
                <a16:creationId xmlns:a16="http://schemas.microsoft.com/office/drawing/2014/main" id="{6DC1CC6C-3409-4E13-9178-19DA9B7F53D7}"/>
              </a:ext>
            </a:extLst>
          </p:cNvPr>
          <p:cNvSpPr/>
          <p:nvPr/>
        </p:nvSpPr>
        <p:spPr>
          <a:xfrm>
            <a:off x="8625464" y="981942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020D36E-AEAF-483C-9C1F-53A060969378}"/>
              </a:ext>
            </a:extLst>
          </p:cNvPr>
          <p:cNvSpPr/>
          <p:nvPr/>
        </p:nvSpPr>
        <p:spPr>
          <a:xfrm>
            <a:off x="7500634" y="2894638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租金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CA8B699-3DC2-416E-8297-7134C50D46CD}"/>
              </a:ext>
            </a:extLst>
          </p:cNvPr>
          <p:cNvSpPr/>
          <p:nvPr/>
        </p:nvSpPr>
        <p:spPr>
          <a:xfrm>
            <a:off x="7045402" y="1203055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1AD3C8F-C1AE-45A7-BD19-2BBBF04C49D3}"/>
              </a:ext>
            </a:extLst>
          </p:cNvPr>
          <p:cNvSpPr/>
          <p:nvPr/>
        </p:nvSpPr>
        <p:spPr>
          <a:xfrm>
            <a:off x="9991162" y="2870205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描述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9FE4539-9FC1-4970-9BC0-DDE6CEACD727}"/>
              </a:ext>
            </a:extLst>
          </p:cNvPr>
          <p:cNvSpPr/>
          <p:nvPr/>
        </p:nvSpPr>
        <p:spPr>
          <a:xfrm>
            <a:off x="10853467" y="2540263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数量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1C17026-6DC3-46EB-B5DE-9628FCACE13D}"/>
              </a:ext>
            </a:extLst>
          </p:cNvPr>
          <p:cNvSpPr/>
          <p:nvPr/>
        </p:nvSpPr>
        <p:spPr>
          <a:xfrm>
            <a:off x="10977892" y="1896588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品牌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DD4CE87-8E76-46E5-A718-0B0828DBE39D}"/>
              </a:ext>
            </a:extLst>
          </p:cNvPr>
          <p:cNvSpPr/>
          <p:nvPr/>
        </p:nvSpPr>
        <p:spPr>
          <a:xfrm>
            <a:off x="9928096" y="1203055"/>
            <a:ext cx="1283267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1417365-B408-460D-B05A-48683E77A75D}"/>
              </a:ext>
            </a:extLst>
          </p:cNvPr>
          <p:cNvSpPr/>
          <p:nvPr/>
        </p:nvSpPr>
        <p:spPr>
          <a:xfrm>
            <a:off x="8720304" y="1890378"/>
            <a:ext cx="720785" cy="442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D5C26DF-FAD9-4CC6-9DAF-72F44C475F7A}"/>
              </a:ext>
            </a:extLst>
          </p:cNvPr>
          <p:cNvSpPr/>
          <p:nvPr/>
        </p:nvSpPr>
        <p:spPr>
          <a:xfrm>
            <a:off x="8625464" y="2888367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789B2A1-3317-4B20-9E63-79C9B7556233}"/>
              </a:ext>
            </a:extLst>
          </p:cNvPr>
          <p:cNvSpPr/>
          <p:nvPr/>
        </p:nvSpPr>
        <p:spPr>
          <a:xfrm>
            <a:off x="660275" y="5233464"/>
            <a:ext cx="1236971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28DE32-C8F4-46DE-9306-EDBD574C850A}"/>
              </a:ext>
            </a:extLst>
          </p:cNvPr>
          <p:cNvSpPr/>
          <p:nvPr/>
        </p:nvSpPr>
        <p:spPr>
          <a:xfrm>
            <a:off x="2594082" y="5233464"/>
            <a:ext cx="910465" cy="442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6A2CF1E-B3FF-43D0-8E1B-508E88147157}"/>
              </a:ext>
            </a:extLst>
          </p:cNvPr>
          <p:cNvSpPr/>
          <p:nvPr/>
        </p:nvSpPr>
        <p:spPr>
          <a:xfrm>
            <a:off x="2594081" y="6235388"/>
            <a:ext cx="910465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CDBC7EFF-E1E0-463B-913D-E003ADDB8AA4}"/>
              </a:ext>
            </a:extLst>
          </p:cNvPr>
          <p:cNvSpPr/>
          <p:nvPr/>
        </p:nvSpPr>
        <p:spPr>
          <a:xfrm>
            <a:off x="4201384" y="5233464"/>
            <a:ext cx="910461" cy="442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编号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4933D99-C488-403E-A1DA-1F8CC3454BBE}"/>
              </a:ext>
            </a:extLst>
          </p:cNvPr>
          <p:cNvCxnSpPr>
            <a:cxnSpLocks/>
            <a:stCxn id="34" idx="0"/>
            <a:endCxn id="133" idx="2"/>
          </p:cNvCxnSpPr>
          <p:nvPr/>
        </p:nvCxnSpPr>
        <p:spPr>
          <a:xfrm flipV="1">
            <a:off x="3049315" y="4218281"/>
            <a:ext cx="13847" cy="1015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B6A3F460-3E68-4A67-B864-F83CF3194827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>
            <a:off x="1897246" y="5454577"/>
            <a:ext cx="696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5057C80-4E71-42AD-94AB-B0A40DB3B9D6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3049314" y="5675689"/>
            <a:ext cx="1" cy="559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99BCFFA-D2ED-46B6-B49A-F23C84FD7505}"/>
              </a:ext>
            </a:extLst>
          </p:cNvPr>
          <p:cNvCxnSpPr>
            <a:cxnSpLocks/>
            <a:stCxn id="105" idx="2"/>
            <a:endCxn id="34" idx="3"/>
          </p:cNvCxnSpPr>
          <p:nvPr/>
        </p:nvCxnSpPr>
        <p:spPr>
          <a:xfrm flipH="1">
            <a:off x="3504547" y="5454577"/>
            <a:ext cx="696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889DCDE-1BFB-4411-96D8-E909CC817623}"/>
              </a:ext>
            </a:extLst>
          </p:cNvPr>
          <p:cNvGrpSpPr/>
          <p:nvPr/>
        </p:nvGrpSpPr>
        <p:grpSpPr>
          <a:xfrm>
            <a:off x="769054" y="588436"/>
            <a:ext cx="4429574" cy="3629845"/>
            <a:chOff x="755207" y="588437"/>
            <a:chExt cx="4429574" cy="3629845"/>
          </a:xfrm>
        </p:grpSpPr>
        <p:sp>
          <p:nvSpPr>
            <p:cNvPr id="133" name="菱形 132">
              <a:extLst>
                <a:ext uri="{FF2B5EF4-FFF2-40B4-BE49-F238E27FC236}">
                  <a16:creationId xmlns:a16="http://schemas.microsoft.com/office/drawing/2014/main" id="{050144D0-DFEB-47CA-A329-07EE26018F67}"/>
                </a:ext>
              </a:extLst>
            </p:cNvPr>
            <p:cNvSpPr/>
            <p:nvPr/>
          </p:nvSpPr>
          <p:spPr>
            <a:xfrm>
              <a:off x="2401243" y="3413431"/>
              <a:ext cx="1296144" cy="80485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</a:t>
              </a: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E47FE830-476A-40AA-8192-3BF0725C068C}"/>
                </a:ext>
              </a:extLst>
            </p:cNvPr>
            <p:cNvGrpSpPr/>
            <p:nvPr/>
          </p:nvGrpSpPr>
          <p:grpSpPr>
            <a:xfrm>
              <a:off x="755207" y="588437"/>
              <a:ext cx="4429574" cy="2615164"/>
              <a:chOff x="755207" y="612193"/>
              <a:chExt cx="4429574" cy="2615164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1D0A451-55E7-44E7-BA09-02B00437158F}"/>
                  </a:ext>
                </a:extLst>
              </p:cNvPr>
              <p:cNvGrpSpPr/>
              <p:nvPr/>
            </p:nvGrpSpPr>
            <p:grpSpPr>
              <a:xfrm>
                <a:off x="755207" y="612193"/>
                <a:ext cx="4429574" cy="2615164"/>
                <a:chOff x="1265985" y="31353"/>
                <a:chExt cx="8407965" cy="5535791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A0791D9-8D65-409D-9DCF-73F4AA89172B}"/>
                    </a:ext>
                  </a:extLst>
                </p:cNvPr>
                <p:cNvSpPr/>
                <p:nvPr/>
              </p:nvSpPr>
              <p:spPr>
                <a:xfrm>
                  <a:off x="4756435" y="31353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昵称</a:t>
                  </a: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F4CF1895-69D1-40D4-B348-05F05950A1DA}"/>
                    </a:ext>
                  </a:extLst>
                </p:cNvPr>
                <p:cNvSpPr/>
                <p:nvPr/>
              </p:nvSpPr>
              <p:spPr>
                <a:xfrm>
                  <a:off x="1265985" y="3301854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密码</a:t>
                  </a: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2C18631-1736-4988-93E7-5CB78E39BEF9}"/>
                    </a:ext>
                  </a:extLst>
                </p:cNvPr>
                <p:cNvSpPr/>
                <p:nvPr/>
              </p:nvSpPr>
              <p:spPr>
                <a:xfrm>
                  <a:off x="2395017" y="915100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地址</a:t>
                  </a: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A516D839-C8BE-4A6C-9580-A51EA859202F}"/>
                    </a:ext>
                  </a:extLst>
                </p:cNvPr>
                <p:cNvSpPr/>
                <p:nvPr/>
              </p:nvSpPr>
              <p:spPr>
                <a:xfrm>
                  <a:off x="7945757" y="3262157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电话</a:t>
                  </a: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39663A58-2C72-48AD-AD71-9C873BABA7B8}"/>
                    </a:ext>
                  </a:extLst>
                </p:cNvPr>
                <p:cNvSpPr/>
                <p:nvPr/>
              </p:nvSpPr>
              <p:spPr>
                <a:xfrm>
                  <a:off x="1343105" y="2089450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年龄</a:t>
                  </a: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F4C2E87B-FB6C-4D25-B8D4-61C0BFB130F0}"/>
                    </a:ext>
                  </a:extLst>
                </p:cNvPr>
                <p:cNvSpPr/>
                <p:nvPr/>
              </p:nvSpPr>
              <p:spPr>
                <a:xfrm>
                  <a:off x="7932122" y="1993360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学院</a:t>
                  </a: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96909DD-C7D6-472D-9953-A026CC2E7C7A}"/>
                    </a:ext>
                  </a:extLst>
                </p:cNvPr>
                <p:cNvSpPr/>
                <p:nvPr/>
              </p:nvSpPr>
              <p:spPr>
                <a:xfrm>
                  <a:off x="6889030" y="915100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学号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A6051A2-777E-418B-B077-93CB69681234}"/>
                    </a:ext>
                  </a:extLst>
                </p:cNvPr>
                <p:cNvSpPr/>
                <p:nvPr/>
              </p:nvSpPr>
              <p:spPr>
                <a:xfrm>
                  <a:off x="4936454" y="2787308"/>
                  <a:ext cx="1368152" cy="936104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用户</a:t>
                  </a:r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A7F9A901-98B0-4F57-9A47-B39F9F21A4F2}"/>
                    </a:ext>
                  </a:extLst>
                </p:cNvPr>
                <p:cNvSpPr/>
                <p:nvPr/>
              </p:nvSpPr>
              <p:spPr>
                <a:xfrm>
                  <a:off x="6602396" y="4631040"/>
                  <a:ext cx="1728193" cy="9361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性别</a:t>
                  </a:r>
                </a:p>
              </p:txBody>
            </p:sp>
          </p:grpSp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6E20EC2C-E6F7-4FD4-B41F-F86D30A849BF}"/>
                  </a:ext>
                </a:extLst>
              </p:cNvPr>
              <p:cNvGrpSpPr/>
              <p:nvPr/>
            </p:nvGrpSpPr>
            <p:grpSpPr>
              <a:xfrm>
                <a:off x="1665672" y="1054418"/>
                <a:ext cx="2608644" cy="1730714"/>
                <a:chOff x="1665672" y="1054418"/>
                <a:chExt cx="2608644" cy="1730714"/>
              </a:xfrm>
            </p:grpSpPr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FC68853D-B6E7-44C7-887A-ECCC87771F16}"/>
                    </a:ext>
                  </a:extLst>
                </p:cNvPr>
                <p:cNvCxnSpPr>
                  <a:stCxn id="16" idx="0"/>
                  <a:endCxn id="4" idx="4"/>
                </p:cNvCxnSpPr>
                <p:nvPr/>
              </p:nvCxnSpPr>
              <p:spPr>
                <a:xfrm flipV="1">
                  <a:off x="3049315" y="1054418"/>
                  <a:ext cx="1" cy="8597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6A392595-03C4-4E8C-A8A5-6EC393C102CB}"/>
                    </a:ext>
                  </a:extLst>
                </p:cNvPr>
                <p:cNvCxnSpPr>
                  <a:cxnSpLocks/>
                  <a:stCxn id="16" idx="1"/>
                  <a:endCxn id="13" idx="6"/>
                </p:cNvCxnSpPr>
                <p:nvPr/>
              </p:nvCxnSpPr>
              <p:spPr>
                <a:xfrm flipH="1" flipV="1">
                  <a:off x="1706301" y="1805572"/>
                  <a:ext cx="982622" cy="3296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71D07BCB-C06C-4D97-9F26-E39E67F52022}"/>
                    </a:ext>
                  </a:extLst>
                </p:cNvPr>
                <p:cNvCxnSpPr>
                  <a:cxnSpLocks/>
                  <a:stCxn id="16" idx="0"/>
                  <a:endCxn id="15" idx="2"/>
                </p:cNvCxnSpPr>
                <p:nvPr/>
              </p:nvCxnSpPr>
              <p:spPr>
                <a:xfrm flipV="1">
                  <a:off x="3049316" y="1250797"/>
                  <a:ext cx="668284" cy="66333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F50FFE53-EFF7-4DAF-B973-EFD86A4B5DD1}"/>
                    </a:ext>
                  </a:extLst>
                </p:cNvPr>
                <p:cNvCxnSpPr>
                  <a:cxnSpLocks/>
                  <a:stCxn id="16" idx="3"/>
                  <a:endCxn id="14" idx="2"/>
                </p:cNvCxnSpPr>
                <p:nvPr/>
              </p:nvCxnSpPr>
              <p:spPr>
                <a:xfrm flipV="1">
                  <a:off x="3409708" y="1760178"/>
                  <a:ext cx="857425" cy="3750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5EF6F1AC-AA42-49EF-9799-9BE3C6101850}"/>
                    </a:ext>
                  </a:extLst>
                </p:cNvPr>
                <p:cNvCxnSpPr>
                  <a:cxnSpLocks/>
                  <a:stCxn id="5" idx="6"/>
                  <a:endCxn id="16" idx="1"/>
                </p:cNvCxnSpPr>
                <p:nvPr/>
              </p:nvCxnSpPr>
              <p:spPr>
                <a:xfrm flipV="1">
                  <a:off x="1665672" y="2135247"/>
                  <a:ext cx="1023251" cy="24307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29DAC061-3B84-494A-85DB-778481E8C9A9}"/>
                    </a:ext>
                  </a:extLst>
                </p:cNvPr>
                <p:cNvCxnSpPr>
                  <a:cxnSpLocks/>
                  <a:stCxn id="17" idx="0"/>
                  <a:endCxn id="16" idx="3"/>
                </p:cNvCxnSpPr>
                <p:nvPr/>
              </p:nvCxnSpPr>
              <p:spPr>
                <a:xfrm flipH="1" flipV="1">
                  <a:off x="3409707" y="2135247"/>
                  <a:ext cx="612118" cy="64988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F8A7B527-7313-4BD1-BDB0-081C9121B443}"/>
                    </a:ext>
                  </a:extLst>
                </p:cNvPr>
                <p:cNvCxnSpPr>
                  <a:cxnSpLocks/>
                  <a:stCxn id="9" idx="2"/>
                  <a:endCxn id="16" idx="3"/>
                </p:cNvCxnSpPr>
                <p:nvPr/>
              </p:nvCxnSpPr>
              <p:spPr>
                <a:xfrm flipH="1" flipV="1">
                  <a:off x="3409707" y="2135247"/>
                  <a:ext cx="864609" cy="22432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D61DF399-4D02-4D2C-8CED-8BA0CA6FA878}"/>
                    </a:ext>
                  </a:extLst>
                </p:cNvPr>
                <p:cNvCxnSpPr>
                  <a:cxnSpLocks/>
                  <a:stCxn id="16" idx="0"/>
                  <a:endCxn id="6" idx="6"/>
                </p:cNvCxnSpPr>
                <p:nvPr/>
              </p:nvCxnSpPr>
              <p:spPr>
                <a:xfrm flipH="1" flipV="1">
                  <a:off x="2260481" y="1250797"/>
                  <a:ext cx="788835" cy="66333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72B52122-AEF7-4CF0-8527-91C65FCDA92D}"/>
                </a:ext>
              </a:extLst>
            </p:cNvPr>
            <p:cNvCxnSpPr>
              <a:cxnSpLocks/>
              <a:stCxn id="133" idx="0"/>
              <a:endCxn id="16" idx="2"/>
            </p:cNvCxnSpPr>
            <p:nvPr/>
          </p:nvCxnSpPr>
          <p:spPr>
            <a:xfrm flipV="1">
              <a:off x="3049315" y="2332603"/>
              <a:ext cx="1" cy="10808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BF37B080-C061-48B1-BAD5-699AE297BC98}"/>
                </a:ext>
              </a:extLst>
            </p:cNvPr>
            <p:cNvSpPr/>
            <p:nvPr/>
          </p:nvSpPr>
          <p:spPr>
            <a:xfrm>
              <a:off x="1090618" y="2779459"/>
              <a:ext cx="1585562" cy="4871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真实姓名</a:t>
              </a:r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F5FD04A7-45B4-4EC2-A471-E7808F68671D}"/>
                </a:ext>
              </a:extLst>
            </p:cNvPr>
            <p:cNvCxnSpPr>
              <a:cxnSpLocks/>
              <a:stCxn id="208" idx="0"/>
              <a:endCxn id="16" idx="1"/>
            </p:cNvCxnSpPr>
            <p:nvPr/>
          </p:nvCxnSpPr>
          <p:spPr>
            <a:xfrm flipV="1">
              <a:off x="1883399" y="2111491"/>
              <a:ext cx="805524" cy="6679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A72A7712-1D05-4EF9-959F-51F1136BC5B6}"/>
              </a:ext>
            </a:extLst>
          </p:cNvPr>
          <p:cNvCxnSpPr>
            <a:cxnSpLocks/>
            <a:stCxn id="249" idx="3"/>
            <a:endCxn id="54" idx="1"/>
          </p:cNvCxnSpPr>
          <p:nvPr/>
        </p:nvCxnSpPr>
        <p:spPr>
          <a:xfrm>
            <a:off x="7167717" y="1850578"/>
            <a:ext cx="1552587" cy="260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EFB7D82-E588-489E-A126-17ADE904129F}"/>
              </a:ext>
            </a:extLst>
          </p:cNvPr>
          <p:cNvCxnSpPr>
            <a:cxnSpLocks/>
            <a:stCxn id="52" idx="2"/>
            <a:endCxn id="54" idx="3"/>
          </p:cNvCxnSpPr>
          <p:nvPr/>
        </p:nvCxnSpPr>
        <p:spPr>
          <a:xfrm flipH="1" flipV="1">
            <a:off x="9441089" y="2111491"/>
            <a:ext cx="1536803" cy="6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A4D32615-37E2-497C-8A75-EAD958D34A7C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9080697" y="2332603"/>
            <a:ext cx="1365698" cy="53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221118C-A9BF-45ED-95A5-3CF3A24170A1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7955867" y="2332603"/>
            <a:ext cx="1124830" cy="562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D661543-8FD8-4C62-8275-FA3785D2CCC8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9080697" y="2332603"/>
            <a:ext cx="0" cy="555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F453E200-CF1E-4964-8233-B4C6BFAA24A7}"/>
              </a:ext>
            </a:extLst>
          </p:cNvPr>
          <p:cNvCxnSpPr>
            <a:cxnSpLocks/>
            <a:stCxn id="51" idx="1"/>
            <a:endCxn id="54" idx="3"/>
          </p:cNvCxnSpPr>
          <p:nvPr/>
        </p:nvCxnSpPr>
        <p:spPr>
          <a:xfrm flipH="1" flipV="1">
            <a:off x="9441089" y="2111491"/>
            <a:ext cx="1545713" cy="493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CF3BF87F-2CEC-48DE-8DB3-F9E8129E1358}"/>
              </a:ext>
            </a:extLst>
          </p:cNvPr>
          <p:cNvCxnSpPr>
            <a:cxnSpLocks/>
            <a:stCxn id="49" idx="6"/>
            <a:endCxn id="54" idx="0"/>
          </p:cNvCxnSpPr>
          <p:nvPr/>
        </p:nvCxnSpPr>
        <p:spPr>
          <a:xfrm>
            <a:off x="7955867" y="1424168"/>
            <a:ext cx="1124830" cy="466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F4FD8A08-785A-4C60-8884-6E4FE6AC0302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9080697" y="1424168"/>
            <a:ext cx="847399" cy="466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1C603902-DA50-4DD0-9E09-05BE8A55A76A}"/>
              </a:ext>
            </a:extLst>
          </p:cNvPr>
          <p:cNvCxnSpPr>
            <a:cxnSpLocks/>
            <a:stCxn id="54" idx="0"/>
            <a:endCxn id="47" idx="4"/>
          </p:cNvCxnSpPr>
          <p:nvPr/>
        </p:nvCxnSpPr>
        <p:spPr>
          <a:xfrm flipV="1">
            <a:off x="9080697" y="1424167"/>
            <a:ext cx="0" cy="466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菱形 248">
            <a:extLst>
              <a:ext uri="{FF2B5EF4-FFF2-40B4-BE49-F238E27FC236}">
                <a16:creationId xmlns:a16="http://schemas.microsoft.com/office/drawing/2014/main" id="{85A14406-A82D-458F-8718-805316B65132}"/>
              </a:ext>
            </a:extLst>
          </p:cNvPr>
          <p:cNvSpPr/>
          <p:nvPr/>
        </p:nvSpPr>
        <p:spPr>
          <a:xfrm>
            <a:off x="5871573" y="1448152"/>
            <a:ext cx="1296144" cy="8048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64" name="菱形 263">
            <a:extLst>
              <a:ext uri="{FF2B5EF4-FFF2-40B4-BE49-F238E27FC236}">
                <a16:creationId xmlns:a16="http://schemas.microsoft.com/office/drawing/2014/main" id="{953388A4-C2EE-4EFD-9603-3E5366861C79}"/>
              </a:ext>
            </a:extLst>
          </p:cNvPr>
          <p:cNvSpPr/>
          <p:nvPr/>
        </p:nvSpPr>
        <p:spPr>
          <a:xfrm>
            <a:off x="5868225" y="2436432"/>
            <a:ext cx="1296144" cy="8048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租赁</a:t>
            </a:r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F292ABB0-6211-4D75-9CAD-C604E9F496C9}"/>
              </a:ext>
            </a:extLst>
          </p:cNvPr>
          <p:cNvCxnSpPr>
            <a:cxnSpLocks/>
            <a:stCxn id="264" idx="3"/>
            <a:endCxn id="54" idx="1"/>
          </p:cNvCxnSpPr>
          <p:nvPr/>
        </p:nvCxnSpPr>
        <p:spPr>
          <a:xfrm flipV="1">
            <a:off x="7164369" y="2111491"/>
            <a:ext cx="1555935" cy="72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3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572F58-8715-4D65-8268-8B2E3635DE98}"/>
              </a:ext>
            </a:extLst>
          </p:cNvPr>
          <p:cNvSpPr/>
          <p:nvPr/>
        </p:nvSpPr>
        <p:spPr>
          <a:xfrm>
            <a:off x="5159896" y="683042"/>
            <a:ext cx="12961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C11D72-9023-4DEA-BF14-3FEAACC451C5}"/>
              </a:ext>
            </a:extLst>
          </p:cNvPr>
          <p:cNvSpPr/>
          <p:nvPr/>
        </p:nvSpPr>
        <p:spPr>
          <a:xfrm>
            <a:off x="5287636" y="2520760"/>
            <a:ext cx="12961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F9DCC-5575-4927-8FA2-BA392EB17DD7}"/>
              </a:ext>
            </a:extLst>
          </p:cNvPr>
          <p:cNvSpPr/>
          <p:nvPr/>
        </p:nvSpPr>
        <p:spPr>
          <a:xfrm>
            <a:off x="1739029" y="2528280"/>
            <a:ext cx="12961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12E842-48C0-47E3-BADE-57593E9F272B}"/>
              </a:ext>
            </a:extLst>
          </p:cNvPr>
          <p:cNvSpPr/>
          <p:nvPr/>
        </p:nvSpPr>
        <p:spPr>
          <a:xfrm>
            <a:off x="1739029" y="4685252"/>
            <a:ext cx="15240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商品发布表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3EE9CC-95EF-49A4-9862-7F8CB79B344E}"/>
              </a:ext>
            </a:extLst>
          </p:cNvPr>
          <p:cNvSpPr/>
          <p:nvPr/>
        </p:nvSpPr>
        <p:spPr>
          <a:xfrm>
            <a:off x="5195407" y="4685252"/>
            <a:ext cx="15240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商品收藏表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9AB8EA-9A3B-4892-A0F2-26C7FEE70B43}"/>
              </a:ext>
            </a:extLst>
          </p:cNvPr>
          <p:cNvSpPr/>
          <p:nvPr/>
        </p:nvSpPr>
        <p:spPr>
          <a:xfrm>
            <a:off x="9984432" y="2556515"/>
            <a:ext cx="12961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6F901F-1E66-4ABA-A23D-F2E95F3C0B32}"/>
              </a:ext>
            </a:extLst>
          </p:cNvPr>
          <p:cNvSpPr/>
          <p:nvPr/>
        </p:nvSpPr>
        <p:spPr>
          <a:xfrm>
            <a:off x="7540099" y="2556515"/>
            <a:ext cx="129614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07AD47-DE30-49A4-A26D-0862E4B5AC3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035173" y="2880800"/>
            <a:ext cx="2252463" cy="7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F8DAA2-41DC-41AD-B706-6EAFE485E279}"/>
              </a:ext>
            </a:extLst>
          </p:cNvPr>
          <p:cNvSpPr txBox="1"/>
          <p:nvPr/>
        </p:nvSpPr>
        <p:spPr>
          <a:xfrm>
            <a:off x="3647728" y="25282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</a:t>
            </a:r>
          </a:p>
        </p:txBody>
      </p:sp>
    </p:spTree>
    <p:extLst>
      <p:ext uri="{BB962C8B-B14F-4D97-AF65-F5344CB8AC3E}">
        <p14:creationId xmlns:p14="http://schemas.microsoft.com/office/powerpoint/2010/main" val="57219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9F028B08-96F0-4818-8CDD-181408E1504E}"/>
              </a:ext>
            </a:extLst>
          </p:cNvPr>
          <p:cNvSpPr/>
          <p:nvPr/>
        </p:nvSpPr>
        <p:spPr>
          <a:xfrm>
            <a:off x="3011224" y="1916832"/>
            <a:ext cx="1310640" cy="594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登入系统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2AA266-319B-416E-986D-DFFE41DCBF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66544" y="2511189"/>
            <a:ext cx="0" cy="41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A8C7C94-A90B-4B4C-B657-36AE0449BB93}"/>
              </a:ext>
            </a:extLst>
          </p:cNvPr>
          <p:cNvGrpSpPr/>
          <p:nvPr/>
        </p:nvGrpSpPr>
        <p:grpSpPr>
          <a:xfrm>
            <a:off x="2207568" y="2930570"/>
            <a:ext cx="7472828" cy="2444751"/>
            <a:chOff x="2025016" y="2495879"/>
            <a:chExt cx="7472828" cy="24447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72A9A7-EE3D-475A-8744-0E9F5D7887A4}"/>
                </a:ext>
              </a:extLst>
            </p:cNvPr>
            <p:cNvSpPr/>
            <p:nvPr/>
          </p:nvSpPr>
          <p:spPr>
            <a:xfrm>
              <a:off x="2887980" y="2495879"/>
              <a:ext cx="1310640" cy="59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填写物品信息</a:t>
              </a: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10F40528-697B-4310-B0ED-7D24F816A38C}"/>
                </a:ext>
              </a:extLst>
            </p:cNvPr>
            <p:cNvSpPr/>
            <p:nvPr/>
          </p:nvSpPr>
          <p:spPr>
            <a:xfrm>
              <a:off x="2887980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判断信息是否完整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8D2E1777-1142-413F-AD69-20A35B2A42C4}"/>
                </a:ext>
              </a:extLst>
            </p:cNvPr>
            <p:cNvSpPr/>
            <p:nvPr/>
          </p:nvSpPr>
          <p:spPr>
            <a:xfrm>
              <a:off x="5552094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判断格式是否正确</a:t>
              </a:r>
            </a:p>
          </p:txBody>
        </p:sp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72200765-689E-43A6-B77D-23C62ADDB373}"/>
                </a:ext>
              </a:extLst>
            </p:cNvPr>
            <p:cNvSpPr/>
            <p:nvPr/>
          </p:nvSpPr>
          <p:spPr>
            <a:xfrm>
              <a:off x="8187204" y="4210866"/>
              <a:ext cx="1310640" cy="45141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发布成功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AE1D17E-A79F-4A21-9D2A-20D42E533CD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862734" y="4436574"/>
              <a:ext cx="1324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E2DFBE6-48A4-41CE-A129-5D080E2F340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198620" y="4436574"/>
              <a:ext cx="1353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E080759-3DB5-42BB-84C5-BE04D8D62DD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543300" y="3090236"/>
              <a:ext cx="0" cy="84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0A50B008-5839-4352-8BC5-2E065C4BCA50}"/>
                </a:ext>
              </a:extLst>
            </p:cNvPr>
            <p:cNvCxnSpPr>
              <a:cxnSpLocks/>
              <a:stCxn id="9" idx="1"/>
              <a:endCxn id="6" idx="1"/>
            </p:cNvCxnSpPr>
            <p:nvPr/>
          </p:nvCxnSpPr>
          <p:spPr>
            <a:xfrm rot="10800000">
              <a:off x="2887980" y="2793058"/>
              <a:ext cx="12700" cy="1643516"/>
            </a:xfrm>
            <a:prstGeom prst="bentConnector3">
              <a:avLst>
                <a:gd name="adj1" fmla="val 726835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34C5D02-285F-49F6-8166-AE50F17EEDD0}"/>
                </a:ext>
              </a:extLst>
            </p:cNvPr>
            <p:cNvSpPr txBox="1"/>
            <p:nvPr/>
          </p:nvSpPr>
          <p:spPr>
            <a:xfrm>
              <a:off x="2025016" y="34290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4F7209-AB7B-4462-895E-39219FA28F4C}"/>
                </a:ext>
              </a:extLst>
            </p:cNvPr>
            <p:cNvSpPr txBox="1"/>
            <p:nvPr/>
          </p:nvSpPr>
          <p:spPr>
            <a:xfrm>
              <a:off x="4649021" y="4002827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FF64820-0AEF-4454-B0E7-1C54F7DCF54E}"/>
                </a:ext>
              </a:extLst>
            </p:cNvPr>
            <p:cNvSpPr txBox="1"/>
            <p:nvPr/>
          </p:nvSpPr>
          <p:spPr>
            <a:xfrm>
              <a:off x="4597644" y="290557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9B9AAF9-7323-4287-AE87-155A15259C6C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rot="16200000" flipV="1">
              <a:off x="4633287" y="2358391"/>
              <a:ext cx="1139460" cy="200879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1F496F-E257-418E-BCA0-13AB859C6C1D}"/>
                </a:ext>
              </a:extLst>
            </p:cNvPr>
            <p:cNvSpPr txBox="1"/>
            <p:nvPr/>
          </p:nvSpPr>
          <p:spPr>
            <a:xfrm>
              <a:off x="7317325" y="40262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49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9F028B08-96F0-4818-8CDD-181408E1504E}"/>
              </a:ext>
            </a:extLst>
          </p:cNvPr>
          <p:cNvSpPr/>
          <p:nvPr/>
        </p:nvSpPr>
        <p:spPr>
          <a:xfrm>
            <a:off x="3011224" y="1916832"/>
            <a:ext cx="1310640" cy="594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登入系统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2AA266-319B-416E-986D-DFFE41DCBF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66544" y="2511189"/>
            <a:ext cx="0" cy="41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A8C7C94-A90B-4B4C-B657-36AE0449BB93}"/>
              </a:ext>
            </a:extLst>
          </p:cNvPr>
          <p:cNvGrpSpPr/>
          <p:nvPr/>
        </p:nvGrpSpPr>
        <p:grpSpPr>
          <a:xfrm>
            <a:off x="2207568" y="2930570"/>
            <a:ext cx="7472828" cy="2444751"/>
            <a:chOff x="2025016" y="2495879"/>
            <a:chExt cx="7472828" cy="24447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72A9A7-EE3D-475A-8744-0E9F5D7887A4}"/>
                </a:ext>
              </a:extLst>
            </p:cNvPr>
            <p:cNvSpPr/>
            <p:nvPr/>
          </p:nvSpPr>
          <p:spPr>
            <a:xfrm>
              <a:off x="2887980" y="2495879"/>
              <a:ext cx="1310640" cy="59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填写物品信息</a:t>
              </a: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10F40528-697B-4310-B0ED-7D24F816A38C}"/>
                </a:ext>
              </a:extLst>
            </p:cNvPr>
            <p:cNvSpPr/>
            <p:nvPr/>
          </p:nvSpPr>
          <p:spPr>
            <a:xfrm>
              <a:off x="2887980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判断信息是否完整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8D2E1777-1142-413F-AD69-20A35B2A42C4}"/>
                </a:ext>
              </a:extLst>
            </p:cNvPr>
            <p:cNvSpPr/>
            <p:nvPr/>
          </p:nvSpPr>
          <p:spPr>
            <a:xfrm>
              <a:off x="5552094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判断格式是否正确</a:t>
              </a:r>
            </a:p>
          </p:txBody>
        </p:sp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72200765-689E-43A6-B77D-23C62ADDB373}"/>
                </a:ext>
              </a:extLst>
            </p:cNvPr>
            <p:cNvSpPr/>
            <p:nvPr/>
          </p:nvSpPr>
          <p:spPr>
            <a:xfrm>
              <a:off x="8187204" y="4210866"/>
              <a:ext cx="1310640" cy="45141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发布成功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AE1D17E-A79F-4A21-9D2A-20D42E533CD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862734" y="4436574"/>
              <a:ext cx="1324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E2DFBE6-48A4-41CE-A129-5D080E2F340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198620" y="4436574"/>
              <a:ext cx="1353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E080759-3DB5-42BB-84C5-BE04D8D62DD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543300" y="3090236"/>
              <a:ext cx="0" cy="84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0A50B008-5839-4352-8BC5-2E065C4BCA50}"/>
                </a:ext>
              </a:extLst>
            </p:cNvPr>
            <p:cNvCxnSpPr>
              <a:cxnSpLocks/>
              <a:stCxn id="9" idx="1"/>
              <a:endCxn id="6" idx="1"/>
            </p:cNvCxnSpPr>
            <p:nvPr/>
          </p:nvCxnSpPr>
          <p:spPr>
            <a:xfrm rot="10800000">
              <a:off x="2887980" y="2793058"/>
              <a:ext cx="12700" cy="1643516"/>
            </a:xfrm>
            <a:prstGeom prst="bentConnector3">
              <a:avLst>
                <a:gd name="adj1" fmla="val 726835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34C5D02-285F-49F6-8166-AE50F17EEDD0}"/>
                </a:ext>
              </a:extLst>
            </p:cNvPr>
            <p:cNvSpPr txBox="1"/>
            <p:nvPr/>
          </p:nvSpPr>
          <p:spPr>
            <a:xfrm>
              <a:off x="2025016" y="34290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4F7209-AB7B-4462-895E-39219FA28F4C}"/>
                </a:ext>
              </a:extLst>
            </p:cNvPr>
            <p:cNvSpPr txBox="1"/>
            <p:nvPr/>
          </p:nvSpPr>
          <p:spPr>
            <a:xfrm>
              <a:off x="4649021" y="4002827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FF64820-0AEF-4454-B0E7-1C54F7DCF54E}"/>
                </a:ext>
              </a:extLst>
            </p:cNvPr>
            <p:cNvSpPr txBox="1"/>
            <p:nvPr/>
          </p:nvSpPr>
          <p:spPr>
            <a:xfrm>
              <a:off x="4597644" y="290557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9B9AAF9-7323-4287-AE87-155A15259C6C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rot="16200000" flipV="1">
              <a:off x="4633287" y="2358391"/>
              <a:ext cx="1139460" cy="200879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1F496F-E257-418E-BCA0-13AB859C6C1D}"/>
                </a:ext>
              </a:extLst>
            </p:cNvPr>
            <p:cNvSpPr txBox="1"/>
            <p:nvPr/>
          </p:nvSpPr>
          <p:spPr>
            <a:xfrm>
              <a:off x="7317325" y="40262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38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9F028B08-96F0-4818-8CDD-181408E1504E}"/>
              </a:ext>
            </a:extLst>
          </p:cNvPr>
          <p:cNvSpPr/>
          <p:nvPr/>
        </p:nvSpPr>
        <p:spPr>
          <a:xfrm>
            <a:off x="3011224" y="1916832"/>
            <a:ext cx="1310640" cy="59435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登入系统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2AA266-319B-416E-986D-DFFE41DCBF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66544" y="2511189"/>
            <a:ext cx="0" cy="41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A8C7C94-A90B-4B4C-B657-36AE0449BB93}"/>
              </a:ext>
            </a:extLst>
          </p:cNvPr>
          <p:cNvGrpSpPr/>
          <p:nvPr/>
        </p:nvGrpSpPr>
        <p:grpSpPr>
          <a:xfrm>
            <a:off x="2207568" y="2930570"/>
            <a:ext cx="7472828" cy="2444751"/>
            <a:chOff x="2025016" y="2495879"/>
            <a:chExt cx="7472828" cy="24447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72A9A7-EE3D-475A-8744-0E9F5D7887A4}"/>
                </a:ext>
              </a:extLst>
            </p:cNvPr>
            <p:cNvSpPr/>
            <p:nvPr/>
          </p:nvSpPr>
          <p:spPr>
            <a:xfrm>
              <a:off x="2887980" y="2495879"/>
              <a:ext cx="1310640" cy="59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填写物品信息</a:t>
              </a:r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10F40528-697B-4310-B0ED-7D24F816A38C}"/>
                </a:ext>
              </a:extLst>
            </p:cNvPr>
            <p:cNvSpPr/>
            <p:nvPr/>
          </p:nvSpPr>
          <p:spPr>
            <a:xfrm>
              <a:off x="2887980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判断信息是否完整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8D2E1777-1142-413F-AD69-20A35B2A42C4}"/>
                </a:ext>
              </a:extLst>
            </p:cNvPr>
            <p:cNvSpPr/>
            <p:nvPr/>
          </p:nvSpPr>
          <p:spPr>
            <a:xfrm>
              <a:off x="5552094" y="3932518"/>
              <a:ext cx="1310640" cy="10081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判断格式是否正确</a:t>
              </a:r>
            </a:p>
          </p:txBody>
        </p:sp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72200765-689E-43A6-B77D-23C62ADDB373}"/>
                </a:ext>
              </a:extLst>
            </p:cNvPr>
            <p:cNvSpPr/>
            <p:nvPr/>
          </p:nvSpPr>
          <p:spPr>
            <a:xfrm>
              <a:off x="8187204" y="4210866"/>
              <a:ext cx="1310640" cy="45141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发布成功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AE1D17E-A79F-4A21-9D2A-20D42E533CD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6862734" y="4436574"/>
              <a:ext cx="13244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E2DFBE6-48A4-41CE-A129-5D080E2F340A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198620" y="4436574"/>
              <a:ext cx="1353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E080759-3DB5-42BB-84C5-BE04D8D62DD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543300" y="3090236"/>
              <a:ext cx="0" cy="84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0A50B008-5839-4352-8BC5-2E065C4BCA50}"/>
                </a:ext>
              </a:extLst>
            </p:cNvPr>
            <p:cNvCxnSpPr>
              <a:cxnSpLocks/>
              <a:stCxn id="9" idx="1"/>
              <a:endCxn id="6" idx="1"/>
            </p:cNvCxnSpPr>
            <p:nvPr/>
          </p:nvCxnSpPr>
          <p:spPr>
            <a:xfrm rot="10800000">
              <a:off x="2887980" y="2793058"/>
              <a:ext cx="12700" cy="1643516"/>
            </a:xfrm>
            <a:prstGeom prst="bentConnector3">
              <a:avLst>
                <a:gd name="adj1" fmla="val 726835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34C5D02-285F-49F6-8166-AE50F17EEDD0}"/>
                </a:ext>
              </a:extLst>
            </p:cNvPr>
            <p:cNvSpPr txBox="1"/>
            <p:nvPr/>
          </p:nvSpPr>
          <p:spPr>
            <a:xfrm>
              <a:off x="2025016" y="34290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4F7209-AB7B-4462-895E-39219FA28F4C}"/>
                </a:ext>
              </a:extLst>
            </p:cNvPr>
            <p:cNvSpPr txBox="1"/>
            <p:nvPr/>
          </p:nvSpPr>
          <p:spPr>
            <a:xfrm>
              <a:off x="4649021" y="4002827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FF64820-0AEF-4454-B0E7-1C54F7DCF54E}"/>
                </a:ext>
              </a:extLst>
            </p:cNvPr>
            <p:cNvSpPr txBox="1"/>
            <p:nvPr/>
          </p:nvSpPr>
          <p:spPr>
            <a:xfrm>
              <a:off x="4597644" y="290557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9B9AAF9-7323-4287-AE87-155A15259C6C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rot="16200000" flipV="1">
              <a:off x="4633287" y="2358391"/>
              <a:ext cx="1139460" cy="200879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1F496F-E257-418E-BCA0-13AB859C6C1D}"/>
                </a:ext>
              </a:extLst>
            </p:cNvPr>
            <p:cNvSpPr txBox="1"/>
            <p:nvPr/>
          </p:nvSpPr>
          <p:spPr>
            <a:xfrm>
              <a:off x="7317325" y="4026200"/>
              <a:ext cx="41528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22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C051BF1-F116-4B7C-8EE0-85BEC4F4F57F}"/>
              </a:ext>
            </a:extLst>
          </p:cNvPr>
          <p:cNvSpPr/>
          <p:nvPr/>
        </p:nvSpPr>
        <p:spPr>
          <a:xfrm>
            <a:off x="2590800" y="1744980"/>
            <a:ext cx="1234440" cy="21793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页面展示由自己决定，将请求到的数据渲染入页面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98867A-DC5F-4CFB-8A71-8456BEF807A8}"/>
              </a:ext>
            </a:extLst>
          </p:cNvPr>
          <p:cNvSpPr/>
          <p:nvPr/>
        </p:nvSpPr>
        <p:spPr>
          <a:xfrm>
            <a:off x="4632960" y="1645920"/>
            <a:ext cx="4122420" cy="240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EB93952-5D74-4414-86E8-E39B5EE4AAB5}"/>
              </a:ext>
            </a:extLst>
          </p:cNvPr>
          <p:cNvSpPr/>
          <p:nvPr/>
        </p:nvSpPr>
        <p:spPr>
          <a:xfrm>
            <a:off x="4991100" y="2133600"/>
            <a:ext cx="1287780" cy="15468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对外提供统一数据接口，根据请求操作，返回所需数据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79246F89-FC47-4492-89FE-33F3314D13E3}"/>
              </a:ext>
            </a:extLst>
          </p:cNvPr>
          <p:cNvSpPr/>
          <p:nvPr/>
        </p:nvSpPr>
        <p:spPr>
          <a:xfrm>
            <a:off x="7162800" y="1988820"/>
            <a:ext cx="914400" cy="16916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5FF839-CFD2-4183-9F43-B305E0E4712C}"/>
              </a:ext>
            </a:extLst>
          </p:cNvPr>
          <p:cNvSpPr txBox="1"/>
          <p:nvPr/>
        </p:nvSpPr>
        <p:spPr>
          <a:xfrm>
            <a:off x="7162800" y="164592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C885D9-4FA9-403F-B2C4-CE4F08EEE87D}"/>
              </a:ext>
            </a:extLst>
          </p:cNvPr>
          <p:cNvSpPr txBox="1"/>
          <p:nvPr/>
        </p:nvSpPr>
        <p:spPr>
          <a:xfrm>
            <a:off x="4991100" y="170509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561B71-081C-4C84-9278-670854969C56}"/>
              </a:ext>
            </a:extLst>
          </p:cNvPr>
          <p:cNvSpPr/>
          <p:nvPr/>
        </p:nvSpPr>
        <p:spPr>
          <a:xfrm>
            <a:off x="2936924" y="127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F98C5FFA-6D3B-4653-9F3B-1FBFF4E04570}"/>
              </a:ext>
            </a:extLst>
          </p:cNvPr>
          <p:cNvSpPr/>
          <p:nvPr/>
        </p:nvSpPr>
        <p:spPr>
          <a:xfrm>
            <a:off x="6278880" y="2781300"/>
            <a:ext cx="861060" cy="24562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D35E360-534B-45FF-B555-CB60AFCCD0CF}"/>
              </a:ext>
            </a:extLst>
          </p:cNvPr>
          <p:cNvSpPr/>
          <p:nvPr/>
        </p:nvSpPr>
        <p:spPr>
          <a:xfrm>
            <a:off x="3844290" y="2415540"/>
            <a:ext cx="773430" cy="1752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5B727DA-6850-4524-A4E6-A2B591E8BD9C}"/>
              </a:ext>
            </a:extLst>
          </p:cNvPr>
          <p:cNvSpPr/>
          <p:nvPr/>
        </p:nvSpPr>
        <p:spPr>
          <a:xfrm rot="10800000">
            <a:off x="3813810" y="3179326"/>
            <a:ext cx="773430" cy="1752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469909-474F-4CF1-A4B1-F4B4731ACA0D}"/>
              </a:ext>
            </a:extLst>
          </p:cNvPr>
          <p:cNvSpPr txBox="1"/>
          <p:nvPr/>
        </p:nvSpPr>
        <p:spPr>
          <a:xfrm>
            <a:off x="3840480" y="2138541"/>
            <a:ext cx="94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AE92A-218E-4585-BD71-FE73CBB1C6B5}"/>
              </a:ext>
            </a:extLst>
          </p:cNvPr>
          <p:cNvSpPr txBox="1"/>
          <p:nvPr/>
        </p:nvSpPr>
        <p:spPr>
          <a:xfrm>
            <a:off x="3813809" y="3354586"/>
            <a:ext cx="944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返回数据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505D2C-D8FD-4E5F-A496-643993D70B0C}"/>
              </a:ext>
            </a:extLst>
          </p:cNvPr>
          <p:cNvSpPr/>
          <p:nvPr/>
        </p:nvSpPr>
        <p:spPr>
          <a:xfrm>
            <a:off x="6198283" y="11696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后端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B5C927-BE43-4C39-8D2C-77B1E75A9D3C}"/>
              </a:ext>
            </a:extLst>
          </p:cNvPr>
          <p:cNvSpPr txBox="1"/>
          <p:nvPr/>
        </p:nvSpPr>
        <p:spPr>
          <a:xfrm>
            <a:off x="6282739" y="2480756"/>
            <a:ext cx="10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查询数据库</a:t>
            </a:r>
          </a:p>
        </p:txBody>
      </p:sp>
    </p:spTree>
    <p:extLst>
      <p:ext uri="{BB962C8B-B14F-4D97-AF65-F5344CB8AC3E}">
        <p14:creationId xmlns:p14="http://schemas.microsoft.com/office/powerpoint/2010/main" val="530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C051BF1-F116-4B7C-8EE0-85BEC4F4F57F}"/>
              </a:ext>
            </a:extLst>
          </p:cNvPr>
          <p:cNvSpPr/>
          <p:nvPr/>
        </p:nvSpPr>
        <p:spPr>
          <a:xfrm>
            <a:off x="2590800" y="1744980"/>
            <a:ext cx="1234440" cy="21793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前端页面展示由后端决定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98867A-DC5F-4CFB-8A71-8456BEF807A8}"/>
              </a:ext>
            </a:extLst>
          </p:cNvPr>
          <p:cNvSpPr/>
          <p:nvPr/>
        </p:nvSpPr>
        <p:spPr>
          <a:xfrm>
            <a:off x="5076826" y="1604665"/>
            <a:ext cx="3707131" cy="240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EB93952-5D74-4414-86E8-E39B5EE4AAB5}"/>
              </a:ext>
            </a:extLst>
          </p:cNvPr>
          <p:cNvSpPr/>
          <p:nvPr/>
        </p:nvSpPr>
        <p:spPr>
          <a:xfrm>
            <a:off x="5372100" y="2181344"/>
            <a:ext cx="1287780" cy="15468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渲染模板返回渲染后的页面或者重定向到其他页面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79246F89-FC47-4492-89FE-33F3314D13E3}"/>
              </a:ext>
            </a:extLst>
          </p:cNvPr>
          <p:cNvSpPr/>
          <p:nvPr/>
        </p:nvSpPr>
        <p:spPr>
          <a:xfrm>
            <a:off x="7566660" y="2074426"/>
            <a:ext cx="914400" cy="16916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5FF839-CFD2-4183-9F43-B305E0E4712C}"/>
              </a:ext>
            </a:extLst>
          </p:cNvPr>
          <p:cNvSpPr txBox="1"/>
          <p:nvPr/>
        </p:nvSpPr>
        <p:spPr>
          <a:xfrm>
            <a:off x="7520940" y="1705094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C885D9-4FA9-403F-B2C4-CE4F08EEE87D}"/>
              </a:ext>
            </a:extLst>
          </p:cNvPr>
          <p:cNvSpPr txBox="1"/>
          <p:nvPr/>
        </p:nvSpPr>
        <p:spPr>
          <a:xfrm>
            <a:off x="5335905" y="1769209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561B71-081C-4C84-9278-670854969C56}"/>
              </a:ext>
            </a:extLst>
          </p:cNvPr>
          <p:cNvSpPr/>
          <p:nvPr/>
        </p:nvSpPr>
        <p:spPr>
          <a:xfrm>
            <a:off x="2936924" y="127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F98C5FFA-6D3B-4653-9F3B-1FBFF4E04570}"/>
              </a:ext>
            </a:extLst>
          </p:cNvPr>
          <p:cNvSpPr/>
          <p:nvPr/>
        </p:nvSpPr>
        <p:spPr>
          <a:xfrm>
            <a:off x="6682740" y="2819400"/>
            <a:ext cx="861060" cy="2151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D35E360-534B-45FF-B555-CB60AFCCD0CF}"/>
              </a:ext>
            </a:extLst>
          </p:cNvPr>
          <p:cNvSpPr/>
          <p:nvPr/>
        </p:nvSpPr>
        <p:spPr>
          <a:xfrm>
            <a:off x="3844290" y="2415540"/>
            <a:ext cx="1181098" cy="1752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5B727DA-6850-4524-A4E6-A2B591E8BD9C}"/>
              </a:ext>
            </a:extLst>
          </p:cNvPr>
          <p:cNvSpPr/>
          <p:nvPr/>
        </p:nvSpPr>
        <p:spPr>
          <a:xfrm rot="10800000">
            <a:off x="3813810" y="3179326"/>
            <a:ext cx="1211578" cy="1752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469909-474F-4CF1-A4B1-F4B4731ACA0D}"/>
              </a:ext>
            </a:extLst>
          </p:cNvPr>
          <p:cNvSpPr txBox="1"/>
          <p:nvPr/>
        </p:nvSpPr>
        <p:spPr>
          <a:xfrm>
            <a:off x="3840480" y="2138541"/>
            <a:ext cx="122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请求动态页面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AE92A-218E-4585-BD71-FE73CBB1C6B5}"/>
              </a:ext>
            </a:extLst>
          </p:cNvPr>
          <p:cNvSpPr txBox="1"/>
          <p:nvPr/>
        </p:nvSpPr>
        <p:spPr>
          <a:xfrm>
            <a:off x="3813808" y="3354586"/>
            <a:ext cx="115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en-US" altLang="zh-CN" sz="1200" dirty="0"/>
              <a:t>html</a:t>
            </a:r>
            <a:r>
              <a:rPr lang="zh-CN" altLang="en-US" sz="1200" dirty="0"/>
              <a:t>页面或重定向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505D2C-D8FD-4E5F-A496-643993D70B0C}"/>
              </a:ext>
            </a:extLst>
          </p:cNvPr>
          <p:cNvSpPr/>
          <p:nvPr/>
        </p:nvSpPr>
        <p:spPr>
          <a:xfrm>
            <a:off x="6198283" y="116967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后端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DE5F5-807A-4920-A63A-CCC20EB3F76B}"/>
              </a:ext>
            </a:extLst>
          </p:cNvPr>
          <p:cNvSpPr txBox="1"/>
          <p:nvPr/>
        </p:nvSpPr>
        <p:spPr>
          <a:xfrm>
            <a:off x="6640829" y="2531626"/>
            <a:ext cx="104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查询数据库</a:t>
            </a:r>
          </a:p>
        </p:txBody>
      </p:sp>
    </p:spTree>
    <p:extLst>
      <p:ext uri="{BB962C8B-B14F-4D97-AF65-F5344CB8AC3E}">
        <p14:creationId xmlns:p14="http://schemas.microsoft.com/office/powerpoint/2010/main" val="26870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B922308B-EFEF-4100-AD7A-086C7280F010}"/>
              </a:ext>
            </a:extLst>
          </p:cNvPr>
          <p:cNvSpPr/>
          <p:nvPr/>
        </p:nvSpPr>
        <p:spPr>
          <a:xfrm>
            <a:off x="2583180" y="243840"/>
            <a:ext cx="659892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校园</a:t>
            </a:r>
            <a:r>
              <a:rPr lang="zh-CN" altLang="en-US" dirty="0"/>
              <a:t>闲置设备</a:t>
            </a:r>
            <a:r>
              <a:rPr lang="zh-CN" altLang="zh-CN" dirty="0"/>
              <a:t>共享系统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57DEEE6-0988-4DAC-94F5-7168ADFF74CA}"/>
              </a:ext>
            </a:extLst>
          </p:cNvPr>
          <p:cNvSpPr/>
          <p:nvPr/>
        </p:nvSpPr>
        <p:spPr>
          <a:xfrm>
            <a:off x="1992630" y="1554481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游客用户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1C5C35A-8E92-4646-BEDB-DA26C3C003DE}"/>
              </a:ext>
            </a:extLst>
          </p:cNvPr>
          <p:cNvSpPr/>
          <p:nvPr/>
        </p:nvSpPr>
        <p:spPr>
          <a:xfrm>
            <a:off x="5101590" y="1531620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注册用户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7DCC1E0-584C-4967-926F-155F5EA09B54}"/>
              </a:ext>
            </a:extLst>
          </p:cNvPr>
          <p:cNvSpPr/>
          <p:nvPr/>
        </p:nvSpPr>
        <p:spPr>
          <a:xfrm>
            <a:off x="8119110" y="1531620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系统管理员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B3B603-296C-4887-937D-B2CC54728BF0}"/>
              </a:ext>
            </a:extLst>
          </p:cNvPr>
          <p:cNvCxnSpPr>
            <a:cxnSpLocks/>
          </p:cNvCxnSpPr>
          <p:nvPr/>
        </p:nvCxnSpPr>
        <p:spPr>
          <a:xfrm>
            <a:off x="2773680" y="1127760"/>
            <a:ext cx="61264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975EE1B-D32F-46D6-AA6D-C18339F7945B}"/>
              </a:ext>
            </a:extLst>
          </p:cNvPr>
          <p:cNvCxnSpPr>
            <a:endCxn id="5" idx="0"/>
          </p:cNvCxnSpPr>
          <p:nvPr/>
        </p:nvCxnSpPr>
        <p:spPr>
          <a:xfrm>
            <a:off x="2773680" y="1127760"/>
            <a:ext cx="0" cy="426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3EA4D7-1867-49C0-898B-D163EC5A6985}"/>
              </a:ext>
            </a:extLst>
          </p:cNvPr>
          <p:cNvCxnSpPr>
            <a:endCxn id="8" idx="0"/>
          </p:cNvCxnSpPr>
          <p:nvPr/>
        </p:nvCxnSpPr>
        <p:spPr>
          <a:xfrm>
            <a:off x="8900160" y="1127760"/>
            <a:ext cx="0" cy="403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66BFA43-ED00-44A4-AD40-408DFEDA2F5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82640" y="701040"/>
            <a:ext cx="0" cy="830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F34F371-1EBD-4E68-AAF0-D868638BF137}"/>
              </a:ext>
            </a:extLst>
          </p:cNvPr>
          <p:cNvCxnSpPr>
            <a:cxnSpLocks/>
          </p:cNvCxnSpPr>
          <p:nvPr/>
        </p:nvCxnSpPr>
        <p:spPr>
          <a:xfrm>
            <a:off x="2207568" y="2346960"/>
            <a:ext cx="1152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5F0A7F3-A5A0-4DB2-97B8-18B6212C0410}"/>
              </a:ext>
            </a:extLst>
          </p:cNvPr>
          <p:cNvCxnSpPr>
            <a:cxnSpLocks/>
          </p:cNvCxnSpPr>
          <p:nvPr/>
        </p:nvCxnSpPr>
        <p:spPr>
          <a:xfrm>
            <a:off x="4099392" y="2346960"/>
            <a:ext cx="33861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65C0BBE-05EB-40CF-9130-7CADA3A139EB}"/>
              </a:ext>
            </a:extLst>
          </p:cNvPr>
          <p:cNvCxnSpPr>
            <a:cxnSpLocks/>
          </p:cNvCxnSpPr>
          <p:nvPr/>
        </p:nvCxnSpPr>
        <p:spPr>
          <a:xfrm>
            <a:off x="8194887" y="2346141"/>
            <a:ext cx="1916853" cy="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D241FE0-7C69-4BAD-841D-58867687586F}"/>
              </a:ext>
            </a:extLst>
          </p:cNvPr>
          <p:cNvCxnSpPr>
            <a:stCxn id="5" idx="2"/>
          </p:cNvCxnSpPr>
          <p:nvPr/>
        </p:nvCxnSpPr>
        <p:spPr>
          <a:xfrm>
            <a:off x="2773680" y="1905001"/>
            <a:ext cx="0" cy="441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42A480-1E3B-424C-9003-CC1560C04F4E}"/>
              </a:ext>
            </a:extLst>
          </p:cNvPr>
          <p:cNvCxnSpPr>
            <a:stCxn id="7" idx="2"/>
          </p:cNvCxnSpPr>
          <p:nvPr/>
        </p:nvCxnSpPr>
        <p:spPr>
          <a:xfrm>
            <a:off x="5882640" y="1882140"/>
            <a:ext cx="0" cy="46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33669F-545C-4075-98F5-C91C8352659D}"/>
              </a:ext>
            </a:extLst>
          </p:cNvPr>
          <p:cNvCxnSpPr>
            <a:stCxn id="8" idx="2"/>
          </p:cNvCxnSpPr>
          <p:nvPr/>
        </p:nvCxnSpPr>
        <p:spPr>
          <a:xfrm>
            <a:off x="8900160" y="1882140"/>
            <a:ext cx="0" cy="46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38B3B6-F84C-431E-A055-58416F58A8C2}"/>
              </a:ext>
            </a:extLst>
          </p:cNvPr>
          <p:cNvCxnSpPr>
            <a:cxnSpLocks/>
          </p:cNvCxnSpPr>
          <p:nvPr/>
        </p:nvCxnSpPr>
        <p:spPr>
          <a:xfrm>
            <a:off x="2204580" y="2346960"/>
            <a:ext cx="0" cy="36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3B7972D-6384-42BC-A7F8-C50875BB8BC0}"/>
              </a:ext>
            </a:extLst>
          </p:cNvPr>
          <p:cNvSpPr/>
          <p:nvPr/>
        </p:nvSpPr>
        <p:spPr>
          <a:xfrm>
            <a:off x="2003817" y="2679273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浏览物品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20F8A72-FEA0-4A1A-9394-917F588B6138}"/>
              </a:ext>
            </a:extLst>
          </p:cNvPr>
          <p:cNvCxnSpPr>
            <a:cxnSpLocks/>
          </p:cNvCxnSpPr>
          <p:nvPr/>
        </p:nvCxnSpPr>
        <p:spPr>
          <a:xfrm>
            <a:off x="3374331" y="2346960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58BDF1C-1E35-4C38-BECA-5A2202B3ED0D}"/>
              </a:ext>
            </a:extLst>
          </p:cNvPr>
          <p:cNvSpPr/>
          <p:nvPr/>
        </p:nvSpPr>
        <p:spPr>
          <a:xfrm>
            <a:off x="3147514" y="2673108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查找物品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948391-8EC4-4C53-B10C-4B6884E8AED6}"/>
              </a:ext>
            </a:extLst>
          </p:cNvPr>
          <p:cNvSpPr/>
          <p:nvPr/>
        </p:nvSpPr>
        <p:spPr>
          <a:xfrm>
            <a:off x="3842166" y="2684132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发布商品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5D9412-1F50-4B21-8D65-75D30802D293}"/>
              </a:ext>
            </a:extLst>
          </p:cNvPr>
          <p:cNvSpPr/>
          <p:nvPr/>
        </p:nvSpPr>
        <p:spPr>
          <a:xfrm>
            <a:off x="8630747" y="2711327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F561371-C4F4-4F6F-A70D-5DF7CE13CF2C}"/>
              </a:ext>
            </a:extLst>
          </p:cNvPr>
          <p:cNvSpPr/>
          <p:nvPr/>
        </p:nvSpPr>
        <p:spPr>
          <a:xfrm>
            <a:off x="7968070" y="268845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注册用户功能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F64A22-38AB-4336-91A0-0940120EA18B}"/>
              </a:ext>
            </a:extLst>
          </p:cNvPr>
          <p:cNvSpPr/>
          <p:nvPr/>
        </p:nvSpPr>
        <p:spPr>
          <a:xfrm>
            <a:off x="6126493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查找物品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8C72620-FCA8-45A0-9115-A5DB3C406472}"/>
              </a:ext>
            </a:extLst>
          </p:cNvPr>
          <p:cNvSpPr/>
          <p:nvPr/>
        </p:nvSpPr>
        <p:spPr>
          <a:xfrm>
            <a:off x="5556871" y="2688451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/>
              <a:t>加入购物车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E5268B-FF0B-412C-B6AF-777BE357FE56}"/>
              </a:ext>
            </a:extLst>
          </p:cNvPr>
          <p:cNvSpPr/>
          <p:nvPr/>
        </p:nvSpPr>
        <p:spPr>
          <a:xfrm>
            <a:off x="4415324" y="2672293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收藏物品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B06BAAE-EBD5-4B1D-87AC-5475A4992665}"/>
              </a:ext>
            </a:extLst>
          </p:cNvPr>
          <p:cNvSpPr/>
          <p:nvPr/>
        </p:nvSpPr>
        <p:spPr>
          <a:xfrm>
            <a:off x="4985233" y="2688451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修改个人信息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3467C45-19F7-4F01-B628-71F7B5404592}"/>
              </a:ext>
            </a:extLst>
          </p:cNvPr>
          <p:cNvSpPr/>
          <p:nvPr/>
        </p:nvSpPr>
        <p:spPr>
          <a:xfrm>
            <a:off x="6696115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租赁物品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81A8BD-11C4-4EE1-9F9C-FD301D768B54}"/>
              </a:ext>
            </a:extLst>
          </p:cNvPr>
          <p:cNvSpPr/>
          <p:nvPr/>
        </p:nvSpPr>
        <p:spPr>
          <a:xfrm>
            <a:off x="7265737" y="2701219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浏览物品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F4766D2-8D21-4E04-9409-E8096A937E11}"/>
              </a:ext>
            </a:extLst>
          </p:cNvPr>
          <p:cNvCxnSpPr>
            <a:cxnSpLocks/>
          </p:cNvCxnSpPr>
          <p:nvPr/>
        </p:nvCxnSpPr>
        <p:spPr>
          <a:xfrm>
            <a:off x="8214938" y="2346141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2F1996-4762-4D03-9AD2-2A45FC692B7E}"/>
              </a:ext>
            </a:extLst>
          </p:cNvPr>
          <p:cNvCxnSpPr>
            <a:cxnSpLocks/>
          </p:cNvCxnSpPr>
          <p:nvPr/>
        </p:nvCxnSpPr>
        <p:spPr>
          <a:xfrm>
            <a:off x="4099392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DEFB5CD-A4B0-466B-9EFE-9F503B5C5D7B}"/>
              </a:ext>
            </a:extLst>
          </p:cNvPr>
          <p:cNvCxnSpPr>
            <a:cxnSpLocks/>
          </p:cNvCxnSpPr>
          <p:nvPr/>
        </p:nvCxnSpPr>
        <p:spPr>
          <a:xfrm>
            <a:off x="4642141" y="2346960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02D7472-8165-4241-884A-9029A1124673}"/>
              </a:ext>
            </a:extLst>
          </p:cNvPr>
          <p:cNvCxnSpPr>
            <a:cxnSpLocks/>
          </p:cNvCxnSpPr>
          <p:nvPr/>
        </p:nvCxnSpPr>
        <p:spPr>
          <a:xfrm>
            <a:off x="5212050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74BE31-49D9-489C-A7BB-B2A00232EDA2}"/>
              </a:ext>
            </a:extLst>
          </p:cNvPr>
          <p:cNvCxnSpPr>
            <a:cxnSpLocks/>
          </p:cNvCxnSpPr>
          <p:nvPr/>
        </p:nvCxnSpPr>
        <p:spPr>
          <a:xfrm>
            <a:off x="5783688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4F6403B-977D-4CC8-AA8C-5C63E1DF7190}"/>
              </a:ext>
            </a:extLst>
          </p:cNvPr>
          <p:cNvCxnSpPr>
            <a:cxnSpLocks/>
          </p:cNvCxnSpPr>
          <p:nvPr/>
        </p:nvCxnSpPr>
        <p:spPr>
          <a:xfrm>
            <a:off x="6353310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D72D5B-9BC4-42BF-8218-65778C5A42E8}"/>
              </a:ext>
            </a:extLst>
          </p:cNvPr>
          <p:cNvCxnSpPr>
            <a:cxnSpLocks/>
          </p:cNvCxnSpPr>
          <p:nvPr/>
        </p:nvCxnSpPr>
        <p:spPr>
          <a:xfrm>
            <a:off x="6922932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952DD8A-AB89-431F-876A-D93962CA5B16}"/>
              </a:ext>
            </a:extLst>
          </p:cNvPr>
          <p:cNvCxnSpPr>
            <a:cxnSpLocks/>
          </p:cNvCxnSpPr>
          <p:nvPr/>
        </p:nvCxnSpPr>
        <p:spPr>
          <a:xfrm>
            <a:off x="7485550" y="2362299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0834E4FB-7E95-4F01-A756-4941E569C3EB}"/>
              </a:ext>
            </a:extLst>
          </p:cNvPr>
          <p:cNvSpPr/>
          <p:nvPr/>
        </p:nvSpPr>
        <p:spPr>
          <a:xfrm>
            <a:off x="9287483" y="2712462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E0234C5-B666-40E2-8873-5512DBA7055E}"/>
              </a:ext>
            </a:extLst>
          </p:cNvPr>
          <p:cNvSpPr/>
          <p:nvPr/>
        </p:nvSpPr>
        <p:spPr>
          <a:xfrm>
            <a:off x="9950160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数据统计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846C9BC-FC0E-44EF-A0AA-F110ADA1560C}"/>
              </a:ext>
            </a:extLst>
          </p:cNvPr>
          <p:cNvCxnSpPr>
            <a:cxnSpLocks/>
          </p:cNvCxnSpPr>
          <p:nvPr/>
        </p:nvCxnSpPr>
        <p:spPr>
          <a:xfrm>
            <a:off x="8857564" y="2375067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DAB73CC-BAC2-48FC-9AA9-9D4B09C40F65}"/>
              </a:ext>
            </a:extLst>
          </p:cNvPr>
          <p:cNvCxnSpPr>
            <a:cxnSpLocks/>
          </p:cNvCxnSpPr>
          <p:nvPr/>
        </p:nvCxnSpPr>
        <p:spPr>
          <a:xfrm>
            <a:off x="9514300" y="2382768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9B3E4F3-03D2-4CC3-8724-506FAB41684F}"/>
              </a:ext>
            </a:extLst>
          </p:cNvPr>
          <p:cNvCxnSpPr>
            <a:cxnSpLocks/>
          </p:cNvCxnSpPr>
          <p:nvPr/>
        </p:nvCxnSpPr>
        <p:spPr>
          <a:xfrm>
            <a:off x="10119272" y="2362298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150DD84D-030A-48F5-81A0-F03EB2696B9B}"/>
              </a:ext>
            </a:extLst>
          </p:cNvPr>
          <p:cNvSpPr/>
          <p:nvPr/>
        </p:nvSpPr>
        <p:spPr>
          <a:xfrm>
            <a:off x="2922026" y="1708408"/>
            <a:ext cx="1152128" cy="50405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进入</a:t>
            </a:r>
            <a:r>
              <a:rPr lang="en-US" altLang="zh-CN" sz="1200" dirty="0"/>
              <a:t>app</a:t>
            </a:r>
            <a:endParaRPr lang="zh-CN" altLang="en-US" sz="1200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BB17297-BA3E-431D-AA0A-88B1FA461C74}"/>
              </a:ext>
            </a:extLst>
          </p:cNvPr>
          <p:cNvSpPr/>
          <p:nvPr/>
        </p:nvSpPr>
        <p:spPr>
          <a:xfrm>
            <a:off x="5087888" y="1700808"/>
            <a:ext cx="1224136" cy="504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浏览商品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CE789C8-253E-4114-ABF0-B165E310DB39}"/>
              </a:ext>
            </a:extLst>
          </p:cNvPr>
          <p:cNvSpPr/>
          <p:nvPr/>
        </p:nvSpPr>
        <p:spPr>
          <a:xfrm>
            <a:off x="5049788" y="3064788"/>
            <a:ext cx="1224136" cy="504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去结算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479B800-82D7-448F-8B63-194C6C6B978A}"/>
              </a:ext>
            </a:extLst>
          </p:cNvPr>
          <p:cNvSpPr/>
          <p:nvPr/>
        </p:nvSpPr>
        <p:spPr>
          <a:xfrm>
            <a:off x="7415768" y="4421168"/>
            <a:ext cx="1224136" cy="504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登录</a:t>
            </a:r>
            <a:r>
              <a:rPr lang="en-US" altLang="zh-CN" sz="1200" dirty="0"/>
              <a:t>/</a:t>
            </a:r>
            <a:r>
              <a:rPr lang="zh-CN" altLang="en-US" sz="1200" dirty="0"/>
              <a:t>注册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0BCB7DA5-5AFA-48CF-B519-A5CD7E0CDF02}"/>
              </a:ext>
            </a:extLst>
          </p:cNvPr>
          <p:cNvSpPr/>
          <p:nvPr/>
        </p:nvSpPr>
        <p:spPr>
          <a:xfrm>
            <a:off x="7325758" y="1708408"/>
            <a:ext cx="1224136" cy="5040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加入购物车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7FE357F8-442D-4F7A-985F-CFB06EC8E37D}"/>
              </a:ext>
            </a:extLst>
          </p:cNvPr>
          <p:cNvSpPr/>
          <p:nvPr/>
        </p:nvSpPr>
        <p:spPr>
          <a:xfrm>
            <a:off x="7325758" y="3064788"/>
            <a:ext cx="1404156" cy="50405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是否登录</a:t>
            </a: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C143DBD4-3CD3-46C9-9A43-10526BC71B52}"/>
              </a:ext>
            </a:extLst>
          </p:cNvPr>
          <p:cNvSpPr/>
          <p:nvPr/>
        </p:nvSpPr>
        <p:spPr>
          <a:xfrm>
            <a:off x="2972820" y="3064788"/>
            <a:ext cx="1152128" cy="50405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生成订单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2E7700-866C-46E0-89D0-9BF90618D7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74154" y="1952836"/>
            <a:ext cx="1013734" cy="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52741E-6179-415B-9D77-A9DA9AA824F8}"/>
              </a:ext>
            </a:extLst>
          </p:cNvPr>
          <p:cNvCxnSpPr>
            <a:cxnSpLocks/>
          </p:cNvCxnSpPr>
          <p:nvPr/>
        </p:nvCxnSpPr>
        <p:spPr>
          <a:xfrm>
            <a:off x="8027836" y="3568844"/>
            <a:ext cx="0" cy="88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8196BB-D39F-4548-A152-FB7254E788F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027836" y="2212464"/>
            <a:ext cx="0" cy="85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30A22C-02AC-40CB-935A-4669343D9E87}"/>
              </a:ext>
            </a:extLst>
          </p:cNvPr>
          <p:cNvCxnSpPr/>
          <p:nvPr/>
        </p:nvCxnSpPr>
        <p:spPr>
          <a:xfrm flipV="1">
            <a:off x="6312024" y="1939732"/>
            <a:ext cx="1013734" cy="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ABB9FE-81EE-4F9B-BAB0-16BDA9007F5E}"/>
              </a:ext>
            </a:extLst>
          </p:cNvPr>
          <p:cNvCxnSpPr>
            <a:cxnSpLocks/>
          </p:cNvCxnSpPr>
          <p:nvPr/>
        </p:nvCxnSpPr>
        <p:spPr>
          <a:xfrm flipH="1">
            <a:off x="4110922" y="3316816"/>
            <a:ext cx="938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43A3CD4-B998-49FA-960C-723BEF56E451}"/>
              </a:ext>
            </a:extLst>
          </p:cNvPr>
          <p:cNvCxnSpPr>
            <a:cxnSpLocks/>
          </p:cNvCxnSpPr>
          <p:nvPr/>
        </p:nvCxnSpPr>
        <p:spPr>
          <a:xfrm flipH="1">
            <a:off x="6272474" y="3316816"/>
            <a:ext cx="1053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CA095E5-1211-4A9D-95D4-07ED0F839690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5661856" y="3568844"/>
            <a:ext cx="1753912" cy="1104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3F9FCC-2534-4EB1-AFAF-6F12F9C7A9AB}"/>
              </a:ext>
            </a:extLst>
          </p:cNvPr>
          <p:cNvSpPr txBox="1"/>
          <p:nvPr/>
        </p:nvSpPr>
        <p:spPr>
          <a:xfrm>
            <a:off x="8027835" y="3782508"/>
            <a:ext cx="4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149DC3-4E64-420B-9487-AEB207EC0C0C}"/>
              </a:ext>
            </a:extLst>
          </p:cNvPr>
          <p:cNvSpPr txBox="1"/>
          <p:nvPr/>
        </p:nvSpPr>
        <p:spPr>
          <a:xfrm>
            <a:off x="6651035" y="3356518"/>
            <a:ext cx="4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6866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02682A-472A-458B-9B95-F651EAC06DB4}"/>
              </a:ext>
            </a:extLst>
          </p:cNvPr>
          <p:cNvSpPr/>
          <p:nvPr/>
        </p:nvSpPr>
        <p:spPr>
          <a:xfrm>
            <a:off x="4458213" y="1281921"/>
            <a:ext cx="2160240" cy="1224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View</a:t>
            </a:r>
            <a:endParaRPr lang="zh-CN" altLang="en-US" sz="4000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EE48C54-66E6-43F7-ADB9-8859FA6D0FEF}"/>
              </a:ext>
            </a:extLst>
          </p:cNvPr>
          <p:cNvSpPr/>
          <p:nvPr/>
        </p:nvSpPr>
        <p:spPr>
          <a:xfrm>
            <a:off x="6888090" y="3424159"/>
            <a:ext cx="2808310" cy="1224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4000" dirty="0">
                <a:solidFill>
                  <a:prstClr val="black"/>
                </a:solidFill>
              </a:rPr>
              <a:t>Model</a:t>
            </a:r>
            <a:endParaRPr lang="zh-CN" altLang="en-US" sz="4000" dirty="0">
              <a:solidFill>
                <a:prstClr val="black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17B079F-6C75-442F-8C5C-94BADE45E64D}"/>
              </a:ext>
            </a:extLst>
          </p:cNvPr>
          <p:cNvSpPr/>
          <p:nvPr/>
        </p:nvSpPr>
        <p:spPr>
          <a:xfrm>
            <a:off x="1703512" y="3424159"/>
            <a:ext cx="2520280" cy="12241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4000" dirty="0">
                <a:solidFill>
                  <a:prstClr val="black"/>
                </a:solidFill>
              </a:rPr>
              <a:t>Controller</a:t>
            </a:r>
            <a:endParaRPr lang="zh-CN" altLang="en-US" sz="4000" dirty="0">
              <a:solidFill>
                <a:prstClr val="black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F24351-902C-40D9-9374-A2ABE792CD10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963652" y="1893989"/>
            <a:ext cx="1494561" cy="1530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2023E-EFB8-45B4-AEB5-5B0D1758E62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23792" y="4036227"/>
            <a:ext cx="2664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70E7EA-0867-41ED-896D-488CCC207D1B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6618453" y="1893989"/>
            <a:ext cx="1673792" cy="1530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6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02682A-472A-458B-9B95-F651EAC06DB4}"/>
              </a:ext>
            </a:extLst>
          </p:cNvPr>
          <p:cNvSpPr/>
          <p:nvPr/>
        </p:nvSpPr>
        <p:spPr>
          <a:xfrm>
            <a:off x="4458213" y="1281921"/>
            <a:ext cx="2160240" cy="10849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View</a:t>
            </a:r>
            <a:endParaRPr lang="zh-CN" altLang="en-US" sz="4000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EE48C54-66E6-43F7-ADB9-8859FA6D0FEF}"/>
              </a:ext>
            </a:extLst>
          </p:cNvPr>
          <p:cNvSpPr/>
          <p:nvPr/>
        </p:nvSpPr>
        <p:spPr>
          <a:xfrm>
            <a:off x="6888090" y="3424159"/>
            <a:ext cx="2808310" cy="1084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4000" dirty="0">
                <a:solidFill>
                  <a:prstClr val="black"/>
                </a:solidFill>
              </a:rPr>
              <a:t>Model</a:t>
            </a:r>
            <a:endParaRPr lang="zh-CN" altLang="en-US" sz="4000" dirty="0">
              <a:solidFill>
                <a:prstClr val="black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17B079F-6C75-442F-8C5C-94BADE45E64D}"/>
              </a:ext>
            </a:extLst>
          </p:cNvPr>
          <p:cNvSpPr/>
          <p:nvPr/>
        </p:nvSpPr>
        <p:spPr>
          <a:xfrm>
            <a:off x="1703511" y="3424159"/>
            <a:ext cx="2754701" cy="10849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4000" dirty="0">
                <a:solidFill>
                  <a:prstClr val="black"/>
                </a:solidFill>
              </a:rPr>
              <a:t>ViewModel</a:t>
            </a:r>
            <a:endParaRPr lang="zh-CN" altLang="en-US" sz="4000" dirty="0">
              <a:solidFill>
                <a:prstClr val="black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2023E-EFB8-45B4-AEB5-5B0D1758E62F}"/>
              </a:ext>
            </a:extLst>
          </p:cNvPr>
          <p:cNvCxnSpPr>
            <a:cxnSpLocks/>
          </p:cNvCxnSpPr>
          <p:nvPr/>
        </p:nvCxnSpPr>
        <p:spPr>
          <a:xfrm>
            <a:off x="4458212" y="4149080"/>
            <a:ext cx="2429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C4B030-4250-420B-A37D-B4B042D7A6FC}"/>
              </a:ext>
            </a:extLst>
          </p:cNvPr>
          <p:cNvCxnSpPr>
            <a:cxnSpLocks/>
          </p:cNvCxnSpPr>
          <p:nvPr/>
        </p:nvCxnSpPr>
        <p:spPr>
          <a:xfrm flipH="1">
            <a:off x="4458212" y="3861048"/>
            <a:ext cx="24298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D94B52-BD56-494E-A914-84539DFFC198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3080862" y="1824398"/>
            <a:ext cx="1377351" cy="1599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C3C6B2-B101-4304-AC5A-00244009EB8A}"/>
              </a:ext>
            </a:extLst>
          </p:cNvPr>
          <p:cNvSpPr/>
          <p:nvPr/>
        </p:nvSpPr>
        <p:spPr>
          <a:xfrm>
            <a:off x="4655840" y="692696"/>
            <a:ext cx="1440160" cy="13321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Action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8F5D6E-D353-4813-A886-EF82DC264778}"/>
              </a:ext>
            </a:extLst>
          </p:cNvPr>
          <p:cNvSpPr/>
          <p:nvPr/>
        </p:nvSpPr>
        <p:spPr>
          <a:xfrm>
            <a:off x="6243461" y="3212976"/>
            <a:ext cx="1508723" cy="1383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State</a:t>
            </a:r>
            <a:endParaRPr lang="zh-CN" altLang="en-US" sz="2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C6503F-9806-4471-A10A-764502D3015C}"/>
              </a:ext>
            </a:extLst>
          </p:cNvPr>
          <p:cNvSpPr/>
          <p:nvPr/>
        </p:nvSpPr>
        <p:spPr>
          <a:xfrm>
            <a:off x="3069993" y="3212976"/>
            <a:ext cx="1508724" cy="13832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View</a:t>
            </a:r>
            <a:endParaRPr lang="zh-CN" altLang="en-US" sz="2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0FD1646-A858-4975-8AA9-A33C6D291536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3824355" y="1829755"/>
            <a:ext cx="1042392" cy="138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BE2816-0661-4E1F-B12E-18AEA350E07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5885093" y="1829755"/>
            <a:ext cx="1112730" cy="138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B34544C-0E32-46B7-8863-6C41A5C7FACB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4578717" y="3904587"/>
            <a:ext cx="16647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B922308B-EFEF-4100-AD7A-086C7280F010}"/>
              </a:ext>
            </a:extLst>
          </p:cNvPr>
          <p:cNvSpPr/>
          <p:nvPr/>
        </p:nvSpPr>
        <p:spPr>
          <a:xfrm>
            <a:off x="2583180" y="243840"/>
            <a:ext cx="659892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校园</a:t>
            </a:r>
            <a:r>
              <a:rPr lang="zh-CN" altLang="en-US" dirty="0"/>
              <a:t>闲置设备</a:t>
            </a:r>
            <a:r>
              <a:rPr lang="zh-CN" altLang="zh-CN" dirty="0"/>
              <a:t>共享系统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57DEEE6-0988-4DAC-94F5-7168ADFF74CA}"/>
              </a:ext>
            </a:extLst>
          </p:cNvPr>
          <p:cNvSpPr/>
          <p:nvPr/>
        </p:nvSpPr>
        <p:spPr>
          <a:xfrm>
            <a:off x="1992630" y="1554481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电子设备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1C5C35A-8E92-4646-BEDB-DA26C3C003DE}"/>
              </a:ext>
            </a:extLst>
          </p:cNvPr>
          <p:cNvSpPr/>
          <p:nvPr/>
        </p:nvSpPr>
        <p:spPr>
          <a:xfrm>
            <a:off x="3988135" y="1554129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7DCC1E0-584C-4967-926F-155F5EA09B54}"/>
              </a:ext>
            </a:extLst>
          </p:cNvPr>
          <p:cNvSpPr/>
          <p:nvPr/>
        </p:nvSpPr>
        <p:spPr>
          <a:xfrm>
            <a:off x="8119110" y="1554129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乐器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5B3B603-296C-4887-937D-B2CC54728BF0}"/>
              </a:ext>
            </a:extLst>
          </p:cNvPr>
          <p:cNvCxnSpPr>
            <a:cxnSpLocks/>
          </p:cNvCxnSpPr>
          <p:nvPr/>
        </p:nvCxnSpPr>
        <p:spPr>
          <a:xfrm>
            <a:off x="2773680" y="1127760"/>
            <a:ext cx="61264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975EE1B-D32F-46D6-AA6D-C18339F7945B}"/>
              </a:ext>
            </a:extLst>
          </p:cNvPr>
          <p:cNvCxnSpPr>
            <a:endCxn id="5" idx="0"/>
          </p:cNvCxnSpPr>
          <p:nvPr/>
        </p:nvCxnSpPr>
        <p:spPr>
          <a:xfrm>
            <a:off x="2773680" y="1127760"/>
            <a:ext cx="0" cy="426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3EA4D7-1867-49C0-898B-D163EC5A6985}"/>
              </a:ext>
            </a:extLst>
          </p:cNvPr>
          <p:cNvCxnSpPr>
            <a:endCxn id="8" idx="0"/>
          </p:cNvCxnSpPr>
          <p:nvPr/>
        </p:nvCxnSpPr>
        <p:spPr>
          <a:xfrm>
            <a:off x="8900160" y="1150269"/>
            <a:ext cx="0" cy="403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F34F371-1EBD-4E68-AAF0-D868638BF137}"/>
              </a:ext>
            </a:extLst>
          </p:cNvPr>
          <p:cNvCxnSpPr>
            <a:cxnSpLocks/>
          </p:cNvCxnSpPr>
          <p:nvPr/>
        </p:nvCxnSpPr>
        <p:spPr>
          <a:xfrm>
            <a:off x="2207568" y="2346960"/>
            <a:ext cx="1152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5F0A7F3-A5A0-4DB2-97B8-18B6212C0410}"/>
              </a:ext>
            </a:extLst>
          </p:cNvPr>
          <p:cNvCxnSpPr>
            <a:cxnSpLocks/>
          </p:cNvCxnSpPr>
          <p:nvPr/>
        </p:nvCxnSpPr>
        <p:spPr>
          <a:xfrm>
            <a:off x="4099392" y="2346960"/>
            <a:ext cx="33861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65C0BBE-05EB-40CF-9130-7CADA3A139EB}"/>
              </a:ext>
            </a:extLst>
          </p:cNvPr>
          <p:cNvCxnSpPr>
            <a:cxnSpLocks/>
          </p:cNvCxnSpPr>
          <p:nvPr/>
        </p:nvCxnSpPr>
        <p:spPr>
          <a:xfrm>
            <a:off x="8194887" y="2346141"/>
            <a:ext cx="1916853" cy="8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D241FE0-7C69-4BAD-841D-58867687586F}"/>
              </a:ext>
            </a:extLst>
          </p:cNvPr>
          <p:cNvCxnSpPr>
            <a:stCxn id="5" idx="2"/>
          </p:cNvCxnSpPr>
          <p:nvPr/>
        </p:nvCxnSpPr>
        <p:spPr>
          <a:xfrm>
            <a:off x="2773680" y="1905001"/>
            <a:ext cx="0" cy="441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42A480-1E3B-424C-9003-CC1560C04F4E}"/>
              </a:ext>
            </a:extLst>
          </p:cNvPr>
          <p:cNvCxnSpPr>
            <a:stCxn id="7" idx="2"/>
          </p:cNvCxnSpPr>
          <p:nvPr/>
        </p:nvCxnSpPr>
        <p:spPr>
          <a:xfrm>
            <a:off x="4769185" y="1904649"/>
            <a:ext cx="0" cy="46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33669F-545C-4075-98F5-C91C8352659D}"/>
              </a:ext>
            </a:extLst>
          </p:cNvPr>
          <p:cNvCxnSpPr>
            <a:stCxn id="8" idx="2"/>
          </p:cNvCxnSpPr>
          <p:nvPr/>
        </p:nvCxnSpPr>
        <p:spPr>
          <a:xfrm>
            <a:off x="8900160" y="1904649"/>
            <a:ext cx="0" cy="464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38B3B6-F84C-431E-A055-58416F58A8C2}"/>
              </a:ext>
            </a:extLst>
          </p:cNvPr>
          <p:cNvCxnSpPr>
            <a:cxnSpLocks/>
          </p:cNvCxnSpPr>
          <p:nvPr/>
        </p:nvCxnSpPr>
        <p:spPr>
          <a:xfrm>
            <a:off x="2204580" y="2346960"/>
            <a:ext cx="0" cy="36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3B7972D-6384-42BC-A7F8-C50875BB8BC0}"/>
              </a:ext>
            </a:extLst>
          </p:cNvPr>
          <p:cNvSpPr/>
          <p:nvPr/>
        </p:nvSpPr>
        <p:spPr>
          <a:xfrm>
            <a:off x="2003817" y="2679273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浏览物品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20F8A72-FEA0-4A1A-9394-917F588B6138}"/>
              </a:ext>
            </a:extLst>
          </p:cNvPr>
          <p:cNvCxnSpPr>
            <a:cxnSpLocks/>
          </p:cNvCxnSpPr>
          <p:nvPr/>
        </p:nvCxnSpPr>
        <p:spPr>
          <a:xfrm>
            <a:off x="3374331" y="2346960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58BDF1C-1E35-4C38-BECA-5A2202B3ED0D}"/>
              </a:ext>
            </a:extLst>
          </p:cNvPr>
          <p:cNvSpPr/>
          <p:nvPr/>
        </p:nvSpPr>
        <p:spPr>
          <a:xfrm>
            <a:off x="3147514" y="2673108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查找物品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948391-8EC4-4C53-B10C-4B6884E8AED6}"/>
              </a:ext>
            </a:extLst>
          </p:cNvPr>
          <p:cNvSpPr/>
          <p:nvPr/>
        </p:nvSpPr>
        <p:spPr>
          <a:xfrm>
            <a:off x="3842166" y="2684132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发布商品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5D9412-1F50-4B21-8D65-75D30802D293}"/>
              </a:ext>
            </a:extLst>
          </p:cNvPr>
          <p:cNvSpPr/>
          <p:nvPr/>
        </p:nvSpPr>
        <p:spPr>
          <a:xfrm>
            <a:off x="8630747" y="2711327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F561371-C4F4-4F6F-A70D-5DF7CE13CF2C}"/>
              </a:ext>
            </a:extLst>
          </p:cNvPr>
          <p:cNvSpPr/>
          <p:nvPr/>
        </p:nvSpPr>
        <p:spPr>
          <a:xfrm>
            <a:off x="7968070" y="268845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注册用户功能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F64A22-38AB-4336-91A0-0940120EA18B}"/>
              </a:ext>
            </a:extLst>
          </p:cNvPr>
          <p:cNvSpPr/>
          <p:nvPr/>
        </p:nvSpPr>
        <p:spPr>
          <a:xfrm>
            <a:off x="6126493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查找物品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8C72620-FCA8-45A0-9115-A5DB3C406472}"/>
              </a:ext>
            </a:extLst>
          </p:cNvPr>
          <p:cNvSpPr/>
          <p:nvPr/>
        </p:nvSpPr>
        <p:spPr>
          <a:xfrm>
            <a:off x="5556871" y="2688451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/>
              <a:t>加入购物车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E5268B-FF0B-412C-B6AF-777BE357FE56}"/>
              </a:ext>
            </a:extLst>
          </p:cNvPr>
          <p:cNvSpPr/>
          <p:nvPr/>
        </p:nvSpPr>
        <p:spPr>
          <a:xfrm>
            <a:off x="4415324" y="2672293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收藏物品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B06BAAE-EBD5-4B1D-87AC-5475A4992665}"/>
              </a:ext>
            </a:extLst>
          </p:cNvPr>
          <p:cNvSpPr/>
          <p:nvPr/>
        </p:nvSpPr>
        <p:spPr>
          <a:xfrm>
            <a:off x="4985233" y="2688451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修改个人信息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3467C45-19F7-4F01-B628-71F7B5404592}"/>
              </a:ext>
            </a:extLst>
          </p:cNvPr>
          <p:cNvSpPr/>
          <p:nvPr/>
        </p:nvSpPr>
        <p:spPr>
          <a:xfrm>
            <a:off x="6696115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租赁物品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81A8BD-11C4-4EE1-9F9C-FD301D768B54}"/>
              </a:ext>
            </a:extLst>
          </p:cNvPr>
          <p:cNvSpPr/>
          <p:nvPr/>
        </p:nvSpPr>
        <p:spPr>
          <a:xfrm>
            <a:off x="7265737" y="2701219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浏览物品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F4766D2-8D21-4E04-9409-E8096A937E11}"/>
              </a:ext>
            </a:extLst>
          </p:cNvPr>
          <p:cNvCxnSpPr>
            <a:cxnSpLocks/>
          </p:cNvCxnSpPr>
          <p:nvPr/>
        </p:nvCxnSpPr>
        <p:spPr>
          <a:xfrm>
            <a:off x="8214938" y="2346141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D2F1996-4762-4D03-9AD2-2A45FC692B7E}"/>
              </a:ext>
            </a:extLst>
          </p:cNvPr>
          <p:cNvCxnSpPr>
            <a:cxnSpLocks/>
          </p:cNvCxnSpPr>
          <p:nvPr/>
        </p:nvCxnSpPr>
        <p:spPr>
          <a:xfrm>
            <a:off x="4099392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DEFB5CD-A4B0-466B-9EFE-9F503B5C5D7B}"/>
              </a:ext>
            </a:extLst>
          </p:cNvPr>
          <p:cNvCxnSpPr>
            <a:cxnSpLocks/>
          </p:cNvCxnSpPr>
          <p:nvPr/>
        </p:nvCxnSpPr>
        <p:spPr>
          <a:xfrm>
            <a:off x="4642141" y="2346960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02D7472-8165-4241-884A-9029A1124673}"/>
              </a:ext>
            </a:extLst>
          </p:cNvPr>
          <p:cNvCxnSpPr>
            <a:cxnSpLocks/>
          </p:cNvCxnSpPr>
          <p:nvPr/>
        </p:nvCxnSpPr>
        <p:spPr>
          <a:xfrm>
            <a:off x="5212050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74BE31-49D9-489C-A7BB-B2A00232EDA2}"/>
              </a:ext>
            </a:extLst>
          </p:cNvPr>
          <p:cNvCxnSpPr>
            <a:cxnSpLocks/>
          </p:cNvCxnSpPr>
          <p:nvPr/>
        </p:nvCxnSpPr>
        <p:spPr>
          <a:xfrm>
            <a:off x="5783688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4F6403B-977D-4CC8-AA8C-5C63E1DF7190}"/>
              </a:ext>
            </a:extLst>
          </p:cNvPr>
          <p:cNvCxnSpPr>
            <a:cxnSpLocks/>
          </p:cNvCxnSpPr>
          <p:nvPr/>
        </p:nvCxnSpPr>
        <p:spPr>
          <a:xfrm>
            <a:off x="6353310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DD72D5B-9BC4-42BF-8218-65778C5A42E8}"/>
              </a:ext>
            </a:extLst>
          </p:cNvPr>
          <p:cNvCxnSpPr>
            <a:cxnSpLocks/>
          </p:cNvCxnSpPr>
          <p:nvPr/>
        </p:nvCxnSpPr>
        <p:spPr>
          <a:xfrm>
            <a:off x="6922932" y="2364864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952DD8A-AB89-431F-876A-D93962CA5B16}"/>
              </a:ext>
            </a:extLst>
          </p:cNvPr>
          <p:cNvCxnSpPr>
            <a:cxnSpLocks/>
          </p:cNvCxnSpPr>
          <p:nvPr/>
        </p:nvCxnSpPr>
        <p:spPr>
          <a:xfrm>
            <a:off x="7485550" y="2362299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0834E4FB-7E95-4F01-A756-4941E569C3EB}"/>
              </a:ext>
            </a:extLst>
          </p:cNvPr>
          <p:cNvSpPr/>
          <p:nvPr/>
        </p:nvSpPr>
        <p:spPr>
          <a:xfrm>
            <a:off x="9287483" y="2712462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商品管理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E0234C5-B666-40E2-8873-5512DBA7055E}"/>
              </a:ext>
            </a:extLst>
          </p:cNvPr>
          <p:cNvSpPr/>
          <p:nvPr/>
        </p:nvSpPr>
        <p:spPr>
          <a:xfrm>
            <a:off x="9950160" y="2708920"/>
            <a:ext cx="453634" cy="2594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数据统计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846C9BC-FC0E-44EF-A0AA-F110ADA1560C}"/>
              </a:ext>
            </a:extLst>
          </p:cNvPr>
          <p:cNvCxnSpPr>
            <a:cxnSpLocks/>
          </p:cNvCxnSpPr>
          <p:nvPr/>
        </p:nvCxnSpPr>
        <p:spPr>
          <a:xfrm>
            <a:off x="8857564" y="2375067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DAB73CC-BAC2-48FC-9AA9-9D4B09C40F65}"/>
              </a:ext>
            </a:extLst>
          </p:cNvPr>
          <p:cNvCxnSpPr>
            <a:cxnSpLocks/>
          </p:cNvCxnSpPr>
          <p:nvPr/>
        </p:nvCxnSpPr>
        <p:spPr>
          <a:xfrm>
            <a:off x="9514300" y="2382768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9B3E4F3-03D2-4CC3-8724-506FAB41684F}"/>
              </a:ext>
            </a:extLst>
          </p:cNvPr>
          <p:cNvCxnSpPr>
            <a:cxnSpLocks/>
          </p:cNvCxnSpPr>
          <p:nvPr/>
        </p:nvCxnSpPr>
        <p:spPr>
          <a:xfrm>
            <a:off x="10119272" y="2362298"/>
            <a:ext cx="0" cy="326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00DDC07D-2D13-4F19-BA74-6B8E967D3869}"/>
              </a:ext>
            </a:extLst>
          </p:cNvPr>
          <p:cNvSpPr/>
          <p:nvPr/>
        </p:nvSpPr>
        <p:spPr>
          <a:xfrm>
            <a:off x="6010505" y="1554129"/>
            <a:ext cx="1562100" cy="350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E58831A-0445-42B9-A407-F043C31F1111}"/>
              </a:ext>
            </a:extLst>
          </p:cNvPr>
          <p:cNvCxnSpPr/>
          <p:nvPr/>
        </p:nvCxnSpPr>
        <p:spPr>
          <a:xfrm>
            <a:off x="4760679" y="1127760"/>
            <a:ext cx="0" cy="426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B640D62-9F4C-4251-ABAD-CEC391010D58}"/>
              </a:ext>
            </a:extLst>
          </p:cNvPr>
          <p:cNvCxnSpPr/>
          <p:nvPr/>
        </p:nvCxnSpPr>
        <p:spPr>
          <a:xfrm>
            <a:off x="6816080" y="1150269"/>
            <a:ext cx="0" cy="426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B0A16EB-B437-4557-A8A5-4155ECC85FA1}"/>
              </a:ext>
            </a:extLst>
          </p:cNvPr>
          <p:cNvCxnSpPr/>
          <p:nvPr/>
        </p:nvCxnSpPr>
        <p:spPr>
          <a:xfrm>
            <a:off x="5764549" y="701039"/>
            <a:ext cx="0" cy="426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5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9415</TotalTime>
  <Words>318</Words>
  <Application>Microsoft Office PowerPoint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先 思力</dc:creator>
  <cp:lastModifiedBy>先 思力</cp:lastModifiedBy>
  <cp:revision>71</cp:revision>
  <dcterms:created xsi:type="dcterms:W3CDTF">2020-03-04T05:35:05Z</dcterms:created>
  <dcterms:modified xsi:type="dcterms:W3CDTF">2020-03-16T12:39:51Z</dcterms:modified>
</cp:coreProperties>
</file>