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38" autoAdjust="0"/>
    <p:restoredTop sz="93925" autoAdjust="0"/>
  </p:normalViewPr>
  <p:slideViewPr>
    <p:cSldViewPr snapToGrid="0">
      <p:cViewPr>
        <p:scale>
          <a:sx n="50" d="100"/>
          <a:sy n="50" d="100"/>
        </p:scale>
        <p:origin x="684" y="1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11659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100718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41410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279041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165104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22145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131332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182590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427041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252769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0B786C2-8910-4D2D-9353-08BEC0FF6B13}"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425730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786C2-8910-4D2D-9353-08BEC0FF6B13}" type="datetimeFigureOut">
              <a:rPr lang="zh-CN" altLang="en-US" smtClean="0"/>
              <a:t>2022/3/28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F0FCB-35CD-4B5B-AA89-BD9E32A218EE}" type="slidenum">
              <a:rPr lang="zh-CN" altLang="en-US" smtClean="0"/>
              <a:t>‹#›</a:t>
            </a:fld>
            <a:endParaRPr lang="zh-CN" altLang="en-US"/>
          </a:p>
        </p:txBody>
      </p:sp>
    </p:spTree>
    <p:extLst>
      <p:ext uri="{BB962C8B-B14F-4D97-AF65-F5344CB8AC3E}">
        <p14:creationId xmlns:p14="http://schemas.microsoft.com/office/powerpoint/2010/main" val="288494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048000" y="474345"/>
            <a:ext cx="6096000" cy="5909310"/>
          </a:xfrm>
          <a:prstGeom prst="rect">
            <a:avLst/>
          </a:prstGeom>
        </p:spPr>
        <p:txBody>
          <a:bodyPr>
            <a:spAutoFit/>
          </a:bodyPr>
          <a:lstStyle/>
          <a:p>
            <a:r>
              <a:rPr lang="zh-CN" altLang="zh-CN" dirty="0">
                <a:ea typeface="宋体" panose="02010600030101010101" pitchFamily="2" charset="-122"/>
              </a:rPr>
              <a:t>（</a:t>
            </a:r>
            <a:r>
              <a:rPr lang="en-US" altLang="zh-CN" dirty="0">
                <a:ea typeface="宋体" panose="02010600030101010101" pitchFamily="2" charset="-122"/>
              </a:rPr>
              <a:t>1</a:t>
            </a:r>
            <a:r>
              <a:rPr lang="zh-CN" altLang="zh-CN" dirty="0">
                <a:ea typeface="宋体" panose="02010600030101010101" pitchFamily="2" charset="-122"/>
              </a:rPr>
              <a:t>）螺杆泵应用现状及故障主控因素分析</a:t>
            </a:r>
          </a:p>
          <a:p>
            <a:r>
              <a:rPr lang="zh-CN" altLang="zh-CN" dirty="0">
                <a:ea typeface="宋体" panose="02010600030101010101" pitchFamily="2" charset="-122"/>
              </a:rPr>
              <a:t>①国内外螺杆泵井应用现状调研</a:t>
            </a:r>
          </a:p>
          <a:p>
            <a:r>
              <a:rPr lang="zh-CN" altLang="zh-CN" dirty="0">
                <a:ea typeface="宋体" panose="02010600030101010101" pitchFamily="2" charset="-122"/>
              </a:rPr>
              <a:t>②北布扎奇油田螺杆泵井生产参数数据库建立</a:t>
            </a:r>
          </a:p>
          <a:p>
            <a:r>
              <a:rPr lang="zh-CN" altLang="zh-CN" dirty="0">
                <a:ea typeface="宋体" panose="02010600030101010101" pitchFamily="2" charset="-122"/>
              </a:rPr>
              <a:t>③北布扎奇油田螺杆泵井故障数据库建立</a:t>
            </a:r>
          </a:p>
          <a:p>
            <a:r>
              <a:rPr lang="zh-CN" altLang="zh-CN" dirty="0">
                <a:ea typeface="宋体" panose="02010600030101010101" pitchFamily="2" charset="-122"/>
              </a:rPr>
              <a:t>④基于</a:t>
            </a:r>
            <a:r>
              <a:rPr lang="en-US" altLang="zh-CN" dirty="0">
                <a:ea typeface="宋体" panose="02010600030101010101" pitchFamily="2" charset="-122"/>
              </a:rPr>
              <a:t>PCA</a:t>
            </a:r>
            <a:r>
              <a:rPr lang="zh-CN" altLang="zh-CN" dirty="0">
                <a:ea typeface="宋体" panose="02010600030101010101" pitchFamily="2" charset="-122"/>
              </a:rPr>
              <a:t>方法的故障主控因素分析</a:t>
            </a:r>
          </a:p>
          <a:p>
            <a:r>
              <a:rPr lang="zh-CN" altLang="zh-CN" dirty="0">
                <a:ea typeface="宋体" panose="02010600030101010101" pitchFamily="2" charset="-122"/>
              </a:rPr>
              <a:t>（</a:t>
            </a:r>
            <a:r>
              <a:rPr lang="en-US" altLang="zh-CN" dirty="0">
                <a:ea typeface="宋体" panose="02010600030101010101" pitchFamily="2" charset="-122"/>
              </a:rPr>
              <a:t>2</a:t>
            </a:r>
            <a:r>
              <a:rPr lang="zh-CN" altLang="zh-CN" dirty="0">
                <a:ea typeface="宋体" panose="02010600030101010101" pitchFamily="2" charset="-122"/>
              </a:rPr>
              <a:t>）基于</a:t>
            </a:r>
            <a:r>
              <a:rPr lang="en-US" altLang="zh-CN" dirty="0">
                <a:ea typeface="宋体" panose="02010600030101010101" pitchFamily="2" charset="-122"/>
              </a:rPr>
              <a:t>AI</a:t>
            </a:r>
            <a:r>
              <a:rPr lang="zh-CN" altLang="zh-CN" dirty="0">
                <a:ea typeface="宋体" panose="02010600030101010101" pitchFamily="2" charset="-122"/>
              </a:rPr>
              <a:t>的螺杆泵故障预测预警方法设计</a:t>
            </a:r>
          </a:p>
          <a:p>
            <a:r>
              <a:rPr lang="zh-CN" altLang="zh-CN" dirty="0">
                <a:ea typeface="宋体" panose="02010600030101010101" pitchFamily="2" charset="-122"/>
              </a:rPr>
              <a:t>①螺杆泵生产参数监控方案确定</a:t>
            </a:r>
          </a:p>
          <a:p>
            <a:r>
              <a:rPr lang="zh-CN" altLang="zh-CN" dirty="0">
                <a:ea typeface="宋体" panose="02010600030101010101" pitchFamily="2" charset="-122"/>
              </a:rPr>
              <a:t>②螺杆泵井故障预测方法研究</a:t>
            </a:r>
          </a:p>
          <a:p>
            <a:r>
              <a:rPr lang="zh-CN" altLang="zh-CN" dirty="0">
                <a:ea typeface="宋体" panose="02010600030101010101" pitchFamily="2" charset="-122"/>
              </a:rPr>
              <a:t>③螺杆泵生产参数趋势预警算法建立</a:t>
            </a:r>
          </a:p>
          <a:p>
            <a:r>
              <a:rPr lang="zh-CN" altLang="zh-CN" dirty="0">
                <a:ea typeface="宋体" panose="02010600030101010101" pitchFamily="2" charset="-122"/>
              </a:rPr>
              <a:t>④螺杆泵生产参数健康预警算法建立</a:t>
            </a:r>
          </a:p>
          <a:p>
            <a:r>
              <a:rPr lang="zh-CN" altLang="zh-CN" dirty="0">
                <a:ea typeface="宋体" panose="02010600030101010101" pitchFamily="2" charset="-122"/>
              </a:rPr>
              <a:t>（</a:t>
            </a:r>
            <a:r>
              <a:rPr lang="en-US" altLang="zh-CN" dirty="0">
                <a:ea typeface="宋体" panose="02010600030101010101" pitchFamily="2" charset="-122"/>
              </a:rPr>
              <a:t>3</a:t>
            </a:r>
            <a:r>
              <a:rPr lang="zh-CN" altLang="zh-CN" dirty="0">
                <a:ea typeface="宋体" panose="02010600030101010101" pitchFamily="2" charset="-122"/>
              </a:rPr>
              <a:t>）多维度螺杆泵工况宏观控制优化方法研究</a:t>
            </a:r>
          </a:p>
          <a:p>
            <a:r>
              <a:rPr lang="zh-CN" altLang="zh-CN" dirty="0">
                <a:ea typeface="宋体" panose="02010600030101010101" pitchFamily="2" charset="-122"/>
              </a:rPr>
              <a:t>①多维度螺杆泵工况宏观控制图方案确定</a:t>
            </a:r>
          </a:p>
          <a:p>
            <a:r>
              <a:rPr lang="zh-CN" altLang="zh-CN" dirty="0">
                <a:ea typeface="宋体" panose="02010600030101010101" pitchFamily="2" charset="-122"/>
              </a:rPr>
              <a:t>②螺杆泵工况宏观控制图分类研究</a:t>
            </a:r>
          </a:p>
          <a:p>
            <a:r>
              <a:rPr lang="zh-CN" altLang="zh-CN" dirty="0">
                <a:ea typeface="宋体" panose="02010600030101010101" pitchFamily="2" charset="-122"/>
              </a:rPr>
              <a:t>③基于</a:t>
            </a:r>
            <a:r>
              <a:rPr lang="en-US" altLang="zh-CN" dirty="0">
                <a:ea typeface="宋体" panose="02010600030101010101" pitchFamily="2" charset="-122"/>
              </a:rPr>
              <a:t>AI</a:t>
            </a:r>
            <a:r>
              <a:rPr lang="zh-CN" altLang="zh-CN" dirty="0">
                <a:ea typeface="宋体" panose="02010600030101010101" pitchFamily="2" charset="-122"/>
              </a:rPr>
              <a:t>的宏观控制图工况界限确定方法研究</a:t>
            </a:r>
          </a:p>
          <a:p>
            <a:r>
              <a:rPr lang="zh-CN" altLang="zh-CN" dirty="0">
                <a:ea typeface="宋体" panose="02010600030101010101" pitchFamily="2" charset="-122"/>
              </a:rPr>
              <a:t>④基于宏观控制图的各类工况改进措施优化研究</a:t>
            </a:r>
          </a:p>
          <a:p>
            <a:r>
              <a:rPr lang="zh-CN" altLang="zh-CN" dirty="0">
                <a:ea typeface="宋体" panose="02010600030101010101" pitchFamily="2" charset="-122"/>
              </a:rPr>
              <a:t>（</a:t>
            </a:r>
            <a:r>
              <a:rPr lang="en-US" altLang="zh-CN" dirty="0">
                <a:ea typeface="宋体" panose="02010600030101010101" pitchFamily="2" charset="-122"/>
              </a:rPr>
              <a:t>4</a:t>
            </a:r>
            <a:r>
              <a:rPr lang="zh-CN" altLang="zh-CN" dirty="0">
                <a:ea typeface="宋体" panose="02010600030101010101" pitchFamily="2" charset="-122"/>
              </a:rPr>
              <a:t>）现场应用与技术完善</a:t>
            </a:r>
          </a:p>
          <a:p>
            <a:r>
              <a:rPr lang="zh-CN" altLang="zh-CN" dirty="0">
                <a:ea typeface="宋体" panose="02010600030101010101" pitchFamily="2" charset="-122"/>
              </a:rPr>
              <a:t>①基于北布扎奇油田螺杆泵实际故障井验证故障预测方法</a:t>
            </a:r>
          </a:p>
          <a:p>
            <a:r>
              <a:rPr lang="zh-CN" altLang="zh-CN" dirty="0">
                <a:ea typeface="宋体" panose="02010600030101010101" pitchFamily="2" charset="-122"/>
              </a:rPr>
              <a:t>②基于北布扎奇油田螺杆泵典型井泵实际工况验证宏观控制图工况分类准确性</a:t>
            </a:r>
          </a:p>
          <a:p>
            <a:r>
              <a:rPr lang="zh-CN" altLang="zh-CN" dirty="0">
                <a:ea typeface="宋体" panose="02010600030101010101" pitchFamily="2" charset="-122"/>
              </a:rPr>
              <a:t>③智能预警算法和控制图算法修正完善</a:t>
            </a:r>
          </a:p>
          <a:p>
            <a:r>
              <a:rPr lang="zh-CN" altLang="zh-CN" dirty="0">
                <a:ea typeface="宋体" panose="02010600030101010101" pitchFamily="2" charset="-122"/>
              </a:rPr>
              <a:t>④优化措施实际应用</a:t>
            </a:r>
          </a:p>
        </p:txBody>
      </p:sp>
    </p:spTree>
    <p:extLst>
      <p:ext uri="{BB962C8B-B14F-4D97-AF65-F5344CB8AC3E}">
        <p14:creationId xmlns:p14="http://schemas.microsoft.com/office/powerpoint/2010/main" val="10715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4914" y="5914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数据库</a:t>
            </a:r>
            <a:endParaRPr lang="zh-CN" altLang="en-US" dirty="0">
              <a:solidFill>
                <a:sysClr val="windowText" lastClr="000000"/>
              </a:solidFill>
              <a:latin typeface="黑体" panose="02010609060101010101" pitchFamily="49" charset="-122"/>
              <a:ea typeface="黑体" panose="02010609060101010101" pitchFamily="49" charset="-122"/>
            </a:endParaRPr>
          </a:p>
        </p:txBody>
      </p:sp>
      <p:sp>
        <p:nvSpPr>
          <p:cNvPr id="5" name="矩形 4"/>
          <p:cNvSpPr/>
          <p:nvPr/>
        </p:nvSpPr>
        <p:spPr>
          <a:xfrm>
            <a:off x="674914" y="14296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主控因素</a:t>
            </a:r>
            <a:endParaRPr lang="zh-CN" altLang="en-US" dirty="0">
              <a:solidFill>
                <a:sysClr val="windowText" lastClr="000000"/>
              </a:solidFill>
              <a:latin typeface="黑体" panose="02010609060101010101" pitchFamily="49" charset="-122"/>
              <a:ea typeface="黑体" panose="02010609060101010101" pitchFamily="49" charset="-122"/>
            </a:endParaRPr>
          </a:p>
        </p:txBody>
      </p:sp>
      <p:sp>
        <p:nvSpPr>
          <p:cNvPr id="6" name="矩形 5"/>
          <p:cNvSpPr/>
          <p:nvPr/>
        </p:nvSpPr>
        <p:spPr>
          <a:xfrm>
            <a:off x="674914" y="22678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生产参数监控</a:t>
            </a:r>
            <a:endParaRPr lang="zh-CN" altLang="en-US" dirty="0">
              <a:solidFill>
                <a:sysClr val="windowText" lastClr="000000"/>
              </a:solidFill>
              <a:latin typeface="黑体" panose="02010609060101010101" pitchFamily="49" charset="-122"/>
              <a:ea typeface="黑体" panose="02010609060101010101" pitchFamily="49" charset="-122"/>
            </a:endParaRPr>
          </a:p>
        </p:txBody>
      </p:sp>
      <p:sp>
        <p:nvSpPr>
          <p:cNvPr id="10" name="矩形 9"/>
          <p:cNvSpPr/>
          <p:nvPr/>
        </p:nvSpPr>
        <p:spPr>
          <a:xfrm>
            <a:off x="674914" y="31060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故障预测</a:t>
            </a:r>
            <a:endParaRPr lang="zh-CN" altLang="en-US" dirty="0">
              <a:solidFill>
                <a:sysClr val="windowText" lastClr="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841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4914" y="5914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数据库</a:t>
            </a:r>
            <a:endParaRPr lang="zh-CN" altLang="en-US" dirty="0">
              <a:solidFill>
                <a:sysClr val="windowText" lastClr="000000"/>
              </a:solidFill>
              <a:latin typeface="黑体" panose="02010609060101010101" pitchFamily="49" charset="-122"/>
              <a:ea typeface="黑体" panose="02010609060101010101" pitchFamily="49" charset="-122"/>
            </a:endParaRPr>
          </a:p>
        </p:txBody>
      </p:sp>
      <p:sp>
        <p:nvSpPr>
          <p:cNvPr id="5" name="矩形 4"/>
          <p:cNvSpPr/>
          <p:nvPr/>
        </p:nvSpPr>
        <p:spPr>
          <a:xfrm>
            <a:off x="674914" y="14296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主控因素</a:t>
            </a:r>
            <a:endParaRPr lang="zh-CN" altLang="en-US" dirty="0">
              <a:solidFill>
                <a:sysClr val="windowText" lastClr="000000"/>
              </a:solidFill>
              <a:latin typeface="黑体" panose="02010609060101010101" pitchFamily="49" charset="-122"/>
              <a:ea typeface="黑体" panose="02010609060101010101" pitchFamily="49" charset="-122"/>
            </a:endParaRPr>
          </a:p>
        </p:txBody>
      </p:sp>
      <p:sp>
        <p:nvSpPr>
          <p:cNvPr id="6" name="矩形 5"/>
          <p:cNvSpPr/>
          <p:nvPr/>
        </p:nvSpPr>
        <p:spPr>
          <a:xfrm>
            <a:off x="674914" y="22678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生产参数监控</a:t>
            </a:r>
            <a:endParaRPr lang="zh-CN" altLang="en-US" dirty="0">
              <a:solidFill>
                <a:sysClr val="windowText" lastClr="000000"/>
              </a:solidFill>
              <a:latin typeface="黑体" panose="02010609060101010101" pitchFamily="49" charset="-122"/>
              <a:ea typeface="黑体" panose="02010609060101010101" pitchFamily="49" charset="-122"/>
            </a:endParaRPr>
          </a:p>
        </p:txBody>
      </p:sp>
      <p:sp>
        <p:nvSpPr>
          <p:cNvPr id="10" name="矩形 9"/>
          <p:cNvSpPr/>
          <p:nvPr/>
        </p:nvSpPr>
        <p:spPr>
          <a:xfrm>
            <a:off x="674914" y="3106057"/>
            <a:ext cx="209114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latin typeface="黑体" panose="02010609060101010101" pitchFamily="49" charset="-122"/>
                <a:ea typeface="黑体" panose="02010609060101010101" pitchFamily="49" charset="-122"/>
              </a:rPr>
              <a:t>故障预测</a:t>
            </a:r>
            <a:endParaRPr lang="zh-CN" altLang="en-US" dirty="0">
              <a:solidFill>
                <a:sysClr val="windowText" lastClr="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286075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217</Words>
  <Application>Microsoft Office PowerPoint</Application>
  <PresentationFormat>宽屏</PresentationFormat>
  <Paragraphs>28</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等线 Light</vt:lpstr>
      <vt:lpstr>黑体</vt:lpstr>
      <vt:lpstr>宋体</vt:lpstr>
      <vt:lpstr>Arial</vt:lpstr>
      <vt:lpstr>Office 主题​​</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3</cp:revision>
  <dcterms:created xsi:type="dcterms:W3CDTF">2022-03-28T06:55:10Z</dcterms:created>
  <dcterms:modified xsi:type="dcterms:W3CDTF">2022-03-28T16:08:05Z</dcterms:modified>
</cp:coreProperties>
</file>