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文本框 1"/>
          <p:cNvSpPr txBox="1"/>
          <p:nvPr/>
        </p:nvSpPr>
        <p:spPr>
          <a:xfrm>
            <a:off x="1649413" y="304800"/>
            <a:ext cx="45799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这是对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.ppt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格式文件的加密测试文件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夏煜</dc:creator>
  <cp:lastModifiedBy>夏煜</cp:lastModifiedBy>
  <cp:revision>3</cp:revision>
  <dcterms:created xsi:type="dcterms:W3CDTF">2023-08-09T12:44:00Z</dcterms:created>
  <dcterms:modified xsi:type="dcterms:W3CDTF">2025-01-06T11:40:57Z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