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6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1537-7A97-45E8-91C5-8FFD89B301B5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0886-0DC9-44B7-8488-BCE48382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09ED312-E98A-57E7-D319-568A382EB060}"/>
              </a:ext>
            </a:extLst>
          </p:cNvPr>
          <p:cNvSpPr/>
          <p:nvPr/>
        </p:nvSpPr>
        <p:spPr>
          <a:xfrm>
            <a:off x="996620" y="316836"/>
            <a:ext cx="1869464" cy="906020"/>
          </a:xfrm>
          <a:prstGeom prst="roundRect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Tracking</a:t>
            </a:r>
          </a:p>
          <a:p>
            <a:pPr algn="ctr"/>
            <a:r>
              <a:rPr lang="en-US" altLang="zh-CN" sz="2400" b="1" dirty="0"/>
              <a:t>initialization</a:t>
            </a:r>
            <a:endParaRPr lang="zh-CN" altLang="en-US" sz="24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41AA9B-6FCB-6BC6-2F2D-F91E72F074E2}"/>
              </a:ext>
            </a:extLst>
          </p:cNvPr>
          <p:cNvSpPr/>
          <p:nvPr/>
        </p:nvSpPr>
        <p:spPr>
          <a:xfrm>
            <a:off x="1172153" y="1702816"/>
            <a:ext cx="1518407" cy="77534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Current</a:t>
            </a:r>
          </a:p>
          <a:p>
            <a:pPr algn="ctr"/>
            <a:r>
              <a:rPr lang="en-US" altLang="zh-CN" sz="2400" b="1" dirty="0"/>
              <a:t>state</a:t>
            </a:r>
            <a:endParaRPr lang="zh-CN" altLang="en-US" sz="2400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2910807-C7A2-3D86-C16D-3D5E39B702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31352" y="1222856"/>
            <a:ext cx="5" cy="479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88BC5DF-77DE-D9F6-85D3-2C460D38AAF0}"/>
              </a:ext>
            </a:extLst>
          </p:cNvPr>
          <p:cNvSpPr/>
          <p:nvPr/>
        </p:nvSpPr>
        <p:spPr>
          <a:xfrm>
            <a:off x="1172153" y="2894487"/>
            <a:ext cx="1518407" cy="77534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State</a:t>
            </a:r>
          </a:p>
          <a:p>
            <a:pPr algn="ctr"/>
            <a:r>
              <a:rPr lang="en-US" altLang="zh-CN" sz="2400" b="1" dirty="0"/>
              <a:t>updating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88AE32-1150-5205-A019-40832E1716C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31357" y="2478156"/>
            <a:ext cx="0" cy="416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A32F9B6-B694-41F8-4F1E-CD48E6293E90}"/>
              </a:ext>
            </a:extLst>
          </p:cNvPr>
          <p:cNvSpPr/>
          <p:nvPr/>
        </p:nvSpPr>
        <p:spPr>
          <a:xfrm>
            <a:off x="1172153" y="4266538"/>
            <a:ext cx="1518407" cy="77534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Weight</a:t>
            </a:r>
          </a:p>
          <a:p>
            <a:pPr algn="ctr"/>
            <a:r>
              <a:rPr lang="en-US" altLang="zh-CN" sz="2400" b="1" dirty="0"/>
              <a:t>updating</a:t>
            </a:r>
            <a:endParaRPr lang="zh-CN" altLang="en-US" sz="24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1E053A-1583-EB35-3C7C-7D302CD65D2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931357" y="3669827"/>
            <a:ext cx="0" cy="5967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A84EB89-76FC-2557-CE02-D566094528C5}"/>
              </a:ext>
            </a:extLst>
          </p:cNvPr>
          <p:cNvSpPr/>
          <p:nvPr/>
        </p:nvSpPr>
        <p:spPr>
          <a:xfrm>
            <a:off x="1041416" y="5533463"/>
            <a:ext cx="1777695" cy="77534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Resampling</a:t>
            </a:r>
            <a:endParaRPr lang="zh-CN" altLang="en-US" sz="2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4BFC53-7CFC-F0CC-1683-8C68B058321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930264" y="5041878"/>
            <a:ext cx="1093" cy="4915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5D920C6-D7C7-F6C6-F217-9B2D7C84261A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 rot="10800000" flipH="1">
            <a:off x="1041415" y="2090487"/>
            <a:ext cx="130737" cy="3830647"/>
          </a:xfrm>
          <a:prstGeom prst="bentConnector3">
            <a:avLst>
              <a:gd name="adj1" fmla="val -8102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D9AFDF4-17C2-4772-EA2E-007F993457E2}"/>
              </a:ext>
            </a:extLst>
          </p:cNvPr>
          <p:cNvSpPr/>
          <p:nvPr/>
        </p:nvSpPr>
        <p:spPr>
          <a:xfrm>
            <a:off x="86177" y="1516566"/>
            <a:ext cx="3128409" cy="493050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497FA5-B689-9D3F-FE71-935E241CEDC1}"/>
              </a:ext>
            </a:extLst>
          </p:cNvPr>
          <p:cNvSpPr txBox="1"/>
          <p:nvPr/>
        </p:nvSpPr>
        <p:spPr>
          <a:xfrm>
            <a:off x="203598" y="2894487"/>
            <a:ext cx="553998" cy="2319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vert270" wrap="none" rtlCol="0">
            <a:spAutoFit/>
          </a:bodyPr>
          <a:lstStyle/>
          <a:p>
            <a:r>
              <a:rPr lang="en-US" altLang="zh-CN" sz="2400" b="1" dirty="0"/>
              <a:t>Tracking Iteration</a:t>
            </a:r>
            <a:endParaRPr lang="zh-CN" altLang="en-US" sz="2400" b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0CDB7E7-1149-6DF5-45E3-CD49B35AFD5D}"/>
              </a:ext>
            </a:extLst>
          </p:cNvPr>
          <p:cNvSpPr/>
          <p:nvPr/>
        </p:nvSpPr>
        <p:spPr>
          <a:xfrm>
            <a:off x="4203011" y="2267477"/>
            <a:ext cx="2256639" cy="735347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Linear Acceleration</a:t>
            </a:r>
            <a:endParaRPr lang="zh-CN" altLang="en-US" sz="2400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14B7F92-5211-B2EC-575E-10CB31051156}"/>
              </a:ext>
            </a:extLst>
          </p:cNvPr>
          <p:cNvSpPr/>
          <p:nvPr/>
        </p:nvSpPr>
        <p:spPr>
          <a:xfrm>
            <a:off x="6819042" y="2267477"/>
            <a:ext cx="1753509" cy="735347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Gyroscope</a:t>
            </a:r>
            <a:endParaRPr lang="zh-CN" altLang="en-US" sz="2400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13A52F5-ECFB-5C4D-9BE2-4ABA18503127}"/>
              </a:ext>
            </a:extLst>
          </p:cNvPr>
          <p:cNvSpPr/>
          <p:nvPr/>
        </p:nvSpPr>
        <p:spPr>
          <a:xfrm>
            <a:off x="3973785" y="1516566"/>
            <a:ext cx="4838553" cy="169786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BC05CDA-C647-D3DC-B36B-E72CF2975DFB}"/>
              </a:ext>
            </a:extLst>
          </p:cNvPr>
          <p:cNvCxnSpPr>
            <a:cxnSpLocks/>
          </p:cNvCxnSpPr>
          <p:nvPr/>
        </p:nvCxnSpPr>
        <p:spPr>
          <a:xfrm flipH="1">
            <a:off x="1951342" y="2655373"/>
            <a:ext cx="202244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211314-0539-5C1F-FB14-E0B90FE98B45}"/>
              </a:ext>
            </a:extLst>
          </p:cNvPr>
          <p:cNvSpPr txBox="1"/>
          <p:nvPr/>
        </p:nvSpPr>
        <p:spPr>
          <a:xfrm>
            <a:off x="5467734" y="1653441"/>
            <a:ext cx="175350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Movement</a:t>
            </a:r>
            <a:endParaRPr lang="zh-CN" altLang="en-US" sz="2400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BB3E2DF-75E6-433B-7B4D-B388E07838A0}"/>
              </a:ext>
            </a:extLst>
          </p:cNvPr>
          <p:cNvSpPr/>
          <p:nvPr/>
        </p:nvSpPr>
        <p:spPr>
          <a:xfrm>
            <a:off x="9318307" y="3928674"/>
            <a:ext cx="2578280" cy="3966389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1FFDA0-E4B8-E827-1EBD-281CBFBFA647}"/>
              </a:ext>
            </a:extLst>
          </p:cNvPr>
          <p:cNvSpPr txBox="1"/>
          <p:nvPr/>
        </p:nvSpPr>
        <p:spPr>
          <a:xfrm>
            <a:off x="9708726" y="4059172"/>
            <a:ext cx="18819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Observation</a:t>
            </a:r>
            <a:endParaRPr lang="zh-CN" altLang="en-US" sz="2400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C66A8B8-98DC-D3F9-37D2-8F1D5201CDE8}"/>
              </a:ext>
            </a:extLst>
          </p:cNvPr>
          <p:cNvSpPr/>
          <p:nvPr/>
        </p:nvSpPr>
        <p:spPr>
          <a:xfrm>
            <a:off x="5605481" y="3366804"/>
            <a:ext cx="3288553" cy="452826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87B641-F29A-D154-22BB-E34085963BB8}"/>
              </a:ext>
            </a:extLst>
          </p:cNvPr>
          <p:cNvSpPr txBox="1"/>
          <p:nvPr/>
        </p:nvSpPr>
        <p:spPr>
          <a:xfrm>
            <a:off x="6393061" y="3513176"/>
            <a:ext cx="1547448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Matching Candidate</a:t>
            </a:r>
            <a:endParaRPr lang="zh-CN" altLang="en-US" sz="2400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38367DD-F101-E97E-B396-630BCFA9DAC1}"/>
              </a:ext>
            </a:extLst>
          </p:cNvPr>
          <p:cNvSpPr/>
          <p:nvPr/>
        </p:nvSpPr>
        <p:spPr>
          <a:xfrm>
            <a:off x="9479127" y="4876630"/>
            <a:ext cx="2256639" cy="513790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GPS data</a:t>
            </a:r>
            <a:endParaRPr lang="zh-CN" altLang="en-US" sz="2400" b="1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9E85E75-18E6-0FA3-F6BD-573C8E87CF7B}"/>
              </a:ext>
            </a:extLst>
          </p:cNvPr>
          <p:cNvSpPr/>
          <p:nvPr/>
        </p:nvSpPr>
        <p:spPr>
          <a:xfrm>
            <a:off x="9479127" y="6130565"/>
            <a:ext cx="2256639" cy="633003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Image data</a:t>
            </a:r>
            <a:endParaRPr lang="zh-CN" altLang="en-US" sz="2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1FD31AF-AB03-F3B3-E247-E7B7640ED44C}"/>
              </a:ext>
            </a:extLst>
          </p:cNvPr>
          <p:cNvSpPr/>
          <p:nvPr/>
        </p:nvSpPr>
        <p:spPr>
          <a:xfrm>
            <a:off x="9479127" y="7034452"/>
            <a:ext cx="2256639" cy="513790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Gyroscope</a:t>
            </a:r>
            <a:endParaRPr lang="zh-CN" altLang="en-US" sz="2400" b="1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C821100-544F-7750-234E-BDF1712ABED4}"/>
              </a:ext>
            </a:extLst>
          </p:cNvPr>
          <p:cNvSpPr/>
          <p:nvPr/>
        </p:nvSpPr>
        <p:spPr>
          <a:xfrm>
            <a:off x="6079302" y="4443781"/>
            <a:ext cx="2256639" cy="70351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Distance Candidate</a:t>
            </a:r>
            <a:endParaRPr lang="zh-CN" altLang="en-US" sz="2400" b="1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C60B2AB-D039-26D5-1D69-B7A26EFE7956}"/>
              </a:ext>
            </a:extLst>
          </p:cNvPr>
          <p:cNvCxnSpPr>
            <a:cxnSpLocks/>
            <a:stCxn id="49" idx="1"/>
            <a:endCxn id="52" idx="3"/>
          </p:cNvCxnSpPr>
          <p:nvPr/>
        </p:nvCxnSpPr>
        <p:spPr>
          <a:xfrm rot="10800000">
            <a:off x="8335941" y="4795541"/>
            <a:ext cx="1143186" cy="3379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B2E1A42-0C4B-EDB8-CADF-2F7233958E24}"/>
              </a:ext>
            </a:extLst>
          </p:cNvPr>
          <p:cNvSpPr/>
          <p:nvPr/>
        </p:nvSpPr>
        <p:spPr>
          <a:xfrm>
            <a:off x="6079302" y="5273991"/>
            <a:ext cx="2256639" cy="703520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Bearing Candidate</a:t>
            </a:r>
            <a:endParaRPr lang="zh-CN" altLang="en-US" sz="2400" b="1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F0BDD3B-E149-B1E7-50C0-110141EF9B99}"/>
              </a:ext>
            </a:extLst>
          </p:cNvPr>
          <p:cNvCxnSpPr>
            <a:cxnSpLocks/>
            <a:stCxn id="49" idx="1"/>
            <a:endCxn id="56" idx="3"/>
          </p:cNvCxnSpPr>
          <p:nvPr/>
        </p:nvCxnSpPr>
        <p:spPr>
          <a:xfrm rot="10800000" flipV="1">
            <a:off x="8335941" y="5133525"/>
            <a:ext cx="1143186" cy="4922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F288619-92A8-BBC0-6F5D-B2A4F57AB4F1}"/>
              </a:ext>
            </a:extLst>
          </p:cNvPr>
          <p:cNvSpPr/>
          <p:nvPr/>
        </p:nvSpPr>
        <p:spPr>
          <a:xfrm>
            <a:off x="6096000" y="6062705"/>
            <a:ext cx="2256639" cy="750696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Driving intention</a:t>
            </a:r>
            <a:endParaRPr lang="zh-CN" altLang="en-US" sz="2400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029BDBE-0CF8-99CF-FB50-9EA28391FC32}"/>
              </a:ext>
            </a:extLst>
          </p:cNvPr>
          <p:cNvCxnSpPr>
            <a:cxnSpLocks/>
            <a:stCxn id="50" idx="1"/>
            <a:endCxn id="61" idx="3"/>
          </p:cNvCxnSpPr>
          <p:nvPr/>
        </p:nvCxnSpPr>
        <p:spPr>
          <a:xfrm flipH="1" flipV="1">
            <a:off x="8352639" y="6438053"/>
            <a:ext cx="1126488" cy="90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3B9386-8124-1C92-4591-8C7936AEC604}"/>
              </a:ext>
            </a:extLst>
          </p:cNvPr>
          <p:cNvSpPr/>
          <p:nvPr/>
        </p:nvSpPr>
        <p:spPr>
          <a:xfrm>
            <a:off x="6096000" y="6934928"/>
            <a:ext cx="2256639" cy="711585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Turning Detection</a:t>
            </a:r>
            <a:endParaRPr lang="zh-CN" altLang="en-US" sz="2400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B86A6A5-8B56-7120-1E0D-93A0AE8D58B2}"/>
              </a:ext>
            </a:extLst>
          </p:cNvPr>
          <p:cNvCxnSpPr>
            <a:cxnSpLocks/>
            <a:stCxn id="51" idx="1"/>
            <a:endCxn id="65" idx="3"/>
          </p:cNvCxnSpPr>
          <p:nvPr/>
        </p:nvCxnSpPr>
        <p:spPr>
          <a:xfrm flipH="1" flipV="1">
            <a:off x="8352639" y="7290721"/>
            <a:ext cx="1126488" cy="6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6588A-6B41-725B-B778-581892B52187}"/>
              </a:ext>
            </a:extLst>
          </p:cNvPr>
          <p:cNvSpPr/>
          <p:nvPr/>
        </p:nvSpPr>
        <p:spPr>
          <a:xfrm>
            <a:off x="3473756" y="4610574"/>
            <a:ext cx="1890251" cy="1181553"/>
          </a:xfrm>
          <a:prstGeom prst="round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Probabilistic</a:t>
            </a:r>
          </a:p>
          <a:p>
            <a:pPr algn="ctr"/>
            <a:r>
              <a:rPr lang="en-US" altLang="zh-CN" sz="2400" b="1" dirty="0"/>
              <a:t>Association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27A29D0-BEB3-25FA-0C16-50C3FE38181F}"/>
              </a:ext>
            </a:extLst>
          </p:cNvPr>
          <p:cNvSpPr/>
          <p:nvPr/>
        </p:nvSpPr>
        <p:spPr>
          <a:xfrm>
            <a:off x="1083296" y="6934928"/>
            <a:ext cx="1693934" cy="929131"/>
          </a:xfrm>
          <a:prstGeom prst="roundRect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Tracking</a:t>
            </a:r>
          </a:p>
          <a:p>
            <a:pPr algn="ctr"/>
            <a:r>
              <a:rPr lang="en-US" altLang="zh-CN" sz="2400" b="1" dirty="0"/>
              <a:t>estimation</a:t>
            </a:r>
            <a:endParaRPr lang="zh-CN" altLang="en-US" sz="2400" b="1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5A44413-5A4E-5958-DDD2-0643E5BC5953}"/>
              </a:ext>
            </a:extLst>
          </p:cNvPr>
          <p:cNvCxnSpPr>
            <a:cxnSpLocks/>
            <a:stCxn id="17" idx="2"/>
            <a:endCxn id="79" idx="0"/>
          </p:cNvCxnSpPr>
          <p:nvPr/>
        </p:nvCxnSpPr>
        <p:spPr>
          <a:xfrm flipH="1">
            <a:off x="1930263" y="6308803"/>
            <a:ext cx="1" cy="6261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2EA49B4-987B-C847-6C8D-BEF84706300A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364007" y="5201350"/>
            <a:ext cx="23251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8183550-1FC8-C25A-3EC5-ED33A43FC97A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1976428" y="4039417"/>
            <a:ext cx="1497329" cy="1161935"/>
          </a:xfrm>
          <a:prstGeom prst="bentConnector3">
            <a:avLst>
              <a:gd name="adj1" fmla="val 4255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9B8386B-03D8-1BF1-059F-39A3EA62778C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64246" y="5201351"/>
            <a:ext cx="15095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35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Jenny</dc:creator>
  <cp:lastModifiedBy>xiao 轩</cp:lastModifiedBy>
  <cp:revision>8</cp:revision>
  <dcterms:created xsi:type="dcterms:W3CDTF">2022-05-18T08:52:23Z</dcterms:created>
  <dcterms:modified xsi:type="dcterms:W3CDTF">2022-07-03T11:23:52Z</dcterms:modified>
</cp:coreProperties>
</file>