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 Jenny" initials="WJ" lastIdx="1" clrIdx="0">
    <p:extLst>
      <p:ext uri="{19B8F6BF-5375-455C-9EA6-DF929625EA0E}">
        <p15:presenceInfo xmlns:p15="http://schemas.microsoft.com/office/powerpoint/2012/main" userId="b837ed51fe98e4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F39CE-208D-DADD-A0E7-453FB5114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C82A47-3A44-F8F9-9406-DB91A6688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E1C14-FA73-DADB-94AD-9D726432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1F92-A995-4CB4-9659-E42D3DD9E19E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26AD1-099A-3E4A-DCF4-8562331C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A98F7-7882-C9F9-92DF-00D6A8D9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12E1-CB91-44CF-8014-4D7055D52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0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BE7AA-36D2-8AEA-BBF0-7624BB00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D5DCD8-1BD8-5A01-B58B-98D0B5F4E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B1CD0-2DF9-1B2A-4AC0-970037DE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1F92-A995-4CB4-9659-E42D3DD9E19E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6882D-61A9-515E-E815-40E8486A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35715-51C3-4629-9BDD-6D69D9C3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12E1-CB91-44CF-8014-4D7055D52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7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5DEA4B-923E-6607-BBD9-FF837A1A4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3E51B6-C2C4-0CE3-B550-200AEA29A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B36C3-A011-8FA8-8380-A56690DF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1F92-A995-4CB4-9659-E42D3DD9E19E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0A201-0A7F-0956-842E-DFB69D52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06682-D839-F873-FACF-403782F1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12E1-CB91-44CF-8014-4D7055D52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7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8B277-D0F6-BE8A-000F-7F5E92D1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8B13A-12EC-378E-BE04-DFEE38E5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CED89-0EA5-A239-6EB3-F4E1F366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1F92-A995-4CB4-9659-E42D3DD9E19E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11E64-84D8-D644-4DC5-BD0DC0AC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B60B5-31E0-0730-A85B-F1F2B862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12E1-CB91-44CF-8014-4D7055D52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0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59084-41AF-4BCB-8CDE-ED72C620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EBB7A-F3EA-B5EA-4868-AA7BC98F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58ABE-2869-9E23-3C94-4580AE54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1F92-A995-4CB4-9659-E42D3DD9E19E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85488-4199-BBA8-9B89-EF52B97F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9E33A-C28C-679A-9EDE-673DE7C1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12E1-CB91-44CF-8014-4D7055D52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E1219-F011-170E-91A3-D7EBCCD3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1F8D5-1F92-F896-CE05-B115120CC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FDABB0-C033-310E-D69E-F831FF4A9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58A3B-243A-75F4-09C7-53AE5B3C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1F92-A995-4CB4-9659-E42D3DD9E19E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EE0EC-6753-E085-CD50-A9A8BDE8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C3C9D-4F2F-F587-9C7D-3292DA95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12E1-CB91-44CF-8014-4D7055D52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8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CDE65-3915-222B-432D-5C48D717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FDEED-8204-1F1D-7BF1-AAF1B2702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7119F4-4A36-D793-C97C-6ACD1FB3F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FFAEAE-7376-D62A-EB10-B847C8C26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3D2BE3-B4C3-AE22-26AD-DCD6F865B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A1DD93-DF49-A3F7-E069-D846164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1F92-A995-4CB4-9659-E42D3DD9E19E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783DC1-B568-29F6-4063-FF05FA36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D953A4-A9EE-0A09-094A-A21CB08C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12E1-CB91-44CF-8014-4D7055D52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C0EAA-1C35-4C05-8376-3FF1FA55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67873A-5B9A-3976-3177-2C5F554D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1F92-A995-4CB4-9659-E42D3DD9E19E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4390A9-BECA-9A12-50C3-347E88E4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7B1B6F-A82A-08A1-0058-B70CF6CE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12E1-CB91-44CF-8014-4D7055D52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5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EDA068-15C2-C7AC-3F3F-613479EB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1F92-A995-4CB4-9659-E42D3DD9E19E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F6DCE7-089C-35E7-9D5A-10A6F63A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D55FF8-BA39-DFF1-26B0-735B163F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12E1-CB91-44CF-8014-4D7055D52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EA387-98F8-FD38-53A1-6D7CEF3E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5C4DF-2431-9A3B-0312-991F338A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70326-CEC3-2B2F-02AB-A387A4BEF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55991B-1FC9-FB3C-F5E2-6F55C887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1F92-A995-4CB4-9659-E42D3DD9E19E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015AE-9201-3E94-9CB7-91A323CD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3FCB8-196A-28ED-F2E9-0C1CA0A1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12E1-CB91-44CF-8014-4D7055D52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5FF9A-41BC-D85B-707A-0B26D8FA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855781-5990-783F-DDAC-59BBAEC94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955209-647D-2E7F-BDA8-17F026D88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651AC-826A-3114-8641-1E6EE0D9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1F92-A995-4CB4-9659-E42D3DD9E19E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1C328D-A30A-F676-5E56-EB5A03B9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793E8B-62A7-E164-884E-C74E60F8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12E1-CB91-44CF-8014-4D7055D52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1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A2D146-EFDB-ABFE-B6AF-B0EF4156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16584-CBB6-3D41-8BCE-CE59A2BE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D364F-173C-87E2-1A31-0E5862B9A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1F92-A995-4CB4-9659-E42D3DD9E19E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FF1CE-D558-1AE5-712E-6ADF97A69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70091-764F-8292-9ED0-C13BDE317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D12E1-CB91-44CF-8014-4D7055D52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7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7188B01-2128-73AF-B2DE-98E1482D7CC9}"/>
              </a:ext>
            </a:extLst>
          </p:cNvPr>
          <p:cNvCxnSpPr/>
          <p:nvPr/>
        </p:nvCxnSpPr>
        <p:spPr>
          <a:xfrm>
            <a:off x="3793177" y="761753"/>
            <a:ext cx="0" cy="13825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立方体 4">
            <a:extLst>
              <a:ext uri="{FF2B5EF4-FFF2-40B4-BE49-F238E27FC236}">
                <a16:creationId xmlns:a16="http://schemas.microsoft.com/office/drawing/2014/main" id="{D8A88E66-DB44-7431-1B8D-0247F55E78FC}"/>
              </a:ext>
            </a:extLst>
          </p:cNvPr>
          <p:cNvSpPr/>
          <p:nvPr/>
        </p:nvSpPr>
        <p:spPr>
          <a:xfrm>
            <a:off x="3346893" y="1738722"/>
            <a:ext cx="526715" cy="224614"/>
          </a:xfrm>
          <a:prstGeom prst="cube">
            <a:avLst>
              <a:gd name="adj" fmla="val 3044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4BEDD1-5ABB-D332-FDE9-542A4EB3C8D6}"/>
              </a:ext>
            </a:extLst>
          </p:cNvPr>
          <p:cNvSpPr txBox="1"/>
          <p:nvPr/>
        </p:nvSpPr>
        <p:spPr>
          <a:xfrm>
            <a:off x="4340847" y="1501845"/>
            <a:ext cx="430980" cy="299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C14CA447-D307-4735-1ED1-E3747FD9082E}"/>
              </a:ext>
            </a:extLst>
          </p:cNvPr>
          <p:cNvSpPr/>
          <p:nvPr/>
        </p:nvSpPr>
        <p:spPr>
          <a:xfrm>
            <a:off x="819142" y="2933819"/>
            <a:ext cx="3561892" cy="875473"/>
          </a:xfrm>
          <a:prstGeom prst="wedgeRectCallout">
            <a:avLst>
              <a:gd name="adj1" fmla="val 30392"/>
              <a:gd name="adj2" fmla="val -159392"/>
            </a:avLst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85EF563-CBE9-C94D-3D5A-88ED17EB911D}"/>
              </a:ext>
            </a:extLst>
          </p:cNvPr>
          <p:cNvSpPr/>
          <p:nvPr/>
        </p:nvSpPr>
        <p:spPr>
          <a:xfrm>
            <a:off x="1180163" y="391899"/>
            <a:ext cx="780763" cy="2519792"/>
          </a:xfrm>
          <a:prstGeom prst="cube">
            <a:avLst>
              <a:gd name="adj" fmla="val 721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F7BB13BC-BCE0-7DA0-F3F3-6FC0E3E47B8F}"/>
              </a:ext>
            </a:extLst>
          </p:cNvPr>
          <p:cNvSpPr/>
          <p:nvPr/>
        </p:nvSpPr>
        <p:spPr>
          <a:xfrm>
            <a:off x="2108242" y="592813"/>
            <a:ext cx="872727" cy="2117967"/>
          </a:xfrm>
          <a:prstGeom prst="cube">
            <a:avLst>
              <a:gd name="adj" fmla="val 65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DF42FD03-6E14-FD92-9480-2EA9E77A0AD8}"/>
              </a:ext>
            </a:extLst>
          </p:cNvPr>
          <p:cNvSpPr/>
          <p:nvPr/>
        </p:nvSpPr>
        <p:spPr>
          <a:xfrm>
            <a:off x="3286867" y="761753"/>
            <a:ext cx="965801" cy="1863332"/>
          </a:xfrm>
          <a:prstGeom prst="cube">
            <a:avLst>
              <a:gd name="adj" fmla="val 53614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DBE5EE94-10A9-F4B6-B6C4-475613AE8881}"/>
              </a:ext>
            </a:extLst>
          </p:cNvPr>
          <p:cNvSpPr/>
          <p:nvPr/>
        </p:nvSpPr>
        <p:spPr>
          <a:xfrm>
            <a:off x="4924462" y="1030929"/>
            <a:ext cx="965801" cy="1238630"/>
          </a:xfrm>
          <a:prstGeom prst="cube">
            <a:avLst>
              <a:gd name="adj" fmla="val 39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2E953C8-BA65-FAA1-DCE4-7213B03B8820}"/>
              </a:ext>
            </a:extLst>
          </p:cNvPr>
          <p:cNvCxnSpPr/>
          <p:nvPr/>
        </p:nvCxnSpPr>
        <p:spPr>
          <a:xfrm flipH="1">
            <a:off x="3769768" y="2110146"/>
            <a:ext cx="4829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4B7BF33-0480-FAD5-125A-2A3F12B98D0A}"/>
              </a:ext>
            </a:extLst>
          </p:cNvPr>
          <p:cNvCxnSpPr/>
          <p:nvPr/>
        </p:nvCxnSpPr>
        <p:spPr>
          <a:xfrm flipH="1">
            <a:off x="3286318" y="2101362"/>
            <a:ext cx="506310" cy="4977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立方体 13">
            <a:extLst>
              <a:ext uri="{FF2B5EF4-FFF2-40B4-BE49-F238E27FC236}">
                <a16:creationId xmlns:a16="http://schemas.microsoft.com/office/drawing/2014/main" id="{9570A311-CA11-CE11-1CB7-43B43C90AD20}"/>
              </a:ext>
            </a:extLst>
          </p:cNvPr>
          <p:cNvSpPr/>
          <p:nvPr/>
        </p:nvSpPr>
        <p:spPr>
          <a:xfrm>
            <a:off x="2184337" y="3160947"/>
            <a:ext cx="504126" cy="484426"/>
          </a:xfrm>
          <a:prstGeom prst="cube">
            <a:avLst>
              <a:gd name="adj" fmla="val 5761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C49F7FFF-DCBA-A7BA-5D4A-46A30FEA059F}"/>
              </a:ext>
            </a:extLst>
          </p:cNvPr>
          <p:cNvSpPr/>
          <p:nvPr/>
        </p:nvSpPr>
        <p:spPr>
          <a:xfrm>
            <a:off x="1004515" y="3160947"/>
            <a:ext cx="504126" cy="484426"/>
          </a:xfrm>
          <a:prstGeom prst="cube">
            <a:avLst>
              <a:gd name="adj" fmla="val 57612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41B45951-60D8-4296-C88F-EFB37BAE7D4A}"/>
              </a:ext>
            </a:extLst>
          </p:cNvPr>
          <p:cNvSpPr/>
          <p:nvPr/>
        </p:nvSpPr>
        <p:spPr>
          <a:xfrm>
            <a:off x="1604305" y="3162946"/>
            <a:ext cx="504126" cy="484426"/>
          </a:xfrm>
          <a:prstGeom prst="cube">
            <a:avLst>
              <a:gd name="adj" fmla="val 57612"/>
            </a:avLst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0306B217-3E7D-4A2D-D7B7-7AB589E484DE}"/>
              </a:ext>
            </a:extLst>
          </p:cNvPr>
          <p:cNvSpPr/>
          <p:nvPr/>
        </p:nvSpPr>
        <p:spPr>
          <a:xfrm>
            <a:off x="3080685" y="3160947"/>
            <a:ext cx="504126" cy="484426"/>
          </a:xfrm>
          <a:prstGeom prst="cube">
            <a:avLst>
              <a:gd name="adj" fmla="val 576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48F7A762-1A80-A918-487B-162330375705}"/>
              </a:ext>
            </a:extLst>
          </p:cNvPr>
          <p:cNvSpPr/>
          <p:nvPr/>
        </p:nvSpPr>
        <p:spPr>
          <a:xfrm>
            <a:off x="3680144" y="3160947"/>
            <a:ext cx="504126" cy="484426"/>
          </a:xfrm>
          <a:prstGeom prst="cube">
            <a:avLst>
              <a:gd name="adj" fmla="val 5761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453A9C0-9FF8-B7F6-DBC2-4AA103E8403B}"/>
              </a:ext>
            </a:extLst>
          </p:cNvPr>
          <p:cNvSpPr txBox="1"/>
          <p:nvPr/>
        </p:nvSpPr>
        <p:spPr>
          <a:xfrm>
            <a:off x="2598779" y="3232588"/>
            <a:ext cx="430980" cy="299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D531E07-5072-2300-736F-6C63BB3149F8}"/>
              </a:ext>
            </a:extLst>
          </p:cNvPr>
          <p:cNvSpPr/>
          <p:nvPr/>
        </p:nvSpPr>
        <p:spPr>
          <a:xfrm>
            <a:off x="4633096" y="2886009"/>
            <a:ext cx="2744809" cy="28284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29DDFDDE-49DC-9B01-0A02-6236128CC8DB}"/>
              </a:ext>
            </a:extLst>
          </p:cNvPr>
          <p:cNvSpPr/>
          <p:nvPr/>
        </p:nvSpPr>
        <p:spPr>
          <a:xfrm>
            <a:off x="4723047" y="3064241"/>
            <a:ext cx="617001" cy="834767"/>
          </a:xfrm>
          <a:prstGeom prst="cube">
            <a:avLst>
              <a:gd name="adj" fmla="val 65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id="{3F531763-19D6-BC90-72E6-3BCA9D78F436}"/>
              </a:ext>
            </a:extLst>
          </p:cNvPr>
          <p:cNvSpPr/>
          <p:nvPr/>
        </p:nvSpPr>
        <p:spPr>
          <a:xfrm>
            <a:off x="4779485" y="3981283"/>
            <a:ext cx="504126" cy="484426"/>
          </a:xfrm>
          <a:prstGeom prst="cube">
            <a:avLst>
              <a:gd name="adj" fmla="val 576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15EC159-486A-9852-3786-D53CAB6F2EAA}"/>
              </a:ext>
            </a:extLst>
          </p:cNvPr>
          <p:cNvSpPr txBox="1"/>
          <p:nvPr/>
        </p:nvSpPr>
        <p:spPr>
          <a:xfrm>
            <a:off x="5465854" y="3247073"/>
            <a:ext cx="2003566" cy="306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Convolution layer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F6B45B-F49E-5DE9-2828-F2DEAF07B5E5}"/>
              </a:ext>
            </a:extLst>
          </p:cNvPr>
          <p:cNvSpPr txBox="1"/>
          <p:nvPr/>
        </p:nvSpPr>
        <p:spPr>
          <a:xfrm>
            <a:off x="5454254" y="3961679"/>
            <a:ext cx="2003566" cy="306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Convolution filters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6588006-E341-105C-145A-DF280580BEFC}"/>
              </a:ext>
            </a:extLst>
          </p:cNvPr>
          <p:cNvSpPr txBox="1"/>
          <p:nvPr/>
        </p:nvSpPr>
        <p:spPr>
          <a:xfrm>
            <a:off x="5465854" y="5186332"/>
            <a:ext cx="2003566" cy="306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Pruned filters</a:t>
            </a:r>
            <a:endParaRPr lang="zh-CN" altLang="en-US" dirty="0"/>
          </a:p>
        </p:txBody>
      </p:sp>
      <p:sp>
        <p:nvSpPr>
          <p:cNvPr id="26" name="立方体 25">
            <a:extLst>
              <a:ext uri="{FF2B5EF4-FFF2-40B4-BE49-F238E27FC236}">
                <a16:creationId xmlns:a16="http://schemas.microsoft.com/office/drawing/2014/main" id="{1EAB16F5-BECF-6190-D3BF-098F4E8AF6C1}"/>
              </a:ext>
            </a:extLst>
          </p:cNvPr>
          <p:cNvSpPr/>
          <p:nvPr/>
        </p:nvSpPr>
        <p:spPr>
          <a:xfrm>
            <a:off x="4835923" y="5097139"/>
            <a:ext cx="504126" cy="484426"/>
          </a:xfrm>
          <a:prstGeom prst="cube">
            <a:avLst>
              <a:gd name="adj" fmla="val 57612"/>
            </a:avLst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2D3CBD8-8748-8372-683C-F80C07029632}"/>
              </a:ext>
            </a:extLst>
          </p:cNvPr>
          <p:cNvSpPr/>
          <p:nvPr/>
        </p:nvSpPr>
        <p:spPr>
          <a:xfrm>
            <a:off x="819142" y="4752820"/>
            <a:ext cx="3561892" cy="8754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id="{E83ACB72-3B77-3206-18DB-85F78B9EEADA}"/>
              </a:ext>
            </a:extLst>
          </p:cNvPr>
          <p:cNvSpPr/>
          <p:nvPr/>
        </p:nvSpPr>
        <p:spPr>
          <a:xfrm>
            <a:off x="2184337" y="4988569"/>
            <a:ext cx="504126" cy="484426"/>
          </a:xfrm>
          <a:prstGeom prst="cube">
            <a:avLst>
              <a:gd name="adj" fmla="val 5761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676E47CB-49F5-AC95-49F6-963FCE04DA53}"/>
              </a:ext>
            </a:extLst>
          </p:cNvPr>
          <p:cNvSpPr/>
          <p:nvPr/>
        </p:nvSpPr>
        <p:spPr>
          <a:xfrm>
            <a:off x="1004515" y="4988569"/>
            <a:ext cx="504126" cy="484426"/>
          </a:xfrm>
          <a:prstGeom prst="cube">
            <a:avLst>
              <a:gd name="adj" fmla="val 57612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562DF08C-FB35-BFEB-7FA4-779AD369CE32}"/>
              </a:ext>
            </a:extLst>
          </p:cNvPr>
          <p:cNvSpPr/>
          <p:nvPr/>
        </p:nvSpPr>
        <p:spPr>
          <a:xfrm>
            <a:off x="1604305" y="4990568"/>
            <a:ext cx="504126" cy="484426"/>
          </a:xfrm>
          <a:prstGeom prst="cube">
            <a:avLst>
              <a:gd name="adj" fmla="val 57612"/>
            </a:avLst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3818BBC7-7015-55F9-FDC8-F713C51BD21B}"/>
              </a:ext>
            </a:extLst>
          </p:cNvPr>
          <p:cNvSpPr/>
          <p:nvPr/>
        </p:nvSpPr>
        <p:spPr>
          <a:xfrm>
            <a:off x="3080685" y="4988569"/>
            <a:ext cx="504126" cy="484426"/>
          </a:xfrm>
          <a:prstGeom prst="cube">
            <a:avLst>
              <a:gd name="adj" fmla="val 57612"/>
            </a:avLst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立方体 31">
            <a:extLst>
              <a:ext uri="{FF2B5EF4-FFF2-40B4-BE49-F238E27FC236}">
                <a16:creationId xmlns:a16="http://schemas.microsoft.com/office/drawing/2014/main" id="{441C6539-E3AA-BBCB-3A17-74E408A9CB9A}"/>
              </a:ext>
            </a:extLst>
          </p:cNvPr>
          <p:cNvSpPr/>
          <p:nvPr/>
        </p:nvSpPr>
        <p:spPr>
          <a:xfrm>
            <a:off x="3680144" y="4988569"/>
            <a:ext cx="504126" cy="484426"/>
          </a:xfrm>
          <a:prstGeom prst="cube">
            <a:avLst>
              <a:gd name="adj" fmla="val 5761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16F9FED-7875-9CE6-8053-8ED14DFA5BA2}"/>
              </a:ext>
            </a:extLst>
          </p:cNvPr>
          <p:cNvSpPr txBox="1"/>
          <p:nvPr/>
        </p:nvSpPr>
        <p:spPr>
          <a:xfrm>
            <a:off x="2609604" y="5039447"/>
            <a:ext cx="430980" cy="299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4" name="立方体 33">
            <a:extLst>
              <a:ext uri="{FF2B5EF4-FFF2-40B4-BE49-F238E27FC236}">
                <a16:creationId xmlns:a16="http://schemas.microsoft.com/office/drawing/2014/main" id="{DFB2E6D6-14C1-E63C-E26C-1E87C8D41D1C}"/>
              </a:ext>
            </a:extLst>
          </p:cNvPr>
          <p:cNvSpPr/>
          <p:nvPr/>
        </p:nvSpPr>
        <p:spPr>
          <a:xfrm>
            <a:off x="2348025" y="4118026"/>
            <a:ext cx="504126" cy="484426"/>
          </a:xfrm>
          <a:prstGeom prst="cube">
            <a:avLst>
              <a:gd name="adj" fmla="val 57612"/>
            </a:avLst>
          </a:prstGeom>
          <a:solidFill>
            <a:schemeClr val="accent6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5F189B6-4BC0-5826-91EA-E8263C10368C}"/>
              </a:ext>
            </a:extLst>
          </p:cNvPr>
          <p:cNvCxnSpPr>
            <a:stCxn id="7" idx="2"/>
          </p:cNvCxnSpPr>
          <p:nvPr/>
        </p:nvCxnSpPr>
        <p:spPr>
          <a:xfrm flipH="1">
            <a:off x="2600087" y="3809292"/>
            <a:ext cx="1" cy="41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39881C5-4E50-CA91-2B31-1744C81935E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600088" y="4573611"/>
            <a:ext cx="0" cy="179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立方体 36">
            <a:extLst>
              <a:ext uri="{FF2B5EF4-FFF2-40B4-BE49-F238E27FC236}">
                <a16:creationId xmlns:a16="http://schemas.microsoft.com/office/drawing/2014/main" id="{BCF72970-1DFC-B449-9E64-020B6FFF5A77}"/>
              </a:ext>
            </a:extLst>
          </p:cNvPr>
          <p:cNvSpPr/>
          <p:nvPr/>
        </p:nvSpPr>
        <p:spPr>
          <a:xfrm>
            <a:off x="4779485" y="4590269"/>
            <a:ext cx="504126" cy="484426"/>
          </a:xfrm>
          <a:prstGeom prst="cube">
            <a:avLst>
              <a:gd name="adj" fmla="val 57612"/>
            </a:avLst>
          </a:prstGeom>
          <a:solidFill>
            <a:schemeClr val="accent6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3577C51-837F-D522-979B-8236814A1495}"/>
              </a:ext>
            </a:extLst>
          </p:cNvPr>
          <p:cNvSpPr txBox="1"/>
          <p:nvPr/>
        </p:nvSpPr>
        <p:spPr>
          <a:xfrm>
            <a:off x="5465854" y="4484817"/>
            <a:ext cx="2003566" cy="52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Geometric median 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03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Jenny</dc:creator>
  <cp:lastModifiedBy>xiao 轩</cp:lastModifiedBy>
  <cp:revision>4</cp:revision>
  <dcterms:created xsi:type="dcterms:W3CDTF">2022-06-28T14:24:44Z</dcterms:created>
  <dcterms:modified xsi:type="dcterms:W3CDTF">2022-07-03T13:10:30Z</dcterms:modified>
</cp:coreProperties>
</file>