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2"/>
  </p:notesMasterIdLst>
  <p:sldIdLst>
    <p:sldId id="256" r:id="rId5"/>
    <p:sldId id="257" r:id="rId6"/>
    <p:sldId id="265" r:id="rId7"/>
    <p:sldId id="279" r:id="rId8"/>
    <p:sldId id="283" r:id="rId9"/>
    <p:sldId id="284" r:id="rId10"/>
    <p:sldId id="271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80A"/>
    <a:srgbClr val="F0EFEC"/>
    <a:srgbClr val="29303A"/>
    <a:srgbClr val="E86577"/>
    <a:srgbClr val="757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6" autoAdjust="0"/>
    <p:restoredTop sz="89948" autoAdjust="0"/>
  </p:normalViewPr>
  <p:slideViewPr>
    <p:cSldViewPr snapToGrid="0" snapToObjects="1">
      <p:cViewPr varScale="1">
        <p:scale>
          <a:sx n="88" d="100"/>
          <a:sy n="88" d="100"/>
        </p:scale>
        <p:origin x="130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786B8-550F-4E89-B1A6-31486A806257}" type="datetimeFigureOut">
              <a:rPr lang="zh-CN" altLang="en-US" smtClean="0"/>
              <a:pPr/>
              <a:t>2017/5/11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B5300-D273-484F-9660-6A6BB403D6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82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5300-D273-484F-9660-6A6BB403D68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90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F0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977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rgbClr val="7573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34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34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solidFill>
          <a:srgbClr val="293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34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62" r:id="rId2"/>
    <p:sldLayoutId id="2147493463" r:id="rId3"/>
    <p:sldLayoutId id="2147493464" r:id="rId4"/>
    <p:sldLayoutId id="2147493465" r:id="rId5"/>
    <p:sldLayoutId id="214749346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01666" y="1770272"/>
            <a:ext cx="65198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000" dirty="0" err="1" smtClean="0">
                <a:solidFill>
                  <a:schemeClr val="bg1"/>
                </a:solidFill>
              </a:rPr>
              <a:t>EarthOnline</a:t>
            </a:r>
            <a:endParaRPr kumimoji="1" lang="en-US" altLang="zh-CN" sz="4000" dirty="0" smtClean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4000" dirty="0" smtClean="0">
                <a:solidFill>
                  <a:schemeClr val="bg1"/>
                </a:solidFill>
              </a:rPr>
              <a:t> </a:t>
            </a:r>
            <a:endParaRPr kumimoji="1" lang="en-US" altLang="zh-CN" sz="4000" dirty="0" smtClean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4000" dirty="0" smtClean="0">
                <a:solidFill>
                  <a:schemeClr val="bg1"/>
                </a:solidFill>
              </a:rPr>
              <a:t>   </a:t>
            </a:r>
            <a:endParaRPr kumimoji="1"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89674" y="3662913"/>
            <a:ext cx="1624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</a:rPr>
              <a:t>15302010002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</a:rPr>
              <a:t> 胡弋舟</a:t>
            </a:r>
          </a:p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</a:rPr>
              <a:t>15302010022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</a:rPr>
              <a:t> 麻俊特</a:t>
            </a:r>
          </a:p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</a:rPr>
              <a:t>14307110274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</a:rPr>
              <a:t> 文进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70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57275" y="52698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" dirty="0" smtClean="0">
                <a:solidFill>
                  <a:srgbClr val="FFFFFF"/>
                </a:solidFill>
              </a:rPr>
              <a:t>CONTENTS</a:t>
            </a:r>
            <a:endParaRPr kumimoji="1"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833781" y="1838192"/>
            <a:ext cx="1081012" cy="1081012"/>
          </a:xfrm>
          <a:prstGeom prst="ellipse">
            <a:avLst/>
          </a:prstGeom>
          <a:solidFill>
            <a:srgbClr val="F0EF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9061" y="324977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 smtClean="0">
                <a:solidFill>
                  <a:schemeClr val="accent4"/>
                </a:solidFill>
              </a:rPr>
              <a:t>PART</a:t>
            </a:r>
            <a:r>
              <a:rPr kumimoji="1" lang="zh-CN" altLang="en-US" sz="1400" b="1" dirty="0" smtClean="0">
                <a:solidFill>
                  <a:schemeClr val="accent4"/>
                </a:solidFill>
              </a:rPr>
              <a:t> </a:t>
            </a:r>
            <a:r>
              <a:rPr kumimoji="1" lang="en-US" altLang="zh-CN" sz="1400" b="1" dirty="0" smtClean="0">
                <a:solidFill>
                  <a:schemeClr val="accent4"/>
                </a:solidFill>
              </a:rPr>
              <a:t>ONE</a:t>
            </a:r>
            <a:endParaRPr kumimoji="1" lang="zh-CN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17068" y="1995400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kumimoji="1" lang="zh-CN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016013" y="1838192"/>
            <a:ext cx="1081012" cy="1081012"/>
          </a:xfrm>
          <a:prstGeom prst="ellipse">
            <a:avLst/>
          </a:prstGeom>
          <a:solidFill>
            <a:srgbClr val="F0EF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090311" y="324977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 smtClean="0">
                <a:solidFill>
                  <a:schemeClr val="accent4"/>
                </a:solidFill>
              </a:rPr>
              <a:t>PART</a:t>
            </a:r>
            <a:r>
              <a:rPr kumimoji="1" lang="zh-CN" altLang="en-US" sz="1400" b="1" dirty="0" smtClean="0">
                <a:solidFill>
                  <a:schemeClr val="accent4"/>
                </a:solidFill>
              </a:rPr>
              <a:t> </a:t>
            </a:r>
            <a:r>
              <a:rPr kumimoji="1" lang="en-US" altLang="zh-CN" sz="1400" b="1" dirty="0" smtClean="0">
                <a:solidFill>
                  <a:schemeClr val="accent4"/>
                </a:solidFill>
              </a:rPr>
              <a:t>TWO</a:t>
            </a:r>
            <a:endParaRPr kumimoji="1" lang="zh-CN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23123" y="1995400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kumimoji="1" lang="zh-CN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196310" y="1838192"/>
            <a:ext cx="1081012" cy="1081012"/>
          </a:xfrm>
          <a:prstGeom prst="ellipse">
            <a:avLst/>
          </a:prstGeom>
          <a:solidFill>
            <a:srgbClr val="F0EF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154389" y="3249775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 smtClean="0">
                <a:solidFill>
                  <a:schemeClr val="accent4"/>
                </a:solidFill>
              </a:rPr>
              <a:t>PART</a:t>
            </a:r>
            <a:r>
              <a:rPr kumimoji="1" lang="zh-CN" altLang="en-US" sz="1400" b="1" dirty="0" smtClean="0">
                <a:solidFill>
                  <a:schemeClr val="accent4"/>
                </a:solidFill>
              </a:rPr>
              <a:t> </a:t>
            </a:r>
            <a:r>
              <a:rPr kumimoji="1" lang="en-US" altLang="zh-CN" sz="1400" b="1" dirty="0" smtClean="0">
                <a:solidFill>
                  <a:schemeClr val="accent4"/>
                </a:solidFill>
              </a:rPr>
              <a:t>THREE</a:t>
            </a:r>
            <a:endParaRPr kumimoji="1" lang="zh-CN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88191" y="1995400"/>
            <a:ext cx="4972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kumimoji="1" lang="zh-CN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340215" y="1838192"/>
            <a:ext cx="1081012" cy="1081012"/>
          </a:xfrm>
          <a:prstGeom prst="ellipse">
            <a:avLst/>
          </a:prstGeom>
          <a:solidFill>
            <a:srgbClr val="F0EF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313524" y="3249775"/>
            <a:ext cx="1104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 smtClean="0">
                <a:solidFill>
                  <a:schemeClr val="accent4"/>
                </a:solidFill>
              </a:rPr>
              <a:t>PART</a:t>
            </a:r>
            <a:r>
              <a:rPr kumimoji="1" lang="zh-CN" altLang="en-US" sz="1400" b="1" dirty="0" smtClean="0">
                <a:solidFill>
                  <a:schemeClr val="accent4"/>
                </a:solidFill>
              </a:rPr>
              <a:t> </a:t>
            </a:r>
            <a:r>
              <a:rPr kumimoji="1" lang="en-US" altLang="zh-CN" sz="1400" b="1" dirty="0" smtClean="0">
                <a:solidFill>
                  <a:schemeClr val="accent4"/>
                </a:solidFill>
              </a:rPr>
              <a:t>FOUR</a:t>
            </a:r>
            <a:endParaRPr kumimoji="1" lang="zh-CN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632096" y="1995400"/>
            <a:ext cx="4972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kumimoji="1" lang="zh-CN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9763" y="3888123"/>
            <a:ext cx="1669047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kumimoji="1" lang="en-US" altLang="zh-CN" sz="1600" dirty="0" smtClean="0">
                <a:solidFill>
                  <a:prstClr val="white"/>
                </a:solidFill>
              </a:rPr>
              <a:t>Main</a:t>
            </a:r>
            <a:r>
              <a:rPr kumimoji="1" lang="zh-CN" altLang="en-US" sz="1600" dirty="0" smtClean="0">
                <a:solidFill>
                  <a:prstClr val="white"/>
                </a:solidFill>
              </a:rPr>
              <a:t> </a:t>
            </a:r>
            <a:r>
              <a:rPr kumimoji="1" lang="en-US" altLang="zh-CN" sz="1600" dirty="0" smtClean="0">
                <a:solidFill>
                  <a:prstClr val="white"/>
                </a:solidFill>
              </a:rPr>
              <a:t>Functions</a:t>
            </a:r>
            <a:endParaRPr kumimoji="1"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19782" y="3932970"/>
            <a:ext cx="1473480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kumimoji="1" lang="en-US" altLang="zh-CN" sz="1600" dirty="0" smtClean="0">
                <a:solidFill>
                  <a:prstClr val="white"/>
                </a:solidFill>
              </a:rPr>
              <a:t>What’s</a:t>
            </a:r>
            <a:r>
              <a:rPr kumimoji="1" lang="zh-CN" altLang="en-US" sz="1600" dirty="0" smtClean="0">
                <a:solidFill>
                  <a:prstClr val="white"/>
                </a:solidFill>
              </a:rPr>
              <a:t> </a:t>
            </a:r>
            <a:r>
              <a:rPr kumimoji="1" lang="en-US" altLang="zh-CN" sz="1600" dirty="0" smtClean="0">
                <a:solidFill>
                  <a:prstClr val="white"/>
                </a:solidFill>
              </a:rPr>
              <a:t>new?</a:t>
            </a:r>
            <a:endParaRPr kumimoji="1"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18003" y="3932970"/>
            <a:ext cx="984565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kumimoji="1" lang="en-US" altLang="zh-CN" sz="1600" smtClean="0">
                <a:solidFill>
                  <a:prstClr val="white"/>
                </a:solidFill>
              </a:rPr>
              <a:t>Services</a:t>
            </a:r>
            <a:endParaRPr kumimoji="1"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240161" y="3932970"/>
            <a:ext cx="1281120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kumimoji="1" lang="en-US" altLang="zh-CN" sz="1600" smtClean="0">
                <a:solidFill>
                  <a:prstClr val="white"/>
                </a:solidFill>
              </a:rPr>
              <a:t>Framework</a:t>
            </a:r>
            <a:endParaRPr kumimoji="1" lang="zh-CN" alt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02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763425" y="386290"/>
            <a:ext cx="18261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2000" b="1" dirty="0" smtClean="0">
                <a:solidFill>
                  <a:srgbClr val="A5D028"/>
                </a:solidFill>
              </a:rPr>
              <a:t>PART</a:t>
            </a:r>
            <a:r>
              <a:rPr kumimoji="1" lang="zh-CN" altLang="en-US" sz="2000" b="1" dirty="0" smtClean="0">
                <a:solidFill>
                  <a:srgbClr val="A5D028"/>
                </a:solidFill>
              </a:rPr>
              <a:t> </a:t>
            </a:r>
            <a:r>
              <a:rPr kumimoji="1" lang="en-US" altLang="zh-CN" sz="2000" b="1" dirty="0" smtClean="0">
                <a:solidFill>
                  <a:srgbClr val="A5D028"/>
                </a:solidFill>
              </a:rPr>
              <a:t>ONE</a:t>
            </a:r>
          </a:p>
        </p:txBody>
      </p:sp>
      <p:sp>
        <p:nvSpPr>
          <p:cNvPr id="2" name="矩形 1"/>
          <p:cNvSpPr/>
          <p:nvPr/>
        </p:nvSpPr>
        <p:spPr>
          <a:xfrm>
            <a:off x="1406245" y="747595"/>
            <a:ext cx="6540573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kumimoji="1" lang="en-US" altLang="zh-CN" sz="3200" dirty="0" smtClean="0">
                <a:solidFill>
                  <a:prstClr val="white"/>
                </a:solidFill>
              </a:rPr>
              <a:t>Target</a:t>
            </a:r>
            <a:r>
              <a:rPr kumimoji="1" lang="zh-CN" altLang="en-US" sz="3200" dirty="0" smtClean="0">
                <a:solidFill>
                  <a:prstClr val="white"/>
                </a:solidFill>
              </a:rPr>
              <a:t> </a:t>
            </a:r>
            <a:r>
              <a:rPr kumimoji="1" lang="en-US" altLang="zh-CN" sz="3200" dirty="0" smtClean="0">
                <a:solidFill>
                  <a:prstClr val="white"/>
                </a:solidFill>
              </a:rPr>
              <a:t>Users</a:t>
            </a:r>
            <a:r>
              <a:rPr kumimoji="1" lang="zh-CN" altLang="en-US" sz="3200" dirty="0" smtClean="0">
                <a:solidFill>
                  <a:prstClr val="white"/>
                </a:solidFill>
              </a:rPr>
              <a:t> </a:t>
            </a:r>
            <a:r>
              <a:rPr kumimoji="1" lang="en-US" altLang="zh-CN" sz="3200" dirty="0" smtClean="0">
                <a:solidFill>
                  <a:prstClr val="white"/>
                </a:solidFill>
              </a:rPr>
              <a:t>and</a:t>
            </a:r>
            <a:r>
              <a:rPr kumimoji="1" lang="zh-CN" altLang="en-US" sz="3200" dirty="0" smtClean="0">
                <a:solidFill>
                  <a:prstClr val="white"/>
                </a:solidFill>
              </a:rPr>
              <a:t> </a:t>
            </a:r>
            <a:r>
              <a:rPr kumimoji="1" lang="en-US" altLang="zh-CN" sz="3200" dirty="0" smtClean="0">
                <a:solidFill>
                  <a:prstClr val="white"/>
                </a:solidFill>
              </a:rPr>
              <a:t>Main</a:t>
            </a:r>
            <a:r>
              <a:rPr kumimoji="1" lang="zh-CN" altLang="en-US" sz="3200" dirty="0" smtClean="0">
                <a:solidFill>
                  <a:prstClr val="white"/>
                </a:solidFill>
              </a:rPr>
              <a:t> </a:t>
            </a:r>
            <a:r>
              <a:rPr kumimoji="1" lang="en-US" altLang="zh-CN" sz="3200" dirty="0" smtClean="0">
                <a:solidFill>
                  <a:prstClr val="white"/>
                </a:solidFill>
              </a:rPr>
              <a:t>Functions</a:t>
            </a:r>
            <a:endParaRPr kumimoji="1" lang="zh-CN" altLang="en-US" sz="3200" dirty="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71" y="1587061"/>
            <a:ext cx="1752189" cy="31150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560" y="1587061"/>
            <a:ext cx="1752190" cy="31150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749" y="1587061"/>
            <a:ext cx="1752190" cy="311500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939" y="1587060"/>
            <a:ext cx="1752189" cy="311500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129" y="1587060"/>
            <a:ext cx="1752190" cy="311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5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27391" y="838085"/>
            <a:ext cx="18261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2000" b="1" dirty="0" smtClean="0">
                <a:solidFill>
                  <a:srgbClr val="A5D028"/>
                </a:solidFill>
              </a:rPr>
              <a:t>PART</a:t>
            </a:r>
            <a:r>
              <a:rPr kumimoji="1" lang="zh-CN" altLang="en-US" sz="2000" b="1" dirty="0" smtClean="0">
                <a:solidFill>
                  <a:srgbClr val="A5D028"/>
                </a:solidFill>
              </a:rPr>
              <a:t> </a:t>
            </a:r>
            <a:r>
              <a:rPr kumimoji="1" lang="en-US" altLang="zh-CN" sz="2000" b="1" dirty="0" smtClean="0">
                <a:solidFill>
                  <a:srgbClr val="A5D028"/>
                </a:solidFill>
              </a:rPr>
              <a:t>TWO</a:t>
            </a:r>
          </a:p>
        </p:txBody>
      </p:sp>
      <p:sp>
        <p:nvSpPr>
          <p:cNvPr id="2" name="矩形 1"/>
          <p:cNvSpPr/>
          <p:nvPr/>
        </p:nvSpPr>
        <p:spPr>
          <a:xfrm>
            <a:off x="3157747" y="1199390"/>
            <a:ext cx="2765501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kumimoji="1" lang="en-US" altLang="zh-CN" sz="3200" dirty="0" smtClean="0">
                <a:solidFill>
                  <a:prstClr val="white"/>
                </a:solidFill>
              </a:rPr>
              <a:t>What’s</a:t>
            </a:r>
            <a:r>
              <a:rPr kumimoji="1" lang="zh-CN" altLang="en-US" sz="3200" dirty="0" smtClean="0">
                <a:solidFill>
                  <a:prstClr val="white"/>
                </a:solidFill>
              </a:rPr>
              <a:t> </a:t>
            </a:r>
            <a:r>
              <a:rPr kumimoji="1" lang="en-US" altLang="zh-CN" sz="3200" dirty="0" smtClean="0">
                <a:solidFill>
                  <a:prstClr val="white"/>
                </a:solidFill>
              </a:rPr>
              <a:t>new?</a:t>
            </a:r>
            <a:endParaRPr kumimoji="1"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30128" y="3881567"/>
            <a:ext cx="2299027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kumimoji="1" lang="en-US" altLang="zh-CN" sz="3200" dirty="0" smtClean="0">
                <a:solidFill>
                  <a:prstClr val="white"/>
                </a:solidFill>
              </a:rPr>
              <a:t>Automatic</a:t>
            </a:r>
            <a:endParaRPr kumimoji="1"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3398" y="2969397"/>
            <a:ext cx="3332964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kumimoji="1" lang="en-US" altLang="zh-CN" sz="3200" dirty="0" smtClean="0">
                <a:solidFill>
                  <a:prstClr val="white"/>
                </a:solidFill>
              </a:rPr>
              <a:t>Location-based</a:t>
            </a:r>
            <a:endParaRPr kumimoji="1"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35534" y="2790721"/>
            <a:ext cx="1402949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kumimoji="1" lang="en-US" altLang="zh-CN" sz="3200" smtClean="0">
                <a:solidFill>
                  <a:prstClr val="white"/>
                </a:solidFill>
              </a:rPr>
              <a:t>lighter</a:t>
            </a:r>
            <a:endParaRPr kumimoji="1" lang="zh-CN" alt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04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58922" y="1784016"/>
            <a:ext cx="18261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2000" b="1" dirty="0" smtClean="0">
                <a:solidFill>
                  <a:srgbClr val="A5D028"/>
                </a:solidFill>
              </a:rPr>
              <a:t>PART</a:t>
            </a:r>
            <a:r>
              <a:rPr kumimoji="1" lang="zh-CN" altLang="en-US" sz="2000" b="1" dirty="0" smtClean="0">
                <a:solidFill>
                  <a:srgbClr val="A5D028"/>
                </a:solidFill>
              </a:rPr>
              <a:t> </a:t>
            </a:r>
            <a:r>
              <a:rPr kumimoji="1" lang="en-US" altLang="zh-CN" sz="2000" b="1" dirty="0" smtClean="0">
                <a:solidFill>
                  <a:srgbClr val="A5D028"/>
                </a:solidFill>
              </a:rPr>
              <a:t>THREE</a:t>
            </a:r>
          </a:p>
        </p:txBody>
      </p:sp>
      <p:sp>
        <p:nvSpPr>
          <p:cNvPr id="2" name="矩形 1"/>
          <p:cNvSpPr/>
          <p:nvPr/>
        </p:nvSpPr>
        <p:spPr>
          <a:xfrm>
            <a:off x="3682202" y="2145321"/>
            <a:ext cx="1779654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kumimoji="1" lang="en-US" altLang="zh-CN" sz="3200" dirty="0" smtClean="0">
                <a:solidFill>
                  <a:prstClr val="white"/>
                </a:solidFill>
              </a:rPr>
              <a:t>Services</a:t>
            </a:r>
            <a:endParaRPr kumimoji="1"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0263" y="1045029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Weather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18114" y="4123509"/>
            <a:ext cx="306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Image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Recognition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82937" y="343114"/>
            <a:ext cx="306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Image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Censor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68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543308" y="575326"/>
            <a:ext cx="18261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2000" b="1" dirty="0" smtClean="0">
                <a:solidFill>
                  <a:srgbClr val="A5D028"/>
                </a:solidFill>
              </a:rPr>
              <a:t>PART</a:t>
            </a:r>
            <a:r>
              <a:rPr kumimoji="1" lang="zh-CN" altLang="en-US" sz="2000" b="1" dirty="0" smtClean="0">
                <a:solidFill>
                  <a:srgbClr val="A5D028"/>
                </a:solidFill>
              </a:rPr>
              <a:t> </a:t>
            </a:r>
            <a:r>
              <a:rPr kumimoji="1" lang="en-US" altLang="zh-CN" sz="2000" b="1" dirty="0" smtClean="0">
                <a:solidFill>
                  <a:srgbClr val="A5D028"/>
                </a:solidFill>
              </a:rPr>
              <a:t>Four</a:t>
            </a:r>
          </a:p>
        </p:txBody>
      </p:sp>
      <p:sp>
        <p:nvSpPr>
          <p:cNvPr id="2" name="矩形 1"/>
          <p:cNvSpPr/>
          <p:nvPr/>
        </p:nvSpPr>
        <p:spPr>
          <a:xfrm>
            <a:off x="3266830" y="936631"/>
            <a:ext cx="2379177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kumimoji="1" lang="en-US" altLang="zh-CN" sz="3200" dirty="0" smtClean="0">
                <a:solidFill>
                  <a:prstClr val="white"/>
                </a:solidFill>
              </a:rPr>
              <a:t>Framework</a:t>
            </a:r>
            <a:endParaRPr kumimoji="1" lang="zh-CN" altLang="en-US" sz="3200" dirty="0">
              <a:solidFill>
                <a:prstClr val="white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6" y="1964451"/>
            <a:ext cx="3036614" cy="17352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917" y="1910566"/>
            <a:ext cx="2953407" cy="18429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830" y="1910566"/>
            <a:ext cx="2745087" cy="184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86000" y="1917675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kumimoji="1" lang="en-US" altLang="zh-CN" sz="3200" dirty="0" smtClean="0">
                <a:solidFill>
                  <a:schemeClr val="bg1"/>
                </a:solidFill>
              </a:rPr>
              <a:t>THANK</a:t>
            </a:r>
            <a:r>
              <a:rPr kumimoji="1" lang="zh-CN" altLang="en-US" sz="32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3200" b="1" dirty="0" smtClean="0">
                <a:solidFill>
                  <a:schemeClr val="accent4"/>
                </a:solidFill>
              </a:rPr>
              <a:t>YOU</a:t>
            </a:r>
            <a:endParaRPr kumimoji="1" lang="en-US" altLang="zh-CN" sz="32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3200" dirty="0" smtClean="0">
                <a:solidFill>
                  <a:schemeClr val="bg1"/>
                </a:solidFill>
              </a:rPr>
              <a:t>FOR</a:t>
            </a:r>
            <a:r>
              <a:rPr kumimoji="1" lang="zh-CN" altLang="en-US" sz="32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3200" dirty="0" smtClean="0">
                <a:solidFill>
                  <a:schemeClr val="bg1"/>
                </a:solidFill>
              </a:rPr>
              <a:t>WATCHING</a:t>
            </a:r>
            <a:endParaRPr kumimoji="1" lang="en-US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99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WW.1PPT.COM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/field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1913</TotalTime>
  <Words>63</Words>
  <Application>Microsoft Office PowerPoint</Application>
  <PresentationFormat>全屏显示(16:9)</PresentationFormat>
  <Paragraphs>36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Century Gothic</vt:lpstr>
      <vt:lpstr>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www.1ppt.com</dc:subject>
  <dc:creator>www.1ppt.com</dc:creator>
  <cp:keywords/>
  <dc:description>www.1ppt.com</dc:description>
  <cp:lastModifiedBy>Junte Ma</cp:lastModifiedBy>
  <cp:revision>226</cp:revision>
  <dcterms:created xsi:type="dcterms:W3CDTF">2010-04-12T23:12:02Z</dcterms:created>
  <dcterms:modified xsi:type="dcterms:W3CDTF">2017-05-11T11:47:03Z</dcterms:modified>
  <cp:category>www.1ppt.com</cp:category>
  <cp:contentStatus>www.1ppt.com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