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2" r:id="rId2"/>
    <p:sldMasterId id="2147483778" r:id="rId3"/>
    <p:sldMasterId id="2147483931" r:id="rId4"/>
  </p:sldMasterIdLst>
  <p:sldIdLst>
    <p:sldId id="256" r:id="rId5"/>
    <p:sldId id="258" r:id="rId6"/>
    <p:sldId id="263" r:id="rId7"/>
    <p:sldId id="262" r:id="rId8"/>
    <p:sldId id="265" r:id="rId9"/>
    <p:sldId id="269" r:id="rId10"/>
    <p:sldId id="267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>
      <p:cViewPr>
        <p:scale>
          <a:sx n="108" d="100"/>
          <a:sy n="108" d="100"/>
        </p:scale>
        <p:origin x="1760" y="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940281"/>
            <a:ext cx="9144000" cy="69696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637245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7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5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700811"/>
            <a:ext cx="1648869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5" y="1700811"/>
            <a:ext cx="1648869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9" y="1700811"/>
            <a:ext cx="1648869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84" y="1700811"/>
            <a:ext cx="1648869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60916"/>
            <a:ext cx="9144000" cy="3840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556792"/>
            <a:ext cx="2880000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3"/>
            <a:ext cx="2880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792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75381"/>
            <a:ext cx="5796136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2397761"/>
            <a:ext cx="5040000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4620141"/>
            <a:ext cx="4320000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4"/>
            <a:ext cx="187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4"/>
            <a:ext cx="187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"/>
            <a:ext cx="187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2948933"/>
            <a:ext cx="1944216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948933"/>
            <a:ext cx="1944216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948933"/>
            <a:ext cx="1944216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596933"/>
            <a:ext cx="1944216" cy="57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065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307892"/>
            <a:ext cx="3294112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4532361"/>
            <a:ext cx="3293944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2420129"/>
            <a:ext cx="1728192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2419365"/>
            <a:ext cx="1468228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307893"/>
            <a:ext cx="1728192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751815"/>
            <a:ext cx="6438182" cy="436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900" y="2308373"/>
            <a:ext cx="3085597" cy="30424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7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5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677139"/>
            <a:ext cx="9144000" cy="21808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438676"/>
            <a:ext cx="3373328" cy="544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33" y="1622871"/>
            <a:ext cx="1945465" cy="4006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/>
        </p:nvSpPr>
        <p:spPr>
          <a:xfrm>
            <a:off x="2699792" y="932723"/>
            <a:ext cx="3744416" cy="4992555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908307"/>
            <a:ext cx="3744416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3676392"/>
            <a:ext cx="3744416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7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508787"/>
            <a:ext cx="2849840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3004317"/>
            <a:ext cx="4572000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3635753"/>
            <a:ext cx="4572000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725-ED65-4F9E-9679-F90474C9D33D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160ABCEC-F198-46B6-9617-3C6CF5C66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4789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B335-F5C8-4EDF-B1E2-6347D416EBE4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23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B8AEBBE-F8B2-42CF-9895-E86A608384EB}" type="datetime1">
              <a:rPr lang="en-US" smtClean="0"/>
              <a:pPr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8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B335-F5C8-4EDF-B1E2-6347D416EBE4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479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B335-F5C8-4EDF-B1E2-6347D416EBE4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48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8CDBF60-6CC3-4B74-A60D-3486985E4346}" type="datetime1">
              <a:rPr lang="en-US" smtClean="0"/>
              <a:pPr/>
              <a:t>3/21/19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978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3/21/19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935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B335-F5C8-4EDF-B1E2-6347D416EBE4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5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17725-ED65-4F9E-9679-F90474C9D33D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0ABCEC-F198-46B6-9617-3C6CF5C66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4081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725-ED65-4F9E-9679-F90474C9D33D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BCEC-F198-46B6-9617-3C6CF5C66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6982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B335-F5C8-4EDF-B1E2-6347D416EBE4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14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B335-F5C8-4EDF-B1E2-6347D416EBE4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0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17725-ED65-4F9E-9679-F90474C9D33D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0ABCEC-F198-46B6-9617-3C6CF5C66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16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17725-ED65-4F9E-9679-F90474C9D33D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0ABCEC-F198-46B6-9617-3C6CF5C66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21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7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5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260648"/>
            <a:ext cx="8424936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1028733"/>
            <a:ext cx="8424936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52669"/>
            <a:ext cx="4248472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220757"/>
            <a:ext cx="4248472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F38EA-B09F-4C97-9264-D1353869D1EA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7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110054"/>
            <a:ext cx="4918956" cy="4580300"/>
          </a:xfrm>
        </p:spPr>
        <p:txBody>
          <a:bodyPr>
            <a:normAutofit/>
          </a:bodyPr>
          <a:lstStyle/>
          <a:p>
            <a:pPr algn="r"/>
            <a:r>
              <a:rPr lang="en-GB" sz="7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O</a:t>
            </a:r>
            <a:br>
              <a:rPr lang="en-GB" sz="7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7700" dirty="0"/>
            </a:br>
            <a:r>
              <a:rPr lang="en-GB" sz="7700" dirty="0">
                <a:latin typeface="Monotype Corsiva" panose="03010101010201010101" pitchFamily="66" charset="0"/>
              </a:rPr>
              <a:t>Reading Hub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928117"/>
            <a:ext cx="776325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4102" y="1110053"/>
            <a:ext cx="2539778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8960" y="1678210"/>
            <a:ext cx="2241755" cy="3443988"/>
          </a:xfrm>
        </p:spPr>
        <p:txBody>
          <a:bodyPr anchor="ctr">
            <a:normAutofit/>
          </a:bodyPr>
          <a:lstStyle/>
          <a:p>
            <a:r>
              <a:rPr lang="en-GB" sz="17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Asuquo Effiong Glory (2361383E)</a:t>
            </a:r>
          </a:p>
          <a:p>
            <a:r>
              <a:rPr lang="en-GB" sz="17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Xianyu Zhang (2237786Z)</a:t>
            </a:r>
          </a:p>
          <a:p>
            <a:r>
              <a:rPr lang="en-GB" sz="17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 Haotian (2371139W)</a:t>
            </a:r>
          </a:p>
          <a:p>
            <a:r>
              <a:rPr lang="en-GB" sz="17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 Cheng (2415791X)</a:t>
            </a:r>
          </a:p>
          <a:p>
            <a:endParaRPr lang="en-GB" sz="1700">
              <a:solidFill>
                <a:srgbClr val="000000"/>
              </a:solidFill>
            </a:endParaRPr>
          </a:p>
          <a:p>
            <a:endParaRPr lang="en-GB" sz="1700">
              <a:solidFill>
                <a:srgbClr val="000000"/>
              </a:solidFill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5780565"/>
            <a:ext cx="776325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98F42242-4089-4E5D-95C3-C113C73DA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5190" y="5257800"/>
            <a:ext cx="810678" cy="1080902"/>
          </a:xfrm>
          <a:prstGeom prst="ellipse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796F87F1-ABB5-42FB-86BD-EED111CD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6258" y="5365890"/>
            <a:ext cx="648542" cy="86472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32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354162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MoSCoW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</p:spPr>
        <p:txBody>
          <a:bodyPr>
            <a:noAutofit/>
          </a:bodyPr>
          <a:lstStyle/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must be able to create account.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must be able to log in and out of their account.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should be able to recommend books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should be able to review books, comments and likes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must be able to join events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could be able to view the location of the event on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chould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able to see list of recommended book by categories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should be able to view details of book (name, likes, description, ratings etc.)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should be able to like books</a:t>
            </a:r>
          </a:p>
        </p:txBody>
      </p:sp>
    </p:spTree>
    <p:extLst>
      <p:ext uri="{BB962C8B-B14F-4D97-AF65-F5344CB8AC3E}">
        <p14:creationId xmlns:p14="http://schemas.microsoft.com/office/powerpoint/2010/main" val="283810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7254806" cy="4392488"/>
          </a:xfrm>
        </p:spPr>
      </p:pic>
    </p:spTree>
    <p:extLst>
      <p:ext uri="{BB962C8B-B14F-4D97-AF65-F5344CB8AC3E}">
        <p14:creationId xmlns:p14="http://schemas.microsoft.com/office/powerpoint/2010/main" val="9056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6624736" cy="4695555"/>
          </a:xfrm>
        </p:spPr>
      </p:pic>
    </p:spTree>
    <p:extLst>
      <p:ext uri="{BB962C8B-B14F-4D97-AF65-F5344CB8AC3E}">
        <p14:creationId xmlns:p14="http://schemas.microsoft.com/office/powerpoint/2010/main" val="407049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7886700" cy="4548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/home</a:t>
            </a:r>
          </a:p>
          <a:p>
            <a:r>
              <a:rPr lang="en-US" dirty="0"/>
              <a:t>/about</a:t>
            </a:r>
          </a:p>
          <a:p>
            <a:r>
              <a:rPr lang="en-US" dirty="0"/>
              <a:t>/books</a:t>
            </a:r>
          </a:p>
          <a:p>
            <a:pPr marL="0" indent="0">
              <a:buNone/>
            </a:pPr>
            <a:r>
              <a:rPr lang="en-US" dirty="0"/>
              <a:t>       - /books/fiction</a:t>
            </a:r>
          </a:p>
          <a:p>
            <a:pPr marL="0" indent="0">
              <a:buNone/>
            </a:pPr>
            <a:r>
              <a:rPr lang="en-US" dirty="0"/>
              <a:t>       - /books/non-fiction</a:t>
            </a:r>
          </a:p>
          <a:p>
            <a:pPr marL="0" indent="0">
              <a:buNone/>
            </a:pPr>
            <a:r>
              <a:rPr lang="en-US" dirty="0"/>
              <a:t>       - /books/poetry</a:t>
            </a:r>
          </a:p>
          <a:p>
            <a:pPr marL="0" indent="0">
              <a:buNone/>
            </a:pPr>
            <a:r>
              <a:rPr lang="en-US" dirty="0"/>
              <a:t>       - /Books/</a:t>
            </a:r>
            <a:r>
              <a:rPr lang="en-US" dirty="0" err="1"/>
              <a:t>ChildrenBook</a:t>
            </a:r>
            <a:endParaRPr lang="en-US" dirty="0"/>
          </a:p>
          <a:p>
            <a:r>
              <a:rPr lang="en-US" dirty="0"/>
              <a:t>/events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/</a:t>
            </a:r>
            <a:r>
              <a:rPr lang="en-US" dirty="0" err="1"/>
              <a:t>signUp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/login</a:t>
            </a:r>
          </a:p>
          <a:p>
            <a:pPr marL="0" indent="0">
              <a:buNone/>
            </a:pPr>
            <a:r>
              <a:rPr lang="en-US" dirty="0"/>
              <a:t>       - /login/Profile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73AE90-E3B0-C348-BEC2-170DF8DAC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780928"/>
            <a:ext cx="491640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5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25A-3573-C547-A29E-1E490C84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0EA62-0B2B-8A4C-B9B7-5D3893767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/>
          <a:lstStyle/>
          <a:p>
            <a:r>
              <a:rPr lang="en-US" dirty="0"/>
              <a:t>Django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JS</a:t>
            </a:r>
          </a:p>
          <a:p>
            <a:r>
              <a:rPr lang="en-US" dirty="0"/>
              <a:t>AJAX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55489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Understanding and Working with bootstrap 4 elements</a:t>
            </a:r>
          </a:p>
          <a:p>
            <a:r>
              <a:rPr lang="en-GB" dirty="0"/>
              <a:t>Creating dynamic pages with CSS.</a:t>
            </a:r>
          </a:p>
          <a:p>
            <a:r>
              <a:rPr lang="en-GB" dirty="0"/>
              <a:t>Pulling and Pushing from origin master</a:t>
            </a:r>
          </a:p>
          <a:p>
            <a:pPr marL="36576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13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Display the comments and reviews of users on a book</a:t>
            </a:r>
          </a:p>
          <a:p>
            <a:r>
              <a:rPr lang="en-GB" dirty="0"/>
              <a:t>Search engine to search for books and events </a:t>
            </a:r>
          </a:p>
          <a:p>
            <a:r>
              <a:rPr lang="en-GB" dirty="0"/>
              <a:t>Share events by adding social icons and links to their association.</a:t>
            </a:r>
          </a:p>
          <a:p>
            <a:r>
              <a:rPr lang="en-GB" dirty="0"/>
              <a:t>Display list of suggested books by users in their profiles.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64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44"/>
            <a:ext cx="7772400" cy="1609344"/>
          </a:xfrm>
        </p:spPr>
        <p:txBody>
          <a:bodyPr/>
          <a:lstStyle/>
          <a:p>
            <a:pPr algn="ctr"/>
            <a:r>
              <a:rPr lang="en-GB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501008"/>
            <a:ext cx="7772400" cy="2027672"/>
          </a:xfrm>
        </p:spPr>
        <p:txBody>
          <a:bodyPr/>
          <a:lstStyle/>
          <a:p>
            <a:pPr marL="36576" indent="0" algn="ctr">
              <a:buNone/>
            </a:pPr>
            <a:r>
              <a:rPr lang="en-GB" dirty="0"/>
              <a:t>As a team we have worked together tirelessly and relentlessly to accomplish this project and are therefore grateful to our lecturer Dr Gerardo Aragon-</a:t>
            </a:r>
            <a:r>
              <a:rPr lang="en-GB" dirty="0" err="1"/>
              <a:t>Camara</a:t>
            </a:r>
            <a:r>
              <a:rPr lang="en-GB" dirty="0"/>
              <a:t> for the journey through </a:t>
            </a:r>
            <a:r>
              <a:rPr lang="en-GB" dirty="0" err="1"/>
              <a:t>Django</a:t>
            </a:r>
            <a:r>
              <a:rPr lang="en-GB" dirty="0"/>
              <a:t>!</a:t>
            </a:r>
          </a:p>
          <a:p>
            <a:pPr marL="36576" indent="0" algn="ctr">
              <a:buNone/>
            </a:pPr>
            <a:endParaRPr lang="en-GB" dirty="0"/>
          </a:p>
          <a:p>
            <a:pPr marL="36576" indent="0" algn="ctr">
              <a:buNone/>
            </a:pPr>
            <a:r>
              <a:rPr lang="en-GB" dirty="0"/>
              <a:t>THANK YOU!!!!</a:t>
            </a:r>
          </a:p>
        </p:txBody>
      </p:sp>
    </p:spTree>
    <p:extLst>
      <p:ext uri="{BB962C8B-B14F-4D97-AF65-F5344CB8AC3E}">
        <p14:creationId xmlns:p14="http://schemas.microsoft.com/office/powerpoint/2010/main" val="2418099714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277</Words>
  <Application>Microsoft Macintosh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Monotype Corsiva</vt:lpstr>
      <vt:lpstr>Rockwell</vt:lpstr>
      <vt:lpstr>Rockwell Condensed</vt:lpstr>
      <vt:lpstr>Rockwell Extra Bold</vt:lpstr>
      <vt:lpstr>Times New Roman</vt:lpstr>
      <vt:lpstr>Wingdings</vt:lpstr>
      <vt:lpstr>Cover and End Slide Master</vt:lpstr>
      <vt:lpstr>Contents Slide Master</vt:lpstr>
      <vt:lpstr>Section Break Slide Master</vt:lpstr>
      <vt:lpstr>Wood Type</vt:lpstr>
      <vt:lpstr>TEAM O  Reading Hub</vt:lpstr>
      <vt:lpstr>REQUIREMENT  MoSCoW </vt:lpstr>
      <vt:lpstr>ER DIGRAM</vt:lpstr>
      <vt:lpstr>SYSTEM ARCHITECTURE DIAGRAM</vt:lpstr>
      <vt:lpstr>SITE URLs</vt:lpstr>
      <vt:lpstr>Technologies</vt:lpstr>
      <vt:lpstr>Development Challenges</vt:lpstr>
      <vt:lpstr>FUTURE DEVELOPMENT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  Reading Hub</dc:title>
  <dc:creator>Xianyu Zhang (student)</dc:creator>
  <cp:lastModifiedBy>Xianyu Zhang (student)</cp:lastModifiedBy>
  <cp:revision>3</cp:revision>
  <dcterms:created xsi:type="dcterms:W3CDTF">2019-03-21T18:21:27Z</dcterms:created>
  <dcterms:modified xsi:type="dcterms:W3CDTF">2019-03-21T20:14:50Z</dcterms:modified>
</cp:coreProperties>
</file>