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4831" r:id="rId2"/>
    <p:sldMasterId id="2147484844" r:id="rId3"/>
    <p:sldMasterId id="2147484857" r:id="rId4"/>
    <p:sldMasterId id="2147485221" r:id="rId5"/>
    <p:sldMasterId id="2147485311" r:id="rId6"/>
    <p:sldMasterId id="2147486098" r:id="rId7"/>
  </p:sldMasterIdLst>
  <p:notesMasterIdLst>
    <p:notesMasterId r:id="rId24"/>
  </p:notesMasterIdLst>
  <p:handoutMasterIdLst>
    <p:handoutMasterId r:id="rId25"/>
  </p:handoutMasterIdLst>
  <p:sldIdLst>
    <p:sldId id="685" r:id="rId8"/>
    <p:sldId id="805" r:id="rId9"/>
    <p:sldId id="836" r:id="rId10"/>
    <p:sldId id="830" r:id="rId11"/>
    <p:sldId id="834" r:id="rId12"/>
    <p:sldId id="832" r:id="rId13"/>
    <p:sldId id="835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</p:sldIdLst>
  <p:sldSz cx="9144000" cy="6858000" type="screen4x3"/>
  <p:notesSz cx="6797675" cy="9928225"/>
  <p:embeddedFontLst>
    <p:embeddedFont>
      <p:font typeface="Arial Black" panose="020B0A04020102020204" pitchFamily="34" charset="0"/>
      <p:bold r:id="rId26"/>
    </p:embeddedFont>
    <p:embeddedFont>
      <p:font typeface="微軟正黑體" panose="020B0604030504040204" pitchFamily="34" charset="-120"/>
      <p:regular r:id="rId27"/>
      <p:bold r:id="rId28"/>
    </p:embeddedFont>
    <p:embeddedFont>
      <p:font typeface="標楷體" panose="03000509000000000000" pitchFamily="65" charset="-120"/>
      <p:regular r:id="rId29"/>
    </p:embeddedFont>
  </p:embeddedFontLst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9ABE"/>
    <a:srgbClr val="31839B"/>
    <a:srgbClr val="FFFFFF"/>
    <a:srgbClr val="CCFF99"/>
    <a:srgbClr val="000099"/>
    <a:srgbClr val="0000FF"/>
    <a:srgbClr val="006600"/>
    <a:srgbClr val="3333FF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E5D31-6AD3-4145-9F94-DAE827B1C30D}" v="119" dt="2022-03-07T08:28:42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3508" autoAdjust="0"/>
  </p:normalViewPr>
  <p:slideViewPr>
    <p:cSldViewPr snapToObjects="1">
      <p:cViewPr varScale="1">
        <p:scale>
          <a:sx n="75" d="100"/>
          <a:sy n="75" d="100"/>
        </p:scale>
        <p:origin x="1053" y="24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562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-TAO YANG" userId="a700a87f8746c595" providerId="LiveId" clId="{F5552838-D601-4632-AC0B-3CE404805E34}"/>
    <pc:docChg chg="undo custSel addSld delSld modSld sldOrd">
      <pc:chgData name="CHENG-TAO YANG" userId="a700a87f8746c595" providerId="LiveId" clId="{F5552838-D601-4632-AC0B-3CE404805E34}" dt="2021-12-06T11:07:00.407" v="852" actId="6549"/>
      <pc:docMkLst>
        <pc:docMk/>
      </pc:docMkLst>
      <pc:sldChg chg="addSp delSp modSp mod">
        <pc:chgData name="CHENG-TAO YANG" userId="a700a87f8746c595" providerId="LiveId" clId="{F5552838-D601-4632-AC0B-3CE404805E34}" dt="2021-12-06T08:59:27.127" v="361" actId="1076"/>
        <pc:sldMkLst>
          <pc:docMk/>
          <pc:sldMk cId="0" sldId="685"/>
        </pc:sldMkLst>
        <pc:spChg chg="add del mod">
          <ac:chgData name="CHENG-TAO YANG" userId="a700a87f8746c595" providerId="LiveId" clId="{F5552838-D601-4632-AC0B-3CE404805E34}" dt="2021-12-02T07:00:26.553" v="1" actId="478"/>
          <ac:spMkLst>
            <pc:docMk/>
            <pc:sldMk cId="0" sldId="685"/>
            <ac:spMk id="2" creationId="{7FE04874-75ED-41D0-A64E-39C360EEDB79}"/>
          </ac:spMkLst>
        </pc:spChg>
        <pc:spChg chg="mod">
          <ac:chgData name="CHENG-TAO YANG" userId="a700a87f8746c595" providerId="LiveId" clId="{F5552838-D601-4632-AC0B-3CE404805E34}" dt="2021-12-06T08:58:52.520" v="307" actId="1076"/>
          <ac:spMkLst>
            <pc:docMk/>
            <pc:sldMk cId="0" sldId="685"/>
            <ac:spMk id="5" creationId="{98F4CE56-9F36-4B3A-9BBB-A78A44A64D83}"/>
          </ac:spMkLst>
        </pc:spChg>
        <pc:spChg chg="add mod">
          <ac:chgData name="CHENG-TAO YANG" userId="a700a87f8746c595" providerId="LiveId" clId="{F5552838-D601-4632-AC0B-3CE404805E34}" dt="2021-12-06T08:59:27.127" v="361" actId="1076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F5552838-D601-4632-AC0B-3CE404805E34}" dt="2021-12-06T08:46:09.360" v="178" actId="1076"/>
          <ac:spMkLst>
            <pc:docMk/>
            <pc:sldMk cId="0" sldId="685"/>
            <ac:spMk id="21506" creationId="{96430468-DBC5-4E1D-9EE6-3FF3C54C5BB3}"/>
          </ac:spMkLst>
        </pc:spChg>
        <pc:spChg chg="del">
          <ac:chgData name="CHENG-TAO YANG" userId="a700a87f8746c595" providerId="LiveId" clId="{F5552838-D601-4632-AC0B-3CE404805E34}" dt="2021-12-02T07:00:21.500" v="0" actId="478"/>
          <ac:spMkLst>
            <pc:docMk/>
            <pc:sldMk cId="0" sldId="685"/>
            <ac:spMk id="21507" creationId="{5A7ED1E8-5448-466D-8FCB-21D21787B520}"/>
          </ac:spMkLst>
        </pc:spChg>
      </pc:sldChg>
      <pc:sldChg chg="modSp mod">
        <pc:chgData name="CHENG-TAO YANG" userId="a700a87f8746c595" providerId="LiveId" clId="{F5552838-D601-4632-AC0B-3CE404805E34}" dt="2021-12-06T10:53:22.560" v="692" actId="20577"/>
        <pc:sldMkLst>
          <pc:docMk/>
          <pc:sldMk cId="0" sldId="708"/>
        </pc:sldMkLst>
        <pc:spChg chg="mod">
          <ac:chgData name="CHENG-TAO YANG" userId="a700a87f8746c595" providerId="LiveId" clId="{F5552838-D601-4632-AC0B-3CE404805E34}" dt="2021-12-06T10:53:22.560" v="692" actId="20577"/>
          <ac:spMkLst>
            <pc:docMk/>
            <pc:sldMk cId="0" sldId="708"/>
            <ac:spMk id="12291" creationId="{65B2FA65-C71C-4C41-B5F7-C784498BA922}"/>
          </ac:spMkLst>
        </pc:spChg>
      </pc:sldChg>
      <pc:sldChg chg="modSp mod">
        <pc:chgData name="CHENG-TAO YANG" userId="a700a87f8746c595" providerId="LiveId" clId="{F5552838-D601-4632-AC0B-3CE404805E34}" dt="2021-12-06T11:07:00.407" v="852" actId="6549"/>
        <pc:sldMkLst>
          <pc:docMk/>
          <pc:sldMk cId="0" sldId="717"/>
        </pc:sldMkLst>
        <pc:spChg chg="mod">
          <ac:chgData name="CHENG-TAO YANG" userId="a700a87f8746c595" providerId="LiveId" clId="{F5552838-D601-4632-AC0B-3CE404805E34}" dt="2021-12-06T11:07:00.407" v="852" actId="6549"/>
          <ac:spMkLst>
            <pc:docMk/>
            <pc:sldMk cId="0" sldId="717"/>
            <ac:spMk id="62467" creationId="{CD4DC0B7-859B-4D80-9A26-C12EDCFDDA45}"/>
          </ac:spMkLst>
        </pc:spChg>
      </pc:sldChg>
      <pc:sldChg chg="del">
        <pc:chgData name="CHENG-TAO YANG" userId="a700a87f8746c595" providerId="LiveId" clId="{F5552838-D601-4632-AC0B-3CE404805E34}" dt="2021-12-06T10:28:11.175" v="368" actId="47"/>
        <pc:sldMkLst>
          <pc:docMk/>
          <pc:sldMk cId="0" sldId="727"/>
        </pc:sldMkLst>
      </pc:sldChg>
      <pc:sldChg chg="del">
        <pc:chgData name="CHENG-TAO YANG" userId="a700a87f8746c595" providerId="LiveId" clId="{F5552838-D601-4632-AC0B-3CE404805E34}" dt="2021-12-06T10:27:57.619" v="366" actId="47"/>
        <pc:sldMkLst>
          <pc:docMk/>
          <pc:sldMk cId="0" sldId="744"/>
        </pc:sldMkLst>
      </pc:sldChg>
      <pc:sldChg chg="ord">
        <pc:chgData name="CHENG-TAO YANG" userId="a700a87f8746c595" providerId="LiveId" clId="{F5552838-D601-4632-AC0B-3CE404805E34}" dt="2021-12-06T10:28:28.906" v="374"/>
        <pc:sldMkLst>
          <pc:docMk/>
          <pc:sldMk cId="0" sldId="745"/>
        </pc:sldMkLst>
      </pc:sldChg>
      <pc:sldChg chg="del">
        <pc:chgData name="CHENG-TAO YANG" userId="a700a87f8746c595" providerId="LiveId" clId="{F5552838-D601-4632-AC0B-3CE404805E34}" dt="2021-12-06T10:28:14.095" v="370" actId="47"/>
        <pc:sldMkLst>
          <pc:docMk/>
          <pc:sldMk cId="0" sldId="746"/>
        </pc:sldMkLst>
      </pc:sldChg>
      <pc:sldChg chg="del">
        <pc:chgData name="CHENG-TAO YANG" userId="a700a87f8746c595" providerId="LiveId" clId="{F5552838-D601-4632-AC0B-3CE404805E34}" dt="2021-12-06T10:29:14.825" v="379" actId="47"/>
        <pc:sldMkLst>
          <pc:docMk/>
          <pc:sldMk cId="0" sldId="759"/>
        </pc:sldMkLst>
      </pc:sldChg>
      <pc:sldChg chg="del">
        <pc:chgData name="CHENG-TAO YANG" userId="a700a87f8746c595" providerId="LiveId" clId="{F5552838-D601-4632-AC0B-3CE404805E34}" dt="2021-12-06T10:28:12.871" v="369" actId="47"/>
        <pc:sldMkLst>
          <pc:docMk/>
          <pc:sldMk cId="0" sldId="788"/>
        </pc:sldMkLst>
      </pc:sldChg>
      <pc:sldChg chg="del">
        <pc:chgData name="CHENG-TAO YANG" userId="a700a87f8746c595" providerId="LiveId" clId="{F5552838-D601-4632-AC0B-3CE404805E34}" dt="2021-12-06T10:28:43.930" v="375" actId="47"/>
        <pc:sldMkLst>
          <pc:docMk/>
          <pc:sldMk cId="1163387065" sldId="795"/>
        </pc:sldMkLst>
      </pc:sldChg>
      <pc:sldChg chg="del">
        <pc:chgData name="CHENG-TAO YANG" userId="a700a87f8746c595" providerId="LiveId" clId="{F5552838-D601-4632-AC0B-3CE404805E34}" dt="2021-12-06T10:28:47.323" v="377" actId="47"/>
        <pc:sldMkLst>
          <pc:docMk/>
          <pc:sldMk cId="2601757527" sldId="796"/>
        </pc:sldMkLst>
      </pc:sldChg>
      <pc:sldChg chg="add del">
        <pc:chgData name="CHENG-TAO YANG" userId="a700a87f8746c595" providerId="LiveId" clId="{F5552838-D601-4632-AC0B-3CE404805E34}" dt="2021-12-06T10:28:23.478" v="372" actId="47"/>
        <pc:sldMkLst>
          <pc:docMk/>
          <pc:sldMk cId="220696790" sldId="797"/>
        </pc:sldMkLst>
      </pc:sldChg>
      <pc:sldChg chg="del">
        <pc:chgData name="CHENG-TAO YANG" userId="a700a87f8746c595" providerId="LiveId" clId="{F5552838-D601-4632-AC0B-3CE404805E34}" dt="2021-12-06T10:28:45.635" v="376" actId="47"/>
        <pc:sldMkLst>
          <pc:docMk/>
          <pc:sldMk cId="333662131" sldId="798"/>
        </pc:sldMkLst>
      </pc:sldChg>
      <pc:sldChg chg="del">
        <pc:chgData name="CHENG-TAO YANG" userId="a700a87f8746c595" providerId="LiveId" clId="{F5552838-D601-4632-AC0B-3CE404805E34}" dt="2021-12-06T10:28:48.318" v="378" actId="47"/>
        <pc:sldMkLst>
          <pc:docMk/>
          <pc:sldMk cId="686346477" sldId="799"/>
        </pc:sldMkLst>
      </pc:sldChg>
      <pc:sldChg chg="del">
        <pc:chgData name="CHENG-TAO YANG" userId="a700a87f8746c595" providerId="LiveId" clId="{F5552838-D601-4632-AC0B-3CE404805E34}" dt="2021-12-06T10:27:51.899" v="364" actId="47"/>
        <pc:sldMkLst>
          <pc:docMk/>
          <pc:sldMk cId="720934644" sldId="800"/>
        </pc:sldMkLst>
      </pc:sldChg>
      <pc:sldChg chg="del">
        <pc:chgData name="CHENG-TAO YANG" userId="a700a87f8746c595" providerId="LiveId" clId="{F5552838-D601-4632-AC0B-3CE404805E34}" dt="2021-12-06T10:27:54.013" v="365" actId="47"/>
        <pc:sldMkLst>
          <pc:docMk/>
          <pc:sldMk cId="2761955458" sldId="801"/>
        </pc:sldMkLst>
      </pc:sldChg>
      <pc:sldChg chg="del">
        <pc:chgData name="CHENG-TAO YANG" userId="a700a87f8746c595" providerId="LiveId" clId="{F5552838-D601-4632-AC0B-3CE404805E34}" dt="2021-12-06T10:27:59.068" v="367" actId="47"/>
        <pc:sldMkLst>
          <pc:docMk/>
          <pc:sldMk cId="1891800946" sldId="802"/>
        </pc:sldMkLst>
      </pc:sldChg>
      <pc:sldChg chg="del">
        <pc:chgData name="CHENG-TAO YANG" userId="a700a87f8746c595" providerId="LiveId" clId="{F5552838-D601-4632-AC0B-3CE404805E34}" dt="2021-12-06T10:29:16.851" v="380" actId="47"/>
        <pc:sldMkLst>
          <pc:docMk/>
          <pc:sldMk cId="2591898911" sldId="804"/>
        </pc:sldMkLst>
      </pc:sldChg>
      <pc:sldChg chg="addSp delSp modSp new mod">
        <pc:chgData name="CHENG-TAO YANG" userId="a700a87f8746c595" providerId="LiveId" clId="{F5552838-D601-4632-AC0B-3CE404805E34}" dt="2021-12-06T08:52:53.064" v="302" actId="1076"/>
        <pc:sldMkLst>
          <pc:docMk/>
          <pc:sldMk cId="2473229004" sldId="805"/>
        </pc:sldMkLst>
        <pc:spChg chg="mod">
          <ac:chgData name="CHENG-TAO YANG" userId="a700a87f8746c595" providerId="LiveId" clId="{F5552838-D601-4632-AC0B-3CE404805E34}" dt="2021-12-06T08:46:28.093" v="198" actId="20577"/>
          <ac:spMkLst>
            <pc:docMk/>
            <pc:sldMk cId="2473229004" sldId="805"/>
            <ac:spMk id="2" creationId="{57870630-EBE6-46BA-8E9D-FDAD37013DB6}"/>
          </ac:spMkLst>
        </pc:spChg>
        <pc:spChg chg="del mod">
          <ac:chgData name="CHENG-TAO YANG" userId="a700a87f8746c595" providerId="LiveId" clId="{F5552838-D601-4632-AC0B-3CE404805E34}" dt="2021-12-06T08:43:32.046" v="158" actId="478"/>
          <ac:spMkLst>
            <pc:docMk/>
            <pc:sldMk cId="2473229004" sldId="805"/>
            <ac:spMk id="3" creationId="{362CC3D4-0994-4DEB-8958-74CA7B5E9BB7}"/>
          </ac:spMkLst>
        </pc:spChg>
        <pc:spChg chg="add del mod">
          <ac:chgData name="CHENG-TAO YANG" userId="a700a87f8746c595" providerId="LiveId" clId="{F5552838-D601-4632-AC0B-3CE404805E34}" dt="2021-12-06T08:52:43.706" v="300" actId="478"/>
          <ac:spMkLst>
            <pc:docMk/>
            <pc:sldMk cId="2473229004" sldId="805"/>
            <ac:spMk id="9" creationId="{D101734C-29C9-46F1-8891-088ECD3A4AC1}"/>
          </ac:spMkLst>
        </pc:sp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6" creationId="{4688DA5A-D4BF-4305-9271-C48E734E2EE9}"/>
          </ac:picMkLst>
        </pc:picChg>
        <pc:picChg chg="add del mod">
          <ac:chgData name="CHENG-TAO YANG" userId="a700a87f8746c595" providerId="LiveId" clId="{F5552838-D601-4632-AC0B-3CE404805E34}" dt="2021-12-06T08:52:43.706" v="300" actId="478"/>
          <ac:picMkLst>
            <pc:docMk/>
            <pc:sldMk cId="2473229004" sldId="805"/>
            <ac:picMk id="8" creationId="{E5873EBE-1212-4CF6-9A86-63410E60C5FA}"/>
          </ac:picMkLst>
        </pc:picChg>
        <pc:picChg chg="add mod">
          <ac:chgData name="CHENG-TAO YANG" userId="a700a87f8746c595" providerId="LiveId" clId="{F5552838-D601-4632-AC0B-3CE404805E34}" dt="2021-12-06T08:52:53.064" v="302" actId="1076"/>
          <ac:picMkLst>
            <pc:docMk/>
            <pc:sldMk cId="2473229004" sldId="805"/>
            <ac:picMk id="10" creationId="{8D231E52-8532-4A23-8D49-7974CC382418}"/>
          </ac:picMkLst>
        </pc:picChg>
      </pc:sldChg>
      <pc:sldChg chg="addSp delSp modSp new mod">
        <pc:chgData name="CHENG-TAO YANG" userId="a700a87f8746c595" providerId="LiveId" clId="{F5552838-D601-4632-AC0B-3CE404805E34}" dt="2021-12-06T10:39:33.162" v="426" actId="20577"/>
        <pc:sldMkLst>
          <pc:docMk/>
          <pc:sldMk cId="1153736657" sldId="806"/>
        </pc:sldMkLst>
        <pc:spChg chg="mod">
          <ac:chgData name="CHENG-TAO YANG" userId="a700a87f8746c595" providerId="LiveId" clId="{F5552838-D601-4632-AC0B-3CE404805E34}" dt="2021-12-06T10:39:33.162" v="426" actId="20577"/>
          <ac:spMkLst>
            <pc:docMk/>
            <pc:sldMk cId="1153736657" sldId="806"/>
            <ac:spMk id="2" creationId="{C07591C7-00DE-4432-8144-06B87070E2F2}"/>
          </ac:spMkLst>
        </pc:spChg>
        <pc:spChg chg="del">
          <ac:chgData name="CHENG-TAO YANG" userId="a700a87f8746c595" providerId="LiveId" clId="{F5552838-D601-4632-AC0B-3CE404805E34}" dt="2021-12-06T10:33:12.888" v="399" actId="478"/>
          <ac:spMkLst>
            <pc:docMk/>
            <pc:sldMk cId="1153736657" sldId="806"/>
            <ac:spMk id="3" creationId="{99E44924-6A35-4794-A90A-CD18C49EE556}"/>
          </ac:spMkLst>
        </pc:spChg>
        <pc:picChg chg="add mod">
          <ac:chgData name="CHENG-TAO YANG" userId="a700a87f8746c595" providerId="LiveId" clId="{F5552838-D601-4632-AC0B-3CE404805E34}" dt="2021-12-06T10:37:34.678" v="403" actId="1076"/>
          <ac:picMkLst>
            <pc:docMk/>
            <pc:sldMk cId="1153736657" sldId="806"/>
            <ac:picMk id="6" creationId="{A843C4C7-24B2-4922-A1EF-F8158C83274E}"/>
          </ac:picMkLst>
        </pc:picChg>
      </pc:sldChg>
      <pc:sldChg chg="addSp delSp modSp new del mod">
        <pc:chgData name="CHENG-TAO YANG" userId="a700a87f8746c595" providerId="LiveId" clId="{F5552838-D601-4632-AC0B-3CE404805E34}" dt="2021-12-06T10:27:24.284" v="362" actId="47"/>
        <pc:sldMkLst>
          <pc:docMk/>
          <pc:sldMk cId="2411978493" sldId="806"/>
        </pc:sldMkLst>
        <pc:spChg chg="mod">
          <ac:chgData name="CHENG-TAO YANG" userId="a700a87f8746c595" providerId="LiveId" clId="{F5552838-D601-4632-AC0B-3CE404805E34}" dt="2021-12-06T08:51:34.108" v="278" actId="20577"/>
          <ac:spMkLst>
            <pc:docMk/>
            <pc:sldMk cId="2411978493" sldId="806"/>
            <ac:spMk id="2" creationId="{5CFC0405-1597-4E9F-BE64-2C9A99A2900E}"/>
          </ac:spMkLst>
        </pc:spChg>
        <pc:spChg chg="del">
          <ac:chgData name="CHENG-TAO YANG" userId="a700a87f8746c595" providerId="LiveId" clId="{F5552838-D601-4632-AC0B-3CE404805E34}" dt="2021-12-06T08:52:30.826" v="297" actId="478"/>
          <ac:spMkLst>
            <pc:docMk/>
            <pc:sldMk cId="2411978493" sldId="806"/>
            <ac:spMk id="3" creationId="{57477704-673D-40EB-8C55-3D1E9CCD6024}"/>
          </ac:spMkLst>
        </pc:spChg>
        <pc:picChg chg="add del mod">
          <ac:chgData name="CHENG-TAO YANG" userId="a700a87f8746c595" providerId="LiveId" clId="{F5552838-D601-4632-AC0B-3CE404805E34}" dt="2021-12-06T08:53:03.296" v="303" actId="478"/>
          <ac:picMkLst>
            <pc:docMk/>
            <pc:sldMk cId="2411978493" sldId="806"/>
            <ac:picMk id="5" creationId="{5AA557DE-5C9C-4F1B-AC93-FB41F1645AC5}"/>
          </ac:picMkLst>
        </pc:picChg>
      </pc:sldChg>
      <pc:sldChg chg="addSp delSp modSp add mod">
        <pc:chgData name="CHENG-TAO YANG" userId="a700a87f8746c595" providerId="LiveId" clId="{F5552838-D601-4632-AC0B-3CE404805E34}" dt="2021-12-06T10:39:43.170" v="444" actId="20577"/>
        <pc:sldMkLst>
          <pc:docMk/>
          <pc:sldMk cId="856332077" sldId="807"/>
        </pc:sldMkLst>
        <pc:spChg chg="mod">
          <ac:chgData name="CHENG-TAO YANG" userId="a700a87f8746c595" providerId="LiveId" clId="{F5552838-D601-4632-AC0B-3CE404805E34}" dt="2021-12-06T10:39:43.170" v="444" actId="20577"/>
          <ac:spMkLst>
            <pc:docMk/>
            <pc:sldMk cId="856332077" sldId="807"/>
            <ac:spMk id="2" creationId="{C07591C7-00DE-4432-8144-06B87070E2F2}"/>
          </ac:spMkLst>
        </pc:spChg>
        <pc:picChg chg="add mod">
          <ac:chgData name="CHENG-TAO YANG" userId="a700a87f8746c595" providerId="LiveId" clId="{F5552838-D601-4632-AC0B-3CE404805E34}" dt="2021-12-06T10:38:38.375" v="408" actId="1076"/>
          <ac:picMkLst>
            <pc:docMk/>
            <pc:sldMk cId="856332077" sldId="807"/>
            <ac:picMk id="5" creationId="{FB5430CB-E096-4CE1-9B6B-868C91045270}"/>
          </ac:picMkLst>
        </pc:picChg>
        <pc:picChg chg="del">
          <ac:chgData name="CHENG-TAO YANG" userId="a700a87f8746c595" providerId="LiveId" clId="{F5552838-D601-4632-AC0B-3CE404805E34}" dt="2021-12-06T10:37:39.970" v="405" actId="478"/>
          <ac:picMkLst>
            <pc:docMk/>
            <pc:sldMk cId="856332077" sldId="807"/>
            <ac:picMk id="6" creationId="{A843C4C7-24B2-4922-A1EF-F8158C83274E}"/>
          </ac:picMkLst>
        </pc:picChg>
      </pc:sldChg>
      <pc:sldChg chg="modSp add del mod">
        <pc:chgData name="CHENG-TAO YANG" userId="a700a87f8746c595" providerId="LiveId" clId="{F5552838-D601-4632-AC0B-3CE404805E34}" dt="2021-12-06T10:27:26.488" v="363" actId="47"/>
        <pc:sldMkLst>
          <pc:docMk/>
          <pc:sldMk cId="2137859410" sldId="807"/>
        </pc:sldMkLst>
        <pc:spChg chg="mod">
          <ac:chgData name="CHENG-TAO YANG" userId="a700a87f8746c595" providerId="LiveId" clId="{F5552838-D601-4632-AC0B-3CE404805E34}" dt="2021-12-06T08:51:51.108" v="296" actId="20577"/>
          <ac:spMkLst>
            <pc:docMk/>
            <pc:sldMk cId="2137859410" sldId="807"/>
            <ac:spMk id="2" creationId="{5CFC0405-1597-4E9F-BE64-2C9A99A2900E}"/>
          </ac:spMkLst>
        </pc:spChg>
      </pc:sldChg>
      <pc:sldChg chg="addSp delSp modSp add mod ord">
        <pc:chgData name="CHENG-TAO YANG" userId="a700a87f8746c595" providerId="LiveId" clId="{F5552838-D601-4632-AC0B-3CE404805E34}" dt="2021-12-06T10:39:38.434" v="435" actId="20577"/>
        <pc:sldMkLst>
          <pc:docMk/>
          <pc:sldMk cId="2054373980" sldId="808"/>
        </pc:sldMkLst>
        <pc:spChg chg="mod">
          <ac:chgData name="CHENG-TAO YANG" userId="a700a87f8746c595" providerId="LiveId" clId="{F5552838-D601-4632-AC0B-3CE404805E34}" dt="2021-12-06T10:39:38.434" v="435" actId="20577"/>
          <ac:spMkLst>
            <pc:docMk/>
            <pc:sldMk cId="2054373980" sldId="808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38:45.080" v="410" actId="478"/>
          <ac:picMkLst>
            <pc:docMk/>
            <pc:sldMk cId="2054373980" sldId="808"/>
            <ac:picMk id="5" creationId="{FB5430CB-E096-4CE1-9B6B-868C91045270}"/>
          </ac:picMkLst>
        </pc:picChg>
        <pc:picChg chg="add mod">
          <ac:chgData name="CHENG-TAO YANG" userId="a700a87f8746c595" providerId="LiveId" clId="{F5552838-D601-4632-AC0B-3CE404805E34}" dt="2021-12-06T10:39:10.174" v="415" actId="1076"/>
          <ac:picMkLst>
            <pc:docMk/>
            <pc:sldMk cId="2054373980" sldId="808"/>
            <ac:picMk id="6" creationId="{F50A9165-D985-4FE9-BB6C-B2563C299B0E}"/>
          </ac:picMkLst>
        </pc:picChg>
      </pc:sldChg>
      <pc:sldChg chg="addSp delSp modSp mod">
        <pc:chgData name="CHENG-TAO YANG" userId="a700a87f8746c595" providerId="LiveId" clId="{F5552838-D601-4632-AC0B-3CE404805E34}" dt="2021-12-06T10:40:22.562" v="471" actId="20577"/>
        <pc:sldMkLst>
          <pc:docMk/>
          <pc:sldMk cId="3151763737" sldId="809"/>
        </pc:sldMkLst>
        <pc:spChg chg="mod">
          <ac:chgData name="CHENG-TAO YANG" userId="a700a87f8746c595" providerId="LiveId" clId="{F5552838-D601-4632-AC0B-3CE404805E34}" dt="2021-12-06T10:40:22.562" v="471" actId="20577"/>
          <ac:spMkLst>
            <pc:docMk/>
            <pc:sldMk cId="3151763737" sldId="809"/>
            <ac:spMk id="2" creationId="{51271F02-F6BA-45BB-92DD-FD3F4358DC89}"/>
          </ac:spMkLst>
        </pc:spChg>
        <pc:spChg chg="add del mod">
          <ac:chgData name="CHENG-TAO YANG" userId="a700a87f8746c595" providerId="LiveId" clId="{F5552838-D601-4632-AC0B-3CE404805E34}" dt="2021-12-06T10:40:13.455" v="446" actId="478"/>
          <ac:spMkLst>
            <pc:docMk/>
            <pc:sldMk cId="3151763737" sldId="809"/>
            <ac:spMk id="3" creationId="{19E08F7E-6CAB-4460-8E33-792B552D507A}"/>
          </ac:spMkLst>
        </pc:spChg>
        <pc:spChg chg="del">
          <ac:chgData name="CHENG-TAO YANG" userId="a700a87f8746c595" providerId="LiveId" clId="{F5552838-D601-4632-AC0B-3CE404805E34}" dt="2021-12-06T10:40:11.175" v="445" actId="478"/>
          <ac:spMkLst>
            <pc:docMk/>
            <pc:sldMk cId="3151763737" sldId="809"/>
            <ac:spMk id="33795" creationId="{100232B0-1302-4E01-92CA-2798CFC4BBC7}"/>
          </ac:spMkLst>
        </pc:spChg>
      </pc:sldChg>
      <pc:sldChg chg="modSp add mod">
        <pc:chgData name="CHENG-TAO YANG" userId="a700a87f8746c595" providerId="LiveId" clId="{F5552838-D601-4632-AC0B-3CE404805E34}" dt="2021-12-06T10:41:04.706" v="512" actId="20577"/>
        <pc:sldMkLst>
          <pc:docMk/>
          <pc:sldMk cId="364813833" sldId="810"/>
        </pc:sldMkLst>
        <pc:spChg chg="mod">
          <ac:chgData name="CHENG-TAO YANG" userId="a700a87f8746c595" providerId="LiveId" clId="{F5552838-D601-4632-AC0B-3CE404805E34}" dt="2021-12-06T10:41:04.706" v="512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F5552838-D601-4632-AC0B-3CE404805E34}" dt="2021-12-06T10:49:46.126" v="591" actId="732"/>
        <pc:sldMkLst>
          <pc:docMk/>
          <pc:sldMk cId="490100099" sldId="811"/>
        </pc:sldMkLst>
        <pc:spChg chg="mod">
          <ac:chgData name="CHENG-TAO YANG" userId="a700a87f8746c595" providerId="LiveId" clId="{F5552838-D601-4632-AC0B-3CE404805E34}" dt="2021-12-06T10:41:22.099" v="541" actId="20577"/>
          <ac:spMkLst>
            <pc:docMk/>
            <pc:sldMk cId="490100099" sldId="811"/>
            <ac:spMk id="2" creationId="{C07591C7-00DE-4432-8144-06B87070E2F2}"/>
          </ac:spMkLst>
        </pc:spChg>
        <pc:picChg chg="del">
          <ac:chgData name="CHENG-TAO YANG" userId="a700a87f8746c595" providerId="LiveId" clId="{F5552838-D601-4632-AC0B-3CE404805E34}" dt="2021-12-06T10:41:25.423" v="542" actId="478"/>
          <ac:picMkLst>
            <pc:docMk/>
            <pc:sldMk cId="490100099" sldId="811"/>
            <ac:picMk id="5" creationId="{FB5430CB-E096-4CE1-9B6B-868C91045270}"/>
          </ac:picMkLst>
        </pc:picChg>
        <pc:picChg chg="add mod modCrop">
          <ac:chgData name="CHENG-TAO YANG" userId="a700a87f8746c595" providerId="LiveId" clId="{F5552838-D601-4632-AC0B-3CE404805E34}" dt="2021-12-06T10:49:46.126" v="591" actId="732"/>
          <ac:picMkLst>
            <pc:docMk/>
            <pc:sldMk cId="490100099" sldId="811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5:15.869" v="551" actId="14100"/>
        <pc:sldMkLst>
          <pc:docMk/>
          <pc:sldMk cId="3951929891" sldId="812"/>
        </pc:sldMkLst>
        <pc:picChg chg="add mod">
          <ac:chgData name="CHENG-TAO YANG" userId="a700a87f8746c595" providerId="LiveId" clId="{F5552838-D601-4632-AC0B-3CE404805E34}" dt="2021-12-06T10:45:15.869" v="551" actId="14100"/>
          <ac:picMkLst>
            <pc:docMk/>
            <pc:sldMk cId="3951929891" sldId="812"/>
            <ac:picMk id="5" creationId="{2A11649D-774C-4625-8646-CEA5684EB5F9}"/>
          </ac:picMkLst>
        </pc:picChg>
        <pc:picChg chg="del">
          <ac:chgData name="CHENG-TAO YANG" userId="a700a87f8746c595" providerId="LiveId" clId="{F5552838-D601-4632-AC0B-3CE404805E34}" dt="2021-12-06T10:44:46.280" v="547" actId="478"/>
          <ac:picMkLst>
            <pc:docMk/>
            <pc:sldMk cId="3951929891" sldId="812"/>
            <ac:picMk id="6" creationId="{9DCFC955-F304-463A-A5C1-C1A2B3302D06}"/>
          </ac:picMkLst>
        </pc:picChg>
      </pc:sldChg>
      <pc:sldChg chg="addSp delSp modSp add mod">
        <pc:chgData name="CHENG-TAO YANG" userId="a700a87f8746c595" providerId="LiveId" clId="{F5552838-D601-4632-AC0B-3CE404805E34}" dt="2021-12-06T10:46:02.414" v="558" actId="1076"/>
        <pc:sldMkLst>
          <pc:docMk/>
          <pc:sldMk cId="522365267" sldId="813"/>
        </pc:sldMkLst>
        <pc:picChg chg="del">
          <ac:chgData name="CHENG-TAO YANG" userId="a700a87f8746c595" providerId="LiveId" clId="{F5552838-D601-4632-AC0B-3CE404805E34}" dt="2021-12-06T10:45:43.943" v="555" actId="478"/>
          <ac:picMkLst>
            <pc:docMk/>
            <pc:sldMk cId="522365267" sldId="813"/>
            <ac:picMk id="5" creationId="{2A11649D-774C-4625-8646-CEA5684EB5F9}"/>
          </ac:picMkLst>
        </pc:picChg>
        <pc:picChg chg="add mod">
          <ac:chgData name="CHENG-TAO YANG" userId="a700a87f8746c595" providerId="LiveId" clId="{F5552838-D601-4632-AC0B-3CE404805E34}" dt="2021-12-06T10:46:02.414" v="558" actId="1076"/>
          <ac:picMkLst>
            <pc:docMk/>
            <pc:sldMk cId="522365267" sldId="813"/>
            <ac:picMk id="6" creationId="{571854B7-5961-4EEA-9CD3-C70B7F069125}"/>
          </ac:picMkLst>
        </pc:picChg>
      </pc:sldChg>
      <pc:sldChg chg="new del">
        <pc:chgData name="CHENG-TAO YANG" userId="a700a87f8746c595" providerId="LiveId" clId="{F5552838-D601-4632-AC0B-3CE404805E34}" dt="2021-12-06T10:45:37.210" v="553" actId="47"/>
        <pc:sldMkLst>
          <pc:docMk/>
          <pc:sldMk cId="874170554" sldId="813"/>
        </pc:sldMkLst>
      </pc:sldChg>
      <pc:sldChg chg="addSp delSp modSp new mod">
        <pc:chgData name="CHENG-TAO YANG" userId="a700a87f8746c595" providerId="LiveId" clId="{F5552838-D601-4632-AC0B-3CE404805E34}" dt="2021-12-06T10:49:52.813" v="592" actId="732"/>
        <pc:sldMkLst>
          <pc:docMk/>
          <pc:sldMk cId="3140337982" sldId="814"/>
        </pc:sldMkLst>
        <pc:spChg chg="mod">
          <ac:chgData name="CHENG-TAO YANG" userId="a700a87f8746c595" providerId="LiveId" clId="{F5552838-D601-4632-AC0B-3CE404805E34}" dt="2021-12-06T10:46:17.935" v="560"/>
          <ac:spMkLst>
            <pc:docMk/>
            <pc:sldMk cId="3140337982" sldId="814"/>
            <ac:spMk id="2" creationId="{91E2AA62-20D0-4B89-8F7F-B7DC61E4936E}"/>
          </ac:spMkLst>
        </pc:spChg>
        <pc:spChg chg="del">
          <ac:chgData name="CHENG-TAO YANG" userId="a700a87f8746c595" providerId="LiveId" clId="{F5552838-D601-4632-AC0B-3CE404805E34}" dt="2021-12-06T10:46:41.511" v="561" actId="478"/>
          <ac:spMkLst>
            <pc:docMk/>
            <pc:sldMk cId="3140337982" sldId="814"/>
            <ac:spMk id="3" creationId="{BD2FBF99-0440-4B35-8150-CBABF0C9F6B9}"/>
          </ac:spMkLst>
        </pc:spChg>
        <pc:picChg chg="add mod modCrop">
          <ac:chgData name="CHENG-TAO YANG" userId="a700a87f8746c595" providerId="LiveId" clId="{F5552838-D601-4632-AC0B-3CE404805E34}" dt="2021-12-06T10:49:52.813" v="592" actId="732"/>
          <ac:picMkLst>
            <pc:docMk/>
            <pc:sldMk cId="3140337982" sldId="814"/>
            <ac:picMk id="6" creationId="{34F0F9DD-1506-4C69-9925-6616CF92C4DC}"/>
          </ac:picMkLst>
        </pc:picChg>
      </pc:sldChg>
      <pc:sldChg chg="addSp delSp modSp new mod">
        <pc:chgData name="CHENG-TAO YANG" userId="a700a87f8746c595" providerId="LiveId" clId="{F5552838-D601-4632-AC0B-3CE404805E34}" dt="2021-12-06T10:50:02.502" v="593" actId="732"/>
        <pc:sldMkLst>
          <pc:docMk/>
          <pc:sldMk cId="2821207966" sldId="815"/>
        </pc:sldMkLst>
        <pc:spChg chg="mod">
          <ac:chgData name="CHENG-TAO YANG" userId="a700a87f8746c595" providerId="LiveId" clId="{F5552838-D601-4632-AC0B-3CE404805E34}" dt="2021-12-06T10:47:37.370" v="568"/>
          <ac:spMkLst>
            <pc:docMk/>
            <pc:sldMk cId="2821207966" sldId="815"/>
            <ac:spMk id="2" creationId="{E2C24A1B-B4BF-4B63-9117-40E65327D419}"/>
          </ac:spMkLst>
        </pc:spChg>
        <pc:spChg chg="del">
          <ac:chgData name="CHENG-TAO YANG" userId="a700a87f8746c595" providerId="LiveId" clId="{F5552838-D601-4632-AC0B-3CE404805E34}" dt="2021-12-06T10:47:40.143" v="569" actId="478"/>
          <ac:spMkLst>
            <pc:docMk/>
            <pc:sldMk cId="2821207966" sldId="815"/>
            <ac:spMk id="3" creationId="{8DD465DD-DD3C-4F66-99D5-401BFB9CD005}"/>
          </ac:spMkLst>
        </pc:spChg>
        <pc:picChg chg="add mod modCrop">
          <ac:chgData name="CHENG-TAO YANG" userId="a700a87f8746c595" providerId="LiveId" clId="{F5552838-D601-4632-AC0B-3CE404805E34}" dt="2021-12-06T10:50:02.502" v="593" actId="732"/>
          <ac:picMkLst>
            <pc:docMk/>
            <pc:sldMk cId="2821207966" sldId="815"/>
            <ac:picMk id="6" creationId="{EA5F023C-163C-4400-9658-C187772D7407}"/>
          </ac:picMkLst>
        </pc:picChg>
      </pc:sldChg>
      <pc:sldChg chg="addSp delSp modSp add mod">
        <pc:chgData name="CHENG-TAO YANG" userId="a700a87f8746c595" providerId="LiveId" clId="{F5552838-D601-4632-AC0B-3CE404805E34}" dt="2021-12-06T10:50:10.901" v="594" actId="732"/>
        <pc:sldMkLst>
          <pc:docMk/>
          <pc:sldMk cId="796862927" sldId="816"/>
        </pc:sldMkLst>
        <pc:picChg chg="add mod modCrop">
          <ac:chgData name="CHENG-TAO YANG" userId="a700a87f8746c595" providerId="LiveId" clId="{F5552838-D601-4632-AC0B-3CE404805E34}" dt="2021-12-06T10:50:10.901" v="594" actId="732"/>
          <ac:picMkLst>
            <pc:docMk/>
            <pc:sldMk cId="796862927" sldId="816"/>
            <ac:picMk id="5" creationId="{A3745C06-18F7-4ED2-8E76-41F323392DD8}"/>
          </ac:picMkLst>
        </pc:picChg>
        <pc:picChg chg="del">
          <ac:chgData name="CHENG-TAO YANG" userId="a700a87f8746c595" providerId="LiveId" clId="{F5552838-D601-4632-AC0B-3CE404805E34}" dt="2021-12-06T10:48:17.391" v="574" actId="478"/>
          <ac:picMkLst>
            <pc:docMk/>
            <pc:sldMk cId="796862927" sldId="816"/>
            <ac:picMk id="6" creationId="{EA5F023C-163C-4400-9658-C187772D7407}"/>
          </ac:picMkLst>
        </pc:picChg>
      </pc:sldChg>
      <pc:sldChg chg="add del">
        <pc:chgData name="CHENG-TAO YANG" userId="a700a87f8746c595" providerId="LiveId" clId="{F5552838-D601-4632-AC0B-3CE404805E34}" dt="2021-12-06T10:48:23.227" v="577" actId="47"/>
        <pc:sldMkLst>
          <pc:docMk/>
          <pc:sldMk cId="289684161" sldId="817"/>
        </pc:sldMkLst>
      </pc:sldChg>
      <pc:sldChg chg="addSp modSp add mod">
        <pc:chgData name="CHENG-TAO YANG" userId="a700a87f8746c595" providerId="LiveId" clId="{F5552838-D601-4632-AC0B-3CE404805E34}" dt="2021-12-06T10:49:06.693" v="587" actId="1076"/>
        <pc:sldMkLst>
          <pc:docMk/>
          <pc:sldMk cId="1396720655" sldId="817"/>
        </pc:sldMkLst>
        <pc:picChg chg="add mod">
          <ac:chgData name="CHENG-TAO YANG" userId="a700a87f8746c595" providerId="LiveId" clId="{F5552838-D601-4632-AC0B-3CE404805E34}" dt="2021-12-06T10:49:06.693" v="587" actId="1076"/>
          <ac:picMkLst>
            <pc:docMk/>
            <pc:sldMk cId="1396720655" sldId="817"/>
            <ac:picMk id="5" creationId="{4473402F-9EE0-48A3-A382-A4896B841F0B}"/>
          </ac:picMkLst>
        </pc:picChg>
      </pc:sldChg>
      <pc:sldChg chg="add del">
        <pc:chgData name="CHENG-TAO YANG" userId="a700a87f8746c595" providerId="LiveId" clId="{F5552838-D601-4632-AC0B-3CE404805E34}" dt="2021-12-06T10:48:24.090" v="578" actId="47"/>
        <pc:sldMkLst>
          <pc:docMk/>
          <pc:sldMk cId="277443397" sldId="818"/>
        </pc:sldMkLst>
      </pc:sldChg>
      <pc:sldChg chg="addSp modSp add mod">
        <pc:chgData name="CHENG-TAO YANG" userId="a700a87f8746c595" providerId="LiveId" clId="{F5552838-D601-4632-AC0B-3CE404805E34}" dt="2021-12-06T10:50:24.989" v="598" actId="1076"/>
        <pc:sldMkLst>
          <pc:docMk/>
          <pc:sldMk cId="4091794693" sldId="818"/>
        </pc:sldMkLst>
        <pc:picChg chg="add mod modCrop">
          <ac:chgData name="CHENG-TAO YANG" userId="a700a87f8746c595" providerId="LiveId" clId="{F5552838-D601-4632-AC0B-3CE404805E34}" dt="2021-12-06T10:50:24.989" v="598" actId="1076"/>
          <ac:picMkLst>
            <pc:docMk/>
            <pc:sldMk cId="4091794693" sldId="818"/>
            <ac:picMk id="5" creationId="{25EC4126-B614-4A51-B11F-11565D4AD194}"/>
          </ac:picMkLst>
        </pc:picChg>
      </pc:sldChg>
      <pc:sldChg chg="addSp delSp modSp add mod">
        <pc:chgData name="CHENG-TAO YANG" userId="a700a87f8746c595" providerId="LiveId" clId="{F5552838-D601-4632-AC0B-3CE404805E34}" dt="2021-12-06T10:51:12.992" v="605" actId="22"/>
        <pc:sldMkLst>
          <pc:docMk/>
          <pc:sldMk cId="854669836" sldId="819"/>
        </pc:sldMkLst>
        <pc:picChg chg="add mod">
          <ac:chgData name="CHENG-TAO YANG" userId="a700a87f8746c595" providerId="LiveId" clId="{F5552838-D601-4632-AC0B-3CE404805E34}" dt="2021-12-06T10:50:46.733" v="601" actId="1076"/>
          <ac:picMkLst>
            <pc:docMk/>
            <pc:sldMk cId="854669836" sldId="819"/>
            <ac:picMk id="5" creationId="{F1764C61-D5A5-4D3B-9753-566888B635D8}"/>
          </ac:picMkLst>
        </pc:picChg>
        <pc:picChg chg="add del">
          <ac:chgData name="CHENG-TAO YANG" userId="a700a87f8746c595" providerId="LiveId" clId="{F5552838-D601-4632-AC0B-3CE404805E34}" dt="2021-12-06T10:51:07.985" v="603" actId="22"/>
          <ac:picMkLst>
            <pc:docMk/>
            <pc:sldMk cId="854669836" sldId="819"/>
            <ac:picMk id="7" creationId="{9894A847-E5EB-44A7-B04C-B6AA2ED6BBDD}"/>
          </ac:picMkLst>
        </pc:picChg>
        <pc:picChg chg="add del">
          <ac:chgData name="CHENG-TAO YANG" userId="a700a87f8746c595" providerId="LiveId" clId="{F5552838-D601-4632-AC0B-3CE404805E34}" dt="2021-12-06T10:51:12.992" v="605" actId="22"/>
          <ac:picMkLst>
            <pc:docMk/>
            <pc:sldMk cId="854669836" sldId="819"/>
            <ac:picMk id="9" creationId="{E01A0622-AD14-4D59-BBE0-37A90D8C9B86}"/>
          </ac:picMkLst>
        </pc:picChg>
      </pc:sldChg>
      <pc:sldChg chg="addSp delSp modSp add mod">
        <pc:chgData name="CHENG-TAO YANG" userId="a700a87f8746c595" providerId="LiveId" clId="{F5552838-D601-4632-AC0B-3CE404805E34}" dt="2021-12-06T10:51:33.301" v="610" actId="1076"/>
        <pc:sldMkLst>
          <pc:docMk/>
          <pc:sldMk cId="3517739678" sldId="820"/>
        </pc:sldMkLst>
        <pc:picChg chg="del">
          <ac:chgData name="CHENG-TAO YANG" userId="a700a87f8746c595" providerId="LiveId" clId="{F5552838-D601-4632-AC0B-3CE404805E34}" dt="2021-12-06T10:51:19.615" v="607" actId="478"/>
          <ac:picMkLst>
            <pc:docMk/>
            <pc:sldMk cId="3517739678" sldId="820"/>
            <ac:picMk id="5" creationId="{F1764C61-D5A5-4D3B-9753-566888B635D8}"/>
          </ac:picMkLst>
        </pc:picChg>
        <pc:picChg chg="add mod">
          <ac:chgData name="CHENG-TAO YANG" userId="a700a87f8746c595" providerId="LiveId" clId="{F5552838-D601-4632-AC0B-3CE404805E34}" dt="2021-12-06T10:51:33.301" v="610" actId="1076"/>
          <ac:picMkLst>
            <pc:docMk/>
            <pc:sldMk cId="3517739678" sldId="820"/>
            <ac:picMk id="6" creationId="{89FB038D-2621-4BA9-A0AD-D397E8893743}"/>
          </ac:picMkLst>
        </pc:picChg>
      </pc:sldChg>
      <pc:sldChg chg="addSp delSp modSp add mod ord">
        <pc:chgData name="CHENG-TAO YANG" userId="a700a87f8746c595" providerId="LiveId" clId="{F5552838-D601-4632-AC0B-3CE404805E34}" dt="2021-12-06T10:58:04.840" v="768"/>
        <pc:sldMkLst>
          <pc:docMk/>
          <pc:sldMk cId="4150262285" sldId="821"/>
        </pc:sldMkLst>
        <pc:spChg chg="mod">
          <ac:chgData name="CHENG-TAO YANG" userId="a700a87f8746c595" providerId="LiveId" clId="{F5552838-D601-4632-AC0B-3CE404805E34}" dt="2021-12-06T10:54:00.689" v="718" actId="20577"/>
          <ac:spMkLst>
            <pc:docMk/>
            <pc:sldMk cId="4150262285" sldId="821"/>
            <ac:spMk id="2" creationId="{51271F02-F6BA-45BB-92DD-FD3F4358DC89}"/>
          </ac:spMkLst>
        </pc:spChg>
        <pc:spChg chg="add mod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3" creationId="{48C093FA-9BEA-4FF5-B8C9-B184A6A2C1AD}"/>
          </ac:spMkLst>
        </pc:spChg>
        <pc:spChg chg="del">
          <ac:chgData name="CHENG-TAO YANG" userId="a700a87f8746c595" providerId="LiveId" clId="{F5552838-D601-4632-AC0B-3CE404805E34}" dt="2021-12-06T10:53:43.255" v="694" actId="478"/>
          <ac:spMkLst>
            <pc:docMk/>
            <pc:sldMk cId="4150262285" sldId="821"/>
            <ac:spMk id="50179" creationId="{AC104F3A-E01B-4A38-89FC-42D1204CCD21}"/>
          </ac:spMkLst>
        </pc:spChg>
      </pc:sldChg>
      <pc:sldChg chg="addSp delSp modSp add mod">
        <pc:chgData name="CHENG-TAO YANG" userId="a700a87f8746c595" providerId="LiveId" clId="{F5552838-D601-4632-AC0B-3CE404805E34}" dt="2021-12-06T11:00:17.356" v="784" actId="1076"/>
        <pc:sldMkLst>
          <pc:docMk/>
          <pc:sldMk cId="3033101285" sldId="822"/>
        </pc:sldMkLst>
        <pc:spChg chg="add del mod">
          <ac:chgData name="CHENG-TAO YANG" userId="a700a87f8746c595" providerId="LiveId" clId="{F5552838-D601-4632-AC0B-3CE404805E34}" dt="2021-12-06T10:54:36.342" v="746" actId="478"/>
          <ac:spMkLst>
            <pc:docMk/>
            <pc:sldMk cId="3033101285" sldId="822"/>
            <ac:spMk id="2" creationId="{F3020077-D3D7-4F37-8E25-8E8E2B15634D}"/>
          </ac:spMkLst>
        </pc:spChg>
        <pc:spChg chg="add mod">
          <ac:chgData name="CHENG-TAO YANG" userId="a700a87f8746c595" providerId="LiveId" clId="{F5552838-D601-4632-AC0B-3CE404805E34}" dt="2021-12-06T11:00:12.108" v="782" actId="1076"/>
          <ac:spMkLst>
            <pc:docMk/>
            <pc:sldMk cId="3033101285" sldId="822"/>
            <ac:spMk id="10" creationId="{89259C3E-1C3D-4854-B3A7-07772C03C50D}"/>
          </ac:spMkLst>
        </pc:spChg>
        <pc:spChg chg="add mod">
          <ac:chgData name="CHENG-TAO YANG" userId="a700a87f8746c595" providerId="LiveId" clId="{F5552838-D601-4632-AC0B-3CE404805E34}" dt="2021-12-06T11:00:17.356" v="784" actId="1076"/>
          <ac:spMkLst>
            <pc:docMk/>
            <pc:sldMk cId="3033101285" sldId="822"/>
            <ac:spMk id="12" creationId="{918DF768-7FE3-4BCC-8A6A-9E5B4C4316EC}"/>
          </ac:spMkLst>
        </pc:spChg>
        <pc:spChg chg="mod">
          <ac:chgData name="CHENG-TAO YANG" userId="a700a87f8746c595" providerId="LiveId" clId="{F5552838-D601-4632-AC0B-3CE404805E34}" dt="2021-12-06T10:54:28.041" v="742" actId="20577"/>
          <ac:spMkLst>
            <pc:docMk/>
            <pc:sldMk cId="3033101285" sldId="822"/>
            <ac:spMk id="61442" creationId="{8C9343D5-7548-46F6-B6F9-68F12F2641B1}"/>
          </ac:spMkLst>
        </pc:spChg>
        <pc:spChg chg="del mod">
          <ac:chgData name="CHENG-TAO YANG" userId="a700a87f8746c595" providerId="LiveId" clId="{F5552838-D601-4632-AC0B-3CE404805E34}" dt="2021-12-06T10:54:34.423" v="745" actId="478"/>
          <ac:spMkLst>
            <pc:docMk/>
            <pc:sldMk cId="3033101285" sldId="822"/>
            <ac:spMk id="61443" creationId="{CA51A20D-7B21-4DE3-9B00-DB3F20415E59}"/>
          </ac:spMkLst>
        </pc:spChg>
        <pc:picChg chg="add mod">
          <ac:chgData name="CHENG-TAO YANG" userId="a700a87f8746c595" providerId="LiveId" clId="{F5552838-D601-4632-AC0B-3CE404805E34}" dt="2021-12-06T10:58:15.229" v="770" actId="1076"/>
          <ac:picMkLst>
            <pc:docMk/>
            <pc:sldMk cId="3033101285" sldId="822"/>
            <ac:picMk id="7" creationId="{7C3997A1-DAFE-4F41-A298-38CB5404698A}"/>
          </ac:picMkLst>
        </pc:picChg>
        <pc:picChg chg="add mod">
          <ac:chgData name="CHENG-TAO YANG" userId="a700a87f8746c595" providerId="LiveId" clId="{F5552838-D601-4632-AC0B-3CE404805E34}" dt="2021-12-06T10:58:26.301" v="772" actId="1076"/>
          <ac:picMkLst>
            <pc:docMk/>
            <pc:sldMk cId="3033101285" sldId="822"/>
            <ac:picMk id="8" creationId="{B3D965B9-21D3-46E0-97F9-22D15F23E4D8}"/>
          </ac:picMkLst>
        </pc:picChg>
        <pc:picChg chg="del">
          <ac:chgData name="CHENG-TAO YANG" userId="a700a87f8746c595" providerId="LiveId" clId="{F5552838-D601-4632-AC0B-3CE404805E34}" dt="2021-12-06T10:54:31.223" v="743" actId="478"/>
          <ac:picMkLst>
            <pc:docMk/>
            <pc:sldMk cId="3033101285" sldId="822"/>
            <ac:picMk id="61445" creationId="{04EE5708-5A4A-4218-AF4B-D856A2D4DBEF}"/>
          </ac:picMkLst>
        </pc:picChg>
      </pc:sldChg>
      <pc:sldChg chg="addSp modSp add mod">
        <pc:chgData name="CHENG-TAO YANG" userId="a700a87f8746c595" providerId="LiveId" clId="{F5552838-D601-4632-AC0B-3CE404805E34}" dt="2021-12-06T11:02:02.523" v="804" actId="1076"/>
        <pc:sldMkLst>
          <pc:docMk/>
          <pc:sldMk cId="2542048666" sldId="823"/>
        </pc:sldMkLst>
        <pc:spChg chg="add mod">
          <ac:chgData name="CHENG-TAO YANG" userId="a700a87f8746c595" providerId="LiveId" clId="{F5552838-D601-4632-AC0B-3CE404805E34}" dt="2021-12-06T11:01:59.332" v="803" actId="1076"/>
          <ac:spMkLst>
            <pc:docMk/>
            <pc:sldMk cId="2542048666" sldId="823"/>
            <ac:spMk id="7" creationId="{28166ECF-F20B-43A4-80E4-3B746EAF1ADF}"/>
          </ac:spMkLst>
        </pc:spChg>
        <pc:spChg chg="add mod">
          <ac:chgData name="CHENG-TAO YANG" userId="a700a87f8746c595" providerId="LiveId" clId="{F5552838-D601-4632-AC0B-3CE404805E34}" dt="2021-12-06T11:02:02.523" v="804" actId="1076"/>
          <ac:spMkLst>
            <pc:docMk/>
            <pc:sldMk cId="2542048666" sldId="823"/>
            <ac:spMk id="9" creationId="{78CA2073-CF63-4B99-B65E-7BBAB83D5342}"/>
          </ac:spMkLst>
        </pc:spChg>
        <pc:picChg chg="add mod">
          <ac:chgData name="CHENG-TAO YANG" userId="a700a87f8746c595" providerId="LiveId" clId="{F5552838-D601-4632-AC0B-3CE404805E34}" dt="2021-12-06T11:00:41.236" v="787" actId="14100"/>
          <ac:picMkLst>
            <pc:docMk/>
            <pc:sldMk cId="2542048666" sldId="823"/>
            <ac:picMk id="4" creationId="{9D080C79-3161-418A-98C7-4B1F6C2230FE}"/>
          </ac:picMkLst>
        </pc:picChg>
        <pc:picChg chg="add mod ord">
          <ac:chgData name="CHENG-TAO YANG" userId="a700a87f8746c595" providerId="LiveId" clId="{F5552838-D601-4632-AC0B-3CE404805E34}" dt="2021-12-06T11:01:02.464" v="794" actId="167"/>
          <ac:picMkLst>
            <pc:docMk/>
            <pc:sldMk cId="2542048666" sldId="823"/>
            <ac:picMk id="5" creationId="{AB130CA3-6C00-45FD-9006-70AF805BF4A0}"/>
          </ac:picMkLst>
        </pc:picChg>
      </pc:sldChg>
      <pc:sldChg chg="addSp modSp add mod">
        <pc:chgData name="CHENG-TAO YANG" userId="a700a87f8746c595" providerId="LiveId" clId="{F5552838-D601-4632-AC0B-3CE404805E34}" dt="2021-12-06T11:05:12.347" v="833" actId="1076"/>
        <pc:sldMkLst>
          <pc:docMk/>
          <pc:sldMk cId="951937992" sldId="824"/>
        </pc:sldMkLst>
        <pc:spChg chg="add mod">
          <ac:chgData name="CHENG-TAO YANG" userId="a700a87f8746c595" providerId="LiveId" clId="{F5552838-D601-4632-AC0B-3CE404805E34}" dt="2021-12-06T11:03:13.820" v="814" actId="1076"/>
          <ac:spMkLst>
            <pc:docMk/>
            <pc:sldMk cId="951937992" sldId="824"/>
            <ac:spMk id="6" creationId="{BF62D650-BF96-4269-B1D0-1FD4BDCEF57D}"/>
          </ac:spMkLst>
        </pc:spChg>
        <pc:spChg chg="add mod">
          <ac:chgData name="CHENG-TAO YANG" userId="a700a87f8746c595" providerId="LiveId" clId="{F5552838-D601-4632-AC0B-3CE404805E34}" dt="2021-12-06T11:05:12.347" v="833" actId="1076"/>
          <ac:spMkLst>
            <pc:docMk/>
            <pc:sldMk cId="951937992" sldId="824"/>
            <ac:spMk id="8" creationId="{CE171018-176D-4E40-863F-2DC22499A52A}"/>
          </ac:spMkLst>
        </pc:spChg>
        <pc:picChg chg="add mod">
          <ac:chgData name="CHENG-TAO YANG" userId="a700a87f8746c595" providerId="LiveId" clId="{F5552838-D601-4632-AC0B-3CE404805E34}" dt="2021-12-06T11:02:46.996" v="809" actId="1076"/>
          <ac:picMkLst>
            <pc:docMk/>
            <pc:sldMk cId="951937992" sldId="824"/>
            <ac:picMk id="4" creationId="{CD623A50-42A7-48A2-A8F3-3E0E49A61E31}"/>
          </ac:picMkLst>
        </pc:picChg>
      </pc:sldChg>
      <pc:sldChg chg="add del">
        <pc:chgData name="CHENG-TAO YANG" userId="a700a87f8746c595" providerId="LiveId" clId="{F5552838-D601-4632-AC0B-3CE404805E34}" dt="2021-12-06T11:06:49.953" v="849" actId="47"/>
        <pc:sldMkLst>
          <pc:docMk/>
          <pc:sldMk cId="4067454893" sldId="825"/>
        </pc:sldMkLst>
      </pc:sldChg>
      <pc:sldChg chg="add del">
        <pc:chgData name="CHENG-TAO YANG" userId="a700a87f8746c595" providerId="LiveId" clId="{F5552838-D601-4632-AC0B-3CE404805E34}" dt="2021-12-06T11:06:51.088" v="850" actId="47"/>
        <pc:sldMkLst>
          <pc:docMk/>
          <pc:sldMk cId="1377334294" sldId="826"/>
        </pc:sldMkLst>
      </pc:sldChg>
      <pc:sldChg chg="add del">
        <pc:chgData name="CHENG-TAO YANG" userId="a700a87f8746c595" providerId="LiveId" clId="{F5552838-D601-4632-AC0B-3CE404805E34}" dt="2021-12-06T11:06:51.898" v="851" actId="47"/>
        <pc:sldMkLst>
          <pc:docMk/>
          <pc:sldMk cId="3685338350" sldId="827"/>
        </pc:sldMkLst>
      </pc:sldChg>
      <pc:sldChg chg="addSp modSp add mod ord">
        <pc:chgData name="CHENG-TAO YANG" userId="a700a87f8746c595" providerId="LiveId" clId="{F5552838-D601-4632-AC0B-3CE404805E34}" dt="2021-12-06T10:59:13.788" v="775" actId="2711"/>
        <pc:sldMkLst>
          <pc:docMk/>
          <pc:sldMk cId="110958676" sldId="828"/>
        </pc:sldMkLst>
        <pc:spChg chg="add mod">
          <ac:chgData name="CHENG-TAO YANG" userId="a700a87f8746c595" providerId="LiveId" clId="{F5552838-D601-4632-AC0B-3CE404805E34}" dt="2021-12-06T10:59:13.788" v="775" actId="2711"/>
          <ac:spMkLst>
            <pc:docMk/>
            <pc:sldMk cId="110958676" sldId="828"/>
            <ac:spMk id="6" creationId="{76E63589-9813-4E6B-9651-20548962F05C}"/>
          </ac:spMkLst>
        </pc:spChg>
        <pc:picChg chg="add mod">
          <ac:chgData name="CHENG-TAO YANG" userId="a700a87f8746c595" providerId="LiveId" clId="{F5552838-D601-4632-AC0B-3CE404805E34}" dt="2021-12-06T10:57:16.164" v="757" actId="1076"/>
          <ac:picMkLst>
            <pc:docMk/>
            <pc:sldMk cId="110958676" sldId="828"/>
            <ac:picMk id="4" creationId="{D24AB850-FA05-414D-9094-6BF10CFF76CF}"/>
          </ac:picMkLst>
        </pc:picChg>
      </pc:sldChg>
      <pc:sldChg chg="addSp delSp modSp add mod">
        <pc:chgData name="CHENG-TAO YANG" userId="a700a87f8746c595" providerId="LiveId" clId="{F5552838-D601-4632-AC0B-3CE404805E34}" dt="2021-12-06T11:06:45.892" v="848" actId="2711"/>
        <pc:sldMkLst>
          <pc:docMk/>
          <pc:sldMk cId="2866306543" sldId="829"/>
        </pc:sldMkLst>
        <pc:spChg chg="mod">
          <ac:chgData name="CHENG-TAO YANG" userId="a700a87f8746c595" providerId="LiveId" clId="{F5552838-D601-4632-AC0B-3CE404805E34}" dt="2021-12-06T11:06:45.892" v="848" actId="2711"/>
          <ac:spMkLst>
            <pc:docMk/>
            <pc:sldMk cId="2866306543" sldId="829"/>
            <ac:spMk id="6" creationId="{BF62D650-BF96-4269-B1D0-1FD4BDCEF57D}"/>
          </ac:spMkLst>
        </pc:spChg>
        <pc:spChg chg="mod ord">
          <ac:chgData name="CHENG-TAO YANG" userId="a700a87f8746c595" providerId="LiveId" clId="{F5552838-D601-4632-AC0B-3CE404805E34}" dt="2021-12-06T11:06:19.779" v="845" actId="1076"/>
          <ac:spMkLst>
            <pc:docMk/>
            <pc:sldMk cId="2866306543" sldId="829"/>
            <ac:spMk id="8" creationId="{CE171018-176D-4E40-863F-2DC22499A52A}"/>
          </ac:spMkLst>
        </pc:spChg>
        <pc:picChg chg="del">
          <ac:chgData name="CHENG-TAO YANG" userId="a700a87f8746c595" providerId="LiveId" clId="{F5552838-D601-4632-AC0B-3CE404805E34}" dt="2021-12-06T11:05:21.421" v="835" actId="478"/>
          <ac:picMkLst>
            <pc:docMk/>
            <pc:sldMk cId="2866306543" sldId="829"/>
            <ac:picMk id="4" creationId="{CD623A50-42A7-48A2-A8F3-3E0E49A61E31}"/>
          </ac:picMkLst>
        </pc:picChg>
        <pc:picChg chg="add mod">
          <ac:chgData name="CHENG-TAO YANG" userId="a700a87f8746c595" providerId="LiveId" clId="{F5552838-D601-4632-AC0B-3CE404805E34}" dt="2021-12-06T11:05:58.475" v="841" actId="1076"/>
          <ac:picMkLst>
            <pc:docMk/>
            <pc:sldMk cId="2866306543" sldId="829"/>
            <ac:picMk id="7" creationId="{BBAA277F-E2D5-4A13-8E9F-41E4BFB096C5}"/>
          </ac:picMkLst>
        </pc:picChg>
      </pc:sldChg>
    </pc:docChg>
  </pc:docChgLst>
  <pc:docChgLst>
    <pc:chgData name="CHENG-TAO YANG" userId="a700a87f8746c595" providerId="LiveId" clId="{698E5D31-6AD3-4145-9F94-DAE827B1C30D}"/>
    <pc:docChg chg="undo custSel addSld delSld modSld sldOrd delMainMaster">
      <pc:chgData name="CHENG-TAO YANG" userId="a700a87f8746c595" providerId="LiveId" clId="{698E5D31-6AD3-4145-9F94-DAE827B1C30D}" dt="2022-03-07T08:29:27.350" v="4357" actId="1076"/>
      <pc:docMkLst>
        <pc:docMk/>
      </pc:docMkLst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249723569" sldId="256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54288064" sldId="257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3302633409" sldId="258"/>
        </pc:sldMkLst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4037118376" sldId="259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569326430" sldId="260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569326430" sldId="260"/>
            <ac:spMk id="3" creationId="{6D7AFEA1-4958-4302-9635-FA5861182AA2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167830451" sldId="261"/>
        </pc:sldMkLst>
      </pc:sldChg>
      <pc:sldChg chg="modSp del mod">
        <pc:chgData name="CHENG-TAO YANG" userId="a700a87f8746c595" providerId="LiveId" clId="{698E5D31-6AD3-4145-9F94-DAE827B1C30D}" dt="2022-03-07T08:14:44.886" v="4029" actId="47"/>
        <pc:sldMkLst>
          <pc:docMk/>
          <pc:sldMk cId="1282362447" sldId="262"/>
        </pc:sldMkLst>
        <pc:spChg chg="mod">
          <ac:chgData name="CHENG-TAO YANG" userId="a700a87f8746c595" providerId="LiveId" clId="{698E5D31-6AD3-4145-9F94-DAE827B1C30D}" dt="2022-03-07T07:58:55.183" v="3887"/>
          <ac:spMkLst>
            <pc:docMk/>
            <pc:sldMk cId="1282362447" sldId="262"/>
            <ac:spMk id="3" creationId="{2C26CC5E-832D-4980-9549-B02E4B49B7F4}"/>
          </ac:spMkLst>
        </pc:spChg>
      </pc:sldChg>
      <pc:sldChg chg="del">
        <pc:chgData name="CHENG-TAO YANG" userId="a700a87f8746c595" providerId="LiveId" clId="{698E5D31-6AD3-4145-9F94-DAE827B1C30D}" dt="2022-03-07T08:14:44.886" v="4029" actId="47"/>
        <pc:sldMkLst>
          <pc:docMk/>
          <pc:sldMk cId="965509041" sldId="263"/>
        </pc:sldMkLst>
      </pc:sldChg>
      <pc:sldChg chg="modSp del">
        <pc:chgData name="CHENG-TAO YANG" userId="a700a87f8746c595" providerId="LiveId" clId="{698E5D31-6AD3-4145-9F94-DAE827B1C30D}" dt="2022-03-07T08:14:44.886" v="4029" actId="47"/>
        <pc:sldMkLst>
          <pc:docMk/>
          <pc:sldMk cId="460299876" sldId="264"/>
        </pc:sldMkLst>
        <pc:spChg chg="mod">
          <ac:chgData name="CHENG-TAO YANG" userId="a700a87f8746c595" providerId="LiveId" clId="{698E5D31-6AD3-4145-9F94-DAE827B1C30D}" dt="2022-03-07T07:58:13.958" v="3885" actId="14100"/>
          <ac:spMkLst>
            <pc:docMk/>
            <pc:sldMk cId="460299876" sldId="264"/>
            <ac:spMk id="2" creationId="{93CBCBBE-B969-4285-85A4-C9F89DBFE2FC}"/>
          </ac:spMkLst>
        </pc:spChg>
      </pc:sldChg>
      <pc:sldChg chg="modSp mod">
        <pc:chgData name="CHENG-TAO YANG" userId="a700a87f8746c595" providerId="LiveId" clId="{698E5D31-6AD3-4145-9F94-DAE827B1C30D}" dt="2022-03-05T11:19:59.388" v="93" actId="14100"/>
        <pc:sldMkLst>
          <pc:docMk/>
          <pc:sldMk cId="0" sldId="685"/>
        </pc:sldMkLst>
        <pc:spChg chg="mod">
          <ac:chgData name="CHENG-TAO YANG" userId="a700a87f8746c595" providerId="LiveId" clId="{698E5D31-6AD3-4145-9F94-DAE827B1C30D}" dt="2022-03-05T11:19:59.388" v="93" actId="14100"/>
          <ac:spMkLst>
            <pc:docMk/>
            <pc:sldMk cId="0" sldId="685"/>
            <ac:spMk id="5" creationId="{98F4CE56-9F36-4B3A-9BBB-A78A44A64D83}"/>
          </ac:spMkLst>
        </pc:spChg>
        <pc:spChg chg="mod">
          <ac:chgData name="CHENG-TAO YANG" userId="a700a87f8746c595" providerId="LiveId" clId="{698E5D31-6AD3-4145-9F94-DAE827B1C30D}" dt="2022-03-05T11:19:35.589" v="52" actId="14100"/>
          <ac:spMkLst>
            <pc:docMk/>
            <pc:sldMk cId="0" sldId="685"/>
            <ac:spMk id="6" creationId="{3DCB3D05-B964-4D82-8BD8-0CDEAC0802C7}"/>
          </ac:spMkLst>
        </pc:spChg>
        <pc:spChg chg="mod">
          <ac:chgData name="CHENG-TAO YANG" userId="a700a87f8746c595" providerId="LiveId" clId="{698E5D31-6AD3-4145-9F94-DAE827B1C30D}" dt="2022-03-05T11:19:06.440" v="12" actId="20577"/>
          <ac:spMkLst>
            <pc:docMk/>
            <pc:sldMk cId="0" sldId="685"/>
            <ac:spMk id="21506" creationId="{96430468-DBC5-4E1D-9EE6-3FF3C54C5BB3}"/>
          </ac:spMkLst>
        </pc:spChg>
      </pc:sldChg>
      <pc:sldChg chg="modSp mod">
        <pc:chgData name="CHENG-TAO YANG" userId="a700a87f8746c595" providerId="LiveId" clId="{698E5D31-6AD3-4145-9F94-DAE827B1C30D}" dt="2022-03-07T06:57:23.748" v="3582" actId="20577"/>
        <pc:sldMkLst>
          <pc:docMk/>
          <pc:sldMk cId="0" sldId="708"/>
        </pc:sldMkLst>
        <pc:spChg chg="mod">
          <ac:chgData name="CHENG-TAO YANG" userId="a700a87f8746c595" providerId="LiveId" clId="{698E5D31-6AD3-4145-9F94-DAE827B1C30D}" dt="2022-03-07T06:57:23.748" v="3582" actId="20577"/>
          <ac:spMkLst>
            <pc:docMk/>
            <pc:sldMk cId="0" sldId="708"/>
            <ac:spMk id="12291" creationId="{65B2FA65-C71C-4C41-B5F7-C784498BA922}"/>
          </ac:spMkLst>
        </pc:spChg>
        <pc:spChg chg="mod">
          <ac:chgData name="CHENG-TAO YANG" userId="a700a87f8746c595" providerId="LiveId" clId="{698E5D31-6AD3-4145-9F94-DAE827B1C30D}" dt="2022-03-07T03:52:08.702" v="3436" actId="20577"/>
          <ac:spMkLst>
            <pc:docMk/>
            <pc:sldMk cId="0" sldId="708"/>
            <ac:spMk id="22530" creationId="{0B914979-A1B2-48A6-9A81-DBE95959288D}"/>
          </ac:spMkLst>
        </pc:spChg>
      </pc:sldChg>
      <pc:sldChg chg="addSp modSp mod ord">
        <pc:chgData name="CHENG-TAO YANG" userId="a700a87f8746c595" providerId="LiveId" clId="{698E5D31-6AD3-4145-9F94-DAE827B1C30D}" dt="2022-03-07T06:53:09.431" v="3555" actId="14100"/>
        <pc:sldMkLst>
          <pc:docMk/>
          <pc:sldMk cId="0" sldId="714"/>
        </pc:sldMkLst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0" creationId="{25F9C24D-4CA2-4B4B-9D77-8F786FA6D3C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1" creationId="{102DAB90-1CE1-44D6-B0A0-1057834C751C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2" creationId="{CD9B7F4D-D790-42FD-A301-B5352A7225FF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3" creationId="{784F49F7-2AB9-436D-AE7B-8E00201E509D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4" creationId="{D9F56074-74D8-485D-A6D5-FD4AB1893325}"/>
          </ac:spMkLst>
        </pc:spChg>
        <pc:spChg chg="mod">
          <ac:chgData name="CHENG-TAO YANG" userId="a700a87f8746c595" providerId="LiveId" clId="{698E5D31-6AD3-4145-9F94-DAE827B1C30D}" dt="2022-03-07T03:47:14.893" v="3306" actId="1076"/>
          <ac:spMkLst>
            <pc:docMk/>
            <pc:sldMk cId="0" sldId="714"/>
            <ac:spMk id="24585" creationId="{9F11C754-3847-4611-AEF8-A655F88A88F2}"/>
          </ac:spMkLst>
        </pc:spChg>
        <pc:picChg chg="add mod">
          <ac:chgData name="CHENG-TAO YANG" userId="a700a87f8746c595" providerId="LiveId" clId="{698E5D31-6AD3-4145-9F94-DAE827B1C30D}" dt="2022-03-07T06:53:09.431" v="3555" actId="14100"/>
          <ac:picMkLst>
            <pc:docMk/>
            <pc:sldMk cId="0" sldId="714"/>
            <ac:picMk id="3" creationId="{236E9123-ADB3-48BC-9250-756568182265}"/>
          </ac:picMkLst>
        </pc:picChg>
        <pc:picChg chg="add mod">
          <ac:chgData name="CHENG-TAO YANG" userId="a700a87f8746c595" providerId="LiveId" clId="{698E5D31-6AD3-4145-9F94-DAE827B1C30D}" dt="2022-03-07T06:53:09.028" v="3554" actId="14100"/>
          <ac:picMkLst>
            <pc:docMk/>
            <pc:sldMk cId="0" sldId="714"/>
            <ac:picMk id="5" creationId="{8BBFBEF4-6FAE-4F36-BF80-93563A4FA9FF}"/>
          </ac:picMkLst>
        </pc:picChg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17"/>
        </pc:sldMkLst>
      </pc:sldChg>
      <pc:sldChg chg="addSp delSp modSp mod">
        <pc:chgData name="CHENG-TAO YANG" userId="a700a87f8746c595" providerId="LiveId" clId="{698E5D31-6AD3-4145-9F94-DAE827B1C30D}" dt="2022-03-07T08:03:22.002" v="3954" actId="113"/>
        <pc:sldMkLst>
          <pc:docMk/>
          <pc:sldMk cId="0" sldId="743"/>
        </pc:sldMkLst>
        <pc:spChg chg="del">
          <ac:chgData name="CHENG-TAO YANG" userId="a700a87f8746c595" providerId="LiveId" clId="{698E5D31-6AD3-4145-9F94-DAE827B1C30D}" dt="2022-03-07T07:01:23.213" v="3606" actId="478"/>
          <ac:spMkLst>
            <pc:docMk/>
            <pc:sldMk cId="0" sldId="743"/>
            <ac:spMk id="4" creationId="{17AA88AF-800B-40F1-894A-90A2AB5A1421}"/>
          </ac:spMkLst>
        </pc:spChg>
        <pc:spChg chg="add del mod">
          <ac:chgData name="CHENG-TAO YANG" userId="a700a87f8746c595" providerId="LiveId" clId="{698E5D31-6AD3-4145-9F94-DAE827B1C30D}" dt="2022-03-07T07:02:47.892" v="3620" actId="478"/>
          <ac:spMkLst>
            <pc:docMk/>
            <pc:sldMk cId="0" sldId="743"/>
            <ac:spMk id="6" creationId="{F49BDD20-8020-4B6A-A36B-A7B22634ADD8}"/>
          </ac:spMkLst>
        </pc:spChg>
        <pc:spChg chg="add mod">
          <ac:chgData name="CHENG-TAO YANG" userId="a700a87f8746c595" providerId="LiveId" clId="{698E5D31-6AD3-4145-9F94-DAE827B1C30D}" dt="2022-03-07T07:03:23.169" v="3624" actId="1076"/>
          <ac:spMkLst>
            <pc:docMk/>
            <pc:sldMk cId="0" sldId="743"/>
            <ac:spMk id="7" creationId="{4643178F-AA13-4002-BFF4-DD9A65A95797}"/>
          </ac:spMkLst>
        </pc:spChg>
        <pc:spChg chg="add mod">
          <ac:chgData name="CHENG-TAO YANG" userId="a700a87f8746c595" providerId="LiveId" clId="{698E5D31-6AD3-4145-9F94-DAE827B1C30D}" dt="2022-03-07T07:06:14.402" v="3651" actId="207"/>
          <ac:spMkLst>
            <pc:docMk/>
            <pc:sldMk cId="0" sldId="743"/>
            <ac:spMk id="9" creationId="{844BC104-075C-45EC-8578-22B9454D4826}"/>
          </ac:spMkLst>
        </pc:spChg>
        <pc:spChg chg="add mod">
          <ac:chgData name="CHENG-TAO YANG" userId="a700a87f8746c595" providerId="LiveId" clId="{698E5D31-6AD3-4145-9F94-DAE827B1C30D}" dt="2022-03-07T08:03:22.002" v="3954" actId="113"/>
          <ac:spMkLst>
            <pc:docMk/>
            <pc:sldMk cId="0" sldId="743"/>
            <ac:spMk id="12" creationId="{015AE76B-5373-4639-ACF2-7A878236F083}"/>
          </ac:spMkLst>
        </pc:spChg>
        <pc:spChg chg="add mod">
          <ac:chgData name="CHENG-TAO YANG" userId="a700a87f8746c595" providerId="LiveId" clId="{698E5D31-6AD3-4145-9F94-DAE827B1C30D}" dt="2022-03-07T07:04:29.633" v="3646" actId="1076"/>
          <ac:spMkLst>
            <pc:docMk/>
            <pc:sldMk cId="0" sldId="743"/>
            <ac:spMk id="13" creationId="{BD6EB1B0-BF33-4E6E-9D75-C8E1CA33B365}"/>
          </ac:spMkLst>
        </pc:spChg>
        <pc:spChg chg="add mod">
          <ac:chgData name="CHENG-TAO YANG" userId="a700a87f8746c595" providerId="LiveId" clId="{698E5D31-6AD3-4145-9F94-DAE827B1C30D}" dt="2022-03-07T07:07:08.941" v="3688" actId="255"/>
          <ac:spMkLst>
            <pc:docMk/>
            <pc:sldMk cId="0" sldId="743"/>
            <ac:spMk id="14" creationId="{460BA56C-7DB7-4AED-9728-BF0BD215C1DD}"/>
          </ac:spMkLst>
        </pc:spChg>
        <pc:spChg chg="mod">
          <ac:chgData name="CHENG-TAO YANG" userId="a700a87f8746c595" providerId="LiveId" clId="{698E5D31-6AD3-4145-9F94-DAE827B1C30D}" dt="2022-03-07T07:00:12.022" v="3601" actId="20577"/>
          <ac:spMkLst>
            <pc:docMk/>
            <pc:sldMk cId="0" sldId="743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02:40.465" v="3619" actId="1076"/>
          <ac:picMkLst>
            <pc:docMk/>
            <pc:sldMk cId="0" sldId="743"/>
            <ac:picMk id="3" creationId="{29304B30-876B-409D-90FC-437488F05DB0}"/>
          </ac:picMkLst>
        </pc:picChg>
        <pc:picChg chg="del">
          <ac:chgData name="CHENG-TAO YANG" userId="a700a87f8746c595" providerId="LiveId" clId="{698E5D31-6AD3-4145-9F94-DAE827B1C30D}" dt="2022-03-07T06:58:17.805" v="3583" actId="478"/>
          <ac:picMkLst>
            <pc:docMk/>
            <pc:sldMk cId="0" sldId="743"/>
            <ac:picMk id="25604" creationId="{20FDA7BA-261E-45A9-8C80-B4E17FAA897D}"/>
          </ac:picMkLst>
        </pc:picChg>
      </pc:sldChg>
      <pc:sldChg chg="modSp mod">
        <pc:chgData name="CHENG-TAO YANG" userId="a700a87f8746c595" providerId="LiveId" clId="{698E5D31-6AD3-4145-9F94-DAE827B1C30D}" dt="2022-03-07T08:04:07.471" v="3963" actId="1076"/>
        <pc:sldMkLst>
          <pc:docMk/>
          <pc:sldMk cId="0" sldId="745"/>
        </pc:sldMkLst>
        <pc:spChg chg="mod">
          <ac:chgData name="CHENG-TAO YANG" userId="a700a87f8746c595" providerId="LiveId" clId="{698E5D31-6AD3-4145-9F94-DAE827B1C30D}" dt="2022-03-07T07:26:55.027" v="3832" actId="20577"/>
          <ac:spMkLst>
            <pc:docMk/>
            <pc:sldMk cId="0" sldId="745"/>
            <ac:spMk id="31746" creationId="{402AEF9D-236A-4F65-A8FA-B2BF84B01723}"/>
          </ac:spMkLst>
        </pc:spChg>
        <pc:picChg chg="mod">
          <ac:chgData name="CHENG-TAO YANG" userId="a700a87f8746c595" providerId="LiveId" clId="{698E5D31-6AD3-4145-9F94-DAE827B1C30D}" dt="2022-03-07T08:04:07.471" v="3963" actId="1076"/>
          <ac:picMkLst>
            <pc:docMk/>
            <pc:sldMk cId="0" sldId="745"/>
            <ac:picMk id="2" creationId="{F6BE8713-90C1-43B2-A64C-A7DF6C97CBAC}"/>
          </ac:picMkLst>
        </pc:picChg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5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1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2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4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5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6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69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0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73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4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5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6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7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8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79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0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1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2"/>
        </pc:sldMkLst>
      </pc:sldChg>
      <pc:sldChg chg="del">
        <pc:chgData name="CHENG-TAO YANG" userId="a700a87f8746c595" providerId="LiveId" clId="{698E5D31-6AD3-4145-9F94-DAE827B1C30D}" dt="2022-03-07T06:58:44.063" v="3584" actId="47"/>
        <pc:sldMkLst>
          <pc:docMk/>
          <pc:sldMk cId="0" sldId="783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0" sldId="784"/>
        </pc:sldMkLst>
      </pc:sldChg>
      <pc:sldChg chg="del">
        <pc:chgData name="CHENG-TAO YANG" userId="a700a87f8746c595" providerId="LiveId" clId="{698E5D31-6AD3-4145-9F94-DAE827B1C30D}" dt="2022-03-07T03:58:13.607" v="3497" actId="47"/>
        <pc:sldMkLst>
          <pc:docMk/>
          <pc:sldMk cId="0" sldId="785"/>
        </pc:sldMkLst>
      </pc:sldChg>
      <pc:sldChg chg="del">
        <pc:chgData name="CHENG-TAO YANG" userId="a700a87f8746c595" providerId="LiveId" clId="{698E5D31-6AD3-4145-9F94-DAE827B1C30D}" dt="2022-03-07T03:47:30.964" v="3307" actId="47"/>
        <pc:sldMkLst>
          <pc:docMk/>
          <pc:sldMk cId="0" sldId="786"/>
        </pc:sldMkLst>
      </pc:sldChg>
      <pc:sldChg chg="del">
        <pc:chgData name="CHENG-TAO YANG" userId="a700a87f8746c595" providerId="LiveId" clId="{698E5D31-6AD3-4145-9F94-DAE827B1C30D}" dt="2022-03-07T03:47:35.962" v="3308" actId="47"/>
        <pc:sldMkLst>
          <pc:docMk/>
          <pc:sldMk cId="0" sldId="787"/>
        </pc:sldMkLst>
      </pc:sldChg>
      <pc:sldChg chg="add del">
        <pc:chgData name="CHENG-TAO YANG" userId="a700a87f8746c595" providerId="LiveId" clId="{698E5D31-6AD3-4145-9F94-DAE827B1C30D}" dt="2022-03-07T07:59:34.673" v="3889" actId="47"/>
        <pc:sldMkLst>
          <pc:docMk/>
          <pc:sldMk cId="0" sldId="789"/>
        </pc:sldMkLst>
      </pc:sldChg>
      <pc:sldChg chg="addSp delSp modSp mod">
        <pc:chgData name="CHENG-TAO YANG" userId="a700a87f8746c595" providerId="LiveId" clId="{698E5D31-6AD3-4145-9F94-DAE827B1C30D}" dt="2022-03-07T08:11:59.895" v="4026" actId="14100"/>
        <pc:sldMkLst>
          <pc:docMk/>
          <pc:sldMk cId="0" sldId="790"/>
        </pc:sldMkLst>
        <pc:spChg chg="add del mod">
          <ac:chgData name="CHENG-TAO YANG" userId="a700a87f8746c595" providerId="LiveId" clId="{698E5D31-6AD3-4145-9F94-DAE827B1C30D}" dt="2022-03-07T08:03:52.715" v="3962" actId="478"/>
          <ac:spMkLst>
            <pc:docMk/>
            <pc:sldMk cId="0" sldId="790"/>
            <ac:spMk id="8" creationId="{290A09E6-52B2-40B2-92C1-A8DFCFDC9A05}"/>
          </ac:spMkLst>
        </pc:spChg>
        <pc:spChg chg="add mod">
          <ac:chgData name="CHENG-TAO YANG" userId="a700a87f8746c595" providerId="LiveId" clId="{698E5D31-6AD3-4145-9F94-DAE827B1C30D}" dt="2022-03-07T08:03:50.250" v="3961"/>
          <ac:spMkLst>
            <pc:docMk/>
            <pc:sldMk cId="0" sldId="790"/>
            <ac:spMk id="11" creationId="{77F3A7DB-C8EB-460D-AB28-F21B6BDF8C0C}"/>
          </ac:spMkLst>
        </pc:spChg>
        <pc:spChg chg="add mod">
          <ac:chgData name="CHENG-TAO YANG" userId="a700a87f8746c595" providerId="LiveId" clId="{698E5D31-6AD3-4145-9F94-DAE827B1C30D}" dt="2022-03-07T08:11:59.895" v="4026" actId="14100"/>
          <ac:spMkLst>
            <pc:docMk/>
            <pc:sldMk cId="0" sldId="790"/>
            <ac:spMk id="12" creationId="{B71BFECD-54DD-4F32-A006-1CCC0572379D}"/>
          </ac:spMkLst>
        </pc:spChg>
        <pc:spChg chg="mod">
          <ac:chgData name="CHENG-TAO YANG" userId="a700a87f8746c595" providerId="LiveId" clId="{698E5D31-6AD3-4145-9F94-DAE827B1C30D}" dt="2022-03-07T08:06:11.362" v="4010" actId="20577"/>
          <ac:spMkLst>
            <pc:docMk/>
            <pc:sldMk cId="0" sldId="790"/>
            <ac:spMk id="34818" creationId="{F3B892F2-8ED9-46E4-B1BF-2CFC2466DA77}"/>
          </ac:spMkLst>
        </pc:spChg>
        <pc:picChg chg="add mod">
          <ac:chgData name="CHENG-TAO YANG" userId="a700a87f8746c595" providerId="LiveId" clId="{698E5D31-6AD3-4145-9F94-DAE827B1C30D}" dt="2022-03-07T08:05:55.022" v="3972" actId="14100"/>
          <ac:picMkLst>
            <pc:docMk/>
            <pc:sldMk cId="0" sldId="790"/>
            <ac:picMk id="3" creationId="{1D28B7EE-383F-4E79-8221-8CB17CF70B28}"/>
          </ac:picMkLst>
        </pc:picChg>
        <pc:picChg chg="del">
          <ac:chgData name="CHENG-TAO YANG" userId="a700a87f8746c595" providerId="LiveId" clId="{698E5D31-6AD3-4145-9F94-DAE827B1C30D}" dt="2022-03-07T08:02:07.936" v="3947" actId="478"/>
          <ac:picMkLst>
            <pc:docMk/>
            <pc:sldMk cId="0" sldId="790"/>
            <ac:picMk id="34820" creationId="{6D86A178-E042-49CB-ABCF-E43AA8C7DC20}"/>
          </ac:picMkLst>
        </pc:picChg>
        <pc:picChg chg="del">
          <ac:chgData name="CHENG-TAO YANG" userId="a700a87f8746c595" providerId="LiveId" clId="{698E5D31-6AD3-4145-9F94-DAE827B1C30D}" dt="2022-03-07T08:02:08.760" v="3948" actId="478"/>
          <ac:picMkLst>
            <pc:docMk/>
            <pc:sldMk cId="0" sldId="790"/>
            <ac:picMk id="34821" creationId="{88A72548-3830-46A4-87A4-777B0D52783D}"/>
          </ac:picMkLst>
        </pc:picChg>
        <pc:picChg chg="del">
          <ac:chgData name="CHENG-TAO YANG" userId="a700a87f8746c595" providerId="LiveId" clId="{698E5D31-6AD3-4145-9F94-DAE827B1C30D}" dt="2022-03-07T08:02:06.521" v="3945" actId="478"/>
          <ac:picMkLst>
            <pc:docMk/>
            <pc:sldMk cId="0" sldId="790"/>
            <ac:picMk id="34822" creationId="{94FC8EE4-E15B-4C15-9BC7-F8A448B055BF}"/>
          </ac:picMkLst>
        </pc:picChg>
        <pc:picChg chg="del">
          <ac:chgData name="CHENG-TAO YANG" userId="a700a87f8746c595" providerId="LiveId" clId="{698E5D31-6AD3-4145-9F94-DAE827B1C30D}" dt="2022-03-07T08:02:07.334" v="3946" actId="478"/>
          <ac:picMkLst>
            <pc:docMk/>
            <pc:sldMk cId="0" sldId="790"/>
            <ac:picMk id="34823" creationId="{895F0FCB-37EC-4EFD-8795-6005AEF9B523}"/>
          </ac:picMkLst>
        </pc:picChg>
      </pc:sldChg>
      <pc:sldChg chg="del">
        <pc:chgData name="CHENG-TAO YANG" userId="a700a87f8746c595" providerId="LiveId" clId="{698E5D31-6AD3-4145-9F94-DAE827B1C30D}" dt="2022-03-07T07:51:33.495" v="3878" actId="47"/>
        <pc:sldMkLst>
          <pc:docMk/>
          <pc:sldMk cId="0" sldId="791"/>
        </pc:sldMkLst>
      </pc:sldChg>
      <pc:sldChg chg="addSp delSp modSp mod">
        <pc:chgData name="CHENG-TAO YANG" userId="a700a87f8746c595" providerId="LiveId" clId="{698E5D31-6AD3-4145-9F94-DAE827B1C30D}" dt="2022-03-07T08:12:08.960" v="4028" actId="1076"/>
        <pc:sldMkLst>
          <pc:docMk/>
          <pc:sldMk cId="0" sldId="792"/>
        </pc:sldMkLst>
        <pc:spChg chg="add mod">
          <ac:chgData name="CHENG-TAO YANG" userId="a700a87f8746c595" providerId="LiveId" clId="{698E5D31-6AD3-4145-9F94-DAE827B1C30D}" dt="2022-03-07T08:11:09.358" v="4019"/>
          <ac:spMkLst>
            <pc:docMk/>
            <pc:sldMk cId="0" sldId="792"/>
            <ac:spMk id="8" creationId="{B0F5B518-7186-44E8-94C5-B74AA51C9A99}"/>
          </ac:spMkLst>
        </pc:spChg>
        <pc:spChg chg="add mod">
          <ac:chgData name="CHENG-TAO YANG" userId="a700a87f8746c595" providerId="LiveId" clId="{698E5D31-6AD3-4145-9F94-DAE827B1C30D}" dt="2022-03-07T08:12:08.960" v="4028" actId="1076"/>
          <ac:spMkLst>
            <pc:docMk/>
            <pc:sldMk cId="0" sldId="792"/>
            <ac:spMk id="11" creationId="{41AB24B8-EFE3-4EDE-904E-2FA94305870A}"/>
          </ac:spMkLst>
        </pc:spChg>
        <pc:picChg chg="add mod ord">
          <ac:chgData name="CHENG-TAO YANG" userId="a700a87f8746c595" providerId="LiveId" clId="{698E5D31-6AD3-4145-9F94-DAE827B1C30D}" dt="2022-03-07T08:11:50.911" v="4025" actId="1076"/>
          <ac:picMkLst>
            <pc:docMk/>
            <pc:sldMk cId="0" sldId="792"/>
            <ac:picMk id="3" creationId="{CB43C81F-0A9C-4CD4-B868-5F457E753EA0}"/>
          </ac:picMkLst>
        </pc:picChg>
        <pc:picChg chg="add mod">
          <ac:chgData name="CHENG-TAO YANG" userId="a700a87f8746c595" providerId="LiveId" clId="{698E5D31-6AD3-4145-9F94-DAE827B1C30D}" dt="2022-03-07T08:11:41.262" v="4023" actId="14100"/>
          <ac:picMkLst>
            <pc:docMk/>
            <pc:sldMk cId="0" sldId="792"/>
            <ac:picMk id="5" creationId="{D249D73A-BDC2-436A-BC0F-81BEB7FE218B}"/>
          </ac:picMkLst>
        </pc:picChg>
        <pc:picChg chg="del mod">
          <ac:chgData name="CHENG-TAO YANG" userId="a700a87f8746c595" providerId="LiveId" clId="{698E5D31-6AD3-4145-9F94-DAE827B1C30D}" dt="2022-03-07T08:10:58.906" v="4018" actId="478"/>
          <ac:picMkLst>
            <pc:docMk/>
            <pc:sldMk cId="0" sldId="792"/>
            <ac:picMk id="36868" creationId="{4C7DE855-3A95-40B1-9EE5-3ECFE1205639}"/>
          </ac:picMkLst>
        </pc:picChg>
        <pc:picChg chg="del">
          <ac:chgData name="CHENG-TAO YANG" userId="a700a87f8746c595" providerId="LiveId" clId="{698E5D31-6AD3-4145-9F94-DAE827B1C30D}" dt="2022-03-07T08:10:05.296" v="4011" actId="478"/>
          <ac:picMkLst>
            <pc:docMk/>
            <pc:sldMk cId="0" sldId="792"/>
            <ac:picMk id="36869" creationId="{7687D98A-C423-4796-9DAB-85322D78DCFE}"/>
          </ac:picMkLst>
        </pc:picChg>
      </pc:sldChg>
      <pc:sldChg chg="modSp mod">
        <pc:chgData name="CHENG-TAO YANG" userId="a700a87f8746c595" providerId="LiveId" clId="{698E5D31-6AD3-4145-9F94-DAE827B1C30D}" dt="2022-03-07T08:00:48.058" v="3944" actId="20577"/>
        <pc:sldMkLst>
          <pc:docMk/>
          <pc:sldMk cId="0" sldId="793"/>
        </pc:sldMkLst>
        <pc:spChg chg="mod">
          <ac:chgData name="CHENG-TAO YANG" userId="a700a87f8746c595" providerId="LiveId" clId="{698E5D31-6AD3-4145-9F94-DAE827B1C30D}" dt="2022-03-07T08:00:48.058" v="3944" actId="20577"/>
          <ac:spMkLst>
            <pc:docMk/>
            <pc:sldMk cId="0" sldId="793"/>
            <ac:spMk id="37891" creationId="{7138388C-7A7A-49E9-BD49-C32A0396FE06}"/>
          </ac:spMkLst>
        </pc:spChg>
      </pc:sldChg>
      <pc:sldChg chg="modSp mod ord">
        <pc:chgData name="CHENG-TAO YANG" userId="a700a87f8746c595" providerId="LiveId" clId="{698E5D31-6AD3-4145-9F94-DAE827B1C30D}" dt="2022-03-07T07:27:03.765" v="3838" actId="120"/>
        <pc:sldMkLst>
          <pc:docMk/>
          <pc:sldMk cId="3532913286" sldId="794"/>
        </pc:sldMkLst>
        <pc:spChg chg="mod">
          <ac:chgData name="CHENG-TAO YANG" userId="a700a87f8746c595" providerId="LiveId" clId="{698E5D31-6AD3-4145-9F94-DAE827B1C30D}" dt="2022-03-07T07:27:03.765" v="3838" actId="120"/>
          <ac:spMkLst>
            <pc:docMk/>
            <pc:sldMk cId="3532913286" sldId="794"/>
            <ac:spMk id="31746" creationId="{402AEF9D-236A-4F65-A8FA-B2BF84B01723}"/>
          </ac:spMkLst>
        </pc:spChg>
        <pc:spChg chg="mod">
          <ac:chgData name="CHENG-TAO YANG" userId="a700a87f8746c595" providerId="LiveId" clId="{698E5D31-6AD3-4145-9F94-DAE827B1C30D}" dt="2022-03-07T07:26:02.440" v="3813" actId="207"/>
          <ac:spMkLst>
            <pc:docMk/>
            <pc:sldMk cId="3532913286" sldId="794"/>
            <ac:spMk id="31747" creationId="{006F9163-36D8-439D-80FB-2503EA09CCC6}"/>
          </ac:spMkLst>
        </pc:spChg>
      </pc:sldChg>
      <pc:sldChg chg="del">
        <pc:chgData name="CHENG-TAO YANG" userId="a700a87f8746c595" providerId="LiveId" clId="{698E5D31-6AD3-4145-9F94-DAE827B1C30D}" dt="2022-03-07T07:50:07.031" v="3877" actId="47"/>
        <pc:sldMkLst>
          <pc:docMk/>
          <pc:sldMk cId="220696790" sldId="797"/>
        </pc:sldMkLst>
      </pc:sldChg>
      <pc:sldChg chg="del">
        <pc:chgData name="CHENG-TAO YANG" userId="a700a87f8746c595" providerId="LiveId" clId="{698E5D31-6AD3-4145-9F94-DAE827B1C30D}" dt="2022-03-07T07:59:58.199" v="3890" actId="47"/>
        <pc:sldMkLst>
          <pc:docMk/>
          <pc:sldMk cId="2340644487" sldId="803"/>
        </pc:sldMkLst>
      </pc:sldChg>
      <pc:sldChg chg="addSp delSp modSp mod modClrScheme chgLayout">
        <pc:chgData name="CHENG-TAO YANG" userId="a700a87f8746c595" providerId="LiveId" clId="{698E5D31-6AD3-4145-9F94-DAE827B1C30D}" dt="2022-03-07T03:00:22.168" v="1013" actId="1076"/>
        <pc:sldMkLst>
          <pc:docMk/>
          <pc:sldMk cId="2473229004" sldId="805"/>
        </pc:sldMkLst>
        <pc:spChg chg="del mod ord">
          <ac:chgData name="CHENG-TAO YANG" userId="a700a87f8746c595" providerId="LiveId" clId="{698E5D31-6AD3-4145-9F94-DAE827B1C30D}" dt="2022-03-07T02:30:15.362" v="619" actId="478"/>
          <ac:spMkLst>
            <pc:docMk/>
            <pc:sldMk cId="2473229004" sldId="805"/>
            <ac:spMk id="2" creationId="{57870630-EBE6-46BA-8E9D-FDAD37013DB6}"/>
          </ac:spMkLst>
        </pc:spChg>
        <pc:spChg chg="mod ord">
          <ac:chgData name="CHENG-TAO YANG" userId="a700a87f8746c595" providerId="LiveId" clId="{698E5D31-6AD3-4145-9F94-DAE827B1C30D}" dt="2022-03-07T02:30:00.596" v="617" actId="700"/>
          <ac:spMkLst>
            <pc:docMk/>
            <pc:sldMk cId="2473229004" sldId="805"/>
            <ac:spMk id="4" creationId="{3FF45233-5F39-4882-8776-F2E451E137B0}"/>
          </ac:spMkLst>
        </pc:spChg>
        <pc:spChg chg="add mod">
          <ac:chgData name="CHENG-TAO YANG" userId="a700a87f8746c595" providerId="LiveId" clId="{698E5D31-6AD3-4145-9F94-DAE827B1C30D}" dt="2022-03-07T02:23:31.026" v="457" actId="1036"/>
          <ac:spMkLst>
            <pc:docMk/>
            <pc:sldMk cId="2473229004" sldId="805"/>
            <ac:spMk id="13" creationId="{0AEA5A2C-493E-4A7C-85F4-D86692DBA4ED}"/>
          </ac:spMkLst>
        </pc:spChg>
        <pc:spChg chg="add mod">
          <ac:chgData name="CHENG-TAO YANG" userId="a700a87f8746c595" providerId="LiveId" clId="{698E5D31-6AD3-4145-9F94-DAE827B1C30D}" dt="2022-03-07T02:23:26.924" v="451" actId="1076"/>
          <ac:spMkLst>
            <pc:docMk/>
            <pc:sldMk cId="2473229004" sldId="805"/>
            <ac:spMk id="16" creationId="{C863443C-D9FB-472C-B959-3476952B5962}"/>
          </ac:spMkLst>
        </pc:spChg>
        <pc:spChg chg="add mod">
          <ac:chgData name="CHENG-TAO YANG" userId="a700a87f8746c595" providerId="LiveId" clId="{698E5D31-6AD3-4145-9F94-DAE827B1C30D}" dt="2022-03-07T02:30:51.137" v="626" actId="1076"/>
          <ac:spMkLst>
            <pc:docMk/>
            <pc:sldMk cId="2473229004" sldId="805"/>
            <ac:spMk id="18" creationId="{7B375F5A-7BA9-4B99-B013-09765702C6D4}"/>
          </ac:spMkLst>
        </pc:spChg>
        <pc:spChg chg="add mod topLvl">
          <ac:chgData name="CHENG-TAO YANG" userId="a700a87f8746c595" providerId="LiveId" clId="{698E5D31-6AD3-4145-9F94-DAE827B1C30D}" dt="2022-03-07T02:57:35.930" v="1010" actId="255"/>
          <ac:spMkLst>
            <pc:docMk/>
            <pc:sldMk cId="2473229004" sldId="805"/>
            <ac:spMk id="19" creationId="{93821E46-6EA6-49F8-AE24-0F4D25F6C35E}"/>
          </ac:spMkLst>
        </pc:spChg>
        <pc:spChg chg="add mod">
          <ac:chgData name="CHENG-TAO YANG" userId="a700a87f8746c595" providerId="LiveId" clId="{698E5D31-6AD3-4145-9F94-DAE827B1C30D}" dt="2022-03-07T02:45:34.091" v="879" actId="164"/>
          <ac:spMkLst>
            <pc:docMk/>
            <pc:sldMk cId="2473229004" sldId="805"/>
            <ac:spMk id="22" creationId="{654677D4-F263-4FC2-8E20-D31A9D6A2DED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5" creationId="{435F2B1C-B396-427C-8A8B-469FF131546A}"/>
          </ac:spMkLst>
        </pc:spChg>
        <pc:spChg chg="add mod">
          <ac:chgData name="CHENG-TAO YANG" userId="a700a87f8746c595" providerId="LiveId" clId="{698E5D31-6AD3-4145-9F94-DAE827B1C30D}" dt="2022-03-07T02:45:25.899" v="877" actId="164"/>
          <ac:spMkLst>
            <pc:docMk/>
            <pc:sldMk cId="2473229004" sldId="805"/>
            <ac:spMk id="27" creationId="{F2720E75-5C87-46B5-8474-7793F2517E6A}"/>
          </ac:spMkLst>
        </pc:spChg>
        <pc:spChg chg="add del mod">
          <ac:chgData name="CHENG-TAO YANG" userId="a700a87f8746c595" providerId="LiveId" clId="{698E5D31-6AD3-4145-9F94-DAE827B1C30D}" dt="2022-03-07T02:47:21.607" v="929"/>
          <ac:spMkLst>
            <pc:docMk/>
            <pc:sldMk cId="2473229004" sldId="805"/>
            <ac:spMk id="31" creationId="{BA273480-DD2C-4392-9EAD-9D6C824B869C}"/>
          </ac:spMkLst>
        </pc:spChg>
        <pc:spChg chg="mod topLvl">
          <ac:chgData name="CHENG-TAO YANG" userId="a700a87f8746c595" providerId="LiveId" clId="{698E5D31-6AD3-4145-9F94-DAE827B1C30D}" dt="2022-03-07T02:57:31.592" v="1009" actId="255"/>
          <ac:spMkLst>
            <pc:docMk/>
            <pc:sldMk cId="2473229004" sldId="805"/>
            <ac:spMk id="34" creationId="{5D4479C5-8DD8-41FB-A0EE-C157760F9B99}"/>
          </ac:spMkLst>
        </pc:spChg>
        <pc:spChg chg="add mod">
          <ac:chgData name="CHENG-TAO YANG" userId="a700a87f8746c595" providerId="LiveId" clId="{698E5D31-6AD3-4145-9F94-DAE827B1C30D}" dt="2022-03-07T02:57:26.728" v="1008" actId="255"/>
          <ac:spMkLst>
            <pc:docMk/>
            <pc:sldMk cId="2473229004" sldId="805"/>
            <ac:spMk id="38" creationId="{6DCAC7D6-899E-48DF-A9D1-A2767D465F44}"/>
          </ac:spMkLst>
        </pc:spChg>
        <pc:grpChg chg="add mod">
          <ac:chgData name="CHENG-TAO YANG" userId="a700a87f8746c595" providerId="LiveId" clId="{698E5D31-6AD3-4145-9F94-DAE827B1C30D}" dt="2022-03-07T02:30:51.137" v="626" actId="1076"/>
          <ac:grpSpMkLst>
            <pc:docMk/>
            <pc:sldMk cId="2473229004" sldId="805"/>
            <ac:grpSpMk id="17" creationId="{E2B2CD91-2AC4-407C-ABE3-D48A88F4EC19}"/>
          </ac:grpSpMkLst>
        </pc:grpChg>
        <pc:grpChg chg="add del mod">
          <ac:chgData name="CHENG-TAO YANG" userId="a700a87f8746c595" providerId="LiveId" clId="{698E5D31-6AD3-4145-9F94-DAE827B1C30D}" dt="2022-03-07T02:47:38.588" v="931" actId="165"/>
          <ac:grpSpMkLst>
            <pc:docMk/>
            <pc:sldMk cId="2473229004" sldId="805"/>
            <ac:grpSpMk id="21" creationId="{C23ABF52-C72E-4B9C-8AE0-F76B3B92488C}"/>
          </ac:grpSpMkLst>
        </pc:grpChg>
        <pc:grpChg chg="add mod">
          <ac:chgData name="CHENG-TAO YANG" userId="a700a87f8746c595" providerId="LiveId" clId="{698E5D31-6AD3-4145-9F94-DAE827B1C30D}" dt="2022-03-07T02:45:58.977" v="924" actId="1036"/>
          <ac:grpSpMkLst>
            <pc:docMk/>
            <pc:sldMk cId="2473229004" sldId="805"/>
            <ac:grpSpMk id="28" creationId="{B2190B8D-4536-4C98-9E48-76931145F02F}"/>
          </ac:grpSpMkLst>
        </pc:grpChg>
        <pc:grpChg chg="add mod">
          <ac:chgData name="CHENG-TAO YANG" userId="a700a87f8746c595" providerId="LiveId" clId="{698E5D31-6AD3-4145-9F94-DAE827B1C30D}" dt="2022-03-07T02:45:48.970" v="910" actId="1035"/>
          <ac:grpSpMkLst>
            <pc:docMk/>
            <pc:sldMk cId="2473229004" sldId="805"/>
            <ac:grpSpMk id="29" creationId="{6AF34DDB-B6B3-4D23-A030-A91D13ADC1B5}"/>
          </ac:grpSpMkLst>
        </pc:grpChg>
        <pc:grpChg chg="add mod">
          <ac:chgData name="CHENG-TAO YANG" userId="a700a87f8746c595" providerId="LiveId" clId="{698E5D31-6AD3-4145-9F94-DAE827B1C30D}" dt="2022-03-07T02:47:46.373" v="932" actId="164"/>
          <ac:grpSpMkLst>
            <pc:docMk/>
            <pc:sldMk cId="2473229004" sldId="805"/>
            <ac:grpSpMk id="30" creationId="{5AC83359-E2B1-4E94-94DA-4BF746EA5842}"/>
          </ac:grpSpMkLst>
        </pc:grpChg>
        <pc:grpChg chg="add del mod">
          <ac:chgData name="CHENG-TAO YANG" userId="a700a87f8746c595" providerId="LiveId" clId="{698E5D31-6AD3-4145-9F94-DAE827B1C30D}" dt="2022-03-07T02:48:21.175" v="952" actId="165"/>
          <ac:grpSpMkLst>
            <pc:docMk/>
            <pc:sldMk cId="2473229004" sldId="805"/>
            <ac:grpSpMk id="33" creationId="{AD10AF00-C1F7-4464-97CD-32F9CC67ECED}"/>
          </ac:grpSpMkLst>
        </pc:grpChg>
        <pc:picChg chg="add del mod">
          <ac:chgData name="CHENG-TAO YANG" userId="a700a87f8746c595" providerId="LiveId" clId="{698E5D31-6AD3-4145-9F94-DAE827B1C30D}" dt="2022-03-07T01:16:25.206" v="141" actId="478"/>
          <ac:picMkLst>
            <pc:docMk/>
            <pc:sldMk cId="2473229004" sldId="805"/>
            <ac:picMk id="5" creationId="{81FDBD90-C543-48BC-AA8B-D3B73ECC00C0}"/>
          </ac:picMkLst>
        </pc:picChg>
        <pc:picChg chg="add mod">
          <ac:chgData name="CHENG-TAO YANG" userId="a700a87f8746c595" providerId="LiveId" clId="{698E5D31-6AD3-4145-9F94-DAE827B1C30D}" dt="2022-03-07T02:30:36.464" v="623" actId="1076"/>
          <ac:picMkLst>
            <pc:docMk/>
            <pc:sldMk cId="2473229004" sldId="805"/>
            <ac:picMk id="7" creationId="{DE6DCDA4-88CE-460E-ADE2-B2BA2E1C8185}"/>
          </ac:picMkLst>
        </pc:picChg>
        <pc:picChg chg="add mod">
          <ac:chgData name="CHENG-TAO YANG" userId="a700a87f8746c595" providerId="LiveId" clId="{698E5D31-6AD3-4145-9F94-DAE827B1C30D}" dt="2022-03-07T02:45:34.091" v="879" actId="164"/>
          <ac:picMkLst>
            <pc:docMk/>
            <pc:sldMk cId="2473229004" sldId="805"/>
            <ac:picMk id="9" creationId="{388868C8-FB6A-4FA9-9ECB-A0E35055202C}"/>
          </ac:picMkLst>
        </pc:picChg>
        <pc:picChg chg="del mod">
          <ac:chgData name="CHENG-TAO YANG" userId="a700a87f8746c595" providerId="LiveId" clId="{698E5D31-6AD3-4145-9F94-DAE827B1C30D}" dt="2022-03-07T01:17:43.957" v="156" actId="478"/>
          <ac:picMkLst>
            <pc:docMk/>
            <pc:sldMk cId="2473229004" sldId="805"/>
            <ac:picMk id="10" creationId="{8D231E52-8532-4A23-8D49-7974CC382418}"/>
          </ac:picMkLst>
        </pc:picChg>
        <pc:picChg chg="add del mod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2" creationId="{C679A612-13B7-44A2-89B0-70BF7A6B6243}"/>
          </ac:picMkLst>
        </pc:picChg>
        <pc:picChg chg="add del mod modCrop">
          <ac:chgData name="CHENG-TAO YANG" userId="a700a87f8746c595" providerId="LiveId" clId="{698E5D31-6AD3-4145-9F94-DAE827B1C30D}" dt="2022-03-07T02:27:19.011" v="574" actId="478"/>
          <ac:picMkLst>
            <pc:docMk/>
            <pc:sldMk cId="2473229004" sldId="805"/>
            <ac:picMk id="15" creationId="{8A83C237-2E11-442D-BEA1-58D000546049}"/>
          </ac:picMkLst>
        </pc:picChg>
        <pc:picChg chg="add mod topLvl">
          <ac:chgData name="CHENG-TAO YANG" userId="a700a87f8746c595" providerId="LiveId" clId="{698E5D31-6AD3-4145-9F94-DAE827B1C30D}" dt="2022-03-07T02:47:46.373" v="932" actId="164"/>
          <ac:picMkLst>
            <pc:docMk/>
            <pc:sldMk cId="2473229004" sldId="805"/>
            <ac:picMk id="20" creationId="{2B93C5AA-E220-45F3-9B35-9B6646A98E8B}"/>
          </ac:picMkLst>
        </pc:picChg>
        <pc:picChg chg="add mod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3" creationId="{D49613B4-CE76-477B-9E19-A7B5A072A151}"/>
          </ac:picMkLst>
        </pc:picChg>
        <pc:picChg chg="add del mod">
          <ac:chgData name="CHENG-TAO YANG" userId="a700a87f8746c595" providerId="LiveId" clId="{698E5D31-6AD3-4145-9F94-DAE827B1C30D}" dt="2022-03-07T02:38:00.851" v="641" actId="478"/>
          <ac:picMkLst>
            <pc:docMk/>
            <pc:sldMk cId="2473229004" sldId="805"/>
            <ac:picMk id="24" creationId="{6A7FAE86-AD39-48B1-9710-057D6B7CE80B}"/>
          </ac:picMkLst>
        </pc:picChg>
        <pc:picChg chg="add mod modCrop">
          <ac:chgData name="CHENG-TAO YANG" userId="a700a87f8746c595" providerId="LiveId" clId="{698E5D31-6AD3-4145-9F94-DAE827B1C30D}" dt="2022-03-07T02:45:25.899" v="877" actId="164"/>
          <ac:picMkLst>
            <pc:docMk/>
            <pc:sldMk cId="2473229004" sldId="805"/>
            <ac:picMk id="26" creationId="{FB4B0690-AA11-4B2D-8BB7-3BEE0F5738BC}"/>
          </ac:picMkLst>
        </pc:picChg>
        <pc:picChg chg="del mod topLvl">
          <ac:chgData name="CHENG-TAO YANG" userId="a700a87f8746c595" providerId="LiveId" clId="{698E5D31-6AD3-4145-9F94-DAE827B1C30D}" dt="2022-03-07T02:48:28.042" v="954" actId="478"/>
          <ac:picMkLst>
            <pc:docMk/>
            <pc:sldMk cId="2473229004" sldId="805"/>
            <ac:picMk id="35" creationId="{F2E90D0C-146C-4FB2-B3EB-95E0C3B30586}"/>
          </ac:picMkLst>
        </pc:picChg>
        <pc:picChg chg="add mod">
          <ac:chgData name="CHENG-TAO YANG" userId="a700a87f8746c595" providerId="LiveId" clId="{698E5D31-6AD3-4145-9F94-DAE827B1C30D}" dt="2022-03-07T02:55:26.254" v="992" actId="1076"/>
          <ac:picMkLst>
            <pc:docMk/>
            <pc:sldMk cId="2473229004" sldId="805"/>
            <ac:picMk id="36" creationId="{D45858C3-C1F1-40F4-87AC-43463E019943}"/>
          </ac:picMkLst>
        </pc:picChg>
        <pc:picChg chg="add mod">
          <ac:chgData name="CHENG-TAO YANG" userId="a700a87f8746c595" providerId="LiveId" clId="{698E5D31-6AD3-4145-9F94-DAE827B1C30D}" dt="2022-03-07T03:00:22.168" v="1013" actId="1076"/>
          <ac:picMkLst>
            <pc:docMk/>
            <pc:sldMk cId="2473229004" sldId="805"/>
            <ac:picMk id="39" creationId="{8F0634ED-93AF-4895-A109-271266F5D980}"/>
          </ac:picMkLst>
        </pc:picChg>
        <pc:picChg chg="add mod">
          <ac:chgData name="CHENG-TAO YANG" userId="a700a87f8746c595" providerId="LiveId" clId="{698E5D31-6AD3-4145-9F94-DAE827B1C30D}" dt="2022-03-07T02:49:10.266" v="979" actId="1035"/>
          <ac:picMkLst>
            <pc:docMk/>
            <pc:sldMk cId="2473229004" sldId="805"/>
            <ac:picMk id="1026" creationId="{BEA9864D-DE31-46B0-B099-70AF103B876C}"/>
          </ac:picMkLst>
        </pc:picChg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1153736657" sldId="806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175000617" sldId="806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856332077" sldId="80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304798793" sldId="807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054373980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885800722" sldId="808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63387506" sldId="809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151763737" sldId="809"/>
        </pc:sldMkLst>
      </pc:sldChg>
      <pc:sldChg chg="modSp del mod">
        <pc:chgData name="CHENG-TAO YANG" userId="a700a87f8746c595" providerId="LiveId" clId="{698E5D31-6AD3-4145-9F94-DAE827B1C30D}" dt="2022-03-07T03:45:32.299" v="3226" actId="2696"/>
        <pc:sldMkLst>
          <pc:docMk/>
          <pc:sldMk cId="364813833" sldId="810"/>
        </pc:sldMkLst>
        <pc:spChg chg="mod">
          <ac:chgData name="CHENG-TAO YANG" userId="a700a87f8746c595" providerId="LiveId" clId="{698E5D31-6AD3-4145-9F94-DAE827B1C30D}" dt="2022-03-07T01:28:46.733" v="323" actId="20577"/>
          <ac:spMkLst>
            <pc:docMk/>
            <pc:sldMk cId="364813833" sldId="810"/>
            <ac:spMk id="2" creationId="{51271F02-F6BA-45BB-92DD-FD3F4358DC89}"/>
          </ac:spMkLst>
        </pc:spChg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90783683" sldId="810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490100099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3905033524" sldId="811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810194205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3951929891" sldId="812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522365267" sldId="813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880803415" sldId="813"/>
        </pc:sldMkLst>
      </pc:sldChg>
      <pc:sldChg chg="del">
        <pc:chgData name="CHENG-TAO YANG" userId="a700a87f8746c595" providerId="LiveId" clId="{698E5D31-6AD3-4145-9F94-DAE827B1C30D}" dt="2022-03-07T03:37:30.549" v="3024" actId="47"/>
        <pc:sldMkLst>
          <pc:docMk/>
          <pc:sldMk cId="3140337982" sldId="814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1465350941" sldId="815"/>
        </pc:sldMkLst>
      </pc:sldChg>
      <pc:sldChg chg="del">
        <pc:chgData name="CHENG-TAO YANG" userId="a700a87f8746c595" providerId="LiveId" clId="{698E5D31-6AD3-4145-9F94-DAE827B1C30D}" dt="2022-03-07T03:45:32.299" v="3226" actId="2696"/>
        <pc:sldMkLst>
          <pc:docMk/>
          <pc:sldMk cId="2821207966" sldId="815"/>
        </pc:sldMkLst>
      </pc:sldChg>
      <pc:sldChg chg="del">
        <pc:chgData name="CHENG-TAO YANG" userId="a700a87f8746c595" providerId="LiveId" clId="{698E5D31-6AD3-4145-9F94-DAE827B1C30D}" dt="2022-03-07T03:37:50.576" v="3025" actId="47"/>
        <pc:sldMkLst>
          <pc:docMk/>
          <pc:sldMk cId="796862927" sldId="816"/>
        </pc:sldMkLst>
      </pc:sldChg>
      <pc:sldChg chg="del">
        <pc:chgData name="CHENG-TAO YANG" userId="a700a87f8746c595" providerId="LiveId" clId="{698E5D31-6AD3-4145-9F94-DAE827B1C30D}" dt="2022-03-07T03:37:09.126" v="3023" actId="47"/>
        <pc:sldMkLst>
          <pc:docMk/>
          <pc:sldMk cId="1396720655" sldId="817"/>
        </pc:sldMkLst>
      </pc:sldChg>
      <pc:sldChg chg="add">
        <pc:chgData name="CHENG-TAO YANG" userId="a700a87f8746c595" providerId="LiveId" clId="{698E5D31-6AD3-4145-9F94-DAE827B1C30D}" dt="2022-03-07T03:45:42.138" v="3227"/>
        <pc:sldMkLst>
          <pc:docMk/>
          <pc:sldMk cId="2196540402" sldId="818"/>
        </pc:sldMkLst>
      </pc:sldChg>
      <pc:sldChg chg="del ord">
        <pc:chgData name="CHENG-TAO YANG" userId="a700a87f8746c595" providerId="LiveId" clId="{698E5D31-6AD3-4145-9F94-DAE827B1C30D}" dt="2022-03-07T03:45:32.299" v="3226" actId="2696"/>
        <pc:sldMkLst>
          <pc:docMk/>
          <pc:sldMk cId="4091794693" sldId="818"/>
        </pc:sldMkLst>
      </pc:sldChg>
      <pc:sldChg chg="del">
        <pc:chgData name="CHENG-TAO YANG" userId="a700a87f8746c595" providerId="LiveId" clId="{698E5D31-6AD3-4145-9F94-DAE827B1C30D}" dt="2022-03-07T03:44:59.058" v="3224" actId="47"/>
        <pc:sldMkLst>
          <pc:docMk/>
          <pc:sldMk cId="854669836" sldId="819"/>
        </pc:sldMkLst>
      </pc:sldChg>
      <pc:sldChg chg="del">
        <pc:chgData name="CHENG-TAO YANG" userId="a700a87f8746c595" providerId="LiveId" clId="{698E5D31-6AD3-4145-9F94-DAE827B1C30D}" dt="2022-03-07T03:45:01.982" v="3225" actId="47"/>
        <pc:sldMkLst>
          <pc:docMk/>
          <pc:sldMk cId="3517739678" sldId="820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4150262285" sldId="821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3033101285" sldId="822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542048666" sldId="823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951937992" sldId="824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110958676" sldId="828"/>
        </pc:sldMkLst>
      </pc:sldChg>
      <pc:sldChg chg="del">
        <pc:chgData name="CHENG-TAO YANG" userId="a700a87f8746c595" providerId="LiveId" clId="{698E5D31-6AD3-4145-9F94-DAE827B1C30D}" dt="2022-03-07T06:58:59.256" v="3585" actId="47"/>
        <pc:sldMkLst>
          <pc:docMk/>
          <pc:sldMk cId="2866306543" sldId="829"/>
        </pc:sldMkLst>
      </pc:sldChg>
      <pc:sldChg chg="modSp new mod">
        <pc:chgData name="CHENG-TAO YANG" userId="a700a87f8746c595" providerId="LiveId" clId="{698E5D31-6AD3-4145-9F94-DAE827B1C30D}" dt="2022-03-07T03:06:20.066" v="1397" actId="20577"/>
        <pc:sldMkLst>
          <pc:docMk/>
          <pc:sldMk cId="56781945" sldId="830"/>
        </pc:sldMkLst>
        <pc:spChg chg="mod">
          <ac:chgData name="CHENG-TAO YANG" userId="a700a87f8746c595" providerId="LiveId" clId="{698E5D31-6AD3-4145-9F94-DAE827B1C30D}" dt="2022-03-07T03:05:44.556" v="1378" actId="20577"/>
          <ac:spMkLst>
            <pc:docMk/>
            <pc:sldMk cId="56781945" sldId="830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3:06:20.066" v="1397" actId="20577"/>
          <ac:spMkLst>
            <pc:docMk/>
            <pc:sldMk cId="56781945" sldId="830"/>
            <ac:spMk id="3" creationId="{37E20A8A-4A77-46EA-8A91-482E3F55CB9A}"/>
          </ac:spMkLst>
        </pc:spChg>
      </pc:sldChg>
      <pc:sldChg chg="modSp add del mod">
        <pc:chgData name="CHENG-TAO YANG" userId="a700a87f8746c595" providerId="LiveId" clId="{698E5D31-6AD3-4145-9F94-DAE827B1C30D}" dt="2022-03-07T03:17:44.698" v="2007" actId="47"/>
        <pc:sldMkLst>
          <pc:docMk/>
          <pc:sldMk cId="1819430446" sldId="831"/>
        </pc:sldMkLst>
        <pc:spChg chg="mod">
          <ac:chgData name="CHENG-TAO YANG" userId="a700a87f8746c595" providerId="LiveId" clId="{698E5D31-6AD3-4145-9F94-DAE827B1C30D}" dt="2022-03-07T01:26:53.064" v="209" actId="20577"/>
          <ac:spMkLst>
            <pc:docMk/>
            <pc:sldMk cId="1819430446" sldId="831"/>
            <ac:spMk id="2" creationId="{5B221218-7B7C-4202-9EFB-F56FDB45268E}"/>
          </ac:spMkLst>
        </pc:spChg>
      </pc:sldChg>
      <pc:sldChg chg="modSp new mod">
        <pc:chgData name="CHENG-TAO YANG" userId="a700a87f8746c595" providerId="LiveId" clId="{698E5D31-6AD3-4145-9F94-DAE827B1C30D}" dt="2022-03-07T03:35:41.683" v="3021" actId="255"/>
        <pc:sldMkLst>
          <pc:docMk/>
          <pc:sldMk cId="1720076640" sldId="832"/>
        </pc:sldMkLst>
        <pc:spChg chg="mod">
          <ac:chgData name="CHENG-TAO YANG" userId="a700a87f8746c595" providerId="LiveId" clId="{698E5D31-6AD3-4145-9F94-DAE827B1C30D}" dt="2022-03-07T03:18:26.378" v="2042" actId="20577"/>
          <ac:spMkLst>
            <pc:docMk/>
            <pc:sldMk cId="1720076640" sldId="832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35:41.683" v="3021" actId="255"/>
          <ac:spMkLst>
            <pc:docMk/>
            <pc:sldMk cId="1720076640" sldId="832"/>
            <ac:spMk id="3" creationId="{F86E2C22-2ABB-4657-B117-9DE69B690939}"/>
          </ac:spMkLst>
        </pc:spChg>
      </pc:sldChg>
      <pc:sldChg chg="modSp add del mod">
        <pc:chgData name="CHENG-TAO YANG" userId="a700a87f8746c595" providerId="LiveId" clId="{698E5D31-6AD3-4145-9F94-DAE827B1C30D}" dt="2022-03-07T03:35:54.725" v="3022" actId="47"/>
        <pc:sldMkLst>
          <pc:docMk/>
          <pc:sldMk cId="1316544283" sldId="833"/>
        </pc:sldMkLst>
        <pc:spChg chg="mod">
          <ac:chgData name="CHENG-TAO YANG" userId="a700a87f8746c595" providerId="LiveId" clId="{698E5D31-6AD3-4145-9F94-DAE827B1C30D}" dt="2022-03-07T01:27:58.408" v="295" actId="20577"/>
          <ac:spMkLst>
            <pc:docMk/>
            <pc:sldMk cId="1316544283" sldId="833"/>
            <ac:spMk id="2" creationId="{DD6FD55C-6AB6-4BB3-A5A9-F8EEA82BC276}"/>
          </ac:spMkLst>
        </pc:spChg>
      </pc:sldChg>
      <pc:sldChg chg="modSp add mod">
        <pc:chgData name="CHENG-TAO YANG" userId="a700a87f8746c595" providerId="LiveId" clId="{698E5D31-6AD3-4145-9F94-DAE827B1C30D}" dt="2022-03-07T07:05:07.312" v="3649" actId="255"/>
        <pc:sldMkLst>
          <pc:docMk/>
          <pc:sldMk cId="2467896605" sldId="834"/>
        </pc:sldMkLst>
        <pc:spChg chg="mod">
          <ac:chgData name="CHENG-TAO YANG" userId="a700a87f8746c595" providerId="LiveId" clId="{698E5D31-6AD3-4145-9F94-DAE827B1C30D}" dt="2022-03-07T03:07:28.689" v="1461" actId="20577"/>
          <ac:spMkLst>
            <pc:docMk/>
            <pc:sldMk cId="2467896605" sldId="834"/>
            <ac:spMk id="2" creationId="{5B221218-7B7C-4202-9EFB-F56FDB45268E}"/>
          </ac:spMkLst>
        </pc:spChg>
        <pc:spChg chg="mod">
          <ac:chgData name="CHENG-TAO YANG" userId="a700a87f8746c595" providerId="LiveId" clId="{698E5D31-6AD3-4145-9F94-DAE827B1C30D}" dt="2022-03-07T07:05:07.312" v="3649" actId="255"/>
          <ac:spMkLst>
            <pc:docMk/>
            <pc:sldMk cId="2467896605" sldId="834"/>
            <ac:spMk id="3" creationId="{37E20A8A-4A77-46EA-8A91-482E3F55CB9A}"/>
          </ac:spMkLst>
        </pc:spChg>
      </pc:sldChg>
      <pc:sldChg chg="modSp add mod">
        <pc:chgData name="CHENG-TAO YANG" userId="a700a87f8746c595" providerId="LiveId" clId="{698E5D31-6AD3-4145-9F94-DAE827B1C30D}" dt="2022-03-07T03:44:12.793" v="3221" actId="20577"/>
        <pc:sldMkLst>
          <pc:docMk/>
          <pc:sldMk cId="407225294" sldId="835"/>
        </pc:sldMkLst>
        <pc:spChg chg="mod">
          <ac:chgData name="CHENG-TAO YANG" userId="a700a87f8746c595" providerId="LiveId" clId="{698E5D31-6AD3-4145-9F94-DAE827B1C30D}" dt="2022-03-07T03:42:51.017" v="3062" actId="20577"/>
          <ac:spMkLst>
            <pc:docMk/>
            <pc:sldMk cId="407225294" sldId="835"/>
            <ac:spMk id="2" creationId="{DD6FD55C-6AB6-4BB3-A5A9-F8EEA82BC276}"/>
          </ac:spMkLst>
        </pc:spChg>
        <pc:spChg chg="mod">
          <ac:chgData name="CHENG-TAO YANG" userId="a700a87f8746c595" providerId="LiveId" clId="{698E5D31-6AD3-4145-9F94-DAE827B1C30D}" dt="2022-03-07T03:44:12.793" v="3221" actId="20577"/>
          <ac:spMkLst>
            <pc:docMk/>
            <pc:sldMk cId="407225294" sldId="835"/>
            <ac:spMk id="3" creationId="{F86E2C22-2ABB-4657-B117-9DE69B690939}"/>
          </ac:spMkLst>
        </pc:spChg>
      </pc:sldChg>
      <pc:sldChg chg="modSp add mod">
        <pc:chgData name="CHENG-TAO YANG" userId="a700a87f8746c595" providerId="LiveId" clId="{698E5D31-6AD3-4145-9F94-DAE827B1C30D}" dt="2022-03-07T03:46:02.017" v="3263" actId="20577"/>
        <pc:sldMkLst>
          <pc:docMk/>
          <pc:sldMk cId="1838835388" sldId="836"/>
        </pc:sldMkLst>
        <pc:spChg chg="mod">
          <ac:chgData name="CHENG-TAO YANG" userId="a700a87f8746c595" providerId="LiveId" clId="{698E5D31-6AD3-4145-9F94-DAE827B1C30D}" dt="2022-03-07T03:46:02.017" v="3263" actId="20577"/>
          <ac:spMkLst>
            <pc:docMk/>
            <pc:sldMk cId="1838835388" sldId="836"/>
            <ac:spMk id="2" creationId="{51271F02-F6BA-45BB-92DD-FD3F4358DC89}"/>
          </ac:spMkLst>
        </pc:spChg>
      </pc:sldChg>
      <pc:sldChg chg="modSp mod">
        <pc:chgData name="CHENG-TAO YANG" userId="a700a87f8746c595" providerId="LiveId" clId="{698E5D31-6AD3-4145-9F94-DAE827B1C30D}" dt="2022-03-07T03:48:56.609" v="3370" actId="20577"/>
        <pc:sldMkLst>
          <pc:docMk/>
          <pc:sldMk cId="3391571393" sldId="837"/>
        </pc:sldMkLst>
        <pc:spChg chg="mod">
          <ac:chgData name="CHENG-TAO YANG" userId="a700a87f8746c595" providerId="LiveId" clId="{698E5D31-6AD3-4145-9F94-DAE827B1C30D}" dt="2022-03-07T03:48:56.609" v="3370" actId="20577"/>
          <ac:spMkLst>
            <pc:docMk/>
            <pc:sldMk cId="3391571393" sldId="837"/>
            <ac:spMk id="2" creationId="{51271F02-F6BA-45BB-92DD-FD3F4358DC89}"/>
          </ac:spMkLst>
        </pc:spChg>
      </pc:sldChg>
      <pc:sldChg chg="addSp delSp modSp add mod">
        <pc:chgData name="CHENG-TAO YANG" userId="a700a87f8746c595" providerId="LiveId" clId="{698E5D31-6AD3-4145-9F94-DAE827B1C30D}" dt="2022-03-07T08:03:32.133" v="3956"/>
        <pc:sldMkLst>
          <pc:docMk/>
          <pc:sldMk cId="100828122" sldId="838"/>
        </pc:sldMkLst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7" creationId="{4643178F-AA13-4002-BFF4-DD9A65A95797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9" creationId="{844BC104-075C-45EC-8578-22B9454D4826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2" creationId="{015AE76B-5373-4639-ACF2-7A878236F083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3" creationId="{BD6EB1B0-BF33-4E6E-9D75-C8E1CA33B365}"/>
          </ac:spMkLst>
        </pc:spChg>
        <pc:spChg chg="del">
          <ac:chgData name="CHENG-TAO YANG" userId="a700a87f8746c595" providerId="LiveId" clId="{698E5D31-6AD3-4145-9F94-DAE827B1C30D}" dt="2022-03-07T07:07:37.995" v="3691" actId="478"/>
          <ac:spMkLst>
            <pc:docMk/>
            <pc:sldMk cId="100828122" sldId="838"/>
            <ac:spMk id="14" creationId="{460BA56C-7DB7-4AED-9728-BF0BD215C1DD}"/>
          </ac:spMkLst>
        </pc:spChg>
        <pc:spChg chg="add del mod">
          <ac:chgData name="CHENG-TAO YANG" userId="a700a87f8746c595" providerId="LiveId" clId="{698E5D31-6AD3-4145-9F94-DAE827B1C30D}" dt="2022-03-07T07:12:55.997" v="3718" actId="478"/>
          <ac:spMkLst>
            <pc:docMk/>
            <pc:sldMk cId="100828122" sldId="838"/>
            <ac:spMk id="15" creationId="{CC72BD19-934E-426E-A067-0E881B372F97}"/>
          </ac:spMkLst>
        </pc:spChg>
        <pc:spChg chg="add del mod">
          <ac:chgData name="CHENG-TAO YANG" userId="a700a87f8746c595" providerId="LiveId" clId="{698E5D31-6AD3-4145-9F94-DAE827B1C30D}" dt="2022-03-07T07:12:57.988" v="3719" actId="478"/>
          <ac:spMkLst>
            <pc:docMk/>
            <pc:sldMk cId="100828122" sldId="838"/>
            <ac:spMk id="16" creationId="{2E55F663-D36F-4BAA-A671-2C1E388D4EB0}"/>
          </ac:spMkLst>
        </pc:spChg>
        <pc:spChg chg="add del mod">
          <ac:chgData name="CHENG-TAO YANG" userId="a700a87f8746c595" providerId="LiveId" clId="{698E5D31-6AD3-4145-9F94-DAE827B1C30D}" dt="2022-03-07T08:03:30.457" v="3955" actId="478"/>
          <ac:spMkLst>
            <pc:docMk/>
            <pc:sldMk cId="100828122" sldId="838"/>
            <ac:spMk id="20" creationId="{3329A5DC-FACC-4D32-AC46-98328BFC8041}"/>
          </ac:spMkLst>
        </pc:spChg>
        <pc:spChg chg="add mod">
          <ac:chgData name="CHENG-TAO YANG" userId="a700a87f8746c595" providerId="LiveId" clId="{698E5D31-6AD3-4145-9F94-DAE827B1C30D}" dt="2022-03-07T08:03:32.133" v="3956"/>
          <ac:spMkLst>
            <pc:docMk/>
            <pc:sldMk cId="100828122" sldId="838"/>
            <ac:spMk id="21" creationId="{715F742C-C1EC-4E25-B31C-BC55D1A6A53B}"/>
          </ac:spMkLst>
        </pc:spChg>
        <pc:picChg chg="del">
          <ac:chgData name="CHENG-TAO YANG" userId="a700a87f8746c595" providerId="LiveId" clId="{698E5D31-6AD3-4145-9F94-DAE827B1C30D}" dt="2022-03-07T07:07:33.357" v="3690" actId="478"/>
          <ac:picMkLst>
            <pc:docMk/>
            <pc:sldMk cId="100828122" sldId="838"/>
            <ac:picMk id="3" creationId="{29304B30-876B-409D-90FC-437488F05DB0}"/>
          </ac:picMkLst>
        </pc:picChg>
        <pc:picChg chg="add del mod">
          <ac:chgData name="CHENG-TAO YANG" userId="a700a87f8746c595" providerId="LiveId" clId="{698E5D31-6AD3-4145-9F94-DAE827B1C30D}" dt="2022-03-07T07:08:47.155" v="3695" actId="478"/>
          <ac:picMkLst>
            <pc:docMk/>
            <pc:sldMk cId="100828122" sldId="838"/>
            <ac:picMk id="4" creationId="{09209F99-3F91-42C1-8B19-F1774FE8AFF4}"/>
          </ac:picMkLst>
        </pc:picChg>
        <pc:picChg chg="add mod">
          <ac:chgData name="CHENG-TAO YANG" userId="a700a87f8746c595" providerId="LiveId" clId="{698E5D31-6AD3-4145-9F94-DAE827B1C30D}" dt="2022-03-07T07:16:05.736" v="3723" actId="1076"/>
          <ac:picMkLst>
            <pc:docMk/>
            <pc:sldMk cId="100828122" sldId="838"/>
            <ac:picMk id="6" creationId="{A671C122-8AD3-4146-BAB0-2124E4F3EF74}"/>
          </ac:picMkLst>
        </pc:picChg>
        <pc:picChg chg="add mod">
          <ac:chgData name="CHENG-TAO YANG" userId="a700a87f8746c595" providerId="LiveId" clId="{698E5D31-6AD3-4145-9F94-DAE827B1C30D}" dt="2022-03-07T07:15:27.009" v="3721" actId="1076"/>
          <ac:picMkLst>
            <pc:docMk/>
            <pc:sldMk cId="100828122" sldId="838"/>
            <ac:picMk id="10" creationId="{E0D439FB-D25D-4E39-8390-44D598C9A968}"/>
          </ac:picMkLst>
        </pc:picChg>
        <pc:picChg chg="add mod">
          <ac:chgData name="CHENG-TAO YANG" userId="a700a87f8746c595" providerId="LiveId" clId="{698E5D31-6AD3-4145-9F94-DAE827B1C30D}" dt="2022-03-07T07:24:57.096" v="3808" actId="1076"/>
          <ac:picMkLst>
            <pc:docMk/>
            <pc:sldMk cId="100828122" sldId="838"/>
            <ac:picMk id="17" creationId="{C8BB0DC5-9094-4132-82D5-0E1959E087CD}"/>
          </ac:picMkLst>
        </pc:picChg>
      </pc:sldChg>
      <pc:sldChg chg="addSp delSp modSp add mod">
        <pc:chgData name="CHENG-TAO YANG" userId="a700a87f8746c595" providerId="LiveId" clId="{698E5D31-6AD3-4145-9F94-DAE827B1C30D}" dt="2022-03-07T08:03:37.160" v="3958" actId="478"/>
        <pc:sldMkLst>
          <pc:docMk/>
          <pc:sldMk cId="1492393830" sldId="839"/>
        </pc:sldMkLst>
        <pc:spChg chg="add del mod">
          <ac:chgData name="CHENG-TAO YANG" userId="a700a87f8746c595" providerId="LiveId" clId="{698E5D31-6AD3-4145-9F94-DAE827B1C30D}" dt="2022-03-07T08:03:37.160" v="3958" actId="478"/>
          <ac:spMkLst>
            <pc:docMk/>
            <pc:sldMk cId="1492393830" sldId="839"/>
            <ac:spMk id="13" creationId="{75CED5C9-F711-49BB-8651-D7A522AC0C5E}"/>
          </ac:spMkLst>
        </pc:spChg>
        <pc:spChg chg="add mod">
          <ac:chgData name="CHENG-TAO YANG" userId="a700a87f8746c595" providerId="LiveId" clId="{698E5D31-6AD3-4145-9F94-DAE827B1C30D}" dt="2022-03-07T08:03:34.772" v="3957"/>
          <ac:spMkLst>
            <pc:docMk/>
            <pc:sldMk cId="1492393830" sldId="839"/>
            <ac:spMk id="14" creationId="{89AA2E2E-5C0F-42C2-9AF1-93DFBDE4680F}"/>
          </ac:spMkLst>
        </pc:spChg>
        <pc:spChg chg="del">
          <ac:chgData name="CHENG-TAO YANG" userId="a700a87f8746c595" providerId="LiveId" clId="{698E5D31-6AD3-4145-9F94-DAE827B1C30D}" dt="2022-03-07T07:16:30.339" v="3751" actId="478"/>
          <ac:spMkLst>
            <pc:docMk/>
            <pc:sldMk cId="1492393830" sldId="839"/>
            <ac:spMk id="15" creationId="{CC72BD19-934E-426E-A067-0E881B372F97}"/>
          </ac:spMkLst>
        </pc:spChg>
        <pc:spChg chg="del mod">
          <ac:chgData name="CHENG-TAO YANG" userId="a700a87f8746c595" providerId="LiveId" clId="{698E5D31-6AD3-4145-9F94-DAE827B1C30D}" dt="2022-03-07T07:16:31.931" v="3753" actId="478"/>
          <ac:spMkLst>
            <pc:docMk/>
            <pc:sldMk cId="1492393830" sldId="839"/>
            <ac:spMk id="16" creationId="{2E55F663-D36F-4BAA-A671-2C1E388D4EB0}"/>
          </ac:spMkLst>
        </pc:spChg>
        <pc:spChg chg="mod">
          <ac:chgData name="CHENG-TAO YANG" userId="a700a87f8746c595" providerId="LiveId" clId="{698E5D31-6AD3-4145-9F94-DAE827B1C30D}" dt="2022-03-07T07:16:23.919" v="3748" actId="20577"/>
          <ac:spMkLst>
            <pc:docMk/>
            <pc:sldMk cId="1492393830" sldId="839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0:35.360" v="3842" actId="14100"/>
          <ac:picMkLst>
            <pc:docMk/>
            <pc:sldMk cId="1492393830" sldId="839"/>
            <ac:picMk id="3" creationId="{8C7C5CAE-A2DE-48FF-AA3D-569EAD7A7961}"/>
          </ac:picMkLst>
        </pc:picChg>
        <pc:picChg chg="add del mod">
          <ac:chgData name="CHENG-TAO YANG" userId="a700a87f8746c595" providerId="LiveId" clId="{698E5D31-6AD3-4145-9F94-DAE827B1C30D}" dt="2022-03-07T07:41:14.603" v="3848" actId="22"/>
          <ac:picMkLst>
            <pc:docMk/>
            <pc:sldMk cId="1492393830" sldId="839"/>
            <ac:picMk id="5" creationId="{E1B8607B-6831-4311-A2E9-9065049B739D}"/>
          </ac:picMkLst>
        </pc:picChg>
        <pc:picChg chg="del mod">
          <ac:chgData name="CHENG-TAO YANG" userId="a700a87f8746c595" providerId="LiveId" clId="{698E5D31-6AD3-4145-9F94-DAE827B1C30D}" dt="2022-03-07T07:16:28.050" v="3750" actId="478"/>
          <ac:picMkLst>
            <pc:docMk/>
            <pc:sldMk cId="1492393830" sldId="839"/>
            <ac:picMk id="6" creationId="{A671C122-8AD3-4146-BAB0-2124E4F3EF74}"/>
          </ac:picMkLst>
        </pc:picChg>
        <pc:picChg chg="add del mod">
          <ac:chgData name="CHENG-TAO YANG" userId="a700a87f8746c595" providerId="LiveId" clId="{698E5D31-6AD3-4145-9F94-DAE827B1C30D}" dt="2022-03-07T07:42:23.370" v="3856" actId="478"/>
          <ac:picMkLst>
            <pc:docMk/>
            <pc:sldMk cId="1492393830" sldId="839"/>
            <ac:picMk id="8" creationId="{3710CA20-8935-412B-BA81-04F28D97C885}"/>
          </ac:picMkLst>
        </pc:picChg>
      </pc:sldChg>
      <pc:sldChg chg="add del">
        <pc:chgData name="CHENG-TAO YANG" userId="a700a87f8746c595" providerId="LiveId" clId="{698E5D31-6AD3-4145-9F94-DAE827B1C30D}" dt="2022-03-07T07:22:38.900" v="3802" actId="47"/>
        <pc:sldMkLst>
          <pc:docMk/>
          <pc:sldMk cId="1511962204" sldId="840"/>
        </pc:sldMkLst>
      </pc:sldChg>
      <pc:sldChg chg="addSp delSp modSp add mod">
        <pc:chgData name="CHENG-TAO YANG" userId="a700a87f8746c595" providerId="LiveId" clId="{698E5D31-6AD3-4145-9F94-DAE827B1C30D}" dt="2022-03-07T08:04:25.966" v="3968" actId="1076"/>
        <pc:sldMkLst>
          <pc:docMk/>
          <pc:sldMk cId="2689090223" sldId="841"/>
        </pc:sldMkLst>
        <pc:spChg chg="add del mod">
          <ac:chgData name="CHENG-TAO YANG" userId="a700a87f8746c595" providerId="LiveId" clId="{698E5D31-6AD3-4145-9F94-DAE827B1C30D}" dt="2022-03-07T08:04:18.514" v="3965" actId="478"/>
          <ac:spMkLst>
            <pc:docMk/>
            <pc:sldMk cId="2689090223" sldId="841"/>
            <ac:spMk id="6" creationId="{9A6AA68B-9C3B-4AE7-A1BA-55192C4F823D}"/>
          </ac:spMkLst>
        </pc:spChg>
        <pc:spChg chg="add mod">
          <ac:chgData name="CHENG-TAO YANG" userId="a700a87f8746c595" providerId="LiveId" clId="{698E5D31-6AD3-4145-9F94-DAE827B1C30D}" dt="2022-03-07T08:04:25.966" v="3968" actId="1076"/>
          <ac:spMkLst>
            <pc:docMk/>
            <pc:sldMk cId="2689090223" sldId="841"/>
            <ac:spMk id="11" creationId="{FC370871-6765-4297-AB09-345F0FBFFAC0}"/>
          </ac:spMkLst>
        </pc:spChg>
        <pc:spChg chg="mod">
          <ac:chgData name="CHENG-TAO YANG" userId="a700a87f8746c595" providerId="LiveId" clId="{698E5D31-6AD3-4145-9F94-DAE827B1C30D}" dt="2022-03-07T07:46:55.771" v="3862" actId="20577"/>
          <ac:spMkLst>
            <pc:docMk/>
            <pc:sldMk cId="2689090223" sldId="841"/>
            <ac:spMk id="25602" creationId="{1856300A-1568-4451-88B6-940E7E692D50}"/>
          </ac:spMkLst>
        </pc:spChg>
        <pc:picChg chg="add mod">
          <ac:chgData name="CHENG-TAO YANG" userId="a700a87f8746c595" providerId="LiveId" clId="{698E5D31-6AD3-4145-9F94-DAE827B1C30D}" dt="2022-03-07T07:49:49.247" v="3876" actId="1076"/>
          <ac:picMkLst>
            <pc:docMk/>
            <pc:sldMk cId="2689090223" sldId="841"/>
            <ac:picMk id="3" creationId="{901A5651-A29D-47E0-8B46-0E9F2411624F}"/>
          </ac:picMkLst>
        </pc:picChg>
        <pc:picChg chg="add mod modCrop">
          <ac:chgData name="CHENG-TAO YANG" userId="a700a87f8746c595" providerId="LiveId" clId="{698E5D31-6AD3-4145-9F94-DAE827B1C30D}" dt="2022-03-07T07:49:31.823" v="3875" actId="1076"/>
          <ac:picMkLst>
            <pc:docMk/>
            <pc:sldMk cId="2689090223" sldId="841"/>
            <ac:picMk id="5" creationId="{B71E4763-A56D-4FBD-8B63-E0CBE5C77BE8}"/>
          </ac:picMkLst>
        </pc:picChg>
        <pc:picChg chg="add mod">
          <ac:chgData name="CHENG-TAO YANG" userId="a700a87f8746c595" providerId="LiveId" clId="{698E5D31-6AD3-4145-9F94-DAE827B1C30D}" dt="2022-03-07T08:04:22.860" v="3967" actId="1076"/>
          <ac:picMkLst>
            <pc:docMk/>
            <pc:sldMk cId="2689090223" sldId="841"/>
            <ac:picMk id="8" creationId="{AA50F798-118C-480E-9FC8-B7B0F11BD066}"/>
          </ac:picMkLst>
        </pc:picChg>
      </pc:sldChg>
      <pc:sldChg chg="add del">
        <pc:chgData name="CHENG-TAO YANG" userId="a700a87f8746c595" providerId="LiveId" clId="{698E5D31-6AD3-4145-9F94-DAE827B1C30D}" dt="2022-03-07T07:22:33.739" v="3801"/>
        <pc:sldMkLst>
          <pc:docMk/>
          <pc:sldMk cId="578663745" sldId="842"/>
        </pc:sldMkLst>
      </pc:sldChg>
      <pc:sldChg chg="addSp delSp modSp add mod">
        <pc:chgData name="CHENG-TAO YANG" userId="a700a87f8746c595" providerId="LiveId" clId="{698E5D31-6AD3-4145-9F94-DAE827B1C30D}" dt="2022-03-07T08:03:43.379" v="3960" actId="478"/>
        <pc:sldMkLst>
          <pc:docMk/>
          <pc:sldMk cId="894129021" sldId="842"/>
        </pc:sldMkLst>
        <pc:spChg chg="add mod">
          <ac:chgData name="CHENG-TAO YANG" userId="a700a87f8746c595" providerId="LiveId" clId="{698E5D31-6AD3-4145-9F94-DAE827B1C30D}" dt="2022-03-07T08:03:40.708" v="3959"/>
          <ac:spMkLst>
            <pc:docMk/>
            <pc:sldMk cId="894129021" sldId="842"/>
            <ac:spMk id="7" creationId="{066598F2-0B50-433A-B4C3-BCF95B4D202B}"/>
          </ac:spMkLst>
        </pc:spChg>
        <pc:spChg chg="del mod">
          <ac:chgData name="CHENG-TAO YANG" userId="a700a87f8746c595" providerId="LiveId" clId="{698E5D31-6AD3-4145-9F94-DAE827B1C30D}" dt="2022-03-07T08:03:43.379" v="3960" actId="478"/>
          <ac:spMkLst>
            <pc:docMk/>
            <pc:sldMk cId="894129021" sldId="842"/>
            <ac:spMk id="13" creationId="{75CED5C9-F711-49BB-8651-D7A522AC0C5E}"/>
          </ac:spMkLst>
        </pc:spChg>
        <pc:picChg chg="del">
          <ac:chgData name="CHENG-TAO YANG" userId="a700a87f8746c595" providerId="LiveId" clId="{698E5D31-6AD3-4145-9F94-DAE827B1C30D}" dt="2022-03-07T07:42:26.602" v="3857" actId="478"/>
          <ac:picMkLst>
            <pc:docMk/>
            <pc:sldMk cId="894129021" sldId="842"/>
            <ac:picMk id="3" creationId="{8C7C5CAE-A2DE-48FF-AA3D-569EAD7A7961}"/>
          </ac:picMkLst>
        </pc:picChg>
        <pc:picChg chg="mod">
          <ac:chgData name="CHENG-TAO YANG" userId="a700a87f8746c595" providerId="LiveId" clId="{698E5D31-6AD3-4145-9F94-DAE827B1C30D}" dt="2022-03-07T07:42:33.992" v="3859" actId="1076"/>
          <ac:picMkLst>
            <pc:docMk/>
            <pc:sldMk cId="894129021" sldId="842"/>
            <ac:picMk id="8" creationId="{3710CA20-8935-412B-BA81-04F28D97C885}"/>
          </ac:picMkLst>
        </pc:picChg>
      </pc:sldChg>
      <pc:sldChg chg="addSp modSp new mod">
        <pc:chgData name="CHENG-TAO YANG" userId="a700a87f8746c595" providerId="LiveId" clId="{698E5D31-6AD3-4145-9F94-DAE827B1C30D}" dt="2022-03-07T08:29:27.350" v="4357" actId="1076"/>
        <pc:sldMkLst>
          <pc:docMk/>
          <pc:sldMk cId="2862305134" sldId="843"/>
        </pc:sldMkLst>
        <pc:spChg chg="mod">
          <ac:chgData name="CHENG-TAO YANG" userId="a700a87f8746c595" providerId="LiveId" clId="{698E5D31-6AD3-4145-9F94-DAE827B1C30D}" dt="2022-03-07T08:16:44.835" v="4044" actId="20577"/>
          <ac:spMkLst>
            <pc:docMk/>
            <pc:sldMk cId="2862305134" sldId="843"/>
            <ac:spMk id="2" creationId="{5BE4C6A0-80BA-461D-ADFA-1D12C14E42C6}"/>
          </ac:spMkLst>
        </pc:spChg>
        <pc:spChg chg="mod">
          <ac:chgData name="CHENG-TAO YANG" userId="a700a87f8746c595" providerId="LiveId" clId="{698E5D31-6AD3-4145-9F94-DAE827B1C30D}" dt="2022-03-07T08:27:31.273" v="4349" actId="20577"/>
          <ac:spMkLst>
            <pc:docMk/>
            <pc:sldMk cId="2862305134" sldId="843"/>
            <ac:spMk id="3" creationId="{4CF75BD4-411E-43C2-91FF-3B5EBAFE66AD}"/>
          </ac:spMkLst>
        </pc:spChg>
        <pc:spChg chg="add mod">
          <ac:chgData name="CHENG-TAO YANG" userId="a700a87f8746c595" providerId="LiveId" clId="{698E5D31-6AD3-4145-9F94-DAE827B1C30D}" dt="2022-03-07T08:28:48.015" v="4351" actId="1076"/>
          <ac:spMkLst>
            <pc:docMk/>
            <pc:sldMk cId="2862305134" sldId="843"/>
            <ac:spMk id="7" creationId="{49F31A53-0AB6-4126-B9FE-E01A52B60A55}"/>
          </ac:spMkLst>
        </pc:spChg>
        <pc:picChg chg="add mod">
          <ac:chgData name="CHENG-TAO YANG" userId="a700a87f8746c595" providerId="LiveId" clId="{698E5D31-6AD3-4145-9F94-DAE827B1C30D}" dt="2022-03-07T08:28:50.565" v="4352" actId="1076"/>
          <ac:picMkLst>
            <pc:docMk/>
            <pc:sldMk cId="2862305134" sldId="843"/>
            <ac:picMk id="5" creationId="{58241B01-A8AD-4A4E-8318-322DB07F0D23}"/>
          </ac:picMkLst>
        </pc:picChg>
        <pc:picChg chg="add mod">
          <ac:chgData name="CHENG-TAO YANG" userId="a700a87f8746c595" providerId="LiveId" clId="{698E5D31-6AD3-4145-9F94-DAE827B1C30D}" dt="2022-03-07T08:28:48.015" v="4351" actId="1076"/>
          <ac:picMkLst>
            <pc:docMk/>
            <pc:sldMk cId="2862305134" sldId="843"/>
            <ac:picMk id="6" creationId="{E4668626-EDCA-499D-B92A-1C0B8B8A177D}"/>
          </ac:picMkLst>
        </pc:picChg>
        <pc:picChg chg="add mod">
          <ac:chgData name="CHENG-TAO YANG" userId="a700a87f8746c595" providerId="LiveId" clId="{698E5D31-6AD3-4145-9F94-DAE827B1C30D}" dt="2022-03-07T08:29:27.350" v="4357" actId="1076"/>
          <ac:picMkLst>
            <pc:docMk/>
            <pc:sldMk cId="2862305134" sldId="843"/>
            <ac:picMk id="9" creationId="{7C2EF93C-4CA4-4957-B430-6FFAE4627EA5}"/>
          </ac:picMkLst>
        </pc:picChg>
      </pc:sldChg>
      <pc:sldMasterChg chg="del delSldLayout">
        <pc:chgData name="CHENG-TAO YANG" userId="a700a87f8746c595" providerId="LiveId" clId="{698E5D31-6AD3-4145-9F94-DAE827B1C30D}" dt="2022-03-07T08:14:44.886" v="4029" actId="47"/>
        <pc:sldMasterMkLst>
          <pc:docMk/>
          <pc:sldMasterMk cId="494647218" sldId="2147486210"/>
        </pc:sldMasterMkLst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11609823" sldId="2147486211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1086079541" sldId="2147486212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328582278" sldId="2147486213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94386406" sldId="2147486214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058088806" sldId="2147486215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546947876" sldId="2147486216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985858229" sldId="2147486217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632142844" sldId="2147486218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3914291001" sldId="2147486219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417367202" sldId="2147486220"/>
          </pc:sldLayoutMkLst>
        </pc:sldLayoutChg>
        <pc:sldLayoutChg chg="del">
          <pc:chgData name="CHENG-TAO YANG" userId="a700a87f8746c595" providerId="LiveId" clId="{698E5D31-6AD3-4145-9F94-DAE827B1C30D}" dt="2022-03-07T08:14:44.886" v="4029" actId="47"/>
          <pc:sldLayoutMkLst>
            <pc:docMk/>
            <pc:sldMasterMk cId="494647218" sldId="2147486210"/>
            <pc:sldLayoutMk cId="2709472333" sldId="21474862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97D9CA4-6709-43AC-813D-C72AA8B7EF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9F02395-4B99-4D9B-9D91-B807BB919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79E54D0-6F88-4FAB-B1C4-E4E91E33A7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2581" name="Rectangle 5">
            <a:extLst>
              <a:ext uri="{FF2B5EF4-FFF2-40B4-BE49-F238E27FC236}">
                <a16:creationId xmlns:a16="http://schemas.microsoft.com/office/drawing/2014/main" id="{2347DF65-1C8E-4969-827D-6A77C50E64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26594762-2DA8-4444-A88C-F22F14ABD2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2C9AA-EB3E-406F-850C-5D8444BC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102D464-8601-452A-B487-3BF4A29C0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>
            <a:lvl1pPr algn="r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07F67A9-30F2-4FBC-8D35-FEE24AB0C5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7713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83650AA-F0D3-4F00-A1E9-7CBBF9548E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853EF333-BD5A-4125-A54D-E7447F1D5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l" defTabSz="913771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F9ABE54-244A-4D54-91CC-B7CC4F6F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8" tIns="45708" rIns="91418" bIns="4570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fld id="{1E0FC748-7250-466D-9B1E-A69C7505D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各位先進</a:t>
            </a:r>
            <a:r>
              <a:rPr lang="en-US" altLang="zh-TW" dirty="0"/>
              <a:t>/</a:t>
            </a:r>
            <a:r>
              <a:rPr lang="zh-TW" altLang="en-US" dirty="0"/>
              <a:t>長官</a:t>
            </a:r>
            <a:r>
              <a:rPr lang="en-US" altLang="zh-TW" dirty="0"/>
              <a:t>/</a:t>
            </a:r>
            <a:r>
              <a:rPr lang="zh-TW" altLang="en-US" dirty="0"/>
              <a:t>同仁  先生 女士</a:t>
            </a:r>
            <a:endParaRPr lang="en-US" altLang="zh-TW" dirty="0"/>
          </a:p>
          <a:p>
            <a:r>
              <a:rPr lang="zh-TW" altLang="en-US" dirty="0"/>
              <a:t>大家好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前面的大菜之後，為大家獻上的是最後一到甜點。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0FC748-7250-466D-9B1E-A69C7505D938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9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A3737-06C5-4690-90C3-987E008ED06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268337E1-B592-4706-B35B-7A92CEC39A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424FB5-F315-4F4E-B65C-0ADECA790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2C456CB-DD03-4C61-86A3-79D976237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D8F4F482-0099-40DB-980E-F1EB92E98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F6F7-13B8-4F88-B92D-02284B6BA2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3EBAB9-0071-4C81-90A3-C6AEB9143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40200-4B59-47C1-B3A7-4BDACA00D7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50E6-CB66-4BF9-A83D-F54DE4846C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7201A1-7B74-4B20-A2FE-587764A28B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6A88D1-F02D-493A-AF94-CDE77DF312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B02A86-B375-4013-A52B-C66BCD6429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6AAA-07B5-4BBE-8715-25E8DA081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318D4A-25EF-4AD0-9B45-F23A2A87BD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72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B5EBFE-3DD7-4B0E-8574-20CAD8908F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7B882-1E76-4BEB-B3DC-84EF87809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91AA-9A0D-4274-9337-119CBADF1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1F5C46-ADCC-467A-AA71-B8B53B42E6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18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68C2C-8639-450D-8ADE-7F9754C26FD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589E709A-46AE-4ED2-81F3-16CBE9897F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9DE26B5-CE5E-4FE0-AB0D-4B21AE42E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1466AB7-E2AB-4055-A0C5-CEC27F8BF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8E8A18F-E168-4D0D-B63C-C27829DB3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F0FF-2F5E-490C-B2B6-197EE98B13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2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2B614-761D-4A0D-A734-9820F2D417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02102C-1A18-4E27-A907-B5B3E943B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6EBA0-EA91-47CD-B860-4A2D586040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FAB6D3F-1F9B-46BA-9BF1-0701E0F334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B600F7-1255-4612-AA52-5D369C245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68814D-DE90-4BF2-A6BB-35E9558876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3873-DC1D-4631-A6AC-41BB23225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0AEFD8-F3CA-4C2D-97D8-BDCE061D60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6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07F-7598-4317-86AB-3E250FBC4E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D0784-4FB7-4192-8219-87379DA2C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B60A9-A17C-4BE0-A10D-3F97B66ADB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45BE65A-2405-4547-84F7-6985E590B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99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A2FAC-34F3-4283-A3C3-94AA6080A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C6A608-3290-471E-BA5F-FF7573F64C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3BE1C-9CD5-41B3-B348-E1C12632C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5E2A32B-712A-4869-9634-A3A83A842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58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CC0F9-94E4-41ED-9D02-684A0FC912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C09C-4FD0-47CF-8532-4AF4C36E7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2892-0EEB-4C46-925E-B50EE129C0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8B5BF8-F793-460A-9E6A-56E564649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519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8F5BFB-B0E0-443C-8937-56714563A3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6E0D42-1B7F-4DD7-B627-252ECA9D83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197D9-2829-42C4-B72A-F5C7CC7B0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77D31E-4E36-46F0-B439-837D62211F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2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95F6A-08EC-4D06-AD86-F343AD6035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4220B4-9639-43A3-BFAF-0EF6A90D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4311-EFC0-4FDA-A15B-814A4F6B1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058603-A011-43CF-B6E3-36AE068AC83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24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29530-522E-4779-9015-67EF8D4CE9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15A19-B6BF-4B1C-92AA-C1C4EFE98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5E2-C0B0-406F-A725-A10A9BA9E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799993-C6ED-4255-9262-98E13E29AD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682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7A30B7-7373-48B7-B662-FF2EE81F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96E330-69A2-408E-BD36-8198DB408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FEB5-D39C-4761-8E29-2E80F383EC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E66EC2B-6E53-4BF3-9F4B-0F7FA212D7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90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E10A4-5373-4325-A574-FCC2F24353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83AF65-E5BC-48D9-9906-4EFF873B81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5FC0-EF34-4DCA-B3C7-CF0E09D7E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D5AA555-B2DA-4D4A-92F5-A7A91269E4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1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B3E25-BF2E-40E8-94A5-BF04D8BDC4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F0798-A186-414D-B468-21D5F03F8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0D19-9408-46EA-BA4E-DD836AD07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6B52C91-B268-43B8-81B4-331C62338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270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8FB677-1672-4052-AAC1-B280B2AF5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3922B-7DC4-42D0-8F5B-6861E5AAD1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A217-F013-403A-9FC7-7FF892C8B8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1319744-25E8-4F1F-B581-43A6074BFD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61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A12F3-CF83-40AA-BAD7-9F3CD2B2F98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72808623-14FF-49BB-96B5-25E48268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B9C9DFB-DA04-4A33-AA56-C01F33A2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3B79E1A-9330-4298-8CD5-8C0941E9B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07B4DA5-1AEF-4E31-B9C8-A6764D59D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BBD9-CF4B-4F74-8AAF-DD812929F5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985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64D7AF-A096-48B3-8035-603860370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D3D33D-8053-4A61-A532-F0CBD42C69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9474-2BA9-4DDA-8B53-3512FB6756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BFA5716-978E-44F9-AC06-B7F9291D88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12649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73BBB-95D3-4161-8DEC-D0662BCCC5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62B83C-6200-4505-9CFE-4DE1C1E8B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A8D4-CA97-454D-AB80-C419DC8B92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C36827-DE9C-4556-88E2-E0A048E05D7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770148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72B57E-C660-4260-A2F4-A1FC5B1278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F33E30-E42D-4371-95EC-420817C76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ED1D-9CD2-4180-88A9-F632039951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873441-169C-4B87-A5F4-C7601C41A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94896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3DEF71-0ECE-49DB-B544-25ED2997FB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AB2183-1A7B-4DDD-8C1E-0712E450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4475C-66D7-4573-A695-C9C715E08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90EB2F6-0191-44C3-8A6B-1CE323B9A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7170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D3D60-120E-4EB6-98D4-3155CA598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EFE15A-AD8B-4F5D-B473-9A8677ABDF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8F63-679C-463C-B89B-728FED1FD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E34812-F5D5-4437-9E4E-B853EBFC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183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3ADDE-D1A5-4A6F-BE96-A8BC80CEA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A339-54F0-4ED3-A9BD-97CB5E746F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6963-8896-49C8-B34F-5A5805A2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DC8F5F-EF13-41F4-A70B-34C9F39B3A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1817068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8F6FDEF-3FEB-4704-AE1E-D335AF4A0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A3861A-95FA-4525-B6DA-766365613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8D637-9FBE-40F8-AEB5-F937E6E9B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81ACA02-7294-49FF-99AD-4D6C28192D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43966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BD1B3-B180-4660-BE14-DFE0399DEB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24FB53-1127-49B3-BFE5-FE4A348AD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740F-01C1-4465-853D-437CD02728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B9E8C5-67EA-436E-AFE9-C97E3843F6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216566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2ACFF-54F8-4967-9A0D-115F50DB7C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564636-F970-40AE-AF0E-BE9975276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518C-15AE-4DE7-B97D-B78A4EDC12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AAB8F7-9DFB-4D4E-B211-4B37BC9329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88800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0B7E2-2120-4A0F-A736-41B2ED0FE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0CFC2-A376-4C4D-8228-962909DD67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62CF-BE1B-400E-B9E3-EECF24DC1F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64E87B6-5F8D-43BE-BBD6-3EA806469C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907425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E0F2CF-216E-4EB3-B54A-C10B55CF6C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BB8997-9C58-4553-AA9E-29651D85C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F34D-6411-4313-84C7-DBDE3DFC6F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91D787C-426B-4152-994E-D3C0AEBD004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638745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86A65B-A51A-4289-AB9D-087D8FCEEF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10F873-7950-4B77-9660-26469B7E3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2175-0B26-40F5-AD16-94DE59F2A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CA4290-72BA-4763-B008-4E65FE3A9E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  <p:extLst>
      <p:ext uri="{BB962C8B-B14F-4D97-AF65-F5344CB8AC3E}">
        <p14:creationId xmlns:p14="http://schemas.microsoft.com/office/powerpoint/2010/main" val="32292784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46956-6501-45B1-B07F-0804F2526A2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EE0558E6-B348-47DD-BAFA-31A697250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FC9099C-E02A-4282-86A1-D449A592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A0BEE83-E705-4BE8-A893-95F018100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73C06E4-0083-42D6-B643-7395E4BC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04B6-300B-4CDC-9B2F-DC42D9733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419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748727-30E7-4EE0-AB51-119CDE0AB1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E26E5-9F2B-4540-9EAB-BC980F962E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D05C-CFDD-4021-9845-2135A0D63F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9D8A413-9572-4F33-8436-F464E8BF69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3861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CE27FA-1F2A-4691-BCB4-5016B02423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5529DF-7327-4563-B990-1A9312F4C9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B7DF-90C5-4DCF-84B4-583ADAC42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397782-820F-42F4-AA03-0E2BC7DC16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39DD38-9304-4E47-9FCA-08A7399EEC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B9FAD3-117B-4538-8CE3-2A359A738A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F037-541A-4351-BF59-B95DD5549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E3F0F2-4556-4542-B004-222023BD73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87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CC868-B711-4866-8F0C-F246E12127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C7D6F0-42D8-4328-B81E-C8AA6BB7F6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3E6B-EA12-44DB-868F-CC1332909B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71CF0F8-F24C-4DD7-B4A4-E5FBD71458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35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1FB10A-A203-4883-90C7-135971513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3C9667-17C7-424B-8B59-5F011C07C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9BDE-7DB2-4A1C-94CF-5077101A3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08A6141-1A29-44D3-B511-EEF2814DA5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88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4CC51-6CB8-488B-A638-E0582C715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76F0-14AB-4E81-822E-B20CDF4637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59669-D083-44AA-B9A6-DB5FE67DE2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90D3A67-2D04-4DD8-8F47-C6FD3851B2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7247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91828B-F999-4BB6-91F3-D58747017F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E0E32-9188-4C7A-9AE2-81AE7FB0A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122E-C375-49EF-9CE6-EE8F59AB31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79685A0-895A-4A5F-88DE-25D949486E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386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DD5DDC-1BCC-4374-9A5C-C8892724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139443-6A42-4E7B-8FC3-6AD17A993D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2ED27-E5E1-4D0D-BD61-CAD8695D6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E91D1E-B511-4236-991F-F4333D404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3306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B8C4-A858-4549-922E-349160893F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F52DF2-5517-4827-B81E-FB8E54AF2E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5A9D-0A7F-4540-953A-6A6838DFB7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FD521CF-6684-42C8-9E27-DCA5E4AA73B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594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826E5A-32D5-45AA-A0F9-398EFA3D81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6BB1B-4E17-46E3-96D8-57D6DCF1FC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6F1C-E8F8-40DB-832B-6BE3054F4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CBEFCE7-8C23-452E-8ABC-CE6A28B66A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9802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29F063-E286-4FA3-82B6-684520C69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1A08B-2063-44DB-A6A0-29389A0BB2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3D40-A70D-4B33-9B71-4A018DD40F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182B22-208E-4217-8041-39ABBCC9A3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75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4DCF94-B73F-4F11-8694-5303C9F510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CF344-61A4-4929-A84C-690270E4B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F26-D3C8-46A7-8A8F-5CD8E9D3D0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FC49D8-0D50-4387-8B6A-74C9E14547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49090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1B092B-29B6-4FC9-B295-631F30C4783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kumimoji="0" lang="zh-TW" altLang="zh-TW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6D4B62D5-2911-48F9-973E-92F342920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73BC774-E26F-40C5-AE33-B7AF3CAE6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4EC18A0D-0AA6-4136-B0C9-7CFC163A6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701A259-82A1-43C6-AEC4-8924568B1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8952F-0A55-4993-AFB5-7FDC34C70B3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71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1B01BE-261E-435D-9EEC-99C1E06C75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C458F8-D3A2-45AF-A6F3-07A151E666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B76F-017F-4202-9E22-DAA464F7E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DF57F7-AE63-4476-8E44-0A14B2AA4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92164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AEED90-2BAA-4D0E-8CAC-3F0161BB38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A3EEBE-CADD-43C3-91B4-090C1735B4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121A-92CB-438C-B323-3E4598558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EE7FD04-2DAC-473F-8AA9-A96E1FB8A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6895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C8BDFD-648D-4C6E-A2AA-A26C220BB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D5BF06-77B8-42FC-9330-FC94346363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FAA5EE-497C-41AF-8ADC-5646EDC270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3A6-8636-4A96-9746-594C7AFCAA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4FAF1A-2403-4A6C-AF76-E0683D4B8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2574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ereza's\國研院\標誌應用系統_標案\應用設計修改\定稿_簡報版型\130416-國家實驗研究院-簡報_比例縮小.jpg">
            <a:extLst>
              <a:ext uri="{FF2B5EF4-FFF2-40B4-BE49-F238E27FC236}">
                <a16:creationId xmlns:a16="http://schemas.microsoft.com/office/drawing/2014/main" id="{158D2936-E148-482F-9479-F8909F9A0A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BF289-BB8A-4858-9943-E840D7081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78279-68D3-4AD0-ACCC-A530B3A6E3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782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56B090-1FB1-4F0E-8D69-CD5B5FB48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C58335-03F2-4ED4-9226-6B4BE27303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7C515-91BD-4EBD-966E-388894C529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DC3B68F-2BFA-40A6-9AC9-C9C88313C0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10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A0745A-FF05-4E3A-8994-675852844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FB3F72-BCF4-4BE5-894D-C2B96662A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523-ABF8-4E04-9B1E-DFF1E56144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894CFBE-1C83-40A1-96B2-0ABD0D0EC6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140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9D6234-E5FB-4904-A167-6B9B8D2813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FAC553-297C-4E79-9B11-2BCC4E696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A6230-87A9-4555-97A5-161B1AEA21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754395E-4420-4525-B73A-0F7BFA5EB7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029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6607F-68A6-4021-B90F-3DB4680876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A358F-F875-429C-9E6C-6A88190F73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82442-7019-4FFF-B32C-62507F7D2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D40255-FABA-4AB1-8682-4C1D798A6D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26000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9969F5F-C312-42D6-B079-CAF0E0AF3C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51D4DB-6694-4C06-ABCE-9E62E595F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52C33-4B58-49E5-B74A-5A6E9D271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E1F3037-8F78-4E44-99DD-54562F1044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079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6125D-0AF2-4C61-B95B-66505E720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F0B6D1-F1C7-4010-A97C-8FE8E6F8D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55B-3FF3-4986-92DC-57AA6D6F96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F44A46-4DE4-4D6B-B809-2FAE80B59E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86566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5FA518-03F3-4AD1-AAEF-07CE3671AD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A8D531-C575-4FEE-A3B2-B31E9BD8B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ABB7-DF40-43A1-82D5-E266DE9E01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76835CA-57C0-41E9-BD87-102A340B89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5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5-03B8-4EDF-89CA-BD47D6AEE1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6F53F-FF94-4EBC-BAC5-1A94B4A267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5257-D34E-468D-AA9B-55412C774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60A678-8D94-41C6-A32A-57328B9139A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38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5C4D16-F5C9-4134-ADEE-C454239D8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7B2719-E4D9-4E9C-8938-B2948E9125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D7A9F-A52E-48E6-BF14-59342D70C3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A9241FB-3E64-4AD6-A092-4F99D6AC1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81763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F8DF-CBA4-4D25-A083-030E4533B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ACC75-0AA2-4610-A445-7077CF994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7E63-0295-4416-871A-0EA040DFD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4739CD8-13DE-471E-BB39-AAE4B96B1D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2663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75432-EA17-4073-9090-6327207248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D27856-3EC7-4667-A19B-A9023F544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E7D4-D290-4332-B97D-7938729FC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6C4DA8-A221-4148-8646-70316EA4A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0941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6B1A6C-0ECE-4E5A-9FBD-A2ABD32AB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52809-50E6-4411-B215-93EE1439D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E2261-256C-4245-9019-213C9E262F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18C1F0-2DD5-48BE-88F6-44260C618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41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CF168B13-1ADA-4698-B57F-B78C719701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44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48C62-B805-4CD8-9211-AB649EBB0F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EABAAE-41B9-4565-AE1E-035D0A537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A7238-55B8-4606-A3CE-188994C4F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2799469-C7C4-4F1A-B3F2-4B84111D3F4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2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74B96-66E5-4012-AAC9-0ACE1443C0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CE61A8E8-8CC5-4ED1-8C04-592AFDE9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BFEB4-5272-4F74-94B0-626A7923B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63DC6F5-E916-4F7C-9E48-F59F0FBAD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30FD1C1-C117-492D-AD2E-C48A84958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E5915-E1E1-4CBF-8821-EFAA9BEA2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1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67A36E-337F-4F26-91BE-E95117531A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BA9591-46A0-4E1D-B0E8-D3A3C8AA50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512-7E91-4E1E-8149-EC62DD3684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F3D719A-50F1-4644-B53B-956253998B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2168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9E1357-3A27-4278-9047-E57D5A538A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7349D8-57B6-4C43-84EA-91BC7EE71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24B1-BB54-4CFF-8D99-12AAB1C62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0693882-6C52-4DD7-BEB9-4F23506DC9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3756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CFEAF7-E701-4147-BAB7-B0A84F12AC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922EF5-376F-4391-8A07-99AA99BC8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4F66-D73C-448A-B57C-87E429105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8F6F50-7307-4D5F-BCEC-1F05341A77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340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381941-64A3-4C94-99B5-3EBAAFC19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8FA324D-A3C7-4557-A65C-3F9CF134A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B9CB2-3701-4BDD-8E19-677CF56B1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262CAEE-3462-431F-B60B-A70F35738E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8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47DEE05-01B3-4972-B64D-3F44A9080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010597-4AC4-40E2-9926-E0100064B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00FED-186C-434A-B73C-F166288A70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1CC0201-1BC2-4A85-9B2C-EE432AF4D9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775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A2452-149A-46F0-862C-EF911FB7B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DC09C-BA91-4FDA-B26F-983AB2F1EC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C220B-3F63-48AE-8DAF-CD50FE8A41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2D6E3B4-8138-456D-8645-CC7FE3BEA0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64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19ED1-5AF3-4F68-BAA2-31470DE36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E43D3E-E847-404C-8CC8-7716788889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76A4-4C23-4DB0-A203-B94B7F3E0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E7B382-8321-4870-9AC0-5BCE2F5D24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7648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2344CE-CA81-4C9F-BD18-EEF7BF25C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DA623A-96DC-498E-9D5C-EAA3C46DD7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A5D3F-F4F5-4739-A00D-CE4F513D4D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F885F72-D801-4422-8C9D-DC68C84049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536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C76C59-DD63-4770-B5A8-DA9A0FE3A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F1404-FB2B-4EBA-8217-7E0553F31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BF0D-4183-4B14-80B6-9F946454F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ED2AE1-6C87-4785-9D24-2627B68888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7773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FCDDC-CAA3-4184-B85A-EC4DF0F60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D0490E-3D94-49A2-B0E2-D5B0A7DD6C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2132-EC2E-40AF-AC4F-5889F58A08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F3A2BA-FA4B-4C21-A49D-3C28E20D43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652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867C0E-8D07-4730-9A46-56708F5C00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565826-3B4B-48B1-9D81-FBE5A24CAA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9EBC-6753-4030-B548-73A6549BEE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E060E45-1EAC-4C34-88EE-AB5556C326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50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030E71-A0FE-4CA7-B889-4E543CF41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6ACA9-C540-4900-BAF3-9C22190E99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89FC6-8210-4112-B6A4-0528C0DAA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5E756B7-38B2-402B-A263-DD6B5EE85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3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DD7A0-DCC8-4773-A0E1-074914ED313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Picture 2" descr="D:\Tereza's\國研院\標誌應用系統_標案\應用設計修改\定稿_簡報版型\130419-國家實驗研究院-簡報元素-01.jpg">
            <a:extLst>
              <a:ext uri="{FF2B5EF4-FFF2-40B4-BE49-F238E27FC236}">
                <a16:creationId xmlns:a16="http://schemas.microsoft.com/office/drawing/2014/main" id="{A1EE745A-4CC2-4B49-8D59-CD2AE6FC17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1C06B4B-6420-4E70-A43E-539266708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A2B882B-C592-4DCE-A889-3EC33124C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150DACB-BB80-41A5-B002-7E7656DC6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1463" y="61864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53C86-DA2C-4B43-96C3-CD74F3B85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4499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F4443-8CFC-42D3-8F77-83C72F5801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A43BA9-773D-48CC-9F28-C2124E0EC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3BD55-253B-4481-9CCA-692E695C5E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1356DE-CACB-494F-B54F-01F49DB72C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934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B0E858-64A6-41A4-BBA8-D31226B5D9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CDCF94-8CC6-4A28-B9EF-82C7856DBF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9E433-596E-4552-B168-1C53C6CF0C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6502BA-0327-43C4-B6A2-031824C927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29542A-F72E-4737-8736-D4FFAD2E20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A1BBC-35EE-4F5B-B1C7-4A0CF633C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2499-1C13-4B7B-91EE-640549753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0E9428F-66E5-4078-B2AD-9EDE188AB7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1976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E1C76-AED1-4336-9960-3C4D9BFB8F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0E2C8-352A-4D04-A929-CA90D61F86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E197-49A7-4FE5-80B3-C9443A892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A84E67E-7DE4-4E06-8406-9BDD9F191D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7657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FBB7D2-4D5A-4AC5-8C86-4D3BCD4BC5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E04A96-00F0-443C-85A7-6FC488106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941-12C1-4390-9323-0A65E6E35E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3AF25B-8527-4194-8D27-279DCFF246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3380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487DF-881C-41C4-9119-9BCC98EFD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E71DA-C9B3-436D-A528-3D4448B6B0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4E5B-0DEF-4EED-8241-79BBD68B7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6CCF45-BC28-42C5-8275-750AD88827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0899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564130E-EF01-4A02-AF5C-46C637B0A6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7C57DD-9EA4-45CD-9FFE-43CDA770B1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2707-EE4F-4CDE-BDAB-192973D051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5E0BF22-0833-4591-870F-36F2587DD4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7883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50EEC1-546C-406E-9B62-E38E24FB1D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EB7CF5-CB6D-4C88-BB3B-C1AE0F95E6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77472-913D-4E8B-8F8C-1B5F2DAD6F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4A6B474-38B4-4AA8-A32A-652869C73A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66577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8B1D3F-BF81-41D7-8B68-7F456EE8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F32380-2C0E-4B53-A633-F36A60B264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E836-03CD-4167-873D-F03BC7D826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9F2B14-35F1-44CE-9C6D-313A0739973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856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24967C-8E90-4B3D-98F7-F1C2EFC0F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A0927B-FA26-4EF0-881E-2AC4C8E8F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31AE-4CA8-438A-98A7-359CE9A568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7AB2632-EE23-4BE3-BC95-6003793016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9107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8475" y="0"/>
            <a:ext cx="2128838" cy="60213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38875" cy="60213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BB42E5-6B92-4233-A4FF-6EE0EAF37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2F9DD7-6539-440F-AFFF-56D8C5382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3B75-8202-4F88-BE8E-4C84B450C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41A27B5-EEEA-42D1-BD25-7E4CA4419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9019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438" y="0"/>
            <a:ext cx="8143875" cy="992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357313"/>
            <a:ext cx="8229600" cy="46640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8D6EC5-EF2F-414F-8F93-F86E8B8EB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DA3443-A06B-47A9-BAD8-9C00ACF95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215D0-9C92-45C6-93EB-BD306BD2C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844DECE-C4F3-47CC-8DB4-A3B9A0FAB9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0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E7AE3-63FF-40B2-80E2-D2B446953D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4F5395-2DCF-4B26-905D-2037CD47C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1C0C-5851-4D65-9EB6-E642EEBCC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C3E106B-C9E2-408F-8550-0FB4E52F3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6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19">
            <a:extLst>
              <a:ext uri="{FF2B5EF4-FFF2-40B4-BE49-F238E27FC236}">
                <a16:creationId xmlns:a16="http://schemas.microsoft.com/office/drawing/2014/main" id="{4694CDDA-9A53-4570-AEEB-70066B3D16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103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107D89C-B8E4-419F-907C-DFF6109EE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5C6EB6C-0ED4-45A5-B7AC-BBD5426D7A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FE2459A2-14D0-43E5-A284-4C0DC0B1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15">
            <a:extLst>
              <a:ext uri="{FF2B5EF4-FFF2-40B4-BE49-F238E27FC236}">
                <a16:creationId xmlns:a16="http://schemas.microsoft.com/office/drawing/2014/main" id="{05014AB7-8B07-444A-A6F6-61FD9839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9" r:id="rId1"/>
    <p:sldLayoutId id="2147486122" r:id="rId2"/>
    <p:sldLayoutId id="2147486123" r:id="rId3"/>
    <p:sldLayoutId id="2147486124" r:id="rId4"/>
    <p:sldLayoutId id="2147486125" r:id="rId5"/>
    <p:sldLayoutId id="2147486126" r:id="rId6"/>
    <p:sldLayoutId id="2147486127" r:id="rId7"/>
    <p:sldLayoutId id="2147486128" r:id="rId8"/>
    <p:sldLayoutId id="2147486129" r:id="rId9"/>
    <p:sldLayoutId id="2147486130" r:id="rId10"/>
    <p:sldLayoutId id="2147486131" r:id="rId11"/>
    <p:sldLayoutId id="214748613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群組 19">
            <a:extLst>
              <a:ext uri="{FF2B5EF4-FFF2-40B4-BE49-F238E27FC236}">
                <a16:creationId xmlns:a16="http://schemas.microsoft.com/office/drawing/2014/main" id="{D22F3B44-3A51-4BD7-BDAC-C138116B61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205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5D44C877-FE1E-42C0-B8E2-D6B52D32B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D7FC425-961D-49EF-AB60-45ACA3E1BBED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A88CDFC7-6F28-4943-94B3-E74AF86F1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CFBDCE4-AB44-4EAC-A026-0D45F45F46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9348EA4-E047-4F5E-9CAF-68E0819CB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7ED8F10-D3CA-4FA8-8783-EED16725F2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A81A9A28-5A46-42A5-A09A-8CBD372C9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615D3397-8E9E-4C8F-AA64-FE5B276C6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EFDE9B9-E5ED-4D4A-835E-18A4CA2DB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  <p:sldLayoutId id="21474861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群組 19">
            <a:extLst>
              <a:ext uri="{FF2B5EF4-FFF2-40B4-BE49-F238E27FC236}">
                <a16:creationId xmlns:a16="http://schemas.microsoft.com/office/drawing/2014/main" id="{E75CE95D-47F6-4A2E-AB29-BBA228235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3081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AEA74953-8297-43AB-9AB2-35B6E0450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A02996C-3D13-464C-8273-7BF7D85DAB14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60BD7763-197D-4A3E-A2DF-C2C8F7C14A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408C28-1D62-437B-859D-D12CA907F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3188DC-91B9-4B5D-85EB-CAB2BD0320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C08D47-1144-4C67-99CF-9B6A40E5A8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3BF7C861-4CFF-4F03-9103-2E6747C2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6E174BC8-F68A-4574-BA58-12C29C012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857E829E-874B-46E6-BC18-D158F276B8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2017/7/4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1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  <p:sldLayoutId id="214748615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19">
            <a:extLst>
              <a:ext uri="{FF2B5EF4-FFF2-40B4-BE49-F238E27FC236}">
                <a16:creationId xmlns:a16="http://schemas.microsoft.com/office/drawing/2014/main" id="{8017CC17-E70C-41B6-B9E6-49E07F16A8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4105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13B6473-D33D-4884-8028-FB6E04E1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7B860E3F-381A-4820-88DA-2E81B75FD3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93007644-EE30-46BE-AFB0-ED1A22AD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E6EB1115-0D4D-4A8B-9FAC-5F83B629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2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  <p:sldLayoutId id="21474861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19">
            <a:extLst>
              <a:ext uri="{FF2B5EF4-FFF2-40B4-BE49-F238E27FC236}">
                <a16:creationId xmlns:a16="http://schemas.microsoft.com/office/drawing/2014/main" id="{515E1604-69F0-421F-909C-7B7FE4C55B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5129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66EF0FF4-C44C-49A2-8BC8-CDBA6184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E7369A2-754D-45D1-875C-2BD4B1466125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3" name="矩形 9">
            <a:extLst>
              <a:ext uri="{FF2B5EF4-FFF2-40B4-BE49-F238E27FC236}">
                <a16:creationId xmlns:a16="http://schemas.microsoft.com/office/drawing/2014/main" id="{327028DA-2728-41D1-895A-2043BD8B69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997C12D-0B8F-4FE4-A677-6CE8448DF5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5EB1B2-E944-4730-A257-88CC6B27DA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Arial Black" pitchFamily="34" charset="0"/>
                <a:ea typeface="新細明體" charset="-120"/>
              </a:defRPr>
            </a:lvl1pPr>
          </a:lstStyle>
          <a:p>
            <a:pPr>
              <a:defRPr/>
            </a:pPr>
            <a:fld id="{E4BD3711-3D12-46F1-B15A-4390C48314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9CB6286D-006F-4BC9-9A61-3EAAB64CB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0"/>
            <a:ext cx="814387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7" name="Rectangle 15">
            <a:extLst>
              <a:ext uri="{FF2B5EF4-FFF2-40B4-BE49-F238E27FC236}">
                <a16:creationId xmlns:a16="http://schemas.microsoft.com/office/drawing/2014/main" id="{4F90CADF-5FC2-46CB-8476-3D6A48CD1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005BF56D-76CE-4A08-8DAB-838D1C5DDC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3" r:id="rId1"/>
    <p:sldLayoutId id="2147486166" r:id="rId2"/>
    <p:sldLayoutId id="2147486204" r:id="rId3"/>
    <p:sldLayoutId id="2147486205" r:id="rId4"/>
    <p:sldLayoutId id="2147486167" r:id="rId5"/>
    <p:sldLayoutId id="2147486168" r:id="rId6"/>
    <p:sldLayoutId id="2147486169" r:id="rId7"/>
    <p:sldLayoutId id="2147486170" r:id="rId8"/>
    <p:sldLayoutId id="2147486206" r:id="rId9"/>
    <p:sldLayoutId id="2147486171" r:id="rId10"/>
    <p:sldLayoutId id="2147486172" r:id="rId11"/>
    <p:sldLayoutId id="2147486173" r:id="rId12"/>
    <p:sldLayoutId id="2147486174" r:id="rId13"/>
    <p:sldLayoutId id="2147486175" r:id="rId14"/>
    <p:sldLayoutId id="2147486176" r:id="rId15"/>
    <p:sldLayoutId id="214748620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19">
            <a:extLst>
              <a:ext uri="{FF2B5EF4-FFF2-40B4-BE49-F238E27FC236}">
                <a16:creationId xmlns:a16="http://schemas.microsoft.com/office/drawing/2014/main" id="{0E49ED7E-DECF-41B7-B3FC-C840C6A178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6153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00C9551C-6669-4A29-89AD-CF7831920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40112A0-12CB-4C5C-9079-64359EDE070E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00139712-C827-48B8-8B9A-770AA33AA1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7CE6A2-C566-4DDA-A941-C37D73D84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E9368C8-72B2-4F82-AF3E-E1EE1E8263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6093CDA6-04D8-432F-9478-496F39CFFF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476D2C49-15E7-4F59-9550-421140D17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C1D3005D-86B1-4C5B-AAF0-52C2C7680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1365113C-A600-4159-B07E-590220540F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  <p:sldLayoutId id="214748618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9">
            <a:extLst>
              <a:ext uri="{FF2B5EF4-FFF2-40B4-BE49-F238E27FC236}">
                <a16:creationId xmlns:a16="http://schemas.microsoft.com/office/drawing/2014/main" id="{D285081F-6F62-482F-B9BB-307C344102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-32" y="240"/>
            <a:chExt cx="9144032" cy="6857760"/>
          </a:xfrm>
        </p:grpSpPr>
        <p:pic>
          <p:nvPicPr>
            <p:cNvPr id="7177" name="Picture 2" descr="D:\Tereza's\國研院\標誌應用系統_標案\應用設計修改\定稿_簡報版型\130415-國家實驗研究院-簡報版型-03.jpg">
              <a:extLst>
                <a:ext uri="{FF2B5EF4-FFF2-40B4-BE49-F238E27FC236}">
                  <a16:creationId xmlns:a16="http://schemas.microsoft.com/office/drawing/2014/main" id="{75D33009-867C-4ED1-872C-E6B84C8AC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" y="240"/>
              <a:ext cx="9144000" cy="685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556091A8-9979-4656-BC8E-95451E1E7217}"/>
                </a:ext>
              </a:extLst>
            </p:cNvPr>
            <p:cNvCxnSpPr/>
            <p:nvPr/>
          </p:nvCxnSpPr>
          <p:spPr>
            <a:xfrm>
              <a:off x="-32" y="1214635"/>
              <a:ext cx="9144032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矩形 1">
            <a:extLst>
              <a:ext uri="{FF2B5EF4-FFF2-40B4-BE49-F238E27FC236}">
                <a16:creationId xmlns:a16="http://schemas.microsoft.com/office/drawing/2014/main" id="{890B1B39-2F6E-4B81-8557-10BED51AE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914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AF969E9-B943-4F2A-902F-5490CA980D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10F9E7-6842-459D-9852-A4B3303C9B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2133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F9B35E-D8C9-46CC-A849-6057475CF5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4" name="Rectangle 14">
            <a:extLst>
              <a:ext uri="{FF2B5EF4-FFF2-40B4-BE49-F238E27FC236}">
                <a16:creationId xmlns:a16="http://schemas.microsoft.com/office/drawing/2014/main" id="{76BABF45-1AD9-4F74-A01F-A4EC58D9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96888"/>
            <a:ext cx="8143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1480CFF0-8D04-4A47-BC15-AF9D0D256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6D720137-2DB0-4993-99EF-EA623CB221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8" r:id="rId2"/>
    <p:sldLayoutId id="2147486189" r:id="rId3"/>
    <p:sldLayoutId id="2147486190" r:id="rId4"/>
    <p:sldLayoutId id="2147486191" r:id="rId5"/>
    <p:sldLayoutId id="2147486192" r:id="rId6"/>
    <p:sldLayoutId id="2147486193" r:id="rId7"/>
    <p:sldLayoutId id="2147486194" r:id="rId8"/>
    <p:sldLayoutId id="2147486195" r:id="rId9"/>
    <p:sldLayoutId id="2147486196" r:id="rId10"/>
    <p:sldLayoutId id="2147486197" r:id="rId11"/>
    <p:sldLayoutId id="21474861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D711E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b="1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bg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channel/UCd0CEGv0jgp1HJjo8ljqb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96430468-DBC5-4E1D-9EE6-3FF3C54C5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5888"/>
            <a:ext cx="7409037" cy="1270000"/>
          </a:xfrm>
        </p:spPr>
        <p:txBody>
          <a:bodyPr/>
          <a:lstStyle/>
          <a:p>
            <a:r>
              <a:rPr lang="zh-TW" altLang="en-US" sz="3600" dirty="0">
                <a:solidFill>
                  <a:schemeClr val="tx1"/>
                </a:solidFill>
              </a:rPr>
              <a:t>授課老師</a:t>
            </a: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3F95672-E846-4882-A6B9-C1B3B76A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B365A-51AE-4F3D-B390-5B1D507C4F5F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8F4CE56-9F36-4B3A-9BBB-A78A44A6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95" y="2816932"/>
            <a:ext cx="5490610" cy="11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3600" kern="0" dirty="0">
                <a:solidFill>
                  <a:schemeClr val="tx1"/>
                </a:solidFill>
              </a:rPr>
              <a:t>國家地震工程研究中心</a:t>
            </a:r>
            <a:endParaRPr lang="en-US" altLang="zh-TW" sz="3600" kern="0" dirty="0">
              <a:solidFill>
                <a:schemeClr val="tx1"/>
              </a:solidFill>
            </a:endParaRPr>
          </a:p>
          <a:p>
            <a:r>
              <a:rPr lang="zh-TW" altLang="en-US" sz="3600" kern="0" dirty="0">
                <a:solidFill>
                  <a:schemeClr val="tx1"/>
                </a:solidFill>
              </a:rPr>
              <a:t>楊承道 博士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DCB3D05-B964-4D82-8BD8-0CDEAC08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4293096"/>
            <a:ext cx="8316924" cy="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D711E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solidFill>
                  <a:schemeClr val="tx1"/>
                </a:solidFill>
              </a:rPr>
              <a:t>中原大學土木系 </a:t>
            </a:r>
            <a:endParaRPr lang="en-US" altLang="zh-TW" sz="2800" kern="0" dirty="0">
              <a:solidFill>
                <a:schemeClr val="tx1"/>
              </a:solidFill>
            </a:endParaRPr>
          </a:p>
          <a:p>
            <a:r>
              <a:rPr lang="en-US" altLang="zh-TW" sz="2800" kern="0" dirty="0">
                <a:solidFill>
                  <a:schemeClr val="tx1"/>
                </a:solidFill>
              </a:rPr>
              <a:t>AI</a:t>
            </a:r>
            <a:r>
              <a:rPr lang="zh-TW" altLang="en-US" sz="2800" kern="0" dirty="0">
                <a:solidFill>
                  <a:schemeClr val="tx1"/>
                </a:solidFill>
              </a:rPr>
              <a:t>在土木工程之應用</a:t>
            </a:r>
            <a:r>
              <a:rPr lang="en-US" altLang="zh-TW" sz="2800" kern="0" dirty="0">
                <a:solidFill>
                  <a:schemeClr val="tx1"/>
                </a:solidFill>
              </a:rPr>
              <a:t>2024</a:t>
            </a:r>
            <a:endParaRPr lang="zh-TW" altLang="en-US" sz="2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監督式學習是機器學習中一種常見的方法，其中模型是通過已標記的訓練數據來訓練的。這些數據包含輸入與對應的正確輸出（標籤），目的是讓模型學會如何從輸入數據映射到預期的輸出。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1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在監督式學習中，學習過程如下：</a:t>
            </a:r>
          </a:p>
          <a:p>
            <a:r>
              <a:rPr lang="zh-TW" altLang="en-US" sz="2000" dirty="0"/>
              <a:t>數據收集：</a:t>
            </a:r>
            <a:r>
              <a:rPr lang="zh-TW" altLang="en-US" sz="2000" b="0" dirty="0"/>
              <a:t>收集相關數據並對其進行標記。例如，在圖像識別任務中，每個圖像都被標記為包含的對象類別。</a:t>
            </a:r>
          </a:p>
          <a:p>
            <a:r>
              <a:rPr lang="zh-TW" altLang="en-US" sz="2000" dirty="0"/>
              <a:t>選擇模型：</a:t>
            </a:r>
            <a:r>
              <a:rPr lang="zh-TW" altLang="en-US" sz="2000" b="0" dirty="0"/>
              <a:t>根據問題的性質選擇合適的機器學習模型，如決策樹、神經網絡或支持向量機等。</a:t>
            </a:r>
          </a:p>
          <a:p>
            <a:r>
              <a:rPr lang="zh-TW" altLang="en-US" sz="2000" dirty="0"/>
              <a:t>訓練模型：</a:t>
            </a:r>
            <a:r>
              <a:rPr lang="zh-TW" altLang="en-US" sz="2000" b="0" dirty="0"/>
              <a:t>使用訓練數據來訓練模型。這個過程中，模型會試圖最小化預測輸出與實際標籤之間的差異（即誤差）。</a:t>
            </a:r>
          </a:p>
          <a:p>
            <a:r>
              <a:rPr lang="zh-TW" altLang="en-US" sz="2000" dirty="0"/>
              <a:t>模型評估：</a:t>
            </a:r>
            <a:r>
              <a:rPr lang="zh-TW" altLang="en-US" sz="2000" b="0" dirty="0"/>
              <a:t>使用獨立的測試數據集評估模型的性能。這是為了確保模型具有泛化能力，即對未見過的數據也能進行有效的預測。</a:t>
            </a:r>
          </a:p>
          <a:p>
            <a:r>
              <a:rPr lang="zh-TW" altLang="en-US" sz="2000" dirty="0"/>
              <a:t>參數調整：</a:t>
            </a:r>
            <a:r>
              <a:rPr lang="zh-TW" altLang="en-US" sz="2000" b="0" dirty="0"/>
              <a:t>基於評估結果，可能需要調整模型參數或選擇不同的模型來改進性能。</a:t>
            </a:r>
          </a:p>
          <a:p>
            <a:r>
              <a:rPr lang="zh-TW" altLang="en-US" sz="2000" dirty="0"/>
              <a:t>部署模型：</a:t>
            </a:r>
            <a:r>
              <a:rPr lang="zh-TW" altLang="en-US" sz="2000" b="0" dirty="0"/>
              <a:t>一旦模型訓練完成並且經過妥善評估，就可以將其部署到實際應用中，如在線推薦系統或自動駕駛輔助系統中。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0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5202-1CDE-E5A6-15EB-6DDE2F4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-</a:t>
            </a:r>
            <a:r>
              <a:rPr lang="zh-TW" altLang="en-US" dirty="0"/>
              <a:t>監督式學習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67ABB-9BA9-727A-51B1-235F3734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監督式學習的應用範圍非常廣泛，涵蓋從金融風險評估、醫療診斷、股票預測到語言翻譯和語音識別等各種領域。</a:t>
            </a:r>
            <a:endParaRPr lang="en-US" altLang="zh-TW" sz="2400" dirty="0"/>
          </a:p>
          <a:p>
            <a:r>
              <a:rPr lang="zh-TW" altLang="en-US" sz="2400" dirty="0"/>
              <a:t>由於其對數據的依賴性較大，數據的質量和數量直接影響模型的效能和準確度。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CEFE-31F6-0F76-87F2-FDD224A4F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1900C-0922-95E3-0682-EBE07F72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-scikit-learn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DA9-6063-F061-6E71-259ADCA5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請參考範例程式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scikit-learn</a:t>
            </a:r>
            <a:r>
              <a:rPr lang="zh-TW" altLang="en-US" dirty="0"/>
              <a:t>庫中的</a:t>
            </a:r>
            <a:r>
              <a:rPr lang="en-US" altLang="zh-TW" dirty="0"/>
              <a:t>SVC</a:t>
            </a:r>
            <a:r>
              <a:rPr lang="zh-TW" altLang="en-US" dirty="0"/>
              <a:t>（</a:t>
            </a:r>
            <a:r>
              <a:rPr lang="en-US" altLang="zh-TW" dirty="0"/>
              <a:t>Support Vector Classification</a:t>
            </a:r>
            <a:r>
              <a:rPr lang="zh-TW" altLang="en-US" dirty="0"/>
              <a:t>）類來進行</a:t>
            </a:r>
            <a:r>
              <a:rPr lang="en-US" altLang="zh-TW" dirty="0"/>
              <a:t>SVM</a:t>
            </a:r>
            <a:r>
              <a:rPr lang="zh-TW" altLang="en-US" dirty="0"/>
              <a:t>多類別分類的一個範例程式。在這個範例中，我們將使用著名的鳶尾花（</a:t>
            </a:r>
            <a:r>
              <a:rPr lang="en-US" altLang="zh-TW" dirty="0"/>
              <a:t>Iris</a:t>
            </a:r>
            <a:r>
              <a:rPr lang="zh-TW" altLang="en-US" dirty="0"/>
              <a:t>）數據集，這是一個包含三個類別的多類別分類問題。首先，確保您已經安裝了</a:t>
            </a:r>
            <a:r>
              <a:rPr lang="en-US" altLang="zh-TW" dirty="0"/>
              <a:t>scikit-learn</a:t>
            </a:r>
            <a:r>
              <a:rPr lang="zh-TW" altLang="en-US" dirty="0"/>
              <a:t>庫。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78392-1432-AF3F-68F8-01691D289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68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5F825-CD30-DA3F-1FDA-59BAF47C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CD02A-7B32-51BB-0AB7-CED381B1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在這個範例中，我們首先加載鳶尾花數據集，然後將其切分為訓練集和測試集。接著，我們對特徵進行標準化處理，這是因為</a:t>
            </a:r>
            <a:r>
              <a:rPr lang="en-US" altLang="zh-TW" sz="2400" dirty="0"/>
              <a:t>SVM</a:t>
            </a:r>
            <a:r>
              <a:rPr lang="zh-TW" altLang="en-US" sz="2400" dirty="0"/>
              <a:t>對數據的尺度非常敏感。之後，我們創建了一個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</a:t>
            </a:r>
            <a:r>
              <a:rPr lang="en-US" altLang="zh-TW" sz="2400" dirty="0"/>
              <a:t>SVC</a:t>
            </a:r>
            <a:r>
              <a:rPr lang="zh-TW" altLang="en-US" sz="2400" dirty="0"/>
              <a:t>的實例，並使用</a:t>
            </a:r>
            <a:r>
              <a:rPr lang="en-US" altLang="zh-TW" sz="2400" dirty="0"/>
              <a:t>RBF</a:t>
            </a:r>
            <a:r>
              <a:rPr lang="zh-TW" altLang="en-US" sz="2400" dirty="0"/>
              <a:t>（徑向基函數）核進行訓練。在訓練模型後，我們對測試集進行預測並計算準確率。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decision_function_shape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ovo</a:t>
            </a:r>
            <a:r>
              <a:rPr lang="en-US" altLang="zh-TW" sz="2400" dirty="0"/>
              <a:t>'</a:t>
            </a:r>
            <a:r>
              <a:rPr lang="zh-TW" altLang="en-US" sz="2400" dirty="0"/>
              <a:t>指定了在多類別分類中使用一對一（</a:t>
            </a:r>
            <a:r>
              <a:rPr lang="en-US" altLang="zh-TW" sz="2400" dirty="0"/>
              <a:t>One-vs-One</a:t>
            </a:r>
            <a:r>
              <a:rPr lang="zh-TW" altLang="en-US" sz="2400" dirty="0"/>
              <a:t>）策略。</a:t>
            </a:r>
            <a:r>
              <a:rPr lang="en-US" altLang="zh-TW" sz="2400" dirty="0"/>
              <a:t>scikit-learn</a:t>
            </a:r>
            <a:r>
              <a:rPr lang="zh-TW" altLang="en-US" sz="2400" dirty="0"/>
              <a:t>的</a:t>
            </a:r>
            <a:r>
              <a:rPr lang="en-US" altLang="zh-TW" sz="2400" dirty="0"/>
              <a:t>SVC</a:t>
            </a:r>
            <a:r>
              <a:rPr lang="zh-TW" altLang="en-US" sz="2400" dirty="0"/>
              <a:t>類默認就是支持多類別分類的，可以自動處理多類別問題，無需手動實現一對一或一對多策略。在這個範例中，</a:t>
            </a:r>
            <a:r>
              <a:rPr lang="en-US" altLang="zh-TW" sz="2400" dirty="0" err="1"/>
              <a:t>accuracy_score</a:t>
            </a:r>
            <a:r>
              <a:rPr lang="zh-TW" altLang="en-US" sz="2400" dirty="0"/>
              <a:t>用於評估模型的準確率。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B67AAF-D840-DEBA-06CA-A9EE4C687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66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D8BFC-438B-18F9-438F-B65A582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BD834-5E39-6385-AD34-062DB436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支持向量機（</a:t>
            </a:r>
            <a:r>
              <a:rPr lang="en-US" altLang="zh-TW" dirty="0"/>
              <a:t>SVM</a:t>
            </a:r>
            <a:r>
              <a:rPr lang="zh-TW" altLang="en-US" dirty="0"/>
              <a:t>）本來就是為了解決分類問題而設計的，</a:t>
            </a:r>
            <a:r>
              <a:rPr lang="zh-TW" altLang="en-US" dirty="0">
                <a:highlight>
                  <a:srgbClr val="FFFF00"/>
                </a:highlight>
              </a:rPr>
              <a:t>尤其是在二分類</a:t>
            </a:r>
            <a:r>
              <a:rPr lang="zh-TW" altLang="en-US" dirty="0"/>
              <a:t>（二元分類）問題中表現出色。</a:t>
            </a:r>
            <a:r>
              <a:rPr lang="en-US" altLang="zh-TW" dirty="0"/>
              <a:t>SVM</a:t>
            </a:r>
            <a:r>
              <a:rPr lang="zh-TW" altLang="en-US" dirty="0"/>
              <a:t>通過尋找最佳決策邊界來最大化不同類別之間的邊際，從而達到分類的目的。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64DDD5-08A7-3331-4D6F-7C8F0225F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775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44679-2186-738C-9A21-B6E0DAA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SVC </a:t>
            </a:r>
            <a:r>
              <a:rPr lang="zh-TW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多類別分類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52ED4-896F-A1FA-B12E-9958C146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一對多（</a:t>
            </a:r>
            <a:r>
              <a:rPr lang="en-US" altLang="zh-TW" sz="2400" dirty="0"/>
              <a:t>One-vs.-All, </a:t>
            </a:r>
            <a:r>
              <a:rPr lang="en-US" altLang="zh-TW" sz="2400" dirty="0" err="1"/>
              <a:t>OvA</a:t>
            </a:r>
            <a:r>
              <a:rPr lang="zh-TW" altLang="en-US" sz="2400" dirty="0"/>
              <a:t>）：這種方法對於每一個類別訓練一個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分類器，將該類別與所有其他類別區分開來。如果有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個類別，那麼就會訓練</a:t>
            </a:r>
            <a:r>
              <a:rPr lang="en-US" altLang="zh-TW" sz="2400" dirty="0"/>
              <a:t>N</a:t>
            </a:r>
            <a:r>
              <a:rPr lang="zh-TW" altLang="en-US" sz="2400" dirty="0"/>
              <a:t>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分類器。在預測時，選擇得分最高的分類器所對應的類別作為預測結果。</a:t>
            </a:r>
          </a:p>
          <a:p>
            <a:r>
              <a:rPr lang="zh-TW" altLang="en-US" sz="2400" dirty="0"/>
              <a:t>一對一（</a:t>
            </a:r>
            <a:r>
              <a:rPr lang="en-US" altLang="zh-TW" sz="2400" dirty="0"/>
              <a:t>One-vs.-One, </a:t>
            </a:r>
            <a:r>
              <a:rPr lang="en-US" altLang="zh-TW" sz="2400" dirty="0" err="1"/>
              <a:t>OvO</a:t>
            </a:r>
            <a:r>
              <a:rPr lang="zh-TW" altLang="en-US" sz="2400" dirty="0"/>
              <a:t>）：這種方法對於每對類別訓練一個</a:t>
            </a:r>
            <a:r>
              <a:rPr lang="en-US" altLang="zh-TW" sz="2400" dirty="0"/>
              <a:t>SVM</a:t>
            </a:r>
            <a:r>
              <a:rPr lang="zh-TW" altLang="en-US" sz="2400" dirty="0"/>
              <a:t>分類器，只考慮這兩個類別的數據。對於</a:t>
            </a:r>
            <a:r>
              <a:rPr lang="en-US" altLang="zh-TW" sz="2400" dirty="0"/>
              <a:t>N</a:t>
            </a:r>
            <a:r>
              <a:rPr lang="zh-TW" altLang="en-US" sz="2400" dirty="0"/>
              <a:t>個類別，這會產生</a:t>
            </a:r>
            <a:r>
              <a:rPr lang="en-US" altLang="zh-TW" sz="2400" dirty="0"/>
              <a:t>N*(N-1)/2</a:t>
            </a:r>
            <a:r>
              <a:rPr lang="zh-TW" altLang="en-US" sz="2400" dirty="0"/>
              <a:t>個分類器。在預測時，每個分類器投票決定類別，最終選擇票數最多的類別。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59E20E-9365-4AC6-16D0-23578DC55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27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45233-5F39-4882-8776-F2E451E13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6DCDA4-88CE-460E-ADE2-B2BA2E1C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" y="257785"/>
            <a:ext cx="5940660" cy="888406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B2CD91-2AC4-407C-ABE3-D48A88F4EC19}"/>
              </a:ext>
            </a:extLst>
          </p:cNvPr>
          <p:cNvGrpSpPr/>
          <p:nvPr/>
        </p:nvGrpSpPr>
        <p:grpSpPr>
          <a:xfrm>
            <a:off x="2699792" y="1556792"/>
            <a:ext cx="1991098" cy="461665"/>
            <a:chOff x="2886823" y="2662312"/>
            <a:chExt cx="1991098" cy="46166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EA5A2C-493E-4A7C-85F4-D86692DBA4ED}"/>
                </a:ext>
              </a:extLst>
            </p:cNvPr>
            <p:cNvSpPr txBox="1"/>
            <p:nvPr/>
          </p:nvSpPr>
          <p:spPr>
            <a:xfrm>
              <a:off x="2886823" y="266231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31839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楊承道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63443C-D9FB-472C-B959-3476952B5962}"/>
                </a:ext>
              </a:extLst>
            </p:cNvPr>
            <p:cNvSpPr txBox="1"/>
            <p:nvPr/>
          </p:nvSpPr>
          <p:spPr>
            <a:xfrm>
              <a:off x="3872518" y="27415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rgbClr val="4F9AB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副研究員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375F5A-7BA9-4B99-B013-09765702C6D4}"/>
              </a:ext>
            </a:extLst>
          </p:cNvPr>
          <p:cNvSpPr txBox="1"/>
          <p:nvPr/>
        </p:nvSpPr>
        <p:spPr>
          <a:xfrm>
            <a:off x="2759325" y="20169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震災模擬組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5AC83359-E2B1-4E94-94DA-4BF746EA5842}"/>
              </a:ext>
            </a:extLst>
          </p:cNvPr>
          <p:cNvGrpSpPr/>
          <p:nvPr/>
        </p:nvGrpSpPr>
        <p:grpSpPr>
          <a:xfrm>
            <a:off x="2846657" y="2291033"/>
            <a:ext cx="2301262" cy="276999"/>
            <a:chOff x="2846657" y="2291033"/>
            <a:chExt cx="2301262" cy="27699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3821E46-6EA6-49F8-AE24-0F4D25F6C35E}"/>
                </a:ext>
              </a:extLst>
            </p:cNvPr>
            <p:cNvSpPr txBox="1"/>
            <p:nvPr/>
          </p:nvSpPr>
          <p:spPr>
            <a:xfrm>
              <a:off x="2959499" y="2291033"/>
              <a:ext cx="2188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電子郵件</a:t>
              </a:r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ctyang@hodala.tw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B93C5AA-E220-45F3-9B35-9B6646A98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699"/>
            <a:stretch/>
          </p:blipFill>
          <p:spPr>
            <a:xfrm>
              <a:off x="2846657" y="2380815"/>
              <a:ext cx="172696" cy="170035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AF34DDB-B6B3-4D23-A030-A91D13ADC1B5}"/>
              </a:ext>
            </a:extLst>
          </p:cNvPr>
          <p:cNvGrpSpPr/>
          <p:nvPr/>
        </p:nvGrpSpPr>
        <p:grpSpPr>
          <a:xfrm>
            <a:off x="189905" y="1340768"/>
            <a:ext cx="2329867" cy="3714467"/>
            <a:chOff x="275126" y="1330205"/>
            <a:chExt cx="2329867" cy="371446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8868C8-FB6A-4FA9-9ECB-A0E35055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126" y="1330205"/>
              <a:ext cx="2329867" cy="3407342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54677D4-F263-4FC2-8E20-D31A9D6A2DED}"/>
                </a:ext>
              </a:extLst>
            </p:cNvPr>
            <p:cNvSpPr txBox="1"/>
            <p:nvPr/>
          </p:nvSpPr>
          <p:spPr>
            <a:xfrm>
              <a:off x="503548" y="473689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喜歡戶外運動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2190B8D-4536-4C98-9E48-76931145F02F}"/>
              </a:ext>
            </a:extLst>
          </p:cNvPr>
          <p:cNvGrpSpPr/>
          <p:nvPr/>
        </p:nvGrpSpPr>
        <p:grpSpPr>
          <a:xfrm>
            <a:off x="2743704" y="3674203"/>
            <a:ext cx="6220784" cy="2599113"/>
            <a:chOff x="2635692" y="3621940"/>
            <a:chExt cx="6220784" cy="2599113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49613B4-CE76-477B-9E19-A7B5A072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459" y="3621940"/>
              <a:ext cx="2716546" cy="250602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35F2B1C-B396-427C-8A8B-469FF131546A}"/>
                </a:ext>
              </a:extLst>
            </p:cNvPr>
            <p:cNvSpPr txBox="1"/>
            <p:nvPr/>
          </p:nvSpPr>
          <p:spPr>
            <a:xfrm>
              <a:off x="2635692" y="5910214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重大災害救援路網規劃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B4B0690-AA11-4B2D-8BB7-3BEE0F573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7" t="-1763" r="14446" b="1763"/>
            <a:stretch/>
          </p:blipFill>
          <p:spPr>
            <a:xfrm>
              <a:off x="5808448" y="3825044"/>
              <a:ext cx="3048028" cy="208517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2720E75-5C87-46B5-8474-7793F2517E6A}"/>
                </a:ext>
              </a:extLst>
            </p:cNvPr>
            <p:cNvSpPr txBox="1"/>
            <p:nvPr/>
          </p:nvSpPr>
          <p:spPr>
            <a:xfrm>
              <a:off x="5969401" y="5913276"/>
              <a:ext cx="2743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研發主題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救援資訊整合軟體開發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9864D-DE31-46B0-B099-70AF103B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161769" cy="1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4479C5-8DD8-41FB-A0EE-C157760F9B99}"/>
              </a:ext>
            </a:extLst>
          </p:cNvPr>
          <p:cNvSpPr txBox="1"/>
          <p:nvPr/>
        </p:nvSpPr>
        <p:spPr>
          <a:xfrm>
            <a:off x="2948068" y="2606033"/>
            <a:ext cx="255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教學網站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https://www.hodala.tw/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D45858C3-C1F1-40F4-87AC-43463E019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3073820"/>
            <a:ext cx="161769" cy="12108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CAC7D6-899E-48DF-A9D1-A2767D465F44}"/>
              </a:ext>
            </a:extLst>
          </p:cNvPr>
          <p:cNvSpPr txBox="1"/>
          <p:nvPr/>
        </p:nvSpPr>
        <p:spPr>
          <a:xfrm>
            <a:off x="2933005" y="2959385"/>
            <a:ext cx="558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教學影片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https://www.youtube.com/channel/UCd0CEGv0jgp1HJjo8ljqb6A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F0634ED-93AF-4895-A109-271266F5D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7066" y="2318462"/>
            <a:ext cx="2886667" cy="6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課程內容與評量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8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課程內容</a:t>
            </a:r>
            <a:r>
              <a:rPr lang="en-US" altLang="zh-TW" dirty="0"/>
              <a:t>-AI(ML)</a:t>
            </a:r>
            <a:r>
              <a:rPr lang="zh-TW" altLang="en-US" dirty="0"/>
              <a:t>在土木工程之應用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資料處理</a:t>
            </a:r>
            <a:endParaRPr lang="en-US" altLang="zh-TW" sz="2800" dirty="0"/>
          </a:p>
          <a:p>
            <a:pPr lvl="1"/>
            <a:r>
              <a:rPr lang="zh-TW" altLang="en-US" dirty="0"/>
              <a:t>資料擷取、清洗、儲存與分析</a:t>
            </a:r>
            <a:endParaRPr lang="en-US" altLang="zh-TW" dirty="0"/>
          </a:p>
          <a:p>
            <a:pPr lvl="1"/>
            <a:r>
              <a:rPr lang="zh-TW" altLang="en-US" dirty="0"/>
              <a:t>網路爬蟲</a:t>
            </a:r>
            <a:r>
              <a:rPr lang="en-US" altLang="zh-TW" dirty="0"/>
              <a:t>:</a:t>
            </a:r>
            <a:r>
              <a:rPr lang="zh-TW" altLang="en-US" dirty="0"/>
              <a:t>政府開放資料擷取</a:t>
            </a:r>
            <a:endParaRPr lang="en-US" altLang="zh-TW" dirty="0"/>
          </a:p>
          <a:p>
            <a:r>
              <a:rPr lang="zh-TW" altLang="en-US" sz="2800" dirty="0"/>
              <a:t>程式撰寫</a:t>
            </a:r>
            <a:endParaRPr lang="en-US" altLang="zh-TW" sz="2800" dirty="0"/>
          </a:p>
          <a:p>
            <a:pPr lvl="1"/>
            <a:r>
              <a:rPr lang="en-US" altLang="zh-TW" dirty="0"/>
              <a:t>Python </a:t>
            </a:r>
            <a:r>
              <a:rPr lang="zh-TW" altLang="en-US" dirty="0"/>
              <a:t>程式</a:t>
            </a:r>
            <a:endParaRPr lang="en-US" altLang="zh-TW" dirty="0"/>
          </a:p>
          <a:p>
            <a:pPr lvl="1"/>
            <a:r>
              <a:rPr lang="zh-TW" altLang="en-US" dirty="0"/>
              <a:t>應用程式庫</a:t>
            </a:r>
          </a:p>
          <a:p>
            <a:r>
              <a:rPr lang="zh-TW" altLang="en-US" sz="2800" dirty="0"/>
              <a:t>數學理論</a:t>
            </a:r>
            <a:endParaRPr lang="en-US" altLang="zh-TW" sz="2800" dirty="0"/>
          </a:p>
          <a:p>
            <a:pPr lvl="1"/>
            <a:r>
              <a:rPr lang="zh-TW" altLang="en-US" dirty="0"/>
              <a:t>機器學習理論概說</a:t>
            </a:r>
            <a:endParaRPr lang="en-US" altLang="zh-TW" dirty="0"/>
          </a:p>
          <a:p>
            <a:pPr lvl="1"/>
            <a:r>
              <a:rPr lang="zh-TW" altLang="en-US" dirty="0"/>
              <a:t>專題報告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21218-7B7C-4202-9EFB-F56FDB45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96888"/>
            <a:ext cx="8515225" cy="708025"/>
          </a:xfrm>
        </p:spPr>
        <p:txBody>
          <a:bodyPr/>
          <a:lstStyle/>
          <a:p>
            <a:r>
              <a:rPr lang="zh-TW" altLang="en-US" dirty="0"/>
              <a:t>成績評量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20A8A-4A77-46EA-8A91-482E3F55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C00000"/>
                </a:solidFill>
              </a:rPr>
              <a:t>個人成績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lvl="1"/>
            <a:r>
              <a:rPr lang="zh-TW" altLang="en-US" sz="2000" dirty="0"/>
              <a:t>電腦教室</a:t>
            </a:r>
            <a:r>
              <a:rPr lang="en-US" altLang="zh-TW" sz="2000" dirty="0"/>
              <a:t>-</a:t>
            </a:r>
            <a:r>
              <a:rPr lang="zh-TW" altLang="en-US" sz="2000" dirty="0"/>
              <a:t>上機操作 </a:t>
            </a:r>
            <a:r>
              <a:rPr lang="en-US" altLang="zh-TW" sz="2000" dirty="0"/>
              <a:t>20%</a:t>
            </a:r>
            <a:r>
              <a:rPr lang="zh-TW" altLang="en-US" sz="2000" dirty="0"/>
              <a:t>  上課範例</a:t>
            </a:r>
            <a:r>
              <a:rPr lang="en-US" altLang="zh-TW" sz="2000" dirty="0"/>
              <a:t>-</a:t>
            </a:r>
            <a:r>
              <a:rPr lang="zh-TW" altLang="en-US" sz="2000" dirty="0"/>
              <a:t>正確學習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期中考        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  <a:r>
              <a:rPr lang="zh-TW" altLang="en-US" sz="2800" dirty="0">
                <a:solidFill>
                  <a:srgbClr val="C00000"/>
                </a:solidFill>
              </a:rPr>
              <a:t> </a:t>
            </a:r>
            <a:endParaRPr lang="en-US" altLang="zh-TW" sz="2000" dirty="0"/>
          </a:p>
          <a:p>
            <a:pPr lvl="1"/>
            <a:r>
              <a:rPr lang="zh-TW" altLang="en-US" sz="2000" dirty="0"/>
              <a:t>期中專題報告</a:t>
            </a:r>
            <a:r>
              <a:rPr lang="en-US" altLang="zh-TW" sz="2000" dirty="0"/>
              <a:t>20%  (</a:t>
            </a:r>
            <a:r>
              <a:rPr lang="zh-TW" altLang="en-US" sz="2000" dirty="0"/>
              <a:t>指定題目</a:t>
            </a:r>
            <a:r>
              <a:rPr lang="en-US" altLang="zh-TW" sz="2000" dirty="0"/>
              <a:t>-</a:t>
            </a:r>
            <a:r>
              <a:rPr lang="zh-TW" altLang="en-US" sz="2000" dirty="0"/>
              <a:t>個人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期末題報告    </a:t>
            </a:r>
            <a:r>
              <a:rPr lang="en-US" altLang="zh-TW" sz="2000" dirty="0"/>
              <a:t>20%</a:t>
            </a:r>
            <a:r>
              <a:rPr lang="zh-TW" altLang="en-US" sz="2000" dirty="0"/>
              <a:t>  </a:t>
            </a:r>
            <a:r>
              <a:rPr lang="en-US" altLang="zh-TW" sz="2000" dirty="0"/>
              <a:t>(</a:t>
            </a:r>
            <a:r>
              <a:rPr lang="zh-TW" altLang="en-US" sz="2000" dirty="0"/>
              <a:t>自選題</a:t>
            </a:r>
            <a:r>
              <a:rPr lang="en-US" altLang="zh-TW" sz="2000" dirty="0"/>
              <a:t>-</a:t>
            </a:r>
            <a:r>
              <a:rPr lang="zh-TW" altLang="en-US" sz="2000" dirty="0"/>
              <a:t>分組 </a:t>
            </a:r>
            <a:r>
              <a:rPr lang="en-US" altLang="zh-TW" sz="2000" dirty="0"/>
              <a:t>1-3</a:t>
            </a:r>
            <a:r>
              <a:rPr lang="zh-TW" altLang="en-US" sz="2000" dirty="0"/>
              <a:t>人</a:t>
            </a:r>
            <a:r>
              <a:rPr lang="en-US" altLang="zh-TW" sz="2000" dirty="0"/>
              <a:t>) </a:t>
            </a:r>
          </a:p>
          <a:p>
            <a:pPr lvl="1"/>
            <a:r>
              <a:rPr lang="zh-TW" altLang="en-US" sz="2000" dirty="0"/>
              <a:t>期末考            </a:t>
            </a:r>
            <a:r>
              <a:rPr lang="en-US" altLang="zh-TW" sz="2000" dirty="0"/>
              <a:t>20%  (</a:t>
            </a:r>
            <a:r>
              <a:rPr lang="zh-TW" altLang="en-US" sz="2000" dirty="0"/>
              <a:t>筆試</a:t>
            </a:r>
            <a:r>
              <a:rPr lang="en-US" altLang="zh-TW" sz="2000" dirty="0"/>
              <a:t>/</a:t>
            </a:r>
            <a:r>
              <a:rPr lang="zh-TW" altLang="en-US" sz="2000" dirty="0"/>
              <a:t>選擇題 與 應用題 </a:t>
            </a:r>
            <a:r>
              <a:rPr lang="en-US" altLang="zh-TW" sz="2000" dirty="0"/>
              <a:t>x1 )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2635D-3F73-4FCA-B598-8D2C0AE1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8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請假怎麼辦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平常成績計算</a:t>
            </a:r>
            <a:r>
              <a:rPr lang="en-US" altLang="zh-TW" sz="2800" dirty="0"/>
              <a:t>(</a:t>
            </a:r>
            <a:r>
              <a:rPr lang="zh-TW" altLang="en-US" sz="2800" dirty="0"/>
              <a:t>上課練習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上機操作</a:t>
            </a:r>
            <a:endParaRPr lang="en-US" altLang="zh-TW" dirty="0"/>
          </a:p>
          <a:p>
            <a:pPr lvl="1"/>
            <a:r>
              <a:rPr lang="zh-TW" altLang="en-US" dirty="0"/>
              <a:t>數據分析</a:t>
            </a:r>
            <a:endParaRPr lang="en-US" altLang="zh-TW" dirty="0"/>
          </a:p>
          <a:p>
            <a:r>
              <a:rPr lang="zh-TW" altLang="en-US" sz="2800" dirty="0"/>
              <a:t>期中考</a:t>
            </a:r>
            <a:r>
              <a:rPr lang="en-US" altLang="zh-TW" sz="2800" dirty="0"/>
              <a:t>-(</a:t>
            </a:r>
            <a:r>
              <a:rPr lang="zh-TW" altLang="en-US" sz="2800" dirty="0"/>
              <a:t>正常請假可補考 病假</a:t>
            </a:r>
            <a:r>
              <a:rPr lang="en-US" altLang="zh-TW" sz="2800" dirty="0"/>
              <a:t>/</a:t>
            </a:r>
            <a:r>
              <a:rPr lang="zh-TW" altLang="en-US" sz="2800" dirty="0"/>
              <a:t>公假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期末報告 </a:t>
            </a:r>
            <a:br>
              <a:rPr lang="en-US" altLang="zh-TW" sz="2800" dirty="0"/>
            </a:br>
            <a:r>
              <a:rPr lang="zh-TW" altLang="en-US" sz="2800" dirty="0"/>
              <a:t>分組分周進行</a:t>
            </a:r>
            <a:br>
              <a:rPr lang="en-US" altLang="zh-TW" sz="2800" dirty="0"/>
            </a:br>
            <a:r>
              <a:rPr lang="zh-TW" altLang="en-US" sz="2800" dirty="0"/>
              <a:t>請各小組作好時程與報告人安排。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00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FD55C-6AB6-4BB3-A5A9-F8EEA82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E2C22-2ABB-4657-B117-9DE69B69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期中考前</a:t>
            </a:r>
            <a:endParaRPr lang="en-US" altLang="zh-TW" sz="2800" dirty="0"/>
          </a:p>
          <a:p>
            <a:pPr lvl="1"/>
            <a:r>
              <a:rPr lang="zh-TW" altLang="en-US" sz="2400" dirty="0"/>
              <a:t>機器學習概說</a:t>
            </a:r>
            <a:endParaRPr lang="en-US" altLang="zh-TW" sz="2400" dirty="0"/>
          </a:p>
          <a:p>
            <a:pPr lvl="1"/>
            <a:r>
              <a:rPr lang="zh-TW" altLang="en-US" sz="2400" dirty="0"/>
              <a:t>網路爬蟲</a:t>
            </a:r>
            <a:endParaRPr lang="en-US" altLang="zh-TW" sz="2400" dirty="0"/>
          </a:p>
          <a:p>
            <a:pPr lvl="1"/>
            <a:r>
              <a:rPr lang="zh-TW" altLang="en-US" sz="2400" dirty="0"/>
              <a:t>開放資料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資料視覺化工具</a:t>
            </a:r>
            <a:endParaRPr lang="en-US" altLang="zh-TW" sz="2400" dirty="0"/>
          </a:p>
          <a:p>
            <a:r>
              <a:rPr lang="zh-TW" altLang="en-US" sz="2800" dirty="0"/>
              <a:t>期中考</a:t>
            </a:r>
            <a:endParaRPr lang="en-US" altLang="zh-TW" dirty="0"/>
          </a:p>
          <a:p>
            <a:pPr lvl="1"/>
            <a:r>
              <a:rPr lang="zh-TW" altLang="en-US" dirty="0"/>
              <a:t>使用電腦考試</a:t>
            </a:r>
            <a:r>
              <a:rPr lang="en-US" altLang="zh-TW" dirty="0"/>
              <a:t>-</a:t>
            </a:r>
            <a:r>
              <a:rPr lang="zh-TW" altLang="en-US" dirty="0"/>
              <a:t>線上數據收集與分析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3AC143-D46B-4E18-B661-DD78A5A8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2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71F02-F6BA-45BB-92DD-FD3F435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機器學習概說</a:t>
            </a:r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0E59F067-8E00-4856-9683-86045DC0A6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 b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4C8CF-F8B3-45B7-8F00-63FC65377980}" type="slidenum">
              <a:rPr kumimoji="0" lang="en-US" altLang="zh-TW" sz="1200" b="0" smtClean="0">
                <a:solidFill>
                  <a:schemeClr val="tx1"/>
                </a:solidFill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 b="0">
              <a:solidFill>
                <a:schemeClr val="tx1"/>
              </a:solidFill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0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C6B6E-A800-6B29-1F02-BE4B42E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B37C-B375-2F43-7BB7-37681C37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313"/>
            <a:ext cx="8579296" cy="5003799"/>
          </a:xfrm>
        </p:spPr>
        <p:txBody>
          <a:bodyPr/>
          <a:lstStyle/>
          <a:p>
            <a:r>
              <a:rPr lang="zh-TW" altLang="en-US" sz="2400" dirty="0"/>
              <a:t>機器學習是一種讓電腦利用</a:t>
            </a:r>
            <a:r>
              <a:rPr lang="zh-TW" altLang="en-US" sz="2400" dirty="0">
                <a:highlight>
                  <a:srgbClr val="FFFF00"/>
                </a:highlight>
              </a:rPr>
              <a:t>數據</a:t>
            </a:r>
            <a:r>
              <a:rPr lang="zh-TW" altLang="en-US" sz="2400" dirty="0"/>
              <a:t>來學習和做出決策的技術，而</a:t>
            </a:r>
            <a:r>
              <a:rPr lang="zh-TW" altLang="en-US" sz="2400" dirty="0">
                <a:highlight>
                  <a:srgbClr val="FFFF00"/>
                </a:highlight>
              </a:rPr>
              <a:t>不需要進行明確的程式設計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在機器學習中，電腦會使用演算法從大量數據中學習模式和規律，並根據這些學習成果來預測新的數據點或進行決策。</a:t>
            </a:r>
            <a:endParaRPr lang="en-US" altLang="zh-TW" sz="2400" dirty="0"/>
          </a:p>
          <a:p>
            <a:r>
              <a:rPr lang="zh-TW" altLang="en-US" sz="2400" dirty="0"/>
              <a:t>這種技術應用廣泛，包括圖像識別、語音識別、推薦系統和自動駕駛汽車等領域。</a:t>
            </a:r>
            <a:endParaRPr lang="en-US" altLang="zh-TW" sz="2400" dirty="0"/>
          </a:p>
          <a:p>
            <a:r>
              <a:rPr lang="zh-TW" altLang="en-US" sz="2400" dirty="0"/>
              <a:t>機器學習可以分為監督式學習、非監督式學習和強化學習等幾種主要類型，各有其特定的用途和方法。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15EBA-0EDD-0D6F-4227-07EA5C41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8A4311-EFC0-4FDA-A15B-814A4F6B172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760593"/>
      </p:ext>
    </p:extLst>
  </p:cSld>
  <p:clrMapOvr>
    <a:masterClrMapping/>
  </p:clrMapOvr>
</p:sld>
</file>

<file path=ppt/theme/theme1.xml><?xml version="1.0" encoding="utf-8"?>
<a:theme xmlns:a="http://schemas.openxmlformats.org/drawingml/2006/main" name="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ARL">
  <a:themeElements>
    <a:clrScheme name="NAR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NAR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NAR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30448</TotalTime>
  <Words>1126</Words>
  <Application>Microsoft Office PowerPoint</Application>
  <PresentationFormat>如螢幕大小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16</vt:i4>
      </vt:variant>
    </vt:vector>
  </HeadingPairs>
  <TitlesOfParts>
    <vt:vector size="30" baseType="lpstr">
      <vt:lpstr>微軟正黑體</vt:lpstr>
      <vt:lpstr>Times New Roman</vt:lpstr>
      <vt:lpstr>Söhne</vt:lpstr>
      <vt:lpstr>標楷體</vt:lpstr>
      <vt:lpstr>Arial</vt:lpstr>
      <vt:lpstr>Arial Black</vt:lpstr>
      <vt:lpstr>Wingdings</vt:lpstr>
      <vt:lpstr>NARL</vt:lpstr>
      <vt:lpstr>2_NARL</vt:lpstr>
      <vt:lpstr>1_NARL</vt:lpstr>
      <vt:lpstr>3_NARL</vt:lpstr>
      <vt:lpstr>18_NARL</vt:lpstr>
      <vt:lpstr>4_NARL</vt:lpstr>
      <vt:lpstr>5_NARL</vt:lpstr>
      <vt:lpstr>授課老師</vt:lpstr>
      <vt:lpstr>PowerPoint 簡報</vt:lpstr>
      <vt:lpstr>課程內容與評量</vt:lpstr>
      <vt:lpstr>課程內容-AI(ML)在土木工程之應用</vt:lpstr>
      <vt:lpstr>成績評量</vt:lpstr>
      <vt:lpstr>請假怎麼辦?</vt:lpstr>
      <vt:lpstr>期中考</vt:lpstr>
      <vt:lpstr>機器學習概說</vt:lpstr>
      <vt:lpstr>機器學習</vt:lpstr>
      <vt:lpstr>機器學習-監督式學習</vt:lpstr>
      <vt:lpstr>機器學習-監督式學習</vt:lpstr>
      <vt:lpstr>機器學習-監督式學習</vt:lpstr>
      <vt:lpstr>監督式學習-scikit-learn</vt:lpstr>
      <vt:lpstr>SVC</vt:lpstr>
      <vt:lpstr>SVC</vt:lpstr>
      <vt:lpstr>SVC 多類別分類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楊承道 Cheng-TAO YANG</dc:creator>
  <cp:lastModifiedBy>CHENG-TAO YANG</cp:lastModifiedBy>
  <cp:revision>2088</cp:revision>
  <cp:lastPrinted>2017-07-18T00:57:45Z</cp:lastPrinted>
  <dcterms:modified xsi:type="dcterms:W3CDTF">2024-04-23T09:52:17Z</dcterms:modified>
</cp:coreProperties>
</file>