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1" autoAdjust="0"/>
    <p:restoredTop sz="94675" autoAdjust="0"/>
  </p:normalViewPr>
  <p:slideViewPr>
    <p:cSldViewPr snapToGrid="0" snapToObjects="1">
      <p:cViewPr>
        <p:scale>
          <a:sx n="72" d="100"/>
          <a:sy n="72" d="100"/>
        </p:scale>
        <p:origin x="-464" y="-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088D94-5990-B547-96F4-F6FA54634DC5}" type="doc">
      <dgm:prSet loTypeId="urn:microsoft.com/office/officeart/2005/8/layout/process1" loCatId="" qsTypeId="urn:microsoft.com/office/officeart/2005/8/quickstyle/simple4" qsCatId="simple" csTypeId="urn:microsoft.com/office/officeart/2005/8/colors/colorful1" csCatId="colorful" phldr="1"/>
      <dgm:spPr/>
    </dgm:pt>
    <dgm:pt modelId="{1C3A2943-0D73-454D-AF81-6EF71E72A3C6}">
      <dgm:prSet phldrT="[文字]"/>
      <dgm:spPr/>
      <dgm:t>
        <a:bodyPr/>
        <a:lstStyle/>
        <a:p>
          <a:r>
            <a:rPr lang="en-US" altLang="zh-TW" dirty="0" smtClean="0"/>
            <a:t>Capture frame  from camera</a:t>
          </a:r>
          <a:endParaRPr lang="zh-TW" altLang="en-US" dirty="0"/>
        </a:p>
      </dgm:t>
    </dgm:pt>
    <dgm:pt modelId="{AF66557B-66AC-8C4B-A163-47C8BEE279C5}" type="parTrans" cxnId="{F0D93B20-1E0B-824B-A3AF-000FB8BCF5C1}">
      <dgm:prSet/>
      <dgm:spPr/>
      <dgm:t>
        <a:bodyPr/>
        <a:lstStyle/>
        <a:p>
          <a:endParaRPr lang="zh-TW" altLang="en-US"/>
        </a:p>
      </dgm:t>
    </dgm:pt>
    <dgm:pt modelId="{D0140680-7980-1D4A-9ABE-3D9746962416}" type="sibTrans" cxnId="{F0D93B20-1E0B-824B-A3AF-000FB8BCF5C1}">
      <dgm:prSet/>
      <dgm:spPr/>
      <dgm:t>
        <a:bodyPr/>
        <a:lstStyle/>
        <a:p>
          <a:endParaRPr lang="zh-TW" altLang="en-US"/>
        </a:p>
      </dgm:t>
    </dgm:pt>
    <dgm:pt modelId="{B0B63FF0-A82D-2841-B505-3E9A696664E9}">
      <dgm:prSet phldrT="[文字]"/>
      <dgm:spPr/>
      <dgm:t>
        <a:bodyPr/>
        <a:lstStyle/>
        <a:p>
          <a:r>
            <a:rPr lang="en-US" altLang="zh-TW" dirty="0" err="1" smtClean="0"/>
            <a:t>Cogntive_face</a:t>
          </a:r>
          <a:r>
            <a:rPr lang="en-US" altLang="zh-TW" smtClean="0"/>
            <a:t> </a:t>
          </a:r>
          <a:r>
            <a:rPr lang="en-US" altLang="zh-TW" smtClean="0"/>
            <a:t>API</a:t>
          </a:r>
          <a:endParaRPr lang="zh-TW" altLang="en-US" dirty="0"/>
        </a:p>
      </dgm:t>
    </dgm:pt>
    <dgm:pt modelId="{2721784C-C52A-0C42-A348-1FA5ED500436}" type="parTrans" cxnId="{D5C4639B-7E06-A94A-BAB3-01A2CBD9F423}">
      <dgm:prSet/>
      <dgm:spPr/>
      <dgm:t>
        <a:bodyPr/>
        <a:lstStyle/>
        <a:p>
          <a:endParaRPr lang="zh-TW" altLang="en-US"/>
        </a:p>
      </dgm:t>
    </dgm:pt>
    <dgm:pt modelId="{263DC336-3319-A64B-84C2-7B4541F1FF68}" type="sibTrans" cxnId="{D5C4639B-7E06-A94A-BAB3-01A2CBD9F423}">
      <dgm:prSet/>
      <dgm:spPr/>
      <dgm:t>
        <a:bodyPr/>
        <a:lstStyle/>
        <a:p>
          <a:endParaRPr lang="zh-TW" altLang="en-US"/>
        </a:p>
      </dgm:t>
    </dgm:pt>
    <dgm:pt modelId="{401FBDBD-F47A-6247-83B0-B274128CA0B6}">
      <dgm:prSet phldrT="[文字]" custT="1"/>
      <dgm:spPr/>
      <dgm:t>
        <a:bodyPr/>
        <a:lstStyle/>
        <a:p>
          <a:r>
            <a:rPr lang="en-US" altLang="zh-TW" sz="1800" dirty="0" smtClean="0"/>
            <a:t>Get the depiction of frame </a:t>
          </a:r>
          <a:endParaRPr lang="zh-TW" altLang="en-US" sz="1800" dirty="0" smtClean="0"/>
        </a:p>
      </dgm:t>
    </dgm:pt>
    <dgm:pt modelId="{6154C4E2-15EB-4F4B-A4B0-D692CE01803B}" type="parTrans" cxnId="{885EBE22-3801-214D-8D74-C428048C4FCD}">
      <dgm:prSet/>
      <dgm:spPr/>
      <dgm:t>
        <a:bodyPr/>
        <a:lstStyle/>
        <a:p>
          <a:endParaRPr lang="zh-TW" altLang="en-US"/>
        </a:p>
      </dgm:t>
    </dgm:pt>
    <dgm:pt modelId="{E8A6189F-FD4C-804C-AD0D-2D9F06089AAE}" type="sibTrans" cxnId="{885EBE22-3801-214D-8D74-C428048C4FCD}">
      <dgm:prSet/>
      <dgm:spPr/>
      <dgm:t>
        <a:bodyPr/>
        <a:lstStyle/>
        <a:p>
          <a:endParaRPr lang="zh-TW" altLang="en-US"/>
        </a:p>
      </dgm:t>
    </dgm:pt>
    <dgm:pt modelId="{5BB409A8-A17C-5E4D-8255-1384265096BD}">
      <dgm:prSet phldrT="[文字]" custT="1"/>
      <dgm:spPr/>
      <dgm:t>
        <a:bodyPr/>
        <a:lstStyle/>
        <a:p>
          <a:r>
            <a:rPr lang="en-US" altLang="zh-TW" sz="1800" dirty="0" smtClean="0"/>
            <a:t>  E</a:t>
          </a:r>
          <a:r>
            <a:rPr lang="en-US" sz="1800" dirty="0" smtClean="0"/>
            <a:t>xtract age &amp; gender from </a:t>
          </a:r>
          <a:r>
            <a:rPr lang="en-US" sz="1800" dirty="0" err="1" smtClean="0"/>
            <a:t>JsonFormat</a:t>
          </a:r>
          <a:endParaRPr lang="zh-TW" altLang="en-US" sz="1800" dirty="0" smtClean="0"/>
        </a:p>
      </dgm:t>
    </dgm:pt>
    <dgm:pt modelId="{DC186BB6-1BE8-8D4F-9FB4-956AFE654C83}" type="parTrans" cxnId="{52594F8E-0992-8145-9562-2C1AE39AAC59}">
      <dgm:prSet/>
      <dgm:spPr/>
      <dgm:t>
        <a:bodyPr/>
        <a:lstStyle/>
        <a:p>
          <a:endParaRPr lang="zh-TW" altLang="en-US"/>
        </a:p>
      </dgm:t>
    </dgm:pt>
    <dgm:pt modelId="{5C11A058-85DD-A04B-828B-FD2B667BBBE6}" type="sibTrans" cxnId="{52594F8E-0992-8145-9562-2C1AE39AAC59}">
      <dgm:prSet/>
      <dgm:spPr/>
      <dgm:t>
        <a:bodyPr/>
        <a:lstStyle/>
        <a:p>
          <a:endParaRPr lang="zh-TW" altLang="en-US"/>
        </a:p>
      </dgm:t>
    </dgm:pt>
    <dgm:pt modelId="{64683B38-651A-BC42-8C93-B8C10B59A561}">
      <dgm:prSet phldrT="[文字]" custT="1"/>
      <dgm:spPr/>
      <dgm:t>
        <a:bodyPr/>
        <a:lstStyle/>
        <a:p>
          <a:r>
            <a:rPr lang="en-US" altLang="zh-TW" sz="1800" dirty="0" smtClean="0"/>
            <a:t>Show NPC based on your age&amp; gender</a:t>
          </a:r>
          <a:endParaRPr lang="zh-TW" altLang="en-US" sz="1800" dirty="0" smtClean="0"/>
        </a:p>
      </dgm:t>
    </dgm:pt>
    <dgm:pt modelId="{9EF94B1B-79D3-7248-9864-1F77BD23710A}" type="parTrans" cxnId="{CDFC3025-E2C2-E148-B700-15FF170A58AB}">
      <dgm:prSet/>
      <dgm:spPr/>
      <dgm:t>
        <a:bodyPr/>
        <a:lstStyle/>
        <a:p>
          <a:endParaRPr lang="zh-TW" altLang="en-US"/>
        </a:p>
      </dgm:t>
    </dgm:pt>
    <dgm:pt modelId="{EE59B9A2-27A1-8A4F-A8BE-E6B16B783D97}" type="sibTrans" cxnId="{CDFC3025-E2C2-E148-B700-15FF170A58AB}">
      <dgm:prSet/>
      <dgm:spPr/>
      <dgm:t>
        <a:bodyPr/>
        <a:lstStyle/>
        <a:p>
          <a:endParaRPr lang="zh-TW" altLang="en-US"/>
        </a:p>
      </dgm:t>
    </dgm:pt>
    <dgm:pt modelId="{F7869E68-85AD-8342-A8AE-41C8BB8E2C1D}" type="pres">
      <dgm:prSet presAssocID="{2C088D94-5990-B547-96F4-F6FA54634DC5}" presName="Name0" presStyleCnt="0">
        <dgm:presLayoutVars>
          <dgm:dir/>
          <dgm:resizeHandles val="exact"/>
        </dgm:presLayoutVars>
      </dgm:prSet>
      <dgm:spPr/>
    </dgm:pt>
    <dgm:pt modelId="{BF402B8A-1ABA-1745-BEDB-5C325289C9DF}" type="pres">
      <dgm:prSet presAssocID="{1C3A2943-0D73-454D-AF81-6EF71E72A3C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8ACDA4-9778-4548-895B-4F26DDA54CF3}" type="pres">
      <dgm:prSet presAssocID="{D0140680-7980-1D4A-9ABE-3D9746962416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1AE874D1-34F1-914D-936C-026111E1DAA2}" type="pres">
      <dgm:prSet presAssocID="{D0140680-7980-1D4A-9ABE-3D9746962416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42CB09A2-415E-D649-80DC-A44F68983C83}" type="pres">
      <dgm:prSet presAssocID="{B0B63FF0-A82D-2841-B505-3E9A696664E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42FB58-488F-EC49-AA1F-E1222233B61D}" type="pres">
      <dgm:prSet presAssocID="{263DC336-3319-A64B-84C2-7B4541F1FF68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E27B1613-C4C8-E44A-A117-ABE345C652CC}" type="pres">
      <dgm:prSet presAssocID="{263DC336-3319-A64B-84C2-7B4541F1FF68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2C07EDAE-4D47-6D44-BCDD-1BB1719F5FC3}" type="pres">
      <dgm:prSet presAssocID="{401FBDBD-F47A-6247-83B0-B274128CA0B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132868-B548-E64F-90D2-C20631201169}" type="pres">
      <dgm:prSet presAssocID="{E8A6189F-FD4C-804C-AD0D-2D9F06089AAE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1EFCB99B-7D7D-CA45-8968-DDB6DDA9554D}" type="pres">
      <dgm:prSet presAssocID="{E8A6189F-FD4C-804C-AD0D-2D9F06089AAE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A60BED5B-65E7-1148-B85B-EC2C5FB6FA22}" type="pres">
      <dgm:prSet presAssocID="{5BB409A8-A17C-5E4D-8255-1384265096B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E0DB12-C853-764D-83A3-D39F6A497266}" type="pres">
      <dgm:prSet presAssocID="{5C11A058-85DD-A04B-828B-FD2B667BBBE6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94CF032E-A8A2-634E-B4C2-9E9D5E82B562}" type="pres">
      <dgm:prSet presAssocID="{5C11A058-85DD-A04B-828B-FD2B667BBBE6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98120113-3C12-364C-9E9A-DBA819FA0964}" type="pres">
      <dgm:prSet presAssocID="{64683B38-651A-BC42-8C93-B8C10B59A56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F412B16-6B1F-4E19-9FDF-236554966D42}" type="presOf" srcId="{5BB409A8-A17C-5E4D-8255-1384265096BD}" destId="{A60BED5B-65E7-1148-B85B-EC2C5FB6FA22}" srcOrd="0" destOrd="0" presId="urn:microsoft.com/office/officeart/2005/8/layout/process1"/>
    <dgm:cxn modelId="{E554EE36-CEE4-4C0A-99CF-00C47DD82F2B}" type="presOf" srcId="{5C11A058-85DD-A04B-828B-FD2B667BBBE6}" destId="{94CF032E-A8A2-634E-B4C2-9E9D5E82B562}" srcOrd="1" destOrd="0" presId="urn:microsoft.com/office/officeart/2005/8/layout/process1"/>
    <dgm:cxn modelId="{885EBE22-3801-214D-8D74-C428048C4FCD}" srcId="{2C088D94-5990-B547-96F4-F6FA54634DC5}" destId="{401FBDBD-F47A-6247-83B0-B274128CA0B6}" srcOrd="2" destOrd="0" parTransId="{6154C4E2-15EB-4F4B-A4B0-D692CE01803B}" sibTransId="{E8A6189F-FD4C-804C-AD0D-2D9F06089AAE}"/>
    <dgm:cxn modelId="{DA77C127-1AF0-40CA-B897-78F5F0147A82}" type="presOf" srcId="{263DC336-3319-A64B-84C2-7B4541F1FF68}" destId="{DD42FB58-488F-EC49-AA1F-E1222233B61D}" srcOrd="0" destOrd="0" presId="urn:microsoft.com/office/officeart/2005/8/layout/process1"/>
    <dgm:cxn modelId="{4CC2EEF1-5B16-424D-A0EC-C179075664FD}" type="presOf" srcId="{2C088D94-5990-B547-96F4-F6FA54634DC5}" destId="{F7869E68-85AD-8342-A8AE-41C8BB8E2C1D}" srcOrd="0" destOrd="0" presId="urn:microsoft.com/office/officeart/2005/8/layout/process1"/>
    <dgm:cxn modelId="{A1B74113-60D9-4E67-AF97-E1FB261909EB}" type="presOf" srcId="{401FBDBD-F47A-6247-83B0-B274128CA0B6}" destId="{2C07EDAE-4D47-6D44-BCDD-1BB1719F5FC3}" srcOrd="0" destOrd="0" presId="urn:microsoft.com/office/officeart/2005/8/layout/process1"/>
    <dgm:cxn modelId="{F0D93B20-1E0B-824B-A3AF-000FB8BCF5C1}" srcId="{2C088D94-5990-B547-96F4-F6FA54634DC5}" destId="{1C3A2943-0D73-454D-AF81-6EF71E72A3C6}" srcOrd="0" destOrd="0" parTransId="{AF66557B-66AC-8C4B-A163-47C8BEE279C5}" sibTransId="{D0140680-7980-1D4A-9ABE-3D9746962416}"/>
    <dgm:cxn modelId="{EBD68499-6748-49D9-9A79-00D015613C99}" type="presOf" srcId="{64683B38-651A-BC42-8C93-B8C10B59A561}" destId="{98120113-3C12-364C-9E9A-DBA819FA0964}" srcOrd="0" destOrd="0" presId="urn:microsoft.com/office/officeart/2005/8/layout/process1"/>
    <dgm:cxn modelId="{D5C4639B-7E06-A94A-BAB3-01A2CBD9F423}" srcId="{2C088D94-5990-B547-96F4-F6FA54634DC5}" destId="{B0B63FF0-A82D-2841-B505-3E9A696664E9}" srcOrd="1" destOrd="0" parTransId="{2721784C-C52A-0C42-A348-1FA5ED500436}" sibTransId="{263DC336-3319-A64B-84C2-7B4541F1FF68}"/>
    <dgm:cxn modelId="{BC05DA8D-9C11-4594-8991-2D418AF84C49}" type="presOf" srcId="{E8A6189F-FD4C-804C-AD0D-2D9F06089AAE}" destId="{1EFCB99B-7D7D-CA45-8968-DDB6DDA9554D}" srcOrd="1" destOrd="0" presId="urn:microsoft.com/office/officeart/2005/8/layout/process1"/>
    <dgm:cxn modelId="{52594F8E-0992-8145-9562-2C1AE39AAC59}" srcId="{2C088D94-5990-B547-96F4-F6FA54634DC5}" destId="{5BB409A8-A17C-5E4D-8255-1384265096BD}" srcOrd="3" destOrd="0" parTransId="{DC186BB6-1BE8-8D4F-9FB4-956AFE654C83}" sibTransId="{5C11A058-85DD-A04B-828B-FD2B667BBBE6}"/>
    <dgm:cxn modelId="{85A5A6F9-C4B1-433F-9275-F2FD110ED492}" type="presOf" srcId="{263DC336-3319-A64B-84C2-7B4541F1FF68}" destId="{E27B1613-C4C8-E44A-A117-ABE345C652CC}" srcOrd="1" destOrd="0" presId="urn:microsoft.com/office/officeart/2005/8/layout/process1"/>
    <dgm:cxn modelId="{14C7A749-4516-4BFE-BAE5-4B4D0DB0F23C}" type="presOf" srcId="{B0B63FF0-A82D-2841-B505-3E9A696664E9}" destId="{42CB09A2-415E-D649-80DC-A44F68983C83}" srcOrd="0" destOrd="0" presId="urn:microsoft.com/office/officeart/2005/8/layout/process1"/>
    <dgm:cxn modelId="{F9CA601F-3E25-4BB8-9E75-610BE7F2D5AA}" type="presOf" srcId="{E8A6189F-FD4C-804C-AD0D-2D9F06089AAE}" destId="{9D132868-B548-E64F-90D2-C20631201169}" srcOrd="0" destOrd="0" presId="urn:microsoft.com/office/officeart/2005/8/layout/process1"/>
    <dgm:cxn modelId="{BCCE83C7-543C-48C7-801E-A0A2B02EB4A7}" type="presOf" srcId="{5C11A058-85DD-A04B-828B-FD2B667BBBE6}" destId="{D4E0DB12-C853-764D-83A3-D39F6A497266}" srcOrd="0" destOrd="0" presId="urn:microsoft.com/office/officeart/2005/8/layout/process1"/>
    <dgm:cxn modelId="{3E9A0535-5335-4D05-B2B0-13BF3ED43E59}" type="presOf" srcId="{1C3A2943-0D73-454D-AF81-6EF71E72A3C6}" destId="{BF402B8A-1ABA-1745-BEDB-5C325289C9DF}" srcOrd="0" destOrd="0" presId="urn:microsoft.com/office/officeart/2005/8/layout/process1"/>
    <dgm:cxn modelId="{DC2BCADC-85B5-4653-B817-4CE776AD6A97}" type="presOf" srcId="{D0140680-7980-1D4A-9ABE-3D9746962416}" destId="{048ACDA4-9778-4548-895B-4F26DDA54CF3}" srcOrd="0" destOrd="0" presId="urn:microsoft.com/office/officeart/2005/8/layout/process1"/>
    <dgm:cxn modelId="{6B70344D-7BE9-4AD4-B698-854B120C072B}" type="presOf" srcId="{D0140680-7980-1D4A-9ABE-3D9746962416}" destId="{1AE874D1-34F1-914D-936C-026111E1DAA2}" srcOrd="1" destOrd="0" presId="urn:microsoft.com/office/officeart/2005/8/layout/process1"/>
    <dgm:cxn modelId="{CDFC3025-E2C2-E148-B700-15FF170A58AB}" srcId="{2C088D94-5990-B547-96F4-F6FA54634DC5}" destId="{64683B38-651A-BC42-8C93-B8C10B59A561}" srcOrd="4" destOrd="0" parTransId="{9EF94B1B-79D3-7248-9864-1F77BD23710A}" sibTransId="{EE59B9A2-27A1-8A4F-A8BE-E6B16B783D97}"/>
    <dgm:cxn modelId="{76A6506C-CE0C-4D9A-89A6-3022607C15B1}" type="presParOf" srcId="{F7869E68-85AD-8342-A8AE-41C8BB8E2C1D}" destId="{BF402B8A-1ABA-1745-BEDB-5C325289C9DF}" srcOrd="0" destOrd="0" presId="urn:microsoft.com/office/officeart/2005/8/layout/process1"/>
    <dgm:cxn modelId="{D96D096B-3C6B-49B2-9B26-0156AA4AB9E0}" type="presParOf" srcId="{F7869E68-85AD-8342-A8AE-41C8BB8E2C1D}" destId="{048ACDA4-9778-4548-895B-4F26DDA54CF3}" srcOrd="1" destOrd="0" presId="urn:microsoft.com/office/officeart/2005/8/layout/process1"/>
    <dgm:cxn modelId="{16FB796E-6FBE-4E46-8AAC-AB4D34CC87AF}" type="presParOf" srcId="{048ACDA4-9778-4548-895B-4F26DDA54CF3}" destId="{1AE874D1-34F1-914D-936C-026111E1DAA2}" srcOrd="0" destOrd="0" presId="urn:microsoft.com/office/officeart/2005/8/layout/process1"/>
    <dgm:cxn modelId="{AE53B036-4466-4FAF-B0F0-FBF768C3920C}" type="presParOf" srcId="{F7869E68-85AD-8342-A8AE-41C8BB8E2C1D}" destId="{42CB09A2-415E-D649-80DC-A44F68983C83}" srcOrd="2" destOrd="0" presId="urn:microsoft.com/office/officeart/2005/8/layout/process1"/>
    <dgm:cxn modelId="{1D3F105E-5BEA-4BC5-AECB-9D2B3612EF2A}" type="presParOf" srcId="{F7869E68-85AD-8342-A8AE-41C8BB8E2C1D}" destId="{DD42FB58-488F-EC49-AA1F-E1222233B61D}" srcOrd="3" destOrd="0" presId="urn:microsoft.com/office/officeart/2005/8/layout/process1"/>
    <dgm:cxn modelId="{D5C332D9-DD97-4B6F-953F-5C6A649343F1}" type="presParOf" srcId="{DD42FB58-488F-EC49-AA1F-E1222233B61D}" destId="{E27B1613-C4C8-E44A-A117-ABE345C652CC}" srcOrd="0" destOrd="0" presId="urn:microsoft.com/office/officeart/2005/8/layout/process1"/>
    <dgm:cxn modelId="{152CCF6F-3373-477A-825C-EE431764260F}" type="presParOf" srcId="{F7869E68-85AD-8342-A8AE-41C8BB8E2C1D}" destId="{2C07EDAE-4D47-6D44-BCDD-1BB1719F5FC3}" srcOrd="4" destOrd="0" presId="urn:microsoft.com/office/officeart/2005/8/layout/process1"/>
    <dgm:cxn modelId="{A9182CFE-B5CF-4D60-876F-10650BF6F716}" type="presParOf" srcId="{F7869E68-85AD-8342-A8AE-41C8BB8E2C1D}" destId="{9D132868-B548-E64F-90D2-C20631201169}" srcOrd="5" destOrd="0" presId="urn:microsoft.com/office/officeart/2005/8/layout/process1"/>
    <dgm:cxn modelId="{A2646F40-53E9-41EC-BD0C-AF74982080FA}" type="presParOf" srcId="{9D132868-B548-E64F-90D2-C20631201169}" destId="{1EFCB99B-7D7D-CA45-8968-DDB6DDA9554D}" srcOrd="0" destOrd="0" presId="urn:microsoft.com/office/officeart/2005/8/layout/process1"/>
    <dgm:cxn modelId="{3A0C4235-E717-4B6D-B11F-AD89181643B6}" type="presParOf" srcId="{F7869E68-85AD-8342-A8AE-41C8BB8E2C1D}" destId="{A60BED5B-65E7-1148-B85B-EC2C5FB6FA22}" srcOrd="6" destOrd="0" presId="urn:microsoft.com/office/officeart/2005/8/layout/process1"/>
    <dgm:cxn modelId="{185E3DDF-3B54-4A74-8A9F-7C0CCC5DD44A}" type="presParOf" srcId="{F7869E68-85AD-8342-A8AE-41C8BB8E2C1D}" destId="{D4E0DB12-C853-764D-83A3-D39F6A497266}" srcOrd="7" destOrd="0" presId="urn:microsoft.com/office/officeart/2005/8/layout/process1"/>
    <dgm:cxn modelId="{307F631E-191D-44B9-8F79-AF0EC7D6C84F}" type="presParOf" srcId="{D4E0DB12-C853-764D-83A3-D39F6A497266}" destId="{94CF032E-A8A2-634E-B4C2-9E9D5E82B562}" srcOrd="0" destOrd="0" presId="urn:microsoft.com/office/officeart/2005/8/layout/process1"/>
    <dgm:cxn modelId="{21F0F0A4-5A37-47FF-8674-12D2407E9CEB}" type="presParOf" srcId="{F7869E68-85AD-8342-A8AE-41C8BB8E2C1D}" destId="{98120113-3C12-364C-9E9A-DBA819FA096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088D94-5990-B547-96F4-F6FA54634DC5}" type="doc">
      <dgm:prSet loTypeId="urn:microsoft.com/office/officeart/2005/8/layout/process1" loCatId="" qsTypeId="urn:microsoft.com/office/officeart/2005/8/quickstyle/simple4" qsCatId="simple" csTypeId="urn:microsoft.com/office/officeart/2005/8/colors/colorful5" csCatId="colorful" phldr="1"/>
      <dgm:spPr/>
    </dgm:pt>
    <dgm:pt modelId="{1C3A2943-0D73-454D-AF81-6EF71E72A3C6}">
      <dgm:prSet phldrT="[文字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dirty="0" smtClean="0"/>
            <a:t>skin</a:t>
          </a:r>
          <a:r>
            <a:rPr lang="zh-TW" altLang="en-US" dirty="0" smtClean="0"/>
            <a:t> </a:t>
          </a:r>
          <a:r>
            <a:rPr lang="en-US" altLang="zh-TW" dirty="0" smtClean="0"/>
            <a:t>image</a:t>
          </a:r>
          <a:endParaRPr lang="zh-TW" altLang="en-US" dirty="0" smtClean="0"/>
        </a:p>
        <a:p>
          <a:r>
            <a:rPr lang="en-US" altLang="zh-TW" dirty="0" smtClean="0"/>
            <a:t>(RGB)</a:t>
          </a:r>
          <a:endParaRPr lang="zh-TW" altLang="en-US" dirty="0"/>
        </a:p>
      </dgm:t>
    </dgm:pt>
    <dgm:pt modelId="{AF66557B-66AC-8C4B-A163-47C8BEE279C5}" type="parTrans" cxnId="{F0D93B20-1E0B-824B-A3AF-000FB8BCF5C1}">
      <dgm:prSet/>
      <dgm:spPr/>
      <dgm:t>
        <a:bodyPr/>
        <a:lstStyle/>
        <a:p>
          <a:endParaRPr lang="zh-TW" altLang="en-US"/>
        </a:p>
      </dgm:t>
    </dgm:pt>
    <dgm:pt modelId="{D0140680-7980-1D4A-9ABE-3D9746962416}" type="sibTrans" cxnId="{F0D93B20-1E0B-824B-A3AF-000FB8BCF5C1}">
      <dgm:prSet/>
      <dgm:spPr/>
      <dgm:t>
        <a:bodyPr/>
        <a:lstStyle/>
        <a:p>
          <a:endParaRPr lang="zh-TW" altLang="en-US"/>
        </a:p>
      </dgm:t>
    </dgm:pt>
    <dgm:pt modelId="{B0B63FF0-A82D-2841-B505-3E9A696664E9}">
      <dgm:prSet phldrT="[文字]"/>
      <dgm:spPr/>
      <dgm:t>
        <a:bodyPr/>
        <a:lstStyle/>
        <a:p>
          <a:r>
            <a:rPr lang="en-US" altLang="zh-TW" dirty="0" smtClean="0"/>
            <a:t>Blur</a:t>
          </a:r>
          <a:endParaRPr lang="zh-TW" altLang="en-US" dirty="0" smtClean="0"/>
        </a:p>
        <a:p>
          <a:r>
            <a:rPr lang="en-US" altLang="zh-TW" dirty="0" smtClean="0"/>
            <a:t>Skin</a:t>
          </a:r>
          <a:r>
            <a:rPr lang="zh-TW" altLang="en-US" dirty="0" smtClean="0"/>
            <a:t> </a:t>
          </a:r>
          <a:r>
            <a:rPr lang="en-US" altLang="zh-TW" dirty="0" smtClean="0"/>
            <a:t>image</a:t>
          </a:r>
          <a:endParaRPr lang="zh-TW" altLang="en-US" dirty="0"/>
        </a:p>
      </dgm:t>
    </dgm:pt>
    <dgm:pt modelId="{2721784C-C52A-0C42-A348-1FA5ED500436}" type="parTrans" cxnId="{D5C4639B-7E06-A94A-BAB3-01A2CBD9F423}">
      <dgm:prSet/>
      <dgm:spPr/>
      <dgm:t>
        <a:bodyPr/>
        <a:lstStyle/>
        <a:p>
          <a:endParaRPr lang="zh-TW" altLang="en-US"/>
        </a:p>
      </dgm:t>
    </dgm:pt>
    <dgm:pt modelId="{263DC336-3319-A64B-84C2-7B4541F1FF68}" type="sibTrans" cxnId="{D5C4639B-7E06-A94A-BAB3-01A2CBD9F423}">
      <dgm:prSet/>
      <dgm:spPr/>
      <dgm:t>
        <a:bodyPr/>
        <a:lstStyle/>
        <a:p>
          <a:endParaRPr lang="zh-TW" altLang="en-US"/>
        </a:p>
      </dgm:t>
    </dgm:pt>
    <dgm:pt modelId="{401FBDBD-F47A-6247-83B0-B274128CA0B6}">
      <dgm:prSet phldrT="[文字]"/>
      <dgm:spPr/>
      <dgm:t>
        <a:bodyPr/>
        <a:lstStyle/>
        <a:p>
          <a:r>
            <a:rPr lang="en-US" altLang="zh-TW" dirty="0" smtClean="0"/>
            <a:t>erode</a:t>
          </a:r>
          <a:r>
            <a:rPr lang="zh-TW" altLang="en-US" dirty="0" smtClean="0"/>
            <a:t> </a:t>
          </a:r>
          <a:r>
            <a:rPr lang="en-US" altLang="zh-TW" dirty="0" smtClean="0"/>
            <a:t>the</a:t>
          </a:r>
          <a:r>
            <a:rPr lang="zh-TW" altLang="en-US" dirty="0" smtClean="0"/>
            <a:t> </a:t>
          </a:r>
          <a:r>
            <a:rPr lang="en-US" altLang="zh-TW" dirty="0" smtClean="0"/>
            <a:t>edge</a:t>
          </a:r>
          <a:endParaRPr lang="zh-TW" altLang="en-US" dirty="0" smtClean="0"/>
        </a:p>
      </dgm:t>
    </dgm:pt>
    <dgm:pt modelId="{6154C4E2-15EB-4F4B-A4B0-D692CE01803B}" type="parTrans" cxnId="{885EBE22-3801-214D-8D74-C428048C4FCD}">
      <dgm:prSet/>
      <dgm:spPr/>
      <dgm:t>
        <a:bodyPr/>
        <a:lstStyle/>
        <a:p>
          <a:endParaRPr lang="zh-TW" altLang="en-US"/>
        </a:p>
      </dgm:t>
    </dgm:pt>
    <dgm:pt modelId="{E8A6189F-FD4C-804C-AD0D-2D9F06089AAE}" type="sibTrans" cxnId="{885EBE22-3801-214D-8D74-C428048C4FCD}">
      <dgm:prSet/>
      <dgm:spPr/>
      <dgm:t>
        <a:bodyPr/>
        <a:lstStyle/>
        <a:p>
          <a:endParaRPr lang="zh-TW" altLang="en-US"/>
        </a:p>
      </dgm:t>
    </dgm:pt>
    <dgm:pt modelId="{5BB409A8-A17C-5E4D-8255-1384265096BD}">
      <dgm:prSet phldrT="[文字]" custT="1"/>
      <dgm:spPr/>
      <dgm:t>
        <a:bodyPr/>
        <a:lstStyle/>
        <a:p>
          <a:r>
            <a:rPr lang="en-US" altLang="zh-TW" sz="1800" dirty="0" smtClean="0"/>
            <a:t>Max(skin,</a:t>
          </a:r>
          <a:r>
            <a:rPr lang="zh-TW" altLang="en-US" sz="1800" dirty="0" smtClean="0"/>
            <a:t> </a:t>
          </a:r>
          <a:r>
            <a:rPr lang="en-US" altLang="zh-TW" sz="1800" dirty="0" smtClean="0"/>
            <a:t>frame)</a:t>
          </a:r>
          <a:endParaRPr lang="zh-TW" altLang="en-US" sz="1800" dirty="0" smtClean="0"/>
        </a:p>
      </dgm:t>
    </dgm:pt>
    <dgm:pt modelId="{DC186BB6-1BE8-8D4F-9FB4-956AFE654C83}" type="parTrans" cxnId="{52594F8E-0992-8145-9562-2C1AE39AAC59}">
      <dgm:prSet/>
      <dgm:spPr/>
      <dgm:t>
        <a:bodyPr/>
        <a:lstStyle/>
        <a:p>
          <a:endParaRPr lang="zh-TW" altLang="en-US"/>
        </a:p>
      </dgm:t>
    </dgm:pt>
    <dgm:pt modelId="{5C11A058-85DD-A04B-828B-FD2B667BBBE6}" type="sibTrans" cxnId="{52594F8E-0992-8145-9562-2C1AE39AAC59}">
      <dgm:prSet/>
      <dgm:spPr/>
      <dgm:t>
        <a:bodyPr/>
        <a:lstStyle/>
        <a:p>
          <a:endParaRPr lang="zh-TW" altLang="en-US"/>
        </a:p>
      </dgm:t>
    </dgm:pt>
    <dgm:pt modelId="{51D115F0-4817-1F47-ACAC-E542CFBCDFAA}">
      <dgm:prSet phldrT="[文字]" custT="1"/>
      <dgm:spPr/>
      <dgm:t>
        <a:bodyPr/>
        <a:lstStyle/>
        <a:p>
          <a:r>
            <a:rPr lang="en-US" altLang="zh-TW" sz="1800" dirty="0" smtClean="0"/>
            <a:t>Gamma</a:t>
          </a:r>
          <a:r>
            <a:rPr lang="zh-TW" altLang="en-US" sz="1800" dirty="0" smtClean="0"/>
            <a:t> </a:t>
          </a:r>
          <a:r>
            <a:rPr lang="en-US" altLang="zh-TW" sz="1800" dirty="0" smtClean="0"/>
            <a:t>correction</a:t>
          </a:r>
          <a:endParaRPr lang="zh-TW" altLang="en-US" sz="1800" dirty="0" smtClean="0"/>
        </a:p>
      </dgm:t>
    </dgm:pt>
    <dgm:pt modelId="{2879B9EB-B02D-254F-B2E6-E2359CC7493C}" type="parTrans" cxnId="{70608F6D-7BDE-B346-B834-8C1C62B64E0C}">
      <dgm:prSet/>
      <dgm:spPr/>
      <dgm:t>
        <a:bodyPr/>
        <a:lstStyle/>
        <a:p>
          <a:endParaRPr lang="zh-TW" altLang="en-US"/>
        </a:p>
      </dgm:t>
    </dgm:pt>
    <dgm:pt modelId="{3D9BA043-8293-144F-A5A4-41FE2D3749E6}" type="sibTrans" cxnId="{70608F6D-7BDE-B346-B834-8C1C62B64E0C}">
      <dgm:prSet/>
      <dgm:spPr/>
      <dgm:t>
        <a:bodyPr/>
        <a:lstStyle/>
        <a:p>
          <a:endParaRPr lang="zh-TW" altLang="en-US"/>
        </a:p>
      </dgm:t>
    </dgm:pt>
    <dgm:pt modelId="{F7869E68-85AD-8342-A8AE-41C8BB8E2C1D}" type="pres">
      <dgm:prSet presAssocID="{2C088D94-5990-B547-96F4-F6FA54634DC5}" presName="Name0" presStyleCnt="0">
        <dgm:presLayoutVars>
          <dgm:dir/>
          <dgm:resizeHandles val="exact"/>
        </dgm:presLayoutVars>
      </dgm:prSet>
      <dgm:spPr/>
    </dgm:pt>
    <dgm:pt modelId="{BF402B8A-1ABA-1745-BEDB-5C325289C9DF}" type="pres">
      <dgm:prSet presAssocID="{1C3A2943-0D73-454D-AF81-6EF71E72A3C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8ACDA4-9778-4548-895B-4F26DDA54CF3}" type="pres">
      <dgm:prSet presAssocID="{D0140680-7980-1D4A-9ABE-3D9746962416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1AE874D1-34F1-914D-936C-026111E1DAA2}" type="pres">
      <dgm:prSet presAssocID="{D0140680-7980-1D4A-9ABE-3D9746962416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42CB09A2-415E-D649-80DC-A44F68983C83}" type="pres">
      <dgm:prSet presAssocID="{B0B63FF0-A82D-2841-B505-3E9A696664E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42FB58-488F-EC49-AA1F-E1222233B61D}" type="pres">
      <dgm:prSet presAssocID="{263DC336-3319-A64B-84C2-7B4541F1FF68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E27B1613-C4C8-E44A-A117-ABE345C652CC}" type="pres">
      <dgm:prSet presAssocID="{263DC336-3319-A64B-84C2-7B4541F1FF68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2C07EDAE-4D47-6D44-BCDD-1BB1719F5FC3}" type="pres">
      <dgm:prSet presAssocID="{401FBDBD-F47A-6247-83B0-B274128CA0B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132868-B548-E64F-90D2-C20631201169}" type="pres">
      <dgm:prSet presAssocID="{E8A6189F-FD4C-804C-AD0D-2D9F06089AAE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1EFCB99B-7D7D-CA45-8968-DDB6DDA9554D}" type="pres">
      <dgm:prSet presAssocID="{E8A6189F-FD4C-804C-AD0D-2D9F06089AAE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A60BED5B-65E7-1148-B85B-EC2C5FB6FA22}" type="pres">
      <dgm:prSet presAssocID="{5BB409A8-A17C-5E4D-8255-1384265096B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858E30A-DF71-E14B-B0E1-6BA0DFD14C9C}" type="pres">
      <dgm:prSet presAssocID="{5C11A058-85DD-A04B-828B-FD2B667BBBE6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C64C803F-AB4C-B64D-9FD0-2FFF74DB26B0}" type="pres">
      <dgm:prSet presAssocID="{5C11A058-85DD-A04B-828B-FD2B667BBBE6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53F9BA76-40AB-8A49-AFC9-8506A5F85FA1}" type="pres">
      <dgm:prSet presAssocID="{51D115F0-4817-1F47-ACAC-E542CFBCDFA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48FD209-7FA1-594E-9205-6694C0A9ABF4}" type="presOf" srcId="{1C3A2943-0D73-454D-AF81-6EF71E72A3C6}" destId="{BF402B8A-1ABA-1745-BEDB-5C325289C9DF}" srcOrd="0" destOrd="0" presId="urn:microsoft.com/office/officeart/2005/8/layout/process1"/>
    <dgm:cxn modelId="{B67C2D68-A720-A04C-AD77-A8128D46EA53}" type="presOf" srcId="{263DC336-3319-A64B-84C2-7B4541F1FF68}" destId="{E27B1613-C4C8-E44A-A117-ABE345C652CC}" srcOrd="1" destOrd="0" presId="urn:microsoft.com/office/officeart/2005/8/layout/process1"/>
    <dgm:cxn modelId="{09A76BB4-EC12-3A49-8EE8-58F0E6C2A15B}" type="presOf" srcId="{5C11A058-85DD-A04B-828B-FD2B667BBBE6}" destId="{A858E30A-DF71-E14B-B0E1-6BA0DFD14C9C}" srcOrd="0" destOrd="0" presId="urn:microsoft.com/office/officeart/2005/8/layout/process1"/>
    <dgm:cxn modelId="{19B3952C-D880-AB41-A376-1C8E2E6B1AE2}" type="presOf" srcId="{D0140680-7980-1D4A-9ABE-3D9746962416}" destId="{1AE874D1-34F1-914D-936C-026111E1DAA2}" srcOrd="1" destOrd="0" presId="urn:microsoft.com/office/officeart/2005/8/layout/process1"/>
    <dgm:cxn modelId="{7C80CD25-1A30-6F4E-85E0-F26D9E238DA0}" type="presOf" srcId="{2C088D94-5990-B547-96F4-F6FA54634DC5}" destId="{F7869E68-85AD-8342-A8AE-41C8BB8E2C1D}" srcOrd="0" destOrd="0" presId="urn:microsoft.com/office/officeart/2005/8/layout/process1"/>
    <dgm:cxn modelId="{5EDA0114-47AD-CF46-B253-5A5FC9275A05}" type="presOf" srcId="{E8A6189F-FD4C-804C-AD0D-2D9F06089AAE}" destId="{1EFCB99B-7D7D-CA45-8968-DDB6DDA9554D}" srcOrd="1" destOrd="0" presId="urn:microsoft.com/office/officeart/2005/8/layout/process1"/>
    <dgm:cxn modelId="{4C4AB785-1C22-B742-B120-AE557BA62887}" type="presOf" srcId="{263DC336-3319-A64B-84C2-7B4541F1FF68}" destId="{DD42FB58-488F-EC49-AA1F-E1222233B61D}" srcOrd="0" destOrd="0" presId="urn:microsoft.com/office/officeart/2005/8/layout/process1"/>
    <dgm:cxn modelId="{6E39C343-C0E2-3744-889A-CA234558B650}" type="presOf" srcId="{D0140680-7980-1D4A-9ABE-3D9746962416}" destId="{048ACDA4-9778-4548-895B-4F26DDA54CF3}" srcOrd="0" destOrd="0" presId="urn:microsoft.com/office/officeart/2005/8/layout/process1"/>
    <dgm:cxn modelId="{885EBE22-3801-214D-8D74-C428048C4FCD}" srcId="{2C088D94-5990-B547-96F4-F6FA54634DC5}" destId="{401FBDBD-F47A-6247-83B0-B274128CA0B6}" srcOrd="2" destOrd="0" parTransId="{6154C4E2-15EB-4F4B-A4B0-D692CE01803B}" sibTransId="{E8A6189F-FD4C-804C-AD0D-2D9F06089AAE}"/>
    <dgm:cxn modelId="{37821267-DA27-6A4B-A094-478C67E2CC7E}" type="presOf" srcId="{401FBDBD-F47A-6247-83B0-B274128CA0B6}" destId="{2C07EDAE-4D47-6D44-BCDD-1BB1719F5FC3}" srcOrd="0" destOrd="0" presId="urn:microsoft.com/office/officeart/2005/8/layout/process1"/>
    <dgm:cxn modelId="{65D85BBD-68C4-3A45-9E02-3BBE79C8E5A7}" type="presOf" srcId="{51D115F0-4817-1F47-ACAC-E542CFBCDFAA}" destId="{53F9BA76-40AB-8A49-AFC9-8506A5F85FA1}" srcOrd="0" destOrd="0" presId="urn:microsoft.com/office/officeart/2005/8/layout/process1"/>
    <dgm:cxn modelId="{F0D93B20-1E0B-824B-A3AF-000FB8BCF5C1}" srcId="{2C088D94-5990-B547-96F4-F6FA54634DC5}" destId="{1C3A2943-0D73-454D-AF81-6EF71E72A3C6}" srcOrd="0" destOrd="0" parTransId="{AF66557B-66AC-8C4B-A163-47C8BEE279C5}" sibTransId="{D0140680-7980-1D4A-9ABE-3D9746962416}"/>
    <dgm:cxn modelId="{6FF4816C-7D1C-EE41-8719-E90FD2B9B1B6}" type="presOf" srcId="{E8A6189F-FD4C-804C-AD0D-2D9F06089AAE}" destId="{9D132868-B548-E64F-90D2-C20631201169}" srcOrd="0" destOrd="0" presId="urn:microsoft.com/office/officeart/2005/8/layout/process1"/>
    <dgm:cxn modelId="{D5C4639B-7E06-A94A-BAB3-01A2CBD9F423}" srcId="{2C088D94-5990-B547-96F4-F6FA54634DC5}" destId="{B0B63FF0-A82D-2841-B505-3E9A696664E9}" srcOrd="1" destOrd="0" parTransId="{2721784C-C52A-0C42-A348-1FA5ED500436}" sibTransId="{263DC336-3319-A64B-84C2-7B4541F1FF68}"/>
    <dgm:cxn modelId="{52594F8E-0992-8145-9562-2C1AE39AAC59}" srcId="{2C088D94-5990-B547-96F4-F6FA54634DC5}" destId="{5BB409A8-A17C-5E4D-8255-1384265096BD}" srcOrd="3" destOrd="0" parTransId="{DC186BB6-1BE8-8D4F-9FB4-956AFE654C83}" sibTransId="{5C11A058-85DD-A04B-828B-FD2B667BBBE6}"/>
    <dgm:cxn modelId="{E1A423D4-DFBD-0C43-831C-555D402D4A43}" type="presOf" srcId="{5BB409A8-A17C-5E4D-8255-1384265096BD}" destId="{A60BED5B-65E7-1148-B85B-EC2C5FB6FA22}" srcOrd="0" destOrd="0" presId="urn:microsoft.com/office/officeart/2005/8/layout/process1"/>
    <dgm:cxn modelId="{C54EC034-6CD1-E44D-B21C-A2FDBCC63298}" type="presOf" srcId="{B0B63FF0-A82D-2841-B505-3E9A696664E9}" destId="{42CB09A2-415E-D649-80DC-A44F68983C83}" srcOrd="0" destOrd="0" presId="urn:microsoft.com/office/officeart/2005/8/layout/process1"/>
    <dgm:cxn modelId="{4ECF415D-7B01-A34C-9524-AB3633AC7EC1}" type="presOf" srcId="{5C11A058-85DD-A04B-828B-FD2B667BBBE6}" destId="{C64C803F-AB4C-B64D-9FD0-2FFF74DB26B0}" srcOrd="1" destOrd="0" presId="urn:microsoft.com/office/officeart/2005/8/layout/process1"/>
    <dgm:cxn modelId="{70608F6D-7BDE-B346-B834-8C1C62B64E0C}" srcId="{2C088D94-5990-B547-96F4-F6FA54634DC5}" destId="{51D115F0-4817-1F47-ACAC-E542CFBCDFAA}" srcOrd="4" destOrd="0" parTransId="{2879B9EB-B02D-254F-B2E6-E2359CC7493C}" sibTransId="{3D9BA043-8293-144F-A5A4-41FE2D3749E6}"/>
    <dgm:cxn modelId="{44A3E427-DB39-8F48-B12D-9584307D079B}" type="presParOf" srcId="{F7869E68-85AD-8342-A8AE-41C8BB8E2C1D}" destId="{BF402B8A-1ABA-1745-BEDB-5C325289C9DF}" srcOrd="0" destOrd="0" presId="urn:microsoft.com/office/officeart/2005/8/layout/process1"/>
    <dgm:cxn modelId="{B055E6F3-F9D1-FD40-94EA-B6AC36A0C887}" type="presParOf" srcId="{F7869E68-85AD-8342-A8AE-41C8BB8E2C1D}" destId="{048ACDA4-9778-4548-895B-4F26DDA54CF3}" srcOrd="1" destOrd="0" presId="urn:microsoft.com/office/officeart/2005/8/layout/process1"/>
    <dgm:cxn modelId="{ADB09A96-BB0B-3745-A8E0-167B99EF0EC6}" type="presParOf" srcId="{048ACDA4-9778-4548-895B-4F26DDA54CF3}" destId="{1AE874D1-34F1-914D-936C-026111E1DAA2}" srcOrd="0" destOrd="0" presId="urn:microsoft.com/office/officeart/2005/8/layout/process1"/>
    <dgm:cxn modelId="{68BCE1DB-2489-2F46-80AC-194114EEA151}" type="presParOf" srcId="{F7869E68-85AD-8342-A8AE-41C8BB8E2C1D}" destId="{42CB09A2-415E-D649-80DC-A44F68983C83}" srcOrd="2" destOrd="0" presId="urn:microsoft.com/office/officeart/2005/8/layout/process1"/>
    <dgm:cxn modelId="{3895C22D-9AC6-0C42-AEBE-D40F6BC15768}" type="presParOf" srcId="{F7869E68-85AD-8342-A8AE-41C8BB8E2C1D}" destId="{DD42FB58-488F-EC49-AA1F-E1222233B61D}" srcOrd="3" destOrd="0" presId="urn:microsoft.com/office/officeart/2005/8/layout/process1"/>
    <dgm:cxn modelId="{B1DD0150-85B0-774B-89EC-C0775F21404E}" type="presParOf" srcId="{DD42FB58-488F-EC49-AA1F-E1222233B61D}" destId="{E27B1613-C4C8-E44A-A117-ABE345C652CC}" srcOrd="0" destOrd="0" presId="urn:microsoft.com/office/officeart/2005/8/layout/process1"/>
    <dgm:cxn modelId="{682B7B90-8083-BF48-9F3E-94F7715EDB05}" type="presParOf" srcId="{F7869E68-85AD-8342-A8AE-41C8BB8E2C1D}" destId="{2C07EDAE-4D47-6D44-BCDD-1BB1719F5FC3}" srcOrd="4" destOrd="0" presId="urn:microsoft.com/office/officeart/2005/8/layout/process1"/>
    <dgm:cxn modelId="{B7E18D27-3C71-CB47-9CB5-9B72F753E90B}" type="presParOf" srcId="{F7869E68-85AD-8342-A8AE-41C8BB8E2C1D}" destId="{9D132868-B548-E64F-90D2-C20631201169}" srcOrd="5" destOrd="0" presId="urn:microsoft.com/office/officeart/2005/8/layout/process1"/>
    <dgm:cxn modelId="{10FF15E2-4B5F-5D41-AAA3-178B5236B1B8}" type="presParOf" srcId="{9D132868-B548-E64F-90D2-C20631201169}" destId="{1EFCB99B-7D7D-CA45-8968-DDB6DDA9554D}" srcOrd="0" destOrd="0" presId="urn:microsoft.com/office/officeart/2005/8/layout/process1"/>
    <dgm:cxn modelId="{122E96F7-46F6-B347-B43E-99EE982D5381}" type="presParOf" srcId="{F7869E68-85AD-8342-A8AE-41C8BB8E2C1D}" destId="{A60BED5B-65E7-1148-B85B-EC2C5FB6FA22}" srcOrd="6" destOrd="0" presId="urn:microsoft.com/office/officeart/2005/8/layout/process1"/>
    <dgm:cxn modelId="{EDF416D9-577F-7240-86BB-6416AAC2D2F7}" type="presParOf" srcId="{F7869E68-85AD-8342-A8AE-41C8BB8E2C1D}" destId="{A858E30A-DF71-E14B-B0E1-6BA0DFD14C9C}" srcOrd="7" destOrd="0" presId="urn:microsoft.com/office/officeart/2005/8/layout/process1"/>
    <dgm:cxn modelId="{C2438D14-3EB4-8F4F-BEA9-19B2EC87E794}" type="presParOf" srcId="{A858E30A-DF71-E14B-B0E1-6BA0DFD14C9C}" destId="{C64C803F-AB4C-B64D-9FD0-2FFF74DB26B0}" srcOrd="0" destOrd="0" presId="urn:microsoft.com/office/officeart/2005/8/layout/process1"/>
    <dgm:cxn modelId="{3C1B7A9B-78D1-1347-AAFD-DDE41DD6D273}" type="presParOf" srcId="{F7869E68-85AD-8342-A8AE-41C8BB8E2C1D}" destId="{53F9BA76-40AB-8A49-AFC9-8506A5F85FA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088D94-5990-B547-96F4-F6FA54634DC5}" type="doc">
      <dgm:prSet loTypeId="urn:microsoft.com/office/officeart/2005/8/layout/process1" loCatId="" qsTypeId="urn:microsoft.com/office/officeart/2005/8/quickstyle/simple4" qsCatId="simple" csTypeId="urn:microsoft.com/office/officeart/2005/8/colors/colorful1" csCatId="colorful" phldr="1"/>
      <dgm:spPr/>
    </dgm:pt>
    <dgm:pt modelId="{1C3A2943-0D73-454D-AF81-6EF71E72A3C6}">
      <dgm:prSet phldrT="[文字]"/>
      <dgm:spPr/>
      <dgm:t>
        <a:bodyPr/>
        <a:lstStyle/>
        <a:p>
          <a:r>
            <a:rPr lang="en-US" altLang="zh-TW" dirty="0" smtClean="0"/>
            <a:t>Convert</a:t>
          </a:r>
          <a:r>
            <a:rPr lang="zh-TW" altLang="en-US" dirty="0" smtClean="0"/>
            <a:t> </a:t>
          </a:r>
          <a:r>
            <a:rPr lang="en-US" altLang="zh-TW" dirty="0" smtClean="0"/>
            <a:t>to</a:t>
          </a:r>
          <a:r>
            <a:rPr lang="zh-TW" altLang="en-US" dirty="0" smtClean="0"/>
            <a:t> </a:t>
          </a:r>
          <a:r>
            <a:rPr lang="en-US" altLang="zh-TW" b="0" dirty="0" smtClean="0"/>
            <a:t>HSV</a:t>
          </a:r>
          <a:r>
            <a:rPr lang="zh-TW" altLang="en-US" dirty="0" smtClean="0"/>
            <a:t> </a:t>
          </a:r>
          <a:r>
            <a:rPr lang="en-US" altLang="zh-TW" dirty="0" smtClean="0"/>
            <a:t>space</a:t>
          </a:r>
          <a:endParaRPr lang="zh-TW" altLang="en-US" dirty="0"/>
        </a:p>
      </dgm:t>
    </dgm:pt>
    <dgm:pt modelId="{AF66557B-66AC-8C4B-A163-47C8BEE279C5}" type="parTrans" cxnId="{F0D93B20-1E0B-824B-A3AF-000FB8BCF5C1}">
      <dgm:prSet/>
      <dgm:spPr/>
      <dgm:t>
        <a:bodyPr/>
        <a:lstStyle/>
        <a:p>
          <a:endParaRPr lang="zh-TW" altLang="en-US"/>
        </a:p>
      </dgm:t>
    </dgm:pt>
    <dgm:pt modelId="{D0140680-7980-1D4A-9ABE-3D9746962416}" type="sibTrans" cxnId="{F0D93B20-1E0B-824B-A3AF-000FB8BCF5C1}">
      <dgm:prSet/>
      <dgm:spPr/>
      <dgm:t>
        <a:bodyPr/>
        <a:lstStyle/>
        <a:p>
          <a:endParaRPr lang="zh-TW" altLang="en-US"/>
        </a:p>
      </dgm:t>
    </dgm:pt>
    <dgm:pt modelId="{B0B63FF0-A82D-2841-B505-3E9A696664E9}">
      <dgm:prSet phldrT="[文字]"/>
      <dgm:spPr/>
      <dgm:t>
        <a:bodyPr/>
        <a:lstStyle/>
        <a:p>
          <a:r>
            <a:rPr lang="en-US" altLang="zh-TW" dirty="0" smtClean="0"/>
            <a:t>Set</a:t>
          </a:r>
          <a:r>
            <a:rPr lang="zh-TW" altLang="en-US" dirty="0" smtClean="0"/>
            <a:t> </a:t>
          </a:r>
          <a:r>
            <a:rPr lang="en-US" altLang="zh-TW" dirty="0" smtClean="0"/>
            <a:t>upper</a:t>
          </a:r>
          <a:r>
            <a:rPr lang="zh-TW" altLang="en-US" dirty="0" smtClean="0"/>
            <a:t> </a:t>
          </a:r>
          <a:r>
            <a:rPr lang="en-US" altLang="zh-TW" dirty="0" smtClean="0"/>
            <a:t>and</a:t>
          </a:r>
          <a:r>
            <a:rPr lang="zh-TW" altLang="en-US" dirty="0" smtClean="0"/>
            <a:t> </a:t>
          </a:r>
          <a:r>
            <a:rPr lang="en-US" altLang="zh-TW" dirty="0" smtClean="0"/>
            <a:t>lower</a:t>
          </a:r>
          <a:r>
            <a:rPr lang="zh-TW" altLang="en-US" dirty="0" smtClean="0"/>
            <a:t> </a:t>
          </a:r>
          <a:r>
            <a:rPr lang="en-US" altLang="zh-TW" dirty="0" smtClean="0"/>
            <a:t>bound</a:t>
          </a:r>
          <a:r>
            <a:rPr lang="zh-TW" altLang="en-US" dirty="0" smtClean="0"/>
            <a:t> </a:t>
          </a:r>
          <a:r>
            <a:rPr lang="en-US" altLang="zh-TW" dirty="0" smtClean="0"/>
            <a:t>for</a:t>
          </a:r>
          <a:r>
            <a:rPr lang="zh-TW" altLang="en-US" dirty="0" smtClean="0"/>
            <a:t> </a:t>
          </a:r>
          <a:r>
            <a:rPr lang="en-US" altLang="zh-TW" dirty="0" smtClean="0"/>
            <a:t>skin</a:t>
          </a:r>
          <a:r>
            <a:rPr lang="zh-TW" altLang="en-US" dirty="0" smtClean="0"/>
            <a:t> </a:t>
          </a:r>
          <a:r>
            <a:rPr lang="en-US" altLang="zh-TW" dirty="0" smtClean="0"/>
            <a:t>color</a:t>
          </a:r>
          <a:endParaRPr lang="zh-TW" altLang="en-US" dirty="0"/>
        </a:p>
      </dgm:t>
    </dgm:pt>
    <dgm:pt modelId="{2721784C-C52A-0C42-A348-1FA5ED500436}" type="parTrans" cxnId="{D5C4639B-7E06-A94A-BAB3-01A2CBD9F423}">
      <dgm:prSet/>
      <dgm:spPr/>
      <dgm:t>
        <a:bodyPr/>
        <a:lstStyle/>
        <a:p>
          <a:endParaRPr lang="zh-TW" altLang="en-US"/>
        </a:p>
      </dgm:t>
    </dgm:pt>
    <dgm:pt modelId="{263DC336-3319-A64B-84C2-7B4541F1FF68}" type="sibTrans" cxnId="{D5C4639B-7E06-A94A-BAB3-01A2CBD9F423}">
      <dgm:prSet/>
      <dgm:spPr/>
      <dgm:t>
        <a:bodyPr/>
        <a:lstStyle/>
        <a:p>
          <a:endParaRPr lang="zh-TW" altLang="en-US"/>
        </a:p>
      </dgm:t>
    </dgm:pt>
    <dgm:pt modelId="{401FBDBD-F47A-6247-83B0-B274128CA0B6}">
      <dgm:prSet phldrT="[文字]" custT="1"/>
      <dgm:spPr/>
      <dgm:t>
        <a:bodyPr/>
        <a:lstStyle/>
        <a:p>
          <a:r>
            <a:rPr lang="en-US" altLang="zh-TW" sz="1800" dirty="0" smtClean="0"/>
            <a:t>Erode</a:t>
          </a:r>
          <a:r>
            <a:rPr lang="zh-TW" altLang="en-US" sz="1800" dirty="0" smtClean="0"/>
            <a:t> </a:t>
          </a:r>
          <a:r>
            <a:rPr lang="en-US" altLang="zh-TW" sz="1800" dirty="0" smtClean="0"/>
            <a:t>+</a:t>
          </a:r>
          <a:r>
            <a:rPr lang="zh-TW" altLang="en-US" sz="1800" dirty="0" smtClean="0"/>
            <a:t> </a:t>
          </a:r>
          <a:r>
            <a:rPr lang="en-US" altLang="zh-TW" sz="1800" dirty="0" smtClean="0"/>
            <a:t>Dilation</a:t>
          </a:r>
          <a:r>
            <a:rPr lang="zh-TW" altLang="en-US" sz="1800" dirty="0" smtClean="0"/>
            <a:t> </a:t>
          </a:r>
          <a:r>
            <a:rPr lang="en-US" altLang="zh-TW" sz="1800" dirty="0" smtClean="0"/>
            <a:t>+</a:t>
          </a:r>
          <a:r>
            <a:rPr lang="zh-TW" altLang="en-US" sz="1800" dirty="0" smtClean="0"/>
            <a:t> </a:t>
          </a:r>
          <a:r>
            <a:rPr lang="en-US" altLang="en-US" sz="1600" dirty="0" err="1" smtClean="0"/>
            <a:t>GaussianBlur</a:t>
          </a:r>
          <a:endParaRPr lang="zh-TW" altLang="en-US" sz="1800" dirty="0" smtClean="0"/>
        </a:p>
      </dgm:t>
    </dgm:pt>
    <dgm:pt modelId="{6154C4E2-15EB-4F4B-A4B0-D692CE01803B}" type="parTrans" cxnId="{885EBE22-3801-214D-8D74-C428048C4FCD}">
      <dgm:prSet/>
      <dgm:spPr/>
      <dgm:t>
        <a:bodyPr/>
        <a:lstStyle/>
        <a:p>
          <a:endParaRPr lang="zh-TW" altLang="en-US"/>
        </a:p>
      </dgm:t>
    </dgm:pt>
    <dgm:pt modelId="{E8A6189F-FD4C-804C-AD0D-2D9F06089AAE}" type="sibTrans" cxnId="{885EBE22-3801-214D-8D74-C428048C4FCD}">
      <dgm:prSet/>
      <dgm:spPr/>
      <dgm:t>
        <a:bodyPr/>
        <a:lstStyle/>
        <a:p>
          <a:endParaRPr lang="zh-TW" altLang="en-US"/>
        </a:p>
      </dgm:t>
    </dgm:pt>
    <dgm:pt modelId="{5BB409A8-A17C-5E4D-8255-1384265096BD}">
      <dgm:prSet phldrT="[文字]" custT="1"/>
      <dgm:spPr/>
      <dgm:t>
        <a:bodyPr/>
        <a:lstStyle/>
        <a:p>
          <a:r>
            <a:rPr lang="en-US" altLang="zh-TW" sz="1800" dirty="0" smtClean="0"/>
            <a:t>get</a:t>
          </a:r>
          <a:endParaRPr lang="zh-TW" altLang="en-US" sz="1800" dirty="0" smtClean="0"/>
        </a:p>
        <a:p>
          <a:r>
            <a:rPr lang="en-US" altLang="zh-TW" sz="2000" dirty="0" smtClean="0"/>
            <a:t>Skin</a:t>
          </a:r>
          <a:r>
            <a:rPr lang="zh-TW" altLang="en-US" sz="2000" dirty="0" smtClean="0"/>
            <a:t> </a:t>
          </a:r>
          <a:r>
            <a:rPr lang="en-US" altLang="zh-TW" sz="2000" dirty="0" smtClean="0"/>
            <a:t>Mask</a:t>
          </a:r>
          <a:endParaRPr lang="zh-TW" altLang="en-US" sz="2000" dirty="0" smtClean="0"/>
        </a:p>
      </dgm:t>
    </dgm:pt>
    <dgm:pt modelId="{DC186BB6-1BE8-8D4F-9FB4-956AFE654C83}" type="parTrans" cxnId="{52594F8E-0992-8145-9562-2C1AE39AAC59}">
      <dgm:prSet/>
      <dgm:spPr/>
      <dgm:t>
        <a:bodyPr/>
        <a:lstStyle/>
        <a:p>
          <a:endParaRPr lang="zh-TW" altLang="en-US"/>
        </a:p>
      </dgm:t>
    </dgm:pt>
    <dgm:pt modelId="{5C11A058-85DD-A04B-828B-FD2B667BBBE6}" type="sibTrans" cxnId="{52594F8E-0992-8145-9562-2C1AE39AAC59}">
      <dgm:prSet/>
      <dgm:spPr/>
      <dgm:t>
        <a:bodyPr/>
        <a:lstStyle/>
        <a:p>
          <a:endParaRPr lang="zh-TW" altLang="en-US"/>
        </a:p>
      </dgm:t>
    </dgm:pt>
    <dgm:pt modelId="{64683B38-651A-BC42-8C93-B8C10B59A561}">
      <dgm:prSet phldrT="[文字]" custT="1"/>
      <dgm:spPr/>
      <dgm:t>
        <a:bodyPr/>
        <a:lstStyle/>
        <a:p>
          <a:r>
            <a:rPr lang="en-US" altLang="zh-TW" sz="2400" dirty="0" smtClean="0"/>
            <a:t>get</a:t>
          </a:r>
          <a:r>
            <a:rPr lang="zh-TW" altLang="en-US" sz="2400" dirty="0" smtClean="0"/>
            <a:t> </a:t>
          </a:r>
          <a:r>
            <a:rPr lang="en-US" altLang="zh-TW" sz="2400" dirty="0" smtClean="0"/>
            <a:t>skin</a:t>
          </a:r>
          <a:r>
            <a:rPr lang="zh-TW" altLang="en-US" sz="2400" dirty="0" smtClean="0"/>
            <a:t> </a:t>
          </a:r>
          <a:r>
            <a:rPr lang="en-US" altLang="zh-TW" sz="2400" dirty="0" smtClean="0"/>
            <a:t>image</a:t>
          </a:r>
          <a:r>
            <a:rPr lang="zh-TW" altLang="en-US" sz="2400" dirty="0" smtClean="0"/>
            <a:t/>
          </a:r>
          <a:br>
            <a:rPr lang="zh-TW" altLang="en-US" sz="2400" dirty="0" smtClean="0"/>
          </a:br>
          <a:r>
            <a:rPr lang="en-US" altLang="zh-TW" sz="1800" dirty="0" smtClean="0"/>
            <a:t>(RGB)</a:t>
          </a:r>
          <a:endParaRPr lang="zh-TW" altLang="en-US" sz="1800" dirty="0" smtClean="0"/>
        </a:p>
      </dgm:t>
    </dgm:pt>
    <dgm:pt modelId="{9EF94B1B-79D3-7248-9864-1F77BD23710A}" type="parTrans" cxnId="{CDFC3025-E2C2-E148-B700-15FF170A58AB}">
      <dgm:prSet/>
      <dgm:spPr/>
      <dgm:t>
        <a:bodyPr/>
        <a:lstStyle/>
        <a:p>
          <a:endParaRPr lang="zh-TW" altLang="en-US"/>
        </a:p>
      </dgm:t>
    </dgm:pt>
    <dgm:pt modelId="{EE59B9A2-27A1-8A4F-A8BE-E6B16B783D97}" type="sibTrans" cxnId="{CDFC3025-E2C2-E148-B700-15FF170A58AB}">
      <dgm:prSet/>
      <dgm:spPr/>
      <dgm:t>
        <a:bodyPr/>
        <a:lstStyle/>
        <a:p>
          <a:endParaRPr lang="zh-TW" altLang="en-US"/>
        </a:p>
      </dgm:t>
    </dgm:pt>
    <dgm:pt modelId="{F7869E68-85AD-8342-A8AE-41C8BB8E2C1D}" type="pres">
      <dgm:prSet presAssocID="{2C088D94-5990-B547-96F4-F6FA54634DC5}" presName="Name0" presStyleCnt="0">
        <dgm:presLayoutVars>
          <dgm:dir/>
          <dgm:resizeHandles val="exact"/>
        </dgm:presLayoutVars>
      </dgm:prSet>
      <dgm:spPr/>
    </dgm:pt>
    <dgm:pt modelId="{BF402B8A-1ABA-1745-BEDB-5C325289C9DF}" type="pres">
      <dgm:prSet presAssocID="{1C3A2943-0D73-454D-AF81-6EF71E72A3C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8ACDA4-9778-4548-895B-4F26DDA54CF3}" type="pres">
      <dgm:prSet presAssocID="{D0140680-7980-1D4A-9ABE-3D9746962416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1AE874D1-34F1-914D-936C-026111E1DAA2}" type="pres">
      <dgm:prSet presAssocID="{D0140680-7980-1D4A-9ABE-3D9746962416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42CB09A2-415E-D649-80DC-A44F68983C83}" type="pres">
      <dgm:prSet presAssocID="{B0B63FF0-A82D-2841-B505-3E9A696664E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42FB58-488F-EC49-AA1F-E1222233B61D}" type="pres">
      <dgm:prSet presAssocID="{263DC336-3319-A64B-84C2-7B4541F1FF68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E27B1613-C4C8-E44A-A117-ABE345C652CC}" type="pres">
      <dgm:prSet presAssocID="{263DC336-3319-A64B-84C2-7B4541F1FF68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2C07EDAE-4D47-6D44-BCDD-1BB1719F5FC3}" type="pres">
      <dgm:prSet presAssocID="{401FBDBD-F47A-6247-83B0-B274128CA0B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132868-B548-E64F-90D2-C20631201169}" type="pres">
      <dgm:prSet presAssocID="{E8A6189F-FD4C-804C-AD0D-2D9F06089AAE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1EFCB99B-7D7D-CA45-8968-DDB6DDA9554D}" type="pres">
      <dgm:prSet presAssocID="{E8A6189F-FD4C-804C-AD0D-2D9F06089AAE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A60BED5B-65E7-1148-B85B-EC2C5FB6FA22}" type="pres">
      <dgm:prSet presAssocID="{5BB409A8-A17C-5E4D-8255-1384265096B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E0DB12-C853-764D-83A3-D39F6A497266}" type="pres">
      <dgm:prSet presAssocID="{5C11A058-85DD-A04B-828B-FD2B667BBBE6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94CF032E-A8A2-634E-B4C2-9E9D5E82B562}" type="pres">
      <dgm:prSet presAssocID="{5C11A058-85DD-A04B-828B-FD2B667BBBE6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98120113-3C12-364C-9E9A-DBA819FA0964}" type="pres">
      <dgm:prSet presAssocID="{64683B38-651A-BC42-8C93-B8C10B59A56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E9036F2-8C0D-1D45-BE68-570CDACEAF73}" type="presOf" srcId="{E8A6189F-FD4C-804C-AD0D-2D9F06089AAE}" destId="{9D132868-B548-E64F-90D2-C20631201169}" srcOrd="0" destOrd="0" presId="urn:microsoft.com/office/officeart/2005/8/layout/process1"/>
    <dgm:cxn modelId="{354B3F2A-78ED-4743-B3E9-DEB4F2B985CD}" type="presOf" srcId="{1C3A2943-0D73-454D-AF81-6EF71E72A3C6}" destId="{BF402B8A-1ABA-1745-BEDB-5C325289C9DF}" srcOrd="0" destOrd="0" presId="urn:microsoft.com/office/officeart/2005/8/layout/process1"/>
    <dgm:cxn modelId="{0884C46C-5739-F549-8F12-A3FD150FC687}" type="presOf" srcId="{D0140680-7980-1D4A-9ABE-3D9746962416}" destId="{1AE874D1-34F1-914D-936C-026111E1DAA2}" srcOrd="1" destOrd="0" presId="urn:microsoft.com/office/officeart/2005/8/layout/process1"/>
    <dgm:cxn modelId="{7EFA8443-4102-3C48-A3F9-54683D06D9A5}" type="presOf" srcId="{2C088D94-5990-B547-96F4-F6FA54634DC5}" destId="{F7869E68-85AD-8342-A8AE-41C8BB8E2C1D}" srcOrd="0" destOrd="0" presId="urn:microsoft.com/office/officeart/2005/8/layout/process1"/>
    <dgm:cxn modelId="{2262AF73-6571-6F4F-9166-1A62F950FAFE}" type="presOf" srcId="{263DC336-3319-A64B-84C2-7B4541F1FF68}" destId="{DD42FB58-488F-EC49-AA1F-E1222233B61D}" srcOrd="0" destOrd="0" presId="urn:microsoft.com/office/officeart/2005/8/layout/process1"/>
    <dgm:cxn modelId="{885EBE22-3801-214D-8D74-C428048C4FCD}" srcId="{2C088D94-5990-B547-96F4-F6FA54634DC5}" destId="{401FBDBD-F47A-6247-83B0-B274128CA0B6}" srcOrd="2" destOrd="0" parTransId="{6154C4E2-15EB-4F4B-A4B0-D692CE01803B}" sibTransId="{E8A6189F-FD4C-804C-AD0D-2D9F06089AAE}"/>
    <dgm:cxn modelId="{42165E02-4E89-574C-A15B-37EB1D8251BF}" type="presOf" srcId="{401FBDBD-F47A-6247-83B0-B274128CA0B6}" destId="{2C07EDAE-4D47-6D44-BCDD-1BB1719F5FC3}" srcOrd="0" destOrd="0" presId="urn:microsoft.com/office/officeart/2005/8/layout/process1"/>
    <dgm:cxn modelId="{640F3D17-CC00-F542-B32D-35CB961C70D1}" type="presOf" srcId="{D0140680-7980-1D4A-9ABE-3D9746962416}" destId="{048ACDA4-9778-4548-895B-4F26DDA54CF3}" srcOrd="0" destOrd="0" presId="urn:microsoft.com/office/officeart/2005/8/layout/process1"/>
    <dgm:cxn modelId="{B1CBD5C0-087D-164B-8F1E-040ED295AAB2}" type="presOf" srcId="{5C11A058-85DD-A04B-828B-FD2B667BBBE6}" destId="{94CF032E-A8A2-634E-B4C2-9E9D5E82B562}" srcOrd="1" destOrd="0" presId="urn:microsoft.com/office/officeart/2005/8/layout/process1"/>
    <dgm:cxn modelId="{F0D93B20-1E0B-824B-A3AF-000FB8BCF5C1}" srcId="{2C088D94-5990-B547-96F4-F6FA54634DC5}" destId="{1C3A2943-0D73-454D-AF81-6EF71E72A3C6}" srcOrd="0" destOrd="0" parTransId="{AF66557B-66AC-8C4B-A163-47C8BEE279C5}" sibTransId="{D0140680-7980-1D4A-9ABE-3D9746962416}"/>
    <dgm:cxn modelId="{6C1D23F1-809B-4C4E-9662-B69B0489270E}" type="presOf" srcId="{263DC336-3319-A64B-84C2-7B4541F1FF68}" destId="{E27B1613-C4C8-E44A-A117-ABE345C652CC}" srcOrd="1" destOrd="0" presId="urn:microsoft.com/office/officeart/2005/8/layout/process1"/>
    <dgm:cxn modelId="{D5C4639B-7E06-A94A-BAB3-01A2CBD9F423}" srcId="{2C088D94-5990-B547-96F4-F6FA54634DC5}" destId="{B0B63FF0-A82D-2841-B505-3E9A696664E9}" srcOrd="1" destOrd="0" parTransId="{2721784C-C52A-0C42-A348-1FA5ED500436}" sibTransId="{263DC336-3319-A64B-84C2-7B4541F1FF68}"/>
    <dgm:cxn modelId="{2F81D25B-A038-DB42-9B4C-6F5AC4E7C5D3}" type="presOf" srcId="{E8A6189F-FD4C-804C-AD0D-2D9F06089AAE}" destId="{1EFCB99B-7D7D-CA45-8968-DDB6DDA9554D}" srcOrd="1" destOrd="0" presId="urn:microsoft.com/office/officeart/2005/8/layout/process1"/>
    <dgm:cxn modelId="{52594F8E-0992-8145-9562-2C1AE39AAC59}" srcId="{2C088D94-5990-B547-96F4-F6FA54634DC5}" destId="{5BB409A8-A17C-5E4D-8255-1384265096BD}" srcOrd="3" destOrd="0" parTransId="{DC186BB6-1BE8-8D4F-9FB4-956AFE654C83}" sibTransId="{5C11A058-85DD-A04B-828B-FD2B667BBBE6}"/>
    <dgm:cxn modelId="{04BCBF4E-602B-9848-88C5-466436696B6B}" type="presOf" srcId="{64683B38-651A-BC42-8C93-B8C10B59A561}" destId="{98120113-3C12-364C-9E9A-DBA819FA0964}" srcOrd="0" destOrd="0" presId="urn:microsoft.com/office/officeart/2005/8/layout/process1"/>
    <dgm:cxn modelId="{464C14F2-28AE-364B-A26E-C7C06D461946}" type="presOf" srcId="{5C11A058-85DD-A04B-828B-FD2B667BBBE6}" destId="{D4E0DB12-C853-764D-83A3-D39F6A497266}" srcOrd="0" destOrd="0" presId="urn:microsoft.com/office/officeart/2005/8/layout/process1"/>
    <dgm:cxn modelId="{354F2633-085F-4B4E-BE76-DC798CF589A5}" type="presOf" srcId="{5BB409A8-A17C-5E4D-8255-1384265096BD}" destId="{A60BED5B-65E7-1148-B85B-EC2C5FB6FA22}" srcOrd="0" destOrd="0" presId="urn:microsoft.com/office/officeart/2005/8/layout/process1"/>
    <dgm:cxn modelId="{CDFC3025-E2C2-E148-B700-15FF170A58AB}" srcId="{2C088D94-5990-B547-96F4-F6FA54634DC5}" destId="{64683B38-651A-BC42-8C93-B8C10B59A561}" srcOrd="4" destOrd="0" parTransId="{9EF94B1B-79D3-7248-9864-1F77BD23710A}" sibTransId="{EE59B9A2-27A1-8A4F-A8BE-E6B16B783D97}"/>
    <dgm:cxn modelId="{6464B7A2-184F-9F43-B2D5-2085BE4E5062}" type="presOf" srcId="{B0B63FF0-A82D-2841-B505-3E9A696664E9}" destId="{42CB09A2-415E-D649-80DC-A44F68983C83}" srcOrd="0" destOrd="0" presId="urn:microsoft.com/office/officeart/2005/8/layout/process1"/>
    <dgm:cxn modelId="{D1003EB2-4C9D-E84C-A1AC-0B011083C9B4}" type="presParOf" srcId="{F7869E68-85AD-8342-A8AE-41C8BB8E2C1D}" destId="{BF402B8A-1ABA-1745-BEDB-5C325289C9DF}" srcOrd="0" destOrd="0" presId="urn:microsoft.com/office/officeart/2005/8/layout/process1"/>
    <dgm:cxn modelId="{F85D0204-285E-894A-A8AC-6C275B06619B}" type="presParOf" srcId="{F7869E68-85AD-8342-A8AE-41C8BB8E2C1D}" destId="{048ACDA4-9778-4548-895B-4F26DDA54CF3}" srcOrd="1" destOrd="0" presId="urn:microsoft.com/office/officeart/2005/8/layout/process1"/>
    <dgm:cxn modelId="{270E8B30-929D-6242-9D22-C0BB4FE31110}" type="presParOf" srcId="{048ACDA4-9778-4548-895B-4F26DDA54CF3}" destId="{1AE874D1-34F1-914D-936C-026111E1DAA2}" srcOrd="0" destOrd="0" presId="urn:microsoft.com/office/officeart/2005/8/layout/process1"/>
    <dgm:cxn modelId="{379BCE3F-6E09-D84A-A5AC-A0C417D830C9}" type="presParOf" srcId="{F7869E68-85AD-8342-A8AE-41C8BB8E2C1D}" destId="{42CB09A2-415E-D649-80DC-A44F68983C83}" srcOrd="2" destOrd="0" presId="urn:microsoft.com/office/officeart/2005/8/layout/process1"/>
    <dgm:cxn modelId="{F4519014-9F9C-9849-9E7C-DF866DCB380F}" type="presParOf" srcId="{F7869E68-85AD-8342-A8AE-41C8BB8E2C1D}" destId="{DD42FB58-488F-EC49-AA1F-E1222233B61D}" srcOrd="3" destOrd="0" presId="urn:microsoft.com/office/officeart/2005/8/layout/process1"/>
    <dgm:cxn modelId="{9349C2AF-E0C7-C64F-853C-B8FAF6D16890}" type="presParOf" srcId="{DD42FB58-488F-EC49-AA1F-E1222233B61D}" destId="{E27B1613-C4C8-E44A-A117-ABE345C652CC}" srcOrd="0" destOrd="0" presId="urn:microsoft.com/office/officeart/2005/8/layout/process1"/>
    <dgm:cxn modelId="{0550B2A1-4217-544F-8DEC-12335009D516}" type="presParOf" srcId="{F7869E68-85AD-8342-A8AE-41C8BB8E2C1D}" destId="{2C07EDAE-4D47-6D44-BCDD-1BB1719F5FC3}" srcOrd="4" destOrd="0" presId="urn:microsoft.com/office/officeart/2005/8/layout/process1"/>
    <dgm:cxn modelId="{01B999E6-BFF8-9840-A6E6-90D128DDA8DE}" type="presParOf" srcId="{F7869E68-85AD-8342-A8AE-41C8BB8E2C1D}" destId="{9D132868-B548-E64F-90D2-C20631201169}" srcOrd="5" destOrd="0" presId="urn:microsoft.com/office/officeart/2005/8/layout/process1"/>
    <dgm:cxn modelId="{97EF28EB-657D-7D47-9B83-5A1E2A3B3F97}" type="presParOf" srcId="{9D132868-B548-E64F-90D2-C20631201169}" destId="{1EFCB99B-7D7D-CA45-8968-DDB6DDA9554D}" srcOrd="0" destOrd="0" presId="urn:microsoft.com/office/officeart/2005/8/layout/process1"/>
    <dgm:cxn modelId="{9DA68E1B-0CCB-B643-AA67-887BF77A3A05}" type="presParOf" srcId="{F7869E68-85AD-8342-A8AE-41C8BB8E2C1D}" destId="{A60BED5B-65E7-1148-B85B-EC2C5FB6FA22}" srcOrd="6" destOrd="0" presId="urn:microsoft.com/office/officeart/2005/8/layout/process1"/>
    <dgm:cxn modelId="{47328CF1-CEF8-E74D-9574-143DE7A7AF5E}" type="presParOf" srcId="{F7869E68-85AD-8342-A8AE-41C8BB8E2C1D}" destId="{D4E0DB12-C853-764D-83A3-D39F6A497266}" srcOrd="7" destOrd="0" presId="urn:microsoft.com/office/officeart/2005/8/layout/process1"/>
    <dgm:cxn modelId="{219A0F55-B38C-BA4D-86FA-8A331645E8BB}" type="presParOf" srcId="{D4E0DB12-C853-764D-83A3-D39F6A497266}" destId="{94CF032E-A8A2-634E-B4C2-9E9D5E82B562}" srcOrd="0" destOrd="0" presId="urn:microsoft.com/office/officeart/2005/8/layout/process1"/>
    <dgm:cxn modelId="{FAC63764-3E07-9946-86CF-E95699B90B97}" type="presParOf" srcId="{F7869E68-85AD-8342-A8AE-41C8BB8E2C1D}" destId="{98120113-3C12-364C-9E9A-DBA819FA096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088D94-5990-B547-96F4-F6FA54634DC5}" type="doc">
      <dgm:prSet loTypeId="urn:microsoft.com/office/officeart/2005/8/layout/process1" loCatId="" qsTypeId="urn:microsoft.com/office/officeart/2005/8/quickstyle/simple4" qsCatId="simple" csTypeId="urn:microsoft.com/office/officeart/2005/8/colors/colorful3" csCatId="colorful" phldr="1"/>
      <dgm:spPr/>
    </dgm:pt>
    <dgm:pt modelId="{1C3A2943-0D73-454D-AF81-6EF71E72A3C6}">
      <dgm:prSet phldrT="[文字]" custT="1"/>
      <dgm:spPr/>
      <dgm:t>
        <a:bodyPr/>
        <a:lstStyle/>
        <a:p>
          <a:r>
            <a:rPr lang="en-US" altLang="zh-TW" sz="2000" dirty="0" smtClean="0"/>
            <a:t>Skin</a:t>
          </a:r>
          <a:r>
            <a:rPr lang="zh-TW" altLang="en-US" sz="2000" dirty="0" smtClean="0"/>
            <a:t> </a:t>
          </a:r>
          <a:r>
            <a:rPr lang="en-US" altLang="zh-TW" sz="2000" dirty="0" smtClean="0"/>
            <a:t>Mask</a:t>
          </a:r>
          <a:endParaRPr lang="zh-TW" altLang="en-US" sz="2000" dirty="0"/>
        </a:p>
      </dgm:t>
    </dgm:pt>
    <dgm:pt modelId="{AF66557B-66AC-8C4B-A163-47C8BEE279C5}" type="parTrans" cxnId="{F0D93B20-1E0B-824B-A3AF-000FB8BCF5C1}">
      <dgm:prSet/>
      <dgm:spPr/>
      <dgm:t>
        <a:bodyPr/>
        <a:lstStyle/>
        <a:p>
          <a:endParaRPr lang="zh-TW" altLang="en-US"/>
        </a:p>
      </dgm:t>
    </dgm:pt>
    <dgm:pt modelId="{D0140680-7980-1D4A-9ABE-3D9746962416}" type="sibTrans" cxnId="{F0D93B20-1E0B-824B-A3AF-000FB8BCF5C1}">
      <dgm:prSet/>
      <dgm:spPr/>
      <dgm:t>
        <a:bodyPr/>
        <a:lstStyle/>
        <a:p>
          <a:endParaRPr lang="zh-TW" altLang="en-US"/>
        </a:p>
      </dgm:t>
    </dgm:pt>
    <dgm:pt modelId="{B0B63FF0-A82D-2841-B505-3E9A696664E9}">
      <dgm:prSet phldrT="[文字]" custT="1"/>
      <dgm:spPr/>
      <dgm:t>
        <a:bodyPr/>
        <a:lstStyle/>
        <a:p>
          <a:r>
            <a:rPr lang="en-US" altLang="zh-TW" sz="1300" dirty="0" err="1" smtClean="0"/>
            <a:t>Goodfeaturetotrack</a:t>
          </a:r>
          <a:endParaRPr lang="zh-TW" altLang="en-US" sz="1300" dirty="0" smtClean="0"/>
        </a:p>
        <a:p>
          <a:r>
            <a:rPr lang="en-US" altLang="zh-TW" sz="1400" dirty="0" smtClean="0"/>
            <a:t>Track</a:t>
          </a:r>
          <a:r>
            <a:rPr lang="zh-TW" altLang="en-US" sz="1400" dirty="0" smtClean="0"/>
            <a:t> </a:t>
          </a:r>
          <a:r>
            <a:rPr lang="en-US" altLang="zh-TW" sz="1400" dirty="0" smtClean="0"/>
            <a:t>spot</a:t>
          </a:r>
          <a:r>
            <a:rPr lang="zh-TW" altLang="en-US" sz="1400" dirty="0" smtClean="0"/>
            <a:t> </a:t>
          </a:r>
          <a:r>
            <a:rPr lang="en-US" altLang="zh-TW" sz="1400" dirty="0" smtClean="0"/>
            <a:t>on</a:t>
          </a:r>
          <a:r>
            <a:rPr lang="zh-TW" altLang="en-US" sz="1400" dirty="0" smtClean="0"/>
            <a:t> </a:t>
          </a:r>
          <a:r>
            <a:rPr lang="en-US" altLang="zh-TW" sz="1400" dirty="0" smtClean="0"/>
            <a:t>face</a:t>
          </a:r>
          <a:endParaRPr lang="zh-TW" altLang="en-US" sz="1400" dirty="0"/>
        </a:p>
      </dgm:t>
    </dgm:pt>
    <dgm:pt modelId="{2721784C-C52A-0C42-A348-1FA5ED500436}" type="parTrans" cxnId="{D5C4639B-7E06-A94A-BAB3-01A2CBD9F423}">
      <dgm:prSet/>
      <dgm:spPr/>
      <dgm:t>
        <a:bodyPr/>
        <a:lstStyle/>
        <a:p>
          <a:endParaRPr lang="zh-TW" altLang="en-US"/>
        </a:p>
      </dgm:t>
    </dgm:pt>
    <dgm:pt modelId="{263DC336-3319-A64B-84C2-7B4541F1FF68}" type="sibTrans" cxnId="{D5C4639B-7E06-A94A-BAB3-01A2CBD9F423}">
      <dgm:prSet/>
      <dgm:spPr/>
      <dgm:t>
        <a:bodyPr/>
        <a:lstStyle/>
        <a:p>
          <a:endParaRPr lang="zh-TW" altLang="en-US"/>
        </a:p>
      </dgm:t>
    </dgm:pt>
    <dgm:pt modelId="{401FBDBD-F47A-6247-83B0-B274128CA0B6}">
      <dgm:prSet phldrT="[文字]"/>
      <dgm:spPr/>
      <dgm:t>
        <a:bodyPr/>
        <a:lstStyle/>
        <a:p>
          <a:r>
            <a:rPr lang="en-US" altLang="zh-TW" dirty="0" smtClean="0"/>
            <a:t>Blur</a:t>
          </a:r>
          <a:r>
            <a:rPr lang="zh-TW" altLang="en-US" dirty="0" smtClean="0"/>
            <a:t> </a:t>
          </a:r>
          <a:r>
            <a:rPr lang="en-US" altLang="zh-TW" dirty="0" smtClean="0"/>
            <a:t>the</a:t>
          </a:r>
          <a:r>
            <a:rPr lang="zh-TW" altLang="en-US" dirty="0" smtClean="0"/>
            <a:t> </a:t>
          </a:r>
          <a:r>
            <a:rPr lang="en-US" altLang="zh-TW" dirty="0" smtClean="0"/>
            <a:t>point</a:t>
          </a:r>
          <a:r>
            <a:rPr lang="zh-TW" altLang="en-US" dirty="0" smtClean="0"/>
            <a:t> </a:t>
          </a:r>
          <a:r>
            <a:rPr lang="en-US" altLang="zh-TW" dirty="0" smtClean="0"/>
            <a:t>area</a:t>
          </a:r>
          <a:endParaRPr lang="zh-TW" altLang="en-US" dirty="0" smtClean="0"/>
        </a:p>
      </dgm:t>
    </dgm:pt>
    <dgm:pt modelId="{6154C4E2-15EB-4F4B-A4B0-D692CE01803B}" type="parTrans" cxnId="{885EBE22-3801-214D-8D74-C428048C4FCD}">
      <dgm:prSet/>
      <dgm:spPr/>
      <dgm:t>
        <a:bodyPr/>
        <a:lstStyle/>
        <a:p>
          <a:endParaRPr lang="zh-TW" altLang="en-US"/>
        </a:p>
      </dgm:t>
    </dgm:pt>
    <dgm:pt modelId="{E8A6189F-FD4C-804C-AD0D-2D9F06089AAE}" type="sibTrans" cxnId="{885EBE22-3801-214D-8D74-C428048C4FCD}">
      <dgm:prSet/>
      <dgm:spPr/>
      <dgm:t>
        <a:bodyPr/>
        <a:lstStyle/>
        <a:p>
          <a:endParaRPr lang="zh-TW" altLang="en-US"/>
        </a:p>
      </dgm:t>
    </dgm:pt>
    <dgm:pt modelId="{5BB409A8-A17C-5E4D-8255-1384265096BD}">
      <dgm:prSet phldrT="[文字]" custT="1"/>
      <dgm:spPr/>
      <dgm:t>
        <a:bodyPr/>
        <a:lstStyle/>
        <a:p>
          <a:r>
            <a:rPr lang="en-US" altLang="zh-TW" sz="1800" dirty="0" smtClean="0"/>
            <a:t>Cover</a:t>
          </a:r>
          <a:r>
            <a:rPr lang="zh-TW" altLang="en-US" sz="1800" dirty="0" smtClean="0"/>
            <a:t> </a:t>
          </a:r>
          <a:r>
            <a:rPr lang="en-US" altLang="zh-TW" sz="1800" dirty="0" smtClean="0"/>
            <a:t>it</a:t>
          </a:r>
          <a:r>
            <a:rPr lang="zh-TW" altLang="en-US" sz="1800" dirty="0" smtClean="0"/>
            <a:t> </a:t>
          </a:r>
          <a:r>
            <a:rPr lang="en-US" altLang="zh-TW" sz="1800" dirty="0" smtClean="0"/>
            <a:t>on</a:t>
          </a:r>
          <a:r>
            <a:rPr lang="zh-TW" altLang="en-US" sz="1800" dirty="0" smtClean="0"/>
            <a:t> </a:t>
          </a:r>
          <a:r>
            <a:rPr lang="en-US" altLang="zh-TW" sz="1800" dirty="0" smtClean="0"/>
            <a:t>face</a:t>
          </a:r>
          <a:endParaRPr lang="zh-TW" altLang="en-US" sz="1800" dirty="0" smtClean="0"/>
        </a:p>
      </dgm:t>
    </dgm:pt>
    <dgm:pt modelId="{DC186BB6-1BE8-8D4F-9FB4-956AFE654C83}" type="parTrans" cxnId="{52594F8E-0992-8145-9562-2C1AE39AAC59}">
      <dgm:prSet/>
      <dgm:spPr/>
      <dgm:t>
        <a:bodyPr/>
        <a:lstStyle/>
        <a:p>
          <a:endParaRPr lang="zh-TW" altLang="en-US"/>
        </a:p>
      </dgm:t>
    </dgm:pt>
    <dgm:pt modelId="{5C11A058-85DD-A04B-828B-FD2B667BBBE6}" type="sibTrans" cxnId="{52594F8E-0992-8145-9562-2C1AE39AAC59}">
      <dgm:prSet/>
      <dgm:spPr/>
      <dgm:t>
        <a:bodyPr/>
        <a:lstStyle/>
        <a:p>
          <a:endParaRPr lang="zh-TW" altLang="en-US"/>
        </a:p>
      </dgm:t>
    </dgm:pt>
    <dgm:pt modelId="{F7869E68-85AD-8342-A8AE-41C8BB8E2C1D}" type="pres">
      <dgm:prSet presAssocID="{2C088D94-5990-B547-96F4-F6FA54634DC5}" presName="Name0" presStyleCnt="0">
        <dgm:presLayoutVars>
          <dgm:dir/>
          <dgm:resizeHandles val="exact"/>
        </dgm:presLayoutVars>
      </dgm:prSet>
      <dgm:spPr/>
    </dgm:pt>
    <dgm:pt modelId="{BF402B8A-1ABA-1745-BEDB-5C325289C9DF}" type="pres">
      <dgm:prSet presAssocID="{1C3A2943-0D73-454D-AF81-6EF71E72A3C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8ACDA4-9778-4548-895B-4F26DDA54CF3}" type="pres">
      <dgm:prSet presAssocID="{D0140680-7980-1D4A-9ABE-3D9746962416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1AE874D1-34F1-914D-936C-026111E1DAA2}" type="pres">
      <dgm:prSet presAssocID="{D0140680-7980-1D4A-9ABE-3D9746962416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42CB09A2-415E-D649-80DC-A44F68983C83}" type="pres">
      <dgm:prSet presAssocID="{B0B63FF0-A82D-2841-B505-3E9A696664E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42FB58-488F-EC49-AA1F-E1222233B61D}" type="pres">
      <dgm:prSet presAssocID="{263DC336-3319-A64B-84C2-7B4541F1FF68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E27B1613-C4C8-E44A-A117-ABE345C652CC}" type="pres">
      <dgm:prSet presAssocID="{263DC336-3319-A64B-84C2-7B4541F1FF68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2C07EDAE-4D47-6D44-BCDD-1BB1719F5FC3}" type="pres">
      <dgm:prSet presAssocID="{401FBDBD-F47A-6247-83B0-B274128CA0B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132868-B548-E64F-90D2-C20631201169}" type="pres">
      <dgm:prSet presAssocID="{E8A6189F-FD4C-804C-AD0D-2D9F06089AAE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1EFCB99B-7D7D-CA45-8968-DDB6DDA9554D}" type="pres">
      <dgm:prSet presAssocID="{E8A6189F-FD4C-804C-AD0D-2D9F06089AAE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A60BED5B-65E7-1148-B85B-EC2C5FB6FA22}" type="pres">
      <dgm:prSet presAssocID="{5BB409A8-A17C-5E4D-8255-1384265096B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4DF82D3-ADB3-2E43-ABAB-C9E99F20C170}" type="presOf" srcId="{E8A6189F-FD4C-804C-AD0D-2D9F06089AAE}" destId="{9D132868-B548-E64F-90D2-C20631201169}" srcOrd="0" destOrd="0" presId="urn:microsoft.com/office/officeart/2005/8/layout/process1"/>
    <dgm:cxn modelId="{1FE06901-403E-1D4F-A17C-9CAFEA125735}" type="presOf" srcId="{D0140680-7980-1D4A-9ABE-3D9746962416}" destId="{048ACDA4-9778-4548-895B-4F26DDA54CF3}" srcOrd="0" destOrd="0" presId="urn:microsoft.com/office/officeart/2005/8/layout/process1"/>
    <dgm:cxn modelId="{3DC8616F-CA64-6B47-849F-7F27E5C57EDE}" type="presOf" srcId="{E8A6189F-FD4C-804C-AD0D-2D9F06089AAE}" destId="{1EFCB99B-7D7D-CA45-8968-DDB6DDA9554D}" srcOrd="1" destOrd="0" presId="urn:microsoft.com/office/officeart/2005/8/layout/process1"/>
    <dgm:cxn modelId="{885EBE22-3801-214D-8D74-C428048C4FCD}" srcId="{2C088D94-5990-B547-96F4-F6FA54634DC5}" destId="{401FBDBD-F47A-6247-83B0-B274128CA0B6}" srcOrd="2" destOrd="0" parTransId="{6154C4E2-15EB-4F4B-A4B0-D692CE01803B}" sibTransId="{E8A6189F-FD4C-804C-AD0D-2D9F06089AAE}"/>
    <dgm:cxn modelId="{0C159C55-A2B8-E141-AE08-D2362AC78A1C}" type="presOf" srcId="{1C3A2943-0D73-454D-AF81-6EF71E72A3C6}" destId="{BF402B8A-1ABA-1745-BEDB-5C325289C9DF}" srcOrd="0" destOrd="0" presId="urn:microsoft.com/office/officeart/2005/8/layout/process1"/>
    <dgm:cxn modelId="{3EF70159-C719-8D4D-8F49-9CD8C6AF77D6}" type="presOf" srcId="{B0B63FF0-A82D-2841-B505-3E9A696664E9}" destId="{42CB09A2-415E-D649-80DC-A44F68983C83}" srcOrd="0" destOrd="0" presId="urn:microsoft.com/office/officeart/2005/8/layout/process1"/>
    <dgm:cxn modelId="{F0D93B20-1E0B-824B-A3AF-000FB8BCF5C1}" srcId="{2C088D94-5990-B547-96F4-F6FA54634DC5}" destId="{1C3A2943-0D73-454D-AF81-6EF71E72A3C6}" srcOrd="0" destOrd="0" parTransId="{AF66557B-66AC-8C4B-A163-47C8BEE279C5}" sibTransId="{D0140680-7980-1D4A-9ABE-3D9746962416}"/>
    <dgm:cxn modelId="{D5C4639B-7E06-A94A-BAB3-01A2CBD9F423}" srcId="{2C088D94-5990-B547-96F4-F6FA54634DC5}" destId="{B0B63FF0-A82D-2841-B505-3E9A696664E9}" srcOrd="1" destOrd="0" parTransId="{2721784C-C52A-0C42-A348-1FA5ED500436}" sibTransId="{263DC336-3319-A64B-84C2-7B4541F1FF68}"/>
    <dgm:cxn modelId="{1DE682F5-2F14-C540-9FDC-5AFF77947B0C}" type="presOf" srcId="{5BB409A8-A17C-5E4D-8255-1384265096BD}" destId="{A60BED5B-65E7-1148-B85B-EC2C5FB6FA22}" srcOrd="0" destOrd="0" presId="urn:microsoft.com/office/officeart/2005/8/layout/process1"/>
    <dgm:cxn modelId="{52594F8E-0992-8145-9562-2C1AE39AAC59}" srcId="{2C088D94-5990-B547-96F4-F6FA54634DC5}" destId="{5BB409A8-A17C-5E4D-8255-1384265096BD}" srcOrd="3" destOrd="0" parTransId="{DC186BB6-1BE8-8D4F-9FB4-956AFE654C83}" sibTransId="{5C11A058-85DD-A04B-828B-FD2B667BBBE6}"/>
    <dgm:cxn modelId="{C685F71D-56D0-3548-ADD9-93FCE28E9D03}" type="presOf" srcId="{263DC336-3319-A64B-84C2-7B4541F1FF68}" destId="{E27B1613-C4C8-E44A-A117-ABE345C652CC}" srcOrd="1" destOrd="0" presId="urn:microsoft.com/office/officeart/2005/8/layout/process1"/>
    <dgm:cxn modelId="{96F39C8E-2E1B-5E40-90E2-99BDC785E985}" type="presOf" srcId="{D0140680-7980-1D4A-9ABE-3D9746962416}" destId="{1AE874D1-34F1-914D-936C-026111E1DAA2}" srcOrd="1" destOrd="0" presId="urn:microsoft.com/office/officeart/2005/8/layout/process1"/>
    <dgm:cxn modelId="{0F75F7E1-A90B-8D48-BDAB-2F898F8AE50D}" type="presOf" srcId="{401FBDBD-F47A-6247-83B0-B274128CA0B6}" destId="{2C07EDAE-4D47-6D44-BCDD-1BB1719F5FC3}" srcOrd="0" destOrd="0" presId="urn:microsoft.com/office/officeart/2005/8/layout/process1"/>
    <dgm:cxn modelId="{BF3D5925-28B0-874A-B262-58C4D8765F67}" type="presOf" srcId="{2C088D94-5990-B547-96F4-F6FA54634DC5}" destId="{F7869E68-85AD-8342-A8AE-41C8BB8E2C1D}" srcOrd="0" destOrd="0" presId="urn:microsoft.com/office/officeart/2005/8/layout/process1"/>
    <dgm:cxn modelId="{BF2F9A0B-83D0-D548-BFFB-4B53C4C3AC88}" type="presOf" srcId="{263DC336-3319-A64B-84C2-7B4541F1FF68}" destId="{DD42FB58-488F-EC49-AA1F-E1222233B61D}" srcOrd="0" destOrd="0" presId="urn:microsoft.com/office/officeart/2005/8/layout/process1"/>
    <dgm:cxn modelId="{8997484E-571C-9B44-A3AE-B53DF5D4CF75}" type="presParOf" srcId="{F7869E68-85AD-8342-A8AE-41C8BB8E2C1D}" destId="{BF402B8A-1ABA-1745-BEDB-5C325289C9DF}" srcOrd="0" destOrd="0" presId="urn:microsoft.com/office/officeart/2005/8/layout/process1"/>
    <dgm:cxn modelId="{9A086E11-8D5F-5442-A5C8-A4A2D296549B}" type="presParOf" srcId="{F7869E68-85AD-8342-A8AE-41C8BB8E2C1D}" destId="{048ACDA4-9778-4548-895B-4F26DDA54CF3}" srcOrd="1" destOrd="0" presId="urn:microsoft.com/office/officeart/2005/8/layout/process1"/>
    <dgm:cxn modelId="{094FC8B1-A200-964E-B58B-876844D98897}" type="presParOf" srcId="{048ACDA4-9778-4548-895B-4F26DDA54CF3}" destId="{1AE874D1-34F1-914D-936C-026111E1DAA2}" srcOrd="0" destOrd="0" presId="urn:microsoft.com/office/officeart/2005/8/layout/process1"/>
    <dgm:cxn modelId="{22294D41-C917-BC49-9C79-80FD92D05ADF}" type="presParOf" srcId="{F7869E68-85AD-8342-A8AE-41C8BB8E2C1D}" destId="{42CB09A2-415E-D649-80DC-A44F68983C83}" srcOrd="2" destOrd="0" presId="urn:microsoft.com/office/officeart/2005/8/layout/process1"/>
    <dgm:cxn modelId="{B099EE21-BF18-4942-A3B7-613C68097DD3}" type="presParOf" srcId="{F7869E68-85AD-8342-A8AE-41C8BB8E2C1D}" destId="{DD42FB58-488F-EC49-AA1F-E1222233B61D}" srcOrd="3" destOrd="0" presId="urn:microsoft.com/office/officeart/2005/8/layout/process1"/>
    <dgm:cxn modelId="{4955F027-2BC7-B941-A9D1-D76EE808C38A}" type="presParOf" srcId="{DD42FB58-488F-EC49-AA1F-E1222233B61D}" destId="{E27B1613-C4C8-E44A-A117-ABE345C652CC}" srcOrd="0" destOrd="0" presId="urn:microsoft.com/office/officeart/2005/8/layout/process1"/>
    <dgm:cxn modelId="{AD419B8E-F023-1B49-B356-1455ECDC6C7D}" type="presParOf" srcId="{F7869E68-85AD-8342-A8AE-41C8BB8E2C1D}" destId="{2C07EDAE-4D47-6D44-BCDD-1BB1719F5FC3}" srcOrd="4" destOrd="0" presId="urn:microsoft.com/office/officeart/2005/8/layout/process1"/>
    <dgm:cxn modelId="{7D21EB64-2A54-0E4B-BC1A-2928E20A2373}" type="presParOf" srcId="{F7869E68-85AD-8342-A8AE-41C8BB8E2C1D}" destId="{9D132868-B548-E64F-90D2-C20631201169}" srcOrd="5" destOrd="0" presId="urn:microsoft.com/office/officeart/2005/8/layout/process1"/>
    <dgm:cxn modelId="{B68F5D90-EFBA-6541-834E-15AE6930AD49}" type="presParOf" srcId="{9D132868-B548-E64F-90D2-C20631201169}" destId="{1EFCB99B-7D7D-CA45-8968-DDB6DDA9554D}" srcOrd="0" destOrd="0" presId="urn:microsoft.com/office/officeart/2005/8/layout/process1"/>
    <dgm:cxn modelId="{82E9D9BC-EC9B-1048-B2E1-5EF7B00CEB2D}" type="presParOf" srcId="{F7869E68-85AD-8342-A8AE-41C8BB8E2C1D}" destId="{A60BED5B-65E7-1148-B85B-EC2C5FB6FA2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02B8A-1ABA-1745-BEDB-5C325289C9DF}">
      <dsp:nvSpPr>
        <dsp:cNvPr id="0" name=""/>
        <dsp:cNvSpPr/>
      </dsp:nvSpPr>
      <dsp:spPr>
        <a:xfrm>
          <a:off x="5201" y="94968"/>
          <a:ext cx="1612553" cy="967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Capture frame  from camera</a:t>
          </a:r>
          <a:endParaRPr lang="zh-TW" altLang="en-US" sz="1800" kern="1200" dirty="0"/>
        </a:p>
      </dsp:txBody>
      <dsp:txXfrm>
        <a:off x="33539" y="123306"/>
        <a:ext cx="1555877" cy="910856"/>
      </dsp:txXfrm>
    </dsp:sp>
    <dsp:sp modelId="{048ACDA4-9778-4548-895B-4F26DDA54CF3}">
      <dsp:nvSpPr>
        <dsp:cNvPr id="0" name=""/>
        <dsp:cNvSpPr/>
      </dsp:nvSpPr>
      <dsp:spPr>
        <a:xfrm>
          <a:off x="1779011" y="378777"/>
          <a:ext cx="341861" cy="3999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1779011" y="458760"/>
        <a:ext cx="239303" cy="239947"/>
      </dsp:txXfrm>
    </dsp:sp>
    <dsp:sp modelId="{42CB09A2-415E-D649-80DC-A44F68983C83}">
      <dsp:nvSpPr>
        <dsp:cNvPr id="0" name=""/>
        <dsp:cNvSpPr/>
      </dsp:nvSpPr>
      <dsp:spPr>
        <a:xfrm>
          <a:off x="2262777" y="94968"/>
          <a:ext cx="1612553" cy="967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Cogntive_face</a:t>
          </a:r>
          <a:r>
            <a:rPr lang="en-US" altLang="zh-TW" sz="1800" kern="1200" smtClean="0"/>
            <a:t> </a:t>
          </a:r>
          <a:r>
            <a:rPr lang="en-US" altLang="zh-TW" sz="1800" kern="1200" smtClean="0"/>
            <a:t>API</a:t>
          </a:r>
          <a:endParaRPr lang="zh-TW" altLang="en-US" sz="1800" kern="1200" dirty="0"/>
        </a:p>
      </dsp:txBody>
      <dsp:txXfrm>
        <a:off x="2291115" y="123306"/>
        <a:ext cx="1555877" cy="910856"/>
      </dsp:txXfrm>
    </dsp:sp>
    <dsp:sp modelId="{DD42FB58-488F-EC49-AA1F-E1222233B61D}">
      <dsp:nvSpPr>
        <dsp:cNvPr id="0" name=""/>
        <dsp:cNvSpPr/>
      </dsp:nvSpPr>
      <dsp:spPr>
        <a:xfrm>
          <a:off x="4036586" y="378777"/>
          <a:ext cx="341861" cy="3999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4036586" y="458760"/>
        <a:ext cx="239303" cy="239947"/>
      </dsp:txXfrm>
    </dsp:sp>
    <dsp:sp modelId="{2C07EDAE-4D47-6D44-BCDD-1BB1719F5FC3}">
      <dsp:nvSpPr>
        <dsp:cNvPr id="0" name=""/>
        <dsp:cNvSpPr/>
      </dsp:nvSpPr>
      <dsp:spPr>
        <a:xfrm>
          <a:off x="4520352" y="94968"/>
          <a:ext cx="1612553" cy="967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Get the depiction of frame </a:t>
          </a:r>
          <a:endParaRPr lang="zh-TW" altLang="en-US" sz="1800" kern="1200" dirty="0" smtClean="0"/>
        </a:p>
      </dsp:txBody>
      <dsp:txXfrm>
        <a:off x="4548690" y="123306"/>
        <a:ext cx="1555877" cy="910856"/>
      </dsp:txXfrm>
    </dsp:sp>
    <dsp:sp modelId="{9D132868-B548-E64F-90D2-C20631201169}">
      <dsp:nvSpPr>
        <dsp:cNvPr id="0" name=""/>
        <dsp:cNvSpPr/>
      </dsp:nvSpPr>
      <dsp:spPr>
        <a:xfrm>
          <a:off x="6294161" y="378777"/>
          <a:ext cx="341861" cy="3999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6294161" y="458760"/>
        <a:ext cx="239303" cy="239947"/>
      </dsp:txXfrm>
    </dsp:sp>
    <dsp:sp modelId="{A60BED5B-65E7-1148-B85B-EC2C5FB6FA22}">
      <dsp:nvSpPr>
        <dsp:cNvPr id="0" name=""/>
        <dsp:cNvSpPr/>
      </dsp:nvSpPr>
      <dsp:spPr>
        <a:xfrm>
          <a:off x="6777927" y="94968"/>
          <a:ext cx="1612553" cy="967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  E</a:t>
          </a:r>
          <a:r>
            <a:rPr lang="en-US" sz="1800" kern="1200" dirty="0" smtClean="0"/>
            <a:t>xtract age &amp; gender from </a:t>
          </a:r>
          <a:r>
            <a:rPr lang="en-US" sz="1800" kern="1200" dirty="0" err="1" smtClean="0"/>
            <a:t>JsonFormat</a:t>
          </a:r>
          <a:endParaRPr lang="zh-TW" altLang="en-US" sz="1800" kern="1200" dirty="0" smtClean="0"/>
        </a:p>
      </dsp:txBody>
      <dsp:txXfrm>
        <a:off x="6806265" y="123306"/>
        <a:ext cx="1555877" cy="910856"/>
      </dsp:txXfrm>
    </dsp:sp>
    <dsp:sp modelId="{D4E0DB12-C853-764D-83A3-D39F6A497266}">
      <dsp:nvSpPr>
        <dsp:cNvPr id="0" name=""/>
        <dsp:cNvSpPr/>
      </dsp:nvSpPr>
      <dsp:spPr>
        <a:xfrm>
          <a:off x="8551737" y="378777"/>
          <a:ext cx="341861" cy="3999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8551737" y="458760"/>
        <a:ext cx="239303" cy="239947"/>
      </dsp:txXfrm>
    </dsp:sp>
    <dsp:sp modelId="{98120113-3C12-364C-9E9A-DBA819FA0964}">
      <dsp:nvSpPr>
        <dsp:cNvPr id="0" name=""/>
        <dsp:cNvSpPr/>
      </dsp:nvSpPr>
      <dsp:spPr>
        <a:xfrm>
          <a:off x="9035503" y="94968"/>
          <a:ext cx="1612553" cy="967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Show NPC based on your age&amp; gender</a:t>
          </a:r>
          <a:endParaRPr lang="zh-TW" altLang="en-US" sz="1800" kern="1200" dirty="0" smtClean="0"/>
        </a:p>
      </dsp:txBody>
      <dsp:txXfrm>
        <a:off x="9063841" y="123306"/>
        <a:ext cx="1555877" cy="9108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02B8A-1ABA-1745-BEDB-5C325289C9DF}">
      <dsp:nvSpPr>
        <dsp:cNvPr id="0" name=""/>
        <dsp:cNvSpPr/>
      </dsp:nvSpPr>
      <dsp:spPr>
        <a:xfrm>
          <a:off x="4924" y="120790"/>
          <a:ext cx="1526478" cy="9158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skin</a:t>
          </a:r>
          <a:r>
            <a:rPr lang="zh-TW" altLang="en-US" sz="2100" kern="1200" dirty="0" smtClean="0"/>
            <a:t> </a:t>
          </a:r>
          <a:r>
            <a:rPr lang="en-US" altLang="zh-TW" sz="2100" kern="1200" dirty="0" smtClean="0"/>
            <a:t>image</a:t>
          </a:r>
          <a:endParaRPr lang="zh-TW" alt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(RGB)</a:t>
          </a:r>
          <a:endParaRPr lang="zh-TW" altLang="en-US" sz="2100" kern="1200" dirty="0"/>
        </a:p>
      </dsp:txBody>
      <dsp:txXfrm>
        <a:off x="31749" y="147615"/>
        <a:ext cx="1472828" cy="862237"/>
      </dsp:txXfrm>
    </dsp:sp>
    <dsp:sp modelId="{048ACDA4-9778-4548-895B-4F26DDA54CF3}">
      <dsp:nvSpPr>
        <dsp:cNvPr id="0" name=""/>
        <dsp:cNvSpPr/>
      </dsp:nvSpPr>
      <dsp:spPr>
        <a:xfrm>
          <a:off x="1684050" y="389451"/>
          <a:ext cx="323613" cy="3785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684050" y="465164"/>
        <a:ext cx="226529" cy="227140"/>
      </dsp:txXfrm>
    </dsp:sp>
    <dsp:sp modelId="{42CB09A2-415E-D649-80DC-A44F68983C83}">
      <dsp:nvSpPr>
        <dsp:cNvPr id="0" name=""/>
        <dsp:cNvSpPr/>
      </dsp:nvSpPr>
      <dsp:spPr>
        <a:xfrm>
          <a:off x="2141993" y="120790"/>
          <a:ext cx="1526478" cy="915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2208075"/>
                <a:satOff val="7189"/>
                <a:lumOff val="25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2208075"/>
                <a:satOff val="7189"/>
                <a:lumOff val="25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2208075"/>
                <a:satOff val="7189"/>
                <a:lumOff val="25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Blur</a:t>
          </a:r>
          <a:endParaRPr lang="zh-TW" alt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Skin</a:t>
          </a:r>
          <a:r>
            <a:rPr lang="zh-TW" altLang="en-US" sz="2100" kern="1200" dirty="0" smtClean="0"/>
            <a:t> </a:t>
          </a:r>
          <a:r>
            <a:rPr lang="en-US" altLang="zh-TW" sz="2100" kern="1200" dirty="0" smtClean="0"/>
            <a:t>image</a:t>
          </a:r>
          <a:endParaRPr lang="zh-TW" altLang="en-US" sz="2100" kern="1200" dirty="0"/>
        </a:p>
      </dsp:txBody>
      <dsp:txXfrm>
        <a:off x="2168818" y="147615"/>
        <a:ext cx="1472828" cy="862237"/>
      </dsp:txXfrm>
    </dsp:sp>
    <dsp:sp modelId="{DD42FB58-488F-EC49-AA1F-E1222233B61D}">
      <dsp:nvSpPr>
        <dsp:cNvPr id="0" name=""/>
        <dsp:cNvSpPr/>
      </dsp:nvSpPr>
      <dsp:spPr>
        <a:xfrm>
          <a:off x="3821120" y="389451"/>
          <a:ext cx="323613" cy="3785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2944100"/>
                <a:satOff val="9586"/>
                <a:lumOff val="333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2944100"/>
                <a:satOff val="9586"/>
                <a:lumOff val="333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2944100"/>
                <a:satOff val="9586"/>
                <a:lumOff val="333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3821120" y="465164"/>
        <a:ext cx="226529" cy="227140"/>
      </dsp:txXfrm>
    </dsp:sp>
    <dsp:sp modelId="{2C07EDAE-4D47-6D44-BCDD-1BB1719F5FC3}">
      <dsp:nvSpPr>
        <dsp:cNvPr id="0" name=""/>
        <dsp:cNvSpPr/>
      </dsp:nvSpPr>
      <dsp:spPr>
        <a:xfrm>
          <a:off x="4279063" y="120790"/>
          <a:ext cx="1526478" cy="915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4416149"/>
                <a:satOff val="14379"/>
                <a:lumOff val="5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4416149"/>
                <a:satOff val="14379"/>
                <a:lumOff val="5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4416149"/>
                <a:satOff val="14379"/>
                <a:lumOff val="5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erode</a:t>
          </a:r>
          <a:r>
            <a:rPr lang="zh-TW" altLang="en-US" sz="2100" kern="1200" dirty="0" smtClean="0"/>
            <a:t> </a:t>
          </a:r>
          <a:r>
            <a:rPr lang="en-US" altLang="zh-TW" sz="2100" kern="1200" dirty="0" smtClean="0"/>
            <a:t>the</a:t>
          </a:r>
          <a:r>
            <a:rPr lang="zh-TW" altLang="en-US" sz="2100" kern="1200" dirty="0" smtClean="0"/>
            <a:t> </a:t>
          </a:r>
          <a:r>
            <a:rPr lang="en-US" altLang="zh-TW" sz="2100" kern="1200" dirty="0" smtClean="0"/>
            <a:t>edge</a:t>
          </a:r>
          <a:endParaRPr lang="zh-TW" altLang="en-US" sz="2100" kern="1200" dirty="0" smtClean="0"/>
        </a:p>
      </dsp:txBody>
      <dsp:txXfrm>
        <a:off x="4305888" y="147615"/>
        <a:ext cx="1472828" cy="862237"/>
      </dsp:txXfrm>
    </dsp:sp>
    <dsp:sp modelId="{9D132868-B548-E64F-90D2-C20631201169}">
      <dsp:nvSpPr>
        <dsp:cNvPr id="0" name=""/>
        <dsp:cNvSpPr/>
      </dsp:nvSpPr>
      <dsp:spPr>
        <a:xfrm>
          <a:off x="5958190" y="389451"/>
          <a:ext cx="323613" cy="3785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5888199"/>
                <a:satOff val="19172"/>
                <a:lumOff val="666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5888199"/>
                <a:satOff val="19172"/>
                <a:lumOff val="666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5888199"/>
                <a:satOff val="19172"/>
                <a:lumOff val="666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5958190" y="465164"/>
        <a:ext cx="226529" cy="227140"/>
      </dsp:txXfrm>
    </dsp:sp>
    <dsp:sp modelId="{A60BED5B-65E7-1148-B85B-EC2C5FB6FA22}">
      <dsp:nvSpPr>
        <dsp:cNvPr id="0" name=""/>
        <dsp:cNvSpPr/>
      </dsp:nvSpPr>
      <dsp:spPr>
        <a:xfrm>
          <a:off x="6416133" y="120790"/>
          <a:ext cx="1526478" cy="915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624224"/>
                <a:satOff val="21568"/>
                <a:lumOff val="75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6624224"/>
                <a:satOff val="21568"/>
                <a:lumOff val="75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6624224"/>
                <a:satOff val="21568"/>
                <a:lumOff val="75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Max(skin,</a:t>
          </a:r>
          <a:r>
            <a:rPr lang="zh-TW" altLang="en-US" sz="1800" kern="1200" dirty="0" smtClean="0"/>
            <a:t> </a:t>
          </a:r>
          <a:r>
            <a:rPr lang="en-US" altLang="zh-TW" sz="1800" kern="1200" dirty="0" smtClean="0"/>
            <a:t>frame)</a:t>
          </a:r>
          <a:endParaRPr lang="zh-TW" altLang="en-US" sz="1800" kern="1200" dirty="0" smtClean="0"/>
        </a:p>
      </dsp:txBody>
      <dsp:txXfrm>
        <a:off x="6442958" y="147615"/>
        <a:ext cx="1472828" cy="862237"/>
      </dsp:txXfrm>
    </dsp:sp>
    <dsp:sp modelId="{A858E30A-DF71-E14B-B0E1-6BA0DFD14C9C}">
      <dsp:nvSpPr>
        <dsp:cNvPr id="0" name=""/>
        <dsp:cNvSpPr/>
      </dsp:nvSpPr>
      <dsp:spPr>
        <a:xfrm>
          <a:off x="8095259" y="389451"/>
          <a:ext cx="323613" cy="3785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8832298"/>
                <a:satOff val="28758"/>
                <a:lumOff val="10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8832298"/>
                <a:satOff val="28758"/>
                <a:lumOff val="10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8832298"/>
                <a:satOff val="28758"/>
                <a:lumOff val="10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8095259" y="465164"/>
        <a:ext cx="226529" cy="227140"/>
      </dsp:txXfrm>
    </dsp:sp>
    <dsp:sp modelId="{53F9BA76-40AB-8A49-AFC9-8506A5F85FA1}">
      <dsp:nvSpPr>
        <dsp:cNvPr id="0" name=""/>
        <dsp:cNvSpPr/>
      </dsp:nvSpPr>
      <dsp:spPr>
        <a:xfrm>
          <a:off x="8553203" y="120790"/>
          <a:ext cx="1526478" cy="915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8832298"/>
                <a:satOff val="28758"/>
                <a:lumOff val="10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8832298"/>
                <a:satOff val="28758"/>
                <a:lumOff val="10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8832298"/>
                <a:satOff val="28758"/>
                <a:lumOff val="10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Gamma</a:t>
          </a:r>
          <a:r>
            <a:rPr lang="zh-TW" altLang="en-US" sz="1800" kern="1200" dirty="0" smtClean="0"/>
            <a:t> </a:t>
          </a:r>
          <a:r>
            <a:rPr lang="en-US" altLang="zh-TW" sz="1800" kern="1200" dirty="0" smtClean="0"/>
            <a:t>correction</a:t>
          </a:r>
          <a:endParaRPr lang="zh-TW" altLang="en-US" sz="1800" kern="1200" dirty="0" smtClean="0"/>
        </a:p>
      </dsp:txBody>
      <dsp:txXfrm>
        <a:off x="8580028" y="147615"/>
        <a:ext cx="1472828" cy="8622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02B8A-1ABA-1745-BEDB-5C325289C9DF}">
      <dsp:nvSpPr>
        <dsp:cNvPr id="0" name=""/>
        <dsp:cNvSpPr/>
      </dsp:nvSpPr>
      <dsp:spPr>
        <a:xfrm>
          <a:off x="4952" y="10207"/>
          <a:ext cx="1535262" cy="11370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Convert</a:t>
          </a:r>
          <a:r>
            <a:rPr lang="zh-TW" altLang="en-US" sz="1800" kern="1200" dirty="0" smtClean="0"/>
            <a:t> </a:t>
          </a:r>
          <a:r>
            <a:rPr lang="en-US" altLang="zh-TW" sz="1800" kern="1200" dirty="0" smtClean="0"/>
            <a:t>to</a:t>
          </a:r>
          <a:r>
            <a:rPr lang="zh-TW" altLang="en-US" sz="1800" kern="1200" dirty="0" smtClean="0"/>
            <a:t> </a:t>
          </a:r>
          <a:r>
            <a:rPr lang="en-US" altLang="zh-TW" sz="1800" b="0" kern="1200" dirty="0" smtClean="0"/>
            <a:t>HSV</a:t>
          </a:r>
          <a:r>
            <a:rPr lang="zh-TW" altLang="en-US" sz="1800" kern="1200" dirty="0" smtClean="0"/>
            <a:t> </a:t>
          </a:r>
          <a:r>
            <a:rPr lang="en-US" altLang="zh-TW" sz="1800" kern="1200" dirty="0" smtClean="0"/>
            <a:t>space</a:t>
          </a:r>
          <a:endParaRPr lang="zh-TW" altLang="en-US" sz="1800" kern="1200" dirty="0"/>
        </a:p>
      </dsp:txBody>
      <dsp:txXfrm>
        <a:off x="38255" y="43510"/>
        <a:ext cx="1468656" cy="1070447"/>
      </dsp:txXfrm>
    </dsp:sp>
    <dsp:sp modelId="{048ACDA4-9778-4548-895B-4F26DDA54CF3}">
      <dsp:nvSpPr>
        <dsp:cNvPr id="0" name=""/>
        <dsp:cNvSpPr/>
      </dsp:nvSpPr>
      <dsp:spPr>
        <a:xfrm>
          <a:off x="1693741" y="388361"/>
          <a:ext cx="325475" cy="380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1693741" y="464510"/>
        <a:ext cx="227833" cy="228447"/>
      </dsp:txXfrm>
    </dsp:sp>
    <dsp:sp modelId="{42CB09A2-415E-D649-80DC-A44F68983C83}">
      <dsp:nvSpPr>
        <dsp:cNvPr id="0" name=""/>
        <dsp:cNvSpPr/>
      </dsp:nvSpPr>
      <dsp:spPr>
        <a:xfrm>
          <a:off x="2154320" y="10207"/>
          <a:ext cx="1535262" cy="11370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Set</a:t>
          </a:r>
          <a:r>
            <a:rPr lang="zh-TW" altLang="en-US" sz="1800" kern="1200" dirty="0" smtClean="0"/>
            <a:t> </a:t>
          </a:r>
          <a:r>
            <a:rPr lang="en-US" altLang="zh-TW" sz="1800" kern="1200" dirty="0" smtClean="0"/>
            <a:t>upper</a:t>
          </a:r>
          <a:r>
            <a:rPr lang="zh-TW" altLang="en-US" sz="1800" kern="1200" dirty="0" smtClean="0"/>
            <a:t> </a:t>
          </a:r>
          <a:r>
            <a:rPr lang="en-US" altLang="zh-TW" sz="1800" kern="1200" dirty="0" smtClean="0"/>
            <a:t>and</a:t>
          </a:r>
          <a:r>
            <a:rPr lang="zh-TW" altLang="en-US" sz="1800" kern="1200" dirty="0" smtClean="0"/>
            <a:t> </a:t>
          </a:r>
          <a:r>
            <a:rPr lang="en-US" altLang="zh-TW" sz="1800" kern="1200" dirty="0" smtClean="0"/>
            <a:t>lower</a:t>
          </a:r>
          <a:r>
            <a:rPr lang="zh-TW" altLang="en-US" sz="1800" kern="1200" dirty="0" smtClean="0"/>
            <a:t> </a:t>
          </a:r>
          <a:r>
            <a:rPr lang="en-US" altLang="zh-TW" sz="1800" kern="1200" dirty="0" smtClean="0"/>
            <a:t>bound</a:t>
          </a:r>
          <a:r>
            <a:rPr lang="zh-TW" altLang="en-US" sz="1800" kern="1200" dirty="0" smtClean="0"/>
            <a:t> </a:t>
          </a:r>
          <a:r>
            <a:rPr lang="en-US" altLang="zh-TW" sz="1800" kern="1200" dirty="0" smtClean="0"/>
            <a:t>for</a:t>
          </a:r>
          <a:r>
            <a:rPr lang="zh-TW" altLang="en-US" sz="1800" kern="1200" dirty="0" smtClean="0"/>
            <a:t> </a:t>
          </a:r>
          <a:r>
            <a:rPr lang="en-US" altLang="zh-TW" sz="1800" kern="1200" dirty="0" smtClean="0"/>
            <a:t>skin</a:t>
          </a:r>
          <a:r>
            <a:rPr lang="zh-TW" altLang="en-US" sz="1800" kern="1200" dirty="0" smtClean="0"/>
            <a:t> </a:t>
          </a:r>
          <a:r>
            <a:rPr lang="en-US" altLang="zh-TW" sz="1800" kern="1200" dirty="0" smtClean="0"/>
            <a:t>color</a:t>
          </a:r>
          <a:endParaRPr lang="zh-TW" altLang="en-US" sz="1800" kern="1200" dirty="0"/>
        </a:p>
      </dsp:txBody>
      <dsp:txXfrm>
        <a:off x="2187623" y="43510"/>
        <a:ext cx="1468656" cy="1070447"/>
      </dsp:txXfrm>
    </dsp:sp>
    <dsp:sp modelId="{DD42FB58-488F-EC49-AA1F-E1222233B61D}">
      <dsp:nvSpPr>
        <dsp:cNvPr id="0" name=""/>
        <dsp:cNvSpPr/>
      </dsp:nvSpPr>
      <dsp:spPr>
        <a:xfrm>
          <a:off x="3843108" y="388361"/>
          <a:ext cx="325475" cy="380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3843108" y="464510"/>
        <a:ext cx="227833" cy="228447"/>
      </dsp:txXfrm>
    </dsp:sp>
    <dsp:sp modelId="{2C07EDAE-4D47-6D44-BCDD-1BB1719F5FC3}">
      <dsp:nvSpPr>
        <dsp:cNvPr id="0" name=""/>
        <dsp:cNvSpPr/>
      </dsp:nvSpPr>
      <dsp:spPr>
        <a:xfrm>
          <a:off x="4303687" y="10207"/>
          <a:ext cx="1535262" cy="11370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Erode</a:t>
          </a:r>
          <a:r>
            <a:rPr lang="zh-TW" altLang="en-US" sz="1800" kern="1200" dirty="0" smtClean="0"/>
            <a:t> </a:t>
          </a:r>
          <a:r>
            <a:rPr lang="en-US" altLang="zh-TW" sz="1800" kern="1200" dirty="0" smtClean="0"/>
            <a:t>+</a:t>
          </a:r>
          <a:r>
            <a:rPr lang="zh-TW" altLang="en-US" sz="1800" kern="1200" dirty="0" smtClean="0"/>
            <a:t> </a:t>
          </a:r>
          <a:r>
            <a:rPr lang="en-US" altLang="zh-TW" sz="1800" kern="1200" dirty="0" smtClean="0"/>
            <a:t>Dilation</a:t>
          </a:r>
          <a:r>
            <a:rPr lang="zh-TW" altLang="en-US" sz="1800" kern="1200" dirty="0" smtClean="0"/>
            <a:t> </a:t>
          </a:r>
          <a:r>
            <a:rPr lang="en-US" altLang="zh-TW" sz="1800" kern="1200" dirty="0" smtClean="0"/>
            <a:t>+</a:t>
          </a:r>
          <a:r>
            <a:rPr lang="zh-TW" altLang="en-US" sz="1800" kern="1200" dirty="0" smtClean="0"/>
            <a:t> </a:t>
          </a:r>
          <a:r>
            <a:rPr lang="en-US" altLang="en-US" sz="1600" kern="1200" dirty="0" err="1" smtClean="0"/>
            <a:t>GaussianBlur</a:t>
          </a:r>
          <a:endParaRPr lang="zh-TW" altLang="en-US" sz="1800" kern="1200" dirty="0" smtClean="0"/>
        </a:p>
      </dsp:txBody>
      <dsp:txXfrm>
        <a:off x="4336990" y="43510"/>
        <a:ext cx="1468656" cy="1070447"/>
      </dsp:txXfrm>
    </dsp:sp>
    <dsp:sp modelId="{9D132868-B548-E64F-90D2-C20631201169}">
      <dsp:nvSpPr>
        <dsp:cNvPr id="0" name=""/>
        <dsp:cNvSpPr/>
      </dsp:nvSpPr>
      <dsp:spPr>
        <a:xfrm>
          <a:off x="5992476" y="388361"/>
          <a:ext cx="325475" cy="380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5992476" y="464510"/>
        <a:ext cx="227833" cy="228447"/>
      </dsp:txXfrm>
    </dsp:sp>
    <dsp:sp modelId="{A60BED5B-65E7-1148-B85B-EC2C5FB6FA22}">
      <dsp:nvSpPr>
        <dsp:cNvPr id="0" name=""/>
        <dsp:cNvSpPr/>
      </dsp:nvSpPr>
      <dsp:spPr>
        <a:xfrm>
          <a:off x="6453055" y="10207"/>
          <a:ext cx="1535262" cy="11370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get</a:t>
          </a:r>
          <a:endParaRPr lang="zh-TW" alt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Skin</a:t>
          </a:r>
          <a:r>
            <a:rPr lang="zh-TW" altLang="en-US" sz="2000" kern="1200" dirty="0" smtClean="0"/>
            <a:t> </a:t>
          </a:r>
          <a:r>
            <a:rPr lang="en-US" altLang="zh-TW" sz="2000" kern="1200" dirty="0" smtClean="0"/>
            <a:t>Mask</a:t>
          </a:r>
          <a:endParaRPr lang="zh-TW" altLang="en-US" sz="2000" kern="1200" dirty="0" smtClean="0"/>
        </a:p>
      </dsp:txBody>
      <dsp:txXfrm>
        <a:off x="6486358" y="43510"/>
        <a:ext cx="1468656" cy="1070447"/>
      </dsp:txXfrm>
    </dsp:sp>
    <dsp:sp modelId="{D4E0DB12-C853-764D-83A3-D39F6A497266}">
      <dsp:nvSpPr>
        <dsp:cNvPr id="0" name=""/>
        <dsp:cNvSpPr/>
      </dsp:nvSpPr>
      <dsp:spPr>
        <a:xfrm>
          <a:off x="8141844" y="388361"/>
          <a:ext cx="325475" cy="380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8141844" y="464510"/>
        <a:ext cx="227833" cy="228447"/>
      </dsp:txXfrm>
    </dsp:sp>
    <dsp:sp modelId="{98120113-3C12-364C-9E9A-DBA819FA0964}">
      <dsp:nvSpPr>
        <dsp:cNvPr id="0" name=""/>
        <dsp:cNvSpPr/>
      </dsp:nvSpPr>
      <dsp:spPr>
        <a:xfrm>
          <a:off x="8602422" y="10207"/>
          <a:ext cx="1535262" cy="11370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get</a:t>
          </a:r>
          <a:r>
            <a:rPr lang="zh-TW" altLang="en-US" sz="2400" kern="1200" dirty="0" smtClean="0"/>
            <a:t> </a:t>
          </a:r>
          <a:r>
            <a:rPr lang="en-US" altLang="zh-TW" sz="2400" kern="1200" dirty="0" smtClean="0"/>
            <a:t>skin</a:t>
          </a:r>
          <a:r>
            <a:rPr lang="zh-TW" altLang="en-US" sz="2400" kern="1200" dirty="0" smtClean="0"/>
            <a:t> </a:t>
          </a:r>
          <a:r>
            <a:rPr lang="en-US" altLang="zh-TW" sz="2400" kern="1200" dirty="0" smtClean="0"/>
            <a:t>image</a:t>
          </a:r>
          <a:r>
            <a:rPr lang="zh-TW" altLang="en-US" sz="2400" kern="1200" dirty="0" smtClean="0"/>
            <a:t/>
          </a:r>
          <a:br>
            <a:rPr lang="zh-TW" altLang="en-US" sz="2400" kern="1200" dirty="0" smtClean="0"/>
          </a:br>
          <a:r>
            <a:rPr lang="en-US" altLang="zh-TW" sz="1800" kern="1200" dirty="0" smtClean="0"/>
            <a:t>(RGB)</a:t>
          </a:r>
          <a:endParaRPr lang="zh-TW" altLang="en-US" sz="1800" kern="1200" dirty="0" smtClean="0"/>
        </a:p>
      </dsp:txBody>
      <dsp:txXfrm>
        <a:off x="8635725" y="43510"/>
        <a:ext cx="1468656" cy="10704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02B8A-1ABA-1745-BEDB-5C325289C9DF}">
      <dsp:nvSpPr>
        <dsp:cNvPr id="0" name=""/>
        <dsp:cNvSpPr/>
      </dsp:nvSpPr>
      <dsp:spPr>
        <a:xfrm>
          <a:off x="3507" y="118624"/>
          <a:ext cx="1533701" cy="920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Skin</a:t>
          </a:r>
          <a:r>
            <a:rPr lang="zh-TW" altLang="en-US" sz="2000" kern="1200" dirty="0" smtClean="0"/>
            <a:t> </a:t>
          </a:r>
          <a:r>
            <a:rPr lang="en-US" altLang="zh-TW" sz="2000" kern="1200" dirty="0" smtClean="0"/>
            <a:t>Mask</a:t>
          </a:r>
          <a:endParaRPr lang="zh-TW" altLang="en-US" sz="2000" kern="1200" dirty="0"/>
        </a:p>
      </dsp:txBody>
      <dsp:txXfrm>
        <a:off x="30459" y="145576"/>
        <a:ext cx="1479797" cy="866316"/>
      </dsp:txXfrm>
    </dsp:sp>
    <dsp:sp modelId="{048ACDA4-9778-4548-895B-4F26DDA54CF3}">
      <dsp:nvSpPr>
        <dsp:cNvPr id="0" name=""/>
        <dsp:cNvSpPr/>
      </dsp:nvSpPr>
      <dsp:spPr>
        <a:xfrm>
          <a:off x="1690579" y="388555"/>
          <a:ext cx="325144" cy="3803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690579" y="464626"/>
        <a:ext cx="227601" cy="228215"/>
      </dsp:txXfrm>
    </dsp:sp>
    <dsp:sp modelId="{42CB09A2-415E-D649-80DC-A44F68983C83}">
      <dsp:nvSpPr>
        <dsp:cNvPr id="0" name=""/>
        <dsp:cNvSpPr/>
      </dsp:nvSpPr>
      <dsp:spPr>
        <a:xfrm>
          <a:off x="2150689" y="118624"/>
          <a:ext cx="1533701" cy="920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59989"/>
                <a:satOff val="-648"/>
                <a:lumOff val="509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1659989"/>
                <a:satOff val="-648"/>
                <a:lumOff val="509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1659989"/>
                <a:satOff val="-648"/>
                <a:lumOff val="509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err="1" smtClean="0"/>
            <a:t>Goodfeaturetotrack</a:t>
          </a:r>
          <a:endParaRPr lang="zh-TW" alt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Track</a:t>
          </a:r>
          <a:r>
            <a:rPr lang="zh-TW" altLang="en-US" sz="1400" kern="1200" dirty="0" smtClean="0"/>
            <a:t> </a:t>
          </a:r>
          <a:r>
            <a:rPr lang="en-US" altLang="zh-TW" sz="1400" kern="1200" dirty="0" smtClean="0"/>
            <a:t>spot</a:t>
          </a:r>
          <a:r>
            <a:rPr lang="zh-TW" altLang="en-US" sz="1400" kern="1200" dirty="0" smtClean="0"/>
            <a:t> </a:t>
          </a:r>
          <a:r>
            <a:rPr lang="en-US" altLang="zh-TW" sz="1400" kern="1200" dirty="0" smtClean="0"/>
            <a:t>on</a:t>
          </a:r>
          <a:r>
            <a:rPr lang="zh-TW" altLang="en-US" sz="1400" kern="1200" dirty="0" smtClean="0"/>
            <a:t> </a:t>
          </a:r>
          <a:r>
            <a:rPr lang="en-US" altLang="zh-TW" sz="1400" kern="1200" dirty="0" smtClean="0"/>
            <a:t>face</a:t>
          </a:r>
          <a:endParaRPr lang="zh-TW" altLang="en-US" sz="1400" kern="1200" dirty="0"/>
        </a:p>
      </dsp:txBody>
      <dsp:txXfrm>
        <a:off x="2177641" y="145576"/>
        <a:ext cx="1479797" cy="866316"/>
      </dsp:txXfrm>
    </dsp:sp>
    <dsp:sp modelId="{DD42FB58-488F-EC49-AA1F-E1222233B61D}">
      <dsp:nvSpPr>
        <dsp:cNvPr id="0" name=""/>
        <dsp:cNvSpPr/>
      </dsp:nvSpPr>
      <dsp:spPr>
        <a:xfrm>
          <a:off x="3837760" y="388555"/>
          <a:ext cx="325144" cy="3803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489983"/>
                <a:satOff val="-971"/>
                <a:lumOff val="764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2489983"/>
                <a:satOff val="-971"/>
                <a:lumOff val="764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2489983"/>
                <a:satOff val="-971"/>
                <a:lumOff val="764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3837760" y="464626"/>
        <a:ext cx="227601" cy="228215"/>
      </dsp:txXfrm>
    </dsp:sp>
    <dsp:sp modelId="{2C07EDAE-4D47-6D44-BCDD-1BB1719F5FC3}">
      <dsp:nvSpPr>
        <dsp:cNvPr id="0" name=""/>
        <dsp:cNvSpPr/>
      </dsp:nvSpPr>
      <dsp:spPr>
        <a:xfrm>
          <a:off x="4297871" y="118624"/>
          <a:ext cx="1533701" cy="920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319977"/>
                <a:satOff val="-1295"/>
                <a:lumOff val="1019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3319977"/>
                <a:satOff val="-1295"/>
                <a:lumOff val="1019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3319977"/>
                <a:satOff val="-1295"/>
                <a:lumOff val="1019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Blur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the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point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area</a:t>
          </a:r>
          <a:endParaRPr lang="zh-TW" altLang="en-US" sz="2300" kern="1200" dirty="0" smtClean="0"/>
        </a:p>
      </dsp:txBody>
      <dsp:txXfrm>
        <a:off x="4324823" y="145576"/>
        <a:ext cx="1479797" cy="866316"/>
      </dsp:txXfrm>
    </dsp:sp>
    <dsp:sp modelId="{9D132868-B548-E64F-90D2-C20631201169}">
      <dsp:nvSpPr>
        <dsp:cNvPr id="0" name=""/>
        <dsp:cNvSpPr/>
      </dsp:nvSpPr>
      <dsp:spPr>
        <a:xfrm>
          <a:off x="5984942" y="388555"/>
          <a:ext cx="325144" cy="3803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4979966"/>
                <a:satOff val="-1943"/>
                <a:lumOff val="1529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5984942" y="464626"/>
        <a:ext cx="227601" cy="228215"/>
      </dsp:txXfrm>
    </dsp:sp>
    <dsp:sp modelId="{A60BED5B-65E7-1148-B85B-EC2C5FB6FA22}">
      <dsp:nvSpPr>
        <dsp:cNvPr id="0" name=""/>
        <dsp:cNvSpPr/>
      </dsp:nvSpPr>
      <dsp:spPr>
        <a:xfrm>
          <a:off x="6445052" y="118624"/>
          <a:ext cx="1533701" cy="920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4979966"/>
                <a:satOff val="-1943"/>
                <a:lumOff val="1529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Cover</a:t>
          </a:r>
          <a:r>
            <a:rPr lang="zh-TW" altLang="en-US" sz="1800" kern="1200" dirty="0" smtClean="0"/>
            <a:t> </a:t>
          </a:r>
          <a:r>
            <a:rPr lang="en-US" altLang="zh-TW" sz="1800" kern="1200" dirty="0" smtClean="0"/>
            <a:t>it</a:t>
          </a:r>
          <a:r>
            <a:rPr lang="zh-TW" altLang="en-US" sz="1800" kern="1200" dirty="0" smtClean="0"/>
            <a:t> </a:t>
          </a:r>
          <a:r>
            <a:rPr lang="en-US" altLang="zh-TW" sz="1800" kern="1200" dirty="0" smtClean="0"/>
            <a:t>on</a:t>
          </a:r>
          <a:r>
            <a:rPr lang="zh-TW" altLang="en-US" sz="1800" kern="1200" dirty="0" smtClean="0"/>
            <a:t> </a:t>
          </a:r>
          <a:r>
            <a:rPr lang="en-US" altLang="zh-TW" sz="1800" kern="1200" dirty="0" smtClean="0"/>
            <a:t>face</a:t>
          </a:r>
          <a:endParaRPr lang="zh-TW" altLang="en-US" sz="1800" kern="1200" dirty="0" smtClean="0"/>
        </a:p>
      </dsp:txBody>
      <dsp:txXfrm>
        <a:off x="6472004" y="145576"/>
        <a:ext cx="1479797" cy="866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185B-2D1A-0842-B545-2BDAA2018B3F}" type="datetimeFigureOut">
              <a:rPr kumimoji="1" lang="zh-TW" altLang="en-US" smtClean="0"/>
              <a:t>2017/1/4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573C2-1791-F542-9B44-20150F02F0C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956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44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08810"/>
            <a:ext cx="9601200" cy="395859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cognitive-services/en-us/" TargetMode="External"/><Relationship Id="rId2" Type="http://schemas.openxmlformats.org/officeDocument/2006/relationships/hyperlink" Target="http://docs.opencv.org/trunk/d7/d8b/tutorial_py_face_detection.html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yimagesearch.com/2014/08/18/skin-detection-step-step-example-using-python-opencv/)" TargetMode="External"/><Relationship Id="rId4" Type="http://schemas.openxmlformats.org/officeDocument/2006/relationships/hyperlink" Target="http://docs.opencv.org/2.4/modules/imgproc/doc/feature_detection.html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&lt;</a:t>
            </a:r>
            <a:r>
              <a:rPr kumimoji="1" lang="zh-TW" altLang="en-US" dirty="0" smtClean="0"/>
              <a:t>未定</a:t>
            </a:r>
            <a:r>
              <a:rPr kumimoji="1" lang="en-US" altLang="zh-TW" dirty="0" smtClean="0"/>
              <a:t>&gt;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cs-CZ" altLang="zh-TW" dirty="0">
                <a:ea typeface="標楷體" pitchFamily="65" charset="-120"/>
              </a:rPr>
              <a:t>D04944017 </a:t>
            </a:r>
            <a:r>
              <a:rPr kumimoji="1" lang="zh-TW" altLang="cs-CZ" dirty="0">
                <a:ea typeface="標楷體" pitchFamily="65" charset="-120"/>
              </a:rPr>
              <a:t>陳瑜 </a:t>
            </a:r>
            <a:r>
              <a:rPr kumimoji="1" lang="cs-CZ" altLang="zh-TW" dirty="0">
                <a:ea typeface="標楷體" pitchFamily="65" charset="-120"/>
              </a:rPr>
              <a:t>, R04922118 </a:t>
            </a:r>
            <a:r>
              <a:rPr kumimoji="1" lang="zh-TW" altLang="cs-CZ" dirty="0">
                <a:ea typeface="標楷體" pitchFamily="65" charset="-120"/>
              </a:rPr>
              <a:t>王若芸 </a:t>
            </a:r>
            <a:r>
              <a:rPr kumimoji="1" lang="cs-CZ" altLang="zh-TW" dirty="0">
                <a:ea typeface="標楷體" pitchFamily="65" charset="-120"/>
              </a:rPr>
              <a:t>, R04922090 </a:t>
            </a:r>
            <a:r>
              <a:rPr kumimoji="1" lang="zh-TW" altLang="cs-CZ" dirty="0">
                <a:ea typeface="標楷體" pitchFamily="65" charset="-120"/>
              </a:rPr>
              <a:t>蕭博文</a:t>
            </a:r>
            <a:endParaRPr kumimoji="1" lang="zh-TW" altLang="en-US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50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553920"/>
            <a:ext cx="9601200" cy="994410"/>
          </a:xfrm>
        </p:spPr>
        <p:txBody>
          <a:bodyPr/>
          <a:lstStyle/>
          <a:p>
            <a:r>
              <a:rPr kumimoji="1" lang="en-US" altLang="zh-TW" dirty="0" smtClean="0"/>
              <a:t>Goal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sz="2400" dirty="0" smtClean="0">
                <a:latin typeface="標楷體" pitchFamily="65" charset="-120"/>
                <a:ea typeface="標楷體" pitchFamily="65" charset="-120"/>
              </a:rPr>
              <a:t>吸引行人注意力</a:t>
            </a:r>
            <a:endParaRPr kumimoji="1"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kumimoji="1" lang="zh-TW" altLang="en-US" sz="2400" dirty="0" smtClean="0">
                <a:latin typeface="標楷體" pitchFamily="65" charset="-120"/>
                <a:ea typeface="標楷體" pitchFamily="65" charset="-120"/>
              </a:rPr>
              <a:t>延長有緣人駐足時間（分散他想離開的注意力）</a:t>
            </a:r>
            <a:endParaRPr kumimoji="1"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kumimoji="1" lang="zh-TW" altLang="en-US" sz="2400" strike="sngStrike" dirty="0" smtClean="0">
                <a:solidFill>
                  <a:schemeClr val="bg1">
                    <a:lumMod val="65000"/>
                  </a:schemeClr>
                </a:solidFill>
                <a:latin typeface="標楷體" pitchFamily="65" charset="-120"/>
                <a:ea typeface="標楷體" pitchFamily="65" charset="-120"/>
              </a:rPr>
              <a:t>免整型</a:t>
            </a:r>
            <a:r>
              <a:rPr kumimoji="1" lang="zh-TW" altLang="en-US" sz="2400" dirty="0" smtClean="0">
                <a:latin typeface="標楷體" pitchFamily="65" charset="-120"/>
                <a:ea typeface="標楷體" pitchFamily="65" charset="-120"/>
              </a:rPr>
              <a:t>膚質改善</a:t>
            </a:r>
            <a:r>
              <a:rPr kumimoji="1" lang="zh-TW" altLang="en-US" sz="2400" dirty="0" smtClean="0">
                <a:latin typeface="標楷體" pitchFamily="65" charset="-120"/>
                <a:ea typeface="標楷體" pitchFamily="65" charset="-120"/>
              </a:rPr>
              <a:t>作業</a:t>
            </a:r>
            <a:endParaRPr kumimoji="1"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338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553920"/>
            <a:ext cx="9601200" cy="994410"/>
          </a:xfrm>
        </p:spPr>
        <p:txBody>
          <a:bodyPr/>
          <a:lstStyle/>
          <a:p>
            <a:r>
              <a:rPr kumimoji="1" lang="en-US" altLang="zh-TW" dirty="0" smtClean="0"/>
              <a:t>Method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Face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detect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(Open source</a:t>
            </a:r>
            <a:r>
              <a:rPr kumimoji="1" lang="en-US" altLang="zh-TW" sz="2400" dirty="0" smtClean="0"/>
              <a:t>)</a:t>
            </a:r>
            <a:endParaRPr kumimoji="1" lang="en-US" altLang="zh-TW" sz="2400" dirty="0"/>
          </a:p>
          <a:p>
            <a:r>
              <a:rPr kumimoji="1" lang="en-US" altLang="zh-TW" sz="2400" dirty="0" smtClean="0"/>
              <a:t>Age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and gender detect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(API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from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Microsoft)</a:t>
            </a:r>
          </a:p>
          <a:p>
            <a:r>
              <a:rPr kumimoji="1" lang="en-US" altLang="zh-TW" sz="2400" dirty="0" smtClean="0"/>
              <a:t>Skin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detect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(reference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from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web)</a:t>
            </a:r>
          </a:p>
          <a:p>
            <a:r>
              <a:rPr kumimoji="1" lang="en-US" altLang="zh-TW" sz="2400" dirty="0" smtClean="0"/>
              <a:t>Skin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color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smooth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(blur,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mask</a:t>
            </a:r>
            <a:r>
              <a:rPr kumimoji="1" lang="mr-IN" altLang="zh-TW" sz="2400" dirty="0" smtClean="0"/>
              <a:t>…</a:t>
            </a:r>
            <a:r>
              <a:rPr kumimoji="1" lang="en-US" altLang="zh-TW" sz="2400" dirty="0" smtClean="0"/>
              <a:t>)</a:t>
            </a:r>
          </a:p>
          <a:p>
            <a:pPr marL="808038" lvl="1" indent="-381000"/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09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571504"/>
            <a:ext cx="9601200" cy="99441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Age and gender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Detect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866292" y="3362987"/>
            <a:ext cx="8106508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[{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altLang="zh-TW" sz="2000" dirty="0" err="1"/>
              <a:t>'</a:t>
            </a:r>
            <a:r>
              <a:rPr lang="en-US" altLang="zh-TW" sz="2000" dirty="0" err="1">
                <a:solidFill>
                  <a:srgbClr val="002060"/>
                </a:solidFill>
              </a:rPr>
              <a:t>faceRectangle</a:t>
            </a:r>
            <a:r>
              <a:rPr lang="en-US" altLang="zh-TW" sz="2000" dirty="0"/>
              <a:t>': {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altLang="zh-TW" sz="2000" dirty="0" err="1"/>
              <a:t>'</a:t>
            </a:r>
            <a:r>
              <a:rPr lang="en-US" altLang="zh-TW" sz="2000" dirty="0" err="1">
                <a:solidFill>
                  <a:srgbClr val="002060"/>
                </a:solidFill>
              </a:rPr>
              <a:t>width</a:t>
            </a:r>
            <a:r>
              <a:rPr lang="en-US" altLang="zh-TW" sz="2000" dirty="0"/>
              <a:t>': </a:t>
            </a:r>
            <a:r>
              <a:rPr lang="en-US" altLang="zh-TW" sz="2000" dirty="0">
                <a:solidFill>
                  <a:srgbClr val="0070C0"/>
                </a:solidFill>
              </a:rPr>
              <a:t>234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altLang="zh-TW" sz="2000" dirty="0" err="1"/>
              <a:t>'</a:t>
            </a:r>
            <a:r>
              <a:rPr lang="en-US" altLang="zh-TW" sz="2000" dirty="0" err="1">
                <a:solidFill>
                  <a:srgbClr val="002060"/>
                </a:solidFill>
              </a:rPr>
              <a:t>top</a:t>
            </a:r>
            <a:r>
              <a:rPr lang="en-US" altLang="zh-TW" sz="2000" dirty="0"/>
              <a:t>': </a:t>
            </a:r>
            <a:r>
              <a:rPr lang="en-US" altLang="zh-TW" sz="2000" dirty="0">
                <a:solidFill>
                  <a:srgbClr val="0070C0"/>
                </a:solidFill>
              </a:rPr>
              <a:t>265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altLang="zh-TW" sz="2000" dirty="0" err="1"/>
              <a:t>'</a:t>
            </a:r>
            <a:r>
              <a:rPr lang="en-US" altLang="zh-TW" sz="2000" dirty="0" err="1">
                <a:solidFill>
                  <a:srgbClr val="002060"/>
                </a:solidFill>
              </a:rPr>
              <a:t>height</a:t>
            </a:r>
            <a:r>
              <a:rPr lang="en-US" altLang="zh-TW" sz="2000" dirty="0"/>
              <a:t>': </a:t>
            </a:r>
            <a:r>
              <a:rPr lang="en-US" altLang="zh-TW" sz="2000" dirty="0">
                <a:solidFill>
                  <a:srgbClr val="0070C0"/>
                </a:solidFill>
              </a:rPr>
              <a:t>214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altLang="zh-TW" sz="2000" dirty="0" err="1"/>
              <a:t>'</a:t>
            </a:r>
            <a:r>
              <a:rPr lang="en-US" altLang="zh-TW" sz="2000" dirty="0" err="1">
                <a:solidFill>
                  <a:srgbClr val="002060"/>
                </a:solidFill>
              </a:rPr>
              <a:t>left</a:t>
            </a:r>
            <a:r>
              <a:rPr lang="en-US" altLang="zh-TW" sz="2000" dirty="0"/>
              <a:t>': </a:t>
            </a:r>
            <a:r>
              <a:rPr lang="en-US" altLang="zh-TW" sz="2000" dirty="0">
                <a:solidFill>
                  <a:srgbClr val="0070C0"/>
                </a:solidFill>
              </a:rPr>
              <a:t>223</a:t>
            </a:r>
            <a:r>
              <a:rPr lang="en-US" altLang="zh-TW" sz="2000" dirty="0" smtClean="0"/>
              <a:t>},</a:t>
            </a:r>
          </a:p>
          <a:p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altLang="zh-TW" sz="2000" dirty="0" err="1"/>
              <a:t>'</a:t>
            </a:r>
            <a:r>
              <a:rPr lang="en-US" altLang="zh-TW" sz="2000" dirty="0" err="1">
                <a:solidFill>
                  <a:srgbClr val="002060"/>
                </a:solidFill>
              </a:rPr>
              <a:t>faceAttributes</a:t>
            </a:r>
            <a:r>
              <a:rPr lang="en-US" altLang="zh-TW" sz="2000" dirty="0"/>
              <a:t>': {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altLang="zh-TW" sz="2000" dirty="0" err="1"/>
              <a:t>'</a:t>
            </a:r>
            <a:r>
              <a:rPr lang="en-US" altLang="zh-TW" sz="2000" dirty="0" err="1">
                <a:solidFill>
                  <a:srgbClr val="002060"/>
                </a:solidFill>
              </a:rPr>
              <a:t>gender</a:t>
            </a:r>
            <a:r>
              <a:rPr lang="en-US" altLang="zh-TW" sz="2000" dirty="0"/>
              <a:t>': </a:t>
            </a:r>
            <a:r>
              <a:rPr lang="en-US" altLang="zh-TW" sz="2000" dirty="0" smtClean="0"/>
              <a:t>'</a:t>
            </a:r>
            <a:r>
              <a:rPr lang="en-US" altLang="zh-TW" sz="2000" dirty="0" smtClean="0">
                <a:solidFill>
                  <a:srgbClr val="0070C0"/>
                </a:solidFill>
              </a:rPr>
              <a:t>female</a:t>
            </a:r>
            <a:r>
              <a:rPr lang="en-US" altLang="zh-TW" sz="2000" dirty="0"/>
              <a:t>', 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altLang="zh-TW" sz="2000" dirty="0" err="1"/>
              <a:t>'</a:t>
            </a:r>
            <a:r>
              <a:rPr lang="en-US" altLang="zh-TW" sz="2000" dirty="0" err="1">
                <a:solidFill>
                  <a:srgbClr val="002060"/>
                </a:solidFill>
              </a:rPr>
              <a:t>age</a:t>
            </a:r>
            <a:r>
              <a:rPr lang="en-US" altLang="zh-TW" sz="2000" dirty="0"/>
              <a:t>': </a:t>
            </a:r>
            <a:r>
              <a:rPr lang="en-US" altLang="zh-TW" sz="2000" dirty="0">
                <a:solidFill>
                  <a:srgbClr val="0070C0"/>
                </a:solidFill>
              </a:rPr>
              <a:t>22.7</a:t>
            </a:r>
            <a:r>
              <a:rPr lang="en-US" altLang="zh-TW" sz="2000" dirty="0" smtClean="0"/>
              <a:t>}}]</a:t>
            </a:r>
            <a:endParaRPr lang="zh-TW" altLang="en-US" sz="2000" dirty="0"/>
          </a:p>
        </p:txBody>
      </p:sp>
      <p:graphicFrame>
        <p:nvGraphicFramePr>
          <p:cNvPr id="9" name="資料圖表 4"/>
          <p:cNvGraphicFramePr/>
          <p:nvPr>
            <p:extLst>
              <p:ext uri="{D42A27DB-BD31-4B8C-83A1-F6EECF244321}">
                <p14:modId xmlns:p14="http://schemas.microsoft.com/office/powerpoint/2010/main" val="254857582"/>
              </p:ext>
            </p:extLst>
          </p:nvPr>
        </p:nvGraphicFramePr>
        <p:xfrm>
          <a:off x="970171" y="1634528"/>
          <a:ext cx="10653259" cy="115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群組 14"/>
          <p:cNvGrpSpPr/>
          <p:nvPr/>
        </p:nvGrpSpPr>
        <p:grpSpPr>
          <a:xfrm rot="5400000">
            <a:off x="6136749" y="2868571"/>
            <a:ext cx="341861" cy="399913"/>
            <a:chOff x="6294161" y="378777"/>
            <a:chExt cx="341861" cy="399913"/>
          </a:xfrm>
        </p:grpSpPr>
        <p:sp>
          <p:nvSpPr>
            <p:cNvPr id="16" name="向右箭號 15"/>
            <p:cNvSpPr/>
            <p:nvPr/>
          </p:nvSpPr>
          <p:spPr>
            <a:xfrm>
              <a:off x="6294161" y="378777"/>
              <a:ext cx="341861" cy="39991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向右箭號 4"/>
            <p:cNvSpPr/>
            <p:nvPr/>
          </p:nvSpPr>
          <p:spPr>
            <a:xfrm>
              <a:off x="6294161" y="458760"/>
              <a:ext cx="239303" cy="2399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400" kern="1200"/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1" t="24500" r="22187" b="10641"/>
          <a:stretch/>
        </p:blipFill>
        <p:spPr bwMode="auto">
          <a:xfrm>
            <a:off x="1243310" y="4273062"/>
            <a:ext cx="4352192" cy="23915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弧形箭號 (左彎) 12"/>
          <p:cNvSpPr/>
          <p:nvPr/>
        </p:nvSpPr>
        <p:spPr>
          <a:xfrm rot="2024232">
            <a:off x="6526376" y="4385173"/>
            <a:ext cx="594970" cy="1688025"/>
          </a:xfrm>
          <a:prstGeom prst="curved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6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553920"/>
            <a:ext cx="9601200" cy="99441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Skin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detect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color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smooth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9448" y="1548330"/>
            <a:ext cx="9601200" cy="3958590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/>
              <a:t>Skin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detect</a:t>
            </a:r>
            <a:endParaRPr kumimoji="1" lang="en-US" altLang="zh-TW" sz="2800" dirty="0"/>
          </a:p>
          <a:p>
            <a:endParaRPr kumimoji="1" lang="en-US" altLang="zh-TW" sz="2800" dirty="0" smtClean="0"/>
          </a:p>
          <a:p>
            <a:endParaRPr kumimoji="1" lang="en-US" altLang="zh-TW" sz="2800" dirty="0"/>
          </a:p>
          <a:p>
            <a:r>
              <a:rPr kumimoji="1" lang="en-US" altLang="zh-TW" sz="2800" dirty="0" smtClean="0"/>
              <a:t>Smooth</a:t>
            </a:r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574505153"/>
              </p:ext>
            </p:extLst>
          </p:nvPr>
        </p:nvGraphicFramePr>
        <p:xfrm>
          <a:off x="1365328" y="3786671"/>
          <a:ext cx="10084606" cy="115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3852157305"/>
              </p:ext>
            </p:extLst>
          </p:nvPr>
        </p:nvGraphicFramePr>
        <p:xfrm>
          <a:off x="1307296" y="2037409"/>
          <a:ext cx="10142638" cy="115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資料圖表 5"/>
          <p:cNvGraphicFramePr/>
          <p:nvPr>
            <p:extLst>
              <p:ext uri="{D42A27DB-BD31-4B8C-83A1-F6EECF244321}">
                <p14:modId xmlns:p14="http://schemas.microsoft.com/office/powerpoint/2010/main" val="1718353015"/>
              </p:ext>
            </p:extLst>
          </p:nvPr>
        </p:nvGraphicFramePr>
        <p:xfrm>
          <a:off x="1339448" y="5067130"/>
          <a:ext cx="7982262" cy="115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81623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553920"/>
            <a:ext cx="9601200" cy="994410"/>
          </a:xfrm>
        </p:spPr>
        <p:txBody>
          <a:bodyPr/>
          <a:lstStyle/>
          <a:p>
            <a:r>
              <a:rPr kumimoji="1" lang="en-US" altLang="zh-TW" dirty="0" smtClean="0"/>
              <a:t>Sample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image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t="4611" r="4411" b="16574"/>
          <a:stretch/>
        </p:blipFill>
        <p:spPr>
          <a:xfrm>
            <a:off x="1371600" y="1680210"/>
            <a:ext cx="7073930" cy="2274195"/>
          </a:xfrm>
        </p:spPr>
      </p:pic>
      <p:sp>
        <p:nvSpPr>
          <p:cNvPr id="6" name="向左箭號 5"/>
          <p:cNvSpPr/>
          <p:nvPr/>
        </p:nvSpPr>
        <p:spPr>
          <a:xfrm rot="19512058">
            <a:off x="6351088" y="2540134"/>
            <a:ext cx="706212" cy="549942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518425" y="5701121"/>
            <a:ext cx="1888080" cy="4032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原圖</a:t>
            </a:r>
            <a:endParaRPr kumimoji="1"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825697" y="5701121"/>
            <a:ext cx="1888080" cy="4032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Smooth</a:t>
            </a:r>
            <a:endParaRPr kumimoji="1"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257312" y="5703820"/>
            <a:ext cx="1888080" cy="4032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Mask</a:t>
            </a:r>
            <a:endParaRPr kumimoji="1"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411" y="5399270"/>
            <a:ext cx="833986" cy="83398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4200">
            <a:off x="7428886" y="1764876"/>
            <a:ext cx="1353714" cy="135371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t="4159" r="2000" b="13897"/>
          <a:stretch/>
        </p:blipFill>
        <p:spPr>
          <a:xfrm>
            <a:off x="1295845" y="3950001"/>
            <a:ext cx="7149685" cy="157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2861841"/>
            <a:ext cx="9601200" cy="994410"/>
          </a:xfrm>
        </p:spPr>
        <p:txBody>
          <a:bodyPr/>
          <a:lstStyle/>
          <a:p>
            <a:r>
              <a:rPr kumimoji="1" lang="en-US" altLang="zh-TW" dirty="0" smtClean="0"/>
              <a:t>Demo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Time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58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571504"/>
            <a:ext cx="9601200" cy="994410"/>
          </a:xfrm>
        </p:spPr>
        <p:txBody>
          <a:bodyPr/>
          <a:lstStyle/>
          <a:p>
            <a:r>
              <a:rPr kumimoji="1" lang="en-US" altLang="zh-TW" dirty="0" smtClean="0"/>
              <a:t>Discussion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Future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 smtClean="0"/>
              <a:t>Discussion</a:t>
            </a:r>
            <a:r>
              <a:rPr kumimoji="1" lang="mr-IN" altLang="zh-TW" sz="2400" dirty="0" smtClean="0"/>
              <a:t>…</a:t>
            </a:r>
            <a:endParaRPr kumimoji="1" lang="en-US" altLang="zh-TW" sz="2400" dirty="0" smtClean="0"/>
          </a:p>
          <a:p>
            <a:pPr marL="800100" lvl="1" indent="-422275"/>
            <a:r>
              <a:rPr kumimoji="1" lang="en-US" altLang="zh-TW" sz="2400" i="0" dirty="0" smtClean="0"/>
              <a:t>Skin</a:t>
            </a:r>
            <a:r>
              <a:rPr kumimoji="1" lang="zh-TW" altLang="en-US" sz="2400" i="0" dirty="0" smtClean="0"/>
              <a:t> </a:t>
            </a:r>
            <a:r>
              <a:rPr kumimoji="1" lang="en-US" altLang="zh-TW" sz="2400" i="0" dirty="0" smtClean="0"/>
              <a:t>detect</a:t>
            </a:r>
            <a:r>
              <a:rPr kumimoji="1" lang="zh-TW" altLang="en-US" sz="2400" i="0" dirty="0" smtClean="0"/>
              <a:t> </a:t>
            </a:r>
            <a:r>
              <a:rPr kumimoji="1" lang="en-US" altLang="zh-TW" sz="2400" i="0" dirty="0" smtClean="0"/>
              <a:t>not</a:t>
            </a:r>
            <a:r>
              <a:rPr kumimoji="1" lang="zh-TW" altLang="en-US" sz="2400" i="0" dirty="0" smtClean="0"/>
              <a:t> </a:t>
            </a:r>
            <a:r>
              <a:rPr kumimoji="1" lang="en-US" altLang="zh-TW" sz="2400" i="0" dirty="0" smtClean="0"/>
              <a:t>very</a:t>
            </a:r>
            <a:r>
              <a:rPr kumimoji="1" lang="zh-TW" altLang="en-US" sz="2400" i="0" dirty="0" smtClean="0"/>
              <a:t> </a:t>
            </a:r>
            <a:r>
              <a:rPr kumimoji="1" lang="en-US" altLang="zh-TW" sz="2400" i="0" dirty="0" smtClean="0"/>
              <a:t>stable.</a:t>
            </a:r>
          </a:p>
          <a:p>
            <a:pPr marL="800100" lvl="1" indent="-422275"/>
            <a:r>
              <a:rPr kumimoji="1" lang="en-US" altLang="zh-TW" sz="2400" i="0" dirty="0" err="1" smtClean="0"/>
              <a:t>GoodFeaturetoTrack</a:t>
            </a:r>
            <a:r>
              <a:rPr kumimoji="1" lang="zh-TW" altLang="en-US" sz="2400" i="0" dirty="0" smtClean="0"/>
              <a:t> </a:t>
            </a:r>
            <a:r>
              <a:rPr kumimoji="1" lang="en-US" altLang="zh-TW" sz="2400" i="0" dirty="0" smtClean="0"/>
              <a:t>not</a:t>
            </a:r>
            <a:r>
              <a:rPr kumimoji="1" lang="zh-TW" altLang="en-US" sz="2400" i="0" dirty="0" smtClean="0"/>
              <a:t> </a:t>
            </a:r>
            <a:r>
              <a:rPr kumimoji="1" lang="en-US" altLang="zh-TW" sz="2400" i="0" dirty="0" smtClean="0"/>
              <a:t>pretty</a:t>
            </a:r>
            <a:r>
              <a:rPr kumimoji="1" lang="zh-TW" altLang="en-US" sz="2400" i="0" dirty="0" smtClean="0"/>
              <a:t> </a:t>
            </a:r>
            <a:r>
              <a:rPr kumimoji="1" lang="en-US" altLang="zh-TW" sz="2400" i="0" dirty="0" smtClean="0"/>
              <a:t>good</a:t>
            </a:r>
            <a:r>
              <a:rPr kumimoji="1" lang="mr-IN" altLang="zh-TW" sz="2400" i="0" dirty="0" smtClean="0"/>
              <a:t>…</a:t>
            </a:r>
            <a:r>
              <a:rPr kumimoji="1" lang="en-US" altLang="zh-TW" sz="2400" i="0" dirty="0" smtClean="0"/>
              <a:t>,</a:t>
            </a:r>
            <a:r>
              <a:rPr kumimoji="1" lang="zh-TW" altLang="en-US" sz="2400" i="0" dirty="0" smtClean="0"/>
              <a:t> </a:t>
            </a:r>
            <a:r>
              <a:rPr kumimoji="1" lang="en-US" altLang="zh-TW" sz="2400" i="0" dirty="0" smtClean="0"/>
              <a:t>it’s</a:t>
            </a:r>
            <a:r>
              <a:rPr kumimoji="1" lang="zh-TW" altLang="en-US" sz="2400" i="0" dirty="0" smtClean="0"/>
              <a:t> </a:t>
            </a:r>
            <a:r>
              <a:rPr kumimoji="1" lang="en-US" altLang="zh-TW" sz="2400" i="0" dirty="0" smtClean="0"/>
              <a:t>hard</a:t>
            </a:r>
            <a:r>
              <a:rPr kumimoji="1" lang="zh-TW" altLang="en-US" sz="2400" i="0" dirty="0" smtClean="0"/>
              <a:t> </a:t>
            </a:r>
            <a:r>
              <a:rPr kumimoji="1" lang="en-US" altLang="zh-TW" sz="2400" i="0" dirty="0" smtClean="0"/>
              <a:t>to</a:t>
            </a:r>
            <a:r>
              <a:rPr kumimoji="1" lang="zh-TW" altLang="en-US" sz="2400" i="0" dirty="0" smtClean="0"/>
              <a:t> </a:t>
            </a:r>
            <a:r>
              <a:rPr kumimoji="1" lang="en-US" altLang="zh-TW" sz="2400" i="0" dirty="0" smtClean="0"/>
              <a:t>track</a:t>
            </a:r>
            <a:r>
              <a:rPr kumimoji="1" lang="zh-TW" altLang="en-US" sz="2400" i="0" dirty="0" smtClean="0"/>
              <a:t> </a:t>
            </a:r>
            <a:r>
              <a:rPr kumimoji="1" lang="en-US" altLang="zh-TW" sz="2400" i="0" dirty="0" smtClean="0"/>
              <a:t>mole</a:t>
            </a:r>
            <a:r>
              <a:rPr kumimoji="1" lang="zh-TW" altLang="en-US" sz="2400" i="0" dirty="0" smtClean="0"/>
              <a:t> </a:t>
            </a:r>
            <a:r>
              <a:rPr kumimoji="1" lang="en-US" altLang="zh-TW" sz="2400" i="0" dirty="0" smtClean="0"/>
              <a:t>on</a:t>
            </a:r>
            <a:r>
              <a:rPr kumimoji="1" lang="zh-TW" altLang="en-US" sz="2400" i="0" dirty="0" smtClean="0"/>
              <a:t> </a:t>
            </a:r>
            <a:r>
              <a:rPr kumimoji="1" lang="en-US" altLang="zh-TW" sz="2400" i="0" dirty="0" smtClean="0"/>
              <a:t>face.</a:t>
            </a:r>
          </a:p>
          <a:p>
            <a:pPr marL="482600" indent="-482600"/>
            <a:r>
              <a:rPr kumimoji="1" lang="en-US" altLang="zh-TW" sz="2400" i="0" dirty="0" smtClean="0"/>
              <a:t>Future</a:t>
            </a:r>
            <a:r>
              <a:rPr kumimoji="1" lang="zh-TW" altLang="en-US" sz="2400" i="0" dirty="0" smtClean="0"/>
              <a:t> </a:t>
            </a:r>
            <a:r>
              <a:rPr kumimoji="1" lang="en-US" altLang="zh-TW" sz="2400" i="0" dirty="0" smtClean="0"/>
              <a:t>work</a:t>
            </a:r>
          </a:p>
          <a:p>
            <a:pPr marL="846138" lvl="1" indent="-498475"/>
            <a:r>
              <a:rPr kumimoji="1" lang="en-US" altLang="zh-TW" sz="2400" i="0" dirty="0" smtClean="0"/>
              <a:t>Try</a:t>
            </a:r>
            <a:r>
              <a:rPr kumimoji="1" lang="zh-TW" altLang="en-US" sz="2400" i="0" dirty="0" smtClean="0"/>
              <a:t> </a:t>
            </a:r>
            <a:r>
              <a:rPr kumimoji="1" lang="en-US" altLang="zh-TW" sz="2400" i="0" dirty="0" smtClean="0"/>
              <a:t>other</a:t>
            </a:r>
            <a:r>
              <a:rPr kumimoji="1" lang="zh-TW" altLang="en-US" sz="2400" i="0" dirty="0" smtClean="0"/>
              <a:t> </a:t>
            </a:r>
            <a:r>
              <a:rPr kumimoji="1" lang="en-US" altLang="zh-TW" sz="2400" i="0" dirty="0" smtClean="0"/>
              <a:t>ways</a:t>
            </a:r>
            <a:r>
              <a:rPr kumimoji="1" lang="zh-TW" altLang="en-US" sz="2400" i="0" dirty="0" smtClean="0"/>
              <a:t> </a:t>
            </a:r>
            <a:r>
              <a:rPr kumimoji="1" lang="en-US" altLang="zh-TW" sz="2400" i="0" dirty="0" smtClean="0"/>
              <a:t>to</a:t>
            </a:r>
            <a:r>
              <a:rPr kumimoji="1" lang="zh-TW" altLang="en-US" sz="2400" i="0" dirty="0" smtClean="0"/>
              <a:t> </a:t>
            </a:r>
            <a:r>
              <a:rPr kumimoji="1" lang="en-US" altLang="zh-TW" sz="2400" i="0" dirty="0" smtClean="0"/>
              <a:t>detect</a:t>
            </a:r>
            <a:r>
              <a:rPr kumimoji="1" lang="zh-TW" altLang="en-US" sz="2400" i="0" dirty="0" smtClean="0"/>
              <a:t> </a:t>
            </a:r>
            <a:r>
              <a:rPr kumimoji="1" lang="en-US" altLang="zh-TW" sz="2400" i="0" dirty="0" smtClean="0"/>
              <a:t>skin.</a:t>
            </a:r>
          </a:p>
          <a:p>
            <a:pPr marL="846138" lvl="1" indent="-498475"/>
            <a:r>
              <a:rPr kumimoji="1" lang="en-US" altLang="zh-TW" sz="2400" i="0" dirty="0" smtClean="0"/>
              <a:t>Add other effect</a:t>
            </a:r>
            <a:r>
              <a:rPr kumimoji="1" lang="mr-IN" altLang="zh-TW" sz="2400" i="0" dirty="0" smtClean="0"/>
              <a:t>…</a:t>
            </a:r>
            <a:endParaRPr kumimoji="1" lang="en-US" altLang="zh-TW" sz="2400" i="0" dirty="0" smtClean="0"/>
          </a:p>
          <a:p>
            <a:pPr marL="846138" lvl="1" indent="-498475"/>
            <a:endParaRPr kumimoji="1" lang="en-US" altLang="zh-TW" sz="2400" dirty="0" smtClean="0"/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194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571504"/>
            <a:ext cx="9601200" cy="994410"/>
          </a:xfrm>
        </p:spPr>
        <p:txBody>
          <a:bodyPr/>
          <a:lstStyle/>
          <a:p>
            <a:r>
              <a:rPr kumimoji="1" lang="en-US" altLang="zh-TW" dirty="0" smtClean="0"/>
              <a:t>References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Face </a:t>
            </a:r>
            <a:r>
              <a:rPr lang="en-US" altLang="zh-TW" dirty="0"/>
              <a:t>Detection using </a:t>
            </a:r>
            <a:r>
              <a:rPr lang="en-US" altLang="zh-TW" dirty="0" err="1"/>
              <a:t>Haar</a:t>
            </a:r>
            <a:r>
              <a:rPr lang="en-US" altLang="zh-TW" dirty="0"/>
              <a:t> </a:t>
            </a:r>
            <a:r>
              <a:rPr lang="en-US" altLang="zh-TW" dirty="0" smtClean="0"/>
              <a:t>Cascades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docs.opencv.org/trunk/d7/d8b/tutorial_py_face_detection.html)</a:t>
            </a:r>
            <a:endParaRPr lang="en-US" altLang="zh-TW" dirty="0" smtClean="0"/>
          </a:p>
          <a:p>
            <a:r>
              <a:rPr lang="en-US" altLang="zh-TW" dirty="0" smtClean="0"/>
              <a:t>Age and gender detection </a:t>
            </a:r>
          </a:p>
          <a:p>
            <a:pPr marL="0" indent="0">
              <a:buNone/>
            </a:pPr>
            <a:r>
              <a:rPr lang="en-US" altLang="zh-TW" dirty="0" smtClean="0"/>
              <a:t>      (</a:t>
            </a:r>
            <a:r>
              <a:rPr lang="en-US" altLang="zh-TW" dirty="0">
                <a:hlinkClick r:id="rId3"/>
              </a:rPr>
              <a:t>https://www.microsoft.com/cognitive-services/en-us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smtClean="0"/>
              <a:t>)</a:t>
            </a:r>
          </a:p>
          <a:p>
            <a:r>
              <a:rPr kumimoji="1" lang="en-US" altLang="zh-TW" dirty="0" err="1"/>
              <a:t>GoodFeatureToTrack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OpenCV</a:t>
            </a:r>
            <a:r>
              <a:rPr kumimoji="1" lang="zh-TW" altLang="en-US" dirty="0"/>
              <a:t> </a:t>
            </a:r>
            <a:r>
              <a:rPr kumimoji="1" lang="en-US" altLang="zh-TW" dirty="0"/>
              <a:t>doc.(</a:t>
            </a:r>
            <a:r>
              <a:rPr kumimoji="1" lang="en-US" altLang="zh-TW" dirty="0">
                <a:hlinkClick r:id="rId4"/>
              </a:rPr>
              <a:t>http://docs.opencv.org/2.4/modules/imgproc/doc/feature_detection.html)</a:t>
            </a:r>
            <a:endParaRPr kumimoji="1" lang="en-US" altLang="zh-TW" dirty="0"/>
          </a:p>
          <a:p>
            <a:r>
              <a:rPr lang="en-US" altLang="zh-TW" dirty="0"/>
              <a:t>Skin Detection: A Step-by-Step Example using Python and </a:t>
            </a:r>
            <a:r>
              <a:rPr lang="en-US" altLang="zh-TW" dirty="0" err="1"/>
              <a:t>OpenCV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/>
              <a:t>(</a:t>
            </a:r>
            <a:r>
              <a:rPr lang="en-US" altLang="zh-TW" b="1" dirty="0">
                <a:hlinkClick r:id="rId5"/>
              </a:rPr>
              <a:t>http://www.pyimagesearch.com/2014/08/18/skin-detection-step-step-example-using-python-opencv/)</a:t>
            </a:r>
            <a:endParaRPr lang="en-US" altLang="zh-TW" b="1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7204513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252</TotalTime>
  <Words>245</Words>
  <Application>Microsoft Office PowerPoint</Application>
  <PresentationFormat>自訂</PresentationFormat>
  <Paragraphs>60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裁剪</vt:lpstr>
      <vt:lpstr>&lt;未定&gt;</vt:lpstr>
      <vt:lpstr>Goal</vt:lpstr>
      <vt:lpstr>Method</vt:lpstr>
      <vt:lpstr>Age and gender Detect</vt:lpstr>
      <vt:lpstr>Skin detect and color smooth</vt:lpstr>
      <vt:lpstr>Sample image</vt:lpstr>
      <vt:lpstr>Demo Time</vt:lpstr>
      <vt:lpstr>Discussion and Future work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&lt;未定&gt;</dc:title>
  <dc:creator>陳瑜</dc:creator>
  <cp:lastModifiedBy>pluto</cp:lastModifiedBy>
  <cp:revision>53</cp:revision>
  <dcterms:created xsi:type="dcterms:W3CDTF">2017-01-03T12:17:14Z</dcterms:created>
  <dcterms:modified xsi:type="dcterms:W3CDTF">2017-01-04T06:55:22Z</dcterms:modified>
</cp:coreProperties>
</file>