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591" autoAdjust="0"/>
  </p:normalViewPr>
  <p:slideViewPr>
    <p:cSldViewPr>
      <p:cViewPr varScale="1">
        <p:scale>
          <a:sx n="65" d="100"/>
          <a:sy n="65" d="100"/>
        </p:scale>
        <p:origin x="-98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5.xml"/><Relationship Id="rId1" Type="http://schemas.openxmlformats.org/officeDocument/2006/relationships/slide" Target="slides/slide5.xml"/><Relationship Id="rId6" Type="http://schemas.openxmlformats.org/officeDocument/2006/relationships/slide" Target="slides/slide21.xml"/><Relationship Id="rId5" Type="http://schemas.openxmlformats.org/officeDocument/2006/relationships/slide" Target="slides/slide20.xml"/><Relationship Id="rId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zh-CN"/>
          </a:p>
        </p:txBody>
      </p:sp>
      <p:sp>
        <p:nvSpPr>
          <p:cNvPr id="6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F864E430-1EA6-4BBB-968A-C32029C904E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3E4CA-9A6A-4709-B44F-CE92A2680E67}" type="slidenum">
              <a:rPr lang="en-US" altLang="zh-CN"/>
              <a:pPr/>
              <a:t>3</a:t>
            </a:fld>
            <a:endParaRPr lang="en-US" altLang="zh-CN"/>
          </a:p>
        </p:txBody>
      </p:sp>
      <p:sp>
        <p:nvSpPr>
          <p:cNvPr id="7170" name="Rectangle 2"/>
          <p:cNvSpPr>
            <a:spLocks noRot="1" noChangeArrowheads="1" noTextEdit="1"/>
          </p:cNvSpPr>
          <p:nvPr>
            <p:ph type="sldImg"/>
          </p:nvPr>
        </p:nvSpPr>
        <p:spPr>
          <a:xfrm>
            <a:off x="1368425" y="457200"/>
            <a:ext cx="4064000" cy="3048000"/>
          </a:xfrm>
          <a:ln/>
        </p:spPr>
      </p:sp>
      <p:sp>
        <p:nvSpPr>
          <p:cNvPr id="7171"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3C34A-2B12-4EEA-BEE7-3DFD64E14A3E}" type="slidenum">
              <a:rPr lang="en-US" altLang="zh-CN"/>
              <a:pPr/>
              <a:t>34</a:t>
            </a:fld>
            <a:endParaRPr lang="en-US" altLang="zh-CN"/>
          </a:p>
        </p:txBody>
      </p:sp>
      <p:sp>
        <p:nvSpPr>
          <p:cNvPr id="48130" name="Rectangle 2"/>
          <p:cNvSpPr>
            <a:spLocks noRot="1" noChangeArrowheads="1" noTextEdit="1"/>
          </p:cNvSpPr>
          <p:nvPr>
            <p:ph type="sldImg"/>
          </p:nvPr>
        </p:nvSpPr>
        <p:spPr>
          <a:xfrm>
            <a:off x="1368425" y="457200"/>
            <a:ext cx="4064000" cy="3048000"/>
          </a:xfrm>
          <a:ln/>
        </p:spPr>
      </p:sp>
      <p:sp>
        <p:nvSpPr>
          <p:cNvPr id="48131"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4073D-0648-4F07-BD09-6505642CA743}" type="slidenum">
              <a:rPr lang="en-US" altLang="zh-CN"/>
              <a:pPr/>
              <a:t>35</a:t>
            </a:fld>
            <a:endParaRPr lang="en-US" altLang="zh-CN"/>
          </a:p>
        </p:txBody>
      </p:sp>
      <p:sp>
        <p:nvSpPr>
          <p:cNvPr id="50178" name="Rectangle 2"/>
          <p:cNvSpPr>
            <a:spLocks noRot="1" noChangeArrowheads="1" noTextEdit="1"/>
          </p:cNvSpPr>
          <p:nvPr>
            <p:ph type="sldImg"/>
          </p:nvPr>
        </p:nvSpPr>
        <p:spPr>
          <a:xfrm>
            <a:off x="1368425" y="457200"/>
            <a:ext cx="4064000" cy="3048000"/>
          </a:xfrm>
          <a:ln/>
        </p:spPr>
      </p:sp>
      <p:sp>
        <p:nvSpPr>
          <p:cNvPr id="50179"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99E75-C5E6-41A8-BB49-154FFB591EEB}" type="slidenum">
              <a:rPr lang="en-US" altLang="zh-CN"/>
              <a:pPr/>
              <a:t>36</a:t>
            </a:fld>
            <a:endParaRPr lang="en-US" altLang="zh-CN"/>
          </a:p>
        </p:txBody>
      </p:sp>
      <p:sp>
        <p:nvSpPr>
          <p:cNvPr id="52226" name="Rectangle 2"/>
          <p:cNvSpPr>
            <a:spLocks noRot="1" noChangeArrowheads="1" noTextEdit="1"/>
          </p:cNvSpPr>
          <p:nvPr>
            <p:ph type="sldImg"/>
          </p:nvPr>
        </p:nvSpPr>
        <p:spPr>
          <a:xfrm>
            <a:off x="1357313" y="446088"/>
            <a:ext cx="4078287" cy="3059112"/>
          </a:xfrm>
          <a:ln w="12700" cap="flat">
            <a:solidFill>
              <a:schemeClr val="tx1"/>
            </a:solidFill>
          </a:ln>
        </p:spPr>
      </p:sp>
      <p:sp>
        <p:nvSpPr>
          <p:cNvPr id="52227"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0A8AF-2175-40AB-8F1D-C022F6824073}" type="slidenum">
              <a:rPr lang="en-US" altLang="zh-CN"/>
              <a:pPr/>
              <a:t>37</a:t>
            </a:fld>
            <a:endParaRPr lang="en-US" altLang="zh-CN"/>
          </a:p>
        </p:txBody>
      </p:sp>
      <p:sp>
        <p:nvSpPr>
          <p:cNvPr id="54274" name="Rectangle 2"/>
          <p:cNvSpPr>
            <a:spLocks noRot="1" noChangeArrowheads="1" noTextEdit="1"/>
          </p:cNvSpPr>
          <p:nvPr>
            <p:ph type="sldImg"/>
          </p:nvPr>
        </p:nvSpPr>
        <p:spPr>
          <a:xfrm>
            <a:off x="1357313" y="446088"/>
            <a:ext cx="4078287" cy="3059112"/>
          </a:xfrm>
          <a:ln w="12700" cap="flat">
            <a:solidFill>
              <a:schemeClr val="tx1"/>
            </a:solidFill>
          </a:ln>
        </p:spPr>
      </p:sp>
      <p:sp>
        <p:nvSpPr>
          <p:cNvPr id="54275"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B2D48-163F-4B89-9BC9-1A86506C0FBE}" type="slidenum">
              <a:rPr lang="en-US" altLang="zh-CN"/>
              <a:pPr/>
              <a:t>38</a:t>
            </a:fld>
            <a:endParaRPr lang="en-US" altLang="zh-CN"/>
          </a:p>
        </p:txBody>
      </p:sp>
      <p:sp>
        <p:nvSpPr>
          <p:cNvPr id="56322" name="Rectangle 2"/>
          <p:cNvSpPr>
            <a:spLocks noRot="1" noChangeArrowheads="1" noTextEdit="1"/>
          </p:cNvSpPr>
          <p:nvPr>
            <p:ph type="sldImg"/>
          </p:nvPr>
        </p:nvSpPr>
        <p:spPr>
          <a:xfrm>
            <a:off x="1357313" y="446088"/>
            <a:ext cx="4078287" cy="3059112"/>
          </a:xfrm>
          <a:ln w="12700" cap="flat">
            <a:solidFill>
              <a:schemeClr val="tx1"/>
            </a:solidFill>
          </a:ln>
        </p:spPr>
      </p:sp>
      <p:sp>
        <p:nvSpPr>
          <p:cNvPr id="56323"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BC626-7C6A-4592-BCB1-0820E88A42AE}" type="slidenum">
              <a:rPr lang="en-US" altLang="zh-CN"/>
              <a:pPr/>
              <a:t>39</a:t>
            </a:fld>
            <a:endParaRPr lang="en-US" altLang="zh-CN"/>
          </a:p>
        </p:txBody>
      </p:sp>
      <p:sp>
        <p:nvSpPr>
          <p:cNvPr id="58370" name="Rectangle 2"/>
          <p:cNvSpPr>
            <a:spLocks noRot="1" noChangeArrowheads="1" noTextEdit="1"/>
          </p:cNvSpPr>
          <p:nvPr>
            <p:ph type="sldImg"/>
          </p:nvPr>
        </p:nvSpPr>
        <p:spPr>
          <a:xfrm>
            <a:off x="1357313" y="446088"/>
            <a:ext cx="4078287" cy="3059112"/>
          </a:xfrm>
          <a:ln w="12700" cap="flat">
            <a:solidFill>
              <a:schemeClr val="tx1"/>
            </a:solidFill>
          </a:ln>
        </p:spPr>
      </p:sp>
      <p:sp>
        <p:nvSpPr>
          <p:cNvPr id="58371"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0F4EC-A7DB-4EDD-867C-3711E8E88928}" type="slidenum">
              <a:rPr lang="en-US" altLang="zh-CN"/>
              <a:pPr/>
              <a:t>40</a:t>
            </a:fld>
            <a:endParaRPr lang="en-US" altLang="zh-CN"/>
          </a:p>
        </p:txBody>
      </p:sp>
      <p:sp>
        <p:nvSpPr>
          <p:cNvPr id="60418" name="Rectangle 2"/>
          <p:cNvSpPr>
            <a:spLocks noRot="1" noChangeArrowheads="1" noTextEdit="1"/>
          </p:cNvSpPr>
          <p:nvPr>
            <p:ph type="sldImg"/>
          </p:nvPr>
        </p:nvSpPr>
        <p:spPr>
          <a:xfrm>
            <a:off x="1357313" y="446088"/>
            <a:ext cx="4078287" cy="3059112"/>
          </a:xfrm>
          <a:ln w="12700" cap="flat">
            <a:solidFill>
              <a:schemeClr val="tx1"/>
            </a:solidFill>
          </a:ln>
        </p:spPr>
      </p:sp>
      <p:sp>
        <p:nvSpPr>
          <p:cNvPr id="60419"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47F1B-11AA-46D7-8E54-DE4AE2584539}" type="slidenum">
              <a:rPr lang="en-US" altLang="zh-CN"/>
              <a:pPr/>
              <a:t>41</a:t>
            </a:fld>
            <a:endParaRPr lang="en-US" altLang="zh-CN"/>
          </a:p>
        </p:txBody>
      </p:sp>
      <p:sp>
        <p:nvSpPr>
          <p:cNvPr id="62466" name="Rectangle 2"/>
          <p:cNvSpPr>
            <a:spLocks noRot="1" noChangeArrowheads="1" noTextEdit="1"/>
          </p:cNvSpPr>
          <p:nvPr>
            <p:ph type="sldImg"/>
          </p:nvPr>
        </p:nvSpPr>
        <p:spPr>
          <a:xfrm>
            <a:off x="1357313" y="446088"/>
            <a:ext cx="4078287" cy="3059112"/>
          </a:xfrm>
          <a:ln w="12700" cap="flat">
            <a:solidFill>
              <a:schemeClr val="tx1"/>
            </a:solidFill>
          </a:ln>
        </p:spPr>
      </p:sp>
      <p:sp>
        <p:nvSpPr>
          <p:cNvPr id="62467"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8CE9A-84C5-4D54-BF83-4C5D497E1A3F}" type="slidenum">
              <a:rPr lang="en-US" altLang="zh-CN"/>
              <a:pPr/>
              <a:t>42</a:t>
            </a:fld>
            <a:endParaRPr lang="en-US" altLang="zh-CN"/>
          </a:p>
        </p:txBody>
      </p:sp>
      <p:sp>
        <p:nvSpPr>
          <p:cNvPr id="64514" name="Rectangle 2"/>
          <p:cNvSpPr>
            <a:spLocks noRot="1" noChangeArrowheads="1" noTextEdit="1"/>
          </p:cNvSpPr>
          <p:nvPr>
            <p:ph type="sldImg"/>
          </p:nvPr>
        </p:nvSpPr>
        <p:spPr>
          <a:xfrm>
            <a:off x="1357313" y="446088"/>
            <a:ext cx="4078287" cy="3059112"/>
          </a:xfrm>
          <a:ln w="12700" cap="flat">
            <a:solidFill>
              <a:schemeClr val="tx1"/>
            </a:solidFill>
          </a:ln>
        </p:spPr>
      </p:sp>
      <p:sp>
        <p:nvSpPr>
          <p:cNvPr id="64515"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42813-8503-46EA-B04E-ED812361EFAF}" type="slidenum">
              <a:rPr lang="en-US" altLang="zh-CN"/>
              <a:pPr/>
              <a:t>43</a:t>
            </a:fld>
            <a:endParaRPr lang="en-US" altLang="zh-CN"/>
          </a:p>
        </p:txBody>
      </p:sp>
      <p:sp>
        <p:nvSpPr>
          <p:cNvPr id="66562" name="Rectangle 2"/>
          <p:cNvSpPr>
            <a:spLocks noRot="1" noChangeArrowheads="1" noTextEdit="1"/>
          </p:cNvSpPr>
          <p:nvPr>
            <p:ph type="sldImg"/>
          </p:nvPr>
        </p:nvSpPr>
        <p:spPr>
          <a:xfrm>
            <a:off x="1357313" y="446088"/>
            <a:ext cx="4078287" cy="3059112"/>
          </a:xfrm>
          <a:ln w="12700" cap="flat">
            <a:solidFill>
              <a:schemeClr val="tx1"/>
            </a:solidFill>
          </a:ln>
        </p:spPr>
      </p:sp>
      <p:sp>
        <p:nvSpPr>
          <p:cNvPr id="66563"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9E521-0670-4C62-9CE3-0555DF1A3355}" type="slidenum">
              <a:rPr lang="en-US" altLang="zh-CN"/>
              <a:pPr/>
              <a:t>4</a:t>
            </a:fld>
            <a:endParaRPr lang="en-US" altLang="zh-CN"/>
          </a:p>
        </p:txBody>
      </p:sp>
      <p:sp>
        <p:nvSpPr>
          <p:cNvPr id="9218" name="Rectangle 2"/>
          <p:cNvSpPr>
            <a:spLocks noRot="1" noChangeArrowheads="1" noTextEdit="1"/>
          </p:cNvSpPr>
          <p:nvPr>
            <p:ph type="sldImg"/>
          </p:nvPr>
        </p:nvSpPr>
        <p:spPr>
          <a:xfrm>
            <a:off x="1368425" y="457200"/>
            <a:ext cx="4064000" cy="3048000"/>
          </a:xfrm>
          <a:ln/>
        </p:spPr>
      </p:sp>
      <p:sp>
        <p:nvSpPr>
          <p:cNvPr id="9219"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8367F-0A4F-4E30-8C46-35308EF2E95D}" type="slidenum">
              <a:rPr lang="en-US" altLang="zh-CN"/>
              <a:pPr/>
              <a:t>44</a:t>
            </a:fld>
            <a:endParaRPr lang="en-US" altLang="zh-CN"/>
          </a:p>
        </p:txBody>
      </p:sp>
      <p:sp>
        <p:nvSpPr>
          <p:cNvPr id="68610" name="Rectangle 2"/>
          <p:cNvSpPr>
            <a:spLocks noRot="1" noChangeArrowheads="1" noTextEdit="1"/>
          </p:cNvSpPr>
          <p:nvPr>
            <p:ph type="sldImg"/>
          </p:nvPr>
        </p:nvSpPr>
        <p:spPr>
          <a:xfrm>
            <a:off x="1357313" y="446088"/>
            <a:ext cx="4078287" cy="3059112"/>
          </a:xfrm>
          <a:ln w="12700" cap="flat">
            <a:solidFill>
              <a:schemeClr val="tx1"/>
            </a:solidFill>
          </a:ln>
        </p:spPr>
      </p:sp>
      <p:sp>
        <p:nvSpPr>
          <p:cNvPr id="68611" name="Rectangle 3"/>
          <p:cNvSpPr>
            <a:spLocks noGrp="1" noChangeArrowheads="1"/>
          </p:cNvSpPr>
          <p:nvPr>
            <p:ph type="body" idx="1"/>
          </p:nvPr>
        </p:nvSpPr>
        <p:spPr>
          <a:xfrm>
            <a:off x="914400" y="3733800"/>
            <a:ext cx="5029200" cy="4724400"/>
          </a:xfrm>
          <a:ln/>
        </p:spPr>
        <p:txBody>
          <a:bodyPr lIns="92059" tIns="46030" rIns="92059" bIns="46030"/>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47E5D0-F52E-41F7-AE52-227E1E2F53FD}" type="slidenum">
              <a:rPr lang="en-US" altLang="zh-CN"/>
              <a:pPr/>
              <a:t>45</a:t>
            </a:fld>
            <a:endParaRPr lang="en-US" altLang="zh-CN"/>
          </a:p>
        </p:txBody>
      </p:sp>
      <p:sp>
        <p:nvSpPr>
          <p:cNvPr id="70658" name="Rectangle 2"/>
          <p:cNvSpPr>
            <a:spLocks noRot="1" noChangeArrowheads="1" noTextEdit="1"/>
          </p:cNvSpPr>
          <p:nvPr>
            <p:ph type="sldImg"/>
          </p:nvPr>
        </p:nvSpPr>
        <p:spPr>
          <a:xfrm>
            <a:off x="1368425" y="457200"/>
            <a:ext cx="4064000" cy="3048000"/>
          </a:xfrm>
          <a:ln/>
        </p:spPr>
      </p:sp>
      <p:sp>
        <p:nvSpPr>
          <p:cNvPr id="70659"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33AD1-7C17-4BDC-8AB1-ABD0494F4EE0}" type="slidenum">
              <a:rPr lang="en-US" altLang="zh-CN"/>
              <a:pPr/>
              <a:t>46</a:t>
            </a:fld>
            <a:endParaRPr lang="en-US" altLang="zh-CN"/>
          </a:p>
        </p:txBody>
      </p:sp>
      <p:sp>
        <p:nvSpPr>
          <p:cNvPr id="72706" name="Rectangle 2"/>
          <p:cNvSpPr>
            <a:spLocks noRot="1" noChangeArrowheads="1" noTextEdit="1"/>
          </p:cNvSpPr>
          <p:nvPr>
            <p:ph type="sldImg"/>
          </p:nvPr>
        </p:nvSpPr>
        <p:spPr>
          <a:xfrm>
            <a:off x="1368425" y="457200"/>
            <a:ext cx="4064000" cy="3048000"/>
          </a:xfrm>
          <a:ln/>
        </p:spPr>
      </p:sp>
      <p:sp>
        <p:nvSpPr>
          <p:cNvPr id="72707"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33EF9-EAD5-4F08-AB96-83F0E225CC59}" type="slidenum">
              <a:rPr lang="en-US" altLang="zh-CN"/>
              <a:pPr/>
              <a:t>5</a:t>
            </a:fld>
            <a:endParaRPr lang="en-US" altLang="zh-CN"/>
          </a:p>
        </p:txBody>
      </p:sp>
      <p:sp>
        <p:nvSpPr>
          <p:cNvPr id="11266" name="Rectangle 2"/>
          <p:cNvSpPr>
            <a:spLocks noRot="1" noChangeArrowheads="1" noTextEdit="1"/>
          </p:cNvSpPr>
          <p:nvPr>
            <p:ph type="sldImg"/>
          </p:nvPr>
        </p:nvSpPr>
        <p:spPr>
          <a:xfrm>
            <a:off x="1368425" y="457200"/>
            <a:ext cx="4064000" cy="3048000"/>
          </a:xfrm>
          <a:ln/>
        </p:spPr>
      </p:sp>
      <p:sp>
        <p:nvSpPr>
          <p:cNvPr id="11267"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82220-8E71-459D-82D4-22A107316243}" type="slidenum">
              <a:rPr lang="en-US" altLang="zh-CN"/>
              <a:pPr/>
              <a:t>7</a:t>
            </a:fld>
            <a:endParaRPr lang="en-US" altLang="zh-CN"/>
          </a:p>
        </p:txBody>
      </p:sp>
      <p:sp>
        <p:nvSpPr>
          <p:cNvPr id="14338" name="Rectangle 2"/>
          <p:cNvSpPr>
            <a:spLocks noRot="1" noChangeArrowheads="1" noTextEdit="1"/>
          </p:cNvSpPr>
          <p:nvPr>
            <p:ph type="sldImg"/>
          </p:nvPr>
        </p:nvSpPr>
        <p:spPr>
          <a:xfrm>
            <a:off x="1368425" y="457200"/>
            <a:ext cx="4064000" cy="3048000"/>
          </a:xfrm>
          <a:ln/>
        </p:spPr>
      </p:sp>
      <p:sp>
        <p:nvSpPr>
          <p:cNvPr id="14339"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9D46DE-BD2D-4F24-8C0C-F37E0F098410}" type="slidenum">
              <a:rPr lang="en-US" altLang="zh-CN"/>
              <a:pPr/>
              <a:t>12</a:t>
            </a:fld>
            <a:endParaRPr lang="en-US" altLang="zh-CN"/>
          </a:p>
        </p:txBody>
      </p:sp>
      <p:sp>
        <p:nvSpPr>
          <p:cNvPr id="20482" name="Rectangle 2"/>
          <p:cNvSpPr>
            <a:spLocks noRot="1" noChangeArrowheads="1" noTextEdit="1"/>
          </p:cNvSpPr>
          <p:nvPr>
            <p:ph type="sldImg"/>
          </p:nvPr>
        </p:nvSpPr>
        <p:spPr>
          <a:xfrm>
            <a:off x="1241425" y="561975"/>
            <a:ext cx="4387850" cy="3290888"/>
          </a:xfrm>
          <a:ln/>
        </p:spPr>
      </p:sp>
      <p:sp>
        <p:nvSpPr>
          <p:cNvPr id="20483" name="Rectangle 3"/>
          <p:cNvSpPr>
            <a:spLocks noGrp="1" noChangeArrowheads="1"/>
          </p:cNvSpPr>
          <p:nvPr>
            <p:ph type="body" idx="1"/>
          </p:nvPr>
        </p:nvSpPr>
        <p:spPr>
          <a:xfrm>
            <a:off x="858838" y="3997325"/>
            <a:ext cx="5160962" cy="4308475"/>
          </a:xfrm>
        </p:spPr>
        <p:txBody>
          <a:bodyPr lIns="89944" tIns="44972" rIns="89944" bIns="44972"/>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BD40D0-379C-41B3-9808-48ED96C4C636}" type="slidenum">
              <a:rPr lang="en-US" altLang="zh-CN"/>
              <a:pPr/>
              <a:t>13</a:t>
            </a:fld>
            <a:endParaRPr lang="en-US" altLang="zh-CN"/>
          </a:p>
        </p:txBody>
      </p:sp>
      <p:sp>
        <p:nvSpPr>
          <p:cNvPr id="22530" name="Rectangle 2"/>
          <p:cNvSpPr>
            <a:spLocks noRot="1" noChangeArrowheads="1" noTextEdit="1"/>
          </p:cNvSpPr>
          <p:nvPr>
            <p:ph type="sldImg"/>
          </p:nvPr>
        </p:nvSpPr>
        <p:spPr>
          <a:xfrm>
            <a:off x="1368425" y="457200"/>
            <a:ext cx="4064000" cy="3048000"/>
          </a:xfrm>
          <a:ln/>
        </p:spPr>
      </p:sp>
      <p:sp>
        <p:nvSpPr>
          <p:cNvPr id="22531" name="Rectangle 3"/>
          <p:cNvSpPr>
            <a:spLocks noGrp="1" noChangeArrowheads="1"/>
          </p:cNvSpPr>
          <p:nvPr>
            <p:ph type="body" idx="1"/>
          </p:nvPr>
        </p:nvSpPr>
        <p:spPr>
          <a:xfrm>
            <a:off x="914400" y="3733800"/>
            <a:ext cx="5029200" cy="4724400"/>
          </a:xfrm>
        </p:spPr>
        <p:txBody>
          <a:bodyPr lIns="91425" tIns="45712" rIns="91425" bIns="45712"/>
          <a:lstStyle/>
          <a:p>
            <a:pPr defTabSz="1092200"/>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67D29-0A06-43EA-9729-12920C3F2E2D}" type="slidenum">
              <a:rPr lang="en-US" altLang="zh-CN"/>
              <a:pPr/>
              <a:t>14</a:t>
            </a:fld>
            <a:endParaRPr lang="en-US" altLang="zh-CN"/>
          </a:p>
        </p:txBody>
      </p:sp>
      <p:sp>
        <p:nvSpPr>
          <p:cNvPr id="24578" name="Rectangle 2"/>
          <p:cNvSpPr>
            <a:spLocks noRot="1" noChangeArrowheads="1" noTextEdit="1"/>
          </p:cNvSpPr>
          <p:nvPr>
            <p:ph type="sldImg"/>
          </p:nvPr>
        </p:nvSpPr>
        <p:spPr>
          <a:xfrm>
            <a:off x="1368425" y="457200"/>
            <a:ext cx="4064000" cy="3048000"/>
          </a:xfrm>
          <a:ln/>
        </p:spPr>
      </p:sp>
      <p:sp>
        <p:nvSpPr>
          <p:cNvPr id="24579"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B5998-02BF-41ED-A30E-434CD345F3E1}" type="slidenum">
              <a:rPr lang="en-US" altLang="zh-CN"/>
              <a:pPr/>
              <a:t>20</a:t>
            </a:fld>
            <a:endParaRPr lang="en-US" altLang="zh-CN"/>
          </a:p>
        </p:txBody>
      </p:sp>
      <p:sp>
        <p:nvSpPr>
          <p:cNvPr id="31746" name="Rectangle 2"/>
          <p:cNvSpPr>
            <a:spLocks noRot="1" noChangeArrowheads="1" noTextEdit="1"/>
          </p:cNvSpPr>
          <p:nvPr>
            <p:ph type="sldImg"/>
          </p:nvPr>
        </p:nvSpPr>
        <p:spPr>
          <a:xfrm>
            <a:off x="1368425" y="457200"/>
            <a:ext cx="4064000" cy="3048000"/>
          </a:xfrm>
          <a:ln/>
        </p:spPr>
      </p:sp>
      <p:sp>
        <p:nvSpPr>
          <p:cNvPr id="31747"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3693D-FA0A-4241-8753-7A7C38638B1B}" type="slidenum">
              <a:rPr lang="en-US" altLang="zh-CN"/>
              <a:pPr/>
              <a:t>21</a:t>
            </a:fld>
            <a:endParaRPr lang="en-US" altLang="zh-CN"/>
          </a:p>
        </p:txBody>
      </p:sp>
      <p:sp>
        <p:nvSpPr>
          <p:cNvPr id="33794" name="Rectangle 2"/>
          <p:cNvSpPr>
            <a:spLocks noRot="1" noChangeArrowheads="1" noTextEdit="1"/>
          </p:cNvSpPr>
          <p:nvPr>
            <p:ph type="sldImg"/>
          </p:nvPr>
        </p:nvSpPr>
        <p:spPr>
          <a:xfrm>
            <a:off x="1368425" y="457200"/>
            <a:ext cx="4064000" cy="3048000"/>
          </a:xfrm>
          <a:ln/>
        </p:spPr>
      </p:sp>
      <p:sp>
        <p:nvSpPr>
          <p:cNvPr id="33795" name="Rectangle 3"/>
          <p:cNvSpPr>
            <a:spLocks noGrp="1" noChangeArrowheads="1"/>
          </p:cNvSpPr>
          <p:nvPr>
            <p:ph type="body" idx="1"/>
          </p:nvPr>
        </p:nvSpPr>
        <p:spPr>
          <a:xfrm>
            <a:off x="914400" y="3733800"/>
            <a:ext cx="5029200" cy="4724400"/>
          </a:xfrm>
        </p:spPr>
        <p:txBody>
          <a:bodyPr lIns="91425" tIns="45712" rIns="91425" bIns="45712"/>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0" y="2438400"/>
            <a:ext cx="9009063"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22E2992-6249-4BDB-9E32-FD1A288B332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CC65678-9C0E-4473-8E2B-457F40C4EC5E}"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FE4E98-01D9-4B99-BECA-E4D23980947D}"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182688" y="41513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DE67AE59-DAE3-4A17-941D-1AD220C0825E}"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fld id="{873A51FA-0D48-4CF4-8274-4FB1A9F293A8}"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386FF8-BC46-4276-9B6E-5E6FF17C512D}"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893B9B-04A9-437B-BDF9-EA8B098C8A93}"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8F004FA-C21D-4E60-BD8F-6465CE9ECC4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AEB3859-B5B8-406C-8AF9-92572B82DA1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4DAA220-3D7B-40A3-9A38-66C8814A907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BC2345-AC96-4753-81F7-9557A08A55AC}"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ABDDBD1-18D1-42CC-8827-A1DF5A298468}"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4D34779-4E51-4586-B705-9941743B722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5B05FD3B-B066-4A2F-B994-60A66F19388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wmf"/><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a:solidFill>
                  <a:schemeClr val="hlink"/>
                </a:solidFill>
              </a:rPr>
              <a:t>11</a:t>
            </a:r>
            <a:r>
              <a:rPr lang="zh-CN" altLang="en-US">
                <a:solidFill>
                  <a:schemeClr val="hlink"/>
                </a:solidFill>
              </a:rPr>
              <a:t>、</a:t>
            </a:r>
            <a:r>
              <a:rPr lang="en-US" altLang="zh-CN">
                <a:solidFill>
                  <a:schemeClr val="hlink"/>
                </a:solidFill>
              </a:rPr>
              <a:t>IP</a:t>
            </a:r>
            <a:r>
              <a:rPr lang="zh-CN" altLang="en-US">
                <a:solidFill>
                  <a:schemeClr val="hlink"/>
                </a:solidFill>
              </a:rPr>
              <a:t>地址的计算</a:t>
            </a:r>
          </a:p>
        </p:txBody>
      </p:sp>
      <p:sp>
        <p:nvSpPr>
          <p:cNvPr id="3075" name="Rectangle 3"/>
          <p:cNvSpPr>
            <a:spLocks noGrp="1" noChangeArrowheads="1"/>
          </p:cNvSpPr>
          <p:nvPr>
            <p:ph type="body" idx="1"/>
          </p:nvPr>
        </p:nvSpPr>
        <p:spPr/>
        <p:txBody>
          <a:bodyPr/>
          <a:lstStyle/>
          <a:p>
            <a:r>
              <a:rPr lang="en-US" altLang="zh-CN"/>
              <a:t>IP</a:t>
            </a:r>
            <a:r>
              <a:rPr lang="zh-CN" altLang="en-US"/>
              <a:t>地址的分类</a:t>
            </a:r>
          </a:p>
          <a:p>
            <a:r>
              <a:rPr lang="zh-CN" altLang="en-US"/>
              <a:t>子网掩码</a:t>
            </a:r>
          </a:p>
          <a:p>
            <a:r>
              <a:rPr lang="zh-CN" altLang="en-US"/>
              <a:t>超网</a:t>
            </a:r>
          </a:p>
          <a:p>
            <a:r>
              <a:rPr lang="zh-CN" altLang="en-US"/>
              <a:t>可变长子网掩码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solidFill>
                  <a:schemeClr val="hlink"/>
                </a:solidFill>
              </a:rPr>
              <a:t>IP</a:t>
            </a:r>
            <a:r>
              <a:rPr lang="zh-CN" altLang="en-US">
                <a:solidFill>
                  <a:schemeClr val="hlink"/>
                </a:solidFill>
              </a:rPr>
              <a:t>地址 之 </a:t>
            </a:r>
            <a:r>
              <a:rPr lang="en-US" altLang="zh-CN">
                <a:solidFill>
                  <a:schemeClr val="hlink"/>
                </a:solidFill>
              </a:rPr>
              <a:t>C</a:t>
            </a:r>
            <a:r>
              <a:rPr lang="zh-CN" altLang="en-US">
                <a:solidFill>
                  <a:schemeClr val="hlink"/>
                </a:solidFill>
              </a:rPr>
              <a:t>类地址</a:t>
            </a:r>
          </a:p>
        </p:txBody>
      </p:sp>
      <p:sp>
        <p:nvSpPr>
          <p:cNvPr id="17411" name="Rectangle 3"/>
          <p:cNvSpPr>
            <a:spLocks noGrp="1" noChangeArrowheads="1"/>
          </p:cNvSpPr>
          <p:nvPr>
            <p:ph type="body" idx="1"/>
          </p:nvPr>
        </p:nvSpPr>
        <p:spPr>
          <a:xfrm>
            <a:off x="1182688" y="2017713"/>
            <a:ext cx="7493000" cy="4114800"/>
          </a:xfrm>
        </p:spPr>
        <p:txBody>
          <a:bodyPr/>
          <a:lstStyle/>
          <a:p>
            <a:r>
              <a:rPr lang="en-US" altLang="zh-CN" sz="2400">
                <a:solidFill>
                  <a:schemeClr val="folHlink"/>
                </a:solidFill>
              </a:rPr>
              <a:t>C</a:t>
            </a:r>
            <a:r>
              <a:rPr lang="zh-CN" altLang="en-US" sz="2400">
                <a:solidFill>
                  <a:schemeClr val="folHlink"/>
                </a:solidFill>
              </a:rPr>
              <a:t>类地址中的前三个</a:t>
            </a:r>
            <a:r>
              <a:rPr lang="en-US" altLang="zh-CN" sz="2400">
                <a:solidFill>
                  <a:schemeClr val="folHlink"/>
                </a:solidFill>
              </a:rPr>
              <a:t>8</a:t>
            </a:r>
            <a:r>
              <a:rPr lang="zh-CN" altLang="en-US" sz="2400">
                <a:solidFill>
                  <a:schemeClr val="folHlink"/>
                </a:solidFill>
              </a:rPr>
              <a:t>位组是网络标识，第四个</a:t>
            </a:r>
            <a:r>
              <a:rPr lang="en-US" altLang="zh-CN" sz="2400">
                <a:solidFill>
                  <a:schemeClr val="folHlink"/>
                </a:solidFill>
              </a:rPr>
              <a:t>8</a:t>
            </a:r>
            <a:r>
              <a:rPr lang="zh-CN" altLang="en-US" sz="2400">
                <a:solidFill>
                  <a:schemeClr val="folHlink"/>
                </a:solidFill>
              </a:rPr>
              <a:t>位组位主机标识。</a:t>
            </a:r>
          </a:p>
          <a:p>
            <a:r>
              <a:rPr lang="zh-CN" altLang="en-US" sz="2400">
                <a:solidFill>
                  <a:schemeClr val="folHlink"/>
                </a:solidFill>
              </a:rPr>
              <a:t>第一个</a:t>
            </a:r>
            <a:r>
              <a:rPr lang="en-US" altLang="zh-CN" sz="2400">
                <a:solidFill>
                  <a:schemeClr val="folHlink"/>
                </a:solidFill>
              </a:rPr>
              <a:t>8</a:t>
            </a:r>
            <a:r>
              <a:rPr lang="zh-CN" altLang="en-US" sz="2400">
                <a:solidFill>
                  <a:schemeClr val="folHlink"/>
                </a:solidFill>
              </a:rPr>
              <a:t>位组的前三位为</a:t>
            </a:r>
            <a:r>
              <a:rPr lang="en-US" altLang="zh-CN" sz="2400">
                <a:solidFill>
                  <a:schemeClr val="folHlink"/>
                </a:solidFill>
              </a:rPr>
              <a:t>110</a:t>
            </a:r>
            <a:r>
              <a:rPr lang="zh-CN" altLang="en-US" sz="2400">
                <a:solidFill>
                  <a:schemeClr val="folHlink"/>
                </a:solidFill>
              </a:rPr>
              <a:t>，其余</a:t>
            </a:r>
            <a:r>
              <a:rPr lang="en-US" altLang="zh-CN" sz="2400">
                <a:solidFill>
                  <a:schemeClr val="folHlink"/>
                </a:solidFill>
              </a:rPr>
              <a:t>5</a:t>
            </a:r>
            <a:r>
              <a:rPr lang="zh-CN" altLang="en-US" sz="2400">
                <a:solidFill>
                  <a:schemeClr val="folHlink"/>
                </a:solidFill>
              </a:rPr>
              <a:t>位和第二、三个</a:t>
            </a:r>
            <a:r>
              <a:rPr lang="en-US" altLang="zh-CN" sz="2400">
                <a:solidFill>
                  <a:schemeClr val="folHlink"/>
                </a:solidFill>
              </a:rPr>
              <a:t>8</a:t>
            </a:r>
            <a:r>
              <a:rPr lang="zh-CN" altLang="en-US" sz="2400">
                <a:solidFill>
                  <a:schemeClr val="folHlink"/>
                </a:solidFill>
              </a:rPr>
              <a:t>位组共</a:t>
            </a:r>
            <a:r>
              <a:rPr lang="en-US" altLang="zh-CN" sz="2400">
                <a:solidFill>
                  <a:schemeClr val="folHlink"/>
                </a:solidFill>
              </a:rPr>
              <a:t>21</a:t>
            </a:r>
            <a:r>
              <a:rPr lang="zh-CN" altLang="en-US" sz="2400">
                <a:solidFill>
                  <a:schemeClr val="folHlink"/>
                </a:solidFill>
              </a:rPr>
              <a:t>位表示网络，具有</a:t>
            </a:r>
            <a:r>
              <a:rPr lang="en-US" altLang="zh-CN" sz="2400">
                <a:solidFill>
                  <a:schemeClr val="folHlink"/>
                </a:solidFill>
              </a:rPr>
              <a:t>C</a:t>
            </a:r>
            <a:r>
              <a:rPr lang="zh-CN" altLang="en-US" sz="2400">
                <a:solidFill>
                  <a:schemeClr val="folHlink"/>
                </a:solidFill>
              </a:rPr>
              <a:t>类地址特征的网络总数为</a:t>
            </a:r>
            <a:r>
              <a:rPr lang="en-US" altLang="zh-CN" sz="2400">
                <a:solidFill>
                  <a:schemeClr val="folHlink"/>
                </a:solidFill>
              </a:rPr>
              <a:t>221-2</a:t>
            </a:r>
            <a:r>
              <a:rPr lang="zh-CN" altLang="en-US" sz="2400">
                <a:solidFill>
                  <a:schemeClr val="folHlink"/>
                </a:solidFill>
              </a:rPr>
              <a:t>。每个网络中可拥有</a:t>
            </a:r>
            <a:r>
              <a:rPr lang="en-US" altLang="zh-CN" sz="2400">
                <a:solidFill>
                  <a:schemeClr val="folHlink"/>
                </a:solidFill>
              </a:rPr>
              <a:t>256</a:t>
            </a:r>
            <a:r>
              <a:rPr lang="zh-CN" altLang="en-US" sz="2400">
                <a:solidFill>
                  <a:schemeClr val="folHlink"/>
                </a:solidFill>
              </a:rPr>
              <a:t>个</a:t>
            </a:r>
            <a:r>
              <a:rPr lang="en-US" altLang="zh-CN" sz="2400">
                <a:solidFill>
                  <a:schemeClr val="folHlink"/>
                </a:solidFill>
              </a:rPr>
              <a:t>IP</a:t>
            </a:r>
            <a:r>
              <a:rPr lang="zh-CN" altLang="en-US" sz="2400">
                <a:solidFill>
                  <a:schemeClr val="folHlink"/>
                </a:solidFill>
              </a:rPr>
              <a:t>地址。</a:t>
            </a:r>
          </a:p>
          <a:p>
            <a:r>
              <a:rPr lang="zh-CN" altLang="en-US" sz="2400">
                <a:solidFill>
                  <a:schemeClr val="folHlink"/>
                </a:solidFill>
              </a:rPr>
              <a:t>第一个</a:t>
            </a:r>
            <a:r>
              <a:rPr lang="en-US" altLang="zh-CN" sz="2400">
                <a:solidFill>
                  <a:schemeClr val="folHlink"/>
                </a:solidFill>
              </a:rPr>
              <a:t>8</a:t>
            </a:r>
            <a:r>
              <a:rPr lang="zh-CN" altLang="en-US" sz="2400">
                <a:solidFill>
                  <a:schemeClr val="folHlink"/>
                </a:solidFill>
              </a:rPr>
              <a:t>位组的取值范围为</a:t>
            </a:r>
            <a:r>
              <a:rPr lang="en-US" altLang="zh-CN" sz="2400">
                <a:solidFill>
                  <a:schemeClr val="folHlink"/>
                </a:solidFill>
              </a:rPr>
              <a:t>192~223</a:t>
            </a:r>
            <a:r>
              <a:rPr lang="zh-CN" altLang="en-US" sz="2400">
                <a:solidFill>
                  <a:schemeClr val="folHlink"/>
                </a:solidFill>
              </a:rPr>
              <a:t>。</a:t>
            </a:r>
          </a:p>
          <a:p>
            <a:r>
              <a:rPr lang="en-US" altLang="zh-CN" sz="2400">
                <a:solidFill>
                  <a:schemeClr val="folHlink"/>
                </a:solidFill>
              </a:rPr>
              <a:t>C</a:t>
            </a:r>
            <a:r>
              <a:rPr lang="zh-CN" altLang="en-US" sz="2400">
                <a:solidFill>
                  <a:schemeClr val="folHlink"/>
                </a:solidFill>
              </a:rPr>
              <a:t>类地址适用于主机量较少的网络中。</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solidFill>
                  <a:schemeClr val="hlink"/>
                </a:solidFill>
              </a:rPr>
              <a:t>IP</a:t>
            </a:r>
            <a:r>
              <a:rPr lang="zh-CN" altLang="en-US">
                <a:solidFill>
                  <a:schemeClr val="hlink"/>
                </a:solidFill>
              </a:rPr>
              <a:t>地址 之 </a:t>
            </a:r>
            <a:r>
              <a:rPr lang="en-US" altLang="zh-CN">
                <a:solidFill>
                  <a:schemeClr val="hlink"/>
                </a:solidFill>
              </a:rPr>
              <a:t>D</a:t>
            </a:r>
            <a:r>
              <a:rPr lang="zh-CN" altLang="en-US">
                <a:solidFill>
                  <a:schemeClr val="hlink"/>
                </a:solidFill>
              </a:rPr>
              <a:t>、</a:t>
            </a:r>
            <a:r>
              <a:rPr lang="en-US" altLang="zh-CN">
                <a:solidFill>
                  <a:schemeClr val="hlink"/>
                </a:solidFill>
              </a:rPr>
              <a:t>E</a:t>
            </a:r>
            <a:r>
              <a:rPr lang="zh-CN" altLang="en-US">
                <a:solidFill>
                  <a:schemeClr val="hlink"/>
                </a:solidFill>
              </a:rPr>
              <a:t>类地址</a:t>
            </a:r>
          </a:p>
        </p:txBody>
      </p:sp>
      <p:sp>
        <p:nvSpPr>
          <p:cNvPr id="18435" name="Rectangle 3"/>
          <p:cNvSpPr>
            <a:spLocks noGrp="1" noChangeArrowheads="1"/>
          </p:cNvSpPr>
          <p:nvPr>
            <p:ph type="body" idx="1"/>
          </p:nvPr>
        </p:nvSpPr>
        <p:spPr/>
        <p:txBody>
          <a:bodyPr/>
          <a:lstStyle/>
          <a:p>
            <a:r>
              <a:rPr lang="en-US" altLang="zh-CN" sz="2400">
                <a:solidFill>
                  <a:schemeClr val="folHlink"/>
                </a:solidFill>
              </a:rPr>
              <a:t>D</a:t>
            </a:r>
            <a:r>
              <a:rPr lang="zh-CN" altLang="en-US" sz="2400">
                <a:solidFill>
                  <a:schemeClr val="folHlink"/>
                </a:solidFill>
              </a:rPr>
              <a:t>类地址用于组播通信地址，其第一个</a:t>
            </a:r>
            <a:r>
              <a:rPr lang="en-US" altLang="zh-CN" sz="2400">
                <a:solidFill>
                  <a:schemeClr val="folHlink"/>
                </a:solidFill>
              </a:rPr>
              <a:t>8</a:t>
            </a:r>
            <a:r>
              <a:rPr lang="zh-CN" altLang="en-US" sz="2400">
                <a:solidFill>
                  <a:schemeClr val="folHlink"/>
                </a:solidFill>
              </a:rPr>
              <a:t>位组的最高四位等于</a:t>
            </a:r>
            <a:r>
              <a:rPr lang="en-US" altLang="zh-CN" sz="2400">
                <a:solidFill>
                  <a:schemeClr val="folHlink"/>
                </a:solidFill>
              </a:rPr>
              <a:t>1110</a:t>
            </a:r>
            <a:r>
              <a:rPr lang="zh-CN" altLang="en-US" sz="2400">
                <a:solidFill>
                  <a:schemeClr val="folHlink"/>
                </a:solidFill>
              </a:rPr>
              <a:t>，取值范围为 </a:t>
            </a:r>
            <a:r>
              <a:rPr lang="en-US" altLang="zh-CN" sz="2400">
                <a:solidFill>
                  <a:schemeClr val="folHlink"/>
                </a:solidFill>
              </a:rPr>
              <a:t>224 ~ 239</a:t>
            </a:r>
            <a:r>
              <a:rPr lang="zh-CN" altLang="en-US" sz="2400">
                <a:solidFill>
                  <a:schemeClr val="folHlink"/>
                </a:solidFill>
              </a:rPr>
              <a:t>，用于标识组播通信地址，后</a:t>
            </a:r>
            <a:r>
              <a:rPr lang="en-US" altLang="zh-CN" sz="2400">
                <a:solidFill>
                  <a:schemeClr val="folHlink"/>
                </a:solidFill>
              </a:rPr>
              <a:t>28</a:t>
            </a:r>
            <a:r>
              <a:rPr lang="zh-CN" altLang="en-US" sz="2400">
                <a:solidFill>
                  <a:schemeClr val="folHlink"/>
                </a:solidFill>
              </a:rPr>
              <a:t>位用于区分不同的组播组。</a:t>
            </a:r>
          </a:p>
          <a:p>
            <a:r>
              <a:rPr lang="en-US" altLang="zh-CN" sz="2400">
                <a:solidFill>
                  <a:schemeClr val="folHlink"/>
                </a:solidFill>
              </a:rPr>
              <a:t>E</a:t>
            </a:r>
            <a:r>
              <a:rPr lang="zh-CN" altLang="en-US" sz="2400">
                <a:solidFill>
                  <a:schemeClr val="folHlink"/>
                </a:solidFill>
              </a:rPr>
              <a:t>类地址的第一个</a:t>
            </a:r>
            <a:r>
              <a:rPr lang="en-US" altLang="zh-CN" sz="2400">
                <a:solidFill>
                  <a:schemeClr val="folHlink"/>
                </a:solidFill>
              </a:rPr>
              <a:t>8</a:t>
            </a:r>
            <a:r>
              <a:rPr lang="zh-CN" altLang="en-US" sz="2400">
                <a:solidFill>
                  <a:schemeClr val="folHlink"/>
                </a:solidFill>
              </a:rPr>
              <a:t>位组的最高五位等于 </a:t>
            </a:r>
            <a:r>
              <a:rPr lang="en-US" altLang="zh-CN" sz="2400">
                <a:solidFill>
                  <a:schemeClr val="folHlink"/>
                </a:solidFill>
              </a:rPr>
              <a:t>11110 </a:t>
            </a:r>
            <a:r>
              <a:rPr lang="zh-CN" altLang="en-US" sz="2400">
                <a:solidFill>
                  <a:schemeClr val="folHlink"/>
                </a:solidFill>
              </a:rPr>
              <a:t>，其取值范围为</a:t>
            </a:r>
            <a:r>
              <a:rPr lang="en-US" altLang="zh-CN" sz="2400">
                <a:solidFill>
                  <a:schemeClr val="folHlink"/>
                </a:solidFill>
              </a:rPr>
              <a:t>240~247</a:t>
            </a:r>
            <a:r>
              <a:rPr lang="zh-CN" altLang="en-US" sz="2400">
                <a:solidFill>
                  <a:schemeClr val="folHlink"/>
                </a:solidFill>
              </a:rPr>
              <a:t>，此类地址作为未来地址而被保留。</a:t>
            </a:r>
          </a:p>
          <a:p>
            <a:r>
              <a:rPr lang="zh-CN" altLang="en-US" sz="2400">
                <a:solidFill>
                  <a:schemeClr val="folHlink"/>
                </a:solidFill>
              </a:rPr>
              <a:t>目前，具体的网络只能分配到</a:t>
            </a:r>
            <a:r>
              <a:rPr lang="en-US" altLang="zh-CN" sz="2400">
                <a:solidFill>
                  <a:schemeClr val="folHlink"/>
                </a:solidFill>
              </a:rPr>
              <a:t>A</a:t>
            </a:r>
            <a:r>
              <a:rPr lang="zh-CN" altLang="en-US" sz="2400">
                <a:solidFill>
                  <a:schemeClr val="folHlink"/>
                </a:solidFill>
              </a:rPr>
              <a:t>类、</a:t>
            </a:r>
            <a:r>
              <a:rPr lang="en-US" altLang="zh-CN" sz="2400">
                <a:solidFill>
                  <a:schemeClr val="folHlink"/>
                </a:solidFill>
              </a:rPr>
              <a:t>B</a:t>
            </a:r>
            <a:r>
              <a:rPr lang="zh-CN" altLang="en-US" sz="2400">
                <a:solidFill>
                  <a:schemeClr val="folHlink"/>
                </a:solidFill>
              </a:rPr>
              <a:t>类、</a:t>
            </a:r>
            <a:r>
              <a:rPr lang="en-US" altLang="zh-CN" sz="2400">
                <a:solidFill>
                  <a:schemeClr val="folHlink"/>
                </a:solidFill>
              </a:rPr>
              <a:t>C</a:t>
            </a:r>
            <a:r>
              <a:rPr lang="zh-CN" altLang="en-US" sz="2400">
                <a:solidFill>
                  <a:schemeClr val="folHlink"/>
                </a:solidFill>
              </a:rPr>
              <a:t>类地址中的一种。</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581400" y="5867400"/>
            <a:ext cx="3657600" cy="609600"/>
          </a:xfrm>
          <a:prstGeom prst="rect">
            <a:avLst/>
          </a:prstGeom>
          <a:solidFill>
            <a:srgbClr val="FFFFFF"/>
          </a:solidFill>
          <a:ln w="38100">
            <a:solidFill>
              <a:schemeClr val="tx1"/>
            </a:solidFill>
            <a:miter lim="800000"/>
            <a:headEnd type="none" w="sm" len="sm"/>
            <a:tailEnd type="none" w="sm" len="sm"/>
          </a:ln>
          <a:effectLst/>
        </p:spPr>
        <p:txBody>
          <a:bodyPr anchor="ctr">
            <a:spAutoFit/>
          </a:bodyPr>
          <a:lstStyle/>
          <a:p>
            <a:endParaRPr lang="zh-CN" altLang="en-US"/>
          </a:p>
        </p:txBody>
      </p:sp>
      <p:sp>
        <p:nvSpPr>
          <p:cNvPr id="19459" name="Rectangle 3"/>
          <p:cNvSpPr>
            <a:spLocks noChangeArrowheads="1"/>
          </p:cNvSpPr>
          <p:nvPr/>
        </p:nvSpPr>
        <p:spPr bwMode="auto">
          <a:xfrm>
            <a:off x="7315200" y="5029200"/>
            <a:ext cx="1371600" cy="1447800"/>
          </a:xfrm>
          <a:prstGeom prst="rect">
            <a:avLst/>
          </a:prstGeom>
          <a:solidFill>
            <a:srgbClr val="FFFFFF"/>
          </a:solidFill>
          <a:ln w="38100">
            <a:solidFill>
              <a:schemeClr val="tx1"/>
            </a:solidFill>
            <a:miter lim="800000"/>
            <a:headEnd type="none" w="sm" len="sm"/>
            <a:tailEnd type="none" w="sm" len="sm"/>
          </a:ln>
          <a:effectLst/>
        </p:spPr>
        <p:txBody>
          <a:bodyPr anchor="ctr">
            <a:spAutoFit/>
          </a:bodyPr>
          <a:lstStyle/>
          <a:p>
            <a:endParaRPr lang="zh-CN" altLang="en-US"/>
          </a:p>
        </p:txBody>
      </p:sp>
      <p:sp>
        <p:nvSpPr>
          <p:cNvPr id="19460" name="Rectangle 4"/>
          <p:cNvSpPr>
            <a:spLocks noChangeArrowheads="1"/>
          </p:cNvSpPr>
          <p:nvPr/>
        </p:nvSpPr>
        <p:spPr bwMode="auto">
          <a:xfrm>
            <a:off x="3706813" y="4038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11111111</a:t>
            </a:r>
            <a:endParaRPr lang="en-US" altLang="zh-CN" sz="2800" b="1">
              <a:solidFill>
                <a:srgbClr val="000000"/>
              </a:solidFill>
              <a:latin typeface="Helvetica" pitchFamily="34" charset="0"/>
            </a:endParaRPr>
          </a:p>
        </p:txBody>
      </p:sp>
      <p:sp>
        <p:nvSpPr>
          <p:cNvPr id="19461" name="Rectangle 5"/>
          <p:cNvSpPr>
            <a:spLocks noGrp="1" noChangeArrowheads="1"/>
          </p:cNvSpPr>
          <p:nvPr>
            <p:ph type="title"/>
          </p:nvPr>
        </p:nvSpPr>
        <p:spPr>
          <a:noFill/>
          <a:ln/>
          <a:effectLst>
            <a:outerShdw dist="17961" dir="2700000" algn="ctr" rotWithShape="0">
              <a:schemeClr val="bg2"/>
            </a:outerShdw>
          </a:effectLst>
        </p:spPr>
        <p:txBody>
          <a:bodyPr lIns="82153" tIns="41076" rIns="82153" bIns="41076" anchor="ctr"/>
          <a:lstStyle/>
          <a:p>
            <a:r>
              <a:rPr lang="zh-CN" altLang="en-US">
                <a:solidFill>
                  <a:schemeClr val="hlink"/>
                </a:solidFill>
              </a:rPr>
              <a:t>计算可用的主机地址</a:t>
            </a:r>
          </a:p>
        </p:txBody>
      </p:sp>
      <p:grpSp>
        <p:nvGrpSpPr>
          <p:cNvPr id="19462" name="Group 6"/>
          <p:cNvGrpSpPr>
            <a:grpSpLocks/>
          </p:cNvGrpSpPr>
          <p:nvPr/>
        </p:nvGrpSpPr>
        <p:grpSpPr bwMode="auto">
          <a:xfrm>
            <a:off x="304800" y="1828800"/>
            <a:ext cx="6973888" cy="609600"/>
            <a:chOff x="893" y="1200"/>
            <a:chExt cx="4460" cy="586"/>
          </a:xfrm>
        </p:grpSpPr>
        <p:sp>
          <p:nvSpPr>
            <p:cNvPr id="19463" name="Rectangle 7"/>
            <p:cNvSpPr>
              <a:spLocks noChangeArrowheads="1"/>
            </p:cNvSpPr>
            <p:nvPr/>
          </p:nvSpPr>
          <p:spPr bwMode="auto">
            <a:xfrm>
              <a:off x="893" y="1201"/>
              <a:ext cx="1127" cy="58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19464" name="Rectangle 8"/>
            <p:cNvSpPr>
              <a:spLocks noChangeArrowheads="1"/>
            </p:cNvSpPr>
            <p:nvPr/>
          </p:nvSpPr>
          <p:spPr bwMode="auto">
            <a:xfrm>
              <a:off x="1999" y="1201"/>
              <a:ext cx="1125" cy="585"/>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19465" name="Rectangle 9"/>
            <p:cNvSpPr>
              <a:spLocks noChangeArrowheads="1"/>
            </p:cNvSpPr>
            <p:nvPr/>
          </p:nvSpPr>
          <p:spPr bwMode="auto">
            <a:xfrm>
              <a:off x="3123" y="1201"/>
              <a:ext cx="1125" cy="585"/>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19466" name="Rectangle 10"/>
            <p:cNvSpPr>
              <a:spLocks noChangeArrowheads="1"/>
            </p:cNvSpPr>
            <p:nvPr/>
          </p:nvSpPr>
          <p:spPr bwMode="auto">
            <a:xfrm>
              <a:off x="4228" y="1200"/>
              <a:ext cx="1125" cy="585"/>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grpSp>
      <p:sp>
        <p:nvSpPr>
          <p:cNvPr id="19467" name="Rectangle 11"/>
          <p:cNvSpPr>
            <a:spLocks noChangeArrowheads="1"/>
          </p:cNvSpPr>
          <p:nvPr/>
        </p:nvSpPr>
        <p:spPr bwMode="auto">
          <a:xfrm>
            <a:off x="596900" y="1752600"/>
            <a:ext cx="6870700" cy="836613"/>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rgbClr val="FF0000"/>
                </a:solidFill>
                <a:latin typeface="Helvetica" pitchFamily="34" charset="0"/>
              </a:rPr>
              <a:t> 172</a:t>
            </a:r>
            <a:r>
              <a:rPr lang="en-US" altLang="zh-CN" sz="4100" b="1">
                <a:solidFill>
                  <a:schemeClr val="accent1"/>
                </a:solidFill>
                <a:latin typeface="Helvetica" pitchFamily="34" charset="0"/>
              </a:rPr>
              <a:t>     </a:t>
            </a:r>
            <a:r>
              <a:rPr lang="en-US" altLang="zh-CN" sz="4100" b="1">
                <a:solidFill>
                  <a:srgbClr val="000000"/>
                </a:solidFill>
                <a:latin typeface="Helvetica" pitchFamily="34" charset="0"/>
              </a:rPr>
              <a:t>	 </a:t>
            </a:r>
            <a:r>
              <a:rPr lang="en-US" altLang="zh-CN" sz="4100" b="1">
                <a:solidFill>
                  <a:srgbClr val="FF0000"/>
                </a:solidFill>
                <a:latin typeface="Helvetica" pitchFamily="34" charset="0"/>
              </a:rPr>
              <a:t>16</a:t>
            </a:r>
            <a:r>
              <a:rPr lang="en-US" altLang="zh-CN" sz="4100" b="1">
                <a:solidFill>
                  <a:srgbClr val="000000"/>
                </a:solidFill>
                <a:latin typeface="Helvetica" pitchFamily="34" charset="0"/>
              </a:rPr>
              <a:t>         0           0</a:t>
            </a:r>
          </a:p>
        </p:txBody>
      </p:sp>
      <p:sp>
        <p:nvSpPr>
          <p:cNvPr id="19468" name="Rectangle 12"/>
          <p:cNvSpPr>
            <a:spLocks noChangeArrowheads="1"/>
          </p:cNvSpPr>
          <p:nvPr/>
        </p:nvSpPr>
        <p:spPr bwMode="auto">
          <a:xfrm>
            <a:off x="125413" y="2792413"/>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rgbClr val="DD5907"/>
                </a:solidFill>
                <a:latin typeface="Helvetica" pitchFamily="34" charset="0"/>
              </a:rPr>
              <a:t> </a:t>
            </a:r>
            <a:r>
              <a:rPr lang="en-US" altLang="zh-CN" sz="2800" b="1">
                <a:solidFill>
                  <a:srgbClr val="DD5907"/>
                </a:solidFill>
                <a:latin typeface="Helvetica" pitchFamily="34" charset="0"/>
              </a:rPr>
              <a:t>10101100</a:t>
            </a:r>
          </a:p>
        </p:txBody>
      </p:sp>
      <p:sp>
        <p:nvSpPr>
          <p:cNvPr id="19469" name="Rectangle 13"/>
          <p:cNvSpPr>
            <a:spLocks noChangeArrowheads="1"/>
          </p:cNvSpPr>
          <p:nvPr/>
        </p:nvSpPr>
        <p:spPr bwMode="auto">
          <a:xfrm>
            <a:off x="1878013" y="2792413"/>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rgbClr val="DD5907"/>
                </a:solidFill>
                <a:latin typeface="Helvetica" pitchFamily="34" charset="0"/>
              </a:rPr>
              <a:t> </a:t>
            </a:r>
            <a:r>
              <a:rPr lang="en-US" altLang="zh-CN" sz="2800" b="1">
                <a:solidFill>
                  <a:srgbClr val="DD5907"/>
                </a:solidFill>
                <a:latin typeface="Helvetica" pitchFamily="34" charset="0"/>
              </a:rPr>
              <a:t>00010000</a:t>
            </a:r>
          </a:p>
        </p:txBody>
      </p:sp>
      <p:sp>
        <p:nvSpPr>
          <p:cNvPr id="19470" name="Rectangle 14"/>
          <p:cNvSpPr>
            <a:spLocks noChangeArrowheads="1"/>
          </p:cNvSpPr>
          <p:nvPr/>
        </p:nvSpPr>
        <p:spPr bwMode="auto">
          <a:xfrm>
            <a:off x="3706813" y="2792413"/>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00000000</a:t>
            </a:r>
            <a:endParaRPr lang="en-US" altLang="zh-CN" sz="2800" b="1">
              <a:solidFill>
                <a:srgbClr val="000000"/>
              </a:solidFill>
              <a:latin typeface="Helvetica" pitchFamily="34" charset="0"/>
            </a:endParaRPr>
          </a:p>
        </p:txBody>
      </p:sp>
      <p:sp>
        <p:nvSpPr>
          <p:cNvPr id="19471" name="Rectangle 15"/>
          <p:cNvSpPr>
            <a:spLocks noChangeArrowheads="1"/>
          </p:cNvSpPr>
          <p:nvPr/>
        </p:nvSpPr>
        <p:spPr bwMode="auto">
          <a:xfrm>
            <a:off x="5410200" y="28194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00000000</a:t>
            </a:r>
            <a:endParaRPr lang="en-US" altLang="zh-CN" sz="2800" b="1">
              <a:solidFill>
                <a:srgbClr val="000000"/>
              </a:solidFill>
              <a:latin typeface="Helvetica" pitchFamily="34" charset="0"/>
            </a:endParaRPr>
          </a:p>
        </p:txBody>
      </p:sp>
      <p:sp>
        <p:nvSpPr>
          <p:cNvPr id="19472" name="Rectangle 16"/>
          <p:cNvSpPr>
            <a:spLocks noChangeArrowheads="1"/>
          </p:cNvSpPr>
          <p:nvPr/>
        </p:nvSpPr>
        <p:spPr bwMode="auto">
          <a:xfrm rot="-5400000">
            <a:off x="3263106" y="3110707"/>
            <a:ext cx="1855787" cy="762000"/>
          </a:xfrm>
          <a:prstGeom prst="rect">
            <a:avLst/>
          </a:prstGeom>
          <a:noFill/>
          <a:ln w="9525">
            <a:noFill/>
            <a:miter lim="800000"/>
            <a:headEnd/>
            <a:tailEnd/>
          </a:ln>
          <a:effectLst/>
        </p:spPr>
        <p:txBody>
          <a:bodyPr wrap="none" lIns="48879" tIns="69246" rIns="48879" bIns="69246"/>
          <a:lstStyle/>
          <a:p>
            <a:pPr algn="r" defTabSz="1028700" eaLnBrk="0" hangingPunct="0">
              <a:lnSpc>
                <a:spcPts val="1600"/>
              </a:lnSpc>
              <a:tabLst>
                <a:tab pos="514350" algn="l"/>
                <a:tab pos="1028700" algn="l"/>
                <a:tab pos="1543050" algn="l"/>
              </a:tabLst>
            </a:pPr>
            <a:r>
              <a:rPr lang="en-US" altLang="zh-CN" b="1">
                <a:solidFill>
                  <a:srgbClr val="DD5907"/>
                </a:solidFill>
                <a:latin typeface="Helvetica" pitchFamily="34" charset="0"/>
              </a:rPr>
              <a:t>16</a:t>
            </a:r>
            <a:r>
              <a:rPr lang="en-US" altLang="zh-CN" b="1">
                <a:latin typeface="Helvetica" pitchFamily="34" charset="0"/>
              </a:rPr>
              <a:t/>
            </a:r>
            <a:br>
              <a:rPr lang="en-US" altLang="zh-CN" b="1">
                <a:latin typeface="Helvetica" pitchFamily="34" charset="0"/>
              </a:rPr>
            </a:br>
            <a:r>
              <a:rPr lang="en-US" altLang="zh-CN" b="1">
                <a:latin typeface="Helvetica" pitchFamily="34" charset="0"/>
              </a:rPr>
              <a:t>15</a:t>
            </a:r>
            <a:br>
              <a:rPr lang="en-US" altLang="zh-CN" b="1">
                <a:latin typeface="Helvetica" pitchFamily="34" charset="0"/>
              </a:rPr>
            </a:br>
            <a:r>
              <a:rPr lang="en-US" altLang="zh-CN" b="1">
                <a:latin typeface="Helvetica" pitchFamily="34" charset="0"/>
              </a:rPr>
              <a:t>14</a:t>
            </a:r>
            <a:br>
              <a:rPr lang="en-US" altLang="zh-CN" b="1">
                <a:latin typeface="Helvetica" pitchFamily="34" charset="0"/>
              </a:rPr>
            </a:br>
            <a:r>
              <a:rPr lang="en-US" altLang="zh-CN" b="1">
                <a:latin typeface="Helvetica" pitchFamily="34" charset="0"/>
              </a:rPr>
              <a:t>13</a:t>
            </a:r>
            <a:br>
              <a:rPr lang="en-US" altLang="zh-CN" b="1">
                <a:latin typeface="Helvetica" pitchFamily="34" charset="0"/>
              </a:rPr>
            </a:br>
            <a:r>
              <a:rPr lang="en-US" altLang="zh-CN" b="1">
                <a:latin typeface="Helvetica" pitchFamily="34" charset="0"/>
              </a:rPr>
              <a:t>12</a:t>
            </a:r>
            <a:br>
              <a:rPr lang="en-US" altLang="zh-CN" b="1">
                <a:latin typeface="Helvetica" pitchFamily="34" charset="0"/>
              </a:rPr>
            </a:br>
            <a:r>
              <a:rPr lang="en-US" altLang="zh-CN" b="1">
                <a:latin typeface="Helvetica" pitchFamily="34" charset="0"/>
              </a:rPr>
              <a:t>11</a:t>
            </a:r>
            <a:br>
              <a:rPr lang="en-US" altLang="zh-CN" b="1">
                <a:latin typeface="Helvetica" pitchFamily="34" charset="0"/>
              </a:rPr>
            </a:br>
            <a:r>
              <a:rPr lang="en-US" altLang="zh-CN" b="1">
                <a:latin typeface="Helvetica" pitchFamily="34" charset="0"/>
              </a:rPr>
              <a:t>10</a:t>
            </a:r>
            <a:br>
              <a:rPr lang="en-US" altLang="zh-CN" b="1">
                <a:latin typeface="Helvetica" pitchFamily="34" charset="0"/>
              </a:rPr>
            </a:br>
            <a:r>
              <a:rPr lang="en-US" altLang="zh-CN" b="1">
                <a:latin typeface="Helvetica" pitchFamily="34" charset="0"/>
              </a:rPr>
              <a:t>  9</a:t>
            </a:r>
            <a:br>
              <a:rPr lang="en-US" altLang="zh-CN" b="1">
                <a:latin typeface="Helvetica" pitchFamily="34" charset="0"/>
              </a:rPr>
            </a:br>
            <a:r>
              <a:rPr lang="en-US" altLang="zh-CN" b="1">
                <a:latin typeface="Helvetica" pitchFamily="34" charset="0"/>
              </a:rPr>
              <a:t/>
            </a:r>
            <a:br>
              <a:rPr lang="en-US" altLang="zh-CN" b="1">
                <a:latin typeface="Helvetica" pitchFamily="34" charset="0"/>
              </a:rPr>
            </a:br>
            <a:endParaRPr lang="en-US" altLang="zh-CN" sz="2800" b="1">
              <a:solidFill>
                <a:srgbClr val="000000"/>
              </a:solidFill>
              <a:latin typeface="Helvetica" pitchFamily="34" charset="0"/>
            </a:endParaRPr>
          </a:p>
        </p:txBody>
      </p:sp>
      <p:sp>
        <p:nvSpPr>
          <p:cNvPr id="19473" name="Rectangle 17"/>
          <p:cNvSpPr>
            <a:spLocks noChangeArrowheads="1"/>
          </p:cNvSpPr>
          <p:nvPr/>
        </p:nvSpPr>
        <p:spPr bwMode="auto">
          <a:xfrm rot="-5400000">
            <a:off x="5015706" y="3110707"/>
            <a:ext cx="1855787" cy="762000"/>
          </a:xfrm>
          <a:prstGeom prst="rect">
            <a:avLst/>
          </a:prstGeom>
          <a:noFill/>
          <a:ln w="9525">
            <a:noFill/>
            <a:miter lim="800000"/>
            <a:headEnd/>
            <a:tailEnd/>
          </a:ln>
          <a:effectLst/>
        </p:spPr>
        <p:txBody>
          <a:bodyPr wrap="none" lIns="48879" tIns="69246" rIns="48879" bIns="69246"/>
          <a:lstStyle/>
          <a:p>
            <a:pPr algn="r" defTabSz="1028700" eaLnBrk="0" hangingPunct="0">
              <a:lnSpc>
                <a:spcPts val="1600"/>
              </a:lnSpc>
              <a:tabLst>
                <a:tab pos="514350" algn="l"/>
                <a:tab pos="1028700" algn="l"/>
                <a:tab pos="1543050" algn="l"/>
              </a:tabLst>
            </a:pPr>
            <a:r>
              <a:rPr lang="en-US" altLang="zh-CN" b="1">
                <a:latin typeface="Helvetica" pitchFamily="34" charset="0"/>
              </a:rPr>
              <a:t>8</a:t>
            </a:r>
            <a:br>
              <a:rPr lang="en-US" altLang="zh-CN" b="1">
                <a:latin typeface="Helvetica" pitchFamily="34" charset="0"/>
              </a:rPr>
            </a:br>
            <a:r>
              <a:rPr lang="en-US" altLang="zh-CN" b="1">
                <a:latin typeface="Helvetica" pitchFamily="34" charset="0"/>
              </a:rPr>
              <a:t>7</a:t>
            </a:r>
            <a:br>
              <a:rPr lang="en-US" altLang="zh-CN" b="1">
                <a:latin typeface="Helvetica" pitchFamily="34" charset="0"/>
              </a:rPr>
            </a:br>
            <a:r>
              <a:rPr lang="en-US" altLang="zh-CN" b="1">
                <a:latin typeface="Helvetica" pitchFamily="34" charset="0"/>
              </a:rPr>
              <a:t>6</a:t>
            </a:r>
            <a:br>
              <a:rPr lang="en-US" altLang="zh-CN" b="1">
                <a:latin typeface="Helvetica" pitchFamily="34" charset="0"/>
              </a:rPr>
            </a:br>
            <a:r>
              <a:rPr lang="en-US" altLang="zh-CN" b="1">
                <a:latin typeface="Helvetica" pitchFamily="34" charset="0"/>
              </a:rPr>
              <a:t>5</a:t>
            </a:r>
            <a:br>
              <a:rPr lang="en-US" altLang="zh-CN" b="1">
                <a:latin typeface="Helvetica" pitchFamily="34" charset="0"/>
              </a:rPr>
            </a:br>
            <a:r>
              <a:rPr lang="en-US" altLang="zh-CN" b="1">
                <a:latin typeface="Helvetica" pitchFamily="34" charset="0"/>
              </a:rPr>
              <a:t>4</a:t>
            </a:r>
            <a:br>
              <a:rPr lang="en-US" altLang="zh-CN" b="1">
                <a:latin typeface="Helvetica" pitchFamily="34" charset="0"/>
              </a:rPr>
            </a:br>
            <a:r>
              <a:rPr lang="en-US" altLang="zh-CN" b="1">
                <a:latin typeface="Helvetica" pitchFamily="34" charset="0"/>
              </a:rPr>
              <a:t>3</a:t>
            </a:r>
            <a:br>
              <a:rPr lang="en-US" altLang="zh-CN" b="1">
                <a:latin typeface="Helvetica" pitchFamily="34" charset="0"/>
              </a:rPr>
            </a:br>
            <a:r>
              <a:rPr lang="en-US" altLang="zh-CN" b="1">
                <a:latin typeface="Helvetica" pitchFamily="34" charset="0"/>
              </a:rPr>
              <a:t>2</a:t>
            </a:r>
            <a:br>
              <a:rPr lang="en-US" altLang="zh-CN" b="1">
                <a:latin typeface="Helvetica" pitchFamily="34" charset="0"/>
              </a:rPr>
            </a:br>
            <a:r>
              <a:rPr lang="en-US" altLang="zh-CN" b="1">
                <a:latin typeface="Helvetica" pitchFamily="34" charset="0"/>
              </a:rPr>
              <a:t>1</a:t>
            </a:r>
            <a:br>
              <a:rPr lang="en-US" altLang="zh-CN" b="1">
                <a:latin typeface="Helvetica" pitchFamily="34" charset="0"/>
              </a:rPr>
            </a:br>
            <a:r>
              <a:rPr lang="en-US" altLang="zh-CN" b="1">
                <a:latin typeface="Helvetica" pitchFamily="34" charset="0"/>
              </a:rPr>
              <a:t/>
            </a:r>
            <a:br>
              <a:rPr lang="en-US" altLang="zh-CN" b="1">
                <a:latin typeface="Helvetica" pitchFamily="34" charset="0"/>
              </a:rPr>
            </a:br>
            <a:endParaRPr lang="en-US" altLang="zh-CN" sz="2800" b="1">
              <a:solidFill>
                <a:srgbClr val="000000"/>
              </a:solidFill>
              <a:latin typeface="Helvetica" pitchFamily="34" charset="0"/>
            </a:endParaRPr>
          </a:p>
        </p:txBody>
      </p:sp>
      <p:sp>
        <p:nvSpPr>
          <p:cNvPr id="19474" name="Text Box 18"/>
          <p:cNvSpPr txBox="1">
            <a:spLocks noChangeArrowheads="1"/>
          </p:cNvSpPr>
          <p:nvPr/>
        </p:nvSpPr>
        <p:spPr bwMode="auto">
          <a:xfrm>
            <a:off x="1517650" y="1371600"/>
            <a:ext cx="966788" cy="457200"/>
          </a:xfrm>
          <a:prstGeom prst="rect">
            <a:avLst/>
          </a:prstGeom>
          <a:noFill/>
          <a:ln w="38100">
            <a:noFill/>
            <a:miter lim="800000"/>
            <a:headEnd type="none" w="sm" len="sm"/>
            <a:tailEnd type="none" w="sm" len="sm"/>
          </a:ln>
          <a:effectLst/>
        </p:spPr>
        <p:txBody>
          <a:bodyPr anchor="ctr">
            <a:spAutoFit/>
          </a:bodyPr>
          <a:lstStyle/>
          <a:p>
            <a:pPr algn="ctr" eaLnBrk="0" hangingPunct="0">
              <a:spcBef>
                <a:spcPct val="50000"/>
              </a:spcBef>
            </a:pPr>
            <a:r>
              <a:rPr lang="zh-CN" altLang="en-US" sz="2400" b="1">
                <a:solidFill>
                  <a:srgbClr val="FF0000"/>
                </a:solidFill>
                <a:latin typeface="Helvetica" pitchFamily="34" charset="0"/>
              </a:rPr>
              <a:t>网络</a:t>
            </a:r>
            <a:endParaRPr lang="zh-CN" altLang="en-US" b="1">
              <a:solidFill>
                <a:srgbClr val="FF0000"/>
              </a:solidFill>
              <a:latin typeface="Helvetica" pitchFamily="34" charset="0"/>
            </a:endParaRPr>
          </a:p>
        </p:txBody>
      </p:sp>
      <p:sp>
        <p:nvSpPr>
          <p:cNvPr id="19475" name="Text Box 19"/>
          <p:cNvSpPr txBox="1">
            <a:spLocks noChangeArrowheads="1"/>
          </p:cNvSpPr>
          <p:nvPr/>
        </p:nvSpPr>
        <p:spPr bwMode="auto">
          <a:xfrm>
            <a:off x="5081588" y="1447800"/>
            <a:ext cx="1146175" cy="457200"/>
          </a:xfrm>
          <a:prstGeom prst="rect">
            <a:avLst/>
          </a:prstGeom>
          <a:noFill/>
          <a:ln w="38100">
            <a:noFill/>
            <a:miter lim="800000"/>
            <a:headEnd type="none" w="sm" len="sm"/>
            <a:tailEnd type="none" w="sm" len="sm"/>
          </a:ln>
          <a:effectLst/>
        </p:spPr>
        <p:txBody>
          <a:bodyPr anchor="ctr">
            <a:spAutoFit/>
          </a:bodyPr>
          <a:lstStyle/>
          <a:p>
            <a:pPr algn="ctr" eaLnBrk="0" hangingPunct="0">
              <a:spcBef>
                <a:spcPct val="50000"/>
              </a:spcBef>
            </a:pPr>
            <a:r>
              <a:rPr lang="zh-CN" altLang="en-US" sz="2400" b="1">
                <a:solidFill>
                  <a:srgbClr val="DD5907"/>
                </a:solidFill>
                <a:latin typeface="Helvetica" pitchFamily="34" charset="0"/>
              </a:rPr>
              <a:t>主机</a:t>
            </a:r>
            <a:endParaRPr lang="zh-CN" altLang="en-US" b="1">
              <a:solidFill>
                <a:srgbClr val="DD5907"/>
              </a:solidFill>
              <a:latin typeface="Helvetica" pitchFamily="34" charset="0"/>
            </a:endParaRPr>
          </a:p>
        </p:txBody>
      </p:sp>
      <p:sp>
        <p:nvSpPr>
          <p:cNvPr id="19476" name="Rectangle 20"/>
          <p:cNvSpPr>
            <a:spLocks noChangeArrowheads="1"/>
          </p:cNvSpPr>
          <p:nvPr/>
        </p:nvSpPr>
        <p:spPr bwMode="auto">
          <a:xfrm>
            <a:off x="3733800" y="31242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00000000</a:t>
            </a:r>
            <a:endParaRPr lang="en-US" altLang="zh-CN" sz="2800" b="1">
              <a:solidFill>
                <a:srgbClr val="000000"/>
              </a:solidFill>
              <a:latin typeface="Helvetica" pitchFamily="34" charset="0"/>
            </a:endParaRPr>
          </a:p>
        </p:txBody>
      </p:sp>
      <p:sp>
        <p:nvSpPr>
          <p:cNvPr id="19477" name="Rectangle 21"/>
          <p:cNvSpPr>
            <a:spLocks noChangeArrowheads="1"/>
          </p:cNvSpPr>
          <p:nvPr/>
        </p:nvSpPr>
        <p:spPr bwMode="auto">
          <a:xfrm>
            <a:off x="5459413" y="31242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00000001</a:t>
            </a:r>
            <a:endParaRPr lang="en-US" altLang="zh-CN" sz="2800" b="1">
              <a:solidFill>
                <a:srgbClr val="000000"/>
              </a:solidFill>
              <a:latin typeface="Helvetica" pitchFamily="34" charset="0"/>
            </a:endParaRPr>
          </a:p>
        </p:txBody>
      </p:sp>
      <p:sp>
        <p:nvSpPr>
          <p:cNvPr id="19478" name="Rectangle 22"/>
          <p:cNvSpPr>
            <a:spLocks noChangeArrowheads="1"/>
          </p:cNvSpPr>
          <p:nvPr/>
        </p:nvSpPr>
        <p:spPr bwMode="auto">
          <a:xfrm>
            <a:off x="3706813" y="4800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11111111</a:t>
            </a:r>
            <a:endParaRPr lang="en-US" altLang="zh-CN" sz="2800" b="1">
              <a:solidFill>
                <a:srgbClr val="000000"/>
              </a:solidFill>
              <a:latin typeface="Helvetica" pitchFamily="34" charset="0"/>
            </a:endParaRPr>
          </a:p>
        </p:txBody>
      </p:sp>
      <p:sp>
        <p:nvSpPr>
          <p:cNvPr id="19479" name="Rectangle 23"/>
          <p:cNvSpPr>
            <a:spLocks noChangeArrowheads="1"/>
          </p:cNvSpPr>
          <p:nvPr/>
        </p:nvSpPr>
        <p:spPr bwMode="auto">
          <a:xfrm>
            <a:off x="5459413" y="4800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11111111</a:t>
            </a:r>
            <a:endParaRPr lang="en-US" altLang="zh-CN" sz="2800" b="1">
              <a:solidFill>
                <a:srgbClr val="000000"/>
              </a:solidFill>
              <a:latin typeface="Helvetica" pitchFamily="34" charset="0"/>
            </a:endParaRPr>
          </a:p>
        </p:txBody>
      </p:sp>
      <p:sp>
        <p:nvSpPr>
          <p:cNvPr id="19480" name="Line 24"/>
          <p:cNvSpPr>
            <a:spLocks noChangeShapeType="1"/>
          </p:cNvSpPr>
          <p:nvPr/>
        </p:nvSpPr>
        <p:spPr bwMode="auto">
          <a:xfrm>
            <a:off x="3810000" y="1676400"/>
            <a:ext cx="0" cy="3733800"/>
          </a:xfrm>
          <a:prstGeom prst="line">
            <a:avLst/>
          </a:prstGeom>
          <a:noFill/>
          <a:ln w="38100">
            <a:solidFill>
              <a:schemeClr val="accent2"/>
            </a:solidFill>
            <a:round/>
            <a:headEnd type="none" w="sm" len="sm"/>
            <a:tailEnd type="none" w="sm" len="sm"/>
          </a:ln>
          <a:effectLst/>
        </p:spPr>
        <p:txBody>
          <a:bodyPr anchor="ctr">
            <a:spAutoFit/>
          </a:bodyPr>
          <a:lstStyle/>
          <a:p>
            <a:endParaRPr lang="zh-CN" altLang="en-US"/>
          </a:p>
        </p:txBody>
      </p:sp>
      <p:sp>
        <p:nvSpPr>
          <p:cNvPr id="19481" name="Rectangle 25"/>
          <p:cNvSpPr>
            <a:spLocks noChangeArrowheads="1"/>
          </p:cNvSpPr>
          <p:nvPr/>
        </p:nvSpPr>
        <p:spPr bwMode="auto">
          <a:xfrm>
            <a:off x="3706813" y="4419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11111111</a:t>
            </a:r>
            <a:endParaRPr lang="en-US" altLang="zh-CN" sz="2800" b="1">
              <a:solidFill>
                <a:srgbClr val="000000"/>
              </a:solidFill>
              <a:latin typeface="Helvetica" pitchFamily="34" charset="0"/>
            </a:endParaRPr>
          </a:p>
        </p:txBody>
      </p:sp>
      <p:sp>
        <p:nvSpPr>
          <p:cNvPr id="19482" name="Rectangle 26"/>
          <p:cNvSpPr>
            <a:spLocks noChangeArrowheads="1"/>
          </p:cNvSpPr>
          <p:nvPr/>
        </p:nvSpPr>
        <p:spPr bwMode="auto">
          <a:xfrm>
            <a:off x="5459413" y="4419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11111110</a:t>
            </a:r>
            <a:endParaRPr lang="en-US" altLang="zh-CN" sz="2800" b="1">
              <a:solidFill>
                <a:srgbClr val="000000"/>
              </a:solidFill>
              <a:latin typeface="Helvetica" pitchFamily="34" charset="0"/>
            </a:endParaRPr>
          </a:p>
        </p:txBody>
      </p:sp>
      <p:sp>
        <p:nvSpPr>
          <p:cNvPr id="19483" name="Rectangle 27"/>
          <p:cNvSpPr>
            <a:spLocks noChangeArrowheads="1"/>
          </p:cNvSpPr>
          <p:nvPr/>
        </p:nvSpPr>
        <p:spPr bwMode="auto">
          <a:xfrm rot="-5400000">
            <a:off x="6311106" y="3747294"/>
            <a:ext cx="407988"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a:t>
            </a:r>
            <a:endParaRPr lang="en-US" altLang="zh-CN" sz="2800" b="1">
              <a:solidFill>
                <a:srgbClr val="000000"/>
              </a:solidFill>
              <a:latin typeface="Helvetica" pitchFamily="34" charset="0"/>
            </a:endParaRPr>
          </a:p>
        </p:txBody>
      </p:sp>
      <p:sp>
        <p:nvSpPr>
          <p:cNvPr id="19484" name="Rectangle 28"/>
          <p:cNvSpPr>
            <a:spLocks noChangeArrowheads="1"/>
          </p:cNvSpPr>
          <p:nvPr/>
        </p:nvSpPr>
        <p:spPr bwMode="auto">
          <a:xfrm rot="-5400000">
            <a:off x="4634706" y="3747294"/>
            <a:ext cx="407988"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a:t>
            </a:r>
            <a:endParaRPr lang="en-US" altLang="zh-CN" sz="2800" b="1">
              <a:solidFill>
                <a:srgbClr val="000000"/>
              </a:solidFill>
              <a:latin typeface="Helvetica" pitchFamily="34" charset="0"/>
            </a:endParaRPr>
          </a:p>
        </p:txBody>
      </p:sp>
      <p:sp>
        <p:nvSpPr>
          <p:cNvPr id="19485" name="Rectangle 29"/>
          <p:cNvSpPr>
            <a:spLocks noChangeArrowheads="1"/>
          </p:cNvSpPr>
          <p:nvPr/>
        </p:nvSpPr>
        <p:spPr bwMode="auto">
          <a:xfrm>
            <a:off x="3733800" y="3429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00000000</a:t>
            </a:r>
            <a:endParaRPr lang="en-US" altLang="zh-CN" sz="2800" b="1">
              <a:solidFill>
                <a:srgbClr val="000000"/>
              </a:solidFill>
              <a:latin typeface="Helvetica" pitchFamily="34" charset="0"/>
            </a:endParaRPr>
          </a:p>
        </p:txBody>
      </p:sp>
      <p:sp>
        <p:nvSpPr>
          <p:cNvPr id="19486" name="Rectangle 30"/>
          <p:cNvSpPr>
            <a:spLocks noChangeArrowheads="1"/>
          </p:cNvSpPr>
          <p:nvPr/>
        </p:nvSpPr>
        <p:spPr bwMode="auto">
          <a:xfrm>
            <a:off x="5459413" y="34290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00000011</a:t>
            </a:r>
            <a:endParaRPr lang="en-US" altLang="zh-CN" sz="2800" b="1">
              <a:solidFill>
                <a:srgbClr val="000000"/>
              </a:solidFill>
              <a:latin typeface="Helvetica" pitchFamily="34" charset="0"/>
            </a:endParaRPr>
          </a:p>
        </p:txBody>
      </p:sp>
      <p:sp>
        <p:nvSpPr>
          <p:cNvPr id="19487" name="Rectangle 31"/>
          <p:cNvSpPr>
            <a:spLocks noChangeArrowheads="1"/>
          </p:cNvSpPr>
          <p:nvPr/>
        </p:nvSpPr>
        <p:spPr bwMode="auto">
          <a:xfrm>
            <a:off x="5459413" y="4038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11111101</a:t>
            </a:r>
            <a:endParaRPr lang="en-US" altLang="zh-CN" sz="2800" b="1">
              <a:solidFill>
                <a:srgbClr val="000000"/>
              </a:solidFill>
              <a:latin typeface="Helvetica" pitchFamily="34" charset="0"/>
            </a:endParaRPr>
          </a:p>
        </p:txBody>
      </p:sp>
      <p:sp>
        <p:nvSpPr>
          <p:cNvPr id="19488" name="Rectangle 32"/>
          <p:cNvSpPr>
            <a:spLocks noChangeArrowheads="1"/>
          </p:cNvSpPr>
          <p:nvPr/>
        </p:nvSpPr>
        <p:spPr bwMode="auto">
          <a:xfrm>
            <a:off x="8229600" y="28194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1</a:t>
            </a:r>
            <a:endParaRPr lang="en-US" altLang="zh-CN" sz="2800" b="1">
              <a:solidFill>
                <a:srgbClr val="000000"/>
              </a:solidFill>
              <a:latin typeface="Helvetica" pitchFamily="34" charset="0"/>
            </a:endParaRPr>
          </a:p>
        </p:txBody>
      </p:sp>
      <p:sp>
        <p:nvSpPr>
          <p:cNvPr id="19489" name="Rectangle 33"/>
          <p:cNvSpPr>
            <a:spLocks noChangeArrowheads="1"/>
          </p:cNvSpPr>
          <p:nvPr/>
        </p:nvSpPr>
        <p:spPr bwMode="auto">
          <a:xfrm>
            <a:off x="8229600" y="31242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2</a:t>
            </a:r>
            <a:endParaRPr lang="en-US" altLang="zh-CN" sz="2800" b="1">
              <a:solidFill>
                <a:srgbClr val="000000"/>
              </a:solidFill>
              <a:latin typeface="Helvetica" pitchFamily="34" charset="0"/>
            </a:endParaRPr>
          </a:p>
        </p:txBody>
      </p:sp>
      <p:sp>
        <p:nvSpPr>
          <p:cNvPr id="19490" name="Rectangle 34"/>
          <p:cNvSpPr>
            <a:spLocks noChangeArrowheads="1"/>
          </p:cNvSpPr>
          <p:nvPr/>
        </p:nvSpPr>
        <p:spPr bwMode="auto">
          <a:xfrm>
            <a:off x="8229600" y="34290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3</a:t>
            </a:r>
            <a:endParaRPr lang="en-US" altLang="zh-CN" sz="2800" b="1">
              <a:solidFill>
                <a:srgbClr val="000000"/>
              </a:solidFill>
              <a:latin typeface="Helvetica" pitchFamily="34" charset="0"/>
            </a:endParaRPr>
          </a:p>
        </p:txBody>
      </p:sp>
      <p:sp>
        <p:nvSpPr>
          <p:cNvPr id="19491" name="Rectangle 35"/>
          <p:cNvSpPr>
            <a:spLocks noChangeArrowheads="1"/>
          </p:cNvSpPr>
          <p:nvPr/>
        </p:nvSpPr>
        <p:spPr bwMode="auto">
          <a:xfrm>
            <a:off x="7467600" y="40386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65534</a:t>
            </a:r>
            <a:endParaRPr lang="en-US" altLang="zh-CN" sz="2800" b="1">
              <a:solidFill>
                <a:srgbClr val="000000"/>
              </a:solidFill>
              <a:latin typeface="Helvetica" pitchFamily="34" charset="0"/>
            </a:endParaRPr>
          </a:p>
        </p:txBody>
      </p:sp>
      <p:sp>
        <p:nvSpPr>
          <p:cNvPr id="19492" name="Rectangle 36"/>
          <p:cNvSpPr>
            <a:spLocks noChangeArrowheads="1"/>
          </p:cNvSpPr>
          <p:nvPr/>
        </p:nvSpPr>
        <p:spPr bwMode="auto">
          <a:xfrm>
            <a:off x="7467600" y="44196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65535</a:t>
            </a:r>
            <a:endParaRPr lang="en-US" altLang="zh-CN" sz="2800" b="1">
              <a:solidFill>
                <a:srgbClr val="000000"/>
              </a:solidFill>
              <a:latin typeface="Helvetica" pitchFamily="34" charset="0"/>
            </a:endParaRPr>
          </a:p>
        </p:txBody>
      </p:sp>
      <p:sp>
        <p:nvSpPr>
          <p:cNvPr id="19493" name="Rectangle 37"/>
          <p:cNvSpPr>
            <a:spLocks noChangeArrowheads="1"/>
          </p:cNvSpPr>
          <p:nvPr/>
        </p:nvSpPr>
        <p:spPr bwMode="auto">
          <a:xfrm>
            <a:off x="7467600" y="48006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65536</a:t>
            </a:r>
            <a:endParaRPr lang="en-US" altLang="zh-CN" sz="2800" b="1">
              <a:solidFill>
                <a:srgbClr val="000000"/>
              </a:solidFill>
              <a:latin typeface="Helvetica" pitchFamily="34" charset="0"/>
            </a:endParaRPr>
          </a:p>
        </p:txBody>
      </p:sp>
      <p:sp>
        <p:nvSpPr>
          <p:cNvPr id="19494" name="Line 38"/>
          <p:cNvSpPr>
            <a:spLocks noChangeShapeType="1"/>
          </p:cNvSpPr>
          <p:nvPr/>
        </p:nvSpPr>
        <p:spPr bwMode="auto">
          <a:xfrm>
            <a:off x="7467600" y="5943600"/>
            <a:ext cx="1066800" cy="0"/>
          </a:xfrm>
          <a:prstGeom prst="line">
            <a:avLst/>
          </a:prstGeom>
          <a:noFill/>
          <a:ln w="38100">
            <a:solidFill>
              <a:schemeClr val="tx1"/>
            </a:solidFill>
            <a:round/>
            <a:headEnd type="none" w="sm" len="sm"/>
            <a:tailEnd type="none" w="sm" len="sm"/>
          </a:ln>
          <a:effectLst/>
        </p:spPr>
        <p:txBody>
          <a:bodyPr anchor="ctr">
            <a:spAutoFit/>
          </a:bodyPr>
          <a:lstStyle/>
          <a:p>
            <a:endParaRPr lang="zh-CN" altLang="en-US"/>
          </a:p>
        </p:txBody>
      </p:sp>
      <p:sp>
        <p:nvSpPr>
          <p:cNvPr id="19495" name="Rectangle 39"/>
          <p:cNvSpPr>
            <a:spLocks noChangeArrowheads="1"/>
          </p:cNvSpPr>
          <p:nvPr/>
        </p:nvSpPr>
        <p:spPr bwMode="auto">
          <a:xfrm>
            <a:off x="7543800" y="51816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a:t>
            </a:r>
            <a:endParaRPr lang="en-US" altLang="zh-CN" sz="2800" b="1">
              <a:solidFill>
                <a:srgbClr val="000000"/>
              </a:solidFill>
              <a:latin typeface="Helvetica" pitchFamily="34" charset="0"/>
            </a:endParaRPr>
          </a:p>
        </p:txBody>
      </p:sp>
      <p:sp>
        <p:nvSpPr>
          <p:cNvPr id="19496" name="Rectangle 40"/>
          <p:cNvSpPr>
            <a:spLocks noChangeArrowheads="1"/>
          </p:cNvSpPr>
          <p:nvPr/>
        </p:nvSpPr>
        <p:spPr bwMode="auto">
          <a:xfrm rot="-5400000">
            <a:off x="8292306" y="3747294"/>
            <a:ext cx="407988"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a:t>
            </a:r>
            <a:endParaRPr lang="en-US" altLang="zh-CN" sz="2800" b="1">
              <a:solidFill>
                <a:srgbClr val="000000"/>
              </a:solidFill>
              <a:latin typeface="Helvetica" pitchFamily="34" charset="0"/>
            </a:endParaRPr>
          </a:p>
        </p:txBody>
      </p:sp>
      <p:sp>
        <p:nvSpPr>
          <p:cNvPr id="19497" name="Rectangle 41"/>
          <p:cNvSpPr>
            <a:spLocks noChangeArrowheads="1"/>
          </p:cNvSpPr>
          <p:nvPr/>
        </p:nvSpPr>
        <p:spPr bwMode="auto">
          <a:xfrm>
            <a:off x="8305800" y="5181600"/>
            <a:ext cx="381000" cy="5334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2</a:t>
            </a:r>
            <a:endParaRPr lang="en-US" altLang="zh-CN" sz="2800" b="1">
              <a:solidFill>
                <a:srgbClr val="000000"/>
              </a:solidFill>
              <a:latin typeface="Helvetica" pitchFamily="34" charset="0"/>
            </a:endParaRPr>
          </a:p>
        </p:txBody>
      </p:sp>
      <p:sp>
        <p:nvSpPr>
          <p:cNvPr id="19498" name="Rectangle 42"/>
          <p:cNvSpPr>
            <a:spLocks noChangeArrowheads="1"/>
          </p:cNvSpPr>
          <p:nvPr/>
        </p:nvSpPr>
        <p:spPr bwMode="auto">
          <a:xfrm>
            <a:off x="7467600" y="57150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65534</a:t>
            </a:r>
            <a:endParaRPr lang="en-US" altLang="zh-CN" sz="2800" b="1">
              <a:solidFill>
                <a:srgbClr val="000000"/>
              </a:solidFill>
              <a:latin typeface="Helvetica" pitchFamily="34" charset="0"/>
            </a:endParaRPr>
          </a:p>
        </p:txBody>
      </p:sp>
      <p:sp>
        <p:nvSpPr>
          <p:cNvPr id="19499" name="Rectangle 43"/>
          <p:cNvSpPr>
            <a:spLocks noChangeArrowheads="1"/>
          </p:cNvSpPr>
          <p:nvPr/>
        </p:nvSpPr>
        <p:spPr bwMode="auto">
          <a:xfrm>
            <a:off x="7315200" y="22860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latin typeface="Helvetica" pitchFamily="34" charset="0"/>
              </a:rPr>
              <a:t>N</a:t>
            </a:r>
            <a:endParaRPr lang="en-US" altLang="zh-CN" sz="2800" b="1">
              <a:solidFill>
                <a:srgbClr val="000000"/>
              </a:solidFill>
              <a:latin typeface="Helvetica" pitchFamily="34" charset="0"/>
            </a:endParaRPr>
          </a:p>
        </p:txBody>
      </p:sp>
      <p:sp>
        <p:nvSpPr>
          <p:cNvPr id="19500" name="Rectangle 44"/>
          <p:cNvSpPr>
            <a:spLocks noChangeArrowheads="1"/>
          </p:cNvSpPr>
          <p:nvPr/>
        </p:nvSpPr>
        <p:spPr bwMode="auto">
          <a:xfrm>
            <a:off x="3733800" y="5715000"/>
            <a:ext cx="381000" cy="4572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solidFill>
                  <a:srgbClr val="DD5907"/>
                </a:solidFill>
                <a:latin typeface="Helvetica" pitchFamily="34" charset="0"/>
              </a:rPr>
              <a:t>2</a:t>
            </a:r>
            <a:r>
              <a:rPr lang="en-US" altLang="zh-CN" sz="2800" b="1" baseline="30000">
                <a:solidFill>
                  <a:srgbClr val="DD5907"/>
                </a:solidFill>
                <a:latin typeface="Helvetica" pitchFamily="34" charset="0"/>
              </a:rPr>
              <a:t>N</a:t>
            </a:r>
            <a:r>
              <a:rPr lang="en-US" altLang="zh-CN" sz="2800" b="1">
                <a:solidFill>
                  <a:srgbClr val="DD5907"/>
                </a:solidFill>
                <a:latin typeface="Helvetica" pitchFamily="34" charset="0"/>
              </a:rPr>
              <a:t>-2</a:t>
            </a:r>
            <a:r>
              <a:rPr lang="en-US" altLang="zh-CN" sz="2800" b="1">
                <a:latin typeface="Helvetica" pitchFamily="34" charset="0"/>
              </a:rPr>
              <a:t> = 2</a:t>
            </a:r>
            <a:r>
              <a:rPr lang="en-US" altLang="zh-CN" sz="2800" b="1" baseline="30000">
                <a:latin typeface="Helvetica" pitchFamily="34" charset="0"/>
              </a:rPr>
              <a:t>16</a:t>
            </a:r>
            <a:r>
              <a:rPr lang="en-US" altLang="zh-CN" sz="2800" b="1">
                <a:latin typeface="Helvetica" pitchFamily="34" charset="0"/>
              </a:rPr>
              <a:t>-2 = 65534</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038225" y="1987550"/>
            <a:ext cx="6929438" cy="4100513"/>
          </a:xfrm>
          <a:prstGeom prst="rect">
            <a:avLst/>
          </a:prstGeom>
          <a:solidFill>
            <a:srgbClr val="FFEFC2"/>
          </a:solidFill>
          <a:ln w="12700">
            <a:solidFill>
              <a:srgbClr val="000000"/>
            </a:solidFill>
            <a:miter lim="800000"/>
            <a:headEnd/>
            <a:tailEnd/>
          </a:ln>
          <a:effectLst/>
        </p:spPr>
        <p:txBody>
          <a:bodyPr wrap="none" anchor="ctr"/>
          <a:lstStyle/>
          <a:p>
            <a:endParaRPr lang="zh-CN" altLang="en-US"/>
          </a:p>
        </p:txBody>
      </p:sp>
      <p:sp>
        <p:nvSpPr>
          <p:cNvPr id="21507" name="Rectangle 3"/>
          <p:cNvSpPr>
            <a:spLocks noChangeArrowheads="1"/>
          </p:cNvSpPr>
          <p:nvPr/>
        </p:nvSpPr>
        <p:spPr bwMode="auto">
          <a:xfrm>
            <a:off x="1038225" y="1901825"/>
            <a:ext cx="6929438" cy="585788"/>
          </a:xfrm>
          <a:prstGeom prst="rect">
            <a:avLst/>
          </a:prstGeom>
          <a:noFill/>
          <a:ln w="12700">
            <a:solidFill>
              <a:srgbClr val="000000"/>
            </a:solidFill>
            <a:miter lim="800000"/>
            <a:headEnd/>
            <a:tailEnd/>
          </a:ln>
          <a:effectLst/>
        </p:spPr>
        <p:txBody>
          <a:bodyPr wrap="none" anchor="ctr"/>
          <a:lstStyle/>
          <a:p>
            <a:endParaRPr lang="zh-CN" altLang="en-US"/>
          </a:p>
        </p:txBody>
      </p:sp>
      <p:sp>
        <p:nvSpPr>
          <p:cNvPr id="21508" name="Rectangle 4"/>
          <p:cNvSpPr>
            <a:spLocks noGrp="1" noChangeArrowheads="1"/>
          </p:cNvSpPr>
          <p:nvPr>
            <p:ph type="title"/>
          </p:nvPr>
        </p:nvSpPr>
        <p:spPr>
          <a:xfrm>
            <a:off x="762000" y="228600"/>
            <a:ext cx="7959725" cy="1143000"/>
          </a:xfrm>
          <a:noFill/>
          <a:ln/>
          <a:effectLst>
            <a:outerShdw dist="35921" dir="2700000" algn="ctr" rotWithShape="0">
              <a:schemeClr val="bg2"/>
            </a:outerShdw>
          </a:effectLst>
        </p:spPr>
        <p:txBody>
          <a:bodyPr lIns="82153" tIns="41076" rIns="82153" bIns="41076" anchor="ctr"/>
          <a:lstStyle/>
          <a:p>
            <a:r>
              <a:rPr lang="en-US" altLang="zh-CN">
                <a:solidFill>
                  <a:schemeClr val="hlink"/>
                </a:solidFill>
              </a:rPr>
              <a:t>IP</a:t>
            </a:r>
            <a:r>
              <a:rPr lang="zh-CN" altLang="en-US">
                <a:solidFill>
                  <a:schemeClr val="hlink"/>
                </a:solidFill>
              </a:rPr>
              <a:t>地址分类练习</a:t>
            </a:r>
          </a:p>
        </p:txBody>
      </p:sp>
      <p:sp>
        <p:nvSpPr>
          <p:cNvPr id="21509" name="Freeform 5"/>
          <p:cNvSpPr>
            <a:spLocks/>
          </p:cNvSpPr>
          <p:nvPr/>
        </p:nvSpPr>
        <p:spPr bwMode="auto">
          <a:xfrm>
            <a:off x="7974013" y="1722438"/>
            <a:ext cx="173037" cy="4373562"/>
          </a:xfrm>
          <a:custGeom>
            <a:avLst/>
            <a:gdLst/>
            <a:ahLst/>
            <a:cxnLst>
              <a:cxn ang="0">
                <a:pos x="96" y="0"/>
              </a:cxn>
              <a:cxn ang="0">
                <a:pos x="96" y="0"/>
              </a:cxn>
              <a:cxn ang="0">
                <a:pos x="0" y="96"/>
              </a:cxn>
              <a:cxn ang="0">
                <a:pos x="0" y="2448"/>
              </a:cxn>
              <a:cxn ang="0">
                <a:pos x="96" y="2352"/>
              </a:cxn>
              <a:cxn ang="0">
                <a:pos x="96" y="0"/>
              </a:cxn>
            </a:cxnLst>
            <a:rect l="0" t="0" r="r" b="b"/>
            <a:pathLst>
              <a:path w="97" h="2449">
                <a:moveTo>
                  <a:pt x="96" y="0"/>
                </a:moveTo>
                <a:lnTo>
                  <a:pt x="96" y="0"/>
                </a:lnTo>
                <a:lnTo>
                  <a:pt x="0" y="96"/>
                </a:lnTo>
                <a:lnTo>
                  <a:pt x="0" y="2448"/>
                </a:lnTo>
                <a:lnTo>
                  <a:pt x="96" y="2352"/>
                </a:lnTo>
                <a:lnTo>
                  <a:pt x="96" y="0"/>
                </a:lnTo>
              </a:path>
            </a:pathLst>
          </a:custGeom>
          <a:solidFill>
            <a:srgbClr val="FFDA74"/>
          </a:solidFill>
          <a:ln w="12700" cap="rnd" cmpd="sng">
            <a:solidFill>
              <a:schemeClr val="tx1"/>
            </a:solidFill>
            <a:prstDash val="solid"/>
            <a:round/>
            <a:headEnd/>
            <a:tailEnd/>
          </a:ln>
          <a:effectLst/>
        </p:spPr>
        <p:txBody>
          <a:bodyPr/>
          <a:lstStyle/>
          <a:p>
            <a:endParaRPr lang="zh-CN" altLang="en-US"/>
          </a:p>
        </p:txBody>
      </p:sp>
      <p:sp>
        <p:nvSpPr>
          <p:cNvPr id="21510" name="Freeform 6"/>
          <p:cNvSpPr>
            <a:spLocks/>
          </p:cNvSpPr>
          <p:nvPr/>
        </p:nvSpPr>
        <p:spPr bwMode="auto">
          <a:xfrm>
            <a:off x="1030288" y="1722438"/>
            <a:ext cx="7116762" cy="173037"/>
          </a:xfrm>
          <a:custGeom>
            <a:avLst/>
            <a:gdLst/>
            <a:ahLst/>
            <a:cxnLst>
              <a:cxn ang="0">
                <a:pos x="0" y="96"/>
              </a:cxn>
              <a:cxn ang="0">
                <a:pos x="96" y="0"/>
              </a:cxn>
              <a:cxn ang="0">
                <a:pos x="3984" y="0"/>
              </a:cxn>
              <a:cxn ang="0">
                <a:pos x="3888" y="96"/>
              </a:cxn>
              <a:cxn ang="0">
                <a:pos x="0" y="96"/>
              </a:cxn>
            </a:cxnLst>
            <a:rect l="0" t="0" r="r" b="b"/>
            <a:pathLst>
              <a:path w="3985" h="97">
                <a:moveTo>
                  <a:pt x="0" y="96"/>
                </a:moveTo>
                <a:lnTo>
                  <a:pt x="96" y="0"/>
                </a:lnTo>
                <a:lnTo>
                  <a:pt x="3984" y="0"/>
                </a:lnTo>
                <a:lnTo>
                  <a:pt x="3888" y="96"/>
                </a:lnTo>
                <a:lnTo>
                  <a:pt x="0" y="96"/>
                </a:lnTo>
              </a:path>
            </a:pathLst>
          </a:custGeom>
          <a:solidFill>
            <a:srgbClr val="FFDA74"/>
          </a:solidFill>
          <a:ln w="12700" cap="rnd" cmpd="sng">
            <a:solidFill>
              <a:schemeClr val="tx1"/>
            </a:solidFill>
            <a:prstDash val="solid"/>
            <a:round/>
            <a:headEnd/>
            <a:tailEnd/>
          </a:ln>
          <a:effectLst/>
        </p:spPr>
        <p:txBody>
          <a:bodyPr/>
          <a:lstStyle/>
          <a:p>
            <a:endParaRPr lang="zh-CN" altLang="en-US"/>
          </a:p>
        </p:txBody>
      </p:sp>
      <p:sp>
        <p:nvSpPr>
          <p:cNvPr id="21511" name="Rectangle 7"/>
          <p:cNvSpPr>
            <a:spLocks noChangeArrowheads="1"/>
          </p:cNvSpPr>
          <p:nvPr/>
        </p:nvSpPr>
        <p:spPr bwMode="auto">
          <a:xfrm>
            <a:off x="998538" y="2022475"/>
            <a:ext cx="1457325"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latin typeface="Helvetica" pitchFamily="34" charset="0"/>
              </a:rPr>
              <a:t>地址</a:t>
            </a:r>
          </a:p>
        </p:txBody>
      </p:sp>
      <p:sp>
        <p:nvSpPr>
          <p:cNvPr id="21512" name="Rectangle 8"/>
          <p:cNvSpPr>
            <a:spLocks noChangeArrowheads="1"/>
          </p:cNvSpPr>
          <p:nvPr/>
        </p:nvSpPr>
        <p:spPr bwMode="auto">
          <a:xfrm>
            <a:off x="2987675" y="2022475"/>
            <a:ext cx="1643063"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latin typeface="Helvetica" pitchFamily="34" charset="0"/>
              </a:rPr>
              <a:t>类别</a:t>
            </a:r>
          </a:p>
        </p:txBody>
      </p:sp>
      <p:sp>
        <p:nvSpPr>
          <p:cNvPr id="21513" name="Rectangle 9"/>
          <p:cNvSpPr>
            <a:spLocks noChangeArrowheads="1"/>
          </p:cNvSpPr>
          <p:nvPr/>
        </p:nvSpPr>
        <p:spPr bwMode="auto">
          <a:xfrm>
            <a:off x="4870450" y="2022475"/>
            <a:ext cx="1474788"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latin typeface="Helvetica" pitchFamily="34" charset="0"/>
              </a:rPr>
              <a:t>网络</a:t>
            </a:r>
          </a:p>
        </p:txBody>
      </p:sp>
      <p:sp>
        <p:nvSpPr>
          <p:cNvPr id="21514" name="Rectangle 10"/>
          <p:cNvSpPr>
            <a:spLocks noChangeArrowheads="1"/>
          </p:cNvSpPr>
          <p:nvPr/>
        </p:nvSpPr>
        <p:spPr bwMode="auto">
          <a:xfrm>
            <a:off x="6327775" y="2022475"/>
            <a:ext cx="1731963"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latin typeface="Helvetica" pitchFamily="34" charset="0"/>
              </a:rPr>
              <a:t>主机</a:t>
            </a:r>
          </a:p>
        </p:txBody>
      </p:sp>
      <p:sp>
        <p:nvSpPr>
          <p:cNvPr id="21515" name="Rectangle 11"/>
          <p:cNvSpPr>
            <a:spLocks noChangeArrowheads="1"/>
          </p:cNvSpPr>
          <p:nvPr/>
        </p:nvSpPr>
        <p:spPr bwMode="auto">
          <a:xfrm>
            <a:off x="1084263" y="2622550"/>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10.2.1.1</a:t>
            </a:r>
          </a:p>
        </p:txBody>
      </p:sp>
      <p:sp>
        <p:nvSpPr>
          <p:cNvPr id="21516" name="Rectangle 12"/>
          <p:cNvSpPr>
            <a:spLocks noChangeArrowheads="1"/>
          </p:cNvSpPr>
          <p:nvPr/>
        </p:nvSpPr>
        <p:spPr bwMode="auto">
          <a:xfrm>
            <a:off x="1084263" y="3222625"/>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128.63.2.100</a:t>
            </a:r>
          </a:p>
        </p:txBody>
      </p:sp>
      <p:sp>
        <p:nvSpPr>
          <p:cNvPr id="21517" name="Rectangle 13"/>
          <p:cNvSpPr>
            <a:spLocks noChangeArrowheads="1"/>
          </p:cNvSpPr>
          <p:nvPr/>
        </p:nvSpPr>
        <p:spPr bwMode="auto">
          <a:xfrm>
            <a:off x="1084263" y="3822700"/>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201.222.5.64</a:t>
            </a:r>
          </a:p>
        </p:txBody>
      </p:sp>
      <p:sp>
        <p:nvSpPr>
          <p:cNvPr id="21518" name="Rectangle 14"/>
          <p:cNvSpPr>
            <a:spLocks noChangeArrowheads="1"/>
          </p:cNvSpPr>
          <p:nvPr/>
        </p:nvSpPr>
        <p:spPr bwMode="auto">
          <a:xfrm>
            <a:off x="1084263" y="4422775"/>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192.6.141.2</a:t>
            </a:r>
          </a:p>
        </p:txBody>
      </p:sp>
      <p:sp>
        <p:nvSpPr>
          <p:cNvPr id="21519" name="Rectangle 15"/>
          <p:cNvSpPr>
            <a:spLocks noChangeArrowheads="1"/>
          </p:cNvSpPr>
          <p:nvPr/>
        </p:nvSpPr>
        <p:spPr bwMode="auto">
          <a:xfrm>
            <a:off x="1084263" y="5022850"/>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130.113.64.16</a:t>
            </a:r>
          </a:p>
        </p:txBody>
      </p:sp>
      <p:sp>
        <p:nvSpPr>
          <p:cNvPr id="21520" name="Rectangle 16"/>
          <p:cNvSpPr>
            <a:spLocks noChangeArrowheads="1"/>
          </p:cNvSpPr>
          <p:nvPr/>
        </p:nvSpPr>
        <p:spPr bwMode="auto">
          <a:xfrm>
            <a:off x="1084263" y="5622925"/>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256.241.201.10</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476250"/>
            <a:ext cx="8131175" cy="1143000"/>
          </a:xfrm>
          <a:noFill/>
          <a:ln/>
          <a:effectLst>
            <a:outerShdw dist="35921" dir="2700000" algn="ctr" rotWithShape="0">
              <a:schemeClr val="bg2"/>
            </a:outerShdw>
          </a:effectLst>
        </p:spPr>
        <p:txBody>
          <a:bodyPr lIns="82153" tIns="41076" rIns="82153" bIns="41076" anchor="ctr"/>
          <a:lstStyle/>
          <a:p>
            <a:r>
              <a:rPr lang="en-US" altLang="zh-CN">
                <a:solidFill>
                  <a:schemeClr val="hlink"/>
                </a:solidFill>
              </a:rPr>
              <a:t>IP</a:t>
            </a:r>
            <a:r>
              <a:rPr lang="zh-CN" altLang="en-US">
                <a:solidFill>
                  <a:schemeClr val="hlink"/>
                </a:solidFill>
              </a:rPr>
              <a:t>地址分类练习</a:t>
            </a:r>
            <a:br>
              <a:rPr lang="zh-CN" altLang="en-US">
                <a:solidFill>
                  <a:schemeClr val="hlink"/>
                </a:solidFill>
              </a:rPr>
            </a:br>
            <a:r>
              <a:rPr lang="zh-CN" altLang="en-US">
                <a:solidFill>
                  <a:schemeClr val="hlink"/>
                </a:solidFill>
              </a:rPr>
              <a:t>（答案）</a:t>
            </a:r>
          </a:p>
        </p:txBody>
      </p:sp>
      <p:sp>
        <p:nvSpPr>
          <p:cNvPr id="23555" name="Rectangle 3"/>
          <p:cNvSpPr>
            <a:spLocks noChangeArrowheads="1"/>
          </p:cNvSpPr>
          <p:nvPr/>
        </p:nvSpPr>
        <p:spPr bwMode="auto">
          <a:xfrm>
            <a:off x="1036638" y="2073275"/>
            <a:ext cx="6929437" cy="4098925"/>
          </a:xfrm>
          <a:prstGeom prst="rect">
            <a:avLst/>
          </a:prstGeom>
          <a:solidFill>
            <a:srgbClr val="FFEFC2"/>
          </a:solidFill>
          <a:ln w="12700">
            <a:solidFill>
              <a:srgbClr val="000000"/>
            </a:solidFill>
            <a:miter lim="800000"/>
            <a:headEnd/>
            <a:tailEnd/>
          </a:ln>
          <a:effectLst/>
        </p:spPr>
        <p:txBody>
          <a:bodyPr lIns="1968371" tIns="0" rIns="1968371" bIns="0" anchor="ctr" anchorCtr="1">
            <a:spAutoFit/>
          </a:bodyPr>
          <a:lstStyle/>
          <a:p>
            <a:endParaRPr lang="zh-CN" altLang="en-US"/>
          </a:p>
        </p:txBody>
      </p:sp>
      <p:sp>
        <p:nvSpPr>
          <p:cNvPr id="23556" name="Rectangle 4"/>
          <p:cNvSpPr>
            <a:spLocks noChangeArrowheads="1"/>
          </p:cNvSpPr>
          <p:nvPr/>
        </p:nvSpPr>
        <p:spPr bwMode="auto">
          <a:xfrm>
            <a:off x="1035050" y="1951038"/>
            <a:ext cx="6929438" cy="585787"/>
          </a:xfrm>
          <a:prstGeom prst="rect">
            <a:avLst/>
          </a:prstGeom>
          <a:noFill/>
          <a:ln w="12700">
            <a:solidFill>
              <a:srgbClr val="000000"/>
            </a:solidFill>
            <a:miter lim="800000"/>
            <a:headEnd/>
            <a:tailEnd/>
          </a:ln>
          <a:effectLst/>
        </p:spPr>
        <p:txBody>
          <a:bodyPr lIns="1968371" tIns="0" rIns="1968371" bIns="0" anchor="ctr" anchorCtr="1">
            <a:spAutoFit/>
          </a:bodyPr>
          <a:lstStyle/>
          <a:p>
            <a:endParaRPr lang="zh-CN" altLang="en-US"/>
          </a:p>
        </p:txBody>
      </p:sp>
      <p:sp>
        <p:nvSpPr>
          <p:cNvPr id="23557" name="Freeform 5"/>
          <p:cNvSpPr>
            <a:spLocks/>
          </p:cNvSpPr>
          <p:nvPr/>
        </p:nvSpPr>
        <p:spPr bwMode="auto">
          <a:xfrm>
            <a:off x="7972425" y="1771650"/>
            <a:ext cx="173038" cy="4373563"/>
          </a:xfrm>
          <a:custGeom>
            <a:avLst/>
            <a:gdLst/>
            <a:ahLst/>
            <a:cxnLst>
              <a:cxn ang="0">
                <a:pos x="96" y="0"/>
              </a:cxn>
              <a:cxn ang="0">
                <a:pos x="96" y="0"/>
              </a:cxn>
              <a:cxn ang="0">
                <a:pos x="0" y="96"/>
              </a:cxn>
              <a:cxn ang="0">
                <a:pos x="0" y="2448"/>
              </a:cxn>
              <a:cxn ang="0">
                <a:pos x="96" y="2352"/>
              </a:cxn>
              <a:cxn ang="0">
                <a:pos x="96" y="0"/>
              </a:cxn>
            </a:cxnLst>
            <a:rect l="0" t="0" r="r" b="b"/>
            <a:pathLst>
              <a:path w="97" h="2449">
                <a:moveTo>
                  <a:pt x="96" y="0"/>
                </a:moveTo>
                <a:lnTo>
                  <a:pt x="96" y="0"/>
                </a:lnTo>
                <a:lnTo>
                  <a:pt x="0" y="96"/>
                </a:lnTo>
                <a:lnTo>
                  <a:pt x="0" y="2448"/>
                </a:lnTo>
                <a:lnTo>
                  <a:pt x="96" y="2352"/>
                </a:lnTo>
                <a:lnTo>
                  <a:pt x="96" y="0"/>
                </a:lnTo>
              </a:path>
            </a:pathLst>
          </a:custGeom>
          <a:solidFill>
            <a:srgbClr val="FFDA74"/>
          </a:solidFill>
          <a:ln w="12700" cap="rnd" cmpd="sng">
            <a:solidFill>
              <a:schemeClr val="tx1"/>
            </a:solidFill>
            <a:prstDash val="solid"/>
            <a:round/>
            <a:headEnd/>
            <a:tailEnd/>
          </a:ln>
          <a:effectLst/>
        </p:spPr>
        <p:txBody>
          <a:bodyPr lIns="1968371" tIns="0" rIns="1968371" bIns="0" anchor="ctr" anchorCtr="1">
            <a:spAutoFit/>
          </a:bodyPr>
          <a:lstStyle/>
          <a:p>
            <a:endParaRPr lang="zh-CN" altLang="en-US"/>
          </a:p>
        </p:txBody>
      </p:sp>
      <p:sp>
        <p:nvSpPr>
          <p:cNvPr id="23558" name="Freeform 6"/>
          <p:cNvSpPr>
            <a:spLocks/>
          </p:cNvSpPr>
          <p:nvPr/>
        </p:nvSpPr>
        <p:spPr bwMode="auto">
          <a:xfrm>
            <a:off x="1030288" y="1771650"/>
            <a:ext cx="7115175" cy="173038"/>
          </a:xfrm>
          <a:custGeom>
            <a:avLst/>
            <a:gdLst/>
            <a:ahLst/>
            <a:cxnLst>
              <a:cxn ang="0">
                <a:pos x="0" y="96"/>
              </a:cxn>
              <a:cxn ang="0">
                <a:pos x="96" y="0"/>
              </a:cxn>
              <a:cxn ang="0">
                <a:pos x="3984" y="0"/>
              </a:cxn>
              <a:cxn ang="0">
                <a:pos x="3888" y="96"/>
              </a:cxn>
              <a:cxn ang="0">
                <a:pos x="0" y="96"/>
              </a:cxn>
            </a:cxnLst>
            <a:rect l="0" t="0" r="r" b="b"/>
            <a:pathLst>
              <a:path w="3985" h="97">
                <a:moveTo>
                  <a:pt x="0" y="96"/>
                </a:moveTo>
                <a:lnTo>
                  <a:pt x="96" y="0"/>
                </a:lnTo>
                <a:lnTo>
                  <a:pt x="3984" y="0"/>
                </a:lnTo>
                <a:lnTo>
                  <a:pt x="3888" y="96"/>
                </a:lnTo>
                <a:lnTo>
                  <a:pt x="0" y="96"/>
                </a:lnTo>
              </a:path>
            </a:pathLst>
          </a:custGeom>
          <a:solidFill>
            <a:srgbClr val="FFDA74"/>
          </a:solidFill>
          <a:ln w="12700" cap="rnd" cmpd="sng">
            <a:solidFill>
              <a:schemeClr val="tx1"/>
            </a:solidFill>
            <a:prstDash val="solid"/>
            <a:round/>
            <a:headEnd/>
            <a:tailEnd/>
          </a:ln>
          <a:effectLst/>
        </p:spPr>
        <p:txBody>
          <a:bodyPr lIns="1968371" tIns="0" rIns="1968371" bIns="0" anchor="ctr" anchorCtr="1">
            <a:spAutoFit/>
          </a:bodyPr>
          <a:lstStyle/>
          <a:p>
            <a:endParaRPr lang="zh-CN" altLang="en-US"/>
          </a:p>
        </p:txBody>
      </p:sp>
      <p:sp>
        <p:nvSpPr>
          <p:cNvPr id="23559" name="Rectangle 7"/>
          <p:cNvSpPr>
            <a:spLocks noChangeArrowheads="1"/>
          </p:cNvSpPr>
          <p:nvPr/>
        </p:nvSpPr>
        <p:spPr bwMode="auto">
          <a:xfrm>
            <a:off x="1293813" y="2132013"/>
            <a:ext cx="10668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zh-CN" altLang="en-US" b="1">
                <a:solidFill>
                  <a:srgbClr val="FF0000"/>
                </a:solidFill>
                <a:latin typeface="Helvetica" pitchFamily="34" charset="0"/>
              </a:rPr>
              <a:t>地址</a:t>
            </a:r>
          </a:p>
        </p:txBody>
      </p:sp>
      <p:sp>
        <p:nvSpPr>
          <p:cNvPr id="23560" name="Rectangle 8"/>
          <p:cNvSpPr>
            <a:spLocks noChangeArrowheads="1"/>
          </p:cNvSpPr>
          <p:nvPr/>
        </p:nvSpPr>
        <p:spPr bwMode="auto">
          <a:xfrm>
            <a:off x="3073400" y="2144713"/>
            <a:ext cx="1676400" cy="260350"/>
          </a:xfrm>
          <a:prstGeom prst="rect">
            <a:avLst/>
          </a:prstGeom>
          <a:noFill/>
          <a:ln w="9525">
            <a:noFill/>
            <a:miter lim="800000"/>
            <a:headEnd/>
            <a:tailEnd/>
          </a:ln>
          <a:effectLst/>
        </p:spPr>
        <p:txBody>
          <a:bodyPr lIns="0" tIns="0" rIns="0" bIns="0" anchor="ctr" anchorCtr="1">
            <a:spAutoFit/>
          </a:bodyPr>
          <a:lstStyle/>
          <a:p>
            <a:pPr algn="ctr" defTabSz="1028700" eaLnBrk="0" hangingPunct="0">
              <a:lnSpc>
                <a:spcPct val="95000"/>
              </a:lnSpc>
              <a:spcBef>
                <a:spcPct val="50000"/>
              </a:spcBef>
            </a:pPr>
            <a:r>
              <a:rPr lang="zh-CN" altLang="en-US" b="1">
                <a:solidFill>
                  <a:srgbClr val="FF0000"/>
                </a:solidFill>
                <a:latin typeface="Helvetica" pitchFamily="34" charset="0"/>
              </a:rPr>
              <a:t>类别</a:t>
            </a:r>
          </a:p>
        </p:txBody>
      </p:sp>
      <p:sp>
        <p:nvSpPr>
          <p:cNvPr id="23561" name="Rectangle 9"/>
          <p:cNvSpPr>
            <a:spLocks noChangeArrowheads="1"/>
          </p:cNvSpPr>
          <p:nvPr/>
        </p:nvSpPr>
        <p:spPr bwMode="auto">
          <a:xfrm>
            <a:off x="4953000" y="2144713"/>
            <a:ext cx="11430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solidFill>
                  <a:srgbClr val="FF0000"/>
                </a:solidFill>
                <a:latin typeface="Helvetica" pitchFamily="34" charset="0"/>
              </a:rPr>
              <a:t>网络</a:t>
            </a:r>
          </a:p>
        </p:txBody>
      </p:sp>
      <p:sp>
        <p:nvSpPr>
          <p:cNvPr id="23562" name="Rectangle 10"/>
          <p:cNvSpPr>
            <a:spLocks noChangeArrowheads="1"/>
          </p:cNvSpPr>
          <p:nvPr/>
        </p:nvSpPr>
        <p:spPr bwMode="auto">
          <a:xfrm>
            <a:off x="6675438" y="2144713"/>
            <a:ext cx="12954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zh-CN" altLang="en-US" b="1">
                <a:solidFill>
                  <a:srgbClr val="FF0000"/>
                </a:solidFill>
                <a:latin typeface="Helvetica" pitchFamily="34" charset="0"/>
              </a:rPr>
              <a:t>主机</a:t>
            </a:r>
          </a:p>
        </p:txBody>
      </p:sp>
      <p:sp>
        <p:nvSpPr>
          <p:cNvPr id="23563" name="Rectangle 11"/>
          <p:cNvSpPr>
            <a:spLocks noChangeArrowheads="1"/>
          </p:cNvSpPr>
          <p:nvPr/>
        </p:nvSpPr>
        <p:spPr bwMode="auto">
          <a:xfrm>
            <a:off x="1293813" y="2787650"/>
            <a:ext cx="19050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10.2.1.1</a:t>
            </a:r>
          </a:p>
        </p:txBody>
      </p:sp>
      <p:sp>
        <p:nvSpPr>
          <p:cNvPr id="23564" name="Rectangle 12"/>
          <p:cNvSpPr>
            <a:spLocks noChangeArrowheads="1"/>
          </p:cNvSpPr>
          <p:nvPr/>
        </p:nvSpPr>
        <p:spPr bwMode="auto">
          <a:xfrm>
            <a:off x="1293813" y="3321050"/>
            <a:ext cx="16002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128.63.2.100</a:t>
            </a:r>
          </a:p>
        </p:txBody>
      </p:sp>
      <p:sp>
        <p:nvSpPr>
          <p:cNvPr id="23565" name="Rectangle 13"/>
          <p:cNvSpPr>
            <a:spLocks noChangeArrowheads="1"/>
          </p:cNvSpPr>
          <p:nvPr/>
        </p:nvSpPr>
        <p:spPr bwMode="auto">
          <a:xfrm>
            <a:off x="1293813" y="3854450"/>
            <a:ext cx="2135187"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201.222.5.64</a:t>
            </a:r>
          </a:p>
        </p:txBody>
      </p:sp>
      <p:sp>
        <p:nvSpPr>
          <p:cNvPr id="23566" name="Rectangle 14"/>
          <p:cNvSpPr>
            <a:spLocks noChangeArrowheads="1"/>
          </p:cNvSpPr>
          <p:nvPr/>
        </p:nvSpPr>
        <p:spPr bwMode="auto">
          <a:xfrm>
            <a:off x="1293813" y="4464050"/>
            <a:ext cx="1677987"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192.6.141.2</a:t>
            </a:r>
          </a:p>
        </p:txBody>
      </p:sp>
      <p:sp>
        <p:nvSpPr>
          <p:cNvPr id="23567" name="Rectangle 15"/>
          <p:cNvSpPr>
            <a:spLocks noChangeArrowheads="1"/>
          </p:cNvSpPr>
          <p:nvPr/>
        </p:nvSpPr>
        <p:spPr bwMode="auto">
          <a:xfrm>
            <a:off x="1293813" y="4921250"/>
            <a:ext cx="1754187"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130.113.64.16</a:t>
            </a:r>
          </a:p>
        </p:txBody>
      </p:sp>
      <p:sp>
        <p:nvSpPr>
          <p:cNvPr id="23568" name="Rectangle 16"/>
          <p:cNvSpPr>
            <a:spLocks noChangeArrowheads="1"/>
          </p:cNvSpPr>
          <p:nvPr/>
        </p:nvSpPr>
        <p:spPr bwMode="auto">
          <a:xfrm>
            <a:off x="1293813" y="5607050"/>
            <a:ext cx="1831975"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256.241.201.10</a:t>
            </a:r>
          </a:p>
        </p:txBody>
      </p:sp>
      <p:sp>
        <p:nvSpPr>
          <p:cNvPr id="23569" name="Rectangle 17"/>
          <p:cNvSpPr>
            <a:spLocks noChangeArrowheads="1"/>
          </p:cNvSpPr>
          <p:nvPr/>
        </p:nvSpPr>
        <p:spPr bwMode="auto">
          <a:xfrm>
            <a:off x="3505200" y="2787650"/>
            <a:ext cx="6858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A</a:t>
            </a:r>
          </a:p>
        </p:txBody>
      </p:sp>
      <p:sp>
        <p:nvSpPr>
          <p:cNvPr id="23570" name="Rectangle 18"/>
          <p:cNvSpPr>
            <a:spLocks noChangeArrowheads="1"/>
          </p:cNvSpPr>
          <p:nvPr/>
        </p:nvSpPr>
        <p:spPr bwMode="auto">
          <a:xfrm>
            <a:off x="3352800" y="3321050"/>
            <a:ext cx="9906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B</a:t>
            </a:r>
          </a:p>
        </p:txBody>
      </p:sp>
      <p:sp>
        <p:nvSpPr>
          <p:cNvPr id="23571" name="Rectangle 19"/>
          <p:cNvSpPr>
            <a:spLocks noChangeArrowheads="1"/>
          </p:cNvSpPr>
          <p:nvPr/>
        </p:nvSpPr>
        <p:spPr bwMode="auto">
          <a:xfrm>
            <a:off x="3429000" y="3854450"/>
            <a:ext cx="8382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C</a:t>
            </a:r>
          </a:p>
        </p:txBody>
      </p:sp>
      <p:sp>
        <p:nvSpPr>
          <p:cNvPr id="23572" name="Rectangle 20"/>
          <p:cNvSpPr>
            <a:spLocks noChangeArrowheads="1"/>
          </p:cNvSpPr>
          <p:nvPr/>
        </p:nvSpPr>
        <p:spPr bwMode="auto">
          <a:xfrm>
            <a:off x="3429000" y="4464050"/>
            <a:ext cx="8382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C</a:t>
            </a:r>
          </a:p>
        </p:txBody>
      </p:sp>
      <p:sp>
        <p:nvSpPr>
          <p:cNvPr id="23573" name="Rectangle 21"/>
          <p:cNvSpPr>
            <a:spLocks noChangeArrowheads="1"/>
          </p:cNvSpPr>
          <p:nvPr/>
        </p:nvSpPr>
        <p:spPr bwMode="auto">
          <a:xfrm>
            <a:off x="3429000" y="4921250"/>
            <a:ext cx="8382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B</a:t>
            </a:r>
          </a:p>
        </p:txBody>
      </p:sp>
      <p:sp>
        <p:nvSpPr>
          <p:cNvPr id="23574" name="Rectangle 22"/>
          <p:cNvSpPr>
            <a:spLocks noChangeArrowheads="1"/>
          </p:cNvSpPr>
          <p:nvPr/>
        </p:nvSpPr>
        <p:spPr bwMode="auto">
          <a:xfrm>
            <a:off x="2971800" y="5607050"/>
            <a:ext cx="16764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Nonexistent</a:t>
            </a:r>
          </a:p>
        </p:txBody>
      </p:sp>
      <p:sp>
        <p:nvSpPr>
          <p:cNvPr id="23575" name="Rectangle 23"/>
          <p:cNvSpPr>
            <a:spLocks noChangeArrowheads="1"/>
          </p:cNvSpPr>
          <p:nvPr/>
        </p:nvSpPr>
        <p:spPr bwMode="auto">
          <a:xfrm>
            <a:off x="4953000" y="2787650"/>
            <a:ext cx="15240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10.0.0.0</a:t>
            </a:r>
          </a:p>
        </p:txBody>
      </p:sp>
      <p:sp>
        <p:nvSpPr>
          <p:cNvPr id="23576" name="Rectangle 24"/>
          <p:cNvSpPr>
            <a:spLocks noChangeArrowheads="1"/>
          </p:cNvSpPr>
          <p:nvPr/>
        </p:nvSpPr>
        <p:spPr bwMode="auto">
          <a:xfrm>
            <a:off x="4953000" y="3321050"/>
            <a:ext cx="12954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128.63.0.0</a:t>
            </a:r>
          </a:p>
        </p:txBody>
      </p:sp>
      <p:sp>
        <p:nvSpPr>
          <p:cNvPr id="23577" name="Rectangle 25"/>
          <p:cNvSpPr>
            <a:spLocks noChangeArrowheads="1"/>
          </p:cNvSpPr>
          <p:nvPr/>
        </p:nvSpPr>
        <p:spPr bwMode="auto">
          <a:xfrm>
            <a:off x="4953000" y="3854450"/>
            <a:ext cx="14732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201.222.5.0</a:t>
            </a:r>
          </a:p>
        </p:txBody>
      </p:sp>
      <p:sp>
        <p:nvSpPr>
          <p:cNvPr id="23578" name="Rectangle 26"/>
          <p:cNvSpPr>
            <a:spLocks noChangeArrowheads="1"/>
          </p:cNvSpPr>
          <p:nvPr/>
        </p:nvSpPr>
        <p:spPr bwMode="auto">
          <a:xfrm>
            <a:off x="4953000" y="4464050"/>
            <a:ext cx="16256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192.6.141.0</a:t>
            </a:r>
          </a:p>
        </p:txBody>
      </p:sp>
      <p:sp>
        <p:nvSpPr>
          <p:cNvPr id="23579" name="Rectangle 27"/>
          <p:cNvSpPr>
            <a:spLocks noChangeArrowheads="1"/>
          </p:cNvSpPr>
          <p:nvPr/>
        </p:nvSpPr>
        <p:spPr bwMode="auto">
          <a:xfrm>
            <a:off x="4953000" y="4921250"/>
            <a:ext cx="17526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130.113.0.0</a:t>
            </a:r>
          </a:p>
        </p:txBody>
      </p:sp>
      <p:sp>
        <p:nvSpPr>
          <p:cNvPr id="23580" name="Rectangle 28"/>
          <p:cNvSpPr>
            <a:spLocks noChangeArrowheads="1"/>
          </p:cNvSpPr>
          <p:nvPr/>
        </p:nvSpPr>
        <p:spPr bwMode="auto">
          <a:xfrm>
            <a:off x="6675438" y="2787650"/>
            <a:ext cx="10668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0.2.1.1</a:t>
            </a:r>
          </a:p>
        </p:txBody>
      </p:sp>
      <p:sp>
        <p:nvSpPr>
          <p:cNvPr id="23581" name="Rectangle 29"/>
          <p:cNvSpPr>
            <a:spLocks noChangeArrowheads="1"/>
          </p:cNvSpPr>
          <p:nvPr/>
        </p:nvSpPr>
        <p:spPr bwMode="auto">
          <a:xfrm>
            <a:off x="6675438" y="3321050"/>
            <a:ext cx="1706562"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0.0.2.100</a:t>
            </a:r>
          </a:p>
        </p:txBody>
      </p:sp>
      <p:sp>
        <p:nvSpPr>
          <p:cNvPr id="23582" name="Rectangle 30"/>
          <p:cNvSpPr>
            <a:spLocks noChangeArrowheads="1"/>
          </p:cNvSpPr>
          <p:nvPr/>
        </p:nvSpPr>
        <p:spPr bwMode="auto">
          <a:xfrm>
            <a:off x="6675438" y="3854450"/>
            <a:ext cx="11430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0.0.0.64</a:t>
            </a:r>
          </a:p>
        </p:txBody>
      </p:sp>
      <p:sp>
        <p:nvSpPr>
          <p:cNvPr id="23583" name="Rectangle 31"/>
          <p:cNvSpPr>
            <a:spLocks noChangeArrowheads="1"/>
          </p:cNvSpPr>
          <p:nvPr/>
        </p:nvSpPr>
        <p:spPr bwMode="auto">
          <a:xfrm>
            <a:off x="6675438" y="4464050"/>
            <a:ext cx="1249362"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0.0.0.2</a:t>
            </a:r>
          </a:p>
        </p:txBody>
      </p:sp>
      <p:sp>
        <p:nvSpPr>
          <p:cNvPr id="23584" name="Rectangle 32"/>
          <p:cNvSpPr>
            <a:spLocks noChangeArrowheads="1"/>
          </p:cNvSpPr>
          <p:nvPr/>
        </p:nvSpPr>
        <p:spPr bwMode="auto">
          <a:xfrm>
            <a:off x="6675438" y="4921250"/>
            <a:ext cx="1706562"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0.0.64.16</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00113" y="260350"/>
            <a:ext cx="7793037" cy="1462088"/>
          </a:xfrm>
        </p:spPr>
        <p:txBody>
          <a:bodyPr/>
          <a:lstStyle/>
          <a:p>
            <a:r>
              <a:rPr lang="zh-CN" altLang="en-US">
                <a:solidFill>
                  <a:schemeClr val="hlink"/>
                </a:solidFill>
              </a:rPr>
              <a:t>保留</a:t>
            </a:r>
            <a:r>
              <a:rPr lang="en-US" altLang="zh-CN">
                <a:solidFill>
                  <a:schemeClr val="hlink"/>
                </a:solidFill>
              </a:rPr>
              <a:t>IP</a:t>
            </a:r>
            <a:r>
              <a:rPr lang="zh-CN" altLang="en-US">
                <a:solidFill>
                  <a:schemeClr val="hlink"/>
                </a:solidFill>
              </a:rPr>
              <a:t>地址</a:t>
            </a:r>
          </a:p>
        </p:txBody>
      </p:sp>
      <p:sp>
        <p:nvSpPr>
          <p:cNvPr id="25603" name="Rectangle 3"/>
          <p:cNvSpPr>
            <a:spLocks noGrp="1" noChangeArrowheads="1"/>
          </p:cNvSpPr>
          <p:nvPr>
            <p:ph type="body" idx="1"/>
          </p:nvPr>
        </p:nvSpPr>
        <p:spPr>
          <a:xfrm>
            <a:off x="1042988" y="1916113"/>
            <a:ext cx="7772400" cy="4090987"/>
          </a:xfrm>
        </p:spPr>
        <p:txBody>
          <a:bodyPr/>
          <a:lstStyle/>
          <a:p>
            <a:pPr>
              <a:lnSpc>
                <a:spcPct val="85000"/>
              </a:lnSpc>
            </a:pPr>
            <a:r>
              <a:rPr lang="zh-CN" altLang="en-US" sz="2800">
                <a:solidFill>
                  <a:srgbClr val="FF0000"/>
                </a:solidFill>
              </a:rPr>
              <a:t>网络地址</a:t>
            </a:r>
          </a:p>
          <a:p>
            <a:pPr lvl="2">
              <a:lnSpc>
                <a:spcPct val="85000"/>
              </a:lnSpc>
            </a:pPr>
            <a:r>
              <a:rPr lang="zh-CN" altLang="en-US" sz="2200"/>
              <a:t>主机标识位全部为零的地址从不分配给单个主机，而是作为网络本身的标识。</a:t>
            </a:r>
          </a:p>
          <a:p>
            <a:pPr lvl="2">
              <a:lnSpc>
                <a:spcPct val="85000"/>
              </a:lnSpc>
            </a:pPr>
            <a:r>
              <a:rPr lang="zh-CN" altLang="en-US" sz="2200"/>
              <a:t>例如：主机 </a:t>
            </a:r>
            <a:r>
              <a:rPr lang="en-US" altLang="zh-CN" sz="2200"/>
              <a:t>212. 111. 44. 136</a:t>
            </a:r>
            <a:r>
              <a:rPr lang="zh-CN" altLang="en-US" sz="2200"/>
              <a:t>所在网络的网络地址为 </a:t>
            </a:r>
            <a:r>
              <a:rPr lang="en-US" altLang="zh-CN" sz="2200"/>
              <a:t>212. 111. 44. 0</a:t>
            </a:r>
            <a:r>
              <a:rPr lang="zh-CN" altLang="en-US" sz="2200"/>
              <a:t>。</a:t>
            </a:r>
          </a:p>
          <a:p>
            <a:pPr>
              <a:lnSpc>
                <a:spcPct val="85000"/>
              </a:lnSpc>
            </a:pPr>
            <a:r>
              <a:rPr lang="zh-CN" altLang="en-US" sz="2800">
                <a:solidFill>
                  <a:srgbClr val="FF0000"/>
                </a:solidFill>
              </a:rPr>
              <a:t>直接广播地址</a:t>
            </a:r>
          </a:p>
          <a:p>
            <a:pPr lvl="2">
              <a:lnSpc>
                <a:spcPct val="85000"/>
              </a:lnSpc>
            </a:pPr>
            <a:r>
              <a:rPr lang="zh-CN" altLang="en-US" sz="2200"/>
              <a:t>主机标识位全部为壹的地址从不分配给单个主机，而是作为同网络的广播地址。</a:t>
            </a:r>
          </a:p>
          <a:p>
            <a:pPr lvl="2">
              <a:lnSpc>
                <a:spcPct val="85000"/>
              </a:lnSpc>
            </a:pPr>
            <a:r>
              <a:rPr lang="zh-CN" altLang="en-US" sz="2200"/>
              <a:t>例如：主机 </a:t>
            </a:r>
            <a:r>
              <a:rPr lang="en-US" altLang="zh-CN" sz="2200"/>
              <a:t>212. 111. 44. 136</a:t>
            </a:r>
            <a:r>
              <a:rPr lang="zh-CN" altLang="en-US" sz="2200"/>
              <a:t>所在网络的广播地址为 </a:t>
            </a:r>
            <a:r>
              <a:rPr lang="en-US" altLang="zh-CN" sz="2200"/>
              <a:t>212. 111. 44. 255</a:t>
            </a:r>
            <a:r>
              <a:rPr lang="zh-CN" altLang="en-US" sz="2200"/>
              <a:t>。</a:t>
            </a:r>
          </a:p>
          <a:p>
            <a:pPr>
              <a:lnSpc>
                <a:spcPct val="85000"/>
              </a:lnSpc>
            </a:pPr>
            <a:r>
              <a:rPr lang="zh-CN" altLang="en-US" sz="2800">
                <a:solidFill>
                  <a:srgbClr val="FF0000"/>
                </a:solidFill>
              </a:rPr>
              <a:t>有限广播地址 </a:t>
            </a:r>
            <a:r>
              <a:rPr lang="en-US" altLang="zh-CN" sz="2800">
                <a:solidFill>
                  <a:srgbClr val="FF0000"/>
                </a:solidFill>
              </a:rPr>
              <a:t>(255. 255. 255. 255) </a:t>
            </a:r>
          </a:p>
          <a:p>
            <a:pPr lvl="2">
              <a:lnSpc>
                <a:spcPct val="85000"/>
              </a:lnSpc>
            </a:pPr>
            <a:r>
              <a:rPr lang="zh-CN" altLang="en-US" sz="2200"/>
              <a:t>在未知本网情况下用于本网广播。</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solidFill>
                  <a:schemeClr val="hlink"/>
                </a:solidFill>
              </a:rPr>
              <a:t>公共地址和私有地址</a:t>
            </a:r>
          </a:p>
        </p:txBody>
      </p:sp>
      <p:sp>
        <p:nvSpPr>
          <p:cNvPr id="26627" name="Rectangle 3"/>
          <p:cNvSpPr>
            <a:spLocks noGrp="1" noChangeArrowheads="1"/>
          </p:cNvSpPr>
          <p:nvPr>
            <p:ph type="body" idx="1"/>
          </p:nvPr>
        </p:nvSpPr>
        <p:spPr>
          <a:xfrm>
            <a:off x="900113" y="2017713"/>
            <a:ext cx="8054975" cy="4056062"/>
          </a:xfrm>
        </p:spPr>
        <p:txBody>
          <a:bodyPr/>
          <a:lstStyle/>
          <a:p>
            <a:r>
              <a:rPr lang="zh-CN" altLang="en-US">
                <a:solidFill>
                  <a:srgbClr val="0000FF"/>
                </a:solidFill>
              </a:rPr>
              <a:t>计算机要通讯必须有</a:t>
            </a:r>
            <a:r>
              <a:rPr lang="en-US" altLang="zh-CN">
                <a:solidFill>
                  <a:srgbClr val="0000FF"/>
                </a:solidFill>
              </a:rPr>
              <a:t>IP</a:t>
            </a:r>
            <a:r>
              <a:rPr lang="zh-CN" altLang="en-US">
                <a:solidFill>
                  <a:srgbClr val="0000FF"/>
                </a:solidFill>
              </a:rPr>
              <a:t>地址；</a:t>
            </a:r>
          </a:p>
          <a:p>
            <a:r>
              <a:rPr lang="zh-CN" altLang="en-US">
                <a:solidFill>
                  <a:srgbClr val="0000FF"/>
                </a:solidFill>
              </a:rPr>
              <a:t>公共地址是指在</a:t>
            </a:r>
            <a:r>
              <a:rPr lang="en-US" altLang="zh-CN">
                <a:solidFill>
                  <a:srgbClr val="0000FF"/>
                </a:solidFill>
              </a:rPr>
              <a:t>Internet</a:t>
            </a:r>
            <a:r>
              <a:rPr lang="zh-CN" altLang="en-US">
                <a:solidFill>
                  <a:srgbClr val="0000FF"/>
                </a:solidFill>
              </a:rPr>
              <a:t>上通讯的地址；</a:t>
            </a:r>
          </a:p>
          <a:p>
            <a:r>
              <a:rPr lang="zh-CN" altLang="en-US">
                <a:solidFill>
                  <a:srgbClr val="0000FF"/>
                </a:solidFill>
              </a:rPr>
              <a:t>私有地址不可以在</a:t>
            </a:r>
            <a:r>
              <a:rPr lang="en-US" altLang="zh-CN">
                <a:solidFill>
                  <a:srgbClr val="0000FF"/>
                </a:solidFill>
              </a:rPr>
              <a:t>Internet</a:t>
            </a:r>
            <a:r>
              <a:rPr lang="zh-CN" altLang="en-US">
                <a:solidFill>
                  <a:srgbClr val="0000FF"/>
                </a:solidFill>
              </a:rPr>
              <a:t>上通讯，可以用于局域网；</a:t>
            </a:r>
          </a:p>
          <a:p>
            <a:r>
              <a:rPr lang="zh-CN" altLang="en-US">
                <a:solidFill>
                  <a:srgbClr val="0000FF"/>
                </a:solidFill>
              </a:rPr>
              <a:t>为了解决公共地址不足的现状，路由器之间的背靠背连接可以使用私有地址。</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solidFill>
                  <a:schemeClr val="hlink"/>
                </a:solidFill>
              </a:rPr>
              <a:t>私有地址</a:t>
            </a:r>
          </a:p>
        </p:txBody>
      </p:sp>
      <p:graphicFrame>
        <p:nvGraphicFramePr>
          <p:cNvPr id="27651" name="Group 3"/>
          <p:cNvGraphicFramePr>
            <a:graphicFrameLocks noGrp="1"/>
          </p:cNvGraphicFramePr>
          <p:nvPr>
            <p:ph idx="1"/>
          </p:nvPr>
        </p:nvGraphicFramePr>
        <p:xfrm>
          <a:off x="1182688" y="2017713"/>
          <a:ext cx="7772400" cy="3698875"/>
        </p:xfrm>
        <a:graphic>
          <a:graphicData uri="http://schemas.openxmlformats.org/drawingml/2006/table">
            <a:tbl>
              <a:tblPr/>
              <a:tblGrid>
                <a:gridCol w="1030287"/>
                <a:gridCol w="1292225"/>
                <a:gridCol w="5449888"/>
              </a:tblGrid>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类别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地址块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地址范围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7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10.0.0.0---10.255.255.255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172.16.0.0—172.31.255.255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7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192.168.0.0---192.168.255.255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solidFill>
                  <a:schemeClr val="hlink"/>
                </a:solidFill>
              </a:rPr>
              <a:t>IPv4 </a:t>
            </a:r>
            <a:r>
              <a:rPr lang="zh-CN" altLang="en-US">
                <a:solidFill>
                  <a:schemeClr val="hlink"/>
                </a:solidFill>
              </a:rPr>
              <a:t>的特性</a:t>
            </a:r>
          </a:p>
        </p:txBody>
      </p:sp>
      <p:sp>
        <p:nvSpPr>
          <p:cNvPr id="28675" name="Rectangle 3"/>
          <p:cNvSpPr>
            <a:spLocks noGrp="1" noChangeArrowheads="1"/>
          </p:cNvSpPr>
          <p:nvPr>
            <p:ph type="body" idx="1"/>
          </p:nvPr>
        </p:nvSpPr>
        <p:spPr>
          <a:xfrm>
            <a:off x="971550" y="1916113"/>
            <a:ext cx="7772400" cy="4114800"/>
          </a:xfrm>
        </p:spPr>
        <p:txBody>
          <a:bodyPr/>
          <a:lstStyle/>
          <a:p>
            <a:r>
              <a:rPr lang="zh-CN" altLang="en-US" sz="2800"/>
              <a:t>提供全网络统一、有效的地址模式</a:t>
            </a:r>
          </a:p>
          <a:p>
            <a:pPr lvl="2"/>
            <a:r>
              <a:rPr lang="zh-CN" altLang="en-US" sz="2800"/>
              <a:t>屏蔽不同物理网络的地址差异</a:t>
            </a:r>
          </a:p>
          <a:p>
            <a:pPr lvl="2"/>
            <a:r>
              <a:rPr lang="zh-CN" altLang="en-US" sz="2800"/>
              <a:t>为</a:t>
            </a:r>
            <a:r>
              <a:rPr lang="en-US" altLang="zh-CN" sz="2800"/>
              <a:t>IP</a:t>
            </a:r>
            <a:r>
              <a:rPr lang="zh-CN" altLang="en-US" sz="2800"/>
              <a:t>层的</a:t>
            </a:r>
            <a:r>
              <a:rPr lang="zh-CN" altLang="en-US" sz="2800">
                <a:latin typeface="Arial"/>
              </a:rPr>
              <a:t>“</a:t>
            </a:r>
            <a:r>
              <a:rPr lang="zh-CN" altLang="en-US" sz="2800"/>
              <a:t>尽力传递</a:t>
            </a:r>
            <a:r>
              <a:rPr lang="zh-CN" altLang="en-US" sz="2800">
                <a:latin typeface="Arial"/>
              </a:rPr>
              <a:t>”</a:t>
            </a:r>
            <a:r>
              <a:rPr lang="zh-CN" altLang="en-US" sz="2800"/>
              <a:t>提供基础</a:t>
            </a:r>
          </a:p>
          <a:p>
            <a:r>
              <a:rPr lang="zh-CN" altLang="en-US" sz="2800"/>
              <a:t>地址结构对应的网络层次结构</a:t>
            </a:r>
          </a:p>
          <a:p>
            <a:r>
              <a:rPr lang="zh-CN" altLang="en-US" sz="2800"/>
              <a:t>用</a:t>
            </a:r>
            <a:r>
              <a:rPr lang="en-US" altLang="zh-CN" sz="2800"/>
              <a:t>IPv4</a:t>
            </a:r>
            <a:r>
              <a:rPr lang="zh-CN" altLang="en-US" sz="2800"/>
              <a:t>的编码方式总共有</a:t>
            </a:r>
            <a:r>
              <a:rPr lang="en-US" altLang="zh-CN" sz="2800"/>
              <a:t>IP</a:t>
            </a:r>
            <a:r>
              <a:rPr lang="zh-CN" altLang="en-US" sz="2800"/>
              <a:t>地址</a:t>
            </a:r>
            <a:r>
              <a:rPr lang="en-US" altLang="zh-CN" sz="2800"/>
              <a:t>2</a:t>
            </a:r>
            <a:r>
              <a:rPr lang="en-US" altLang="zh-CN" sz="2800" baseline="30000"/>
              <a:t>32</a:t>
            </a:r>
            <a:r>
              <a:rPr lang="zh-CN" altLang="en-US" sz="2800"/>
              <a:t>个（</a:t>
            </a:r>
            <a:r>
              <a:rPr lang="en-US" altLang="zh-CN" sz="2800"/>
              <a:t>4294967296</a:t>
            </a:r>
            <a:r>
              <a:rPr lang="zh-CN" altLang="en-US" sz="2800"/>
              <a:t>），而可以在</a:t>
            </a:r>
            <a:r>
              <a:rPr lang="en-US" altLang="zh-CN" sz="2800"/>
              <a:t>Internet</a:t>
            </a:r>
            <a:r>
              <a:rPr lang="zh-CN" altLang="en-US" sz="2800"/>
              <a:t>上使用的地址只有大约</a:t>
            </a:r>
            <a:r>
              <a:rPr lang="en-US" altLang="zh-CN" sz="2800"/>
              <a:t>30</a:t>
            </a:r>
            <a:r>
              <a:rPr lang="zh-CN" altLang="en-US" sz="2800"/>
              <a:t>亿个左右</a:t>
            </a:r>
          </a:p>
          <a:p>
            <a:r>
              <a:rPr lang="zh-CN" altLang="en-US" sz="2800"/>
              <a:t>由于中国互联网发展比较晚所以一般使用的是</a:t>
            </a:r>
            <a:r>
              <a:rPr lang="en-US" altLang="zh-CN" sz="2800"/>
              <a:t>C</a:t>
            </a:r>
            <a:r>
              <a:rPr lang="zh-CN" altLang="en-US" sz="2800"/>
              <a:t>类地址。</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关于子网掩码</a:t>
            </a:r>
          </a:p>
        </p:txBody>
      </p:sp>
      <p:sp>
        <p:nvSpPr>
          <p:cNvPr id="29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t> </a:t>
            </a:r>
            <a:r>
              <a:rPr lang="en-US" altLang="zh-CN">
                <a:solidFill>
                  <a:schemeClr val="hlink"/>
                </a:solidFill>
              </a:rPr>
              <a:t>IP</a:t>
            </a:r>
            <a:r>
              <a:rPr lang="zh-CN" altLang="en-US">
                <a:solidFill>
                  <a:schemeClr val="hlink"/>
                </a:solidFill>
              </a:rPr>
              <a:t>地址</a:t>
            </a:r>
          </a:p>
        </p:txBody>
      </p:sp>
      <p:sp>
        <p:nvSpPr>
          <p:cNvPr id="4099" name="Rectangle 3"/>
          <p:cNvSpPr>
            <a:spLocks noGrp="1" noChangeArrowheads="1"/>
          </p:cNvSpPr>
          <p:nvPr>
            <p:ph type="body" idx="1"/>
          </p:nvPr>
        </p:nvSpPr>
        <p:spPr>
          <a:xfrm>
            <a:off x="468313" y="1989138"/>
            <a:ext cx="8270875" cy="4114800"/>
          </a:xfrm>
        </p:spPr>
        <p:txBody>
          <a:bodyPr/>
          <a:lstStyle/>
          <a:p>
            <a:pPr>
              <a:lnSpc>
                <a:spcPct val="80000"/>
              </a:lnSpc>
            </a:pPr>
            <a:r>
              <a:rPr lang="en-US" altLang="zh-CN" sz="2800"/>
              <a:t>IP</a:t>
            </a:r>
            <a:r>
              <a:rPr lang="zh-CN" altLang="en-US" sz="2800"/>
              <a:t>地址是主机在</a:t>
            </a:r>
            <a:r>
              <a:rPr lang="en-US" altLang="zh-CN" sz="2800"/>
              <a:t>Internet</a:t>
            </a:r>
            <a:r>
              <a:rPr lang="zh-CN" altLang="en-US" sz="2800"/>
              <a:t>上的门牌号码；</a:t>
            </a:r>
          </a:p>
          <a:p>
            <a:pPr>
              <a:lnSpc>
                <a:spcPct val="80000"/>
              </a:lnSpc>
            </a:pPr>
            <a:r>
              <a:rPr lang="zh-CN" altLang="en-US" sz="2800"/>
              <a:t>一台主机的</a:t>
            </a:r>
            <a:r>
              <a:rPr lang="en-US" altLang="zh-CN" sz="2800"/>
              <a:t>IP</a:t>
            </a:r>
            <a:r>
              <a:rPr lang="zh-CN" altLang="en-US" sz="2800"/>
              <a:t>地址在</a:t>
            </a:r>
            <a:r>
              <a:rPr lang="en-US" altLang="zh-CN" sz="2800"/>
              <a:t>Internet</a:t>
            </a:r>
            <a:r>
              <a:rPr lang="zh-CN" altLang="en-US" sz="2800"/>
              <a:t>上是唯一的，且格式统一。 </a:t>
            </a:r>
          </a:p>
          <a:p>
            <a:pPr>
              <a:lnSpc>
                <a:spcPct val="80000"/>
              </a:lnSpc>
            </a:pPr>
            <a:r>
              <a:rPr lang="en-US" altLang="zh-CN" sz="2800"/>
              <a:t>IP </a:t>
            </a:r>
            <a:r>
              <a:rPr lang="zh-CN" altLang="en-US" sz="2800"/>
              <a:t>数据报传输为无连接，通过 </a:t>
            </a:r>
            <a:r>
              <a:rPr lang="en-US" altLang="zh-CN" sz="2800"/>
              <a:t>IP </a:t>
            </a:r>
            <a:r>
              <a:rPr lang="zh-CN" altLang="en-US" sz="2800"/>
              <a:t>地址进行寻址</a:t>
            </a:r>
          </a:p>
          <a:p>
            <a:pPr>
              <a:lnSpc>
                <a:spcPct val="80000"/>
              </a:lnSpc>
            </a:pPr>
            <a:r>
              <a:rPr lang="zh-CN" altLang="en-US" sz="2800"/>
              <a:t> </a:t>
            </a:r>
            <a:r>
              <a:rPr lang="en-US" altLang="zh-CN" sz="2800"/>
              <a:t>IP </a:t>
            </a:r>
            <a:r>
              <a:rPr lang="zh-CN" altLang="en-US" sz="2800"/>
              <a:t>地址由 </a:t>
            </a:r>
            <a:r>
              <a:rPr lang="en-US" altLang="zh-CN" sz="2800"/>
              <a:t>32 </a:t>
            </a:r>
            <a:r>
              <a:rPr lang="zh-CN" altLang="en-US" sz="2800"/>
              <a:t>位组成，按每 </a:t>
            </a:r>
            <a:r>
              <a:rPr lang="en-US" altLang="zh-CN" sz="2800"/>
              <a:t>8 </a:t>
            </a:r>
            <a:r>
              <a:rPr lang="zh-CN" altLang="en-US" sz="2800"/>
              <a:t>位为一个字节组，共四个字节组，通常用十进制数表示，用小数点隔开：如</a:t>
            </a:r>
            <a:r>
              <a:rPr lang="en-US" altLang="zh-CN" sz="2800"/>
              <a:t>202.112.1.12</a:t>
            </a:r>
          </a:p>
          <a:p>
            <a:pPr>
              <a:lnSpc>
                <a:spcPct val="80000"/>
              </a:lnSpc>
            </a:pPr>
            <a:r>
              <a:rPr lang="en-US" altLang="zh-CN" sz="2800"/>
              <a:t> IP </a:t>
            </a:r>
            <a:r>
              <a:rPr lang="zh-CN" altLang="zh-CN" sz="2800"/>
              <a:t>地址由网络标识和主机标识两部分组成，网络标识一样的是同一个网络</a:t>
            </a:r>
            <a:r>
              <a:rPr lang="zh-CN" altLang="en-US" sz="2800"/>
              <a:t>。</a:t>
            </a:r>
            <a:endParaRPr lang="zh-CN" altLang="zh-CN" sz="2800"/>
          </a:p>
          <a:p>
            <a:pPr>
              <a:lnSpc>
                <a:spcPct val="80000"/>
              </a:lnSpc>
            </a:pPr>
            <a:r>
              <a:rPr lang="zh-CN" altLang="zh-CN" sz="2800"/>
              <a:t> </a:t>
            </a:r>
            <a:r>
              <a:rPr lang="en-US" altLang="zh-CN" sz="2800"/>
              <a:t>IP </a:t>
            </a:r>
            <a:r>
              <a:rPr lang="zh-CN" altLang="zh-CN" sz="2800"/>
              <a:t>地址一般划分为 5 类：</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D</a:t>
            </a:r>
            <a:r>
              <a:rPr lang="zh-CN" altLang="en-US" sz="2800"/>
              <a:t>、</a:t>
            </a:r>
            <a:r>
              <a:rPr lang="en-US" altLang="zh-CN" sz="2800"/>
              <a:t>E</a:t>
            </a:r>
          </a:p>
          <a:p>
            <a:pPr>
              <a:lnSpc>
                <a:spcPct val="80000"/>
              </a:lnSpc>
            </a:pPr>
            <a:endParaRPr lang="en-US" altLang="zh-CN"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rrowheads="1"/>
          </p:cNvPicPr>
          <p:nvPr/>
        </p:nvPicPr>
        <p:blipFill>
          <a:blip r:embed="rId3" cstate="print"/>
          <a:srcRect/>
          <a:stretch>
            <a:fillRect/>
          </a:stretch>
        </p:blipFill>
        <p:spPr bwMode="auto">
          <a:xfrm>
            <a:off x="990600" y="1600200"/>
            <a:ext cx="7239000" cy="4387850"/>
          </a:xfrm>
          <a:prstGeom prst="rect">
            <a:avLst/>
          </a:prstGeom>
          <a:noFill/>
          <a:ln w="9525">
            <a:noFill/>
            <a:miter lim="800000"/>
            <a:headEnd/>
            <a:tailEnd/>
          </a:ln>
          <a:effectLst/>
        </p:spPr>
      </p:pic>
      <p:sp>
        <p:nvSpPr>
          <p:cNvPr id="30723" name="Line 3"/>
          <p:cNvSpPr>
            <a:spLocks noChangeShapeType="1"/>
          </p:cNvSpPr>
          <p:nvPr/>
        </p:nvSpPr>
        <p:spPr bwMode="auto">
          <a:xfrm flipV="1">
            <a:off x="1895475" y="4241800"/>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0724" name="Line 4"/>
          <p:cNvSpPr>
            <a:spLocks noChangeShapeType="1"/>
          </p:cNvSpPr>
          <p:nvPr/>
        </p:nvSpPr>
        <p:spPr bwMode="auto">
          <a:xfrm flipV="1">
            <a:off x="2895600" y="4241800"/>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0725" name="Line 5"/>
          <p:cNvSpPr>
            <a:spLocks noChangeShapeType="1"/>
          </p:cNvSpPr>
          <p:nvPr/>
        </p:nvSpPr>
        <p:spPr bwMode="auto">
          <a:xfrm flipV="1">
            <a:off x="3838575" y="4256088"/>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0726" name="Line 6"/>
          <p:cNvSpPr>
            <a:spLocks noChangeShapeType="1"/>
          </p:cNvSpPr>
          <p:nvPr/>
        </p:nvSpPr>
        <p:spPr bwMode="auto">
          <a:xfrm flipV="1">
            <a:off x="5795963" y="4241800"/>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0727" name="Line 7"/>
          <p:cNvSpPr>
            <a:spLocks noChangeShapeType="1"/>
          </p:cNvSpPr>
          <p:nvPr/>
        </p:nvSpPr>
        <p:spPr bwMode="auto">
          <a:xfrm flipV="1">
            <a:off x="6767513" y="4256088"/>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pic>
        <p:nvPicPr>
          <p:cNvPr id="30728" name="Picture 8"/>
          <p:cNvPicPr>
            <a:picLocks noChangeArrowheads="1"/>
          </p:cNvPicPr>
          <p:nvPr/>
        </p:nvPicPr>
        <p:blipFill>
          <a:blip r:embed="rId4" cstate="print"/>
          <a:srcRect/>
          <a:stretch>
            <a:fillRect/>
          </a:stretch>
        </p:blipFill>
        <p:spPr bwMode="auto">
          <a:xfrm>
            <a:off x="1549400" y="3684588"/>
            <a:ext cx="646113" cy="585787"/>
          </a:xfrm>
          <a:prstGeom prst="rect">
            <a:avLst/>
          </a:prstGeom>
          <a:noFill/>
          <a:ln w="9525">
            <a:noFill/>
            <a:miter lim="800000"/>
            <a:headEnd/>
            <a:tailEnd/>
          </a:ln>
          <a:effectLst/>
        </p:spPr>
      </p:pic>
      <p:pic>
        <p:nvPicPr>
          <p:cNvPr id="30729" name="Picture 9"/>
          <p:cNvPicPr>
            <a:picLocks noChangeArrowheads="1"/>
          </p:cNvPicPr>
          <p:nvPr/>
        </p:nvPicPr>
        <p:blipFill>
          <a:blip r:embed="rId4" cstate="print"/>
          <a:srcRect/>
          <a:stretch>
            <a:fillRect/>
          </a:stretch>
        </p:blipFill>
        <p:spPr bwMode="auto">
          <a:xfrm>
            <a:off x="2578100" y="3684588"/>
            <a:ext cx="646113" cy="585787"/>
          </a:xfrm>
          <a:prstGeom prst="rect">
            <a:avLst/>
          </a:prstGeom>
          <a:noFill/>
          <a:ln w="9525">
            <a:noFill/>
            <a:miter lim="800000"/>
            <a:headEnd/>
            <a:tailEnd/>
          </a:ln>
          <a:effectLst/>
        </p:spPr>
      </p:pic>
      <p:pic>
        <p:nvPicPr>
          <p:cNvPr id="30730" name="Picture 10"/>
          <p:cNvPicPr>
            <a:picLocks noChangeArrowheads="1"/>
          </p:cNvPicPr>
          <p:nvPr/>
        </p:nvPicPr>
        <p:blipFill>
          <a:blip r:embed="rId4" cstate="print"/>
          <a:srcRect/>
          <a:stretch>
            <a:fillRect/>
          </a:stretch>
        </p:blipFill>
        <p:spPr bwMode="auto">
          <a:xfrm>
            <a:off x="3521075" y="3684588"/>
            <a:ext cx="646113" cy="585787"/>
          </a:xfrm>
          <a:prstGeom prst="rect">
            <a:avLst/>
          </a:prstGeom>
          <a:noFill/>
          <a:ln w="9525">
            <a:noFill/>
            <a:miter lim="800000"/>
            <a:headEnd/>
            <a:tailEnd/>
          </a:ln>
          <a:effectLst/>
        </p:spPr>
      </p:pic>
      <p:pic>
        <p:nvPicPr>
          <p:cNvPr id="30731" name="Picture 11"/>
          <p:cNvPicPr>
            <a:picLocks noChangeArrowheads="1"/>
          </p:cNvPicPr>
          <p:nvPr/>
        </p:nvPicPr>
        <p:blipFill>
          <a:blip r:embed="rId4" cstate="print"/>
          <a:srcRect/>
          <a:stretch>
            <a:fillRect/>
          </a:stretch>
        </p:blipFill>
        <p:spPr bwMode="auto">
          <a:xfrm>
            <a:off x="5492750" y="3684588"/>
            <a:ext cx="646113" cy="585787"/>
          </a:xfrm>
          <a:prstGeom prst="rect">
            <a:avLst/>
          </a:prstGeom>
          <a:noFill/>
          <a:ln w="9525">
            <a:noFill/>
            <a:miter lim="800000"/>
            <a:headEnd/>
            <a:tailEnd/>
          </a:ln>
          <a:effectLst/>
        </p:spPr>
      </p:pic>
      <p:pic>
        <p:nvPicPr>
          <p:cNvPr id="30732" name="Picture 12"/>
          <p:cNvPicPr>
            <a:picLocks noChangeArrowheads="1"/>
          </p:cNvPicPr>
          <p:nvPr/>
        </p:nvPicPr>
        <p:blipFill>
          <a:blip r:embed="rId4" cstate="print"/>
          <a:srcRect/>
          <a:stretch>
            <a:fillRect/>
          </a:stretch>
        </p:blipFill>
        <p:spPr bwMode="auto">
          <a:xfrm>
            <a:off x="6435725" y="3684588"/>
            <a:ext cx="646113" cy="585787"/>
          </a:xfrm>
          <a:prstGeom prst="rect">
            <a:avLst/>
          </a:prstGeom>
          <a:noFill/>
          <a:ln w="9525">
            <a:noFill/>
            <a:miter lim="800000"/>
            <a:headEnd/>
            <a:tailEnd/>
          </a:ln>
          <a:effectLst/>
        </p:spPr>
      </p:pic>
      <p:sp>
        <p:nvSpPr>
          <p:cNvPr id="30733" name="Rectangle 13"/>
          <p:cNvSpPr>
            <a:spLocks noGrp="1" noChangeArrowheads="1"/>
          </p:cNvSpPr>
          <p:nvPr>
            <p:ph type="body" sz="half" idx="2"/>
          </p:nvPr>
        </p:nvSpPr>
        <p:spPr>
          <a:xfrm>
            <a:off x="539750" y="5300663"/>
            <a:ext cx="8226425" cy="639762"/>
          </a:xfrm>
          <a:noFill/>
          <a:ln/>
        </p:spPr>
        <p:txBody>
          <a:bodyPr lIns="82153" tIns="41076" rIns="82153" bIns="41076" anchor="ctr" anchorCtr="1"/>
          <a:lstStyle/>
          <a:p>
            <a:r>
              <a:rPr lang="zh-CN" altLang="en-US" sz="3100">
                <a:solidFill>
                  <a:srgbClr val="DD5907"/>
                </a:solidFill>
              </a:rPr>
              <a:t>网络 </a:t>
            </a:r>
            <a:r>
              <a:rPr lang="en-US" altLang="zh-CN" sz="3100">
                <a:solidFill>
                  <a:srgbClr val="DD5907"/>
                </a:solidFill>
              </a:rPr>
              <a:t>172.16.0.0</a:t>
            </a:r>
          </a:p>
        </p:txBody>
      </p:sp>
      <p:sp>
        <p:nvSpPr>
          <p:cNvPr id="30734" name="Rectangle 14"/>
          <p:cNvSpPr>
            <a:spLocks noChangeArrowheads="1"/>
          </p:cNvSpPr>
          <p:nvPr/>
        </p:nvSpPr>
        <p:spPr bwMode="auto">
          <a:xfrm>
            <a:off x="3986213" y="4713288"/>
            <a:ext cx="1528762"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172.16.0.0</a:t>
            </a:r>
          </a:p>
        </p:txBody>
      </p:sp>
      <p:sp>
        <p:nvSpPr>
          <p:cNvPr id="30735" name="Rectangle 15"/>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solidFill>
                  <a:srgbClr val="DD5907"/>
                </a:solidFill>
              </a:rPr>
              <a:t>不设子网的地址</a:t>
            </a:r>
          </a:p>
        </p:txBody>
      </p:sp>
      <p:sp>
        <p:nvSpPr>
          <p:cNvPr id="30736" name="Rectangle 16"/>
          <p:cNvSpPr>
            <a:spLocks noChangeArrowheads="1"/>
          </p:cNvSpPr>
          <p:nvPr/>
        </p:nvSpPr>
        <p:spPr bwMode="auto">
          <a:xfrm>
            <a:off x="1371600" y="3352800"/>
            <a:ext cx="1528763"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172.16.0.1</a:t>
            </a:r>
          </a:p>
        </p:txBody>
      </p:sp>
      <p:sp>
        <p:nvSpPr>
          <p:cNvPr id="30737" name="Rectangle 17"/>
          <p:cNvSpPr>
            <a:spLocks noChangeArrowheads="1"/>
          </p:cNvSpPr>
          <p:nvPr/>
        </p:nvSpPr>
        <p:spPr bwMode="auto">
          <a:xfrm>
            <a:off x="2438400" y="3352800"/>
            <a:ext cx="1528763"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172.16.0.2</a:t>
            </a:r>
          </a:p>
        </p:txBody>
      </p:sp>
      <p:sp>
        <p:nvSpPr>
          <p:cNvPr id="30738" name="Rectangle 18"/>
          <p:cNvSpPr>
            <a:spLocks noChangeArrowheads="1"/>
          </p:cNvSpPr>
          <p:nvPr/>
        </p:nvSpPr>
        <p:spPr bwMode="auto">
          <a:xfrm>
            <a:off x="3505200" y="3362325"/>
            <a:ext cx="1528763"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172.16.0.3</a:t>
            </a:r>
          </a:p>
        </p:txBody>
      </p:sp>
      <p:sp>
        <p:nvSpPr>
          <p:cNvPr id="30739" name="Rectangle 19"/>
          <p:cNvSpPr>
            <a:spLocks noChangeArrowheads="1"/>
          </p:cNvSpPr>
          <p:nvPr/>
        </p:nvSpPr>
        <p:spPr bwMode="auto">
          <a:xfrm>
            <a:off x="4576763" y="3886200"/>
            <a:ext cx="1528762"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a:t>
            </a:r>
          </a:p>
        </p:txBody>
      </p:sp>
      <p:sp>
        <p:nvSpPr>
          <p:cNvPr id="30740" name="Rectangle 20"/>
          <p:cNvSpPr>
            <a:spLocks noChangeArrowheads="1"/>
          </p:cNvSpPr>
          <p:nvPr/>
        </p:nvSpPr>
        <p:spPr bwMode="auto">
          <a:xfrm>
            <a:off x="4805363" y="3352800"/>
            <a:ext cx="1528762"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172.16.255.253</a:t>
            </a:r>
          </a:p>
        </p:txBody>
      </p:sp>
      <p:sp>
        <p:nvSpPr>
          <p:cNvPr id="30741" name="Rectangle 21"/>
          <p:cNvSpPr>
            <a:spLocks noChangeArrowheads="1"/>
          </p:cNvSpPr>
          <p:nvPr/>
        </p:nvSpPr>
        <p:spPr bwMode="auto">
          <a:xfrm>
            <a:off x="6324600" y="3352800"/>
            <a:ext cx="1528763" cy="371475"/>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DD5907"/>
                </a:solidFill>
                <a:latin typeface="Helvetica" pitchFamily="34" charset="0"/>
              </a:rPr>
              <a:t>172.16.255.254</a:t>
            </a:r>
          </a:p>
        </p:txBody>
      </p:sp>
      <p:sp>
        <p:nvSpPr>
          <p:cNvPr id="30742" name="Line 22"/>
          <p:cNvSpPr>
            <a:spLocks noChangeShapeType="1"/>
          </p:cNvSpPr>
          <p:nvPr/>
        </p:nvSpPr>
        <p:spPr bwMode="auto">
          <a:xfrm>
            <a:off x="1652588" y="4641850"/>
            <a:ext cx="541496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rrowheads="1"/>
          </p:cNvPicPr>
          <p:nvPr/>
        </p:nvPicPr>
        <p:blipFill>
          <a:blip r:embed="rId3" cstate="print"/>
          <a:srcRect/>
          <a:stretch>
            <a:fillRect/>
          </a:stretch>
        </p:blipFill>
        <p:spPr bwMode="auto">
          <a:xfrm>
            <a:off x="762000" y="1708150"/>
            <a:ext cx="7239000" cy="4387850"/>
          </a:xfrm>
          <a:prstGeom prst="rect">
            <a:avLst/>
          </a:prstGeom>
          <a:noFill/>
          <a:ln w="9525">
            <a:noFill/>
            <a:miter lim="800000"/>
            <a:headEnd/>
            <a:tailEnd/>
          </a:ln>
          <a:effectLst/>
        </p:spPr>
      </p:pic>
      <p:sp>
        <p:nvSpPr>
          <p:cNvPr id="32771" name="Rectangle 3"/>
          <p:cNvSpPr>
            <a:spLocks noGrp="1" noChangeArrowheads="1"/>
          </p:cNvSpPr>
          <p:nvPr>
            <p:ph type="body" sz="half" idx="2"/>
          </p:nvPr>
        </p:nvSpPr>
        <p:spPr>
          <a:xfrm>
            <a:off x="458788" y="6019800"/>
            <a:ext cx="8226425" cy="554038"/>
          </a:xfrm>
          <a:noFill/>
          <a:ln/>
        </p:spPr>
        <p:txBody>
          <a:bodyPr lIns="82153" tIns="41076" rIns="82153" bIns="41076" anchor="ctr" anchorCtr="1"/>
          <a:lstStyle/>
          <a:p>
            <a:r>
              <a:rPr lang="zh-CN" altLang="en-US" sz="3100"/>
              <a:t>网络 </a:t>
            </a:r>
            <a:r>
              <a:rPr lang="en-US" altLang="zh-CN" sz="3100"/>
              <a:t>172.16.0.0</a:t>
            </a:r>
          </a:p>
        </p:txBody>
      </p:sp>
      <p:sp>
        <p:nvSpPr>
          <p:cNvPr id="32772" name="Rectangle 4"/>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solidFill>
                  <a:schemeClr val="hlink"/>
                </a:solidFill>
              </a:rPr>
              <a:t>设置子网的地址</a:t>
            </a:r>
          </a:p>
        </p:txBody>
      </p:sp>
      <p:sp>
        <p:nvSpPr>
          <p:cNvPr id="32773" name="Line 5"/>
          <p:cNvSpPr>
            <a:spLocks noChangeShapeType="1"/>
          </p:cNvSpPr>
          <p:nvPr/>
        </p:nvSpPr>
        <p:spPr bwMode="auto">
          <a:xfrm flipV="1">
            <a:off x="1885950" y="4556125"/>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74" name="Line 6"/>
          <p:cNvSpPr>
            <a:spLocks noChangeShapeType="1"/>
          </p:cNvSpPr>
          <p:nvPr/>
        </p:nvSpPr>
        <p:spPr bwMode="auto">
          <a:xfrm flipV="1">
            <a:off x="2728913" y="4570413"/>
            <a:ext cx="0" cy="3714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75" name="Line 7"/>
          <p:cNvSpPr>
            <a:spLocks noChangeShapeType="1"/>
          </p:cNvSpPr>
          <p:nvPr/>
        </p:nvSpPr>
        <p:spPr bwMode="auto">
          <a:xfrm flipV="1">
            <a:off x="3557588" y="4541838"/>
            <a:ext cx="0" cy="4000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76" name="Line 8"/>
          <p:cNvSpPr>
            <a:spLocks noChangeShapeType="1"/>
          </p:cNvSpPr>
          <p:nvPr/>
        </p:nvSpPr>
        <p:spPr bwMode="auto">
          <a:xfrm flipV="1">
            <a:off x="6186488" y="4570413"/>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77" name="Line 9"/>
          <p:cNvSpPr>
            <a:spLocks noChangeShapeType="1"/>
          </p:cNvSpPr>
          <p:nvPr/>
        </p:nvSpPr>
        <p:spPr bwMode="auto">
          <a:xfrm flipV="1">
            <a:off x="7015163" y="4556125"/>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78" name="Line 10"/>
          <p:cNvSpPr>
            <a:spLocks noChangeShapeType="1"/>
          </p:cNvSpPr>
          <p:nvPr/>
        </p:nvSpPr>
        <p:spPr bwMode="auto">
          <a:xfrm flipV="1">
            <a:off x="5314950" y="4556125"/>
            <a:ext cx="0" cy="385763"/>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79" name="Line 11"/>
          <p:cNvSpPr>
            <a:spLocks noChangeShapeType="1"/>
          </p:cNvSpPr>
          <p:nvPr/>
        </p:nvSpPr>
        <p:spPr bwMode="auto">
          <a:xfrm flipV="1">
            <a:off x="3786188" y="2541588"/>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80" name="Line 12"/>
          <p:cNvSpPr>
            <a:spLocks noChangeShapeType="1"/>
          </p:cNvSpPr>
          <p:nvPr/>
        </p:nvSpPr>
        <p:spPr bwMode="auto">
          <a:xfrm flipV="1">
            <a:off x="4743450" y="2527300"/>
            <a:ext cx="0" cy="8715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81" name="Line 13"/>
          <p:cNvSpPr>
            <a:spLocks noChangeShapeType="1"/>
          </p:cNvSpPr>
          <p:nvPr/>
        </p:nvSpPr>
        <p:spPr bwMode="auto">
          <a:xfrm flipV="1">
            <a:off x="5715000" y="2513013"/>
            <a:ext cx="0" cy="385762"/>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82" name="Line 14"/>
          <p:cNvSpPr>
            <a:spLocks noChangeShapeType="1"/>
          </p:cNvSpPr>
          <p:nvPr/>
        </p:nvSpPr>
        <p:spPr bwMode="auto">
          <a:xfrm>
            <a:off x="3300413" y="2927350"/>
            <a:ext cx="27432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32783" name="Rectangle 15"/>
          <p:cNvSpPr>
            <a:spLocks noChangeArrowheads="1"/>
          </p:cNvSpPr>
          <p:nvPr/>
        </p:nvSpPr>
        <p:spPr bwMode="auto">
          <a:xfrm>
            <a:off x="1958975" y="4997450"/>
            <a:ext cx="1069975" cy="300038"/>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000000"/>
                </a:solidFill>
                <a:latin typeface="Helvetica" pitchFamily="34" charset="0"/>
              </a:rPr>
              <a:t>172.16.1.0</a:t>
            </a:r>
          </a:p>
        </p:txBody>
      </p:sp>
      <p:sp>
        <p:nvSpPr>
          <p:cNvPr id="32784" name="Rectangle 16"/>
          <p:cNvSpPr>
            <a:spLocks noChangeArrowheads="1"/>
          </p:cNvSpPr>
          <p:nvPr/>
        </p:nvSpPr>
        <p:spPr bwMode="auto">
          <a:xfrm>
            <a:off x="5216525" y="4997450"/>
            <a:ext cx="1069975" cy="300038"/>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000000"/>
                </a:solidFill>
                <a:latin typeface="Helvetica" pitchFamily="34" charset="0"/>
              </a:rPr>
              <a:t>172.16.2.0</a:t>
            </a:r>
          </a:p>
        </p:txBody>
      </p:sp>
      <p:sp>
        <p:nvSpPr>
          <p:cNvPr id="32785" name="Rectangle 17"/>
          <p:cNvSpPr>
            <a:spLocks noChangeArrowheads="1"/>
          </p:cNvSpPr>
          <p:nvPr/>
        </p:nvSpPr>
        <p:spPr bwMode="auto">
          <a:xfrm>
            <a:off x="4902200" y="2954338"/>
            <a:ext cx="1041400" cy="300037"/>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000000"/>
                </a:solidFill>
                <a:latin typeface="Helvetica" pitchFamily="34" charset="0"/>
              </a:rPr>
              <a:t>172.16.3.0</a:t>
            </a:r>
          </a:p>
        </p:txBody>
      </p:sp>
      <p:sp>
        <p:nvSpPr>
          <p:cNvPr id="32786" name="Rectangle 18"/>
          <p:cNvSpPr>
            <a:spLocks noChangeArrowheads="1"/>
          </p:cNvSpPr>
          <p:nvPr/>
        </p:nvSpPr>
        <p:spPr bwMode="auto">
          <a:xfrm>
            <a:off x="3459163" y="3716338"/>
            <a:ext cx="1027112" cy="228600"/>
          </a:xfrm>
          <a:prstGeom prst="rect">
            <a:avLst/>
          </a:prstGeom>
          <a:noFill/>
          <a:ln w="9525">
            <a:noFill/>
            <a:miter lim="800000"/>
            <a:headEnd/>
            <a:tailEnd/>
          </a:ln>
          <a:effectLst/>
        </p:spPr>
        <p:txBody>
          <a:bodyPr wrap="none" lIns="21431" tIns="30362" rIns="21431" bIns="30362"/>
          <a:lstStyle/>
          <a:p>
            <a:pPr defTabSz="1028700" eaLnBrk="0" hangingPunct="0">
              <a:lnSpc>
                <a:spcPts val="1800"/>
              </a:lnSpc>
              <a:tabLst>
                <a:tab pos="514350" algn="l"/>
                <a:tab pos="1028700" algn="l"/>
                <a:tab pos="1543050" algn="l"/>
              </a:tabLst>
            </a:pPr>
            <a:r>
              <a:rPr lang="en-US" altLang="zh-CN" sz="1600" b="1">
                <a:solidFill>
                  <a:srgbClr val="000000"/>
                </a:solidFill>
                <a:latin typeface="Helvetica" pitchFamily="34" charset="0"/>
              </a:rPr>
              <a:t>172.16.4.0</a:t>
            </a:r>
          </a:p>
        </p:txBody>
      </p:sp>
      <p:sp>
        <p:nvSpPr>
          <p:cNvPr id="32787" name="Freeform 19"/>
          <p:cNvSpPr>
            <a:spLocks/>
          </p:cNvSpPr>
          <p:nvPr/>
        </p:nvSpPr>
        <p:spPr bwMode="auto">
          <a:xfrm>
            <a:off x="4572000" y="3570288"/>
            <a:ext cx="173038" cy="137318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zh-CN" altLang="en-US"/>
          </a:p>
        </p:txBody>
      </p:sp>
      <p:pic>
        <p:nvPicPr>
          <p:cNvPr id="32788" name="Picture 20"/>
          <p:cNvPicPr>
            <a:picLocks noChangeArrowheads="1"/>
          </p:cNvPicPr>
          <p:nvPr/>
        </p:nvPicPr>
        <p:blipFill>
          <a:blip r:embed="rId4" cstate="print"/>
          <a:srcRect/>
          <a:stretch>
            <a:fillRect/>
          </a:stretch>
        </p:blipFill>
        <p:spPr bwMode="auto">
          <a:xfrm>
            <a:off x="4300538" y="3271838"/>
            <a:ext cx="928687" cy="539750"/>
          </a:xfrm>
          <a:prstGeom prst="rect">
            <a:avLst/>
          </a:prstGeom>
          <a:noFill/>
          <a:ln w="9525">
            <a:noFill/>
            <a:miter lim="800000"/>
            <a:headEnd/>
            <a:tailEnd/>
          </a:ln>
          <a:effectLst/>
        </p:spPr>
      </p:pic>
      <p:pic>
        <p:nvPicPr>
          <p:cNvPr id="32789" name="Picture 21"/>
          <p:cNvPicPr>
            <a:picLocks noChangeArrowheads="1"/>
          </p:cNvPicPr>
          <p:nvPr/>
        </p:nvPicPr>
        <p:blipFill>
          <a:blip r:embed="rId5" cstate="print"/>
          <a:srcRect/>
          <a:stretch>
            <a:fillRect/>
          </a:stretch>
        </p:blipFill>
        <p:spPr bwMode="auto">
          <a:xfrm>
            <a:off x="3497263" y="2055813"/>
            <a:ext cx="646112" cy="585787"/>
          </a:xfrm>
          <a:prstGeom prst="rect">
            <a:avLst/>
          </a:prstGeom>
          <a:noFill/>
          <a:ln w="9525">
            <a:noFill/>
            <a:miter lim="800000"/>
            <a:headEnd/>
            <a:tailEnd/>
          </a:ln>
          <a:effectLst/>
        </p:spPr>
      </p:pic>
      <p:pic>
        <p:nvPicPr>
          <p:cNvPr id="32790" name="Picture 22"/>
          <p:cNvPicPr>
            <a:picLocks noChangeArrowheads="1"/>
          </p:cNvPicPr>
          <p:nvPr/>
        </p:nvPicPr>
        <p:blipFill>
          <a:blip r:embed="rId5" cstate="print"/>
          <a:srcRect/>
          <a:stretch>
            <a:fillRect/>
          </a:stretch>
        </p:blipFill>
        <p:spPr bwMode="auto">
          <a:xfrm>
            <a:off x="4440238" y="2055813"/>
            <a:ext cx="646112" cy="585787"/>
          </a:xfrm>
          <a:prstGeom prst="rect">
            <a:avLst/>
          </a:prstGeom>
          <a:noFill/>
          <a:ln w="9525">
            <a:noFill/>
            <a:miter lim="800000"/>
            <a:headEnd/>
            <a:tailEnd/>
          </a:ln>
          <a:effectLst/>
        </p:spPr>
      </p:pic>
      <p:pic>
        <p:nvPicPr>
          <p:cNvPr id="32791" name="Picture 23"/>
          <p:cNvPicPr>
            <a:picLocks noChangeArrowheads="1"/>
          </p:cNvPicPr>
          <p:nvPr/>
        </p:nvPicPr>
        <p:blipFill>
          <a:blip r:embed="rId5" cstate="print"/>
          <a:srcRect/>
          <a:stretch>
            <a:fillRect/>
          </a:stretch>
        </p:blipFill>
        <p:spPr bwMode="auto">
          <a:xfrm>
            <a:off x="5383213" y="2055813"/>
            <a:ext cx="646112" cy="585787"/>
          </a:xfrm>
          <a:prstGeom prst="rect">
            <a:avLst/>
          </a:prstGeom>
          <a:noFill/>
          <a:ln w="9525">
            <a:noFill/>
            <a:miter lim="800000"/>
            <a:headEnd/>
            <a:tailEnd/>
          </a:ln>
          <a:effectLst/>
        </p:spPr>
      </p:pic>
      <p:pic>
        <p:nvPicPr>
          <p:cNvPr id="32792" name="Picture 24"/>
          <p:cNvPicPr>
            <a:picLocks noChangeArrowheads="1"/>
          </p:cNvPicPr>
          <p:nvPr/>
        </p:nvPicPr>
        <p:blipFill>
          <a:blip r:embed="rId5" cstate="print"/>
          <a:srcRect/>
          <a:stretch>
            <a:fillRect/>
          </a:stretch>
        </p:blipFill>
        <p:spPr bwMode="auto">
          <a:xfrm>
            <a:off x="5040313" y="4113213"/>
            <a:ext cx="646112" cy="585787"/>
          </a:xfrm>
          <a:prstGeom prst="rect">
            <a:avLst/>
          </a:prstGeom>
          <a:noFill/>
          <a:ln w="9525">
            <a:noFill/>
            <a:miter lim="800000"/>
            <a:headEnd/>
            <a:tailEnd/>
          </a:ln>
          <a:effectLst/>
        </p:spPr>
      </p:pic>
      <p:pic>
        <p:nvPicPr>
          <p:cNvPr id="32793" name="Picture 25"/>
          <p:cNvPicPr>
            <a:picLocks noChangeArrowheads="1"/>
          </p:cNvPicPr>
          <p:nvPr/>
        </p:nvPicPr>
        <p:blipFill>
          <a:blip r:embed="rId5" cstate="print"/>
          <a:srcRect/>
          <a:stretch>
            <a:fillRect/>
          </a:stretch>
        </p:blipFill>
        <p:spPr bwMode="auto">
          <a:xfrm>
            <a:off x="5897563" y="4113213"/>
            <a:ext cx="646112" cy="585787"/>
          </a:xfrm>
          <a:prstGeom prst="rect">
            <a:avLst/>
          </a:prstGeom>
          <a:noFill/>
          <a:ln w="9525">
            <a:noFill/>
            <a:miter lim="800000"/>
            <a:headEnd/>
            <a:tailEnd/>
          </a:ln>
          <a:effectLst/>
        </p:spPr>
      </p:pic>
      <p:pic>
        <p:nvPicPr>
          <p:cNvPr id="32794" name="Picture 26"/>
          <p:cNvPicPr>
            <a:picLocks noChangeArrowheads="1"/>
          </p:cNvPicPr>
          <p:nvPr/>
        </p:nvPicPr>
        <p:blipFill>
          <a:blip r:embed="rId5" cstate="print"/>
          <a:srcRect/>
          <a:stretch>
            <a:fillRect/>
          </a:stretch>
        </p:blipFill>
        <p:spPr bwMode="auto">
          <a:xfrm>
            <a:off x="6754813" y="4113213"/>
            <a:ext cx="646112" cy="585787"/>
          </a:xfrm>
          <a:prstGeom prst="rect">
            <a:avLst/>
          </a:prstGeom>
          <a:noFill/>
          <a:ln w="9525">
            <a:noFill/>
            <a:miter lim="800000"/>
            <a:headEnd/>
            <a:tailEnd/>
          </a:ln>
          <a:effectLst/>
        </p:spPr>
      </p:pic>
      <p:pic>
        <p:nvPicPr>
          <p:cNvPr id="32795" name="Picture 27"/>
          <p:cNvPicPr>
            <a:picLocks noChangeArrowheads="1"/>
          </p:cNvPicPr>
          <p:nvPr/>
        </p:nvPicPr>
        <p:blipFill>
          <a:blip r:embed="rId5" cstate="print"/>
          <a:srcRect/>
          <a:stretch>
            <a:fillRect/>
          </a:stretch>
        </p:blipFill>
        <p:spPr bwMode="auto">
          <a:xfrm>
            <a:off x="1611313" y="4113213"/>
            <a:ext cx="646112" cy="585787"/>
          </a:xfrm>
          <a:prstGeom prst="rect">
            <a:avLst/>
          </a:prstGeom>
          <a:noFill/>
          <a:ln w="9525">
            <a:noFill/>
            <a:miter lim="800000"/>
            <a:headEnd/>
            <a:tailEnd/>
          </a:ln>
          <a:effectLst/>
        </p:spPr>
      </p:pic>
      <p:pic>
        <p:nvPicPr>
          <p:cNvPr id="32796" name="Picture 28"/>
          <p:cNvPicPr>
            <a:picLocks noChangeArrowheads="1"/>
          </p:cNvPicPr>
          <p:nvPr/>
        </p:nvPicPr>
        <p:blipFill>
          <a:blip r:embed="rId5" cstate="print"/>
          <a:srcRect/>
          <a:stretch>
            <a:fillRect/>
          </a:stretch>
        </p:blipFill>
        <p:spPr bwMode="auto">
          <a:xfrm>
            <a:off x="2468563" y="4113213"/>
            <a:ext cx="646112" cy="585787"/>
          </a:xfrm>
          <a:prstGeom prst="rect">
            <a:avLst/>
          </a:prstGeom>
          <a:noFill/>
          <a:ln w="9525">
            <a:noFill/>
            <a:miter lim="800000"/>
            <a:headEnd/>
            <a:tailEnd/>
          </a:ln>
          <a:effectLst/>
        </p:spPr>
      </p:pic>
      <p:pic>
        <p:nvPicPr>
          <p:cNvPr id="32797" name="Picture 29"/>
          <p:cNvPicPr>
            <a:picLocks noChangeArrowheads="1"/>
          </p:cNvPicPr>
          <p:nvPr/>
        </p:nvPicPr>
        <p:blipFill>
          <a:blip r:embed="rId5" cstate="print"/>
          <a:srcRect/>
          <a:stretch>
            <a:fillRect/>
          </a:stretch>
        </p:blipFill>
        <p:spPr bwMode="auto">
          <a:xfrm>
            <a:off x="3325813" y="4113213"/>
            <a:ext cx="646112" cy="585787"/>
          </a:xfrm>
          <a:prstGeom prst="rect">
            <a:avLst/>
          </a:prstGeom>
          <a:noFill/>
          <a:ln w="9525">
            <a:noFill/>
            <a:miter lim="800000"/>
            <a:headEnd/>
            <a:tailEnd/>
          </a:ln>
          <a:effectLst/>
        </p:spPr>
      </p:pic>
      <p:sp>
        <p:nvSpPr>
          <p:cNvPr id="32798" name="Line 30"/>
          <p:cNvSpPr>
            <a:spLocks noChangeShapeType="1"/>
          </p:cNvSpPr>
          <p:nvPr/>
        </p:nvSpPr>
        <p:spPr bwMode="auto">
          <a:xfrm>
            <a:off x="1600200" y="4970463"/>
            <a:ext cx="5715000"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pic>
        <p:nvPicPr>
          <p:cNvPr id="32799" name="Picture 31"/>
          <p:cNvPicPr>
            <a:picLocks noChangeArrowheads="1"/>
          </p:cNvPicPr>
          <p:nvPr/>
        </p:nvPicPr>
        <p:blipFill>
          <a:blip r:embed="rId4" cstate="print"/>
          <a:srcRect/>
          <a:stretch>
            <a:fillRect/>
          </a:stretch>
        </p:blipFill>
        <p:spPr bwMode="auto">
          <a:xfrm>
            <a:off x="4043363" y="4643438"/>
            <a:ext cx="928687" cy="539750"/>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solidFill>
                  <a:schemeClr val="hlink"/>
                </a:solidFill>
              </a:rPr>
              <a:t>关于子网</a:t>
            </a:r>
            <a:endParaRPr lang="zh-CN" altLang="zh-CN">
              <a:solidFill>
                <a:schemeClr val="hlink"/>
              </a:solidFill>
            </a:endParaRPr>
          </a:p>
        </p:txBody>
      </p:sp>
      <p:sp>
        <p:nvSpPr>
          <p:cNvPr id="34819" name="Rectangle 3"/>
          <p:cNvSpPr>
            <a:spLocks noGrp="1" noChangeArrowheads="1"/>
          </p:cNvSpPr>
          <p:nvPr>
            <p:ph type="body" idx="1"/>
          </p:nvPr>
        </p:nvSpPr>
        <p:spPr>
          <a:xfrm>
            <a:off x="430213" y="1916113"/>
            <a:ext cx="8713787" cy="4530725"/>
          </a:xfrm>
        </p:spPr>
        <p:txBody>
          <a:bodyPr/>
          <a:lstStyle/>
          <a:p>
            <a:r>
              <a:rPr lang="zh-CN" altLang="en-US" sz="2800">
                <a:solidFill>
                  <a:srgbClr val="0000FF"/>
                </a:solidFill>
              </a:rPr>
              <a:t>将网络进一步划分成独立的组成部分，每个部分称为这个网络（或者更高一级子网）的子网。子网的设计是为了便于网络的管理。</a:t>
            </a:r>
          </a:p>
          <a:p>
            <a:r>
              <a:rPr lang="zh-CN" altLang="en-US" sz="2800">
                <a:solidFill>
                  <a:srgbClr val="0000FF"/>
                </a:solidFill>
              </a:rPr>
              <a:t>对于</a:t>
            </a:r>
            <a:r>
              <a:rPr lang="en-US" altLang="zh-CN" sz="2800">
                <a:solidFill>
                  <a:srgbClr val="0000FF"/>
                </a:solidFill>
              </a:rPr>
              <a:t>A</a:t>
            </a:r>
            <a:r>
              <a:rPr lang="zh-CN" altLang="en-US" sz="2800">
                <a:solidFill>
                  <a:srgbClr val="0000FF"/>
                </a:solidFill>
              </a:rPr>
              <a:t>类和</a:t>
            </a:r>
            <a:r>
              <a:rPr lang="en-US" altLang="zh-CN" sz="2800">
                <a:solidFill>
                  <a:srgbClr val="0000FF"/>
                </a:solidFill>
              </a:rPr>
              <a:t>B</a:t>
            </a:r>
            <a:r>
              <a:rPr lang="zh-CN" altLang="en-US" sz="2800">
                <a:solidFill>
                  <a:srgbClr val="0000FF"/>
                </a:solidFill>
              </a:rPr>
              <a:t>类的地址可以把一个大网划分成几个子网，每个子网可以对应一个地理范围或者区域，每个子网也可以对应一种不同的物理介质。</a:t>
            </a:r>
          </a:p>
          <a:p>
            <a:r>
              <a:rPr lang="zh-CN" altLang="en-US" sz="2800">
                <a:solidFill>
                  <a:srgbClr val="0000FF"/>
                </a:solidFill>
              </a:rPr>
              <a:t>划分子网以后，每个子网看起来象一个独立的网络。而对于远程网络而言，子网是透明的。</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为什么划分子网</a:t>
            </a:r>
          </a:p>
        </p:txBody>
      </p:sp>
      <p:sp>
        <p:nvSpPr>
          <p:cNvPr id="35843" name="Rectangle 3"/>
          <p:cNvSpPr>
            <a:spLocks noGrp="1" noChangeArrowheads="1"/>
          </p:cNvSpPr>
          <p:nvPr>
            <p:ph type="body" sz="half" idx="1"/>
          </p:nvPr>
        </p:nvSpPr>
        <p:spPr>
          <a:xfrm>
            <a:off x="468313" y="1989138"/>
            <a:ext cx="8424862" cy="4530725"/>
          </a:xfrm>
        </p:spPr>
        <p:txBody>
          <a:bodyPr/>
          <a:lstStyle/>
          <a:p>
            <a:r>
              <a:rPr lang="zh-CN" altLang="en-US">
                <a:solidFill>
                  <a:srgbClr val="0000FF"/>
                </a:solidFill>
              </a:rPr>
              <a:t>提高系统的可靠性，可以防止整个网络通信的瘫痪。</a:t>
            </a:r>
          </a:p>
          <a:p>
            <a:r>
              <a:rPr lang="zh-CN" altLang="en-US">
                <a:solidFill>
                  <a:srgbClr val="0000FF"/>
                </a:solidFill>
              </a:rPr>
              <a:t>改进系统性能，克服简单局域网的技术条件限制。</a:t>
            </a:r>
          </a:p>
          <a:p>
            <a:r>
              <a:rPr lang="zh-CN" altLang="en-US">
                <a:solidFill>
                  <a:srgbClr val="0000FF"/>
                </a:solidFill>
              </a:rPr>
              <a:t>通过设置不同访问权限，增强系统的安全保障。</a:t>
            </a:r>
          </a:p>
          <a:p>
            <a:r>
              <a:rPr lang="zh-CN" altLang="en-US">
                <a:solidFill>
                  <a:srgbClr val="0000FF"/>
                </a:solidFill>
              </a:rPr>
              <a:t>便于系统的运行维护，有利于故障的诊断和隔离。</a:t>
            </a:r>
          </a:p>
          <a:p>
            <a:endParaRPr lang="en-US" altLang="zh-CN">
              <a:solidFill>
                <a:srgbClr val="0000FF"/>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如何划分子网</a:t>
            </a:r>
          </a:p>
        </p:txBody>
      </p:sp>
      <p:sp>
        <p:nvSpPr>
          <p:cNvPr id="36867" name="Rectangle 3"/>
          <p:cNvSpPr>
            <a:spLocks noGrp="1" noChangeArrowheads="1"/>
          </p:cNvSpPr>
          <p:nvPr>
            <p:ph type="body" sz="half" idx="2"/>
          </p:nvPr>
        </p:nvSpPr>
        <p:spPr>
          <a:xfrm>
            <a:off x="1260475" y="2017713"/>
            <a:ext cx="7694613" cy="4114800"/>
          </a:xfrm>
        </p:spPr>
        <p:txBody>
          <a:bodyPr/>
          <a:lstStyle/>
          <a:p>
            <a:r>
              <a:rPr lang="zh-CN" altLang="en-US">
                <a:solidFill>
                  <a:srgbClr val="0000FF"/>
                </a:solidFill>
              </a:rPr>
              <a:t>根据地理分布特点划分子网</a:t>
            </a:r>
          </a:p>
          <a:p>
            <a:pPr lvl="1"/>
            <a:r>
              <a:rPr lang="zh-CN" altLang="en-US"/>
              <a:t>易于组网技术的实现</a:t>
            </a:r>
          </a:p>
          <a:p>
            <a:pPr lvl="1"/>
            <a:r>
              <a:rPr lang="zh-CN" altLang="en-US"/>
              <a:t>节约经费</a:t>
            </a:r>
          </a:p>
          <a:p>
            <a:r>
              <a:rPr lang="zh-CN" altLang="en-US">
                <a:solidFill>
                  <a:srgbClr val="0000FF"/>
                </a:solidFill>
              </a:rPr>
              <a:t>根据网络应用特点划分</a:t>
            </a:r>
          </a:p>
          <a:p>
            <a:pPr lvl="1"/>
            <a:r>
              <a:rPr lang="zh-CN" altLang="en-US"/>
              <a:t>将共享相同网络资源的主机划分成一个子网，可减少子网间的网络传输流量，提高网络性能。</a:t>
            </a:r>
          </a:p>
          <a:p>
            <a:pPr lvl="1"/>
            <a:r>
              <a:rPr lang="zh-CN" altLang="en-US"/>
              <a:t>将具有相同安全密级程度的主机划分为同一个子网，保障系统的安全。</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掩码技术的提出</a:t>
            </a:r>
          </a:p>
        </p:txBody>
      </p:sp>
      <p:sp>
        <p:nvSpPr>
          <p:cNvPr id="37891" name="Rectangle 3"/>
          <p:cNvSpPr>
            <a:spLocks noGrp="1" noChangeArrowheads="1"/>
          </p:cNvSpPr>
          <p:nvPr>
            <p:ph type="body" idx="1"/>
          </p:nvPr>
        </p:nvSpPr>
        <p:spPr>
          <a:xfrm>
            <a:off x="468313" y="1773238"/>
            <a:ext cx="8229600" cy="4530725"/>
          </a:xfrm>
        </p:spPr>
        <p:txBody>
          <a:bodyPr/>
          <a:lstStyle/>
          <a:p>
            <a:r>
              <a:rPr lang="zh-CN" altLang="en-US" sz="2800"/>
              <a:t>在主机之间通信的情况有</a:t>
            </a:r>
          </a:p>
          <a:p>
            <a:pPr lvl="1"/>
            <a:r>
              <a:rPr lang="zh-CN" altLang="en-US" sz="2500">
                <a:solidFill>
                  <a:schemeClr val="folHlink"/>
                </a:solidFill>
              </a:rPr>
              <a:t>同一个网络中，两台主机之间相互通信</a:t>
            </a:r>
          </a:p>
          <a:p>
            <a:pPr lvl="1"/>
            <a:r>
              <a:rPr lang="zh-CN" altLang="en-US" sz="2500">
                <a:solidFill>
                  <a:schemeClr val="folHlink"/>
                </a:solidFill>
              </a:rPr>
              <a:t>在不同网络中，两台主机之间相互通信</a:t>
            </a:r>
          </a:p>
          <a:p>
            <a:r>
              <a:rPr lang="zh-CN" altLang="en-US" sz="2800"/>
              <a:t>区分这两种情况</a:t>
            </a:r>
          </a:p>
          <a:p>
            <a:pPr lvl="1"/>
            <a:r>
              <a:rPr lang="zh-CN" altLang="en-US" sz="2500"/>
              <a:t>获取远程主机</a:t>
            </a:r>
            <a:r>
              <a:rPr lang="en-US" altLang="zh-CN" sz="2500"/>
              <a:t>IP</a:t>
            </a:r>
            <a:r>
              <a:rPr lang="zh-CN" altLang="en-US" sz="2500"/>
              <a:t>地址的网络地址</a:t>
            </a:r>
          </a:p>
          <a:p>
            <a:pPr lvl="1"/>
            <a:r>
              <a:rPr lang="zh-CN" altLang="en-US" sz="2500"/>
              <a:t>判断：</a:t>
            </a:r>
          </a:p>
          <a:p>
            <a:pPr lvl="2"/>
            <a:r>
              <a:rPr lang="zh-CN" altLang="en-US" sz="2200">
                <a:solidFill>
                  <a:schemeClr val="folHlink"/>
                </a:solidFill>
              </a:rPr>
              <a:t>如果源主机所在的网络地址  等于  目的主机所在网络地址，则为相同网络主机之间的通信。</a:t>
            </a:r>
          </a:p>
          <a:p>
            <a:pPr lvl="2"/>
            <a:r>
              <a:rPr lang="zh-CN" altLang="en-US" sz="2200">
                <a:solidFill>
                  <a:schemeClr val="folHlink"/>
                </a:solidFill>
              </a:rPr>
              <a:t>如果源主机所在的网络地址  不等于  目的主机所在网络地址，则为相同网络主机之间的通信。</a:t>
            </a:r>
          </a:p>
          <a:p>
            <a:pPr lvl="1"/>
            <a:endParaRPr lang="zh-CN" altLang="en-US" sz="2500">
              <a:solidFill>
                <a:schemeClr val="folHlink"/>
              </a:solidFill>
            </a:endParaRPr>
          </a:p>
          <a:p>
            <a:pPr lvl="2"/>
            <a:endParaRPr lang="en-US" altLang="zh-CN" sz="220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掩码技术的提出</a:t>
            </a:r>
          </a:p>
        </p:txBody>
      </p:sp>
      <p:sp>
        <p:nvSpPr>
          <p:cNvPr id="38915" name="Rectangle 3"/>
          <p:cNvSpPr>
            <a:spLocks noGrp="1" noChangeArrowheads="1"/>
          </p:cNvSpPr>
          <p:nvPr>
            <p:ph type="body" idx="1"/>
          </p:nvPr>
        </p:nvSpPr>
        <p:spPr/>
        <p:txBody>
          <a:bodyPr/>
          <a:lstStyle/>
          <a:p>
            <a:r>
              <a:rPr lang="zh-CN" altLang="en-US" sz="3300">
                <a:solidFill>
                  <a:srgbClr val="FF0000"/>
                </a:solidFill>
              </a:rPr>
              <a:t>问题是如何获得一个主机</a:t>
            </a:r>
            <a:r>
              <a:rPr lang="en-US" altLang="zh-CN" sz="3300">
                <a:solidFill>
                  <a:srgbClr val="FF0000"/>
                </a:solidFill>
              </a:rPr>
              <a:t>IP</a:t>
            </a:r>
            <a:r>
              <a:rPr lang="zh-CN" altLang="en-US" sz="3300">
                <a:solidFill>
                  <a:srgbClr val="FF0000"/>
                </a:solidFill>
              </a:rPr>
              <a:t>地址的网络地址信息，这就需要借助于掩码</a:t>
            </a:r>
            <a:r>
              <a:rPr lang="en-US" altLang="zh-CN" sz="3300">
                <a:solidFill>
                  <a:srgbClr val="FF0000"/>
                </a:solidFill>
              </a:rPr>
              <a:t>(NetMask) </a:t>
            </a:r>
            <a:r>
              <a:rPr lang="zh-CN" altLang="en-US" sz="3300">
                <a:solidFill>
                  <a:srgbClr val="FF0000"/>
                </a:solidFil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掩码的定义</a:t>
            </a:r>
          </a:p>
        </p:txBody>
      </p:sp>
      <p:sp>
        <p:nvSpPr>
          <p:cNvPr id="39939" name="Rectangle 3"/>
          <p:cNvSpPr>
            <a:spLocks noGrp="1" noChangeArrowheads="1"/>
          </p:cNvSpPr>
          <p:nvPr>
            <p:ph type="body" idx="1"/>
          </p:nvPr>
        </p:nvSpPr>
        <p:spPr>
          <a:xfrm>
            <a:off x="188913" y="1989138"/>
            <a:ext cx="8955087" cy="4114800"/>
          </a:xfrm>
        </p:spPr>
        <p:txBody>
          <a:bodyPr/>
          <a:lstStyle/>
          <a:p>
            <a:r>
              <a:rPr lang="zh-CN" altLang="en-US" sz="2400"/>
              <a:t>掩码</a:t>
            </a:r>
            <a:r>
              <a:rPr lang="en-US" altLang="zh-CN" sz="2400"/>
              <a:t>(NetMask)</a:t>
            </a:r>
            <a:r>
              <a:rPr lang="zh-CN" altLang="en-US" sz="2400"/>
              <a:t>有网络掩码和子网掩码两种。</a:t>
            </a:r>
          </a:p>
          <a:p>
            <a:r>
              <a:rPr lang="zh-CN" altLang="en-US" sz="2400"/>
              <a:t>网络掩码</a:t>
            </a:r>
          </a:p>
          <a:p>
            <a:pPr lvl="1"/>
            <a:r>
              <a:rPr lang="zh-CN" altLang="en-US" sz="2500"/>
              <a:t>对每个网络的网络地址设定一个按位对应的</a:t>
            </a:r>
            <a:r>
              <a:rPr lang="en-US" altLang="zh-CN" sz="2500"/>
              <a:t>32 </a:t>
            </a:r>
            <a:r>
              <a:rPr lang="en-US" altLang="en-US" sz="2500"/>
              <a:t>bit </a:t>
            </a:r>
            <a:r>
              <a:rPr lang="zh-CN" altLang="en-US" sz="2500"/>
              <a:t>的二进制数：网络地址部分的对应位设置位</a:t>
            </a:r>
            <a:r>
              <a:rPr lang="en-US" altLang="zh-CN" sz="2500"/>
              <a:t>1</a:t>
            </a:r>
            <a:r>
              <a:rPr lang="zh-CN" altLang="en-US" sz="2500"/>
              <a:t>，主机地址部分的对应位设置位 </a:t>
            </a:r>
            <a:r>
              <a:rPr lang="en-US" altLang="zh-CN" sz="2500"/>
              <a:t>0</a:t>
            </a:r>
            <a:r>
              <a:rPr lang="zh-CN" altLang="en-US" sz="2500"/>
              <a:t>。</a:t>
            </a:r>
          </a:p>
          <a:p>
            <a:r>
              <a:rPr lang="zh-CN" altLang="en-US" sz="2400"/>
              <a:t>子网掩码</a:t>
            </a:r>
          </a:p>
          <a:p>
            <a:pPr lvl="1"/>
            <a:r>
              <a:rPr lang="zh-CN" altLang="en-US" sz="2500"/>
              <a:t>将网络地址中的主机标识分离出若干位作为子网地址位。</a:t>
            </a:r>
          </a:p>
          <a:p>
            <a:pPr lvl="1"/>
            <a:r>
              <a:rPr lang="zh-CN" altLang="en-US" sz="2500"/>
              <a:t>同样设定一个和这个网络地址按位对应的</a:t>
            </a:r>
            <a:r>
              <a:rPr lang="en-US" altLang="zh-CN" sz="2500"/>
              <a:t>32</a:t>
            </a:r>
            <a:r>
              <a:rPr lang="en-US" altLang="en-US" sz="2500"/>
              <a:t>bit</a:t>
            </a:r>
            <a:r>
              <a:rPr lang="zh-CN" altLang="en-US" sz="2500"/>
              <a:t>的二进制数：网络地址和子网地址部分的对应位设置位</a:t>
            </a:r>
            <a:r>
              <a:rPr lang="en-US" altLang="zh-CN" sz="2500"/>
              <a:t>1</a:t>
            </a:r>
            <a:r>
              <a:rPr lang="zh-CN" altLang="en-US" sz="2500"/>
              <a:t>，主机地址部分的对应位设置位 </a:t>
            </a:r>
            <a:r>
              <a:rPr lang="en-US" altLang="zh-CN" sz="2500"/>
              <a:t>0</a:t>
            </a:r>
            <a:r>
              <a:rPr lang="zh-CN" altLang="en-US" sz="2500"/>
              <a:t>。</a:t>
            </a:r>
          </a:p>
          <a:p>
            <a:pPr lvl="1"/>
            <a:endParaRPr lang="en-US" alt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990600" y="2057400"/>
            <a:ext cx="7620000" cy="1889125"/>
            <a:chOff x="624" y="1104"/>
            <a:chExt cx="4800" cy="1190"/>
          </a:xfrm>
        </p:grpSpPr>
        <p:sp>
          <p:nvSpPr>
            <p:cNvPr id="40963" name="Text Box 3"/>
            <p:cNvSpPr txBox="1">
              <a:spLocks noChangeArrowheads="1"/>
            </p:cNvSpPr>
            <p:nvPr/>
          </p:nvSpPr>
          <p:spPr bwMode="auto">
            <a:xfrm>
              <a:off x="624" y="1104"/>
              <a:ext cx="4800" cy="518"/>
            </a:xfrm>
            <a:prstGeom prst="rect">
              <a:avLst/>
            </a:prstGeom>
            <a:noFill/>
            <a:ln w="38100">
              <a:noFill/>
              <a:miter lim="800000"/>
              <a:headEnd/>
              <a:tailEnd/>
            </a:ln>
            <a:effectLst/>
          </p:spPr>
          <p:txBody>
            <a:bodyPr anchor="ctr">
              <a:spAutoFit/>
            </a:bodyPr>
            <a:lstStyle/>
            <a:p>
              <a:r>
                <a:rPr kumimoji="1" lang="zh-CN" altLang="en-US" sz="2400" b="1">
                  <a:solidFill>
                    <a:schemeClr val="hlink"/>
                  </a:solidFill>
                  <a:latin typeface="Arial" pitchFamily="34" charset="0"/>
                </a:rPr>
                <a:t>网络</a:t>
              </a:r>
              <a:r>
                <a:rPr kumimoji="1" lang="zh-CN" altLang="en-US" sz="2400" b="1">
                  <a:solidFill>
                    <a:schemeClr val="accent2"/>
                  </a:solidFill>
                  <a:latin typeface="Arial" pitchFamily="34" charset="0"/>
                </a:rPr>
                <a:t>   </a:t>
              </a:r>
              <a:r>
                <a:rPr kumimoji="1" lang="en-US" altLang="zh-CN" sz="2400" b="1">
                  <a:solidFill>
                    <a:srgbClr val="FF0000"/>
                  </a:solidFill>
                  <a:latin typeface="Arial" pitchFamily="34" charset="0"/>
                </a:rPr>
                <a:t>166. 111. 0. 0</a:t>
              </a:r>
              <a:r>
                <a:rPr kumimoji="1" lang="en-US" altLang="zh-CN" sz="2400" b="1">
                  <a:solidFill>
                    <a:schemeClr val="accent2"/>
                  </a:solidFill>
                  <a:latin typeface="Arial" pitchFamily="34" charset="0"/>
                </a:rPr>
                <a:t> </a:t>
              </a:r>
              <a:r>
                <a:rPr kumimoji="1" lang="en-US" altLang="zh-CN" sz="2400" b="1">
                  <a:solidFill>
                    <a:srgbClr val="FF0000"/>
                  </a:solidFill>
                  <a:latin typeface="Arial" pitchFamily="34" charset="0"/>
                </a:rPr>
                <a:t>=</a:t>
              </a:r>
              <a:endParaRPr kumimoji="1" lang="en-US" altLang="zh-CN" sz="2400" b="1">
                <a:solidFill>
                  <a:schemeClr val="accent2"/>
                </a:solidFill>
                <a:latin typeface="Arial" pitchFamily="34" charset="0"/>
              </a:endParaRPr>
            </a:p>
            <a:p>
              <a:r>
                <a:rPr kumimoji="1" lang="zh-CN" altLang="en-US" sz="2400" b="1">
                  <a:solidFill>
                    <a:schemeClr val="hlink"/>
                  </a:solidFill>
                  <a:latin typeface="Arial" pitchFamily="34" charset="0"/>
                </a:rPr>
                <a:t>地址</a:t>
              </a:r>
              <a:r>
                <a:rPr kumimoji="1" lang="zh-CN" altLang="en-US" sz="2400" b="1">
                  <a:solidFill>
                    <a:srgbClr val="FF0000"/>
                  </a:solidFill>
                  <a:latin typeface="Arial" pitchFamily="34" charset="0"/>
                </a:rPr>
                <a:t>   </a:t>
              </a:r>
              <a:r>
                <a:rPr kumimoji="1" lang="en-US" altLang="zh-CN" sz="2400" b="1">
                  <a:solidFill>
                    <a:srgbClr val="FF0000"/>
                  </a:solidFill>
                  <a:latin typeface="Arial" pitchFamily="34" charset="0"/>
                </a:rPr>
                <a:t>10100110. 01101111. 00000000. 00000000</a:t>
              </a:r>
              <a:endParaRPr kumimoji="1" lang="en-US" altLang="zh-CN" sz="2400" b="1">
                <a:solidFill>
                  <a:srgbClr val="993300"/>
                </a:solidFill>
                <a:latin typeface="Arial" pitchFamily="34" charset="0"/>
              </a:endParaRPr>
            </a:p>
          </p:txBody>
        </p:sp>
        <p:sp>
          <p:nvSpPr>
            <p:cNvPr id="40964" name="Text Box 4"/>
            <p:cNvSpPr txBox="1">
              <a:spLocks noChangeArrowheads="1"/>
            </p:cNvSpPr>
            <p:nvPr/>
          </p:nvSpPr>
          <p:spPr bwMode="auto">
            <a:xfrm>
              <a:off x="624" y="1776"/>
              <a:ext cx="4800" cy="518"/>
            </a:xfrm>
            <a:prstGeom prst="rect">
              <a:avLst/>
            </a:prstGeom>
            <a:noFill/>
            <a:ln w="38100">
              <a:noFill/>
              <a:miter lim="800000"/>
              <a:headEnd/>
              <a:tailEnd/>
            </a:ln>
            <a:effectLst/>
          </p:spPr>
          <p:txBody>
            <a:bodyPr anchor="ctr">
              <a:spAutoFit/>
            </a:bodyPr>
            <a:lstStyle/>
            <a:p>
              <a:r>
                <a:rPr kumimoji="1" lang="zh-CN" altLang="en-US" sz="2400" b="1">
                  <a:solidFill>
                    <a:schemeClr val="hlink"/>
                  </a:solidFill>
                  <a:latin typeface="Arial" pitchFamily="34" charset="0"/>
                </a:rPr>
                <a:t>网络</a:t>
              </a:r>
              <a:r>
                <a:rPr kumimoji="1" lang="zh-CN" altLang="en-US" sz="2400" b="1">
                  <a:solidFill>
                    <a:schemeClr val="accent2"/>
                  </a:solidFill>
                  <a:latin typeface="Arial" pitchFamily="34" charset="0"/>
                </a:rPr>
                <a:t>   </a:t>
              </a:r>
              <a:r>
                <a:rPr kumimoji="1" lang="en-US" altLang="zh-CN" sz="2400" b="1">
                  <a:solidFill>
                    <a:srgbClr val="FF0000"/>
                  </a:solidFill>
                  <a:latin typeface="Arial" pitchFamily="34" charset="0"/>
                </a:rPr>
                <a:t>11111111. 11111111. 00000000. 00000000</a:t>
              </a:r>
              <a:endParaRPr kumimoji="1" lang="en-US" altLang="zh-CN" sz="2400" b="1">
                <a:solidFill>
                  <a:srgbClr val="993300"/>
                </a:solidFill>
                <a:latin typeface="Arial" pitchFamily="34" charset="0"/>
              </a:endParaRPr>
            </a:p>
            <a:p>
              <a:r>
                <a:rPr kumimoji="1" lang="zh-CN" altLang="en-US" sz="2400" b="1">
                  <a:solidFill>
                    <a:schemeClr val="hlink"/>
                  </a:solidFill>
                  <a:latin typeface="Arial" pitchFamily="34" charset="0"/>
                </a:rPr>
                <a:t>掩码</a:t>
              </a:r>
              <a:r>
                <a:rPr kumimoji="1" lang="zh-CN" altLang="en-US" sz="2400" b="1">
                  <a:solidFill>
                    <a:schemeClr val="accent2"/>
                  </a:solidFill>
                  <a:latin typeface="Arial" pitchFamily="34" charset="0"/>
                </a:rPr>
                <a:t>   </a:t>
              </a:r>
              <a:r>
                <a:rPr kumimoji="1" lang="en-US" altLang="zh-CN" sz="2400" b="1">
                  <a:solidFill>
                    <a:srgbClr val="FF0000"/>
                  </a:solidFill>
                  <a:latin typeface="Arial" pitchFamily="34" charset="0"/>
                </a:rPr>
                <a:t>= 255. 255. 0. 0</a:t>
              </a:r>
            </a:p>
          </p:txBody>
        </p:sp>
        <p:sp>
          <p:nvSpPr>
            <p:cNvPr id="40965" name="Line 5"/>
            <p:cNvSpPr>
              <a:spLocks noChangeShapeType="1"/>
            </p:cNvSpPr>
            <p:nvPr/>
          </p:nvSpPr>
          <p:spPr bwMode="auto">
            <a:xfrm>
              <a:off x="163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40966" name="Line 6"/>
            <p:cNvSpPr>
              <a:spLocks noChangeShapeType="1"/>
            </p:cNvSpPr>
            <p:nvPr/>
          </p:nvSpPr>
          <p:spPr bwMode="auto">
            <a:xfrm>
              <a:off x="259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40967" name="Line 7"/>
            <p:cNvSpPr>
              <a:spLocks noChangeShapeType="1"/>
            </p:cNvSpPr>
            <p:nvPr/>
          </p:nvSpPr>
          <p:spPr bwMode="auto">
            <a:xfrm>
              <a:off x="355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40968" name="Line 8"/>
            <p:cNvSpPr>
              <a:spLocks noChangeShapeType="1"/>
            </p:cNvSpPr>
            <p:nvPr/>
          </p:nvSpPr>
          <p:spPr bwMode="auto">
            <a:xfrm>
              <a:off x="451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grpSp>
      <p:grpSp>
        <p:nvGrpSpPr>
          <p:cNvPr id="40969" name="Group 9"/>
          <p:cNvGrpSpPr>
            <a:grpSpLocks/>
          </p:cNvGrpSpPr>
          <p:nvPr/>
        </p:nvGrpSpPr>
        <p:grpSpPr bwMode="auto">
          <a:xfrm>
            <a:off x="827088" y="4868863"/>
            <a:ext cx="7620000" cy="1798637"/>
            <a:chOff x="624" y="1161"/>
            <a:chExt cx="4800" cy="1133"/>
          </a:xfrm>
        </p:grpSpPr>
        <p:sp>
          <p:nvSpPr>
            <p:cNvPr id="40970" name="Text Box 10"/>
            <p:cNvSpPr txBox="1">
              <a:spLocks noChangeArrowheads="1"/>
            </p:cNvSpPr>
            <p:nvPr/>
          </p:nvSpPr>
          <p:spPr bwMode="auto">
            <a:xfrm>
              <a:off x="624" y="1161"/>
              <a:ext cx="4800" cy="404"/>
            </a:xfrm>
            <a:prstGeom prst="rect">
              <a:avLst/>
            </a:prstGeom>
            <a:noFill/>
            <a:ln w="38100">
              <a:noFill/>
              <a:miter lim="800000"/>
              <a:headEnd/>
              <a:tailEnd/>
            </a:ln>
            <a:effectLst/>
          </p:spPr>
          <p:txBody>
            <a:bodyPr anchor="ctr">
              <a:spAutoFit/>
            </a:bodyPr>
            <a:lstStyle/>
            <a:p>
              <a:r>
                <a:rPr kumimoji="1" lang="zh-CN" altLang="en-US" b="1">
                  <a:solidFill>
                    <a:schemeClr val="hlink"/>
                  </a:solidFill>
                  <a:latin typeface="Arial" pitchFamily="34" charset="0"/>
                </a:rPr>
                <a:t>网络</a:t>
              </a:r>
              <a:r>
                <a:rPr kumimoji="1" lang="zh-CN" altLang="en-US" b="1">
                  <a:solidFill>
                    <a:schemeClr val="accent2"/>
                  </a:solidFill>
                  <a:latin typeface="Arial" pitchFamily="34" charset="0"/>
                </a:rPr>
                <a:t>   </a:t>
              </a:r>
              <a:r>
                <a:rPr kumimoji="1" lang="en-US" altLang="zh-CN" b="1">
                  <a:solidFill>
                    <a:srgbClr val="FF0000"/>
                  </a:solidFill>
                  <a:latin typeface="Arial" pitchFamily="34" charset="0"/>
                </a:rPr>
                <a:t>166. 111. 0. 0</a:t>
              </a:r>
              <a:r>
                <a:rPr kumimoji="1" lang="en-US" altLang="zh-CN" b="1">
                  <a:solidFill>
                    <a:schemeClr val="accent2"/>
                  </a:solidFill>
                  <a:latin typeface="Arial" pitchFamily="34" charset="0"/>
                </a:rPr>
                <a:t> </a:t>
              </a:r>
              <a:r>
                <a:rPr kumimoji="1" lang="en-US" altLang="zh-CN" b="1">
                  <a:solidFill>
                    <a:srgbClr val="FF0000"/>
                  </a:solidFill>
                  <a:latin typeface="Arial" pitchFamily="34" charset="0"/>
                </a:rPr>
                <a:t>=</a:t>
              </a:r>
              <a:endParaRPr kumimoji="1" lang="en-US" altLang="zh-CN" b="1">
                <a:solidFill>
                  <a:schemeClr val="accent2"/>
                </a:solidFill>
                <a:latin typeface="Arial" pitchFamily="34" charset="0"/>
              </a:endParaRPr>
            </a:p>
            <a:p>
              <a:r>
                <a:rPr kumimoji="1" lang="zh-CN" altLang="en-US" b="1">
                  <a:solidFill>
                    <a:schemeClr val="hlink"/>
                  </a:solidFill>
                  <a:latin typeface="Arial" pitchFamily="34" charset="0"/>
                </a:rPr>
                <a:t>地址</a:t>
              </a:r>
              <a:r>
                <a:rPr kumimoji="1" lang="zh-CN" altLang="en-US" b="1">
                  <a:solidFill>
                    <a:srgbClr val="FF0000"/>
                  </a:solidFill>
                  <a:latin typeface="Arial" pitchFamily="34" charset="0"/>
                </a:rPr>
                <a:t>   </a:t>
              </a:r>
              <a:r>
                <a:rPr kumimoji="1" lang="en-US" altLang="zh-CN" b="1">
                  <a:solidFill>
                    <a:srgbClr val="FF0000"/>
                  </a:solidFill>
                  <a:latin typeface="Arial" pitchFamily="34" charset="0"/>
                </a:rPr>
                <a:t>10100110.             01101111.         </a:t>
              </a:r>
              <a:r>
                <a:rPr kumimoji="1" lang="en-US" altLang="zh-CN" b="1" u="sng">
                  <a:solidFill>
                    <a:srgbClr val="800000"/>
                  </a:solidFill>
                  <a:latin typeface="Arial" pitchFamily="34" charset="0"/>
                </a:rPr>
                <a:t>00000</a:t>
              </a:r>
              <a:r>
                <a:rPr kumimoji="1" lang="en-US" altLang="zh-CN" b="1">
                  <a:solidFill>
                    <a:srgbClr val="FF0000"/>
                  </a:solidFill>
                  <a:latin typeface="Arial" pitchFamily="34" charset="0"/>
                </a:rPr>
                <a:t>000.     00000000</a:t>
              </a:r>
              <a:endParaRPr kumimoji="1" lang="en-US" altLang="zh-CN" b="1">
                <a:solidFill>
                  <a:srgbClr val="993300"/>
                </a:solidFill>
                <a:latin typeface="Arial" pitchFamily="34" charset="0"/>
              </a:endParaRPr>
            </a:p>
          </p:txBody>
        </p:sp>
        <p:sp>
          <p:nvSpPr>
            <p:cNvPr id="40971" name="Text Box 11"/>
            <p:cNvSpPr txBox="1">
              <a:spLocks noChangeArrowheads="1"/>
            </p:cNvSpPr>
            <p:nvPr/>
          </p:nvSpPr>
          <p:spPr bwMode="auto">
            <a:xfrm>
              <a:off x="624" y="1776"/>
              <a:ext cx="4800" cy="518"/>
            </a:xfrm>
            <a:prstGeom prst="rect">
              <a:avLst/>
            </a:prstGeom>
            <a:noFill/>
            <a:ln w="38100">
              <a:noFill/>
              <a:miter lim="800000"/>
              <a:headEnd/>
              <a:tailEnd/>
            </a:ln>
            <a:effectLst/>
          </p:spPr>
          <p:txBody>
            <a:bodyPr anchor="ctr">
              <a:spAutoFit/>
            </a:bodyPr>
            <a:lstStyle/>
            <a:p>
              <a:r>
                <a:rPr kumimoji="1" lang="zh-CN" altLang="en-US" sz="2400" b="1">
                  <a:solidFill>
                    <a:schemeClr val="folHlink"/>
                  </a:solidFill>
                  <a:latin typeface="Arial" pitchFamily="34" charset="0"/>
                </a:rPr>
                <a:t>网络   </a:t>
              </a:r>
              <a:r>
                <a:rPr kumimoji="1" lang="en-US" altLang="zh-CN" sz="2400" b="1">
                  <a:solidFill>
                    <a:schemeClr val="folHlink"/>
                  </a:solidFill>
                  <a:latin typeface="Arial" pitchFamily="34" charset="0"/>
                </a:rPr>
                <a:t>11111111. 11111111. </a:t>
              </a:r>
              <a:r>
                <a:rPr kumimoji="1" lang="en-US" altLang="zh-CN" sz="2400" b="1" u="sng">
                  <a:solidFill>
                    <a:schemeClr val="folHlink"/>
                  </a:solidFill>
                  <a:latin typeface="Arial" pitchFamily="34" charset="0"/>
                </a:rPr>
                <a:t>11111</a:t>
              </a:r>
              <a:r>
                <a:rPr kumimoji="1" lang="en-US" altLang="zh-CN" sz="2400" b="1">
                  <a:solidFill>
                    <a:schemeClr val="folHlink"/>
                  </a:solidFill>
                  <a:latin typeface="Arial" pitchFamily="34" charset="0"/>
                </a:rPr>
                <a:t>000. 00000000</a:t>
              </a:r>
            </a:p>
            <a:p>
              <a:r>
                <a:rPr kumimoji="1" lang="zh-CN" altLang="en-US" sz="2400" b="1">
                  <a:solidFill>
                    <a:schemeClr val="folHlink"/>
                  </a:solidFill>
                  <a:latin typeface="Arial" pitchFamily="34" charset="0"/>
                </a:rPr>
                <a:t>掩码   </a:t>
              </a:r>
              <a:r>
                <a:rPr kumimoji="1" lang="en-US" altLang="zh-CN" sz="2400" b="1">
                  <a:solidFill>
                    <a:schemeClr val="folHlink"/>
                  </a:solidFill>
                  <a:latin typeface="Arial" pitchFamily="34" charset="0"/>
                </a:rPr>
                <a:t>= 255. 255. 248. 0</a:t>
              </a:r>
            </a:p>
          </p:txBody>
        </p:sp>
        <p:sp>
          <p:nvSpPr>
            <p:cNvPr id="40972" name="Line 12"/>
            <p:cNvSpPr>
              <a:spLocks noChangeShapeType="1"/>
            </p:cNvSpPr>
            <p:nvPr/>
          </p:nvSpPr>
          <p:spPr bwMode="auto">
            <a:xfrm>
              <a:off x="163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40973" name="Line 13"/>
            <p:cNvSpPr>
              <a:spLocks noChangeShapeType="1"/>
            </p:cNvSpPr>
            <p:nvPr/>
          </p:nvSpPr>
          <p:spPr bwMode="auto">
            <a:xfrm>
              <a:off x="259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40974" name="Line 14"/>
            <p:cNvSpPr>
              <a:spLocks noChangeShapeType="1"/>
            </p:cNvSpPr>
            <p:nvPr/>
          </p:nvSpPr>
          <p:spPr bwMode="auto">
            <a:xfrm>
              <a:off x="355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40975" name="Line 15"/>
            <p:cNvSpPr>
              <a:spLocks noChangeShapeType="1"/>
            </p:cNvSpPr>
            <p:nvPr/>
          </p:nvSpPr>
          <p:spPr bwMode="auto">
            <a:xfrm>
              <a:off x="4512" y="1584"/>
              <a:ext cx="0" cy="240"/>
            </a:xfrm>
            <a:prstGeom prst="line">
              <a:avLst/>
            </a:prstGeom>
            <a:noFill/>
            <a:ln w="38100">
              <a:solidFill>
                <a:schemeClr val="accent2"/>
              </a:solidFill>
              <a:round/>
              <a:headEnd/>
              <a:tailEnd type="triangle" w="med" len="med"/>
            </a:ln>
            <a:effectLst/>
          </p:spPr>
          <p:txBody>
            <a:bodyPr wrap="none" anchor="ctr"/>
            <a:lstStyle/>
            <a:p>
              <a:endParaRPr lang="zh-CN" altLang="en-US"/>
            </a:p>
          </p:txBody>
        </p:sp>
      </p:grpSp>
      <p:sp>
        <p:nvSpPr>
          <p:cNvPr id="40976" name="Rectangle 16"/>
          <p:cNvSpPr>
            <a:spLocks noGrp="1" noChangeArrowheads="1"/>
          </p:cNvSpPr>
          <p:nvPr>
            <p:ph type="title"/>
          </p:nvPr>
        </p:nvSpPr>
        <p:spPr>
          <a:xfrm>
            <a:off x="1835150" y="-315913"/>
            <a:ext cx="7793038" cy="1462088"/>
          </a:xfrm>
        </p:spPr>
        <p:txBody>
          <a:bodyPr/>
          <a:lstStyle/>
          <a:p>
            <a:r>
              <a:rPr lang="zh-CN" altLang="en-US"/>
              <a:t>掩码举例</a:t>
            </a:r>
          </a:p>
        </p:txBody>
      </p:sp>
      <p:sp>
        <p:nvSpPr>
          <p:cNvPr id="40977" name="Rectangle 17"/>
          <p:cNvSpPr>
            <a:spLocks noGrp="1" noChangeArrowheads="1"/>
          </p:cNvSpPr>
          <p:nvPr>
            <p:ph type="body" idx="1"/>
          </p:nvPr>
        </p:nvSpPr>
        <p:spPr>
          <a:xfrm>
            <a:off x="395288" y="1412875"/>
            <a:ext cx="8229600" cy="4530725"/>
          </a:xfrm>
        </p:spPr>
        <p:txBody>
          <a:bodyPr/>
          <a:lstStyle/>
          <a:p>
            <a:r>
              <a:rPr lang="zh-CN" altLang="en-US" sz="2400"/>
              <a:t>举例：对于一个</a:t>
            </a:r>
            <a:r>
              <a:rPr lang="en-US" altLang="en-US" sz="2400"/>
              <a:t>B</a:t>
            </a:r>
            <a:r>
              <a:rPr lang="zh-CN" altLang="en-US" sz="2400"/>
              <a:t>类网络</a:t>
            </a:r>
            <a:r>
              <a:rPr lang="en-US" altLang="zh-CN" sz="2400"/>
              <a:t>166.111.0.0</a:t>
            </a:r>
            <a:r>
              <a:rPr lang="zh-CN" altLang="en-US" sz="2400"/>
              <a:t>而言，其网络掩码为：</a:t>
            </a:r>
            <a:r>
              <a:rPr lang="en-US" altLang="zh-CN" sz="2400"/>
              <a:t>255. 255. 0. 0</a:t>
            </a:r>
            <a:r>
              <a:rPr lang="zh-CN" altLang="en-US" sz="2400"/>
              <a:t>。</a:t>
            </a:r>
          </a:p>
          <a:p>
            <a:endParaRPr lang="zh-CN" altLang="en-US" sz="2400"/>
          </a:p>
          <a:p>
            <a:endParaRPr lang="zh-CN" altLang="en-US" sz="2400"/>
          </a:p>
          <a:p>
            <a:endParaRPr lang="zh-CN" altLang="en-US" sz="2400"/>
          </a:p>
          <a:p>
            <a:endParaRPr lang="zh-CN" altLang="en-US" sz="2400"/>
          </a:p>
          <a:p>
            <a:r>
              <a:rPr lang="zh-CN" altLang="en-US" sz="2400"/>
              <a:t>若在主机标识中取出</a:t>
            </a:r>
            <a:r>
              <a:rPr lang="en-US" altLang="zh-CN" sz="2400"/>
              <a:t>5</a:t>
            </a:r>
            <a:r>
              <a:rPr lang="zh-CN" altLang="en-US" sz="2400"/>
              <a:t>位作为子网地址位，则所有子网的子网掩码为</a:t>
            </a:r>
            <a:r>
              <a:rPr lang="en-US" altLang="zh-CN" sz="2400"/>
              <a:t>255. 255. 248. 0</a:t>
            </a:r>
            <a:r>
              <a:rPr lang="zh-CN" altLang="en-US" sz="2400"/>
              <a:t>。</a:t>
            </a:r>
          </a:p>
          <a:p>
            <a:endParaRPr lang="en-US" altLang="zh-CN" sz="24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划分子网举例</a:t>
            </a:r>
          </a:p>
        </p:txBody>
      </p:sp>
      <p:sp>
        <p:nvSpPr>
          <p:cNvPr id="41987" name="Rectangle 3"/>
          <p:cNvSpPr>
            <a:spLocks noGrp="1" noChangeArrowheads="1"/>
          </p:cNvSpPr>
          <p:nvPr>
            <p:ph type="body" idx="1"/>
          </p:nvPr>
        </p:nvSpPr>
        <p:spPr/>
        <p:txBody>
          <a:bodyPr/>
          <a:lstStyle/>
          <a:p>
            <a:pPr>
              <a:lnSpc>
                <a:spcPct val="120000"/>
              </a:lnSpc>
            </a:pPr>
            <a:r>
              <a:rPr lang="zh-CN" altLang="en-US" sz="2400"/>
              <a:t>例</a:t>
            </a:r>
            <a:r>
              <a:rPr lang="en-US" altLang="zh-CN" sz="2400"/>
              <a:t>1</a:t>
            </a:r>
            <a:r>
              <a:rPr lang="zh-CN" altLang="en-US" sz="2400"/>
              <a:t>： </a:t>
            </a:r>
            <a:r>
              <a:rPr lang="en-US" altLang="zh-CN" sz="2400"/>
              <a:t>C</a:t>
            </a:r>
            <a:r>
              <a:rPr lang="zh-CN" altLang="en-US" sz="2400"/>
              <a:t>类地址</a:t>
            </a:r>
            <a:r>
              <a:rPr lang="en-US" altLang="zh-CN" sz="2400"/>
              <a:t>202.112.58.0 </a:t>
            </a:r>
            <a:r>
              <a:rPr lang="zh-CN" altLang="en-US" sz="2400"/>
              <a:t>中</a:t>
            </a:r>
            <a:r>
              <a:rPr lang="en-US" altLang="zh-CN" sz="2400"/>
              <a:t>24</a:t>
            </a:r>
            <a:r>
              <a:rPr lang="zh-CN" altLang="en-US" sz="2400"/>
              <a:t>位网络标识，</a:t>
            </a:r>
            <a:r>
              <a:rPr lang="en-US" altLang="zh-CN" sz="2400"/>
              <a:t>8</a:t>
            </a:r>
            <a:r>
              <a:rPr lang="zh-CN" altLang="en-US" sz="2400"/>
              <a:t>位主机标识。将主机标识中的前</a:t>
            </a:r>
            <a:r>
              <a:rPr lang="en-US" altLang="zh-CN" sz="2400"/>
              <a:t>3</a:t>
            </a:r>
            <a:r>
              <a:rPr lang="zh-CN" altLang="en-US" sz="2400"/>
              <a:t>位分离出来作为子网地址标识。则这个</a:t>
            </a:r>
            <a:r>
              <a:rPr lang="en-US" altLang="zh-CN" sz="2400"/>
              <a:t>C</a:t>
            </a:r>
            <a:r>
              <a:rPr lang="zh-CN" altLang="en-US" sz="2400"/>
              <a:t>类地址可以被分成</a:t>
            </a:r>
            <a:r>
              <a:rPr lang="en-US" altLang="zh-CN" sz="2400"/>
              <a:t>2</a:t>
            </a:r>
            <a:r>
              <a:rPr lang="en-US" altLang="zh-CN" sz="2400" baseline="30000"/>
              <a:t>3</a:t>
            </a:r>
            <a:r>
              <a:rPr lang="en-US" altLang="zh-CN" sz="2400"/>
              <a:t>-2=6</a:t>
            </a:r>
            <a:r>
              <a:rPr lang="zh-CN" altLang="en-US" sz="2400"/>
              <a:t>个子网 </a:t>
            </a:r>
            <a:r>
              <a:rPr lang="en-US" altLang="zh-CN" sz="2400"/>
              <a:t>(</a:t>
            </a:r>
            <a:r>
              <a:rPr lang="zh-CN" altLang="zh-CN" sz="2400"/>
              <a:t>全0和全1保留</a:t>
            </a:r>
            <a:r>
              <a:rPr lang="en-US" altLang="zh-CN" sz="2400"/>
              <a:t>)</a:t>
            </a:r>
            <a:r>
              <a:rPr lang="zh-CN" altLang="zh-CN" sz="2400"/>
              <a:t>，</a:t>
            </a:r>
            <a:r>
              <a:rPr lang="zh-CN" altLang="en-US" sz="2400"/>
              <a:t>每个子网可以拥有</a:t>
            </a:r>
            <a:r>
              <a:rPr lang="en-US" altLang="zh-CN" sz="2400"/>
              <a:t>2</a:t>
            </a:r>
            <a:r>
              <a:rPr lang="en-US" altLang="zh-CN" sz="2400" baseline="30000"/>
              <a:t>5</a:t>
            </a:r>
            <a:r>
              <a:rPr lang="en-US" altLang="zh-CN" sz="2400"/>
              <a:t> -2 = 30</a:t>
            </a:r>
            <a:r>
              <a:rPr lang="zh-CN" altLang="en-US" sz="2400"/>
              <a:t>台主机 </a:t>
            </a:r>
            <a:r>
              <a:rPr lang="en-US" altLang="zh-CN" sz="2400"/>
              <a:t>(</a:t>
            </a:r>
            <a:r>
              <a:rPr lang="zh-CN" altLang="zh-CN" sz="2400">
                <a:solidFill>
                  <a:schemeClr val="hlink"/>
                </a:solidFill>
              </a:rPr>
              <a:t>全0和全1</a:t>
            </a:r>
            <a:r>
              <a:rPr lang="en-US" altLang="zh-CN" sz="2400">
                <a:solidFill>
                  <a:schemeClr val="hlink"/>
                </a:solidFill>
              </a:rPr>
              <a:t> </a:t>
            </a:r>
            <a:r>
              <a:rPr lang="zh-CN" altLang="en-US" sz="2400">
                <a:solidFill>
                  <a:schemeClr val="hlink"/>
                </a:solidFill>
              </a:rPr>
              <a:t>分别为子网网络地址和广播地址</a:t>
            </a:r>
            <a:r>
              <a:rPr lang="en-US" altLang="zh-CN" sz="2400"/>
              <a:t>)</a:t>
            </a:r>
            <a:r>
              <a:rPr lang="zh-CN" altLang="en-US" sz="2400"/>
              <a:t>。子网掩码都是</a:t>
            </a:r>
            <a:r>
              <a:rPr lang="en-US" altLang="zh-CN" sz="2400"/>
              <a:t>255. 255. 255. 224 </a:t>
            </a:r>
            <a:r>
              <a:rPr lang="zh-CN" altLang="en-US" sz="2400"/>
              <a:t>（即</a:t>
            </a:r>
            <a:r>
              <a:rPr lang="en-US" altLang="zh-CN" sz="2400"/>
              <a:t>11111111. 11111111. 11111111. 11100000 </a:t>
            </a:r>
            <a:r>
              <a:rPr lang="zh-CN" altLang="en-US" sz="2400"/>
              <a:t>）。</a:t>
            </a:r>
          </a:p>
          <a:p>
            <a:endParaRPr lang="en-US" altLang="zh-CN" sz="24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681163" y="2794000"/>
            <a:ext cx="1762125" cy="60325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5123" name="Rectangle 3"/>
          <p:cNvSpPr>
            <a:spLocks noChangeArrowheads="1"/>
          </p:cNvSpPr>
          <p:nvPr/>
        </p:nvSpPr>
        <p:spPr bwMode="auto">
          <a:xfrm>
            <a:off x="3409950" y="2794000"/>
            <a:ext cx="1758950" cy="60801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5124" name="Rectangle 4"/>
          <p:cNvSpPr>
            <a:spLocks noChangeArrowheads="1"/>
          </p:cNvSpPr>
          <p:nvPr/>
        </p:nvSpPr>
        <p:spPr bwMode="auto">
          <a:xfrm>
            <a:off x="5168900" y="2794000"/>
            <a:ext cx="1758950" cy="60801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5125" name="Rectangle 5"/>
          <p:cNvSpPr>
            <a:spLocks noGrp="1" noChangeArrowheads="1"/>
          </p:cNvSpPr>
          <p:nvPr>
            <p:ph type="title"/>
          </p:nvPr>
        </p:nvSpPr>
        <p:spPr>
          <a:xfrm>
            <a:off x="1042988" y="188913"/>
            <a:ext cx="7793037" cy="1462087"/>
          </a:xfrm>
          <a:noFill/>
          <a:ln/>
        </p:spPr>
        <p:txBody>
          <a:bodyPr lIns="82153" tIns="41076" rIns="82153" bIns="41076" anchor="ctr"/>
          <a:lstStyle/>
          <a:p>
            <a:r>
              <a:rPr lang="en-US" altLang="zh-CN">
                <a:solidFill>
                  <a:schemeClr val="hlink"/>
                </a:solidFill>
              </a:rPr>
              <a:t>IP </a:t>
            </a:r>
            <a:r>
              <a:rPr lang="zh-CN" altLang="en-US">
                <a:solidFill>
                  <a:schemeClr val="hlink"/>
                </a:solidFill>
              </a:rPr>
              <a:t>地  址</a:t>
            </a:r>
          </a:p>
        </p:txBody>
      </p:sp>
      <p:sp>
        <p:nvSpPr>
          <p:cNvPr id="5126" name="Line 6"/>
          <p:cNvSpPr>
            <a:spLocks noChangeShapeType="1"/>
          </p:cNvSpPr>
          <p:nvPr/>
        </p:nvSpPr>
        <p:spPr bwMode="auto">
          <a:xfrm>
            <a:off x="4400550" y="2257425"/>
            <a:ext cx="0" cy="871538"/>
          </a:xfrm>
          <a:prstGeom prst="line">
            <a:avLst/>
          </a:prstGeom>
          <a:noFill/>
          <a:ln w="9525">
            <a:noFill/>
            <a:round/>
            <a:headEnd type="none" w="sm" len="sm"/>
            <a:tailEnd type="none" w="sm" len="sm"/>
          </a:ln>
          <a:effectLst/>
        </p:spPr>
        <p:txBody>
          <a:bodyPr wrap="none" lIns="48879" tIns="69246" rIns="48879" bIns="69246"/>
          <a:lstStyle/>
          <a:p>
            <a:endParaRPr lang="zh-CN" altLang="en-US"/>
          </a:p>
        </p:txBody>
      </p:sp>
      <p:sp>
        <p:nvSpPr>
          <p:cNvPr id="5127" name="Line 7"/>
          <p:cNvSpPr>
            <a:spLocks noChangeShapeType="1"/>
          </p:cNvSpPr>
          <p:nvPr/>
        </p:nvSpPr>
        <p:spPr bwMode="auto">
          <a:xfrm>
            <a:off x="1681163" y="1752600"/>
            <a:ext cx="7010400" cy="0"/>
          </a:xfrm>
          <a:prstGeom prst="line">
            <a:avLst/>
          </a:prstGeom>
          <a:noFill/>
          <a:ln w="28575">
            <a:solidFill>
              <a:schemeClr val="tx1"/>
            </a:solidFill>
            <a:round/>
            <a:headEnd type="triangle" w="med" len="med"/>
            <a:tailEnd type="triangle" w="med" len="med"/>
          </a:ln>
          <a:effectLst/>
        </p:spPr>
        <p:txBody>
          <a:bodyPr wrap="none" anchor="ctr">
            <a:spAutoFit/>
          </a:bodyPr>
          <a:lstStyle/>
          <a:p>
            <a:endParaRPr lang="zh-CN" altLang="en-US"/>
          </a:p>
        </p:txBody>
      </p:sp>
      <p:sp>
        <p:nvSpPr>
          <p:cNvPr id="5128" name="Rectangle 8"/>
          <p:cNvSpPr>
            <a:spLocks noChangeArrowheads="1"/>
          </p:cNvSpPr>
          <p:nvPr/>
        </p:nvSpPr>
        <p:spPr bwMode="auto">
          <a:xfrm>
            <a:off x="4500563" y="1524000"/>
            <a:ext cx="1143000" cy="381000"/>
          </a:xfrm>
          <a:prstGeom prst="rect">
            <a:avLst/>
          </a:prstGeom>
          <a:solidFill>
            <a:schemeClr val="bg1"/>
          </a:solidFill>
          <a:ln w="38100">
            <a:noFill/>
            <a:miter lim="800000"/>
            <a:headEnd type="none" w="sm" len="sm"/>
            <a:tailEnd type="none" w="sm" len="sm"/>
          </a:ln>
          <a:effectLst/>
        </p:spPr>
        <p:txBody>
          <a:bodyPr wrap="none" anchor="ctr">
            <a:spAutoFit/>
          </a:bodyPr>
          <a:lstStyle/>
          <a:p>
            <a:endParaRPr lang="zh-CN" altLang="en-US"/>
          </a:p>
        </p:txBody>
      </p:sp>
      <p:sp>
        <p:nvSpPr>
          <p:cNvPr id="5129" name="Rectangle 9"/>
          <p:cNvSpPr>
            <a:spLocks noChangeArrowheads="1"/>
          </p:cNvSpPr>
          <p:nvPr/>
        </p:nvSpPr>
        <p:spPr bwMode="auto">
          <a:xfrm>
            <a:off x="6923088" y="2792413"/>
            <a:ext cx="1758950" cy="608012"/>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5130" name="Line 10"/>
          <p:cNvSpPr>
            <a:spLocks noChangeShapeType="1"/>
          </p:cNvSpPr>
          <p:nvPr/>
        </p:nvSpPr>
        <p:spPr bwMode="auto">
          <a:xfrm>
            <a:off x="4557713" y="2105025"/>
            <a:ext cx="0" cy="871538"/>
          </a:xfrm>
          <a:prstGeom prst="line">
            <a:avLst/>
          </a:prstGeom>
          <a:noFill/>
          <a:ln w="9525">
            <a:noFill/>
            <a:round/>
            <a:headEnd type="none" w="sm" len="sm"/>
            <a:tailEnd type="none" w="sm" len="sm"/>
          </a:ln>
          <a:effectLst/>
        </p:spPr>
        <p:txBody>
          <a:bodyPr wrap="none" lIns="48879" tIns="69246" rIns="48879" bIns="69246"/>
          <a:lstStyle/>
          <a:p>
            <a:endParaRPr lang="zh-CN" altLang="en-US"/>
          </a:p>
        </p:txBody>
      </p:sp>
      <p:sp>
        <p:nvSpPr>
          <p:cNvPr id="5131" name="Rectangle 11"/>
          <p:cNvSpPr>
            <a:spLocks noChangeArrowheads="1"/>
          </p:cNvSpPr>
          <p:nvPr/>
        </p:nvSpPr>
        <p:spPr bwMode="auto">
          <a:xfrm>
            <a:off x="1681163" y="1982788"/>
            <a:ext cx="7010400" cy="684212"/>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5132" name="Rectangle 12"/>
          <p:cNvSpPr>
            <a:spLocks noChangeArrowheads="1"/>
          </p:cNvSpPr>
          <p:nvPr/>
        </p:nvSpPr>
        <p:spPr bwMode="auto">
          <a:xfrm>
            <a:off x="2111375" y="2640013"/>
            <a:ext cx="1812925"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255</a:t>
            </a:r>
          </a:p>
        </p:txBody>
      </p:sp>
      <p:sp>
        <p:nvSpPr>
          <p:cNvPr id="5133" name="Rectangle 13"/>
          <p:cNvSpPr>
            <a:spLocks noChangeArrowheads="1"/>
          </p:cNvSpPr>
          <p:nvPr/>
        </p:nvSpPr>
        <p:spPr bwMode="auto">
          <a:xfrm>
            <a:off x="3940175" y="2667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solidFill>
                  <a:srgbClr val="FFFF00"/>
                </a:solidFill>
                <a:latin typeface="Helvetica" pitchFamily="34" charset="0"/>
              </a:rPr>
              <a:t>255</a:t>
            </a:r>
          </a:p>
        </p:txBody>
      </p:sp>
      <p:sp>
        <p:nvSpPr>
          <p:cNvPr id="5134" name="Rectangle 14"/>
          <p:cNvSpPr>
            <a:spLocks noChangeArrowheads="1"/>
          </p:cNvSpPr>
          <p:nvPr/>
        </p:nvSpPr>
        <p:spPr bwMode="auto">
          <a:xfrm>
            <a:off x="5616575" y="2667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255</a:t>
            </a:r>
            <a:endParaRPr lang="en-US" altLang="zh-CN" sz="2800" b="1">
              <a:solidFill>
                <a:srgbClr val="000000"/>
              </a:solidFill>
              <a:latin typeface="Helvetica" pitchFamily="34" charset="0"/>
            </a:endParaRPr>
          </a:p>
        </p:txBody>
      </p:sp>
      <p:sp>
        <p:nvSpPr>
          <p:cNvPr id="5135" name="Rectangle 15"/>
          <p:cNvSpPr>
            <a:spLocks noChangeArrowheads="1"/>
          </p:cNvSpPr>
          <p:nvPr/>
        </p:nvSpPr>
        <p:spPr bwMode="auto">
          <a:xfrm>
            <a:off x="7292975" y="2667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255</a:t>
            </a:r>
            <a:endParaRPr lang="en-US" altLang="zh-CN" sz="2800" b="1">
              <a:solidFill>
                <a:srgbClr val="000000"/>
              </a:solidFill>
              <a:latin typeface="Helvetica" pitchFamily="34" charset="0"/>
            </a:endParaRPr>
          </a:p>
        </p:txBody>
      </p:sp>
      <p:sp>
        <p:nvSpPr>
          <p:cNvPr id="5136" name="Rectangle 16"/>
          <p:cNvSpPr>
            <a:spLocks noChangeArrowheads="1"/>
          </p:cNvSpPr>
          <p:nvPr/>
        </p:nvSpPr>
        <p:spPr bwMode="auto">
          <a:xfrm>
            <a:off x="157163" y="1905000"/>
            <a:ext cx="407987"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Dotted</a:t>
            </a:r>
            <a:br>
              <a:rPr lang="en-US" altLang="zh-CN" sz="2400" b="1">
                <a:latin typeface="Helvetica" pitchFamily="34" charset="0"/>
              </a:rPr>
            </a:br>
            <a:r>
              <a:rPr lang="en-US" altLang="zh-CN" sz="2400" b="1">
                <a:latin typeface="Helvetica" pitchFamily="34" charset="0"/>
              </a:rPr>
              <a:t>Decimal</a:t>
            </a:r>
            <a:endParaRPr lang="en-US" altLang="zh-CN" sz="2800" b="1">
              <a:solidFill>
                <a:srgbClr val="000000"/>
              </a:solidFill>
              <a:latin typeface="Helvetica" pitchFamily="34" charset="0"/>
            </a:endParaRPr>
          </a:p>
        </p:txBody>
      </p:sp>
      <p:sp>
        <p:nvSpPr>
          <p:cNvPr id="5137" name="Rectangle 17"/>
          <p:cNvSpPr>
            <a:spLocks noChangeArrowheads="1"/>
          </p:cNvSpPr>
          <p:nvPr/>
        </p:nvSpPr>
        <p:spPr bwMode="auto">
          <a:xfrm>
            <a:off x="690563" y="2895600"/>
            <a:ext cx="407987" cy="838200"/>
          </a:xfrm>
          <a:prstGeom prst="rect">
            <a:avLst/>
          </a:prstGeom>
          <a:noFill/>
          <a:ln w="9525">
            <a:noFill/>
            <a:miter lim="800000"/>
            <a:headEnd/>
            <a:tailEnd/>
          </a:ln>
          <a:effectLst/>
        </p:spPr>
        <p:txBody>
          <a:bodyPr wrap="none" lIns="48879" tIns="69246" rIns="48879" bIns="69246"/>
          <a:lstStyle/>
          <a:p>
            <a:pPr algn="ctr" defTabSz="1028700" eaLnBrk="0" hangingPunct="0">
              <a:lnSpc>
                <a:spcPts val="2500"/>
              </a:lnSpc>
              <a:tabLst>
                <a:tab pos="514350" algn="l"/>
                <a:tab pos="1028700" algn="l"/>
                <a:tab pos="1543050" algn="l"/>
              </a:tabLst>
            </a:pPr>
            <a:r>
              <a:rPr lang="en-US" altLang="zh-CN" sz="2400" b="1">
                <a:latin typeface="Helvetica" pitchFamily="34" charset="0"/>
              </a:rPr>
              <a:t>Maximum</a:t>
            </a:r>
            <a:endParaRPr lang="en-US" altLang="zh-CN" sz="2800" b="1">
              <a:solidFill>
                <a:srgbClr val="000000"/>
              </a:solidFill>
              <a:latin typeface="Helvetica" pitchFamily="34" charset="0"/>
            </a:endParaRPr>
          </a:p>
        </p:txBody>
      </p:sp>
      <p:sp>
        <p:nvSpPr>
          <p:cNvPr id="5138" name="Text Box 18"/>
          <p:cNvSpPr txBox="1">
            <a:spLocks noChangeArrowheads="1"/>
          </p:cNvSpPr>
          <p:nvPr/>
        </p:nvSpPr>
        <p:spPr bwMode="auto">
          <a:xfrm>
            <a:off x="2824163" y="2133600"/>
            <a:ext cx="1387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altLang="zh-CN" sz="2400" b="1">
                <a:solidFill>
                  <a:srgbClr val="FFFF00"/>
                </a:solidFill>
                <a:latin typeface="Helvetica" pitchFamily="34" charset="0"/>
              </a:rPr>
              <a:t>Network</a:t>
            </a:r>
            <a:endParaRPr lang="en-US" altLang="zh-CN" b="1">
              <a:solidFill>
                <a:srgbClr val="FFFF00"/>
              </a:solidFill>
              <a:latin typeface="Helvetica" pitchFamily="34" charset="0"/>
            </a:endParaRPr>
          </a:p>
        </p:txBody>
      </p:sp>
      <p:sp>
        <p:nvSpPr>
          <p:cNvPr id="5139" name="Text Box 19"/>
          <p:cNvSpPr txBox="1">
            <a:spLocks noChangeArrowheads="1"/>
          </p:cNvSpPr>
          <p:nvPr/>
        </p:nvSpPr>
        <p:spPr bwMode="auto">
          <a:xfrm>
            <a:off x="6405563" y="2133600"/>
            <a:ext cx="862012" cy="45720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altLang="zh-CN" sz="2400" b="1">
                <a:latin typeface="Helvetica" pitchFamily="34" charset="0"/>
              </a:rPr>
              <a:t>Host</a:t>
            </a:r>
            <a:endParaRPr lang="en-US" altLang="zh-CN" b="1">
              <a:solidFill>
                <a:schemeClr val="accent1"/>
              </a:solidFill>
              <a:latin typeface="Helvetica" pitchFamily="34" charset="0"/>
            </a:endParaRPr>
          </a:p>
        </p:txBody>
      </p:sp>
      <p:sp>
        <p:nvSpPr>
          <p:cNvPr id="5140" name="Rectangle 20"/>
          <p:cNvSpPr>
            <a:spLocks noChangeArrowheads="1"/>
          </p:cNvSpPr>
          <p:nvPr/>
        </p:nvSpPr>
        <p:spPr bwMode="auto">
          <a:xfrm>
            <a:off x="4500563" y="1295400"/>
            <a:ext cx="865187" cy="3048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400" b="1">
                <a:latin typeface="Helvetica" pitchFamily="34" charset="0"/>
              </a:rPr>
              <a:t>32 bits</a:t>
            </a:r>
            <a:endParaRPr lang="en-US" altLang="zh-CN" sz="2800" b="1">
              <a:solidFill>
                <a:srgbClr val="000000"/>
              </a:solidFill>
              <a:latin typeface="Helvetica" pitchFamily="34" charset="0"/>
            </a:endParaRPr>
          </a:p>
        </p:txBody>
      </p:sp>
      <p:sp>
        <p:nvSpPr>
          <p:cNvPr id="5141" name="Text Box 21"/>
          <p:cNvSpPr txBox="1">
            <a:spLocks noChangeArrowheads="1"/>
          </p:cNvSpPr>
          <p:nvPr/>
        </p:nvSpPr>
        <p:spPr bwMode="auto">
          <a:xfrm>
            <a:off x="611188" y="4005263"/>
            <a:ext cx="7705725" cy="1187450"/>
          </a:xfrm>
          <a:prstGeom prst="rect">
            <a:avLst/>
          </a:prstGeom>
          <a:noFill/>
          <a:ln w="9525" algn="ctr">
            <a:noFill/>
            <a:miter lim="800000"/>
            <a:headEnd/>
            <a:tailEnd/>
          </a:ln>
          <a:effectLst/>
        </p:spPr>
        <p:txBody>
          <a:bodyPr>
            <a:spAutoFit/>
          </a:bodyPr>
          <a:lstStyle/>
          <a:p>
            <a:pPr>
              <a:spcBef>
                <a:spcPct val="50000"/>
              </a:spcBef>
            </a:pPr>
            <a:r>
              <a:rPr lang="zh-CN" altLang="en-US" sz="2400" b="1">
                <a:solidFill>
                  <a:srgbClr val="DD5907"/>
                </a:solidFill>
                <a:latin typeface="Arial" pitchFamily="34" charset="0"/>
              </a:rPr>
              <a:t>每个</a:t>
            </a:r>
            <a:r>
              <a:rPr lang="en-US" altLang="zh-CN" sz="2400" b="1">
                <a:solidFill>
                  <a:srgbClr val="DD5907"/>
                </a:solidFill>
                <a:latin typeface="Arial" pitchFamily="34" charset="0"/>
              </a:rPr>
              <a:t>IP</a:t>
            </a:r>
            <a:r>
              <a:rPr lang="zh-CN" altLang="en-US" sz="2400" b="1">
                <a:solidFill>
                  <a:srgbClr val="DD5907"/>
                </a:solidFill>
                <a:latin typeface="Arial" pitchFamily="34" charset="0"/>
              </a:rPr>
              <a:t>地址由两部分组成。一部分标识系统所连接的网络，另一部分标识该网络中的特定的系统（如主机、路由器）。</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求每个子网的网络地址</a:t>
            </a:r>
          </a:p>
        </p:txBody>
      </p:sp>
      <p:sp>
        <p:nvSpPr>
          <p:cNvPr id="43011" name="Rectangle 3"/>
          <p:cNvSpPr>
            <a:spLocks noGrp="1" noChangeArrowheads="1"/>
          </p:cNvSpPr>
          <p:nvPr>
            <p:ph type="body" idx="1"/>
          </p:nvPr>
        </p:nvSpPr>
        <p:spPr/>
        <p:txBody>
          <a:bodyPr/>
          <a:lstStyle/>
          <a:p>
            <a:r>
              <a:rPr lang="en-US" altLang="zh-CN" sz="2800"/>
              <a:t>6</a:t>
            </a:r>
            <a:r>
              <a:rPr lang="zh-CN" altLang="en-US" sz="2800"/>
              <a:t>个子网的网络地址为：</a:t>
            </a:r>
          </a:p>
          <a:p>
            <a:pPr lvl="1"/>
            <a:r>
              <a:rPr lang="zh-CN" altLang="en-US" sz="2500"/>
              <a:t>子网</a:t>
            </a:r>
            <a:r>
              <a:rPr lang="en-US" altLang="zh-CN" sz="2500"/>
              <a:t>1</a:t>
            </a:r>
            <a:r>
              <a:rPr lang="zh-CN" altLang="en-US" sz="2500"/>
              <a:t>： </a:t>
            </a:r>
            <a:r>
              <a:rPr lang="en-US" altLang="zh-CN" sz="2500"/>
              <a:t>202.112.58.[00100000] = 202.112.58.32</a:t>
            </a:r>
          </a:p>
          <a:p>
            <a:pPr lvl="1"/>
            <a:r>
              <a:rPr lang="zh-CN" altLang="en-US" sz="2500"/>
              <a:t>子网</a:t>
            </a:r>
            <a:r>
              <a:rPr lang="en-US" altLang="zh-CN" sz="2500"/>
              <a:t>2</a:t>
            </a:r>
            <a:r>
              <a:rPr lang="zh-CN" altLang="en-US" sz="2500"/>
              <a:t>： </a:t>
            </a:r>
            <a:r>
              <a:rPr lang="en-US" altLang="zh-CN" sz="2500"/>
              <a:t>202.112.58.[01000000] = 202.112.58.64</a:t>
            </a:r>
          </a:p>
          <a:p>
            <a:pPr lvl="1"/>
            <a:r>
              <a:rPr lang="zh-CN" altLang="en-US" sz="2500"/>
              <a:t>子网</a:t>
            </a:r>
            <a:r>
              <a:rPr lang="en-US" altLang="zh-CN" sz="2500"/>
              <a:t>3</a:t>
            </a:r>
            <a:r>
              <a:rPr lang="zh-CN" altLang="en-US" sz="2500"/>
              <a:t>： </a:t>
            </a:r>
            <a:r>
              <a:rPr lang="en-US" altLang="zh-CN" sz="2500"/>
              <a:t>202.112.58.[01100000] = 202.112.58.96</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求每个子网的网络地址</a:t>
            </a:r>
          </a:p>
        </p:txBody>
      </p:sp>
      <p:sp>
        <p:nvSpPr>
          <p:cNvPr id="44035" name="Rectangle 3"/>
          <p:cNvSpPr>
            <a:spLocks noGrp="1" noChangeArrowheads="1"/>
          </p:cNvSpPr>
          <p:nvPr>
            <p:ph type="body" idx="1"/>
          </p:nvPr>
        </p:nvSpPr>
        <p:spPr/>
        <p:txBody>
          <a:bodyPr/>
          <a:lstStyle/>
          <a:p>
            <a:pPr lvl="1"/>
            <a:r>
              <a:rPr lang="zh-CN" altLang="en-US" sz="2900"/>
              <a:t>子网</a:t>
            </a:r>
            <a:r>
              <a:rPr lang="en-US" altLang="zh-CN" sz="2900"/>
              <a:t>4</a:t>
            </a:r>
            <a:r>
              <a:rPr lang="zh-CN" altLang="en-US" sz="2900"/>
              <a:t>： </a:t>
            </a:r>
            <a:r>
              <a:rPr lang="en-US" altLang="zh-CN" sz="2900"/>
              <a:t>202.112.58.[10000000] = 202.112.58.128</a:t>
            </a:r>
          </a:p>
          <a:p>
            <a:pPr lvl="1"/>
            <a:r>
              <a:rPr lang="zh-CN" altLang="en-US" sz="2900"/>
              <a:t>子网</a:t>
            </a:r>
            <a:r>
              <a:rPr lang="en-US" altLang="zh-CN" sz="2900"/>
              <a:t>5</a:t>
            </a:r>
            <a:r>
              <a:rPr lang="zh-CN" altLang="en-US" sz="2900"/>
              <a:t>： </a:t>
            </a:r>
            <a:r>
              <a:rPr lang="en-US" altLang="zh-CN" sz="2900"/>
              <a:t>202.112.58.[10100000] = 202.112.58.160</a:t>
            </a:r>
          </a:p>
          <a:p>
            <a:pPr lvl="1"/>
            <a:r>
              <a:rPr lang="zh-CN" altLang="en-US" sz="2900"/>
              <a:t>子网</a:t>
            </a:r>
            <a:r>
              <a:rPr lang="en-US" altLang="zh-CN" sz="2900"/>
              <a:t>6</a:t>
            </a:r>
            <a:r>
              <a:rPr lang="zh-CN" altLang="en-US" sz="2900"/>
              <a:t>： </a:t>
            </a:r>
            <a:r>
              <a:rPr lang="en-US" altLang="zh-CN" sz="2900"/>
              <a:t>202.112.58.[11000000] = 202.112.58.192</a:t>
            </a:r>
          </a:p>
          <a:p>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求每个子网的广播地址、最小</a:t>
            </a:r>
            <a:r>
              <a:rPr lang="en-US" altLang="zh-CN"/>
              <a:t>IP</a:t>
            </a:r>
            <a:r>
              <a:rPr lang="zh-CN" altLang="en-US"/>
              <a:t>及最大</a:t>
            </a:r>
            <a:r>
              <a:rPr lang="en-US" altLang="zh-CN"/>
              <a:t>IP</a:t>
            </a:r>
          </a:p>
        </p:txBody>
      </p:sp>
      <p:sp>
        <p:nvSpPr>
          <p:cNvPr id="45059" name="Rectangle 3"/>
          <p:cNvSpPr>
            <a:spLocks noGrp="1" noChangeArrowheads="1"/>
          </p:cNvSpPr>
          <p:nvPr>
            <p:ph type="body" idx="1"/>
          </p:nvPr>
        </p:nvSpPr>
        <p:spPr/>
        <p:txBody>
          <a:bodyPr/>
          <a:lstStyle/>
          <a:p>
            <a:r>
              <a:rPr lang="zh-CN" altLang="en-US"/>
              <a:t>以第一个子网为例。</a:t>
            </a:r>
          </a:p>
          <a:p>
            <a:r>
              <a:rPr lang="zh-CN" altLang="en-US" sz="3300"/>
              <a:t>子网</a:t>
            </a:r>
            <a:r>
              <a:rPr lang="en-US" altLang="zh-CN" sz="3300"/>
              <a:t>1</a:t>
            </a:r>
            <a:r>
              <a:rPr lang="zh-CN" altLang="en-US" sz="3300"/>
              <a:t>： </a:t>
            </a:r>
            <a:r>
              <a:rPr lang="en-US" altLang="zh-CN" sz="3300"/>
              <a:t>202.112.58.[00100000] = 202.112.58.32</a:t>
            </a:r>
            <a:r>
              <a:rPr lang="zh-CN" altLang="en-US" sz="3300"/>
              <a:t>。</a:t>
            </a:r>
          </a:p>
          <a:p>
            <a:r>
              <a:rPr lang="zh-CN" altLang="en-US" sz="3300"/>
              <a:t>广播地址将主机位全变成</a:t>
            </a:r>
            <a:r>
              <a:rPr lang="en-US" altLang="zh-CN" sz="3300"/>
              <a:t>1</a:t>
            </a:r>
            <a:r>
              <a:rPr lang="zh-CN" altLang="en-US" sz="3300"/>
              <a:t>，即</a:t>
            </a:r>
            <a:r>
              <a:rPr lang="en-US" altLang="zh-CN" sz="3300"/>
              <a:t>001</a:t>
            </a:r>
            <a:r>
              <a:rPr lang="en-US" altLang="zh-CN" sz="3300">
                <a:solidFill>
                  <a:schemeClr val="hlink"/>
                </a:solidFill>
              </a:rPr>
              <a:t>11111</a:t>
            </a:r>
            <a:r>
              <a:rPr lang="zh-CN" altLang="en-US" sz="3300">
                <a:solidFill>
                  <a:schemeClr val="hlink"/>
                </a:solidFill>
              </a:rPr>
              <a:t>。</a:t>
            </a:r>
          </a:p>
          <a:p>
            <a:r>
              <a:rPr lang="zh-CN" altLang="en-US" sz="3300">
                <a:solidFill>
                  <a:schemeClr val="hlink"/>
                </a:solidFill>
              </a:rPr>
              <a:t>最小</a:t>
            </a:r>
            <a:r>
              <a:rPr lang="en-US" altLang="zh-CN" sz="3300">
                <a:solidFill>
                  <a:schemeClr val="hlink"/>
                </a:solidFill>
              </a:rPr>
              <a:t>IP </a:t>
            </a:r>
            <a:r>
              <a:rPr lang="en-US" altLang="zh-CN" sz="3300"/>
              <a:t>001</a:t>
            </a:r>
            <a:r>
              <a:rPr lang="en-US" altLang="zh-CN" sz="3300">
                <a:solidFill>
                  <a:schemeClr val="hlink"/>
                </a:solidFill>
              </a:rPr>
              <a:t>00001</a:t>
            </a:r>
          </a:p>
          <a:p>
            <a:r>
              <a:rPr lang="zh-CN" altLang="en-US" sz="3300">
                <a:solidFill>
                  <a:schemeClr val="hlink"/>
                </a:solidFill>
              </a:rPr>
              <a:t>最大</a:t>
            </a:r>
            <a:r>
              <a:rPr lang="en-US" altLang="zh-CN" sz="3300">
                <a:solidFill>
                  <a:schemeClr val="hlink"/>
                </a:solidFill>
              </a:rPr>
              <a:t>IP </a:t>
            </a:r>
            <a:r>
              <a:rPr lang="en-US" altLang="zh-CN" sz="3300"/>
              <a:t>001</a:t>
            </a:r>
            <a:r>
              <a:rPr lang="en-US" altLang="zh-CN" sz="3300">
                <a:solidFill>
                  <a:schemeClr val="hlink"/>
                </a:solidFill>
              </a:rPr>
              <a:t>11110</a:t>
            </a:r>
            <a:endParaRPr lang="en-US" altLang="zh-CN">
              <a:solidFill>
                <a:schemeClr val="hlink"/>
              </a:solidFill>
            </a:endParaRPr>
          </a:p>
          <a:p>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23850" y="4495800"/>
            <a:ext cx="8534400" cy="2362200"/>
          </a:xfrm>
          <a:prstGeom prst="rect">
            <a:avLst/>
          </a:prstGeom>
          <a:solidFill>
            <a:srgbClr val="99FFCC"/>
          </a:solidFill>
          <a:ln w="38100">
            <a:solidFill>
              <a:srgbClr val="009900"/>
            </a:solidFill>
            <a:miter lim="800000"/>
            <a:headEnd/>
            <a:tailEnd/>
          </a:ln>
          <a:effectLst/>
        </p:spPr>
        <p:txBody>
          <a:bodyPr wrap="none" anchor="ctr"/>
          <a:lstStyle/>
          <a:p>
            <a:pPr eaLnBrk="0" hangingPunct="0"/>
            <a:r>
              <a:rPr lang="zh-CN" altLang="en-US" sz="2000" b="1">
                <a:solidFill>
                  <a:srgbClr val="800000"/>
                </a:solidFill>
                <a:latin typeface="Arial" pitchFamily="34" charset="0"/>
              </a:rPr>
              <a:t>练习答案： </a:t>
            </a:r>
            <a:r>
              <a:rPr lang="en-US" altLang="zh-CN" sz="2000" b="1">
                <a:solidFill>
                  <a:srgbClr val="800000"/>
                </a:solidFill>
                <a:latin typeface="Arial" pitchFamily="34" charset="0"/>
              </a:rPr>
              <a:t>202.112.58.66 “</a:t>
            </a:r>
            <a:r>
              <a:rPr lang="zh-CN" altLang="en-US" sz="2000" b="1">
                <a:solidFill>
                  <a:srgbClr val="800000"/>
                </a:solidFill>
                <a:latin typeface="Arial" pitchFamily="34" charset="0"/>
              </a:rPr>
              <a:t>与” </a:t>
            </a:r>
            <a:r>
              <a:rPr lang="en-US" altLang="zh-CN" sz="2000" b="1">
                <a:solidFill>
                  <a:srgbClr val="800000"/>
                </a:solidFill>
                <a:latin typeface="Arial" pitchFamily="34" charset="0"/>
              </a:rPr>
              <a:t>255.255.255.224 = 202.112.58.64</a:t>
            </a:r>
            <a:r>
              <a:rPr lang="zh-CN" altLang="en-US" sz="2000" b="1">
                <a:solidFill>
                  <a:srgbClr val="800000"/>
                </a:solidFill>
                <a:latin typeface="Arial" pitchFamily="34" charset="0"/>
              </a:rPr>
              <a:t>，</a:t>
            </a:r>
            <a:br>
              <a:rPr lang="zh-CN" altLang="en-US" sz="2000" b="1">
                <a:solidFill>
                  <a:srgbClr val="800000"/>
                </a:solidFill>
                <a:latin typeface="Arial" pitchFamily="34" charset="0"/>
              </a:rPr>
            </a:br>
            <a:r>
              <a:rPr lang="zh-CN" altLang="en-US" sz="2000" b="1">
                <a:solidFill>
                  <a:srgbClr val="800000"/>
                </a:solidFill>
                <a:latin typeface="Arial" pitchFamily="34" charset="0"/>
              </a:rPr>
              <a:t>                  可知 </a:t>
            </a:r>
            <a:r>
              <a:rPr lang="en-US" altLang="zh-CN" sz="2000" b="1">
                <a:solidFill>
                  <a:srgbClr val="800000"/>
                </a:solidFill>
                <a:latin typeface="Arial" pitchFamily="34" charset="0"/>
              </a:rPr>
              <a:t>202.112.58.66</a:t>
            </a:r>
            <a:r>
              <a:rPr lang="zh-CN" altLang="en-US" sz="2000" b="1">
                <a:solidFill>
                  <a:srgbClr val="800000"/>
                </a:solidFill>
                <a:latin typeface="Arial" pitchFamily="34" charset="0"/>
              </a:rPr>
              <a:t>是子网 </a:t>
            </a:r>
            <a:r>
              <a:rPr lang="en-US" altLang="zh-CN" sz="2000" b="1">
                <a:solidFill>
                  <a:srgbClr val="800000"/>
                </a:solidFill>
                <a:latin typeface="Arial" pitchFamily="34" charset="0"/>
              </a:rPr>
              <a:t>2 </a:t>
            </a:r>
            <a:r>
              <a:rPr lang="zh-CN" altLang="en-US" sz="2000" b="1">
                <a:solidFill>
                  <a:srgbClr val="800000"/>
                </a:solidFill>
                <a:latin typeface="Arial" pitchFamily="34" charset="0"/>
              </a:rPr>
              <a:t>中的主机。</a:t>
            </a:r>
          </a:p>
          <a:p>
            <a:pPr eaLnBrk="0" hangingPunct="0"/>
            <a:r>
              <a:rPr lang="zh-CN" altLang="en-US" sz="2000" b="1">
                <a:solidFill>
                  <a:srgbClr val="800000"/>
                </a:solidFill>
                <a:latin typeface="Arial" pitchFamily="34" charset="0"/>
              </a:rPr>
              <a:t>	</a:t>
            </a:r>
            <a:r>
              <a:rPr lang="en-US" altLang="zh-CN" sz="2000" b="1">
                <a:solidFill>
                  <a:srgbClr val="800000"/>
                </a:solidFill>
                <a:latin typeface="Arial" pitchFamily="34" charset="0"/>
              </a:rPr>
              <a:t>202.112.58.66      = 11001010. 01110000. 00111010. 01000010</a:t>
            </a:r>
          </a:p>
          <a:p>
            <a:pPr eaLnBrk="0" hangingPunct="0"/>
            <a:r>
              <a:rPr lang="en-US" altLang="zh-CN" sz="2000" b="1">
                <a:solidFill>
                  <a:srgbClr val="800000"/>
                </a:solidFill>
                <a:latin typeface="Arial" pitchFamily="34" charset="0"/>
              </a:rPr>
              <a:t>  </a:t>
            </a:r>
            <a:r>
              <a:rPr lang="zh-CN" altLang="en-US" sz="2000" b="1">
                <a:solidFill>
                  <a:srgbClr val="800000"/>
                </a:solidFill>
                <a:latin typeface="Arial" pitchFamily="34" charset="0"/>
              </a:rPr>
              <a:t>与 	</a:t>
            </a:r>
            <a:r>
              <a:rPr lang="en-US" altLang="zh-CN" sz="2000" b="1">
                <a:solidFill>
                  <a:srgbClr val="800000"/>
                </a:solidFill>
                <a:latin typeface="Arial" pitchFamily="34" charset="0"/>
              </a:rPr>
              <a:t>255.255.255.224  = 11111111. 11111111. 11111111. 11100000</a:t>
            </a:r>
          </a:p>
          <a:p>
            <a:pPr eaLnBrk="0" hangingPunct="0"/>
            <a:r>
              <a:rPr lang="en-US" altLang="zh-CN" sz="2000" b="1">
                <a:solidFill>
                  <a:srgbClr val="800000"/>
                </a:solidFill>
                <a:latin typeface="Arial" pitchFamily="34" charset="0"/>
              </a:rPr>
              <a:t>----------------------------------------------------------------------------------------------</a:t>
            </a:r>
          </a:p>
          <a:p>
            <a:r>
              <a:rPr kumimoji="1" lang="en-US" altLang="zh-CN" sz="2000" b="1">
                <a:solidFill>
                  <a:srgbClr val="800000"/>
                </a:solidFill>
                <a:latin typeface="Arial" pitchFamily="34" charset="0"/>
              </a:rPr>
              <a:t>       	</a:t>
            </a:r>
            <a:r>
              <a:rPr lang="en-US" altLang="zh-CN" sz="2000" b="1">
                <a:solidFill>
                  <a:srgbClr val="800000"/>
                </a:solidFill>
                <a:latin typeface="Arial" pitchFamily="34" charset="0"/>
              </a:rPr>
              <a:t>202.112.58.64      = 11001010. 01110000. 00111010. 01000000</a:t>
            </a:r>
          </a:p>
        </p:txBody>
      </p:sp>
      <p:sp>
        <p:nvSpPr>
          <p:cNvPr id="46083" name="Rectangle 3"/>
          <p:cNvSpPr>
            <a:spLocks noGrp="1" noChangeArrowheads="1"/>
          </p:cNvSpPr>
          <p:nvPr>
            <p:ph type="title"/>
          </p:nvPr>
        </p:nvSpPr>
        <p:spPr>
          <a:xfrm>
            <a:off x="1350963" y="0"/>
            <a:ext cx="7793037" cy="1462088"/>
          </a:xfrm>
        </p:spPr>
        <p:txBody>
          <a:bodyPr/>
          <a:lstStyle/>
          <a:p>
            <a:r>
              <a:rPr lang="zh-CN" altLang="en-US"/>
              <a:t>掩码的使用</a:t>
            </a:r>
          </a:p>
        </p:txBody>
      </p:sp>
      <p:sp>
        <p:nvSpPr>
          <p:cNvPr id="46084" name="Rectangle 4"/>
          <p:cNvSpPr>
            <a:spLocks noGrp="1" noChangeArrowheads="1"/>
          </p:cNvSpPr>
          <p:nvPr>
            <p:ph type="body" idx="1"/>
          </p:nvPr>
        </p:nvSpPr>
        <p:spPr>
          <a:xfrm>
            <a:off x="323850" y="2060575"/>
            <a:ext cx="8229600" cy="4530725"/>
          </a:xfrm>
        </p:spPr>
        <p:txBody>
          <a:bodyPr/>
          <a:lstStyle/>
          <a:p>
            <a:r>
              <a:rPr lang="zh-CN" altLang="en-US" sz="2400"/>
              <a:t>掩码的作用可以获取主机</a:t>
            </a:r>
            <a:r>
              <a:rPr lang="en-US" altLang="zh-CN" sz="2400"/>
              <a:t>IP</a:t>
            </a:r>
            <a:r>
              <a:rPr lang="zh-CN" altLang="en-US" sz="2400"/>
              <a:t>地址的网络地址信息，用于区分主机通信的不同情况，由此选择不同的路径。路由器就是利用此技术得到网络</a:t>
            </a:r>
            <a:r>
              <a:rPr lang="en-US" altLang="zh-CN" sz="2400"/>
              <a:t>/</a:t>
            </a:r>
            <a:r>
              <a:rPr lang="zh-CN" altLang="en-US" sz="2400"/>
              <a:t>子网地址信息的。</a:t>
            </a:r>
          </a:p>
          <a:p>
            <a:r>
              <a:rPr lang="zh-CN" altLang="en-US" sz="2400"/>
              <a:t>练习：请判定例</a:t>
            </a:r>
            <a:r>
              <a:rPr lang="en-US" altLang="zh-CN" sz="2400"/>
              <a:t>1 </a:t>
            </a:r>
            <a:r>
              <a:rPr lang="zh-CN" altLang="en-US" sz="2400"/>
              <a:t>网络中，</a:t>
            </a:r>
            <a:r>
              <a:rPr lang="en-US" altLang="zh-CN" sz="2400"/>
              <a:t>IP</a:t>
            </a:r>
            <a:r>
              <a:rPr lang="zh-CN" altLang="en-US" sz="2400"/>
              <a:t>地址</a:t>
            </a:r>
            <a:r>
              <a:rPr lang="en-US" altLang="zh-CN" sz="2400"/>
              <a:t>202.112. 58. 66 </a:t>
            </a:r>
            <a:r>
              <a:rPr lang="zh-CN" altLang="en-US" sz="2400"/>
              <a:t>属于哪个子网。</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0-#ppt_w/2"/>
                                          </p:val>
                                        </p:tav>
                                        <p:tav tm="100000">
                                          <p:val>
                                            <p:strVal val="#ppt_x"/>
                                          </p:val>
                                        </p:tav>
                                      </p:tavLst>
                                    </p:anim>
                                    <p:anim calcmode="lin" valueType="num">
                                      <p:cBhvr additive="base">
                                        <p:cTn id="8" dur="500" fill="hold"/>
                                        <p:tgtEl>
                                          <p:spTgt spid="46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936625" y="2579688"/>
            <a:ext cx="6929438" cy="2300287"/>
          </a:xfrm>
          <a:prstGeom prst="rect">
            <a:avLst/>
          </a:prstGeom>
          <a:solidFill>
            <a:srgbClr val="FFEFC2"/>
          </a:solidFill>
          <a:ln w="12700">
            <a:solidFill>
              <a:srgbClr val="000000"/>
            </a:solidFill>
            <a:miter lim="800000"/>
            <a:headEnd/>
            <a:tailEnd/>
          </a:ln>
          <a:effectLst/>
        </p:spPr>
        <p:txBody>
          <a:bodyPr wrap="none" anchor="ctr"/>
          <a:lstStyle/>
          <a:p>
            <a:endParaRPr lang="zh-CN" altLang="en-US"/>
          </a:p>
        </p:txBody>
      </p:sp>
      <p:sp>
        <p:nvSpPr>
          <p:cNvPr id="47107" name="Rectangle 3"/>
          <p:cNvSpPr>
            <a:spLocks noChangeArrowheads="1"/>
          </p:cNvSpPr>
          <p:nvPr/>
        </p:nvSpPr>
        <p:spPr bwMode="auto">
          <a:xfrm>
            <a:off x="936625" y="2493963"/>
            <a:ext cx="6929438" cy="585787"/>
          </a:xfrm>
          <a:prstGeom prst="rect">
            <a:avLst/>
          </a:prstGeom>
          <a:solidFill>
            <a:schemeClr val="folHlink"/>
          </a:solidFill>
          <a:ln w="12700">
            <a:solidFill>
              <a:srgbClr val="000000"/>
            </a:solidFill>
            <a:miter lim="800000"/>
            <a:headEnd/>
            <a:tailEnd/>
          </a:ln>
          <a:effectLst/>
        </p:spPr>
        <p:txBody>
          <a:bodyPr wrap="none" anchor="ctr"/>
          <a:lstStyle/>
          <a:p>
            <a:endParaRPr lang="zh-CN" altLang="en-US"/>
          </a:p>
        </p:txBody>
      </p:sp>
      <p:sp>
        <p:nvSpPr>
          <p:cNvPr id="47108" name="Rectangle 4"/>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子网掩码练习</a:t>
            </a:r>
          </a:p>
        </p:txBody>
      </p:sp>
      <p:sp>
        <p:nvSpPr>
          <p:cNvPr id="47109" name="Freeform 5"/>
          <p:cNvSpPr>
            <a:spLocks/>
          </p:cNvSpPr>
          <p:nvPr/>
        </p:nvSpPr>
        <p:spPr bwMode="auto">
          <a:xfrm>
            <a:off x="7870825" y="2314575"/>
            <a:ext cx="174625" cy="2573338"/>
          </a:xfrm>
          <a:custGeom>
            <a:avLst/>
            <a:gdLst/>
            <a:ahLst/>
            <a:cxnLst>
              <a:cxn ang="0">
                <a:pos x="97" y="0"/>
              </a:cxn>
              <a:cxn ang="0">
                <a:pos x="97" y="0"/>
              </a:cxn>
              <a:cxn ang="0">
                <a:pos x="1" y="96"/>
              </a:cxn>
              <a:cxn ang="0">
                <a:pos x="0" y="1440"/>
              </a:cxn>
              <a:cxn ang="0">
                <a:pos x="96" y="1344"/>
              </a:cxn>
              <a:cxn ang="0">
                <a:pos x="97" y="0"/>
              </a:cxn>
            </a:cxnLst>
            <a:rect l="0" t="0" r="r" b="b"/>
            <a:pathLst>
              <a:path w="98" h="1441">
                <a:moveTo>
                  <a:pt x="97" y="0"/>
                </a:moveTo>
                <a:lnTo>
                  <a:pt x="97" y="0"/>
                </a:lnTo>
                <a:lnTo>
                  <a:pt x="1" y="96"/>
                </a:lnTo>
                <a:lnTo>
                  <a:pt x="0" y="1440"/>
                </a:lnTo>
                <a:lnTo>
                  <a:pt x="96" y="1344"/>
                </a:lnTo>
                <a:lnTo>
                  <a:pt x="97" y="0"/>
                </a:lnTo>
              </a:path>
            </a:pathLst>
          </a:custGeom>
          <a:solidFill>
            <a:srgbClr val="FFDA74"/>
          </a:solidFill>
          <a:ln w="12700" cap="rnd" cmpd="sng">
            <a:solidFill>
              <a:schemeClr val="tx1"/>
            </a:solidFill>
            <a:prstDash val="solid"/>
            <a:round/>
            <a:headEnd/>
            <a:tailEnd/>
          </a:ln>
          <a:effectLst/>
        </p:spPr>
        <p:txBody>
          <a:bodyPr/>
          <a:lstStyle/>
          <a:p>
            <a:endParaRPr lang="zh-CN" altLang="en-US"/>
          </a:p>
        </p:txBody>
      </p:sp>
      <p:sp>
        <p:nvSpPr>
          <p:cNvPr id="47110" name="Freeform 6"/>
          <p:cNvSpPr>
            <a:spLocks/>
          </p:cNvSpPr>
          <p:nvPr/>
        </p:nvSpPr>
        <p:spPr bwMode="auto">
          <a:xfrm>
            <a:off x="928688" y="2314575"/>
            <a:ext cx="7116762" cy="173038"/>
          </a:xfrm>
          <a:custGeom>
            <a:avLst/>
            <a:gdLst/>
            <a:ahLst/>
            <a:cxnLst>
              <a:cxn ang="0">
                <a:pos x="0" y="96"/>
              </a:cxn>
              <a:cxn ang="0">
                <a:pos x="96" y="0"/>
              </a:cxn>
              <a:cxn ang="0">
                <a:pos x="3984" y="0"/>
              </a:cxn>
              <a:cxn ang="0">
                <a:pos x="3888" y="96"/>
              </a:cxn>
              <a:cxn ang="0">
                <a:pos x="0" y="96"/>
              </a:cxn>
            </a:cxnLst>
            <a:rect l="0" t="0" r="r" b="b"/>
            <a:pathLst>
              <a:path w="3985" h="97">
                <a:moveTo>
                  <a:pt x="0" y="96"/>
                </a:moveTo>
                <a:lnTo>
                  <a:pt x="96" y="0"/>
                </a:lnTo>
                <a:lnTo>
                  <a:pt x="3984" y="0"/>
                </a:lnTo>
                <a:lnTo>
                  <a:pt x="3888" y="96"/>
                </a:lnTo>
                <a:lnTo>
                  <a:pt x="0" y="96"/>
                </a:lnTo>
              </a:path>
            </a:pathLst>
          </a:custGeom>
          <a:solidFill>
            <a:srgbClr val="FFDA74"/>
          </a:solidFill>
          <a:ln w="12700" cap="rnd" cmpd="sng">
            <a:solidFill>
              <a:schemeClr val="tx1"/>
            </a:solidFill>
            <a:prstDash val="solid"/>
            <a:round/>
            <a:headEnd/>
            <a:tailEnd/>
          </a:ln>
          <a:effectLst/>
        </p:spPr>
        <p:txBody>
          <a:bodyPr/>
          <a:lstStyle/>
          <a:p>
            <a:endParaRPr lang="zh-CN" altLang="en-US"/>
          </a:p>
        </p:txBody>
      </p:sp>
      <p:sp>
        <p:nvSpPr>
          <p:cNvPr id="47111" name="Rectangle 7"/>
          <p:cNvSpPr>
            <a:spLocks noChangeArrowheads="1"/>
          </p:cNvSpPr>
          <p:nvPr/>
        </p:nvSpPr>
        <p:spPr bwMode="auto">
          <a:xfrm>
            <a:off x="982663" y="2614613"/>
            <a:ext cx="1457325"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solidFill>
                  <a:schemeClr val="bg2"/>
                </a:solidFill>
                <a:latin typeface="Helvetica" pitchFamily="34" charset="0"/>
              </a:rPr>
              <a:t>地址</a:t>
            </a:r>
          </a:p>
        </p:txBody>
      </p:sp>
      <p:sp>
        <p:nvSpPr>
          <p:cNvPr id="47112" name="Rectangle 8"/>
          <p:cNvSpPr>
            <a:spLocks noChangeArrowheads="1"/>
          </p:cNvSpPr>
          <p:nvPr/>
        </p:nvSpPr>
        <p:spPr bwMode="auto">
          <a:xfrm>
            <a:off x="2971800" y="2614613"/>
            <a:ext cx="1643063"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solidFill>
                  <a:schemeClr val="bg2"/>
                </a:solidFill>
                <a:latin typeface="Helvetica" pitchFamily="34" charset="0"/>
              </a:rPr>
              <a:t>子网掩码</a:t>
            </a:r>
          </a:p>
        </p:txBody>
      </p:sp>
      <p:sp>
        <p:nvSpPr>
          <p:cNvPr id="47113" name="Rectangle 9"/>
          <p:cNvSpPr>
            <a:spLocks noChangeArrowheads="1"/>
          </p:cNvSpPr>
          <p:nvPr/>
        </p:nvSpPr>
        <p:spPr bwMode="auto">
          <a:xfrm>
            <a:off x="4683125" y="2614613"/>
            <a:ext cx="1474788"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solidFill>
                  <a:schemeClr val="bg2"/>
                </a:solidFill>
                <a:latin typeface="Helvetica" pitchFamily="34" charset="0"/>
              </a:rPr>
              <a:t>类别</a:t>
            </a:r>
          </a:p>
        </p:txBody>
      </p:sp>
      <p:sp>
        <p:nvSpPr>
          <p:cNvPr id="47114" name="Rectangle 10"/>
          <p:cNvSpPr>
            <a:spLocks noChangeArrowheads="1"/>
          </p:cNvSpPr>
          <p:nvPr/>
        </p:nvSpPr>
        <p:spPr bwMode="auto">
          <a:xfrm>
            <a:off x="6140450" y="2614613"/>
            <a:ext cx="1416050"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solidFill>
                  <a:schemeClr val="bg2"/>
                </a:solidFill>
                <a:latin typeface="Helvetica" pitchFamily="34" charset="0"/>
              </a:rPr>
              <a:t>子网</a:t>
            </a:r>
          </a:p>
        </p:txBody>
      </p:sp>
      <p:sp>
        <p:nvSpPr>
          <p:cNvPr id="47115" name="Rectangle 11"/>
          <p:cNvSpPr>
            <a:spLocks noChangeArrowheads="1"/>
          </p:cNvSpPr>
          <p:nvPr/>
        </p:nvSpPr>
        <p:spPr bwMode="auto">
          <a:xfrm>
            <a:off x="1068388" y="3214688"/>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172.16.2.10</a:t>
            </a:r>
          </a:p>
        </p:txBody>
      </p:sp>
      <p:sp>
        <p:nvSpPr>
          <p:cNvPr id="47116" name="Rectangle 12"/>
          <p:cNvSpPr>
            <a:spLocks noChangeArrowheads="1"/>
          </p:cNvSpPr>
          <p:nvPr/>
        </p:nvSpPr>
        <p:spPr bwMode="auto">
          <a:xfrm>
            <a:off x="1068388" y="3814763"/>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10.6.24.20</a:t>
            </a:r>
          </a:p>
        </p:txBody>
      </p:sp>
      <p:sp>
        <p:nvSpPr>
          <p:cNvPr id="47117" name="Rectangle 13"/>
          <p:cNvSpPr>
            <a:spLocks noChangeArrowheads="1"/>
          </p:cNvSpPr>
          <p:nvPr/>
        </p:nvSpPr>
        <p:spPr bwMode="auto">
          <a:xfrm>
            <a:off x="1068388" y="4414838"/>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10.30.36.12</a:t>
            </a:r>
          </a:p>
        </p:txBody>
      </p:sp>
      <p:sp>
        <p:nvSpPr>
          <p:cNvPr id="47118" name="Rectangle 14"/>
          <p:cNvSpPr>
            <a:spLocks noChangeArrowheads="1"/>
          </p:cNvSpPr>
          <p:nvPr/>
        </p:nvSpPr>
        <p:spPr bwMode="auto">
          <a:xfrm>
            <a:off x="2927350" y="3214688"/>
            <a:ext cx="1858963"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255.255.255.0</a:t>
            </a:r>
          </a:p>
        </p:txBody>
      </p:sp>
      <p:sp>
        <p:nvSpPr>
          <p:cNvPr id="47119" name="Rectangle 15"/>
          <p:cNvSpPr>
            <a:spLocks noChangeArrowheads="1"/>
          </p:cNvSpPr>
          <p:nvPr/>
        </p:nvSpPr>
        <p:spPr bwMode="auto">
          <a:xfrm>
            <a:off x="2927350" y="3814763"/>
            <a:ext cx="1858963"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255.255.240.0</a:t>
            </a:r>
          </a:p>
        </p:txBody>
      </p:sp>
      <p:sp>
        <p:nvSpPr>
          <p:cNvPr id="47120" name="Rectangle 16"/>
          <p:cNvSpPr>
            <a:spLocks noChangeArrowheads="1"/>
          </p:cNvSpPr>
          <p:nvPr/>
        </p:nvSpPr>
        <p:spPr bwMode="auto">
          <a:xfrm>
            <a:off x="2927350" y="4414838"/>
            <a:ext cx="1858963"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255.255.255.0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子网掩码练习</a:t>
            </a:r>
            <a:br>
              <a:rPr lang="zh-CN" altLang="en-US"/>
            </a:br>
            <a:r>
              <a:rPr lang="zh-CN" altLang="en-US"/>
              <a:t>（答案）</a:t>
            </a:r>
          </a:p>
        </p:txBody>
      </p:sp>
      <p:sp>
        <p:nvSpPr>
          <p:cNvPr id="49155" name="Rectangle 3"/>
          <p:cNvSpPr>
            <a:spLocks noChangeArrowheads="1"/>
          </p:cNvSpPr>
          <p:nvPr/>
        </p:nvSpPr>
        <p:spPr bwMode="auto">
          <a:xfrm>
            <a:off x="935038" y="2579688"/>
            <a:ext cx="6929437" cy="2300287"/>
          </a:xfrm>
          <a:prstGeom prst="rect">
            <a:avLst/>
          </a:prstGeom>
          <a:solidFill>
            <a:srgbClr val="FFEFC2"/>
          </a:solidFill>
          <a:ln w="12700">
            <a:solidFill>
              <a:srgbClr val="000000"/>
            </a:solidFill>
            <a:miter lim="800000"/>
            <a:headEnd/>
            <a:tailEnd/>
          </a:ln>
          <a:effectLst/>
        </p:spPr>
        <p:txBody>
          <a:bodyPr lIns="0" tIns="0" rIns="0" bIns="0" anchor="ctr">
            <a:spAutoFit/>
          </a:bodyPr>
          <a:lstStyle/>
          <a:p>
            <a:endParaRPr lang="zh-CN" altLang="en-US"/>
          </a:p>
        </p:txBody>
      </p:sp>
      <p:sp>
        <p:nvSpPr>
          <p:cNvPr id="49156" name="Rectangle 4"/>
          <p:cNvSpPr>
            <a:spLocks noChangeArrowheads="1"/>
          </p:cNvSpPr>
          <p:nvPr/>
        </p:nvSpPr>
        <p:spPr bwMode="auto">
          <a:xfrm>
            <a:off x="935038" y="2493963"/>
            <a:ext cx="6929437" cy="585787"/>
          </a:xfrm>
          <a:prstGeom prst="rect">
            <a:avLst/>
          </a:prstGeom>
          <a:solidFill>
            <a:schemeClr val="folHlink"/>
          </a:solidFill>
          <a:ln w="12700">
            <a:solidFill>
              <a:srgbClr val="000000"/>
            </a:solidFill>
            <a:miter lim="800000"/>
            <a:headEnd/>
            <a:tailEnd/>
          </a:ln>
          <a:effectLst/>
        </p:spPr>
        <p:txBody>
          <a:bodyPr lIns="0" tIns="0" rIns="0" bIns="0" anchor="ctr">
            <a:spAutoFit/>
          </a:bodyPr>
          <a:lstStyle/>
          <a:p>
            <a:endParaRPr lang="zh-CN" altLang="en-US"/>
          </a:p>
        </p:txBody>
      </p:sp>
      <p:sp>
        <p:nvSpPr>
          <p:cNvPr id="49157" name="Freeform 5"/>
          <p:cNvSpPr>
            <a:spLocks/>
          </p:cNvSpPr>
          <p:nvPr/>
        </p:nvSpPr>
        <p:spPr bwMode="auto">
          <a:xfrm>
            <a:off x="7870825" y="2314575"/>
            <a:ext cx="174625" cy="2573338"/>
          </a:xfrm>
          <a:custGeom>
            <a:avLst/>
            <a:gdLst/>
            <a:ahLst/>
            <a:cxnLst>
              <a:cxn ang="0">
                <a:pos x="97" y="0"/>
              </a:cxn>
              <a:cxn ang="0">
                <a:pos x="97" y="0"/>
              </a:cxn>
              <a:cxn ang="0">
                <a:pos x="1" y="96"/>
              </a:cxn>
              <a:cxn ang="0">
                <a:pos x="0" y="1440"/>
              </a:cxn>
              <a:cxn ang="0">
                <a:pos x="96" y="1344"/>
              </a:cxn>
              <a:cxn ang="0">
                <a:pos x="97" y="0"/>
              </a:cxn>
            </a:cxnLst>
            <a:rect l="0" t="0" r="r" b="b"/>
            <a:pathLst>
              <a:path w="98" h="1441">
                <a:moveTo>
                  <a:pt x="97" y="0"/>
                </a:moveTo>
                <a:lnTo>
                  <a:pt x="97" y="0"/>
                </a:lnTo>
                <a:lnTo>
                  <a:pt x="1" y="96"/>
                </a:lnTo>
                <a:lnTo>
                  <a:pt x="0" y="1440"/>
                </a:lnTo>
                <a:lnTo>
                  <a:pt x="96" y="1344"/>
                </a:lnTo>
                <a:lnTo>
                  <a:pt x="97" y="0"/>
                </a:lnTo>
              </a:path>
            </a:pathLst>
          </a:custGeom>
          <a:solidFill>
            <a:srgbClr val="FFDA74"/>
          </a:solidFill>
          <a:ln w="12700" cap="rnd" cmpd="sng">
            <a:solidFill>
              <a:schemeClr val="tx1"/>
            </a:solidFill>
            <a:prstDash val="solid"/>
            <a:round/>
            <a:headEnd/>
            <a:tailEnd/>
          </a:ln>
          <a:effectLst/>
        </p:spPr>
        <p:txBody>
          <a:bodyPr lIns="0" tIns="0" rIns="0" bIns="0" anchor="ctr">
            <a:spAutoFit/>
          </a:bodyPr>
          <a:lstStyle/>
          <a:p>
            <a:endParaRPr lang="zh-CN" altLang="en-US"/>
          </a:p>
        </p:txBody>
      </p:sp>
      <p:sp>
        <p:nvSpPr>
          <p:cNvPr id="49158" name="Freeform 6"/>
          <p:cNvSpPr>
            <a:spLocks/>
          </p:cNvSpPr>
          <p:nvPr/>
        </p:nvSpPr>
        <p:spPr bwMode="auto">
          <a:xfrm>
            <a:off x="928688" y="2314575"/>
            <a:ext cx="7116762" cy="173038"/>
          </a:xfrm>
          <a:custGeom>
            <a:avLst/>
            <a:gdLst/>
            <a:ahLst/>
            <a:cxnLst>
              <a:cxn ang="0">
                <a:pos x="0" y="96"/>
              </a:cxn>
              <a:cxn ang="0">
                <a:pos x="96" y="0"/>
              </a:cxn>
              <a:cxn ang="0">
                <a:pos x="3984" y="0"/>
              </a:cxn>
              <a:cxn ang="0">
                <a:pos x="3888" y="96"/>
              </a:cxn>
              <a:cxn ang="0">
                <a:pos x="0" y="96"/>
              </a:cxn>
            </a:cxnLst>
            <a:rect l="0" t="0" r="r" b="b"/>
            <a:pathLst>
              <a:path w="3985" h="97">
                <a:moveTo>
                  <a:pt x="0" y="96"/>
                </a:moveTo>
                <a:lnTo>
                  <a:pt x="96" y="0"/>
                </a:lnTo>
                <a:lnTo>
                  <a:pt x="3984" y="0"/>
                </a:lnTo>
                <a:lnTo>
                  <a:pt x="3888" y="96"/>
                </a:lnTo>
                <a:lnTo>
                  <a:pt x="0" y="96"/>
                </a:lnTo>
              </a:path>
            </a:pathLst>
          </a:custGeom>
          <a:solidFill>
            <a:srgbClr val="FFDA74"/>
          </a:solidFill>
          <a:ln w="12700" cap="rnd" cmpd="sng">
            <a:solidFill>
              <a:schemeClr val="tx1"/>
            </a:solidFill>
            <a:prstDash val="solid"/>
            <a:round/>
            <a:headEnd/>
            <a:tailEnd/>
          </a:ln>
          <a:effectLst/>
        </p:spPr>
        <p:txBody>
          <a:bodyPr lIns="0" tIns="0" rIns="0" bIns="0" anchor="ctr">
            <a:spAutoFit/>
          </a:bodyPr>
          <a:lstStyle/>
          <a:p>
            <a:endParaRPr lang="zh-CN" altLang="en-US"/>
          </a:p>
        </p:txBody>
      </p:sp>
      <p:sp>
        <p:nvSpPr>
          <p:cNvPr id="49159" name="Rectangle 7"/>
          <p:cNvSpPr>
            <a:spLocks noChangeArrowheads="1"/>
          </p:cNvSpPr>
          <p:nvPr/>
        </p:nvSpPr>
        <p:spPr bwMode="auto">
          <a:xfrm>
            <a:off x="982663" y="2743200"/>
            <a:ext cx="1457325"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latin typeface="Helvetica" pitchFamily="34" charset="0"/>
              </a:rPr>
              <a:t>地址</a:t>
            </a:r>
          </a:p>
        </p:txBody>
      </p:sp>
      <p:sp>
        <p:nvSpPr>
          <p:cNvPr id="49160" name="Rectangle 8"/>
          <p:cNvSpPr>
            <a:spLocks noChangeArrowheads="1"/>
          </p:cNvSpPr>
          <p:nvPr/>
        </p:nvSpPr>
        <p:spPr bwMode="auto">
          <a:xfrm>
            <a:off x="2971800" y="2743200"/>
            <a:ext cx="1643063"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latin typeface="Helvetica" pitchFamily="34" charset="0"/>
              </a:rPr>
              <a:t>子网掩码</a:t>
            </a:r>
          </a:p>
        </p:txBody>
      </p:sp>
      <p:sp>
        <p:nvSpPr>
          <p:cNvPr id="49161" name="Rectangle 9"/>
          <p:cNvSpPr>
            <a:spLocks noChangeArrowheads="1"/>
          </p:cNvSpPr>
          <p:nvPr/>
        </p:nvSpPr>
        <p:spPr bwMode="auto">
          <a:xfrm>
            <a:off x="4683125" y="2743200"/>
            <a:ext cx="1474788"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latin typeface="Helvetica" pitchFamily="34" charset="0"/>
              </a:rPr>
              <a:t>类别</a:t>
            </a:r>
          </a:p>
        </p:txBody>
      </p:sp>
      <p:sp>
        <p:nvSpPr>
          <p:cNvPr id="49162" name="Rectangle 10"/>
          <p:cNvSpPr>
            <a:spLocks noChangeArrowheads="1"/>
          </p:cNvSpPr>
          <p:nvPr/>
        </p:nvSpPr>
        <p:spPr bwMode="auto">
          <a:xfrm>
            <a:off x="6140450" y="2743200"/>
            <a:ext cx="141605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latin typeface="Helvetica" pitchFamily="34" charset="0"/>
              </a:rPr>
              <a:t>子网</a:t>
            </a:r>
          </a:p>
        </p:txBody>
      </p:sp>
      <p:sp>
        <p:nvSpPr>
          <p:cNvPr id="49163" name="Rectangle 11"/>
          <p:cNvSpPr>
            <a:spLocks noChangeArrowheads="1"/>
          </p:cNvSpPr>
          <p:nvPr/>
        </p:nvSpPr>
        <p:spPr bwMode="auto">
          <a:xfrm>
            <a:off x="1068388" y="3276600"/>
            <a:ext cx="19177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172.16.2.10</a:t>
            </a:r>
          </a:p>
        </p:txBody>
      </p:sp>
      <p:sp>
        <p:nvSpPr>
          <p:cNvPr id="49164" name="Rectangle 12"/>
          <p:cNvSpPr>
            <a:spLocks noChangeArrowheads="1"/>
          </p:cNvSpPr>
          <p:nvPr/>
        </p:nvSpPr>
        <p:spPr bwMode="auto">
          <a:xfrm>
            <a:off x="1068388" y="3810000"/>
            <a:ext cx="19177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10.6.24.20</a:t>
            </a:r>
          </a:p>
        </p:txBody>
      </p:sp>
      <p:sp>
        <p:nvSpPr>
          <p:cNvPr id="49165" name="Rectangle 13"/>
          <p:cNvSpPr>
            <a:spLocks noChangeArrowheads="1"/>
          </p:cNvSpPr>
          <p:nvPr/>
        </p:nvSpPr>
        <p:spPr bwMode="auto">
          <a:xfrm>
            <a:off x="1068388" y="4343400"/>
            <a:ext cx="19177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10.30.36.12</a:t>
            </a:r>
          </a:p>
        </p:txBody>
      </p:sp>
      <p:sp>
        <p:nvSpPr>
          <p:cNvPr id="49166" name="Rectangle 14"/>
          <p:cNvSpPr>
            <a:spLocks noChangeArrowheads="1"/>
          </p:cNvSpPr>
          <p:nvPr/>
        </p:nvSpPr>
        <p:spPr bwMode="auto">
          <a:xfrm>
            <a:off x="2895600" y="3276600"/>
            <a:ext cx="1858963"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255.255.255.0</a:t>
            </a:r>
          </a:p>
        </p:txBody>
      </p:sp>
      <p:sp>
        <p:nvSpPr>
          <p:cNvPr id="49167" name="Rectangle 15"/>
          <p:cNvSpPr>
            <a:spLocks noChangeArrowheads="1"/>
          </p:cNvSpPr>
          <p:nvPr/>
        </p:nvSpPr>
        <p:spPr bwMode="auto">
          <a:xfrm>
            <a:off x="2895600" y="3810000"/>
            <a:ext cx="1858963"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255.255.240.0</a:t>
            </a:r>
          </a:p>
        </p:txBody>
      </p:sp>
      <p:sp>
        <p:nvSpPr>
          <p:cNvPr id="49168" name="Rectangle 16"/>
          <p:cNvSpPr>
            <a:spLocks noChangeArrowheads="1"/>
          </p:cNvSpPr>
          <p:nvPr/>
        </p:nvSpPr>
        <p:spPr bwMode="auto">
          <a:xfrm>
            <a:off x="2895600" y="4343400"/>
            <a:ext cx="1858963"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255.255.255.0</a:t>
            </a:r>
          </a:p>
        </p:txBody>
      </p:sp>
      <p:sp>
        <p:nvSpPr>
          <p:cNvPr id="49169" name="Rectangle 17"/>
          <p:cNvSpPr>
            <a:spLocks noChangeArrowheads="1"/>
          </p:cNvSpPr>
          <p:nvPr/>
        </p:nvSpPr>
        <p:spPr bwMode="auto">
          <a:xfrm>
            <a:off x="4668838" y="3276600"/>
            <a:ext cx="1489075"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B</a:t>
            </a:r>
          </a:p>
        </p:txBody>
      </p:sp>
      <p:sp>
        <p:nvSpPr>
          <p:cNvPr id="49170" name="Rectangle 18"/>
          <p:cNvSpPr>
            <a:spLocks noChangeArrowheads="1"/>
          </p:cNvSpPr>
          <p:nvPr/>
        </p:nvSpPr>
        <p:spPr bwMode="auto">
          <a:xfrm>
            <a:off x="4668838" y="3810000"/>
            <a:ext cx="1489075"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A</a:t>
            </a:r>
          </a:p>
        </p:txBody>
      </p:sp>
      <p:sp>
        <p:nvSpPr>
          <p:cNvPr id="49171" name="Rectangle 19"/>
          <p:cNvSpPr>
            <a:spLocks noChangeArrowheads="1"/>
          </p:cNvSpPr>
          <p:nvPr/>
        </p:nvSpPr>
        <p:spPr bwMode="auto">
          <a:xfrm>
            <a:off x="4668838" y="4343400"/>
            <a:ext cx="1489075"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latin typeface="Helvetica" pitchFamily="34" charset="0"/>
              </a:rPr>
              <a:t>A</a:t>
            </a:r>
          </a:p>
        </p:txBody>
      </p:sp>
      <p:sp>
        <p:nvSpPr>
          <p:cNvPr id="49172" name="Rectangle 20"/>
          <p:cNvSpPr>
            <a:spLocks noChangeArrowheads="1"/>
          </p:cNvSpPr>
          <p:nvPr/>
        </p:nvSpPr>
        <p:spPr bwMode="auto">
          <a:xfrm>
            <a:off x="6096000" y="3276600"/>
            <a:ext cx="1516063"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172.16.2.0</a:t>
            </a:r>
          </a:p>
        </p:txBody>
      </p:sp>
      <p:sp>
        <p:nvSpPr>
          <p:cNvPr id="49173" name="Rectangle 21"/>
          <p:cNvSpPr>
            <a:spLocks noChangeArrowheads="1"/>
          </p:cNvSpPr>
          <p:nvPr/>
        </p:nvSpPr>
        <p:spPr bwMode="auto">
          <a:xfrm>
            <a:off x="6172200" y="3810000"/>
            <a:ext cx="1516063"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10.6.16.0</a:t>
            </a:r>
          </a:p>
        </p:txBody>
      </p:sp>
      <p:sp>
        <p:nvSpPr>
          <p:cNvPr id="49174" name="Rectangle 22"/>
          <p:cNvSpPr>
            <a:spLocks noChangeArrowheads="1"/>
          </p:cNvSpPr>
          <p:nvPr/>
        </p:nvSpPr>
        <p:spPr bwMode="auto">
          <a:xfrm>
            <a:off x="6096000" y="4343400"/>
            <a:ext cx="1516063"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latin typeface="Helvetica" pitchFamily="34" charset="0"/>
              </a:rPr>
              <a:t>10.30.36.0</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1203" name="Rectangle 3"/>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1204" name="Rectangle 4"/>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1205" name="Rectangle 5"/>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51206" name="Rectangle 6"/>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1207" name="Rectangle 7"/>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51208" name="Rectangle 8"/>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51209" name="Rectangle 9"/>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51210" name="Rectangle 10"/>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
        <p:nvSpPr>
          <p:cNvPr id="51211" name="Rectangle 11"/>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51212" name="Rectangle 12"/>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51213" name="Rectangle 13"/>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51214" name="Rectangle 14"/>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51215" name="Rectangle 15"/>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51216" name="Rectangle 16"/>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51217" name="Rectangle 17"/>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51218" name="Rectangle 18"/>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51219" name="Rectangle 19"/>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51220" name="Rectangle 20"/>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51221" name="Text Box 21"/>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51222" name="Text Box 22"/>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51223" name="Oval 23"/>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1224" name="Text Box 24"/>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51225" name="Line 25"/>
          <p:cNvSpPr>
            <a:spLocks noChangeShapeType="1"/>
          </p:cNvSpPr>
          <p:nvPr/>
        </p:nvSpPr>
        <p:spPr bwMode="auto">
          <a:xfrm>
            <a:off x="2203450" y="39671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1226" name="Line 26"/>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1227" name="Line 27"/>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1228" name="Line 28"/>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1229" name="Line 29"/>
          <p:cNvSpPr>
            <a:spLocks noChangeShapeType="1"/>
          </p:cNvSpPr>
          <p:nvPr/>
        </p:nvSpPr>
        <p:spPr bwMode="auto">
          <a:xfrm>
            <a:off x="2203450" y="51863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1230" name="Line 30"/>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53251" name="Line 3"/>
          <p:cNvSpPr>
            <a:spLocks noChangeShapeType="1"/>
          </p:cNvSpPr>
          <p:nvPr/>
        </p:nvSpPr>
        <p:spPr bwMode="auto">
          <a:xfrm>
            <a:off x="2203450" y="39671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3252"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53253"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3254" name="Rectangle 6"/>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53255" name="Rectangle 7"/>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3256" name="Rectangle 8"/>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53257" name="Rectangle 9"/>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53258" name="Rectangle 10"/>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53259" name="Rectangle 11"/>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53260" name="Line 12"/>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3261" name="Line 13"/>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3262" name="Line 14"/>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3263" name="Line 15"/>
          <p:cNvSpPr>
            <a:spLocks noChangeShapeType="1"/>
          </p:cNvSpPr>
          <p:nvPr/>
        </p:nvSpPr>
        <p:spPr bwMode="auto">
          <a:xfrm>
            <a:off x="2203450" y="51863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3264" name="Line 16"/>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3265" name="Rectangle 17"/>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53266" name="Rectangle 18"/>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53267" name="Rectangle 19"/>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53268" name="Rectangle 20"/>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53269" name="Rectangle 21"/>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53270" name="Rectangle 22"/>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53271" name="Text Box 23"/>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53272" name="Text Box 24"/>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53273" name="Oval 25"/>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3274" name="Text Box 26"/>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53275" name="Oval 27"/>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3276" name="Text Box 28"/>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53277" name="Rectangle 29"/>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3278" name="Rectangle 30"/>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3279" name="Rectangle 31"/>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3280" name="Rectangle 32"/>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3281" name="Rectangle 33"/>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53282" name="Rectangle 34"/>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53283" name="Rectangle 35"/>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53284" name="Rectangle 36"/>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55299" name="Line 3"/>
          <p:cNvSpPr>
            <a:spLocks noChangeShapeType="1"/>
          </p:cNvSpPr>
          <p:nvPr/>
        </p:nvSpPr>
        <p:spPr bwMode="auto">
          <a:xfrm>
            <a:off x="2203450" y="39671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5300"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55301"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5302" name="Rectangle 6"/>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55303" name="Rectangle 7"/>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5304" name="Rectangle 8"/>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55305" name="Rectangle 9"/>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55306" name="Rectangle 10"/>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55307" name="Rectangle 11"/>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55308" name="Line 12"/>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5309" name="Line 13"/>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55310" name="Line 14"/>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5311" name="Line 15"/>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5312" name="Line 16"/>
          <p:cNvSpPr>
            <a:spLocks noChangeShapeType="1"/>
          </p:cNvSpPr>
          <p:nvPr/>
        </p:nvSpPr>
        <p:spPr bwMode="auto">
          <a:xfrm>
            <a:off x="2203450" y="51863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5313" name="Line 17"/>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5314" name="Rectangle 18"/>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55315" name="Rectangle 19"/>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55316" name="Rectangle 20"/>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55317" name="Rectangle 21"/>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55318" name="Rectangle 22"/>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55319" name="Rectangle 23"/>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55320" name="Text Box 24"/>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55321" name="Text Box 25"/>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55322" name="Oval 26"/>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5323" name="Text Box 27"/>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55324" name="Oval 28"/>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5325" name="Text Box 29"/>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55326" name="Oval 30"/>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5327" name="Text Box 31"/>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55328" name="Rectangle 32"/>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5329" name="Rectangle 33"/>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5330" name="Rectangle 34"/>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5331" name="Rectangle 35"/>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5332" name="Rectangle 36"/>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55333" name="Rectangle 37"/>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55334" name="Rectangle 38"/>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55335" name="Rectangle 39"/>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57347" name="Line 3"/>
          <p:cNvSpPr>
            <a:spLocks noChangeShapeType="1"/>
          </p:cNvSpPr>
          <p:nvPr/>
        </p:nvSpPr>
        <p:spPr bwMode="auto">
          <a:xfrm>
            <a:off x="2203450" y="3967163"/>
            <a:ext cx="5453063"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7348"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57349"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7350" name="Rectangle 6"/>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57351" name="Rectangle 7"/>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7352" name="Rectangle 8"/>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57353" name="Rectangle 9"/>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57354" name="Rectangle 10"/>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57355" name="Rectangle 11"/>
          <p:cNvSpPr>
            <a:spLocks noChangeArrowheads="1"/>
          </p:cNvSpPr>
          <p:nvPr/>
        </p:nvSpPr>
        <p:spPr bwMode="auto">
          <a:xfrm>
            <a:off x="6200775" y="41195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000000</a:t>
            </a:r>
          </a:p>
        </p:txBody>
      </p:sp>
      <p:sp>
        <p:nvSpPr>
          <p:cNvPr id="57356" name="Rectangle 12"/>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57357" name="Line 13"/>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7358" name="Line 14"/>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57359" name="Line 15"/>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7360" name="Line 16"/>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7361" name="Line 17"/>
          <p:cNvSpPr>
            <a:spLocks noChangeShapeType="1"/>
          </p:cNvSpPr>
          <p:nvPr/>
        </p:nvSpPr>
        <p:spPr bwMode="auto">
          <a:xfrm>
            <a:off x="2203450" y="51863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7362" name="Line 18"/>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7363" name="Rectangle 19"/>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57364" name="Rectangle 20"/>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57365" name="Rectangle 21"/>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57366" name="Rectangle 22"/>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57367" name="Rectangle 23"/>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57368" name="Rectangle 24"/>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57369" name="Text Box 25"/>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57370" name="Text Box 26"/>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57371" name="Oval 27"/>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7372" name="Text Box 28"/>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57373" name="Oval 29"/>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7374" name="Text Box 30"/>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57375" name="Oval 31"/>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7376" name="Text Box 32"/>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57377" name="Oval 33"/>
          <p:cNvSpPr>
            <a:spLocks noChangeArrowheads="1"/>
          </p:cNvSpPr>
          <p:nvPr/>
        </p:nvSpPr>
        <p:spPr bwMode="auto">
          <a:xfrm>
            <a:off x="8504238" y="41005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7378" name="Text Box 34"/>
          <p:cNvSpPr txBox="1">
            <a:spLocks noChangeArrowheads="1"/>
          </p:cNvSpPr>
          <p:nvPr/>
        </p:nvSpPr>
        <p:spPr bwMode="auto">
          <a:xfrm>
            <a:off x="8523288" y="410845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4</a:t>
            </a:r>
            <a:endParaRPr lang="en-US" altLang="zh-CN" b="1">
              <a:latin typeface="Helvetica" pitchFamily="34" charset="0"/>
            </a:endParaRPr>
          </a:p>
        </p:txBody>
      </p:sp>
      <p:sp>
        <p:nvSpPr>
          <p:cNvPr id="57379" name="Rectangle 35"/>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7380" name="Rectangle 36"/>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7381" name="Rectangle 37"/>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7382" name="Rectangle 38"/>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7383" name="Rectangle 39"/>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57384" name="Rectangle 40"/>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57385" name="Rectangle 41"/>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57386" name="Rectangle 42"/>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52600" y="2794000"/>
            <a:ext cx="1762125" cy="60325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195" name="Rectangle 3"/>
          <p:cNvSpPr>
            <a:spLocks noChangeArrowheads="1"/>
          </p:cNvSpPr>
          <p:nvPr/>
        </p:nvSpPr>
        <p:spPr bwMode="auto">
          <a:xfrm>
            <a:off x="3481388" y="2794000"/>
            <a:ext cx="1758950" cy="60801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196" name="Rectangle 4"/>
          <p:cNvSpPr>
            <a:spLocks noChangeArrowheads="1"/>
          </p:cNvSpPr>
          <p:nvPr/>
        </p:nvSpPr>
        <p:spPr bwMode="auto">
          <a:xfrm>
            <a:off x="5240338" y="2794000"/>
            <a:ext cx="1758950" cy="608013"/>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197" name="Line 5"/>
          <p:cNvSpPr>
            <a:spLocks noChangeShapeType="1"/>
          </p:cNvSpPr>
          <p:nvPr/>
        </p:nvSpPr>
        <p:spPr bwMode="auto">
          <a:xfrm>
            <a:off x="1752600" y="1752600"/>
            <a:ext cx="7010400" cy="0"/>
          </a:xfrm>
          <a:prstGeom prst="line">
            <a:avLst/>
          </a:prstGeom>
          <a:noFill/>
          <a:ln w="28575">
            <a:solidFill>
              <a:schemeClr val="tx1"/>
            </a:solidFill>
            <a:round/>
            <a:headEnd type="triangle" w="med" len="med"/>
            <a:tailEnd type="triangle" w="med" len="med"/>
          </a:ln>
          <a:effectLst/>
        </p:spPr>
        <p:txBody>
          <a:bodyPr wrap="none" anchor="ctr">
            <a:spAutoFit/>
          </a:bodyPr>
          <a:lstStyle/>
          <a:p>
            <a:endParaRPr lang="zh-CN" altLang="en-US"/>
          </a:p>
        </p:txBody>
      </p:sp>
      <p:sp>
        <p:nvSpPr>
          <p:cNvPr id="8198" name="Rectangle 6"/>
          <p:cNvSpPr>
            <a:spLocks noChangeArrowheads="1"/>
          </p:cNvSpPr>
          <p:nvPr/>
        </p:nvSpPr>
        <p:spPr bwMode="auto">
          <a:xfrm>
            <a:off x="4572000" y="1524000"/>
            <a:ext cx="1143000" cy="381000"/>
          </a:xfrm>
          <a:prstGeom prst="rect">
            <a:avLst/>
          </a:prstGeom>
          <a:solidFill>
            <a:schemeClr val="bg1"/>
          </a:solidFill>
          <a:ln w="38100">
            <a:noFill/>
            <a:miter lim="800000"/>
            <a:headEnd type="none" w="sm" len="sm"/>
            <a:tailEnd type="none" w="sm" len="sm"/>
          </a:ln>
          <a:effectLst/>
        </p:spPr>
        <p:txBody>
          <a:bodyPr wrap="none" anchor="ctr">
            <a:spAutoFit/>
          </a:bodyPr>
          <a:lstStyle/>
          <a:p>
            <a:endParaRPr lang="zh-CN" altLang="en-US"/>
          </a:p>
        </p:txBody>
      </p:sp>
      <p:sp>
        <p:nvSpPr>
          <p:cNvPr id="8199" name="Rectangle 7"/>
          <p:cNvSpPr>
            <a:spLocks noChangeArrowheads="1"/>
          </p:cNvSpPr>
          <p:nvPr/>
        </p:nvSpPr>
        <p:spPr bwMode="auto">
          <a:xfrm>
            <a:off x="7004050" y="2792413"/>
            <a:ext cx="1758950" cy="608012"/>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00" name="Rectangle 8"/>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en-US" altLang="zh-CN">
                <a:solidFill>
                  <a:schemeClr val="hlink"/>
                </a:solidFill>
              </a:rPr>
              <a:t>IP </a:t>
            </a:r>
            <a:r>
              <a:rPr lang="zh-CN" altLang="en-US">
                <a:solidFill>
                  <a:schemeClr val="hlink"/>
                </a:solidFill>
              </a:rPr>
              <a:t>地  址</a:t>
            </a:r>
          </a:p>
        </p:txBody>
      </p:sp>
      <p:sp>
        <p:nvSpPr>
          <p:cNvPr id="8201" name="Line 9"/>
          <p:cNvSpPr>
            <a:spLocks noChangeShapeType="1"/>
          </p:cNvSpPr>
          <p:nvPr/>
        </p:nvSpPr>
        <p:spPr bwMode="auto">
          <a:xfrm>
            <a:off x="4629150" y="2105025"/>
            <a:ext cx="0" cy="871538"/>
          </a:xfrm>
          <a:prstGeom prst="line">
            <a:avLst/>
          </a:prstGeom>
          <a:noFill/>
          <a:ln w="9525">
            <a:noFill/>
            <a:round/>
            <a:headEnd type="none" w="sm" len="sm"/>
            <a:tailEnd type="none" w="sm" len="sm"/>
          </a:ln>
          <a:effectLst/>
        </p:spPr>
        <p:txBody>
          <a:bodyPr wrap="none" lIns="48879" tIns="69246" rIns="48879" bIns="69246"/>
          <a:lstStyle/>
          <a:p>
            <a:endParaRPr lang="zh-CN" altLang="en-US"/>
          </a:p>
        </p:txBody>
      </p:sp>
      <p:sp>
        <p:nvSpPr>
          <p:cNvPr id="8202" name="Rectangle 10"/>
          <p:cNvSpPr>
            <a:spLocks noChangeArrowheads="1"/>
          </p:cNvSpPr>
          <p:nvPr/>
        </p:nvSpPr>
        <p:spPr bwMode="auto">
          <a:xfrm>
            <a:off x="1752600" y="1982788"/>
            <a:ext cx="7010400" cy="684212"/>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03" name="Rectangle 11"/>
          <p:cNvSpPr>
            <a:spLocks noChangeArrowheads="1"/>
          </p:cNvSpPr>
          <p:nvPr/>
        </p:nvSpPr>
        <p:spPr bwMode="auto">
          <a:xfrm>
            <a:off x="2182813" y="2640013"/>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255</a:t>
            </a:r>
          </a:p>
        </p:txBody>
      </p:sp>
      <p:sp>
        <p:nvSpPr>
          <p:cNvPr id="8204" name="Rectangle 12"/>
          <p:cNvSpPr>
            <a:spLocks noChangeArrowheads="1"/>
          </p:cNvSpPr>
          <p:nvPr/>
        </p:nvSpPr>
        <p:spPr bwMode="auto">
          <a:xfrm>
            <a:off x="4011613" y="26670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800" b="1">
                <a:solidFill>
                  <a:srgbClr val="FFFF00"/>
                </a:solidFill>
                <a:latin typeface="Helvetica" pitchFamily="34" charset="0"/>
              </a:rPr>
              <a:t>255</a:t>
            </a:r>
          </a:p>
        </p:txBody>
      </p:sp>
      <p:sp>
        <p:nvSpPr>
          <p:cNvPr id="8205" name="Rectangle 13"/>
          <p:cNvSpPr>
            <a:spLocks noChangeArrowheads="1"/>
          </p:cNvSpPr>
          <p:nvPr/>
        </p:nvSpPr>
        <p:spPr bwMode="auto">
          <a:xfrm>
            <a:off x="5688013" y="26670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255</a:t>
            </a:r>
            <a:endParaRPr lang="en-US" altLang="zh-CN" sz="2800" b="1">
              <a:solidFill>
                <a:srgbClr val="000000"/>
              </a:solidFill>
              <a:latin typeface="Helvetica" pitchFamily="34" charset="0"/>
            </a:endParaRPr>
          </a:p>
        </p:txBody>
      </p:sp>
      <p:sp>
        <p:nvSpPr>
          <p:cNvPr id="8206" name="Rectangle 14"/>
          <p:cNvSpPr>
            <a:spLocks noChangeArrowheads="1"/>
          </p:cNvSpPr>
          <p:nvPr/>
        </p:nvSpPr>
        <p:spPr bwMode="auto">
          <a:xfrm>
            <a:off x="7364413" y="2667000"/>
            <a:ext cx="16271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255</a:t>
            </a:r>
            <a:endParaRPr lang="en-US" altLang="zh-CN" sz="2800" b="1">
              <a:solidFill>
                <a:srgbClr val="000000"/>
              </a:solidFill>
              <a:latin typeface="Helvetica" pitchFamily="34" charset="0"/>
            </a:endParaRPr>
          </a:p>
        </p:txBody>
      </p:sp>
      <p:sp>
        <p:nvSpPr>
          <p:cNvPr id="8207" name="Rectangle 15"/>
          <p:cNvSpPr>
            <a:spLocks noChangeArrowheads="1"/>
          </p:cNvSpPr>
          <p:nvPr/>
        </p:nvSpPr>
        <p:spPr bwMode="auto">
          <a:xfrm>
            <a:off x="228600" y="1905000"/>
            <a:ext cx="407988"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Dotted</a:t>
            </a:r>
            <a:br>
              <a:rPr lang="en-US" altLang="zh-CN" sz="2400" b="1">
                <a:latin typeface="Helvetica" pitchFamily="34" charset="0"/>
              </a:rPr>
            </a:br>
            <a:r>
              <a:rPr lang="en-US" altLang="zh-CN" sz="2400" b="1">
                <a:latin typeface="Helvetica" pitchFamily="34" charset="0"/>
              </a:rPr>
              <a:t>Decimal</a:t>
            </a:r>
            <a:endParaRPr lang="en-US" altLang="zh-CN" sz="2800" b="1">
              <a:solidFill>
                <a:srgbClr val="000000"/>
              </a:solidFill>
              <a:latin typeface="Helvetica" pitchFamily="34" charset="0"/>
            </a:endParaRPr>
          </a:p>
        </p:txBody>
      </p:sp>
      <p:sp>
        <p:nvSpPr>
          <p:cNvPr id="8208" name="Rectangle 16"/>
          <p:cNvSpPr>
            <a:spLocks noChangeArrowheads="1"/>
          </p:cNvSpPr>
          <p:nvPr/>
        </p:nvSpPr>
        <p:spPr bwMode="auto">
          <a:xfrm>
            <a:off x="762000" y="2895600"/>
            <a:ext cx="407988" cy="838200"/>
          </a:xfrm>
          <a:prstGeom prst="rect">
            <a:avLst/>
          </a:prstGeom>
          <a:noFill/>
          <a:ln w="9525">
            <a:noFill/>
            <a:miter lim="800000"/>
            <a:headEnd/>
            <a:tailEnd/>
          </a:ln>
          <a:effectLst/>
        </p:spPr>
        <p:txBody>
          <a:bodyPr wrap="none" lIns="48879" tIns="69246" rIns="48879" bIns="69246"/>
          <a:lstStyle/>
          <a:p>
            <a:pPr algn="ctr" defTabSz="1028700" eaLnBrk="0" hangingPunct="0">
              <a:lnSpc>
                <a:spcPts val="2500"/>
              </a:lnSpc>
              <a:tabLst>
                <a:tab pos="514350" algn="l"/>
                <a:tab pos="1028700" algn="l"/>
                <a:tab pos="1543050" algn="l"/>
              </a:tabLst>
            </a:pPr>
            <a:r>
              <a:rPr lang="en-US" altLang="zh-CN" sz="2400" b="1">
                <a:latin typeface="Helvetica" pitchFamily="34" charset="0"/>
              </a:rPr>
              <a:t>Maximum</a:t>
            </a:r>
            <a:endParaRPr lang="en-US" altLang="zh-CN" sz="2800" b="1">
              <a:solidFill>
                <a:srgbClr val="000000"/>
              </a:solidFill>
              <a:latin typeface="Helvetica" pitchFamily="34" charset="0"/>
            </a:endParaRPr>
          </a:p>
        </p:txBody>
      </p:sp>
      <p:sp>
        <p:nvSpPr>
          <p:cNvPr id="8209" name="Text Box 17"/>
          <p:cNvSpPr txBox="1">
            <a:spLocks noChangeArrowheads="1"/>
          </p:cNvSpPr>
          <p:nvPr/>
        </p:nvSpPr>
        <p:spPr bwMode="auto">
          <a:xfrm>
            <a:off x="2895600" y="2133600"/>
            <a:ext cx="1387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altLang="zh-CN" sz="2400" b="1">
                <a:solidFill>
                  <a:srgbClr val="FFFF00"/>
                </a:solidFill>
                <a:latin typeface="Helvetica" pitchFamily="34" charset="0"/>
              </a:rPr>
              <a:t>Network</a:t>
            </a:r>
            <a:endParaRPr lang="en-US" altLang="zh-CN" b="1">
              <a:solidFill>
                <a:srgbClr val="FFFF00"/>
              </a:solidFill>
              <a:latin typeface="Helvetica" pitchFamily="34" charset="0"/>
            </a:endParaRPr>
          </a:p>
        </p:txBody>
      </p:sp>
      <p:sp>
        <p:nvSpPr>
          <p:cNvPr id="8210" name="Text Box 18"/>
          <p:cNvSpPr txBox="1">
            <a:spLocks noChangeArrowheads="1"/>
          </p:cNvSpPr>
          <p:nvPr/>
        </p:nvSpPr>
        <p:spPr bwMode="auto">
          <a:xfrm>
            <a:off x="6477000" y="2133600"/>
            <a:ext cx="862013" cy="45720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altLang="zh-CN" sz="2400" b="1">
                <a:latin typeface="Helvetica" pitchFamily="34" charset="0"/>
              </a:rPr>
              <a:t>Host</a:t>
            </a:r>
            <a:endParaRPr lang="en-US" altLang="zh-CN" b="1">
              <a:solidFill>
                <a:schemeClr val="accent1"/>
              </a:solidFill>
              <a:latin typeface="Helvetica" pitchFamily="34" charset="0"/>
            </a:endParaRPr>
          </a:p>
        </p:txBody>
      </p:sp>
      <p:sp>
        <p:nvSpPr>
          <p:cNvPr id="8211" name="Rectangle 19"/>
          <p:cNvSpPr>
            <a:spLocks noChangeArrowheads="1"/>
          </p:cNvSpPr>
          <p:nvPr/>
        </p:nvSpPr>
        <p:spPr bwMode="auto">
          <a:xfrm rot="-5400000">
            <a:off x="7149306" y="4307682"/>
            <a:ext cx="484187" cy="762000"/>
          </a:xfrm>
          <a:prstGeom prst="rect">
            <a:avLst/>
          </a:prstGeom>
          <a:noFill/>
          <a:ln w="9525">
            <a:noFill/>
            <a:miter lim="800000"/>
            <a:headEnd/>
            <a:tailEnd/>
          </a:ln>
          <a:effectLst/>
        </p:spPr>
        <p:txBody>
          <a:bodyPr wrap="none" lIns="48879" tIns="69246" rIns="48879" bIns="69246"/>
          <a:lstStyle/>
          <a:p>
            <a:pPr algn="r" defTabSz="1028700" eaLnBrk="0" hangingPunct="0">
              <a:lnSpc>
                <a:spcPts val="1600"/>
              </a:lnSpc>
              <a:tabLst>
                <a:tab pos="514350" algn="l"/>
                <a:tab pos="1028700" algn="l"/>
                <a:tab pos="1543050" algn="l"/>
              </a:tabLst>
            </a:pPr>
            <a:r>
              <a:rPr lang="en-US" altLang="zh-CN" b="1">
                <a:latin typeface="Helvetica" pitchFamily="34" charset="0"/>
              </a:rPr>
              <a:t>128</a:t>
            </a:r>
            <a:br>
              <a:rPr lang="en-US" altLang="zh-CN" b="1">
                <a:latin typeface="Helvetica" pitchFamily="34" charset="0"/>
              </a:rPr>
            </a:br>
            <a:r>
              <a:rPr lang="en-US" altLang="zh-CN" b="1">
                <a:latin typeface="Helvetica" pitchFamily="34" charset="0"/>
              </a:rPr>
              <a:t>64</a:t>
            </a:r>
            <a:br>
              <a:rPr lang="en-US" altLang="zh-CN" b="1">
                <a:latin typeface="Helvetica" pitchFamily="34" charset="0"/>
              </a:rPr>
            </a:br>
            <a:r>
              <a:rPr lang="en-US" altLang="zh-CN" b="1">
                <a:latin typeface="Helvetica" pitchFamily="34" charset="0"/>
              </a:rPr>
              <a:t>32</a:t>
            </a:r>
            <a:br>
              <a:rPr lang="en-US" altLang="zh-CN" b="1">
                <a:latin typeface="Helvetica" pitchFamily="34" charset="0"/>
              </a:rPr>
            </a:br>
            <a:r>
              <a:rPr lang="en-US" altLang="zh-CN" b="1">
                <a:latin typeface="Helvetica" pitchFamily="34" charset="0"/>
              </a:rPr>
              <a:t>16</a:t>
            </a:r>
            <a:br>
              <a:rPr lang="en-US" altLang="zh-CN" b="1">
                <a:latin typeface="Helvetica" pitchFamily="34" charset="0"/>
              </a:rPr>
            </a:br>
            <a:r>
              <a:rPr lang="en-US" altLang="zh-CN" b="1">
                <a:latin typeface="Helvetica" pitchFamily="34" charset="0"/>
              </a:rPr>
              <a:t>8</a:t>
            </a:r>
            <a:br>
              <a:rPr lang="en-US" altLang="zh-CN" b="1">
                <a:latin typeface="Helvetica" pitchFamily="34" charset="0"/>
              </a:rPr>
            </a:br>
            <a:r>
              <a:rPr lang="en-US" altLang="zh-CN" b="1">
                <a:latin typeface="Helvetica" pitchFamily="34" charset="0"/>
              </a:rPr>
              <a:t>4</a:t>
            </a:r>
            <a:br>
              <a:rPr lang="en-US" altLang="zh-CN" b="1">
                <a:latin typeface="Helvetica" pitchFamily="34" charset="0"/>
              </a:rPr>
            </a:br>
            <a:r>
              <a:rPr lang="en-US" altLang="zh-CN" b="1">
                <a:latin typeface="Helvetica" pitchFamily="34" charset="0"/>
              </a:rPr>
              <a:t>2</a:t>
            </a:r>
            <a:br>
              <a:rPr lang="en-US" altLang="zh-CN" b="1">
                <a:latin typeface="Helvetica" pitchFamily="34" charset="0"/>
              </a:rPr>
            </a:br>
            <a:r>
              <a:rPr lang="en-US" altLang="zh-CN" b="1">
                <a:latin typeface="Helvetica" pitchFamily="34" charset="0"/>
              </a:rPr>
              <a:t>1</a:t>
            </a:r>
            <a:br>
              <a:rPr lang="en-US" altLang="zh-CN" b="1">
                <a:latin typeface="Helvetica" pitchFamily="34" charset="0"/>
              </a:rPr>
            </a:br>
            <a:endParaRPr lang="en-US" altLang="zh-CN" sz="2800" b="1">
              <a:solidFill>
                <a:srgbClr val="000000"/>
              </a:solidFill>
              <a:latin typeface="Helvetica" pitchFamily="34" charset="0"/>
            </a:endParaRPr>
          </a:p>
        </p:txBody>
      </p:sp>
      <p:grpSp>
        <p:nvGrpSpPr>
          <p:cNvPr id="8212" name="Group 20"/>
          <p:cNvGrpSpPr>
            <a:grpSpLocks/>
          </p:cNvGrpSpPr>
          <p:nvPr/>
        </p:nvGrpSpPr>
        <p:grpSpPr bwMode="auto">
          <a:xfrm>
            <a:off x="1752600" y="3810000"/>
            <a:ext cx="6973888" cy="609600"/>
            <a:chOff x="893" y="1200"/>
            <a:chExt cx="4460" cy="586"/>
          </a:xfrm>
        </p:grpSpPr>
        <p:sp>
          <p:nvSpPr>
            <p:cNvPr id="8213" name="Rectangle 21"/>
            <p:cNvSpPr>
              <a:spLocks noChangeArrowheads="1"/>
            </p:cNvSpPr>
            <p:nvPr/>
          </p:nvSpPr>
          <p:spPr bwMode="auto">
            <a:xfrm>
              <a:off x="893" y="1201"/>
              <a:ext cx="1127" cy="581"/>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14" name="Rectangle 22"/>
            <p:cNvSpPr>
              <a:spLocks noChangeArrowheads="1"/>
            </p:cNvSpPr>
            <p:nvPr/>
          </p:nvSpPr>
          <p:spPr bwMode="auto">
            <a:xfrm>
              <a:off x="1999" y="1201"/>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15" name="Rectangle 23"/>
            <p:cNvSpPr>
              <a:spLocks noChangeArrowheads="1"/>
            </p:cNvSpPr>
            <p:nvPr/>
          </p:nvSpPr>
          <p:spPr bwMode="auto">
            <a:xfrm>
              <a:off x="3123" y="1201"/>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16" name="Rectangle 24"/>
            <p:cNvSpPr>
              <a:spLocks noChangeArrowheads="1"/>
            </p:cNvSpPr>
            <p:nvPr/>
          </p:nvSpPr>
          <p:spPr bwMode="auto">
            <a:xfrm>
              <a:off x="4228" y="1200"/>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grpSp>
      <p:sp>
        <p:nvSpPr>
          <p:cNvPr id="8217" name="Rectangle 25"/>
          <p:cNvSpPr>
            <a:spLocks noChangeArrowheads="1"/>
          </p:cNvSpPr>
          <p:nvPr/>
        </p:nvSpPr>
        <p:spPr bwMode="auto">
          <a:xfrm>
            <a:off x="1573213" y="3711575"/>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11111111</a:t>
            </a:r>
          </a:p>
        </p:txBody>
      </p:sp>
      <p:sp>
        <p:nvSpPr>
          <p:cNvPr id="8218" name="Rectangle 26"/>
          <p:cNvSpPr>
            <a:spLocks noChangeArrowheads="1"/>
          </p:cNvSpPr>
          <p:nvPr/>
        </p:nvSpPr>
        <p:spPr bwMode="auto">
          <a:xfrm>
            <a:off x="3325813" y="3711575"/>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11111111</a:t>
            </a:r>
          </a:p>
        </p:txBody>
      </p:sp>
      <p:sp>
        <p:nvSpPr>
          <p:cNvPr id="8219" name="Rectangle 27"/>
          <p:cNvSpPr>
            <a:spLocks noChangeArrowheads="1"/>
          </p:cNvSpPr>
          <p:nvPr/>
        </p:nvSpPr>
        <p:spPr bwMode="auto">
          <a:xfrm>
            <a:off x="5154613" y="3711575"/>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11111111</a:t>
            </a:r>
            <a:endParaRPr lang="en-US" altLang="zh-CN" sz="2800" b="1">
              <a:solidFill>
                <a:srgbClr val="000000"/>
              </a:solidFill>
              <a:latin typeface="Helvetica" pitchFamily="34" charset="0"/>
            </a:endParaRPr>
          </a:p>
        </p:txBody>
      </p:sp>
      <p:sp>
        <p:nvSpPr>
          <p:cNvPr id="8220" name="Rectangle 28"/>
          <p:cNvSpPr>
            <a:spLocks noChangeArrowheads="1"/>
          </p:cNvSpPr>
          <p:nvPr/>
        </p:nvSpPr>
        <p:spPr bwMode="auto">
          <a:xfrm>
            <a:off x="6907213" y="3711575"/>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11111111</a:t>
            </a:r>
            <a:endParaRPr lang="en-US" altLang="zh-CN" sz="2800" b="1">
              <a:solidFill>
                <a:srgbClr val="000000"/>
              </a:solidFill>
              <a:latin typeface="Helvetica" pitchFamily="34" charset="0"/>
            </a:endParaRPr>
          </a:p>
        </p:txBody>
      </p:sp>
      <p:grpSp>
        <p:nvGrpSpPr>
          <p:cNvPr id="8221" name="Group 29"/>
          <p:cNvGrpSpPr>
            <a:grpSpLocks/>
          </p:cNvGrpSpPr>
          <p:nvPr/>
        </p:nvGrpSpPr>
        <p:grpSpPr bwMode="auto">
          <a:xfrm>
            <a:off x="1703388" y="5791200"/>
            <a:ext cx="6973887" cy="609600"/>
            <a:chOff x="893" y="1200"/>
            <a:chExt cx="4460" cy="586"/>
          </a:xfrm>
        </p:grpSpPr>
        <p:sp>
          <p:nvSpPr>
            <p:cNvPr id="8222" name="Rectangle 30"/>
            <p:cNvSpPr>
              <a:spLocks noChangeArrowheads="1"/>
            </p:cNvSpPr>
            <p:nvPr/>
          </p:nvSpPr>
          <p:spPr bwMode="auto">
            <a:xfrm>
              <a:off x="893" y="1201"/>
              <a:ext cx="1127" cy="581"/>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23" name="Rectangle 31"/>
            <p:cNvSpPr>
              <a:spLocks noChangeArrowheads="1"/>
            </p:cNvSpPr>
            <p:nvPr/>
          </p:nvSpPr>
          <p:spPr bwMode="auto">
            <a:xfrm>
              <a:off x="1999" y="1201"/>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24" name="Rectangle 32"/>
            <p:cNvSpPr>
              <a:spLocks noChangeArrowheads="1"/>
            </p:cNvSpPr>
            <p:nvPr/>
          </p:nvSpPr>
          <p:spPr bwMode="auto">
            <a:xfrm>
              <a:off x="3123" y="1201"/>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25" name="Rectangle 33"/>
            <p:cNvSpPr>
              <a:spLocks noChangeArrowheads="1"/>
            </p:cNvSpPr>
            <p:nvPr/>
          </p:nvSpPr>
          <p:spPr bwMode="auto">
            <a:xfrm>
              <a:off x="4228" y="1200"/>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grpSp>
      <p:sp>
        <p:nvSpPr>
          <p:cNvPr id="8226" name="Rectangle 34"/>
          <p:cNvSpPr>
            <a:spLocks noChangeArrowheads="1"/>
          </p:cNvSpPr>
          <p:nvPr/>
        </p:nvSpPr>
        <p:spPr bwMode="auto">
          <a:xfrm>
            <a:off x="1524000" y="56388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10101100</a:t>
            </a:r>
          </a:p>
        </p:txBody>
      </p:sp>
      <p:sp>
        <p:nvSpPr>
          <p:cNvPr id="8227" name="Rectangle 35"/>
          <p:cNvSpPr>
            <a:spLocks noChangeArrowheads="1"/>
          </p:cNvSpPr>
          <p:nvPr/>
        </p:nvSpPr>
        <p:spPr bwMode="auto">
          <a:xfrm>
            <a:off x="3276600" y="56388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00010000</a:t>
            </a:r>
          </a:p>
        </p:txBody>
      </p:sp>
      <p:sp>
        <p:nvSpPr>
          <p:cNvPr id="8228" name="Rectangle 36"/>
          <p:cNvSpPr>
            <a:spLocks noChangeArrowheads="1"/>
          </p:cNvSpPr>
          <p:nvPr/>
        </p:nvSpPr>
        <p:spPr bwMode="auto">
          <a:xfrm>
            <a:off x="5105400" y="56388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01111010</a:t>
            </a:r>
            <a:endParaRPr lang="en-US" altLang="zh-CN" sz="2800" b="1">
              <a:solidFill>
                <a:srgbClr val="000000"/>
              </a:solidFill>
              <a:latin typeface="Helvetica" pitchFamily="34" charset="0"/>
            </a:endParaRPr>
          </a:p>
        </p:txBody>
      </p:sp>
      <p:sp>
        <p:nvSpPr>
          <p:cNvPr id="8229" name="Rectangle 37"/>
          <p:cNvSpPr>
            <a:spLocks noChangeArrowheads="1"/>
          </p:cNvSpPr>
          <p:nvPr/>
        </p:nvSpPr>
        <p:spPr bwMode="auto">
          <a:xfrm>
            <a:off x="6858000" y="56388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11001100</a:t>
            </a:r>
            <a:endParaRPr lang="en-US" altLang="zh-CN" sz="2800" b="1">
              <a:solidFill>
                <a:srgbClr val="000000"/>
              </a:solidFill>
              <a:latin typeface="Helvetica" pitchFamily="34" charset="0"/>
            </a:endParaRPr>
          </a:p>
        </p:txBody>
      </p:sp>
      <p:sp>
        <p:nvSpPr>
          <p:cNvPr id="8230" name="Rectangle 38"/>
          <p:cNvSpPr>
            <a:spLocks noChangeArrowheads="1"/>
          </p:cNvSpPr>
          <p:nvPr/>
        </p:nvSpPr>
        <p:spPr bwMode="auto">
          <a:xfrm>
            <a:off x="533400" y="3962400"/>
            <a:ext cx="407988" cy="838200"/>
          </a:xfrm>
          <a:prstGeom prst="rect">
            <a:avLst/>
          </a:prstGeom>
          <a:noFill/>
          <a:ln w="9525">
            <a:noFill/>
            <a:miter lim="800000"/>
            <a:headEnd/>
            <a:tailEnd/>
          </a:ln>
          <a:effectLst/>
        </p:spPr>
        <p:txBody>
          <a:bodyPr wrap="none" lIns="48879" tIns="69246" rIns="48879" bIns="69246"/>
          <a:lstStyle/>
          <a:p>
            <a:pPr algn="ctr" defTabSz="1028700" eaLnBrk="0" hangingPunct="0">
              <a:lnSpc>
                <a:spcPts val="2500"/>
              </a:lnSpc>
              <a:tabLst>
                <a:tab pos="514350" algn="l"/>
                <a:tab pos="1028700" algn="l"/>
                <a:tab pos="1543050" algn="l"/>
              </a:tabLst>
            </a:pPr>
            <a:r>
              <a:rPr lang="en-US" altLang="zh-CN" sz="2400" b="1">
                <a:latin typeface="Helvetica" pitchFamily="34" charset="0"/>
              </a:rPr>
              <a:t>Binary</a:t>
            </a:r>
            <a:endParaRPr lang="en-US" altLang="zh-CN" sz="2800" b="1">
              <a:solidFill>
                <a:srgbClr val="000000"/>
              </a:solidFill>
              <a:latin typeface="Helvetica" pitchFamily="34" charset="0"/>
            </a:endParaRPr>
          </a:p>
        </p:txBody>
      </p:sp>
      <p:sp>
        <p:nvSpPr>
          <p:cNvPr id="8231" name="Rectangle 39"/>
          <p:cNvSpPr>
            <a:spLocks noChangeArrowheads="1"/>
          </p:cNvSpPr>
          <p:nvPr/>
        </p:nvSpPr>
        <p:spPr bwMode="auto">
          <a:xfrm>
            <a:off x="4572000" y="1295400"/>
            <a:ext cx="865188" cy="3048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2400" b="1">
                <a:latin typeface="Helvetica" pitchFamily="34" charset="0"/>
              </a:rPr>
              <a:t>32 bits</a:t>
            </a:r>
            <a:endParaRPr lang="en-US" altLang="zh-CN" sz="2800" b="1">
              <a:solidFill>
                <a:srgbClr val="000000"/>
              </a:solidFill>
              <a:latin typeface="Helvetica" pitchFamily="34" charset="0"/>
            </a:endParaRPr>
          </a:p>
        </p:txBody>
      </p:sp>
      <p:grpSp>
        <p:nvGrpSpPr>
          <p:cNvPr id="8232" name="Group 40"/>
          <p:cNvGrpSpPr>
            <a:grpSpLocks/>
          </p:cNvGrpSpPr>
          <p:nvPr/>
        </p:nvGrpSpPr>
        <p:grpSpPr bwMode="auto">
          <a:xfrm>
            <a:off x="1712913" y="5105400"/>
            <a:ext cx="6973887" cy="609600"/>
            <a:chOff x="893" y="1200"/>
            <a:chExt cx="4460" cy="586"/>
          </a:xfrm>
        </p:grpSpPr>
        <p:sp>
          <p:nvSpPr>
            <p:cNvPr id="8233" name="Rectangle 41"/>
            <p:cNvSpPr>
              <a:spLocks noChangeArrowheads="1"/>
            </p:cNvSpPr>
            <p:nvPr/>
          </p:nvSpPr>
          <p:spPr bwMode="auto">
            <a:xfrm>
              <a:off x="893" y="1201"/>
              <a:ext cx="1127" cy="581"/>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34" name="Rectangle 42"/>
            <p:cNvSpPr>
              <a:spLocks noChangeArrowheads="1"/>
            </p:cNvSpPr>
            <p:nvPr/>
          </p:nvSpPr>
          <p:spPr bwMode="auto">
            <a:xfrm>
              <a:off x="1999" y="1201"/>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35" name="Rectangle 43"/>
            <p:cNvSpPr>
              <a:spLocks noChangeArrowheads="1"/>
            </p:cNvSpPr>
            <p:nvPr/>
          </p:nvSpPr>
          <p:spPr bwMode="auto">
            <a:xfrm>
              <a:off x="3123" y="1201"/>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sp>
          <p:nvSpPr>
            <p:cNvPr id="8236" name="Rectangle 44"/>
            <p:cNvSpPr>
              <a:spLocks noChangeArrowheads="1"/>
            </p:cNvSpPr>
            <p:nvPr/>
          </p:nvSpPr>
          <p:spPr bwMode="auto">
            <a:xfrm>
              <a:off x="4228" y="1200"/>
              <a:ext cx="1125" cy="585"/>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48879" tIns="69246" rIns="48879" bIns="69246"/>
            <a:lstStyle/>
            <a:p>
              <a:endParaRPr lang="zh-CN" altLang="en-US"/>
            </a:p>
          </p:txBody>
        </p:sp>
      </p:grpSp>
      <p:sp>
        <p:nvSpPr>
          <p:cNvPr id="8237" name="Rectangle 45"/>
          <p:cNvSpPr>
            <a:spLocks noChangeArrowheads="1"/>
          </p:cNvSpPr>
          <p:nvPr/>
        </p:nvSpPr>
        <p:spPr bwMode="auto">
          <a:xfrm>
            <a:off x="2079625" y="4953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chemeClr val="accent1"/>
                </a:solidFill>
                <a:latin typeface="Helvetica" pitchFamily="34" charset="0"/>
              </a:rPr>
              <a:t> </a:t>
            </a:r>
            <a:r>
              <a:rPr lang="en-US" altLang="zh-CN" sz="2800" b="1">
                <a:solidFill>
                  <a:srgbClr val="FFFF00"/>
                </a:solidFill>
                <a:latin typeface="Helvetica" pitchFamily="34" charset="0"/>
              </a:rPr>
              <a:t>172</a:t>
            </a:r>
          </a:p>
        </p:txBody>
      </p:sp>
      <p:sp>
        <p:nvSpPr>
          <p:cNvPr id="8238" name="Rectangle 46"/>
          <p:cNvSpPr>
            <a:spLocks noChangeArrowheads="1"/>
          </p:cNvSpPr>
          <p:nvPr/>
        </p:nvSpPr>
        <p:spPr bwMode="auto">
          <a:xfrm>
            <a:off x="3984625" y="4953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solidFill>
                  <a:srgbClr val="FFFF00"/>
                </a:solidFill>
                <a:latin typeface="Helvetica" pitchFamily="34" charset="0"/>
              </a:rPr>
              <a:t> </a:t>
            </a:r>
            <a:r>
              <a:rPr lang="en-US" altLang="zh-CN" sz="2800" b="1">
                <a:solidFill>
                  <a:srgbClr val="FFFF00"/>
                </a:solidFill>
                <a:latin typeface="Helvetica" pitchFamily="34" charset="0"/>
              </a:rPr>
              <a:t>16</a:t>
            </a:r>
          </a:p>
        </p:txBody>
      </p:sp>
      <p:sp>
        <p:nvSpPr>
          <p:cNvPr id="8239" name="Rectangle 47"/>
          <p:cNvSpPr>
            <a:spLocks noChangeArrowheads="1"/>
          </p:cNvSpPr>
          <p:nvPr/>
        </p:nvSpPr>
        <p:spPr bwMode="auto">
          <a:xfrm>
            <a:off x="5562600" y="49530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122</a:t>
            </a:r>
            <a:endParaRPr lang="en-US" altLang="zh-CN" sz="2800" b="1">
              <a:solidFill>
                <a:srgbClr val="000000"/>
              </a:solidFill>
              <a:latin typeface="Helvetica" pitchFamily="34" charset="0"/>
            </a:endParaRPr>
          </a:p>
        </p:txBody>
      </p:sp>
      <p:sp>
        <p:nvSpPr>
          <p:cNvPr id="8240" name="Rectangle 48"/>
          <p:cNvSpPr>
            <a:spLocks noChangeArrowheads="1"/>
          </p:cNvSpPr>
          <p:nvPr/>
        </p:nvSpPr>
        <p:spPr bwMode="auto">
          <a:xfrm>
            <a:off x="5599113" y="5181600"/>
            <a:ext cx="18557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endParaRPr lang="zh-CN" altLang="zh-CN" sz="2800" b="1">
              <a:solidFill>
                <a:srgbClr val="000000"/>
              </a:solidFill>
              <a:latin typeface="Helvetica" pitchFamily="34" charset="0"/>
            </a:endParaRPr>
          </a:p>
        </p:txBody>
      </p:sp>
      <p:sp>
        <p:nvSpPr>
          <p:cNvPr id="8241" name="Rectangle 49"/>
          <p:cNvSpPr>
            <a:spLocks noChangeArrowheads="1"/>
          </p:cNvSpPr>
          <p:nvPr/>
        </p:nvSpPr>
        <p:spPr bwMode="auto">
          <a:xfrm>
            <a:off x="5410200" y="5181600"/>
            <a:ext cx="1855788"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endParaRPr lang="zh-CN" altLang="zh-CN" sz="2800" b="1">
              <a:solidFill>
                <a:srgbClr val="000000"/>
              </a:solidFill>
              <a:latin typeface="Helvetica" pitchFamily="34" charset="0"/>
            </a:endParaRPr>
          </a:p>
        </p:txBody>
      </p:sp>
      <p:sp>
        <p:nvSpPr>
          <p:cNvPr id="8242" name="Rectangle 50"/>
          <p:cNvSpPr>
            <a:spLocks noChangeArrowheads="1"/>
          </p:cNvSpPr>
          <p:nvPr/>
        </p:nvSpPr>
        <p:spPr bwMode="auto">
          <a:xfrm>
            <a:off x="7288213" y="4953000"/>
            <a:ext cx="1627187" cy="762000"/>
          </a:xfrm>
          <a:prstGeom prst="rect">
            <a:avLst/>
          </a:prstGeom>
          <a:noFill/>
          <a:ln w="9525">
            <a:noFill/>
            <a:miter lim="800000"/>
            <a:headEnd/>
            <a:tailEnd/>
          </a:ln>
          <a:effectLst/>
        </p:spPr>
        <p:txBody>
          <a:bodyPr wrap="none" lIns="48879" tIns="69246" rIns="48879" bIns="69246"/>
          <a:lstStyle/>
          <a:p>
            <a:pPr defTabSz="1028700" eaLnBrk="0" hangingPunct="0">
              <a:lnSpc>
                <a:spcPts val="4838"/>
              </a:lnSpc>
              <a:tabLst>
                <a:tab pos="514350" algn="l"/>
                <a:tab pos="1028700" algn="l"/>
                <a:tab pos="1543050" algn="l"/>
              </a:tabLst>
            </a:pPr>
            <a:r>
              <a:rPr lang="en-US" altLang="zh-CN" sz="4100" b="1">
                <a:latin typeface="Helvetica" pitchFamily="34" charset="0"/>
              </a:rPr>
              <a:t> </a:t>
            </a:r>
            <a:r>
              <a:rPr lang="en-US" altLang="zh-CN" sz="2800" b="1">
                <a:latin typeface="Helvetica" pitchFamily="34" charset="0"/>
              </a:rPr>
              <a:t>204</a:t>
            </a:r>
            <a:endParaRPr lang="en-US" altLang="zh-CN" sz="2800" b="1">
              <a:solidFill>
                <a:srgbClr val="000000"/>
              </a:solidFill>
              <a:latin typeface="Helvetica" pitchFamily="34" charset="0"/>
            </a:endParaRPr>
          </a:p>
        </p:txBody>
      </p:sp>
      <p:sp>
        <p:nvSpPr>
          <p:cNvPr id="8243" name="Rectangle 51"/>
          <p:cNvSpPr>
            <a:spLocks noChangeArrowheads="1"/>
          </p:cNvSpPr>
          <p:nvPr/>
        </p:nvSpPr>
        <p:spPr bwMode="auto">
          <a:xfrm>
            <a:off x="304800" y="5029200"/>
            <a:ext cx="407988"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Example</a:t>
            </a:r>
            <a:br>
              <a:rPr lang="en-US" altLang="zh-CN" sz="2400" b="1">
                <a:latin typeface="Helvetica" pitchFamily="34" charset="0"/>
              </a:rPr>
            </a:br>
            <a:r>
              <a:rPr lang="en-US" altLang="zh-CN" sz="2400" b="1">
                <a:latin typeface="Helvetica" pitchFamily="34" charset="0"/>
              </a:rPr>
              <a:t>Decimal</a:t>
            </a:r>
            <a:endParaRPr lang="en-US" altLang="zh-CN" sz="2800" b="1">
              <a:solidFill>
                <a:srgbClr val="000000"/>
              </a:solidFill>
              <a:latin typeface="Helvetica" pitchFamily="34" charset="0"/>
            </a:endParaRPr>
          </a:p>
        </p:txBody>
      </p:sp>
      <p:sp>
        <p:nvSpPr>
          <p:cNvPr id="8244" name="Rectangle 52"/>
          <p:cNvSpPr>
            <a:spLocks noChangeArrowheads="1"/>
          </p:cNvSpPr>
          <p:nvPr/>
        </p:nvSpPr>
        <p:spPr bwMode="auto">
          <a:xfrm>
            <a:off x="277813" y="5791200"/>
            <a:ext cx="407987" cy="838200"/>
          </a:xfrm>
          <a:prstGeom prst="rect">
            <a:avLst/>
          </a:prstGeom>
          <a:noFill/>
          <a:ln w="9525">
            <a:noFill/>
            <a:miter lim="800000"/>
            <a:headEnd/>
            <a:tailEnd/>
          </a:ln>
          <a:effectLst/>
        </p:spPr>
        <p:txBody>
          <a:bodyPr wrap="none" lIns="48879" tIns="69246" rIns="48879" bIns="69246"/>
          <a:lstStyle/>
          <a:p>
            <a:pPr defTabSz="1028700" eaLnBrk="0" hangingPunct="0">
              <a:lnSpc>
                <a:spcPts val="2500"/>
              </a:lnSpc>
              <a:tabLst>
                <a:tab pos="514350" algn="l"/>
                <a:tab pos="1028700" algn="l"/>
                <a:tab pos="1543050" algn="l"/>
              </a:tabLst>
            </a:pPr>
            <a:r>
              <a:rPr lang="en-US" altLang="zh-CN" sz="2400" b="1">
                <a:latin typeface="Helvetica" pitchFamily="34" charset="0"/>
              </a:rPr>
              <a:t>Example</a:t>
            </a:r>
            <a:br>
              <a:rPr lang="en-US" altLang="zh-CN" sz="2400" b="1">
                <a:latin typeface="Helvetica" pitchFamily="34" charset="0"/>
              </a:rPr>
            </a:br>
            <a:r>
              <a:rPr lang="en-US" altLang="zh-CN" sz="2400" b="1">
                <a:latin typeface="Helvetica" pitchFamily="34" charset="0"/>
              </a:rPr>
              <a:t>Binary</a:t>
            </a:r>
            <a:endParaRPr lang="en-US" altLang="zh-CN" sz="2800" b="1">
              <a:solidFill>
                <a:srgbClr val="000000"/>
              </a:solidFill>
              <a:latin typeface="Helvetica" pitchFamily="34" charset="0"/>
            </a:endParaRPr>
          </a:p>
        </p:txBody>
      </p:sp>
      <p:sp>
        <p:nvSpPr>
          <p:cNvPr id="8245" name="Rectangle 53"/>
          <p:cNvSpPr>
            <a:spLocks noChangeArrowheads="1"/>
          </p:cNvSpPr>
          <p:nvPr/>
        </p:nvSpPr>
        <p:spPr bwMode="auto">
          <a:xfrm>
            <a:off x="1743075"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a:t>
            </a:r>
          </a:p>
        </p:txBody>
      </p:sp>
      <p:sp>
        <p:nvSpPr>
          <p:cNvPr id="8246" name="Rectangle 54"/>
          <p:cNvSpPr>
            <a:spLocks noChangeArrowheads="1"/>
          </p:cNvSpPr>
          <p:nvPr/>
        </p:nvSpPr>
        <p:spPr bwMode="auto">
          <a:xfrm>
            <a:off x="3124200"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a:t>
            </a:r>
          </a:p>
        </p:txBody>
      </p:sp>
      <p:sp>
        <p:nvSpPr>
          <p:cNvPr id="8247" name="Rectangle 55"/>
          <p:cNvSpPr>
            <a:spLocks noChangeArrowheads="1"/>
          </p:cNvSpPr>
          <p:nvPr/>
        </p:nvSpPr>
        <p:spPr bwMode="auto">
          <a:xfrm>
            <a:off x="3429000"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9</a:t>
            </a:r>
          </a:p>
        </p:txBody>
      </p:sp>
      <p:sp>
        <p:nvSpPr>
          <p:cNvPr id="8248" name="Rectangle 56"/>
          <p:cNvSpPr>
            <a:spLocks noChangeArrowheads="1"/>
          </p:cNvSpPr>
          <p:nvPr/>
        </p:nvSpPr>
        <p:spPr bwMode="auto">
          <a:xfrm>
            <a:off x="4800600"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8249" name="Rectangle 57"/>
          <p:cNvSpPr>
            <a:spLocks noChangeArrowheads="1"/>
          </p:cNvSpPr>
          <p:nvPr/>
        </p:nvSpPr>
        <p:spPr bwMode="auto">
          <a:xfrm>
            <a:off x="5248275" y="34290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a:t>
            </a:r>
          </a:p>
        </p:txBody>
      </p:sp>
      <p:sp>
        <p:nvSpPr>
          <p:cNvPr id="8250" name="Rectangle 58"/>
          <p:cNvSpPr>
            <a:spLocks noChangeArrowheads="1"/>
          </p:cNvSpPr>
          <p:nvPr/>
        </p:nvSpPr>
        <p:spPr bwMode="auto">
          <a:xfrm>
            <a:off x="6605588"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24</a:t>
            </a:r>
          </a:p>
        </p:txBody>
      </p:sp>
      <p:sp>
        <p:nvSpPr>
          <p:cNvPr id="8251" name="Rectangle 59"/>
          <p:cNvSpPr>
            <a:spLocks noChangeArrowheads="1"/>
          </p:cNvSpPr>
          <p:nvPr/>
        </p:nvSpPr>
        <p:spPr bwMode="auto">
          <a:xfrm>
            <a:off x="6977063"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25</a:t>
            </a:r>
          </a:p>
        </p:txBody>
      </p:sp>
      <p:sp>
        <p:nvSpPr>
          <p:cNvPr id="8252" name="Rectangle 60"/>
          <p:cNvSpPr>
            <a:spLocks noChangeArrowheads="1"/>
          </p:cNvSpPr>
          <p:nvPr/>
        </p:nvSpPr>
        <p:spPr bwMode="auto">
          <a:xfrm>
            <a:off x="8372475" y="34432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32</a:t>
            </a:r>
          </a:p>
        </p:txBody>
      </p:sp>
      <p:sp>
        <p:nvSpPr>
          <p:cNvPr id="8253" name="Rectangle 61"/>
          <p:cNvSpPr>
            <a:spLocks noChangeArrowheads="1"/>
          </p:cNvSpPr>
          <p:nvPr/>
        </p:nvSpPr>
        <p:spPr bwMode="auto">
          <a:xfrm rot="-5400000">
            <a:off x="5396706" y="4329907"/>
            <a:ext cx="484187" cy="762000"/>
          </a:xfrm>
          <a:prstGeom prst="rect">
            <a:avLst/>
          </a:prstGeom>
          <a:noFill/>
          <a:ln w="9525">
            <a:noFill/>
            <a:miter lim="800000"/>
            <a:headEnd/>
            <a:tailEnd/>
          </a:ln>
          <a:effectLst/>
        </p:spPr>
        <p:txBody>
          <a:bodyPr wrap="none" lIns="48879" tIns="69246" rIns="48879" bIns="69246"/>
          <a:lstStyle/>
          <a:p>
            <a:pPr algn="r" defTabSz="1028700" eaLnBrk="0" hangingPunct="0">
              <a:lnSpc>
                <a:spcPts val="1600"/>
              </a:lnSpc>
              <a:tabLst>
                <a:tab pos="514350" algn="l"/>
                <a:tab pos="1028700" algn="l"/>
                <a:tab pos="1543050" algn="l"/>
              </a:tabLst>
            </a:pPr>
            <a:r>
              <a:rPr lang="en-US" altLang="zh-CN" b="1">
                <a:latin typeface="Helvetica" pitchFamily="34" charset="0"/>
              </a:rPr>
              <a:t>128</a:t>
            </a:r>
            <a:br>
              <a:rPr lang="en-US" altLang="zh-CN" b="1">
                <a:latin typeface="Helvetica" pitchFamily="34" charset="0"/>
              </a:rPr>
            </a:br>
            <a:r>
              <a:rPr lang="en-US" altLang="zh-CN" b="1">
                <a:latin typeface="Helvetica" pitchFamily="34" charset="0"/>
              </a:rPr>
              <a:t>64</a:t>
            </a:r>
            <a:br>
              <a:rPr lang="en-US" altLang="zh-CN" b="1">
                <a:latin typeface="Helvetica" pitchFamily="34" charset="0"/>
              </a:rPr>
            </a:br>
            <a:r>
              <a:rPr lang="en-US" altLang="zh-CN" b="1">
                <a:latin typeface="Helvetica" pitchFamily="34" charset="0"/>
              </a:rPr>
              <a:t>32</a:t>
            </a:r>
            <a:br>
              <a:rPr lang="en-US" altLang="zh-CN" b="1">
                <a:latin typeface="Helvetica" pitchFamily="34" charset="0"/>
              </a:rPr>
            </a:br>
            <a:r>
              <a:rPr lang="en-US" altLang="zh-CN" b="1">
                <a:latin typeface="Helvetica" pitchFamily="34" charset="0"/>
              </a:rPr>
              <a:t>16</a:t>
            </a:r>
            <a:br>
              <a:rPr lang="en-US" altLang="zh-CN" b="1">
                <a:latin typeface="Helvetica" pitchFamily="34" charset="0"/>
              </a:rPr>
            </a:br>
            <a:r>
              <a:rPr lang="en-US" altLang="zh-CN" b="1">
                <a:latin typeface="Helvetica" pitchFamily="34" charset="0"/>
              </a:rPr>
              <a:t>8</a:t>
            </a:r>
            <a:br>
              <a:rPr lang="en-US" altLang="zh-CN" b="1">
                <a:latin typeface="Helvetica" pitchFamily="34" charset="0"/>
              </a:rPr>
            </a:br>
            <a:r>
              <a:rPr lang="en-US" altLang="zh-CN" b="1">
                <a:latin typeface="Helvetica" pitchFamily="34" charset="0"/>
              </a:rPr>
              <a:t>4</a:t>
            </a:r>
            <a:br>
              <a:rPr lang="en-US" altLang="zh-CN" b="1">
                <a:latin typeface="Helvetica" pitchFamily="34" charset="0"/>
              </a:rPr>
            </a:br>
            <a:r>
              <a:rPr lang="en-US" altLang="zh-CN" b="1">
                <a:latin typeface="Helvetica" pitchFamily="34" charset="0"/>
              </a:rPr>
              <a:t>2</a:t>
            </a:r>
            <a:br>
              <a:rPr lang="en-US" altLang="zh-CN" b="1">
                <a:latin typeface="Helvetica" pitchFamily="34" charset="0"/>
              </a:rPr>
            </a:br>
            <a:r>
              <a:rPr lang="en-US" altLang="zh-CN" b="1">
                <a:latin typeface="Helvetica" pitchFamily="34" charset="0"/>
              </a:rPr>
              <a:t>1</a:t>
            </a:r>
            <a:br>
              <a:rPr lang="en-US" altLang="zh-CN" b="1">
                <a:latin typeface="Helvetica" pitchFamily="34" charset="0"/>
              </a:rPr>
            </a:br>
            <a:endParaRPr lang="en-US" altLang="zh-CN" sz="2800" b="1">
              <a:solidFill>
                <a:srgbClr val="000000"/>
              </a:solidFill>
              <a:latin typeface="Helvetica" pitchFamily="34" charset="0"/>
            </a:endParaRPr>
          </a:p>
        </p:txBody>
      </p:sp>
      <p:sp>
        <p:nvSpPr>
          <p:cNvPr id="8254" name="Rectangle 62"/>
          <p:cNvSpPr>
            <a:spLocks noChangeArrowheads="1"/>
          </p:cNvSpPr>
          <p:nvPr/>
        </p:nvSpPr>
        <p:spPr bwMode="auto">
          <a:xfrm rot="-5400000">
            <a:off x="3567906" y="4356894"/>
            <a:ext cx="484188" cy="762000"/>
          </a:xfrm>
          <a:prstGeom prst="rect">
            <a:avLst/>
          </a:prstGeom>
          <a:noFill/>
          <a:ln w="9525">
            <a:noFill/>
            <a:miter lim="800000"/>
            <a:headEnd/>
            <a:tailEnd/>
          </a:ln>
          <a:effectLst/>
        </p:spPr>
        <p:txBody>
          <a:bodyPr wrap="none" lIns="48879" tIns="69246" rIns="48879" bIns="69246"/>
          <a:lstStyle/>
          <a:p>
            <a:pPr algn="r" defTabSz="1028700" eaLnBrk="0" hangingPunct="0">
              <a:lnSpc>
                <a:spcPts val="1600"/>
              </a:lnSpc>
              <a:tabLst>
                <a:tab pos="514350" algn="l"/>
                <a:tab pos="1028700" algn="l"/>
                <a:tab pos="1543050" algn="l"/>
              </a:tabLst>
            </a:pPr>
            <a:r>
              <a:rPr lang="en-US" altLang="zh-CN" b="1">
                <a:latin typeface="Helvetica" pitchFamily="34" charset="0"/>
              </a:rPr>
              <a:t>128</a:t>
            </a:r>
            <a:br>
              <a:rPr lang="en-US" altLang="zh-CN" b="1">
                <a:latin typeface="Helvetica" pitchFamily="34" charset="0"/>
              </a:rPr>
            </a:br>
            <a:r>
              <a:rPr lang="en-US" altLang="zh-CN" b="1">
                <a:latin typeface="Helvetica" pitchFamily="34" charset="0"/>
              </a:rPr>
              <a:t>64</a:t>
            </a:r>
            <a:br>
              <a:rPr lang="en-US" altLang="zh-CN" b="1">
                <a:latin typeface="Helvetica" pitchFamily="34" charset="0"/>
              </a:rPr>
            </a:br>
            <a:r>
              <a:rPr lang="en-US" altLang="zh-CN" b="1">
                <a:latin typeface="Helvetica" pitchFamily="34" charset="0"/>
              </a:rPr>
              <a:t>32</a:t>
            </a:r>
            <a:br>
              <a:rPr lang="en-US" altLang="zh-CN" b="1">
                <a:latin typeface="Helvetica" pitchFamily="34" charset="0"/>
              </a:rPr>
            </a:br>
            <a:r>
              <a:rPr lang="en-US" altLang="zh-CN" b="1">
                <a:latin typeface="Helvetica" pitchFamily="34" charset="0"/>
              </a:rPr>
              <a:t>16</a:t>
            </a:r>
            <a:br>
              <a:rPr lang="en-US" altLang="zh-CN" b="1">
                <a:latin typeface="Helvetica" pitchFamily="34" charset="0"/>
              </a:rPr>
            </a:br>
            <a:r>
              <a:rPr lang="en-US" altLang="zh-CN" b="1">
                <a:latin typeface="Helvetica" pitchFamily="34" charset="0"/>
              </a:rPr>
              <a:t>8</a:t>
            </a:r>
            <a:br>
              <a:rPr lang="en-US" altLang="zh-CN" b="1">
                <a:latin typeface="Helvetica" pitchFamily="34" charset="0"/>
              </a:rPr>
            </a:br>
            <a:r>
              <a:rPr lang="en-US" altLang="zh-CN" b="1">
                <a:latin typeface="Helvetica" pitchFamily="34" charset="0"/>
              </a:rPr>
              <a:t>4</a:t>
            </a:r>
            <a:br>
              <a:rPr lang="en-US" altLang="zh-CN" b="1">
                <a:latin typeface="Helvetica" pitchFamily="34" charset="0"/>
              </a:rPr>
            </a:br>
            <a:r>
              <a:rPr lang="en-US" altLang="zh-CN" b="1">
                <a:latin typeface="Helvetica" pitchFamily="34" charset="0"/>
              </a:rPr>
              <a:t>2</a:t>
            </a:r>
            <a:br>
              <a:rPr lang="en-US" altLang="zh-CN" b="1">
                <a:latin typeface="Helvetica" pitchFamily="34" charset="0"/>
              </a:rPr>
            </a:br>
            <a:r>
              <a:rPr lang="en-US" altLang="zh-CN" b="1">
                <a:latin typeface="Helvetica" pitchFamily="34" charset="0"/>
              </a:rPr>
              <a:t>1</a:t>
            </a:r>
            <a:br>
              <a:rPr lang="en-US" altLang="zh-CN" b="1">
                <a:latin typeface="Helvetica" pitchFamily="34" charset="0"/>
              </a:rPr>
            </a:br>
            <a:endParaRPr lang="en-US" altLang="zh-CN" sz="2800" b="1">
              <a:solidFill>
                <a:srgbClr val="000000"/>
              </a:solidFill>
              <a:latin typeface="Helvetica" pitchFamily="34" charset="0"/>
            </a:endParaRPr>
          </a:p>
        </p:txBody>
      </p:sp>
      <p:sp>
        <p:nvSpPr>
          <p:cNvPr id="8255" name="Rectangle 63"/>
          <p:cNvSpPr>
            <a:spLocks noChangeArrowheads="1"/>
          </p:cNvSpPr>
          <p:nvPr/>
        </p:nvSpPr>
        <p:spPr bwMode="auto">
          <a:xfrm rot="-5400000">
            <a:off x="1815306" y="4356894"/>
            <a:ext cx="484188" cy="762000"/>
          </a:xfrm>
          <a:prstGeom prst="rect">
            <a:avLst/>
          </a:prstGeom>
          <a:noFill/>
          <a:ln w="9525">
            <a:noFill/>
            <a:miter lim="800000"/>
            <a:headEnd/>
            <a:tailEnd/>
          </a:ln>
          <a:effectLst/>
        </p:spPr>
        <p:txBody>
          <a:bodyPr wrap="none" lIns="48879" tIns="69246" rIns="48879" bIns="69246"/>
          <a:lstStyle/>
          <a:p>
            <a:pPr algn="r" defTabSz="1028700" eaLnBrk="0" hangingPunct="0">
              <a:lnSpc>
                <a:spcPts val="1600"/>
              </a:lnSpc>
              <a:tabLst>
                <a:tab pos="514350" algn="l"/>
                <a:tab pos="1028700" algn="l"/>
                <a:tab pos="1543050" algn="l"/>
              </a:tabLst>
            </a:pPr>
            <a:r>
              <a:rPr lang="en-US" altLang="zh-CN" b="1">
                <a:latin typeface="Helvetica" pitchFamily="34" charset="0"/>
              </a:rPr>
              <a:t>128</a:t>
            </a:r>
            <a:br>
              <a:rPr lang="en-US" altLang="zh-CN" b="1">
                <a:latin typeface="Helvetica" pitchFamily="34" charset="0"/>
              </a:rPr>
            </a:br>
            <a:r>
              <a:rPr lang="en-US" altLang="zh-CN" b="1">
                <a:latin typeface="Helvetica" pitchFamily="34" charset="0"/>
              </a:rPr>
              <a:t>64</a:t>
            </a:r>
            <a:br>
              <a:rPr lang="en-US" altLang="zh-CN" b="1">
                <a:latin typeface="Helvetica" pitchFamily="34" charset="0"/>
              </a:rPr>
            </a:br>
            <a:r>
              <a:rPr lang="en-US" altLang="zh-CN" b="1">
                <a:latin typeface="Helvetica" pitchFamily="34" charset="0"/>
              </a:rPr>
              <a:t>32</a:t>
            </a:r>
            <a:br>
              <a:rPr lang="en-US" altLang="zh-CN" b="1">
                <a:latin typeface="Helvetica" pitchFamily="34" charset="0"/>
              </a:rPr>
            </a:br>
            <a:r>
              <a:rPr lang="en-US" altLang="zh-CN" b="1">
                <a:latin typeface="Helvetica" pitchFamily="34" charset="0"/>
              </a:rPr>
              <a:t>16</a:t>
            </a:r>
            <a:br>
              <a:rPr lang="en-US" altLang="zh-CN" b="1">
                <a:latin typeface="Helvetica" pitchFamily="34" charset="0"/>
              </a:rPr>
            </a:br>
            <a:r>
              <a:rPr lang="en-US" altLang="zh-CN" b="1">
                <a:latin typeface="Helvetica" pitchFamily="34" charset="0"/>
              </a:rPr>
              <a:t>8</a:t>
            </a:r>
            <a:br>
              <a:rPr lang="en-US" altLang="zh-CN" b="1">
                <a:latin typeface="Helvetica" pitchFamily="34" charset="0"/>
              </a:rPr>
            </a:br>
            <a:r>
              <a:rPr lang="en-US" altLang="zh-CN" b="1">
                <a:latin typeface="Helvetica" pitchFamily="34" charset="0"/>
              </a:rPr>
              <a:t>4</a:t>
            </a:r>
            <a:br>
              <a:rPr lang="en-US" altLang="zh-CN" b="1">
                <a:latin typeface="Helvetica" pitchFamily="34" charset="0"/>
              </a:rPr>
            </a:br>
            <a:r>
              <a:rPr lang="en-US" altLang="zh-CN" b="1">
                <a:latin typeface="Helvetica" pitchFamily="34" charset="0"/>
              </a:rPr>
              <a:t>2</a:t>
            </a:r>
            <a:br>
              <a:rPr lang="en-US" altLang="zh-CN" b="1">
                <a:latin typeface="Helvetica" pitchFamily="34" charset="0"/>
              </a:rPr>
            </a:br>
            <a:r>
              <a:rPr lang="en-US" altLang="zh-CN" b="1">
                <a:latin typeface="Helvetica" pitchFamily="34" charset="0"/>
              </a:rPr>
              <a:t>1</a:t>
            </a:r>
            <a:br>
              <a:rPr lang="en-US" altLang="zh-CN" b="1">
                <a:latin typeface="Helvetica" pitchFamily="34" charset="0"/>
              </a:rPr>
            </a:br>
            <a:endParaRPr lang="en-US" altLang="zh-CN" sz="2800" b="1">
              <a:solidFill>
                <a:srgbClr val="000000"/>
              </a:solidFill>
              <a:latin typeface="Helvetica"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59395" name="Line 3"/>
          <p:cNvSpPr>
            <a:spLocks noChangeShapeType="1"/>
          </p:cNvSpPr>
          <p:nvPr/>
        </p:nvSpPr>
        <p:spPr bwMode="auto">
          <a:xfrm>
            <a:off x="1998663" y="39671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9396"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59397"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9398" name="Rectangle 6"/>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59399" name="Rectangle 7"/>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59400" name="Rectangle 8"/>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59401" name="Rectangle 9"/>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59402" name="Rectangle 10"/>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59403" name="Rectangle 11"/>
          <p:cNvSpPr>
            <a:spLocks noChangeArrowheads="1"/>
          </p:cNvSpPr>
          <p:nvPr/>
        </p:nvSpPr>
        <p:spPr bwMode="auto">
          <a:xfrm>
            <a:off x="6200775" y="41195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000000</a:t>
            </a:r>
          </a:p>
        </p:txBody>
      </p:sp>
      <p:sp>
        <p:nvSpPr>
          <p:cNvPr id="59404" name="Rectangle 12"/>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59405" name="Line 13"/>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9406" name="Line 14"/>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59407" name="Line 15"/>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9408" name="Line 16"/>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9409" name="Rectangle 17"/>
          <p:cNvSpPr>
            <a:spLocks noChangeArrowheads="1"/>
          </p:cNvSpPr>
          <p:nvPr/>
        </p:nvSpPr>
        <p:spPr bwMode="auto">
          <a:xfrm>
            <a:off x="6210300" y="4705350"/>
            <a:ext cx="1385888"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111111</a:t>
            </a:r>
          </a:p>
        </p:txBody>
      </p:sp>
      <p:sp>
        <p:nvSpPr>
          <p:cNvPr id="59410" name="Line 18"/>
          <p:cNvSpPr>
            <a:spLocks noChangeShapeType="1"/>
          </p:cNvSpPr>
          <p:nvPr/>
        </p:nvSpPr>
        <p:spPr bwMode="auto">
          <a:xfrm>
            <a:off x="2203450" y="51863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9411" name="Line 19"/>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59412" name="Rectangle 20"/>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59413" name="Rectangle 21"/>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59414" name="Rectangle 22"/>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59415" name="Rectangle 23"/>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59416" name="Rectangle 24"/>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59417" name="Rectangle 25"/>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59418" name="Text Box 26"/>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59419" name="Text Box 27"/>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59420" name="Oval 28"/>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9421" name="Text Box 29"/>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59422" name="Oval 30"/>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9423" name="Text Box 31"/>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59424" name="Oval 32"/>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9425" name="Text Box 33"/>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59426" name="Oval 34"/>
          <p:cNvSpPr>
            <a:spLocks noChangeArrowheads="1"/>
          </p:cNvSpPr>
          <p:nvPr/>
        </p:nvSpPr>
        <p:spPr bwMode="auto">
          <a:xfrm>
            <a:off x="8504238" y="41005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9427" name="Text Box 35"/>
          <p:cNvSpPr txBox="1">
            <a:spLocks noChangeArrowheads="1"/>
          </p:cNvSpPr>
          <p:nvPr/>
        </p:nvSpPr>
        <p:spPr bwMode="auto">
          <a:xfrm>
            <a:off x="8523288" y="410845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4</a:t>
            </a:r>
            <a:endParaRPr lang="en-US" altLang="zh-CN" b="1">
              <a:latin typeface="Helvetica" pitchFamily="34" charset="0"/>
            </a:endParaRPr>
          </a:p>
        </p:txBody>
      </p:sp>
      <p:sp>
        <p:nvSpPr>
          <p:cNvPr id="59428" name="Oval 36"/>
          <p:cNvSpPr>
            <a:spLocks noChangeArrowheads="1"/>
          </p:cNvSpPr>
          <p:nvPr/>
        </p:nvSpPr>
        <p:spPr bwMode="auto">
          <a:xfrm>
            <a:off x="7586663" y="5029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59429" name="Text Box 37"/>
          <p:cNvSpPr txBox="1">
            <a:spLocks noChangeArrowheads="1"/>
          </p:cNvSpPr>
          <p:nvPr/>
        </p:nvSpPr>
        <p:spPr bwMode="auto">
          <a:xfrm>
            <a:off x="7624763" y="50371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5</a:t>
            </a:r>
            <a:endParaRPr lang="en-US" altLang="zh-CN" b="1">
              <a:latin typeface="Helvetica" pitchFamily="34" charset="0"/>
            </a:endParaRPr>
          </a:p>
        </p:txBody>
      </p:sp>
      <p:sp>
        <p:nvSpPr>
          <p:cNvPr id="59430" name="Text Box 38"/>
          <p:cNvSpPr txBox="1">
            <a:spLocks noChangeArrowheads="1"/>
          </p:cNvSpPr>
          <p:nvPr/>
        </p:nvSpPr>
        <p:spPr bwMode="auto">
          <a:xfrm>
            <a:off x="8413750" y="53419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6</a:t>
            </a:r>
            <a:endParaRPr lang="en-US" altLang="zh-CN" b="1">
              <a:latin typeface="Helvetica" pitchFamily="34" charset="0"/>
            </a:endParaRPr>
          </a:p>
        </p:txBody>
      </p:sp>
      <p:sp>
        <p:nvSpPr>
          <p:cNvPr id="59431" name="Rectangle 39"/>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9432" name="Rectangle 40"/>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9433" name="Rectangle 41"/>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9434" name="Rectangle 42"/>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59435" name="Rectangle 43"/>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59436" name="Rectangle 44"/>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59437" name="Rectangle 45"/>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59438" name="Rectangle 46"/>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61443" name="Line 3"/>
          <p:cNvSpPr>
            <a:spLocks noChangeShapeType="1"/>
          </p:cNvSpPr>
          <p:nvPr/>
        </p:nvSpPr>
        <p:spPr bwMode="auto">
          <a:xfrm>
            <a:off x="1998663" y="39671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1444"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1445"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1446" name="Rectangle 6"/>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1447" name="Rectangle 7"/>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1448" name="Rectangle 8"/>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61449" name="Rectangle 9"/>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61450" name="Rectangle 10"/>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61451" name="Rectangle 11"/>
          <p:cNvSpPr>
            <a:spLocks noChangeArrowheads="1"/>
          </p:cNvSpPr>
          <p:nvPr/>
        </p:nvSpPr>
        <p:spPr bwMode="auto">
          <a:xfrm>
            <a:off x="6200775" y="41195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000000</a:t>
            </a:r>
          </a:p>
        </p:txBody>
      </p:sp>
      <p:sp>
        <p:nvSpPr>
          <p:cNvPr id="61452" name="Rectangle 12"/>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61453" name="Line 13"/>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1454" name="Line 14"/>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61455" name="Line 15"/>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1456" name="Line 16"/>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1457" name="Rectangle 17"/>
          <p:cNvSpPr>
            <a:spLocks noChangeArrowheads="1"/>
          </p:cNvSpPr>
          <p:nvPr/>
        </p:nvSpPr>
        <p:spPr bwMode="auto">
          <a:xfrm>
            <a:off x="6210300" y="4705350"/>
            <a:ext cx="1385888"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111111</a:t>
            </a:r>
          </a:p>
        </p:txBody>
      </p:sp>
      <p:sp>
        <p:nvSpPr>
          <p:cNvPr id="61458" name="Line 18"/>
          <p:cNvSpPr>
            <a:spLocks noChangeShapeType="1"/>
          </p:cNvSpPr>
          <p:nvPr/>
        </p:nvSpPr>
        <p:spPr bwMode="auto">
          <a:xfrm>
            <a:off x="2203450" y="51863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1459" name="Rectangle 19"/>
          <p:cNvSpPr>
            <a:spLocks noChangeArrowheads="1"/>
          </p:cNvSpPr>
          <p:nvPr/>
        </p:nvSpPr>
        <p:spPr bwMode="auto">
          <a:xfrm>
            <a:off x="6210300" y="5329238"/>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000001</a:t>
            </a:r>
          </a:p>
        </p:txBody>
      </p:sp>
      <p:sp>
        <p:nvSpPr>
          <p:cNvPr id="61460" name="Line 20"/>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1461" name="Rectangle 21"/>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61462" name="Rectangle 22"/>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61463" name="Rectangle 23"/>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61464" name="Rectangle 24"/>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61465" name="Rectangle 25"/>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61466" name="Rectangle 26"/>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61467" name="Text Box 27"/>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61468" name="Text Box 28"/>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61469" name="Oval 29"/>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1470" name="Text Box 30"/>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61471" name="Oval 31"/>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1472" name="Text Box 32"/>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61473" name="Oval 33"/>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1474" name="Text Box 34"/>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61475" name="Oval 35"/>
          <p:cNvSpPr>
            <a:spLocks noChangeArrowheads="1"/>
          </p:cNvSpPr>
          <p:nvPr/>
        </p:nvSpPr>
        <p:spPr bwMode="auto">
          <a:xfrm>
            <a:off x="8504238" y="41005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1476" name="Text Box 36"/>
          <p:cNvSpPr txBox="1">
            <a:spLocks noChangeArrowheads="1"/>
          </p:cNvSpPr>
          <p:nvPr/>
        </p:nvSpPr>
        <p:spPr bwMode="auto">
          <a:xfrm>
            <a:off x="8523288" y="410845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4</a:t>
            </a:r>
            <a:endParaRPr lang="en-US" altLang="zh-CN" b="1">
              <a:latin typeface="Helvetica" pitchFamily="34" charset="0"/>
            </a:endParaRPr>
          </a:p>
        </p:txBody>
      </p:sp>
      <p:sp>
        <p:nvSpPr>
          <p:cNvPr id="61477" name="Oval 37"/>
          <p:cNvSpPr>
            <a:spLocks noChangeArrowheads="1"/>
          </p:cNvSpPr>
          <p:nvPr/>
        </p:nvSpPr>
        <p:spPr bwMode="auto">
          <a:xfrm>
            <a:off x="7586663" y="5029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1478" name="Text Box 38"/>
          <p:cNvSpPr txBox="1">
            <a:spLocks noChangeArrowheads="1"/>
          </p:cNvSpPr>
          <p:nvPr/>
        </p:nvSpPr>
        <p:spPr bwMode="auto">
          <a:xfrm>
            <a:off x="7624763" y="50371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5</a:t>
            </a:r>
            <a:endParaRPr lang="en-US" altLang="zh-CN" b="1">
              <a:latin typeface="Helvetica" pitchFamily="34" charset="0"/>
            </a:endParaRPr>
          </a:p>
        </p:txBody>
      </p:sp>
      <p:sp>
        <p:nvSpPr>
          <p:cNvPr id="61479" name="Oval 39"/>
          <p:cNvSpPr>
            <a:spLocks noChangeArrowheads="1"/>
          </p:cNvSpPr>
          <p:nvPr/>
        </p:nvSpPr>
        <p:spPr bwMode="auto">
          <a:xfrm>
            <a:off x="8369300" y="53340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1480" name="Text Box 40"/>
          <p:cNvSpPr txBox="1">
            <a:spLocks noChangeArrowheads="1"/>
          </p:cNvSpPr>
          <p:nvPr/>
        </p:nvSpPr>
        <p:spPr bwMode="auto">
          <a:xfrm>
            <a:off x="8413750" y="53419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6</a:t>
            </a:r>
            <a:endParaRPr lang="en-US" altLang="zh-CN" b="1">
              <a:latin typeface="Helvetica" pitchFamily="34" charset="0"/>
            </a:endParaRPr>
          </a:p>
        </p:txBody>
      </p:sp>
      <p:sp>
        <p:nvSpPr>
          <p:cNvPr id="61481" name="Rectangle 41"/>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1482" name="Rectangle 42"/>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1483" name="Rectangle 43"/>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1484" name="Rectangle 44"/>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1485" name="Rectangle 45"/>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61486" name="Rectangle 46"/>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61487" name="Rectangle 47"/>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61488" name="Rectangle 48"/>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46125" y="236538"/>
            <a:ext cx="7623175" cy="1143000"/>
          </a:xfrm>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63491" name="Line 3"/>
          <p:cNvSpPr>
            <a:spLocks noChangeShapeType="1"/>
          </p:cNvSpPr>
          <p:nvPr/>
        </p:nvSpPr>
        <p:spPr bwMode="auto">
          <a:xfrm>
            <a:off x="1998663" y="39671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3492"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3493"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3494" name="Rectangle 6"/>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3495" name="Rectangle 7"/>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3496" name="Rectangle 8"/>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63497" name="Rectangle 9"/>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63498" name="Rectangle 10"/>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63499" name="Rectangle 11"/>
          <p:cNvSpPr>
            <a:spLocks noChangeArrowheads="1"/>
          </p:cNvSpPr>
          <p:nvPr/>
        </p:nvSpPr>
        <p:spPr bwMode="auto">
          <a:xfrm>
            <a:off x="6200775" y="41195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000000</a:t>
            </a:r>
          </a:p>
        </p:txBody>
      </p:sp>
      <p:sp>
        <p:nvSpPr>
          <p:cNvPr id="63500" name="Rectangle 12"/>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63501" name="Line 13"/>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3502" name="Line 14"/>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63503" name="Line 15"/>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3504" name="Line 16"/>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3505" name="Rectangle 17"/>
          <p:cNvSpPr>
            <a:spLocks noChangeArrowheads="1"/>
          </p:cNvSpPr>
          <p:nvPr/>
        </p:nvSpPr>
        <p:spPr bwMode="auto">
          <a:xfrm>
            <a:off x="6210300" y="4705350"/>
            <a:ext cx="1385888"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111111</a:t>
            </a:r>
          </a:p>
        </p:txBody>
      </p:sp>
      <p:sp>
        <p:nvSpPr>
          <p:cNvPr id="63506" name="Line 18"/>
          <p:cNvSpPr>
            <a:spLocks noChangeShapeType="1"/>
          </p:cNvSpPr>
          <p:nvPr/>
        </p:nvSpPr>
        <p:spPr bwMode="auto">
          <a:xfrm>
            <a:off x="2203450" y="51863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3507" name="Rectangle 19"/>
          <p:cNvSpPr>
            <a:spLocks noChangeArrowheads="1"/>
          </p:cNvSpPr>
          <p:nvPr/>
        </p:nvSpPr>
        <p:spPr bwMode="auto">
          <a:xfrm>
            <a:off x="6210300" y="5329238"/>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000001</a:t>
            </a:r>
          </a:p>
        </p:txBody>
      </p:sp>
      <p:sp>
        <p:nvSpPr>
          <p:cNvPr id="63508" name="Line 20"/>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3509" name="Rectangle 21"/>
          <p:cNvSpPr>
            <a:spLocks noChangeArrowheads="1"/>
          </p:cNvSpPr>
          <p:nvPr/>
        </p:nvSpPr>
        <p:spPr bwMode="auto">
          <a:xfrm>
            <a:off x="6203950" y="59483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111110</a:t>
            </a:r>
          </a:p>
        </p:txBody>
      </p:sp>
      <p:sp>
        <p:nvSpPr>
          <p:cNvPr id="63510" name="Rectangle 22"/>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63511" name="Rectangle 23"/>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63512" name="Rectangle 24"/>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63513" name="Rectangle 25"/>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63514" name="Rectangle 26"/>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63515" name="Rectangle 27"/>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63516" name="Text Box 28"/>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63517" name="Text Box 29"/>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63518" name="Oval 30"/>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19" name="Text Box 31"/>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63520" name="Oval 32"/>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21" name="Text Box 33"/>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63522" name="Oval 34"/>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23" name="Text Box 35"/>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63524" name="Oval 36"/>
          <p:cNvSpPr>
            <a:spLocks noChangeArrowheads="1"/>
          </p:cNvSpPr>
          <p:nvPr/>
        </p:nvSpPr>
        <p:spPr bwMode="auto">
          <a:xfrm>
            <a:off x="8504238" y="41005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25" name="Text Box 37"/>
          <p:cNvSpPr txBox="1">
            <a:spLocks noChangeArrowheads="1"/>
          </p:cNvSpPr>
          <p:nvPr/>
        </p:nvSpPr>
        <p:spPr bwMode="auto">
          <a:xfrm>
            <a:off x="8523288" y="410845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4</a:t>
            </a:r>
            <a:endParaRPr lang="en-US" altLang="zh-CN" b="1">
              <a:latin typeface="Helvetica" pitchFamily="34" charset="0"/>
            </a:endParaRPr>
          </a:p>
        </p:txBody>
      </p:sp>
      <p:sp>
        <p:nvSpPr>
          <p:cNvPr id="63526" name="Oval 38"/>
          <p:cNvSpPr>
            <a:spLocks noChangeArrowheads="1"/>
          </p:cNvSpPr>
          <p:nvPr/>
        </p:nvSpPr>
        <p:spPr bwMode="auto">
          <a:xfrm>
            <a:off x="7586663" y="5029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27" name="Text Box 39"/>
          <p:cNvSpPr txBox="1">
            <a:spLocks noChangeArrowheads="1"/>
          </p:cNvSpPr>
          <p:nvPr/>
        </p:nvSpPr>
        <p:spPr bwMode="auto">
          <a:xfrm>
            <a:off x="7624763" y="50371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5</a:t>
            </a:r>
            <a:endParaRPr lang="en-US" altLang="zh-CN" b="1">
              <a:latin typeface="Helvetica" pitchFamily="34" charset="0"/>
            </a:endParaRPr>
          </a:p>
        </p:txBody>
      </p:sp>
      <p:sp>
        <p:nvSpPr>
          <p:cNvPr id="63528" name="Oval 40"/>
          <p:cNvSpPr>
            <a:spLocks noChangeArrowheads="1"/>
          </p:cNvSpPr>
          <p:nvPr/>
        </p:nvSpPr>
        <p:spPr bwMode="auto">
          <a:xfrm>
            <a:off x="8369300" y="53340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29" name="Text Box 41"/>
          <p:cNvSpPr txBox="1">
            <a:spLocks noChangeArrowheads="1"/>
          </p:cNvSpPr>
          <p:nvPr/>
        </p:nvSpPr>
        <p:spPr bwMode="auto">
          <a:xfrm>
            <a:off x="8413750" y="53419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6</a:t>
            </a:r>
            <a:endParaRPr lang="en-US" altLang="zh-CN" b="1">
              <a:latin typeface="Helvetica" pitchFamily="34" charset="0"/>
            </a:endParaRPr>
          </a:p>
        </p:txBody>
      </p:sp>
      <p:sp>
        <p:nvSpPr>
          <p:cNvPr id="63530" name="Oval 42"/>
          <p:cNvSpPr>
            <a:spLocks noChangeArrowheads="1"/>
          </p:cNvSpPr>
          <p:nvPr/>
        </p:nvSpPr>
        <p:spPr bwMode="auto">
          <a:xfrm>
            <a:off x="8369300" y="59293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3531" name="Text Box 43"/>
          <p:cNvSpPr txBox="1">
            <a:spLocks noChangeArrowheads="1"/>
          </p:cNvSpPr>
          <p:nvPr/>
        </p:nvSpPr>
        <p:spPr bwMode="auto">
          <a:xfrm>
            <a:off x="8420100" y="594360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7</a:t>
            </a:r>
            <a:endParaRPr lang="en-US" altLang="zh-CN" b="1">
              <a:latin typeface="Helvetica" pitchFamily="34" charset="0"/>
            </a:endParaRPr>
          </a:p>
        </p:txBody>
      </p:sp>
      <p:sp>
        <p:nvSpPr>
          <p:cNvPr id="63532" name="Rectangle 44"/>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3533" name="Rectangle 45"/>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3534" name="Rectangle 46"/>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3535" name="Rectangle 47"/>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3536" name="Rectangle 48"/>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63537" name="Rectangle 49"/>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63538" name="Rectangle 50"/>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63539" name="Rectangle 51"/>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65539" name="Line 3"/>
          <p:cNvSpPr>
            <a:spLocks noChangeShapeType="1"/>
          </p:cNvSpPr>
          <p:nvPr/>
        </p:nvSpPr>
        <p:spPr bwMode="auto">
          <a:xfrm>
            <a:off x="1998663" y="39671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5540"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5541"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5542" name="Rectangle 6"/>
          <p:cNvSpPr>
            <a:spLocks noChangeArrowheads="1"/>
          </p:cNvSpPr>
          <p:nvPr/>
        </p:nvSpPr>
        <p:spPr bwMode="auto">
          <a:xfrm>
            <a:off x="2136775" y="4110038"/>
            <a:ext cx="1257300"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5543" name="Rectangle 7"/>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5544" name="Rectangle 8"/>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5545" name="Rectangle 9"/>
          <p:cNvSpPr>
            <a:spLocks noChangeArrowheads="1"/>
          </p:cNvSpPr>
          <p:nvPr/>
        </p:nvSpPr>
        <p:spPr bwMode="auto">
          <a:xfrm>
            <a:off x="3575050" y="4110038"/>
            <a:ext cx="1271588"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5546" name="Rectangle 10"/>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65547" name="Rectangle 11"/>
          <p:cNvSpPr>
            <a:spLocks noChangeArrowheads="1"/>
          </p:cNvSpPr>
          <p:nvPr/>
        </p:nvSpPr>
        <p:spPr bwMode="auto">
          <a:xfrm>
            <a:off x="4884738" y="4119563"/>
            <a:ext cx="1385887"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5548" name="Rectangle 12"/>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65549" name="Rectangle 13"/>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65550" name="Rectangle 14"/>
          <p:cNvSpPr>
            <a:spLocks noChangeArrowheads="1"/>
          </p:cNvSpPr>
          <p:nvPr/>
        </p:nvSpPr>
        <p:spPr bwMode="auto">
          <a:xfrm>
            <a:off x="6200775" y="41195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000000</a:t>
            </a:r>
          </a:p>
        </p:txBody>
      </p:sp>
      <p:sp>
        <p:nvSpPr>
          <p:cNvPr id="65551" name="Rectangle 15"/>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65552" name="Line 16"/>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5553" name="Line 17"/>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65554" name="Line 18"/>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5555" name="Line 19"/>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5556" name="Rectangle 20"/>
          <p:cNvSpPr>
            <a:spLocks noChangeArrowheads="1"/>
          </p:cNvSpPr>
          <p:nvPr/>
        </p:nvSpPr>
        <p:spPr bwMode="auto">
          <a:xfrm>
            <a:off x="2136775" y="4705350"/>
            <a:ext cx="1257300" cy="4143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5557" name="Rectangle 21"/>
          <p:cNvSpPr>
            <a:spLocks noChangeArrowheads="1"/>
          </p:cNvSpPr>
          <p:nvPr/>
        </p:nvSpPr>
        <p:spPr bwMode="auto">
          <a:xfrm>
            <a:off x="3584575" y="4705350"/>
            <a:ext cx="1271588" cy="4143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5558" name="Rectangle 22"/>
          <p:cNvSpPr>
            <a:spLocks noChangeArrowheads="1"/>
          </p:cNvSpPr>
          <p:nvPr/>
        </p:nvSpPr>
        <p:spPr bwMode="auto">
          <a:xfrm>
            <a:off x="4894263" y="4705350"/>
            <a:ext cx="1385887"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5559" name="Rectangle 23"/>
          <p:cNvSpPr>
            <a:spLocks noChangeArrowheads="1"/>
          </p:cNvSpPr>
          <p:nvPr/>
        </p:nvSpPr>
        <p:spPr bwMode="auto">
          <a:xfrm>
            <a:off x="6210300" y="4705350"/>
            <a:ext cx="1385888"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111111</a:t>
            </a:r>
          </a:p>
        </p:txBody>
      </p:sp>
      <p:sp>
        <p:nvSpPr>
          <p:cNvPr id="65560" name="Line 24"/>
          <p:cNvSpPr>
            <a:spLocks noChangeShapeType="1"/>
          </p:cNvSpPr>
          <p:nvPr/>
        </p:nvSpPr>
        <p:spPr bwMode="auto">
          <a:xfrm>
            <a:off x="2203450" y="51863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5561" name="Rectangle 25"/>
          <p:cNvSpPr>
            <a:spLocks noChangeArrowheads="1"/>
          </p:cNvSpPr>
          <p:nvPr/>
        </p:nvSpPr>
        <p:spPr bwMode="auto">
          <a:xfrm>
            <a:off x="2136775" y="5329238"/>
            <a:ext cx="1257300"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5562" name="Rectangle 26"/>
          <p:cNvSpPr>
            <a:spLocks noChangeArrowheads="1"/>
          </p:cNvSpPr>
          <p:nvPr/>
        </p:nvSpPr>
        <p:spPr bwMode="auto">
          <a:xfrm>
            <a:off x="3584575" y="5329238"/>
            <a:ext cx="1271588"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5563" name="Rectangle 27"/>
          <p:cNvSpPr>
            <a:spLocks noChangeArrowheads="1"/>
          </p:cNvSpPr>
          <p:nvPr/>
        </p:nvSpPr>
        <p:spPr bwMode="auto">
          <a:xfrm>
            <a:off x="4894263" y="5329238"/>
            <a:ext cx="1385887"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5564" name="Rectangle 28"/>
          <p:cNvSpPr>
            <a:spLocks noChangeArrowheads="1"/>
          </p:cNvSpPr>
          <p:nvPr/>
        </p:nvSpPr>
        <p:spPr bwMode="auto">
          <a:xfrm>
            <a:off x="6210300" y="5329238"/>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000001</a:t>
            </a:r>
          </a:p>
        </p:txBody>
      </p:sp>
      <p:sp>
        <p:nvSpPr>
          <p:cNvPr id="65565" name="Line 29"/>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5566" name="Rectangle 30"/>
          <p:cNvSpPr>
            <a:spLocks noChangeArrowheads="1"/>
          </p:cNvSpPr>
          <p:nvPr/>
        </p:nvSpPr>
        <p:spPr bwMode="auto">
          <a:xfrm>
            <a:off x="2136775" y="5938838"/>
            <a:ext cx="1257300"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5567" name="Rectangle 31"/>
          <p:cNvSpPr>
            <a:spLocks noChangeArrowheads="1"/>
          </p:cNvSpPr>
          <p:nvPr/>
        </p:nvSpPr>
        <p:spPr bwMode="auto">
          <a:xfrm>
            <a:off x="3584575" y="5938838"/>
            <a:ext cx="1271588"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5568" name="Rectangle 32"/>
          <p:cNvSpPr>
            <a:spLocks noChangeArrowheads="1"/>
          </p:cNvSpPr>
          <p:nvPr/>
        </p:nvSpPr>
        <p:spPr bwMode="auto">
          <a:xfrm>
            <a:off x="4887913" y="5938838"/>
            <a:ext cx="1385887"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5569" name="Rectangle 33"/>
          <p:cNvSpPr>
            <a:spLocks noChangeArrowheads="1"/>
          </p:cNvSpPr>
          <p:nvPr/>
        </p:nvSpPr>
        <p:spPr bwMode="auto">
          <a:xfrm>
            <a:off x="6203950" y="59483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111110</a:t>
            </a:r>
          </a:p>
        </p:txBody>
      </p:sp>
      <p:sp>
        <p:nvSpPr>
          <p:cNvPr id="65570" name="Rectangle 34"/>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65571" name="Rectangle 35"/>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65572" name="Rectangle 36"/>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65573" name="Rectangle 37"/>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65574" name="Rectangle 38"/>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65575" name="Rectangle 39"/>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65576" name="Text Box 40"/>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65577" name="Text Box 41"/>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65578" name="Oval 42"/>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79" name="Text Box 43"/>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65580" name="Oval 44"/>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81" name="Text Box 45"/>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65582" name="Oval 46"/>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83" name="Text Box 47"/>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65584" name="Oval 48"/>
          <p:cNvSpPr>
            <a:spLocks noChangeArrowheads="1"/>
          </p:cNvSpPr>
          <p:nvPr/>
        </p:nvSpPr>
        <p:spPr bwMode="auto">
          <a:xfrm>
            <a:off x="8504238" y="41005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85" name="Text Box 49"/>
          <p:cNvSpPr txBox="1">
            <a:spLocks noChangeArrowheads="1"/>
          </p:cNvSpPr>
          <p:nvPr/>
        </p:nvSpPr>
        <p:spPr bwMode="auto">
          <a:xfrm>
            <a:off x="8523288" y="410845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4</a:t>
            </a:r>
            <a:endParaRPr lang="en-US" altLang="zh-CN" b="1">
              <a:latin typeface="Helvetica" pitchFamily="34" charset="0"/>
            </a:endParaRPr>
          </a:p>
        </p:txBody>
      </p:sp>
      <p:sp>
        <p:nvSpPr>
          <p:cNvPr id="65586" name="Oval 50"/>
          <p:cNvSpPr>
            <a:spLocks noChangeArrowheads="1"/>
          </p:cNvSpPr>
          <p:nvPr/>
        </p:nvSpPr>
        <p:spPr bwMode="auto">
          <a:xfrm>
            <a:off x="7586663" y="5029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87" name="Text Box 51"/>
          <p:cNvSpPr txBox="1">
            <a:spLocks noChangeArrowheads="1"/>
          </p:cNvSpPr>
          <p:nvPr/>
        </p:nvSpPr>
        <p:spPr bwMode="auto">
          <a:xfrm>
            <a:off x="7624763" y="50371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5</a:t>
            </a:r>
            <a:endParaRPr lang="en-US" altLang="zh-CN" b="1">
              <a:latin typeface="Helvetica" pitchFamily="34" charset="0"/>
            </a:endParaRPr>
          </a:p>
        </p:txBody>
      </p:sp>
      <p:sp>
        <p:nvSpPr>
          <p:cNvPr id="65588" name="Oval 52"/>
          <p:cNvSpPr>
            <a:spLocks noChangeArrowheads="1"/>
          </p:cNvSpPr>
          <p:nvPr/>
        </p:nvSpPr>
        <p:spPr bwMode="auto">
          <a:xfrm>
            <a:off x="8369300" y="53340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89" name="Text Box 53"/>
          <p:cNvSpPr txBox="1">
            <a:spLocks noChangeArrowheads="1"/>
          </p:cNvSpPr>
          <p:nvPr/>
        </p:nvSpPr>
        <p:spPr bwMode="auto">
          <a:xfrm>
            <a:off x="8413750" y="53419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6</a:t>
            </a:r>
            <a:endParaRPr lang="en-US" altLang="zh-CN" b="1">
              <a:latin typeface="Helvetica" pitchFamily="34" charset="0"/>
            </a:endParaRPr>
          </a:p>
        </p:txBody>
      </p:sp>
      <p:sp>
        <p:nvSpPr>
          <p:cNvPr id="65590" name="Oval 54"/>
          <p:cNvSpPr>
            <a:spLocks noChangeArrowheads="1"/>
          </p:cNvSpPr>
          <p:nvPr/>
        </p:nvSpPr>
        <p:spPr bwMode="auto">
          <a:xfrm>
            <a:off x="8369300" y="59293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91" name="Text Box 55"/>
          <p:cNvSpPr txBox="1">
            <a:spLocks noChangeArrowheads="1"/>
          </p:cNvSpPr>
          <p:nvPr/>
        </p:nvSpPr>
        <p:spPr bwMode="auto">
          <a:xfrm>
            <a:off x="8420100" y="594360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7</a:t>
            </a:r>
            <a:endParaRPr lang="en-US" altLang="zh-CN" b="1">
              <a:latin typeface="Helvetica" pitchFamily="34" charset="0"/>
            </a:endParaRPr>
          </a:p>
        </p:txBody>
      </p:sp>
      <p:sp>
        <p:nvSpPr>
          <p:cNvPr id="65592" name="Oval 56"/>
          <p:cNvSpPr>
            <a:spLocks noChangeArrowheads="1"/>
          </p:cNvSpPr>
          <p:nvPr/>
        </p:nvSpPr>
        <p:spPr bwMode="auto">
          <a:xfrm>
            <a:off x="1898650" y="37703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5593" name="Text Box 57"/>
          <p:cNvSpPr txBox="1">
            <a:spLocks noChangeArrowheads="1"/>
          </p:cNvSpPr>
          <p:nvPr/>
        </p:nvSpPr>
        <p:spPr bwMode="auto">
          <a:xfrm>
            <a:off x="1943100" y="378460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8</a:t>
            </a:r>
            <a:endParaRPr lang="en-US" altLang="zh-CN" b="1">
              <a:latin typeface="Helvetica" pitchFamily="34" charset="0"/>
            </a:endParaRPr>
          </a:p>
        </p:txBody>
      </p:sp>
      <p:sp>
        <p:nvSpPr>
          <p:cNvPr id="65594" name="Rectangle 58"/>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5595" name="Rectangle 59"/>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5596" name="Rectangle 60"/>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5597" name="Rectangle 61"/>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5598" name="Rectangle 62"/>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65599" name="Rectangle 63"/>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65600" name="Rectangle 64"/>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65601" name="Rectangle 65"/>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zh-CN" altLang="en-US"/>
              <a:t>地址汇总示例</a:t>
            </a:r>
          </a:p>
        </p:txBody>
      </p:sp>
      <p:sp>
        <p:nvSpPr>
          <p:cNvPr id="67587" name="Line 3"/>
          <p:cNvSpPr>
            <a:spLocks noChangeShapeType="1"/>
          </p:cNvSpPr>
          <p:nvPr/>
        </p:nvSpPr>
        <p:spPr bwMode="auto">
          <a:xfrm>
            <a:off x="1998663" y="39671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7588" name="Rectangle 4"/>
          <p:cNvSpPr>
            <a:spLocks noChangeArrowheads="1"/>
          </p:cNvSpPr>
          <p:nvPr/>
        </p:nvSpPr>
        <p:spPr bwMode="auto">
          <a:xfrm>
            <a:off x="2136775" y="2946400"/>
            <a:ext cx="1285875"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7589" name="Rectangle 5"/>
          <p:cNvSpPr>
            <a:spLocks noChangeArrowheads="1"/>
          </p:cNvSpPr>
          <p:nvPr/>
        </p:nvSpPr>
        <p:spPr bwMode="auto">
          <a:xfrm>
            <a:off x="2136775"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7590" name="Rectangle 6"/>
          <p:cNvSpPr>
            <a:spLocks noChangeArrowheads="1"/>
          </p:cNvSpPr>
          <p:nvPr/>
        </p:nvSpPr>
        <p:spPr bwMode="auto">
          <a:xfrm>
            <a:off x="2136775" y="4110038"/>
            <a:ext cx="1257300"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7591" name="Rectangle 7"/>
          <p:cNvSpPr>
            <a:spLocks noChangeArrowheads="1"/>
          </p:cNvSpPr>
          <p:nvPr/>
        </p:nvSpPr>
        <p:spPr bwMode="auto">
          <a:xfrm>
            <a:off x="3575050" y="2946400"/>
            <a:ext cx="1271588" cy="3857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7592" name="Rectangle 8"/>
          <p:cNvSpPr>
            <a:spLocks noChangeArrowheads="1"/>
          </p:cNvSpPr>
          <p:nvPr/>
        </p:nvSpPr>
        <p:spPr bwMode="auto">
          <a:xfrm>
            <a:off x="3575050" y="3524250"/>
            <a:ext cx="1285875" cy="3714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solidFill>
                  <a:srgbClr val="000000"/>
                </a:solidFill>
                <a:latin typeface="Helvetica" pitchFamily="34" charset="0"/>
              </a:rPr>
              <a:t>11111111</a:t>
            </a:r>
          </a:p>
        </p:txBody>
      </p:sp>
      <p:sp>
        <p:nvSpPr>
          <p:cNvPr id="67593" name="Rectangle 9"/>
          <p:cNvSpPr>
            <a:spLocks noChangeArrowheads="1"/>
          </p:cNvSpPr>
          <p:nvPr/>
        </p:nvSpPr>
        <p:spPr bwMode="auto">
          <a:xfrm>
            <a:off x="3575050" y="4110038"/>
            <a:ext cx="1271588"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7594" name="Rectangle 10"/>
          <p:cNvSpPr>
            <a:spLocks noChangeArrowheads="1"/>
          </p:cNvSpPr>
          <p:nvPr/>
        </p:nvSpPr>
        <p:spPr bwMode="auto">
          <a:xfrm>
            <a:off x="4870450" y="3540125"/>
            <a:ext cx="1400175"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11111111</a:t>
            </a:r>
          </a:p>
        </p:txBody>
      </p:sp>
      <p:sp>
        <p:nvSpPr>
          <p:cNvPr id="67595" name="Rectangle 11"/>
          <p:cNvSpPr>
            <a:spLocks noChangeArrowheads="1"/>
          </p:cNvSpPr>
          <p:nvPr/>
        </p:nvSpPr>
        <p:spPr bwMode="auto">
          <a:xfrm>
            <a:off x="4884738" y="4119563"/>
            <a:ext cx="1385887"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7596" name="Rectangle 12"/>
          <p:cNvSpPr>
            <a:spLocks noChangeArrowheads="1"/>
          </p:cNvSpPr>
          <p:nvPr/>
        </p:nvSpPr>
        <p:spPr bwMode="auto">
          <a:xfrm>
            <a:off x="6229350" y="2946400"/>
            <a:ext cx="1371600"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10100000</a:t>
            </a:r>
          </a:p>
        </p:txBody>
      </p:sp>
      <p:sp>
        <p:nvSpPr>
          <p:cNvPr id="67597" name="Rectangle 13"/>
          <p:cNvSpPr>
            <a:spLocks noChangeArrowheads="1"/>
          </p:cNvSpPr>
          <p:nvPr/>
        </p:nvSpPr>
        <p:spPr bwMode="auto">
          <a:xfrm>
            <a:off x="6186488" y="3525838"/>
            <a:ext cx="1414462" cy="485775"/>
          </a:xfrm>
          <a:prstGeom prst="rect">
            <a:avLst/>
          </a:prstGeom>
          <a:noFill/>
          <a:ln w="9525">
            <a:noFill/>
            <a:miter lim="800000"/>
            <a:headEnd/>
            <a:tailEnd/>
          </a:ln>
          <a:effectLst/>
        </p:spPr>
        <p:txBody>
          <a:bodyPr wrap="none" lIns="21431" tIns="30362" rIns="21431" bIns="30362"/>
          <a:lstStyle/>
          <a:p>
            <a:pPr algn="r" defTabSz="1028700" eaLnBrk="0" hangingPunct="0">
              <a:lnSpc>
                <a:spcPts val="2025"/>
              </a:lnSpc>
              <a:tabLst>
                <a:tab pos="514350" algn="l"/>
                <a:tab pos="1028700" algn="l"/>
                <a:tab pos="1543050" algn="l"/>
              </a:tabLst>
            </a:pPr>
            <a:r>
              <a:rPr lang="en-US" altLang="zh-CN" sz="2000" b="1">
                <a:latin typeface="Helvetica" pitchFamily="34" charset="0"/>
              </a:rPr>
              <a:t>11</a:t>
            </a:r>
            <a:r>
              <a:rPr lang="en-US" altLang="zh-CN" sz="2000" b="1">
                <a:solidFill>
                  <a:srgbClr val="000000"/>
                </a:solidFill>
                <a:latin typeface="Helvetica" pitchFamily="34" charset="0"/>
              </a:rPr>
              <a:t>000000</a:t>
            </a:r>
          </a:p>
        </p:txBody>
      </p:sp>
      <p:sp>
        <p:nvSpPr>
          <p:cNvPr id="67598" name="Rectangle 14"/>
          <p:cNvSpPr>
            <a:spLocks noChangeArrowheads="1"/>
          </p:cNvSpPr>
          <p:nvPr/>
        </p:nvSpPr>
        <p:spPr bwMode="auto">
          <a:xfrm>
            <a:off x="6200775" y="41195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000000</a:t>
            </a:r>
          </a:p>
        </p:txBody>
      </p:sp>
      <p:sp>
        <p:nvSpPr>
          <p:cNvPr id="67599" name="Rectangle 15"/>
          <p:cNvSpPr>
            <a:spLocks noChangeArrowheads="1"/>
          </p:cNvSpPr>
          <p:nvPr/>
        </p:nvSpPr>
        <p:spPr bwMode="auto">
          <a:xfrm>
            <a:off x="4899025" y="2946400"/>
            <a:ext cx="1343025" cy="500063"/>
          </a:xfrm>
          <a:prstGeom prst="rect">
            <a:avLst/>
          </a:prstGeom>
          <a:noFill/>
          <a:ln w="9525">
            <a:noFill/>
            <a:miter lim="800000"/>
            <a:headEnd/>
            <a:tailEnd/>
          </a:ln>
          <a:effectLst/>
        </p:spPr>
        <p:txBody>
          <a:bodyPr wrap="none" lIns="21431" tIns="30362" rIns="21431" bIns="30362"/>
          <a:lstStyle/>
          <a:p>
            <a:pPr algn="r" defTabSz="1028700" eaLnBrk="0" hangingPunct="0">
              <a:lnSpc>
                <a:spcPts val="2138"/>
              </a:lnSpc>
              <a:tabLst>
                <a:tab pos="514350" algn="l"/>
                <a:tab pos="1028700" algn="l"/>
                <a:tab pos="1543050" algn="l"/>
              </a:tabLst>
            </a:pPr>
            <a:r>
              <a:rPr lang="en-US" altLang="zh-CN" sz="2000" b="1">
                <a:solidFill>
                  <a:srgbClr val="000000"/>
                </a:solidFill>
                <a:latin typeface="Helvetica" pitchFamily="34" charset="0"/>
              </a:rPr>
              <a:t>00000010</a:t>
            </a:r>
          </a:p>
        </p:txBody>
      </p:sp>
      <p:sp>
        <p:nvSpPr>
          <p:cNvPr id="67600" name="Line 16"/>
          <p:cNvSpPr>
            <a:spLocks noChangeShapeType="1"/>
          </p:cNvSpPr>
          <p:nvPr/>
        </p:nvSpPr>
        <p:spPr bwMode="auto">
          <a:xfrm>
            <a:off x="2203450" y="2590800"/>
            <a:ext cx="548163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7601" name="Line 17"/>
          <p:cNvSpPr>
            <a:spLocks noChangeShapeType="1"/>
          </p:cNvSpPr>
          <p:nvPr/>
        </p:nvSpPr>
        <p:spPr bwMode="auto">
          <a:xfrm>
            <a:off x="6699250" y="2286000"/>
            <a:ext cx="0" cy="4067175"/>
          </a:xfrm>
          <a:prstGeom prst="line">
            <a:avLst/>
          </a:prstGeom>
          <a:noFill/>
          <a:ln w="28575">
            <a:solidFill>
              <a:schemeClr val="accent2"/>
            </a:solidFill>
            <a:round/>
            <a:headEnd type="none" w="sm" len="sm"/>
            <a:tailEnd type="none" w="sm" len="sm"/>
          </a:ln>
          <a:effectLst/>
        </p:spPr>
        <p:txBody>
          <a:bodyPr wrap="none" anchor="ctr"/>
          <a:lstStyle/>
          <a:p>
            <a:endParaRPr lang="zh-CN" altLang="en-US"/>
          </a:p>
        </p:txBody>
      </p:sp>
      <p:sp>
        <p:nvSpPr>
          <p:cNvPr id="67602" name="Line 18"/>
          <p:cNvSpPr>
            <a:spLocks noChangeShapeType="1"/>
          </p:cNvSpPr>
          <p:nvPr/>
        </p:nvSpPr>
        <p:spPr bwMode="auto">
          <a:xfrm>
            <a:off x="2203450" y="33956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7603" name="Line 19"/>
          <p:cNvSpPr>
            <a:spLocks noChangeShapeType="1"/>
          </p:cNvSpPr>
          <p:nvPr/>
        </p:nvSpPr>
        <p:spPr bwMode="auto">
          <a:xfrm>
            <a:off x="2203450" y="45767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7604" name="Rectangle 20"/>
          <p:cNvSpPr>
            <a:spLocks noChangeArrowheads="1"/>
          </p:cNvSpPr>
          <p:nvPr/>
        </p:nvSpPr>
        <p:spPr bwMode="auto">
          <a:xfrm>
            <a:off x="2136775" y="4705350"/>
            <a:ext cx="1257300" cy="4143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7605" name="Rectangle 21"/>
          <p:cNvSpPr>
            <a:spLocks noChangeArrowheads="1"/>
          </p:cNvSpPr>
          <p:nvPr/>
        </p:nvSpPr>
        <p:spPr bwMode="auto">
          <a:xfrm>
            <a:off x="3584575" y="4705350"/>
            <a:ext cx="1271588" cy="4143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7606" name="Rectangle 22"/>
          <p:cNvSpPr>
            <a:spLocks noChangeArrowheads="1"/>
          </p:cNvSpPr>
          <p:nvPr/>
        </p:nvSpPr>
        <p:spPr bwMode="auto">
          <a:xfrm>
            <a:off x="4894263" y="4705350"/>
            <a:ext cx="1385887"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7607" name="Rectangle 23"/>
          <p:cNvSpPr>
            <a:spLocks noChangeArrowheads="1"/>
          </p:cNvSpPr>
          <p:nvPr/>
        </p:nvSpPr>
        <p:spPr bwMode="auto">
          <a:xfrm>
            <a:off x="6210300" y="4705350"/>
            <a:ext cx="1385888" cy="528638"/>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111111</a:t>
            </a:r>
          </a:p>
        </p:txBody>
      </p:sp>
      <p:sp>
        <p:nvSpPr>
          <p:cNvPr id="67608" name="Line 24"/>
          <p:cNvSpPr>
            <a:spLocks noChangeShapeType="1"/>
          </p:cNvSpPr>
          <p:nvPr/>
        </p:nvSpPr>
        <p:spPr bwMode="auto">
          <a:xfrm>
            <a:off x="2203450" y="5186363"/>
            <a:ext cx="5657850"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7609" name="Rectangle 25"/>
          <p:cNvSpPr>
            <a:spLocks noChangeArrowheads="1"/>
          </p:cNvSpPr>
          <p:nvPr/>
        </p:nvSpPr>
        <p:spPr bwMode="auto">
          <a:xfrm>
            <a:off x="2136775" y="5329238"/>
            <a:ext cx="1257300"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7610" name="Rectangle 26"/>
          <p:cNvSpPr>
            <a:spLocks noChangeArrowheads="1"/>
          </p:cNvSpPr>
          <p:nvPr/>
        </p:nvSpPr>
        <p:spPr bwMode="auto">
          <a:xfrm>
            <a:off x="3584575" y="5329238"/>
            <a:ext cx="1271588"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7611" name="Rectangle 27"/>
          <p:cNvSpPr>
            <a:spLocks noChangeArrowheads="1"/>
          </p:cNvSpPr>
          <p:nvPr/>
        </p:nvSpPr>
        <p:spPr bwMode="auto">
          <a:xfrm>
            <a:off x="4894263" y="5329238"/>
            <a:ext cx="1385887"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7612" name="Rectangle 28"/>
          <p:cNvSpPr>
            <a:spLocks noChangeArrowheads="1"/>
          </p:cNvSpPr>
          <p:nvPr/>
        </p:nvSpPr>
        <p:spPr bwMode="auto">
          <a:xfrm>
            <a:off x="6210300" y="5329238"/>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000001</a:t>
            </a:r>
          </a:p>
        </p:txBody>
      </p:sp>
      <p:sp>
        <p:nvSpPr>
          <p:cNvPr id="67613" name="Line 29"/>
          <p:cNvSpPr>
            <a:spLocks noChangeShapeType="1"/>
          </p:cNvSpPr>
          <p:nvPr/>
        </p:nvSpPr>
        <p:spPr bwMode="auto">
          <a:xfrm>
            <a:off x="2203450" y="5795963"/>
            <a:ext cx="5462588" cy="0"/>
          </a:xfrm>
          <a:prstGeom prst="line">
            <a:avLst/>
          </a:prstGeom>
          <a:noFill/>
          <a:ln w="50800">
            <a:solidFill>
              <a:schemeClr val="accent1"/>
            </a:solidFill>
            <a:round/>
            <a:headEnd type="none" w="sm" len="sm"/>
            <a:tailEnd type="none" w="sm" len="sm"/>
          </a:ln>
          <a:effectLst/>
        </p:spPr>
        <p:txBody>
          <a:bodyPr wrap="none" anchor="ctr"/>
          <a:lstStyle/>
          <a:p>
            <a:endParaRPr lang="zh-CN" altLang="en-US"/>
          </a:p>
        </p:txBody>
      </p:sp>
      <p:sp>
        <p:nvSpPr>
          <p:cNvPr id="67614" name="Rectangle 30"/>
          <p:cNvSpPr>
            <a:spLocks noChangeArrowheads="1"/>
          </p:cNvSpPr>
          <p:nvPr/>
        </p:nvSpPr>
        <p:spPr bwMode="auto">
          <a:xfrm>
            <a:off x="2136775" y="5938838"/>
            <a:ext cx="1257300"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10101100</a:t>
            </a:r>
          </a:p>
        </p:txBody>
      </p:sp>
      <p:sp>
        <p:nvSpPr>
          <p:cNvPr id="67615" name="Rectangle 31"/>
          <p:cNvSpPr>
            <a:spLocks noChangeArrowheads="1"/>
          </p:cNvSpPr>
          <p:nvPr/>
        </p:nvSpPr>
        <p:spPr bwMode="auto">
          <a:xfrm>
            <a:off x="3584575" y="5938838"/>
            <a:ext cx="1271588" cy="4143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00010000</a:t>
            </a:r>
          </a:p>
        </p:txBody>
      </p:sp>
      <p:sp>
        <p:nvSpPr>
          <p:cNvPr id="67616" name="Rectangle 32"/>
          <p:cNvSpPr>
            <a:spLocks noChangeArrowheads="1"/>
          </p:cNvSpPr>
          <p:nvPr/>
        </p:nvSpPr>
        <p:spPr bwMode="auto">
          <a:xfrm>
            <a:off x="4887913" y="5938838"/>
            <a:ext cx="1385887"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00000010</a:t>
            </a:r>
          </a:p>
        </p:txBody>
      </p:sp>
      <p:sp>
        <p:nvSpPr>
          <p:cNvPr id="67617" name="Rectangle 33"/>
          <p:cNvSpPr>
            <a:spLocks noChangeArrowheads="1"/>
          </p:cNvSpPr>
          <p:nvPr/>
        </p:nvSpPr>
        <p:spPr bwMode="auto">
          <a:xfrm>
            <a:off x="6203950" y="5948363"/>
            <a:ext cx="1385888" cy="528637"/>
          </a:xfrm>
          <a:prstGeom prst="rect">
            <a:avLst/>
          </a:prstGeom>
          <a:noFill/>
          <a:ln w="9525">
            <a:noFill/>
            <a:miter lim="800000"/>
            <a:headEnd/>
            <a:tailEnd/>
          </a:ln>
          <a:effectLst/>
        </p:spPr>
        <p:txBody>
          <a:bodyPr wrap="none" lIns="21431" tIns="30362" rIns="21431" bIns="30362"/>
          <a:lstStyle/>
          <a:p>
            <a:pPr algn="r" defTabSz="1028700" eaLnBrk="0" hangingPunct="0">
              <a:lnSpc>
                <a:spcPts val="2363"/>
              </a:lnSpc>
              <a:tabLst>
                <a:tab pos="514350" algn="l"/>
                <a:tab pos="1028700" algn="l"/>
                <a:tab pos="1543050" algn="l"/>
              </a:tabLst>
            </a:pPr>
            <a:r>
              <a:rPr lang="en-US" altLang="zh-CN" sz="2000" b="1">
                <a:latin typeface="Helvetica" pitchFamily="34" charset="0"/>
              </a:rPr>
              <a:t>10</a:t>
            </a:r>
            <a:r>
              <a:rPr lang="en-US" altLang="zh-CN" sz="2000" b="1">
                <a:solidFill>
                  <a:srgbClr val="000000"/>
                </a:solidFill>
                <a:latin typeface="Helvetica" pitchFamily="34" charset="0"/>
              </a:rPr>
              <a:t>111110</a:t>
            </a:r>
          </a:p>
        </p:txBody>
      </p:sp>
      <p:sp>
        <p:nvSpPr>
          <p:cNvPr id="67618" name="Rectangle 34"/>
          <p:cNvSpPr>
            <a:spLocks noChangeArrowheads="1"/>
          </p:cNvSpPr>
          <p:nvPr/>
        </p:nvSpPr>
        <p:spPr bwMode="auto">
          <a:xfrm>
            <a:off x="7685088" y="2851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Host</a:t>
            </a:r>
            <a:endParaRPr lang="en-US" altLang="zh-CN" sz="2700" b="1">
              <a:solidFill>
                <a:srgbClr val="000000"/>
              </a:solidFill>
              <a:latin typeface="Helvetica" pitchFamily="34" charset="0"/>
            </a:endParaRPr>
          </a:p>
        </p:txBody>
      </p:sp>
      <p:sp>
        <p:nvSpPr>
          <p:cNvPr id="67619" name="Rectangle 35"/>
          <p:cNvSpPr>
            <a:spLocks noChangeArrowheads="1"/>
          </p:cNvSpPr>
          <p:nvPr/>
        </p:nvSpPr>
        <p:spPr bwMode="auto">
          <a:xfrm>
            <a:off x="7685088" y="33972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Mask</a:t>
            </a:r>
            <a:endParaRPr lang="en-US" altLang="zh-CN" sz="2700" b="1">
              <a:solidFill>
                <a:srgbClr val="000000"/>
              </a:solidFill>
              <a:latin typeface="Helvetica" pitchFamily="34" charset="0"/>
            </a:endParaRPr>
          </a:p>
        </p:txBody>
      </p:sp>
      <p:sp>
        <p:nvSpPr>
          <p:cNvPr id="67620" name="Rectangle 36"/>
          <p:cNvSpPr>
            <a:spLocks noChangeArrowheads="1"/>
          </p:cNvSpPr>
          <p:nvPr/>
        </p:nvSpPr>
        <p:spPr bwMode="auto">
          <a:xfrm>
            <a:off x="7685088" y="40195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Subnet</a:t>
            </a:r>
            <a:endParaRPr lang="en-US" altLang="zh-CN" sz="2700" b="1">
              <a:solidFill>
                <a:srgbClr val="000000"/>
              </a:solidFill>
              <a:latin typeface="Helvetica" pitchFamily="34" charset="0"/>
            </a:endParaRPr>
          </a:p>
        </p:txBody>
      </p:sp>
      <p:sp>
        <p:nvSpPr>
          <p:cNvPr id="67621" name="Rectangle 37"/>
          <p:cNvSpPr>
            <a:spLocks noChangeArrowheads="1"/>
          </p:cNvSpPr>
          <p:nvPr/>
        </p:nvSpPr>
        <p:spPr bwMode="auto">
          <a:xfrm>
            <a:off x="7685088" y="46291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Broadcast</a:t>
            </a:r>
            <a:endParaRPr lang="en-US" altLang="zh-CN" sz="2700" b="1">
              <a:solidFill>
                <a:srgbClr val="000000"/>
              </a:solidFill>
              <a:latin typeface="Helvetica" pitchFamily="34" charset="0"/>
            </a:endParaRPr>
          </a:p>
        </p:txBody>
      </p:sp>
      <p:sp>
        <p:nvSpPr>
          <p:cNvPr id="67622" name="Rectangle 38"/>
          <p:cNvSpPr>
            <a:spLocks noChangeArrowheads="1"/>
          </p:cNvSpPr>
          <p:nvPr/>
        </p:nvSpPr>
        <p:spPr bwMode="auto">
          <a:xfrm>
            <a:off x="7685088" y="58483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Last</a:t>
            </a:r>
            <a:endParaRPr lang="en-US" altLang="zh-CN" sz="2700" b="1">
              <a:solidFill>
                <a:srgbClr val="000000"/>
              </a:solidFill>
              <a:latin typeface="Helvetica" pitchFamily="34" charset="0"/>
            </a:endParaRPr>
          </a:p>
        </p:txBody>
      </p:sp>
      <p:sp>
        <p:nvSpPr>
          <p:cNvPr id="67623" name="Rectangle 39"/>
          <p:cNvSpPr>
            <a:spLocks noChangeArrowheads="1"/>
          </p:cNvSpPr>
          <p:nvPr/>
        </p:nvSpPr>
        <p:spPr bwMode="auto">
          <a:xfrm>
            <a:off x="7685088" y="5238750"/>
            <a:ext cx="1200150" cy="628650"/>
          </a:xfrm>
          <a:prstGeom prst="rect">
            <a:avLst/>
          </a:prstGeom>
          <a:noFill/>
          <a:ln w="9525">
            <a:noFill/>
            <a:miter lim="800000"/>
            <a:headEnd/>
            <a:tailEnd/>
          </a:ln>
          <a:effectLst/>
        </p:spPr>
        <p:txBody>
          <a:bodyPr wrap="none" lIns="21431" tIns="30362" rIns="21431" bIns="30362"/>
          <a:lstStyle/>
          <a:p>
            <a:pPr defTabSz="1028700" eaLnBrk="0" hangingPunct="0">
              <a:lnSpc>
                <a:spcPts val="3150"/>
              </a:lnSpc>
              <a:tabLst>
                <a:tab pos="514350" algn="l"/>
                <a:tab pos="1028700" algn="l"/>
                <a:tab pos="1543050" algn="l"/>
              </a:tabLst>
            </a:pPr>
            <a:r>
              <a:rPr lang="en-US" altLang="zh-CN" b="1">
                <a:solidFill>
                  <a:srgbClr val="000000"/>
                </a:solidFill>
                <a:latin typeface="Helvetica" pitchFamily="34" charset="0"/>
              </a:rPr>
              <a:t>First</a:t>
            </a:r>
            <a:endParaRPr lang="en-US" altLang="zh-CN" sz="2700" b="1">
              <a:solidFill>
                <a:srgbClr val="000000"/>
              </a:solidFill>
              <a:latin typeface="Helvetica" pitchFamily="34" charset="0"/>
            </a:endParaRPr>
          </a:p>
        </p:txBody>
      </p:sp>
      <p:sp>
        <p:nvSpPr>
          <p:cNvPr id="67624" name="Text Box 40"/>
          <p:cNvSpPr txBox="1">
            <a:spLocks noChangeArrowheads="1"/>
          </p:cNvSpPr>
          <p:nvPr/>
        </p:nvSpPr>
        <p:spPr bwMode="auto">
          <a:xfrm>
            <a:off x="228600" y="2971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172.16.2.160</a:t>
            </a:r>
          </a:p>
        </p:txBody>
      </p:sp>
      <p:sp>
        <p:nvSpPr>
          <p:cNvPr id="67625" name="Text Box 41"/>
          <p:cNvSpPr txBox="1">
            <a:spLocks noChangeArrowheads="1"/>
          </p:cNvSpPr>
          <p:nvPr/>
        </p:nvSpPr>
        <p:spPr bwMode="auto">
          <a:xfrm>
            <a:off x="228600" y="3505200"/>
            <a:ext cx="1898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255.255.255.192</a:t>
            </a:r>
          </a:p>
        </p:txBody>
      </p:sp>
      <p:sp>
        <p:nvSpPr>
          <p:cNvPr id="67626" name="Text Box 42"/>
          <p:cNvSpPr txBox="1">
            <a:spLocks noChangeArrowheads="1"/>
          </p:cNvSpPr>
          <p:nvPr/>
        </p:nvSpPr>
        <p:spPr bwMode="auto">
          <a:xfrm>
            <a:off x="228600" y="411480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172.16.2.128</a:t>
            </a:r>
          </a:p>
        </p:txBody>
      </p:sp>
      <p:sp>
        <p:nvSpPr>
          <p:cNvPr id="67627" name="Text Box 43"/>
          <p:cNvSpPr txBox="1">
            <a:spLocks noChangeArrowheads="1"/>
          </p:cNvSpPr>
          <p:nvPr/>
        </p:nvSpPr>
        <p:spPr bwMode="auto">
          <a:xfrm>
            <a:off x="228600" y="4705350"/>
            <a:ext cx="15176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172.16.2.191</a:t>
            </a:r>
          </a:p>
        </p:txBody>
      </p:sp>
      <p:sp>
        <p:nvSpPr>
          <p:cNvPr id="67628" name="Text Box 44"/>
          <p:cNvSpPr txBox="1">
            <a:spLocks noChangeArrowheads="1"/>
          </p:cNvSpPr>
          <p:nvPr/>
        </p:nvSpPr>
        <p:spPr bwMode="auto">
          <a:xfrm>
            <a:off x="228600" y="5329238"/>
            <a:ext cx="15176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172.16.2.129</a:t>
            </a:r>
          </a:p>
        </p:txBody>
      </p:sp>
      <p:sp>
        <p:nvSpPr>
          <p:cNvPr id="67629" name="Text Box 45"/>
          <p:cNvSpPr txBox="1">
            <a:spLocks noChangeArrowheads="1"/>
          </p:cNvSpPr>
          <p:nvPr/>
        </p:nvSpPr>
        <p:spPr bwMode="auto">
          <a:xfrm>
            <a:off x="228600" y="5938838"/>
            <a:ext cx="15176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latin typeface="Helvetica" pitchFamily="34" charset="0"/>
              </a:rPr>
              <a:t>172.16.2.190</a:t>
            </a:r>
          </a:p>
        </p:txBody>
      </p:sp>
      <p:sp>
        <p:nvSpPr>
          <p:cNvPr id="67630" name="Oval 46"/>
          <p:cNvSpPr>
            <a:spLocks noChangeArrowheads="1"/>
          </p:cNvSpPr>
          <p:nvPr/>
        </p:nvSpPr>
        <p:spPr bwMode="auto">
          <a:xfrm>
            <a:off x="8375650" y="29718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31" name="Text Box 47"/>
          <p:cNvSpPr txBox="1">
            <a:spLocks noChangeArrowheads="1"/>
          </p:cNvSpPr>
          <p:nvPr/>
        </p:nvSpPr>
        <p:spPr bwMode="auto">
          <a:xfrm>
            <a:off x="8413750" y="29797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1</a:t>
            </a:r>
            <a:endParaRPr lang="en-US" altLang="zh-CN" b="1">
              <a:latin typeface="Helvetica" pitchFamily="34" charset="0"/>
            </a:endParaRPr>
          </a:p>
        </p:txBody>
      </p:sp>
      <p:sp>
        <p:nvSpPr>
          <p:cNvPr id="67632" name="Oval 48"/>
          <p:cNvSpPr>
            <a:spLocks noChangeArrowheads="1"/>
          </p:cNvSpPr>
          <p:nvPr/>
        </p:nvSpPr>
        <p:spPr bwMode="auto">
          <a:xfrm>
            <a:off x="8369300" y="3505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33" name="Text Box 49"/>
          <p:cNvSpPr txBox="1">
            <a:spLocks noChangeArrowheads="1"/>
          </p:cNvSpPr>
          <p:nvPr/>
        </p:nvSpPr>
        <p:spPr bwMode="auto">
          <a:xfrm>
            <a:off x="8407400" y="35067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2</a:t>
            </a:r>
            <a:endParaRPr lang="en-US" altLang="zh-CN" b="1">
              <a:latin typeface="Helvetica" pitchFamily="34" charset="0"/>
            </a:endParaRPr>
          </a:p>
        </p:txBody>
      </p:sp>
      <p:sp>
        <p:nvSpPr>
          <p:cNvPr id="67634" name="Oval 50"/>
          <p:cNvSpPr>
            <a:spLocks noChangeArrowheads="1"/>
          </p:cNvSpPr>
          <p:nvPr/>
        </p:nvSpPr>
        <p:spPr bwMode="auto">
          <a:xfrm>
            <a:off x="6470650" y="24384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35" name="Text Box 51"/>
          <p:cNvSpPr txBox="1">
            <a:spLocks noChangeArrowheads="1"/>
          </p:cNvSpPr>
          <p:nvPr/>
        </p:nvSpPr>
        <p:spPr bwMode="auto">
          <a:xfrm>
            <a:off x="6508750" y="24399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3</a:t>
            </a:r>
            <a:endParaRPr lang="en-US" altLang="zh-CN" b="1">
              <a:latin typeface="Helvetica" pitchFamily="34" charset="0"/>
            </a:endParaRPr>
          </a:p>
        </p:txBody>
      </p:sp>
      <p:sp>
        <p:nvSpPr>
          <p:cNvPr id="67636" name="Oval 52"/>
          <p:cNvSpPr>
            <a:spLocks noChangeArrowheads="1"/>
          </p:cNvSpPr>
          <p:nvPr/>
        </p:nvSpPr>
        <p:spPr bwMode="auto">
          <a:xfrm>
            <a:off x="8504238" y="41005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37" name="Text Box 53"/>
          <p:cNvSpPr txBox="1">
            <a:spLocks noChangeArrowheads="1"/>
          </p:cNvSpPr>
          <p:nvPr/>
        </p:nvSpPr>
        <p:spPr bwMode="auto">
          <a:xfrm>
            <a:off x="8523288" y="410845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4</a:t>
            </a:r>
            <a:endParaRPr lang="en-US" altLang="zh-CN" b="1">
              <a:latin typeface="Helvetica" pitchFamily="34" charset="0"/>
            </a:endParaRPr>
          </a:p>
        </p:txBody>
      </p:sp>
      <p:sp>
        <p:nvSpPr>
          <p:cNvPr id="67638" name="Oval 54"/>
          <p:cNvSpPr>
            <a:spLocks noChangeArrowheads="1"/>
          </p:cNvSpPr>
          <p:nvPr/>
        </p:nvSpPr>
        <p:spPr bwMode="auto">
          <a:xfrm>
            <a:off x="7586663" y="50292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39" name="Text Box 55"/>
          <p:cNvSpPr txBox="1">
            <a:spLocks noChangeArrowheads="1"/>
          </p:cNvSpPr>
          <p:nvPr/>
        </p:nvSpPr>
        <p:spPr bwMode="auto">
          <a:xfrm>
            <a:off x="7624763" y="50371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5</a:t>
            </a:r>
            <a:endParaRPr lang="en-US" altLang="zh-CN" b="1">
              <a:latin typeface="Helvetica" pitchFamily="34" charset="0"/>
            </a:endParaRPr>
          </a:p>
        </p:txBody>
      </p:sp>
      <p:sp>
        <p:nvSpPr>
          <p:cNvPr id="67640" name="Oval 56"/>
          <p:cNvSpPr>
            <a:spLocks noChangeArrowheads="1"/>
          </p:cNvSpPr>
          <p:nvPr/>
        </p:nvSpPr>
        <p:spPr bwMode="auto">
          <a:xfrm>
            <a:off x="8369300" y="53340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41" name="Text Box 57"/>
          <p:cNvSpPr txBox="1">
            <a:spLocks noChangeArrowheads="1"/>
          </p:cNvSpPr>
          <p:nvPr/>
        </p:nvSpPr>
        <p:spPr bwMode="auto">
          <a:xfrm>
            <a:off x="8413750" y="534193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6</a:t>
            </a:r>
            <a:endParaRPr lang="en-US" altLang="zh-CN" b="1">
              <a:latin typeface="Helvetica" pitchFamily="34" charset="0"/>
            </a:endParaRPr>
          </a:p>
        </p:txBody>
      </p:sp>
      <p:sp>
        <p:nvSpPr>
          <p:cNvPr id="67642" name="Oval 58"/>
          <p:cNvSpPr>
            <a:spLocks noChangeArrowheads="1"/>
          </p:cNvSpPr>
          <p:nvPr/>
        </p:nvSpPr>
        <p:spPr bwMode="auto">
          <a:xfrm>
            <a:off x="8369300" y="59293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43" name="Text Box 59"/>
          <p:cNvSpPr txBox="1">
            <a:spLocks noChangeArrowheads="1"/>
          </p:cNvSpPr>
          <p:nvPr/>
        </p:nvSpPr>
        <p:spPr bwMode="auto">
          <a:xfrm>
            <a:off x="8420100" y="594360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7</a:t>
            </a:r>
            <a:endParaRPr lang="en-US" altLang="zh-CN" b="1">
              <a:latin typeface="Helvetica" pitchFamily="34" charset="0"/>
            </a:endParaRPr>
          </a:p>
        </p:txBody>
      </p:sp>
      <p:sp>
        <p:nvSpPr>
          <p:cNvPr id="67644" name="Oval 60"/>
          <p:cNvSpPr>
            <a:spLocks noChangeArrowheads="1"/>
          </p:cNvSpPr>
          <p:nvPr/>
        </p:nvSpPr>
        <p:spPr bwMode="auto">
          <a:xfrm>
            <a:off x="1898650" y="3770313"/>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45" name="Text Box 61"/>
          <p:cNvSpPr txBox="1">
            <a:spLocks noChangeArrowheads="1"/>
          </p:cNvSpPr>
          <p:nvPr/>
        </p:nvSpPr>
        <p:spPr bwMode="auto">
          <a:xfrm>
            <a:off x="1943100" y="3784600"/>
            <a:ext cx="311150" cy="366713"/>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8</a:t>
            </a:r>
            <a:endParaRPr lang="en-US" altLang="zh-CN" b="1">
              <a:latin typeface="Helvetica" pitchFamily="34" charset="0"/>
            </a:endParaRPr>
          </a:p>
        </p:txBody>
      </p:sp>
      <p:sp>
        <p:nvSpPr>
          <p:cNvPr id="67646" name="Oval 62"/>
          <p:cNvSpPr>
            <a:spLocks noChangeArrowheads="1"/>
          </p:cNvSpPr>
          <p:nvPr/>
        </p:nvSpPr>
        <p:spPr bwMode="auto">
          <a:xfrm>
            <a:off x="298450" y="3810000"/>
            <a:ext cx="381000" cy="381000"/>
          </a:xfrm>
          <a:prstGeom prst="ellipse">
            <a:avLst/>
          </a:prstGeom>
          <a:solidFill>
            <a:schemeClr val="tx1"/>
          </a:solidFill>
          <a:ln w="38100">
            <a:noFill/>
            <a:round/>
            <a:headEnd type="none" w="sm" len="sm"/>
            <a:tailEnd type="none" w="sm" len="sm"/>
          </a:ln>
          <a:effectLst/>
        </p:spPr>
        <p:txBody>
          <a:bodyPr wrap="none" anchor="ctr">
            <a:spAutoFit/>
          </a:bodyPr>
          <a:lstStyle/>
          <a:p>
            <a:endParaRPr lang="zh-CN" altLang="en-US"/>
          </a:p>
        </p:txBody>
      </p:sp>
      <p:sp>
        <p:nvSpPr>
          <p:cNvPr id="67647" name="Text Box 63"/>
          <p:cNvSpPr txBox="1">
            <a:spLocks noChangeArrowheads="1"/>
          </p:cNvSpPr>
          <p:nvPr/>
        </p:nvSpPr>
        <p:spPr bwMode="auto">
          <a:xfrm>
            <a:off x="342900" y="3811588"/>
            <a:ext cx="311150" cy="36671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altLang="zh-CN" b="1">
                <a:solidFill>
                  <a:schemeClr val="hlink"/>
                </a:solidFill>
                <a:latin typeface="Helvetica" pitchFamily="34" charset="0"/>
              </a:rPr>
              <a:t>9</a:t>
            </a:r>
            <a:endParaRPr lang="en-US" altLang="zh-CN" b="1">
              <a:latin typeface="Helvetica" pitchFamily="34" charset="0"/>
            </a:endParaRPr>
          </a:p>
        </p:txBody>
      </p:sp>
      <p:sp>
        <p:nvSpPr>
          <p:cNvPr id="67648" name="Rectangle 64"/>
          <p:cNvSpPr>
            <a:spLocks noChangeArrowheads="1"/>
          </p:cNvSpPr>
          <p:nvPr/>
        </p:nvSpPr>
        <p:spPr bwMode="auto">
          <a:xfrm>
            <a:off x="2136775" y="1676400"/>
            <a:ext cx="1385888"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7649" name="Rectangle 65"/>
          <p:cNvSpPr>
            <a:spLocks noChangeArrowheads="1"/>
          </p:cNvSpPr>
          <p:nvPr/>
        </p:nvSpPr>
        <p:spPr bwMode="auto">
          <a:xfrm>
            <a:off x="34877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7650" name="Rectangle 66"/>
          <p:cNvSpPr>
            <a:spLocks noChangeArrowheads="1"/>
          </p:cNvSpPr>
          <p:nvPr/>
        </p:nvSpPr>
        <p:spPr bwMode="auto">
          <a:xfrm>
            <a:off x="48466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7651" name="Rectangle 67"/>
          <p:cNvSpPr>
            <a:spLocks noChangeArrowheads="1"/>
          </p:cNvSpPr>
          <p:nvPr/>
        </p:nvSpPr>
        <p:spPr bwMode="auto">
          <a:xfrm>
            <a:off x="6294438" y="1676400"/>
            <a:ext cx="1465262" cy="4572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382450" tIns="691241" rIns="1382450" bIns="691241" anchor="ctr"/>
          <a:lstStyle/>
          <a:p>
            <a:pPr algn="ctr" defTabSz="1028700" eaLnBrk="0" hangingPunct="0"/>
            <a:endParaRPr lang="zh-CN" altLang="zh-CN" sz="3200" b="1">
              <a:latin typeface="Helvetica" pitchFamily="34" charset="0"/>
            </a:endParaRPr>
          </a:p>
        </p:txBody>
      </p:sp>
      <p:sp>
        <p:nvSpPr>
          <p:cNvPr id="67652" name="Rectangle 68"/>
          <p:cNvSpPr>
            <a:spLocks noChangeArrowheads="1"/>
          </p:cNvSpPr>
          <p:nvPr/>
        </p:nvSpPr>
        <p:spPr bwMode="auto">
          <a:xfrm>
            <a:off x="4114800" y="1757363"/>
            <a:ext cx="74295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67653" name="Rectangle 69"/>
          <p:cNvSpPr>
            <a:spLocks noChangeArrowheads="1"/>
          </p:cNvSpPr>
          <p:nvPr/>
        </p:nvSpPr>
        <p:spPr bwMode="auto">
          <a:xfrm>
            <a:off x="2609850" y="1752600"/>
            <a:ext cx="742950" cy="528638"/>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172</a:t>
            </a:r>
          </a:p>
        </p:txBody>
      </p:sp>
      <p:sp>
        <p:nvSpPr>
          <p:cNvPr id="67654" name="Rectangle 70"/>
          <p:cNvSpPr>
            <a:spLocks noChangeArrowheads="1"/>
          </p:cNvSpPr>
          <p:nvPr/>
        </p:nvSpPr>
        <p:spPr bwMode="auto">
          <a:xfrm>
            <a:off x="5532438"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a:t>
            </a:r>
          </a:p>
        </p:txBody>
      </p:sp>
      <p:sp>
        <p:nvSpPr>
          <p:cNvPr id="67655" name="Rectangle 71"/>
          <p:cNvSpPr>
            <a:spLocks noChangeArrowheads="1"/>
          </p:cNvSpPr>
          <p:nvPr/>
        </p:nvSpPr>
        <p:spPr bwMode="auto">
          <a:xfrm>
            <a:off x="6858000" y="1757363"/>
            <a:ext cx="457200" cy="528637"/>
          </a:xfrm>
          <a:prstGeom prst="rect">
            <a:avLst/>
          </a:prstGeom>
          <a:noFill/>
          <a:ln w="9525">
            <a:noFill/>
            <a:miter lim="800000"/>
            <a:headEnd/>
            <a:tailEnd/>
          </a:ln>
          <a:effectLst/>
        </p:spPr>
        <p:txBody>
          <a:bodyPr wrap="none" lIns="21431" tIns="30362" rIns="21431" bIns="30362"/>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160</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61938" y="2408238"/>
            <a:ext cx="8448675" cy="2557462"/>
          </a:xfrm>
          <a:prstGeom prst="rect">
            <a:avLst/>
          </a:prstGeom>
          <a:solidFill>
            <a:srgbClr val="FFEFC2"/>
          </a:solidFill>
          <a:ln w="12700">
            <a:solidFill>
              <a:srgbClr val="000000"/>
            </a:solidFill>
            <a:miter lim="800000"/>
            <a:headEnd/>
            <a:tailEnd/>
          </a:ln>
          <a:effectLst/>
        </p:spPr>
        <p:txBody>
          <a:bodyPr wrap="none" anchor="ctr"/>
          <a:lstStyle/>
          <a:p>
            <a:endParaRPr lang="zh-CN" altLang="en-US"/>
          </a:p>
        </p:txBody>
      </p:sp>
      <p:sp>
        <p:nvSpPr>
          <p:cNvPr id="69635" name="Rectangle 3"/>
          <p:cNvSpPr>
            <a:spLocks noChangeArrowheads="1"/>
          </p:cNvSpPr>
          <p:nvPr/>
        </p:nvSpPr>
        <p:spPr bwMode="auto">
          <a:xfrm>
            <a:off x="261938" y="2408238"/>
            <a:ext cx="8448675" cy="414337"/>
          </a:xfrm>
          <a:prstGeom prst="rect">
            <a:avLst/>
          </a:prstGeom>
          <a:solidFill>
            <a:schemeClr val="folHlink"/>
          </a:solidFill>
          <a:ln w="12700">
            <a:solidFill>
              <a:srgbClr val="000000"/>
            </a:solidFill>
            <a:miter lim="800000"/>
            <a:headEnd/>
            <a:tailEnd/>
          </a:ln>
          <a:effectLst/>
        </p:spPr>
        <p:txBody>
          <a:bodyPr wrap="none" anchor="ctr"/>
          <a:lstStyle/>
          <a:p>
            <a:endParaRPr lang="zh-CN" altLang="en-US"/>
          </a:p>
        </p:txBody>
      </p:sp>
      <p:sp>
        <p:nvSpPr>
          <p:cNvPr id="69636" name="Rectangle 4"/>
          <p:cNvSpPr>
            <a:spLocks noGrp="1" noChangeArrowheads="1"/>
          </p:cNvSpPr>
          <p:nvPr>
            <p:ph type="title"/>
          </p:nvPr>
        </p:nvSpPr>
        <p:spPr>
          <a:xfrm>
            <a:off x="609600" y="228600"/>
            <a:ext cx="7959725" cy="1143000"/>
          </a:xfrm>
          <a:noFill/>
          <a:ln/>
          <a:effectLst>
            <a:outerShdw dist="35921" dir="2700000" algn="ctr" rotWithShape="0">
              <a:schemeClr val="bg2"/>
            </a:outerShdw>
          </a:effectLst>
        </p:spPr>
        <p:txBody>
          <a:bodyPr lIns="82153" tIns="41076" rIns="82153" bIns="41076" anchor="ctr"/>
          <a:lstStyle/>
          <a:p>
            <a:r>
              <a:rPr lang="zh-CN" altLang="en-US"/>
              <a:t>广播地址练习</a:t>
            </a:r>
          </a:p>
        </p:txBody>
      </p:sp>
      <p:sp>
        <p:nvSpPr>
          <p:cNvPr id="69637" name="Freeform 5"/>
          <p:cNvSpPr>
            <a:spLocks/>
          </p:cNvSpPr>
          <p:nvPr/>
        </p:nvSpPr>
        <p:spPr bwMode="auto">
          <a:xfrm>
            <a:off x="8716963" y="2228850"/>
            <a:ext cx="173037" cy="2744788"/>
          </a:xfrm>
          <a:custGeom>
            <a:avLst/>
            <a:gdLst/>
            <a:ahLst/>
            <a:cxnLst>
              <a:cxn ang="0">
                <a:pos x="96" y="0"/>
              </a:cxn>
              <a:cxn ang="0">
                <a:pos x="96" y="0"/>
              </a:cxn>
              <a:cxn ang="0">
                <a:pos x="0" y="96"/>
              </a:cxn>
              <a:cxn ang="0">
                <a:pos x="0" y="1536"/>
              </a:cxn>
              <a:cxn ang="0">
                <a:pos x="96" y="1440"/>
              </a:cxn>
              <a:cxn ang="0">
                <a:pos x="96" y="0"/>
              </a:cxn>
            </a:cxnLst>
            <a:rect l="0" t="0" r="r" b="b"/>
            <a:pathLst>
              <a:path w="97" h="1537">
                <a:moveTo>
                  <a:pt x="96" y="0"/>
                </a:moveTo>
                <a:lnTo>
                  <a:pt x="96" y="0"/>
                </a:lnTo>
                <a:lnTo>
                  <a:pt x="0" y="96"/>
                </a:lnTo>
                <a:lnTo>
                  <a:pt x="0" y="1536"/>
                </a:lnTo>
                <a:lnTo>
                  <a:pt x="96" y="1440"/>
                </a:lnTo>
                <a:lnTo>
                  <a:pt x="96" y="0"/>
                </a:lnTo>
              </a:path>
            </a:pathLst>
          </a:custGeom>
          <a:solidFill>
            <a:srgbClr val="FFDA74"/>
          </a:solidFill>
          <a:ln w="12700" cap="rnd" cmpd="sng">
            <a:solidFill>
              <a:schemeClr val="tx1"/>
            </a:solidFill>
            <a:prstDash val="solid"/>
            <a:round/>
            <a:headEnd/>
            <a:tailEnd/>
          </a:ln>
          <a:effectLst/>
        </p:spPr>
        <p:txBody>
          <a:bodyPr/>
          <a:lstStyle/>
          <a:p>
            <a:endParaRPr lang="zh-CN" altLang="en-US"/>
          </a:p>
        </p:txBody>
      </p:sp>
      <p:sp>
        <p:nvSpPr>
          <p:cNvPr id="69638" name="Freeform 6"/>
          <p:cNvSpPr>
            <a:spLocks/>
          </p:cNvSpPr>
          <p:nvPr/>
        </p:nvSpPr>
        <p:spPr bwMode="auto">
          <a:xfrm>
            <a:off x="255588" y="2228850"/>
            <a:ext cx="8634412" cy="173038"/>
          </a:xfrm>
          <a:custGeom>
            <a:avLst/>
            <a:gdLst/>
            <a:ahLst/>
            <a:cxnLst>
              <a:cxn ang="0">
                <a:pos x="0" y="96"/>
              </a:cxn>
              <a:cxn ang="0">
                <a:pos x="96" y="0"/>
              </a:cxn>
              <a:cxn ang="0">
                <a:pos x="4834" y="0"/>
              </a:cxn>
              <a:cxn ang="0">
                <a:pos x="4738" y="96"/>
              </a:cxn>
              <a:cxn ang="0">
                <a:pos x="0" y="96"/>
              </a:cxn>
            </a:cxnLst>
            <a:rect l="0" t="0" r="r" b="b"/>
            <a:pathLst>
              <a:path w="4835" h="97">
                <a:moveTo>
                  <a:pt x="0" y="96"/>
                </a:moveTo>
                <a:lnTo>
                  <a:pt x="96" y="0"/>
                </a:lnTo>
                <a:lnTo>
                  <a:pt x="4834" y="0"/>
                </a:lnTo>
                <a:lnTo>
                  <a:pt x="4738" y="96"/>
                </a:lnTo>
                <a:lnTo>
                  <a:pt x="0" y="96"/>
                </a:lnTo>
              </a:path>
            </a:pathLst>
          </a:custGeom>
          <a:solidFill>
            <a:srgbClr val="FFDA74"/>
          </a:solidFill>
          <a:ln w="12700" cap="rnd" cmpd="sng">
            <a:solidFill>
              <a:schemeClr val="tx1"/>
            </a:solidFill>
            <a:prstDash val="solid"/>
            <a:round/>
            <a:headEnd/>
            <a:tailEnd/>
          </a:ln>
          <a:effectLst/>
        </p:spPr>
        <p:txBody>
          <a:bodyPr/>
          <a:lstStyle/>
          <a:p>
            <a:endParaRPr lang="zh-CN" altLang="en-US"/>
          </a:p>
        </p:txBody>
      </p:sp>
      <p:sp>
        <p:nvSpPr>
          <p:cNvPr id="69639" name="Freeform 7"/>
          <p:cNvSpPr>
            <a:spLocks/>
          </p:cNvSpPr>
          <p:nvPr/>
        </p:nvSpPr>
        <p:spPr bwMode="auto">
          <a:xfrm>
            <a:off x="255588" y="2657475"/>
            <a:ext cx="8634412" cy="173038"/>
          </a:xfrm>
          <a:custGeom>
            <a:avLst/>
            <a:gdLst/>
            <a:ahLst/>
            <a:cxnLst>
              <a:cxn ang="0">
                <a:pos x="0" y="96"/>
              </a:cxn>
              <a:cxn ang="0">
                <a:pos x="4738" y="96"/>
              </a:cxn>
              <a:cxn ang="0">
                <a:pos x="4834" y="0"/>
              </a:cxn>
            </a:cxnLst>
            <a:rect l="0" t="0" r="r" b="b"/>
            <a:pathLst>
              <a:path w="4835" h="97">
                <a:moveTo>
                  <a:pt x="0" y="96"/>
                </a:moveTo>
                <a:lnTo>
                  <a:pt x="4738" y="96"/>
                </a:lnTo>
                <a:lnTo>
                  <a:pt x="4834" y="0"/>
                </a:lnTo>
              </a:path>
            </a:pathLst>
          </a:custGeom>
          <a:noFill/>
          <a:ln w="25400" cap="rnd" cmpd="sng">
            <a:solidFill>
              <a:schemeClr val="bg2"/>
            </a:solidFill>
            <a:prstDash val="solid"/>
            <a:round/>
            <a:headEnd type="none" w="sm" len="sm"/>
            <a:tailEnd type="none" w="sm" len="sm"/>
          </a:ln>
          <a:effectLst>
            <a:outerShdw dist="17961" dir="2700000" algn="ctr" rotWithShape="0">
              <a:schemeClr val="tx1"/>
            </a:outerShdw>
          </a:effectLst>
        </p:spPr>
        <p:txBody>
          <a:bodyPr/>
          <a:lstStyle/>
          <a:p>
            <a:endParaRPr lang="zh-CN" altLang="en-US"/>
          </a:p>
        </p:txBody>
      </p:sp>
      <p:sp>
        <p:nvSpPr>
          <p:cNvPr id="69640" name="Rectangle 8"/>
          <p:cNvSpPr>
            <a:spLocks noChangeArrowheads="1"/>
          </p:cNvSpPr>
          <p:nvPr/>
        </p:nvSpPr>
        <p:spPr bwMode="auto">
          <a:xfrm>
            <a:off x="369888" y="2443163"/>
            <a:ext cx="14573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zh-CN" altLang="en-US" b="1">
                <a:latin typeface="Helvetica" pitchFamily="34" charset="0"/>
              </a:rPr>
              <a:t>地址</a:t>
            </a:r>
          </a:p>
        </p:txBody>
      </p:sp>
      <p:sp>
        <p:nvSpPr>
          <p:cNvPr id="69641" name="Rectangle 9"/>
          <p:cNvSpPr>
            <a:spLocks noChangeArrowheads="1"/>
          </p:cNvSpPr>
          <p:nvPr/>
        </p:nvSpPr>
        <p:spPr bwMode="auto">
          <a:xfrm>
            <a:off x="4344988" y="2443163"/>
            <a:ext cx="942975" cy="365125"/>
          </a:xfrm>
          <a:prstGeom prst="rect">
            <a:avLst/>
          </a:prstGeom>
          <a:noFill/>
          <a:ln w="9525">
            <a:noFill/>
            <a:miter lim="800000"/>
            <a:headEnd/>
            <a:tailEnd/>
          </a:ln>
          <a:effectLst/>
        </p:spPr>
        <p:txBody>
          <a:bodyPr lIns="103584" tIns="51793" rIns="103584" bIns="51793">
            <a:spAutoFit/>
          </a:bodyPr>
          <a:lstStyle/>
          <a:p>
            <a:pPr algn="ctr" defTabSz="1028700" eaLnBrk="0" hangingPunct="0">
              <a:lnSpc>
                <a:spcPct val="95000"/>
              </a:lnSpc>
              <a:spcBef>
                <a:spcPct val="50000"/>
              </a:spcBef>
            </a:pPr>
            <a:r>
              <a:rPr lang="zh-CN" altLang="en-US" b="1">
                <a:latin typeface="Helvetica" pitchFamily="34" charset="0"/>
              </a:rPr>
              <a:t>类别</a:t>
            </a:r>
          </a:p>
        </p:txBody>
      </p:sp>
      <p:sp>
        <p:nvSpPr>
          <p:cNvPr id="69642" name="Rectangle 10"/>
          <p:cNvSpPr>
            <a:spLocks noChangeArrowheads="1"/>
          </p:cNvSpPr>
          <p:nvPr/>
        </p:nvSpPr>
        <p:spPr bwMode="auto">
          <a:xfrm>
            <a:off x="5257800" y="2443163"/>
            <a:ext cx="165417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zh-CN" altLang="en-US" b="1">
                <a:latin typeface="Helvetica" pitchFamily="34" charset="0"/>
              </a:rPr>
              <a:t>子网</a:t>
            </a:r>
          </a:p>
        </p:txBody>
      </p:sp>
      <p:sp>
        <p:nvSpPr>
          <p:cNvPr id="69643" name="Rectangle 11"/>
          <p:cNvSpPr>
            <a:spLocks noChangeArrowheads="1"/>
          </p:cNvSpPr>
          <p:nvPr/>
        </p:nvSpPr>
        <p:spPr bwMode="auto">
          <a:xfrm>
            <a:off x="7002463" y="2443163"/>
            <a:ext cx="1439862"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zh-CN" altLang="en-US" b="1">
                <a:latin typeface="Helvetica" pitchFamily="34" charset="0"/>
              </a:rPr>
              <a:t>广播地址</a:t>
            </a:r>
          </a:p>
        </p:txBody>
      </p:sp>
      <p:sp>
        <p:nvSpPr>
          <p:cNvPr id="69644" name="Rectangle 12"/>
          <p:cNvSpPr>
            <a:spLocks noChangeArrowheads="1"/>
          </p:cNvSpPr>
          <p:nvPr/>
        </p:nvSpPr>
        <p:spPr bwMode="auto">
          <a:xfrm>
            <a:off x="341313" y="2957513"/>
            <a:ext cx="21177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201.222.10.60 </a:t>
            </a:r>
          </a:p>
        </p:txBody>
      </p:sp>
      <p:sp>
        <p:nvSpPr>
          <p:cNvPr id="69645" name="Rectangle 13"/>
          <p:cNvSpPr>
            <a:spLocks noChangeArrowheads="1"/>
          </p:cNvSpPr>
          <p:nvPr/>
        </p:nvSpPr>
        <p:spPr bwMode="auto">
          <a:xfrm>
            <a:off x="2427288" y="2957513"/>
            <a:ext cx="20034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255.255.255.248</a:t>
            </a:r>
          </a:p>
        </p:txBody>
      </p:sp>
      <p:sp>
        <p:nvSpPr>
          <p:cNvPr id="69646" name="Rectangle 14"/>
          <p:cNvSpPr>
            <a:spLocks noChangeArrowheads="1"/>
          </p:cNvSpPr>
          <p:nvPr/>
        </p:nvSpPr>
        <p:spPr bwMode="auto">
          <a:xfrm>
            <a:off x="2427288" y="2443163"/>
            <a:ext cx="1917700"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zh-CN" altLang="en-US" b="1">
                <a:latin typeface="Helvetica" pitchFamily="34" charset="0"/>
              </a:rPr>
              <a:t>子网掩码</a:t>
            </a:r>
          </a:p>
        </p:txBody>
      </p:sp>
      <p:sp>
        <p:nvSpPr>
          <p:cNvPr id="69647" name="Rectangle 15"/>
          <p:cNvSpPr>
            <a:spLocks noChangeArrowheads="1"/>
          </p:cNvSpPr>
          <p:nvPr/>
        </p:nvSpPr>
        <p:spPr bwMode="auto">
          <a:xfrm>
            <a:off x="341313" y="3471863"/>
            <a:ext cx="21177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15.16.193.6 </a:t>
            </a:r>
          </a:p>
        </p:txBody>
      </p:sp>
      <p:sp>
        <p:nvSpPr>
          <p:cNvPr id="69648" name="Rectangle 16"/>
          <p:cNvSpPr>
            <a:spLocks noChangeArrowheads="1"/>
          </p:cNvSpPr>
          <p:nvPr/>
        </p:nvSpPr>
        <p:spPr bwMode="auto">
          <a:xfrm>
            <a:off x="2427288" y="3471863"/>
            <a:ext cx="20034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255.255.248.0</a:t>
            </a:r>
          </a:p>
        </p:txBody>
      </p:sp>
      <p:sp>
        <p:nvSpPr>
          <p:cNvPr id="69649" name="Rectangle 17"/>
          <p:cNvSpPr>
            <a:spLocks noChangeArrowheads="1"/>
          </p:cNvSpPr>
          <p:nvPr/>
        </p:nvSpPr>
        <p:spPr bwMode="auto">
          <a:xfrm>
            <a:off x="341313" y="3986213"/>
            <a:ext cx="21177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128.16.32.13 </a:t>
            </a:r>
          </a:p>
        </p:txBody>
      </p:sp>
      <p:sp>
        <p:nvSpPr>
          <p:cNvPr id="69650" name="Rectangle 18"/>
          <p:cNvSpPr>
            <a:spLocks noChangeArrowheads="1"/>
          </p:cNvSpPr>
          <p:nvPr/>
        </p:nvSpPr>
        <p:spPr bwMode="auto">
          <a:xfrm>
            <a:off x="2427288" y="3986213"/>
            <a:ext cx="20034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255.255.255.252</a:t>
            </a:r>
          </a:p>
        </p:txBody>
      </p:sp>
      <p:sp>
        <p:nvSpPr>
          <p:cNvPr id="69651" name="Rectangle 19"/>
          <p:cNvSpPr>
            <a:spLocks noChangeArrowheads="1"/>
          </p:cNvSpPr>
          <p:nvPr/>
        </p:nvSpPr>
        <p:spPr bwMode="auto">
          <a:xfrm>
            <a:off x="341313" y="4500563"/>
            <a:ext cx="21177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153.50.6.27 </a:t>
            </a:r>
          </a:p>
        </p:txBody>
      </p:sp>
      <p:sp>
        <p:nvSpPr>
          <p:cNvPr id="69652" name="Rectangle 20"/>
          <p:cNvSpPr>
            <a:spLocks noChangeArrowheads="1"/>
          </p:cNvSpPr>
          <p:nvPr/>
        </p:nvSpPr>
        <p:spPr bwMode="auto">
          <a:xfrm>
            <a:off x="2427288" y="4500563"/>
            <a:ext cx="2003425" cy="365125"/>
          </a:xfrm>
          <a:prstGeom prst="rect">
            <a:avLst/>
          </a:prstGeom>
          <a:noFill/>
          <a:ln w="9525">
            <a:noFill/>
            <a:miter lim="800000"/>
            <a:headEnd/>
            <a:tailEnd/>
          </a:ln>
          <a:effectLst/>
        </p:spPr>
        <p:txBody>
          <a:bodyPr lIns="103584" tIns="51793" rIns="103584" bIns="51793">
            <a:spAutoFit/>
          </a:bodyPr>
          <a:lstStyle/>
          <a:p>
            <a:pPr defTabSz="1028700" eaLnBrk="0" hangingPunct="0">
              <a:lnSpc>
                <a:spcPct val="95000"/>
              </a:lnSpc>
              <a:spcBef>
                <a:spcPct val="50000"/>
              </a:spcBef>
            </a:pPr>
            <a:r>
              <a:rPr lang="en-US" altLang="zh-CN" b="1">
                <a:latin typeface="Helvetica" pitchFamily="34" charset="0"/>
              </a:rPr>
              <a:t>255.255.255.128</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228600"/>
            <a:ext cx="7959725" cy="1143000"/>
          </a:xfrm>
          <a:noFill/>
          <a:ln/>
          <a:effectLst>
            <a:outerShdw dist="35921" dir="2700000" algn="ctr" rotWithShape="0">
              <a:schemeClr val="bg2"/>
            </a:outerShdw>
          </a:effectLst>
        </p:spPr>
        <p:txBody>
          <a:bodyPr lIns="82153" tIns="41076" rIns="82153" bIns="41076" anchor="ctr"/>
          <a:lstStyle/>
          <a:p>
            <a:r>
              <a:rPr lang="zh-CN" altLang="en-US">
                <a:solidFill>
                  <a:srgbClr val="DD5907"/>
                </a:solidFill>
              </a:rPr>
              <a:t>广播地址练习</a:t>
            </a:r>
            <a:br>
              <a:rPr lang="zh-CN" altLang="en-US">
                <a:solidFill>
                  <a:srgbClr val="DD5907"/>
                </a:solidFill>
              </a:rPr>
            </a:br>
            <a:r>
              <a:rPr lang="zh-CN" altLang="en-US">
                <a:solidFill>
                  <a:srgbClr val="DD5907"/>
                </a:solidFill>
              </a:rPr>
              <a:t>（答案）</a:t>
            </a:r>
          </a:p>
        </p:txBody>
      </p:sp>
      <p:sp>
        <p:nvSpPr>
          <p:cNvPr id="71683" name="Freeform 3"/>
          <p:cNvSpPr>
            <a:spLocks/>
          </p:cNvSpPr>
          <p:nvPr/>
        </p:nvSpPr>
        <p:spPr bwMode="auto">
          <a:xfrm>
            <a:off x="8716963" y="2230438"/>
            <a:ext cx="173037" cy="2743200"/>
          </a:xfrm>
          <a:custGeom>
            <a:avLst/>
            <a:gdLst/>
            <a:ahLst/>
            <a:cxnLst>
              <a:cxn ang="0">
                <a:pos x="96" y="0"/>
              </a:cxn>
              <a:cxn ang="0">
                <a:pos x="96" y="0"/>
              </a:cxn>
              <a:cxn ang="0">
                <a:pos x="0" y="96"/>
              </a:cxn>
              <a:cxn ang="0">
                <a:pos x="0" y="1536"/>
              </a:cxn>
              <a:cxn ang="0">
                <a:pos x="96" y="1440"/>
              </a:cxn>
              <a:cxn ang="0">
                <a:pos x="96" y="0"/>
              </a:cxn>
            </a:cxnLst>
            <a:rect l="0" t="0" r="r" b="b"/>
            <a:pathLst>
              <a:path w="97" h="1537">
                <a:moveTo>
                  <a:pt x="96" y="0"/>
                </a:moveTo>
                <a:lnTo>
                  <a:pt x="96" y="0"/>
                </a:lnTo>
                <a:lnTo>
                  <a:pt x="0" y="96"/>
                </a:lnTo>
                <a:lnTo>
                  <a:pt x="0" y="1536"/>
                </a:lnTo>
                <a:lnTo>
                  <a:pt x="96" y="1440"/>
                </a:lnTo>
                <a:lnTo>
                  <a:pt x="96" y="0"/>
                </a:lnTo>
              </a:path>
            </a:pathLst>
          </a:custGeom>
          <a:solidFill>
            <a:srgbClr val="FFDA74"/>
          </a:solidFill>
          <a:ln w="12700" cap="rnd" cmpd="sng">
            <a:solidFill>
              <a:schemeClr val="tx1"/>
            </a:solidFill>
            <a:prstDash val="solid"/>
            <a:round/>
            <a:headEnd/>
            <a:tailEnd/>
          </a:ln>
          <a:effectLst/>
        </p:spPr>
        <p:txBody>
          <a:bodyPr lIns="0" tIns="0" rIns="0" bIns="0" anchor="ctr">
            <a:spAutoFit/>
          </a:bodyPr>
          <a:lstStyle/>
          <a:p>
            <a:endParaRPr lang="zh-CN" altLang="en-US"/>
          </a:p>
        </p:txBody>
      </p:sp>
      <p:sp>
        <p:nvSpPr>
          <p:cNvPr id="71684" name="Rectangle 4"/>
          <p:cNvSpPr>
            <a:spLocks noChangeArrowheads="1"/>
          </p:cNvSpPr>
          <p:nvPr/>
        </p:nvSpPr>
        <p:spPr bwMode="auto">
          <a:xfrm>
            <a:off x="263525" y="2408238"/>
            <a:ext cx="8445500" cy="2557462"/>
          </a:xfrm>
          <a:prstGeom prst="rect">
            <a:avLst/>
          </a:prstGeom>
          <a:solidFill>
            <a:srgbClr val="FFEFC2"/>
          </a:solidFill>
          <a:ln w="12700">
            <a:solidFill>
              <a:srgbClr val="000000"/>
            </a:solidFill>
            <a:miter lim="800000"/>
            <a:headEnd/>
            <a:tailEnd/>
          </a:ln>
          <a:effectLst/>
        </p:spPr>
        <p:txBody>
          <a:bodyPr lIns="0" tIns="0" rIns="0" bIns="0" anchor="ctr">
            <a:spAutoFit/>
          </a:bodyPr>
          <a:lstStyle/>
          <a:p>
            <a:endParaRPr lang="zh-CN" altLang="en-US"/>
          </a:p>
        </p:txBody>
      </p:sp>
      <p:sp>
        <p:nvSpPr>
          <p:cNvPr id="71685" name="Rectangle 5"/>
          <p:cNvSpPr>
            <a:spLocks noChangeArrowheads="1"/>
          </p:cNvSpPr>
          <p:nvPr/>
        </p:nvSpPr>
        <p:spPr bwMode="auto">
          <a:xfrm>
            <a:off x="263525" y="2408238"/>
            <a:ext cx="8445500" cy="414337"/>
          </a:xfrm>
          <a:prstGeom prst="rect">
            <a:avLst/>
          </a:prstGeom>
          <a:solidFill>
            <a:schemeClr val="folHlink"/>
          </a:solidFill>
          <a:ln w="12700">
            <a:solidFill>
              <a:srgbClr val="000000"/>
            </a:solidFill>
            <a:miter lim="800000"/>
            <a:headEnd/>
            <a:tailEnd/>
          </a:ln>
          <a:effectLst/>
        </p:spPr>
        <p:txBody>
          <a:bodyPr lIns="0" tIns="0" rIns="0" bIns="0" anchor="ctr">
            <a:spAutoFit/>
          </a:bodyPr>
          <a:lstStyle/>
          <a:p>
            <a:endParaRPr lang="zh-CN" altLang="en-US"/>
          </a:p>
        </p:txBody>
      </p:sp>
      <p:sp>
        <p:nvSpPr>
          <p:cNvPr id="71686" name="Freeform 6"/>
          <p:cNvSpPr>
            <a:spLocks/>
          </p:cNvSpPr>
          <p:nvPr/>
        </p:nvSpPr>
        <p:spPr bwMode="auto">
          <a:xfrm>
            <a:off x="255588" y="2230438"/>
            <a:ext cx="8634412" cy="173037"/>
          </a:xfrm>
          <a:custGeom>
            <a:avLst/>
            <a:gdLst/>
            <a:ahLst/>
            <a:cxnLst>
              <a:cxn ang="0">
                <a:pos x="0" y="96"/>
              </a:cxn>
              <a:cxn ang="0">
                <a:pos x="96" y="0"/>
              </a:cxn>
              <a:cxn ang="0">
                <a:pos x="4834" y="0"/>
              </a:cxn>
              <a:cxn ang="0">
                <a:pos x="4738" y="96"/>
              </a:cxn>
              <a:cxn ang="0">
                <a:pos x="0" y="96"/>
              </a:cxn>
            </a:cxnLst>
            <a:rect l="0" t="0" r="r" b="b"/>
            <a:pathLst>
              <a:path w="4835" h="97">
                <a:moveTo>
                  <a:pt x="0" y="96"/>
                </a:moveTo>
                <a:lnTo>
                  <a:pt x="96" y="0"/>
                </a:lnTo>
                <a:lnTo>
                  <a:pt x="4834" y="0"/>
                </a:lnTo>
                <a:lnTo>
                  <a:pt x="4738" y="96"/>
                </a:lnTo>
                <a:lnTo>
                  <a:pt x="0" y="96"/>
                </a:lnTo>
              </a:path>
            </a:pathLst>
          </a:custGeom>
          <a:solidFill>
            <a:srgbClr val="FFDA74"/>
          </a:solidFill>
          <a:ln w="12700" cap="rnd" cmpd="sng">
            <a:solidFill>
              <a:schemeClr val="tx1"/>
            </a:solidFill>
            <a:prstDash val="solid"/>
            <a:round/>
            <a:headEnd/>
            <a:tailEnd/>
          </a:ln>
          <a:effectLst/>
        </p:spPr>
        <p:txBody>
          <a:bodyPr lIns="0" tIns="0" rIns="0" bIns="0" anchor="ctr">
            <a:spAutoFit/>
          </a:bodyPr>
          <a:lstStyle/>
          <a:p>
            <a:endParaRPr lang="zh-CN" altLang="en-US"/>
          </a:p>
        </p:txBody>
      </p:sp>
      <p:sp>
        <p:nvSpPr>
          <p:cNvPr id="71687" name="Freeform 7"/>
          <p:cNvSpPr>
            <a:spLocks/>
          </p:cNvSpPr>
          <p:nvPr/>
        </p:nvSpPr>
        <p:spPr bwMode="auto">
          <a:xfrm>
            <a:off x="255588" y="2659063"/>
            <a:ext cx="8634412" cy="173037"/>
          </a:xfrm>
          <a:custGeom>
            <a:avLst/>
            <a:gdLst/>
            <a:ahLst/>
            <a:cxnLst>
              <a:cxn ang="0">
                <a:pos x="0" y="96"/>
              </a:cxn>
              <a:cxn ang="0">
                <a:pos x="4738" y="96"/>
              </a:cxn>
              <a:cxn ang="0">
                <a:pos x="4834" y="0"/>
              </a:cxn>
            </a:cxnLst>
            <a:rect l="0" t="0" r="r" b="b"/>
            <a:pathLst>
              <a:path w="4835" h="97">
                <a:moveTo>
                  <a:pt x="0" y="96"/>
                </a:moveTo>
                <a:lnTo>
                  <a:pt x="4738" y="96"/>
                </a:lnTo>
                <a:lnTo>
                  <a:pt x="4834" y="0"/>
                </a:lnTo>
              </a:path>
            </a:pathLst>
          </a:custGeom>
          <a:noFill/>
          <a:ln w="25400" cap="rnd" cmpd="sng">
            <a:solidFill>
              <a:schemeClr val="bg2"/>
            </a:solidFill>
            <a:prstDash val="solid"/>
            <a:round/>
            <a:headEnd type="none" w="sm" len="sm"/>
            <a:tailEnd type="none" w="sm" len="sm"/>
          </a:ln>
          <a:effectLst>
            <a:outerShdw dist="17961" dir="2700000" algn="ctr" rotWithShape="0">
              <a:schemeClr val="tx1"/>
            </a:outerShdw>
          </a:effectLst>
        </p:spPr>
        <p:txBody>
          <a:bodyPr lIns="0" tIns="0" rIns="0" bIns="0" anchor="ctr">
            <a:spAutoFit/>
          </a:bodyPr>
          <a:lstStyle/>
          <a:p>
            <a:endParaRPr lang="zh-CN" altLang="en-US"/>
          </a:p>
        </p:txBody>
      </p:sp>
      <p:sp>
        <p:nvSpPr>
          <p:cNvPr id="71688" name="Rectangle 8"/>
          <p:cNvSpPr>
            <a:spLocks noChangeArrowheads="1"/>
          </p:cNvSpPr>
          <p:nvPr/>
        </p:nvSpPr>
        <p:spPr bwMode="auto">
          <a:xfrm>
            <a:off x="7145338" y="4387850"/>
            <a:ext cx="1658937"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153.50.6.127</a:t>
            </a:r>
          </a:p>
        </p:txBody>
      </p:sp>
      <p:sp>
        <p:nvSpPr>
          <p:cNvPr id="71689" name="Rectangle 9"/>
          <p:cNvSpPr>
            <a:spLocks noChangeArrowheads="1"/>
          </p:cNvSpPr>
          <p:nvPr/>
        </p:nvSpPr>
        <p:spPr bwMode="auto">
          <a:xfrm>
            <a:off x="457200" y="2514600"/>
            <a:ext cx="12192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solidFill>
                  <a:srgbClr val="DD5907"/>
                </a:solidFill>
                <a:latin typeface="Helvetica" pitchFamily="34" charset="0"/>
              </a:rPr>
              <a:t>地址</a:t>
            </a:r>
          </a:p>
        </p:txBody>
      </p:sp>
      <p:sp>
        <p:nvSpPr>
          <p:cNvPr id="71690" name="Rectangle 10"/>
          <p:cNvSpPr>
            <a:spLocks noChangeArrowheads="1"/>
          </p:cNvSpPr>
          <p:nvPr/>
        </p:nvSpPr>
        <p:spPr bwMode="auto">
          <a:xfrm>
            <a:off x="3962400" y="2514600"/>
            <a:ext cx="12954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solidFill>
                  <a:srgbClr val="DD5907"/>
                </a:solidFill>
                <a:latin typeface="Helvetica" pitchFamily="34" charset="0"/>
              </a:rPr>
              <a:t>类别</a:t>
            </a:r>
          </a:p>
        </p:txBody>
      </p:sp>
      <p:sp>
        <p:nvSpPr>
          <p:cNvPr id="71691" name="Rectangle 11"/>
          <p:cNvSpPr>
            <a:spLocks noChangeArrowheads="1"/>
          </p:cNvSpPr>
          <p:nvPr/>
        </p:nvSpPr>
        <p:spPr bwMode="auto">
          <a:xfrm>
            <a:off x="5486400" y="2514600"/>
            <a:ext cx="957263"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solidFill>
                  <a:srgbClr val="DD5907"/>
                </a:solidFill>
                <a:latin typeface="Helvetica" pitchFamily="34" charset="0"/>
              </a:rPr>
              <a:t>子网</a:t>
            </a:r>
          </a:p>
        </p:txBody>
      </p:sp>
      <p:sp>
        <p:nvSpPr>
          <p:cNvPr id="71692" name="Rectangle 12"/>
          <p:cNvSpPr>
            <a:spLocks noChangeArrowheads="1"/>
          </p:cNvSpPr>
          <p:nvPr/>
        </p:nvSpPr>
        <p:spPr bwMode="auto">
          <a:xfrm>
            <a:off x="7162800" y="2514600"/>
            <a:ext cx="122555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solidFill>
                  <a:srgbClr val="DD5907"/>
                </a:solidFill>
                <a:latin typeface="Helvetica" pitchFamily="34" charset="0"/>
              </a:rPr>
              <a:t>广播地址</a:t>
            </a:r>
          </a:p>
        </p:txBody>
      </p:sp>
      <p:sp>
        <p:nvSpPr>
          <p:cNvPr id="71693" name="Rectangle 13"/>
          <p:cNvSpPr>
            <a:spLocks noChangeArrowheads="1"/>
          </p:cNvSpPr>
          <p:nvPr/>
        </p:nvSpPr>
        <p:spPr bwMode="auto">
          <a:xfrm>
            <a:off x="457200" y="3016250"/>
            <a:ext cx="16002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201.222.10.60 </a:t>
            </a:r>
          </a:p>
        </p:txBody>
      </p:sp>
      <p:sp>
        <p:nvSpPr>
          <p:cNvPr id="71694" name="Rectangle 14"/>
          <p:cNvSpPr>
            <a:spLocks noChangeArrowheads="1"/>
          </p:cNvSpPr>
          <p:nvPr/>
        </p:nvSpPr>
        <p:spPr bwMode="auto">
          <a:xfrm>
            <a:off x="2133600" y="3016250"/>
            <a:ext cx="20129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255.255.255.248</a:t>
            </a:r>
          </a:p>
        </p:txBody>
      </p:sp>
      <p:sp>
        <p:nvSpPr>
          <p:cNvPr id="71695" name="Rectangle 15"/>
          <p:cNvSpPr>
            <a:spLocks noChangeArrowheads="1"/>
          </p:cNvSpPr>
          <p:nvPr/>
        </p:nvSpPr>
        <p:spPr bwMode="auto">
          <a:xfrm>
            <a:off x="3962400" y="3016250"/>
            <a:ext cx="10668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solidFill>
                  <a:srgbClr val="DD5907"/>
                </a:solidFill>
                <a:latin typeface="Helvetica" pitchFamily="34" charset="0"/>
              </a:rPr>
              <a:t>C</a:t>
            </a:r>
          </a:p>
        </p:txBody>
      </p:sp>
      <p:sp>
        <p:nvSpPr>
          <p:cNvPr id="71696" name="Rectangle 16"/>
          <p:cNvSpPr>
            <a:spLocks noChangeArrowheads="1"/>
          </p:cNvSpPr>
          <p:nvPr/>
        </p:nvSpPr>
        <p:spPr bwMode="auto">
          <a:xfrm>
            <a:off x="7145338" y="3016250"/>
            <a:ext cx="1693862"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201.222.10.63</a:t>
            </a:r>
          </a:p>
        </p:txBody>
      </p:sp>
      <p:sp>
        <p:nvSpPr>
          <p:cNvPr id="71697" name="Rectangle 17"/>
          <p:cNvSpPr>
            <a:spLocks noChangeArrowheads="1"/>
          </p:cNvSpPr>
          <p:nvPr/>
        </p:nvSpPr>
        <p:spPr bwMode="auto">
          <a:xfrm>
            <a:off x="5251450" y="3016250"/>
            <a:ext cx="16827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201.222.10.56</a:t>
            </a:r>
          </a:p>
        </p:txBody>
      </p:sp>
      <p:sp>
        <p:nvSpPr>
          <p:cNvPr id="71698" name="Rectangle 18"/>
          <p:cNvSpPr>
            <a:spLocks noChangeArrowheads="1"/>
          </p:cNvSpPr>
          <p:nvPr/>
        </p:nvSpPr>
        <p:spPr bwMode="auto">
          <a:xfrm>
            <a:off x="2287588" y="2514600"/>
            <a:ext cx="1446212"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zh-CN" altLang="en-US" b="1">
                <a:solidFill>
                  <a:srgbClr val="DD5907"/>
                </a:solidFill>
                <a:latin typeface="Helvetica" pitchFamily="34" charset="0"/>
              </a:rPr>
              <a:t>子网掩码</a:t>
            </a:r>
          </a:p>
        </p:txBody>
      </p:sp>
      <p:sp>
        <p:nvSpPr>
          <p:cNvPr id="71699" name="Rectangle 19"/>
          <p:cNvSpPr>
            <a:spLocks noChangeArrowheads="1"/>
          </p:cNvSpPr>
          <p:nvPr/>
        </p:nvSpPr>
        <p:spPr bwMode="auto">
          <a:xfrm>
            <a:off x="457200" y="3429000"/>
            <a:ext cx="16002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15.16.193.6 </a:t>
            </a:r>
          </a:p>
        </p:txBody>
      </p:sp>
      <p:sp>
        <p:nvSpPr>
          <p:cNvPr id="71700" name="Rectangle 20"/>
          <p:cNvSpPr>
            <a:spLocks noChangeArrowheads="1"/>
          </p:cNvSpPr>
          <p:nvPr/>
        </p:nvSpPr>
        <p:spPr bwMode="auto">
          <a:xfrm>
            <a:off x="2133600" y="3429000"/>
            <a:ext cx="19367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255.255.248.0</a:t>
            </a:r>
          </a:p>
        </p:txBody>
      </p:sp>
      <p:sp>
        <p:nvSpPr>
          <p:cNvPr id="71701" name="Rectangle 21"/>
          <p:cNvSpPr>
            <a:spLocks noChangeArrowheads="1"/>
          </p:cNvSpPr>
          <p:nvPr/>
        </p:nvSpPr>
        <p:spPr bwMode="auto">
          <a:xfrm>
            <a:off x="4114800" y="3429000"/>
            <a:ext cx="7620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solidFill>
                  <a:srgbClr val="DD5907"/>
                </a:solidFill>
                <a:latin typeface="Helvetica" pitchFamily="34" charset="0"/>
              </a:rPr>
              <a:t>A</a:t>
            </a:r>
          </a:p>
        </p:txBody>
      </p:sp>
      <p:sp>
        <p:nvSpPr>
          <p:cNvPr id="71702" name="Rectangle 22"/>
          <p:cNvSpPr>
            <a:spLocks noChangeArrowheads="1"/>
          </p:cNvSpPr>
          <p:nvPr/>
        </p:nvSpPr>
        <p:spPr bwMode="auto">
          <a:xfrm>
            <a:off x="7145338" y="3429000"/>
            <a:ext cx="1693862"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15.16.199.255</a:t>
            </a:r>
          </a:p>
        </p:txBody>
      </p:sp>
      <p:sp>
        <p:nvSpPr>
          <p:cNvPr id="71703" name="Rectangle 23"/>
          <p:cNvSpPr>
            <a:spLocks noChangeArrowheads="1"/>
          </p:cNvSpPr>
          <p:nvPr/>
        </p:nvSpPr>
        <p:spPr bwMode="auto">
          <a:xfrm>
            <a:off x="5251450" y="3429000"/>
            <a:ext cx="13017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15.16.192.0</a:t>
            </a:r>
          </a:p>
        </p:txBody>
      </p:sp>
      <p:sp>
        <p:nvSpPr>
          <p:cNvPr id="71704" name="Rectangle 24"/>
          <p:cNvSpPr>
            <a:spLocks noChangeArrowheads="1"/>
          </p:cNvSpPr>
          <p:nvPr/>
        </p:nvSpPr>
        <p:spPr bwMode="auto">
          <a:xfrm>
            <a:off x="457200" y="3886200"/>
            <a:ext cx="15240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128.16.32.13 </a:t>
            </a:r>
          </a:p>
        </p:txBody>
      </p:sp>
      <p:sp>
        <p:nvSpPr>
          <p:cNvPr id="71705" name="Rectangle 25"/>
          <p:cNvSpPr>
            <a:spLocks noChangeArrowheads="1"/>
          </p:cNvSpPr>
          <p:nvPr/>
        </p:nvSpPr>
        <p:spPr bwMode="auto">
          <a:xfrm>
            <a:off x="2133600" y="3886200"/>
            <a:ext cx="17843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255.255.255.252</a:t>
            </a:r>
          </a:p>
        </p:txBody>
      </p:sp>
      <p:sp>
        <p:nvSpPr>
          <p:cNvPr id="71706" name="Rectangle 26"/>
          <p:cNvSpPr>
            <a:spLocks noChangeArrowheads="1"/>
          </p:cNvSpPr>
          <p:nvPr/>
        </p:nvSpPr>
        <p:spPr bwMode="auto">
          <a:xfrm>
            <a:off x="4152900" y="3886200"/>
            <a:ext cx="6858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solidFill>
                  <a:srgbClr val="DD5907"/>
                </a:solidFill>
                <a:latin typeface="Helvetica" pitchFamily="34" charset="0"/>
              </a:rPr>
              <a:t>B</a:t>
            </a:r>
          </a:p>
        </p:txBody>
      </p:sp>
      <p:sp>
        <p:nvSpPr>
          <p:cNvPr id="71707" name="Rectangle 27"/>
          <p:cNvSpPr>
            <a:spLocks noChangeArrowheads="1"/>
          </p:cNvSpPr>
          <p:nvPr/>
        </p:nvSpPr>
        <p:spPr bwMode="auto">
          <a:xfrm>
            <a:off x="7145338" y="3886200"/>
            <a:ext cx="1465262"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128.16.32.15</a:t>
            </a:r>
          </a:p>
        </p:txBody>
      </p:sp>
      <p:sp>
        <p:nvSpPr>
          <p:cNvPr id="71708" name="Rectangle 28"/>
          <p:cNvSpPr>
            <a:spLocks noChangeArrowheads="1"/>
          </p:cNvSpPr>
          <p:nvPr/>
        </p:nvSpPr>
        <p:spPr bwMode="auto">
          <a:xfrm>
            <a:off x="5251450" y="3886200"/>
            <a:ext cx="17589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128.16.32.12</a:t>
            </a:r>
          </a:p>
        </p:txBody>
      </p:sp>
      <p:sp>
        <p:nvSpPr>
          <p:cNvPr id="71709" name="Rectangle 29"/>
          <p:cNvSpPr>
            <a:spLocks noChangeArrowheads="1"/>
          </p:cNvSpPr>
          <p:nvPr/>
        </p:nvSpPr>
        <p:spPr bwMode="auto">
          <a:xfrm>
            <a:off x="457200" y="4387850"/>
            <a:ext cx="137160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153.50.6.27 </a:t>
            </a:r>
          </a:p>
        </p:txBody>
      </p:sp>
      <p:sp>
        <p:nvSpPr>
          <p:cNvPr id="71710" name="Rectangle 30"/>
          <p:cNvSpPr>
            <a:spLocks noChangeArrowheads="1"/>
          </p:cNvSpPr>
          <p:nvPr/>
        </p:nvSpPr>
        <p:spPr bwMode="auto">
          <a:xfrm>
            <a:off x="2133600" y="4387850"/>
            <a:ext cx="18605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255.255.255.128</a:t>
            </a:r>
          </a:p>
        </p:txBody>
      </p:sp>
      <p:sp>
        <p:nvSpPr>
          <p:cNvPr id="71711" name="Rectangle 31"/>
          <p:cNvSpPr>
            <a:spLocks noChangeArrowheads="1"/>
          </p:cNvSpPr>
          <p:nvPr/>
        </p:nvSpPr>
        <p:spPr bwMode="auto">
          <a:xfrm>
            <a:off x="4000500" y="4387850"/>
            <a:ext cx="990600" cy="260350"/>
          </a:xfrm>
          <a:prstGeom prst="rect">
            <a:avLst/>
          </a:prstGeom>
          <a:noFill/>
          <a:ln w="9525">
            <a:noFill/>
            <a:miter lim="800000"/>
            <a:headEnd/>
            <a:tailEnd/>
          </a:ln>
          <a:effectLst/>
        </p:spPr>
        <p:txBody>
          <a:bodyPr lIns="0" tIns="0" rIns="0" bIns="0" anchor="ctr">
            <a:spAutoFit/>
          </a:bodyPr>
          <a:lstStyle/>
          <a:p>
            <a:pPr algn="ctr" defTabSz="1028700" eaLnBrk="0" hangingPunct="0">
              <a:lnSpc>
                <a:spcPct val="95000"/>
              </a:lnSpc>
              <a:spcBef>
                <a:spcPct val="50000"/>
              </a:spcBef>
            </a:pPr>
            <a:r>
              <a:rPr lang="en-US" altLang="zh-CN" b="1">
                <a:solidFill>
                  <a:srgbClr val="DD5907"/>
                </a:solidFill>
                <a:latin typeface="Helvetica" pitchFamily="34" charset="0"/>
              </a:rPr>
              <a:t>B</a:t>
            </a:r>
          </a:p>
        </p:txBody>
      </p:sp>
      <p:sp>
        <p:nvSpPr>
          <p:cNvPr id="71712" name="Rectangle 32"/>
          <p:cNvSpPr>
            <a:spLocks noChangeArrowheads="1"/>
          </p:cNvSpPr>
          <p:nvPr/>
        </p:nvSpPr>
        <p:spPr bwMode="auto">
          <a:xfrm>
            <a:off x="5251450" y="4387850"/>
            <a:ext cx="1225550" cy="260350"/>
          </a:xfrm>
          <a:prstGeom prst="rect">
            <a:avLst/>
          </a:prstGeom>
          <a:noFill/>
          <a:ln w="9525">
            <a:noFill/>
            <a:miter lim="800000"/>
            <a:headEnd/>
            <a:tailEnd/>
          </a:ln>
          <a:effectLst/>
        </p:spPr>
        <p:txBody>
          <a:bodyPr lIns="0" tIns="0" rIns="0" bIns="0" anchor="ctr">
            <a:spAutoFit/>
          </a:bodyPr>
          <a:lstStyle/>
          <a:p>
            <a:pPr defTabSz="1028700" eaLnBrk="0" hangingPunct="0">
              <a:lnSpc>
                <a:spcPct val="95000"/>
              </a:lnSpc>
              <a:spcBef>
                <a:spcPct val="50000"/>
              </a:spcBef>
            </a:pPr>
            <a:r>
              <a:rPr lang="en-US" altLang="zh-CN" b="1">
                <a:solidFill>
                  <a:srgbClr val="DD5907"/>
                </a:solidFill>
                <a:latin typeface="Helvetica" pitchFamily="34" charset="0"/>
              </a:rPr>
              <a:t>153.50.6.0</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关于超网</a:t>
            </a:r>
          </a:p>
        </p:txBody>
      </p:sp>
      <p:sp>
        <p:nvSpPr>
          <p:cNvPr id="73731" name="Rectangle 3"/>
          <p:cNvSpPr>
            <a:spLocks noGrp="1" noChangeArrowheads="1"/>
          </p:cNvSpPr>
          <p:nvPr>
            <p:ph type="body" idx="1"/>
          </p:nvPr>
        </p:nvSpPr>
        <p:spPr/>
        <p:txBody>
          <a:bodyPr/>
          <a:lstStyle/>
          <a:p>
            <a:r>
              <a:rPr lang="zh-CN" altLang="en-US" sz="2800"/>
              <a:t>超网</a:t>
            </a:r>
            <a:r>
              <a:rPr lang="en-US" altLang="zh-CN" sz="2800"/>
              <a:t>(supernetting)</a:t>
            </a:r>
            <a:r>
              <a:rPr lang="zh-CN" altLang="en-US" sz="2800"/>
              <a:t>是与子网类似的概念</a:t>
            </a:r>
            <a:r>
              <a:rPr lang="en-US" altLang="zh-CN" sz="2800"/>
              <a:t>--IP</a:t>
            </a:r>
            <a:r>
              <a:rPr lang="zh-CN" altLang="en-US" sz="2800"/>
              <a:t>地址根据子网掩码被分为独立的网络地址和主机地址。但是，与子网把大网络分成若干小网络相反，它是把一些小网络组合成一个大网络</a:t>
            </a:r>
            <a:r>
              <a:rPr lang="en-US" altLang="zh-CN" sz="2800"/>
              <a:t>--</a:t>
            </a:r>
            <a:r>
              <a:rPr lang="zh-CN" altLang="en-US" sz="2800"/>
              <a:t>超网。</a:t>
            </a:r>
          </a:p>
          <a:p>
            <a:r>
              <a:rPr lang="zh-CN" altLang="en-US" sz="2800"/>
              <a:t>在做</a:t>
            </a:r>
            <a:r>
              <a:rPr lang="en-US" altLang="zh-CN" sz="2800"/>
              <a:t>ACL</a:t>
            </a:r>
            <a:r>
              <a:rPr lang="zh-CN" altLang="en-US" sz="2800"/>
              <a:t>时，为了节省设备开支（即用尽量少的</a:t>
            </a:r>
            <a:r>
              <a:rPr lang="en-US" altLang="zh-CN" sz="2800"/>
              <a:t>ACL</a:t>
            </a:r>
            <a:r>
              <a:rPr lang="zh-CN" altLang="en-US" sz="2800"/>
              <a:t>条目）会用到超网技术。因此涉及到超网的计算和划分。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超网计算举例</a:t>
            </a:r>
          </a:p>
        </p:txBody>
      </p:sp>
      <p:sp>
        <p:nvSpPr>
          <p:cNvPr id="74755" name="Rectangle 3"/>
          <p:cNvSpPr>
            <a:spLocks noGrp="1" noChangeArrowheads="1"/>
          </p:cNvSpPr>
          <p:nvPr>
            <p:ph type="body" idx="1"/>
          </p:nvPr>
        </p:nvSpPr>
        <p:spPr>
          <a:xfrm>
            <a:off x="1635125" y="2395538"/>
            <a:ext cx="6800850" cy="3732212"/>
          </a:xfrm>
        </p:spPr>
        <p:txBody>
          <a:bodyPr/>
          <a:lstStyle/>
          <a:p>
            <a:r>
              <a:rPr lang="zh-CN" altLang="en-US"/>
              <a:t>假设现在有</a:t>
            </a:r>
            <a:r>
              <a:rPr lang="en-US" altLang="zh-CN"/>
              <a:t>16</a:t>
            </a:r>
            <a:r>
              <a:rPr lang="zh-CN" altLang="en-US"/>
              <a:t>个</a:t>
            </a:r>
            <a:r>
              <a:rPr lang="en-US" altLang="zh-CN"/>
              <a:t>C</a:t>
            </a:r>
            <a:r>
              <a:rPr lang="zh-CN" altLang="en-US"/>
              <a:t>类网络，从</a:t>
            </a:r>
            <a:r>
              <a:rPr lang="en-US" altLang="zh-CN"/>
              <a:t>201.66.32.0</a:t>
            </a:r>
            <a:r>
              <a:rPr lang="zh-CN" altLang="en-US"/>
              <a:t>到</a:t>
            </a:r>
            <a:r>
              <a:rPr lang="en-US" altLang="zh-CN"/>
              <a:t>201.66.47.0</a:t>
            </a:r>
            <a:r>
              <a:rPr lang="zh-CN" altLang="en-US"/>
              <a:t>，它们可以用子网掩码</a:t>
            </a:r>
            <a:r>
              <a:rPr lang="en-US" altLang="zh-CN"/>
              <a:t>255.255.240.0</a:t>
            </a:r>
            <a:r>
              <a:rPr lang="zh-CN" altLang="en-US"/>
              <a:t>统一表示为网络</a:t>
            </a:r>
            <a:r>
              <a:rPr lang="en-US" altLang="zh-CN"/>
              <a:t>201.66.32.0</a:t>
            </a:r>
            <a:r>
              <a:rPr lang="zh-CN" altLang="en-US"/>
              <a:t>。</a:t>
            </a:r>
          </a:p>
          <a:p>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计算方法</a:t>
            </a:r>
          </a:p>
        </p:txBody>
      </p:sp>
      <p:sp>
        <p:nvSpPr>
          <p:cNvPr id="75779" name="Rectangle 3"/>
          <p:cNvSpPr>
            <a:spLocks noGrp="1" noChangeArrowheads="1"/>
          </p:cNvSpPr>
          <p:nvPr>
            <p:ph type="body" idx="1"/>
          </p:nvPr>
        </p:nvSpPr>
        <p:spPr/>
        <p:txBody>
          <a:bodyPr/>
          <a:lstStyle/>
          <a:p>
            <a:r>
              <a:rPr lang="zh-CN" altLang="en-US"/>
              <a:t>将</a:t>
            </a:r>
            <a:r>
              <a:rPr lang="en-US" altLang="zh-CN"/>
              <a:t>32</a:t>
            </a:r>
            <a:r>
              <a:rPr lang="zh-CN" altLang="en-US"/>
              <a:t>划成二进制  </a:t>
            </a:r>
            <a:r>
              <a:rPr lang="en-US" altLang="zh-CN"/>
              <a:t>00100000</a:t>
            </a:r>
          </a:p>
          <a:p>
            <a:r>
              <a:rPr lang="zh-CN" altLang="en-US"/>
              <a:t>将</a:t>
            </a:r>
            <a:r>
              <a:rPr lang="en-US" altLang="zh-CN"/>
              <a:t>47</a:t>
            </a:r>
            <a:r>
              <a:rPr lang="zh-CN" altLang="en-US"/>
              <a:t>划成二进制  </a:t>
            </a:r>
            <a:r>
              <a:rPr lang="en-US" altLang="zh-CN"/>
              <a:t>00101111</a:t>
            </a:r>
          </a:p>
          <a:p>
            <a:r>
              <a:rPr lang="zh-CN" altLang="en-US"/>
              <a:t>新的掩码是：从左往右看，没有变化的写成</a:t>
            </a:r>
            <a:r>
              <a:rPr lang="en-US" altLang="zh-CN"/>
              <a:t>1</a:t>
            </a:r>
            <a:r>
              <a:rPr lang="zh-CN" altLang="en-US"/>
              <a:t>，从有变化的开始写成</a:t>
            </a:r>
            <a:r>
              <a:rPr lang="en-US" altLang="zh-CN"/>
              <a:t>0.</a:t>
            </a:r>
          </a:p>
          <a:p>
            <a:r>
              <a:rPr lang="zh-CN" altLang="en-US">
                <a:solidFill>
                  <a:schemeClr val="hlink"/>
                </a:solidFill>
              </a:rPr>
              <a:t>即</a:t>
            </a:r>
            <a:r>
              <a:rPr lang="en-US" altLang="zh-CN">
                <a:solidFill>
                  <a:schemeClr val="hlink"/>
                </a:solidFill>
              </a:rPr>
              <a:t>11110000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2"/>
          </p:nvPr>
        </p:nvSpPr>
        <p:spPr>
          <a:xfrm>
            <a:off x="1298575" y="2503488"/>
            <a:ext cx="5018088" cy="3595687"/>
          </a:xfrm>
          <a:noFill/>
          <a:ln/>
        </p:spPr>
        <p:txBody>
          <a:bodyPr lIns="82153" tIns="41076" rIns="82153" bIns="41076"/>
          <a:lstStyle/>
          <a:p>
            <a:pPr>
              <a:spcBef>
                <a:spcPct val="60000"/>
              </a:spcBef>
            </a:pPr>
            <a:r>
              <a:rPr lang="en-US" altLang="zh-CN" sz="3100"/>
              <a:t>Class A:  </a:t>
            </a:r>
          </a:p>
          <a:p>
            <a:pPr>
              <a:spcBef>
                <a:spcPct val="60000"/>
              </a:spcBef>
            </a:pPr>
            <a:r>
              <a:rPr lang="en-US" altLang="zh-CN" sz="3100"/>
              <a:t>Class B:  </a:t>
            </a:r>
          </a:p>
          <a:p>
            <a:pPr>
              <a:spcBef>
                <a:spcPct val="60000"/>
              </a:spcBef>
            </a:pPr>
            <a:r>
              <a:rPr lang="en-US" altLang="zh-CN" sz="3100"/>
              <a:t>Class C:   </a:t>
            </a:r>
          </a:p>
          <a:p>
            <a:pPr>
              <a:spcBef>
                <a:spcPct val="60000"/>
              </a:spcBef>
            </a:pPr>
            <a:r>
              <a:rPr lang="en-US" altLang="zh-CN" sz="3100"/>
              <a:t>Class D:  	</a:t>
            </a:r>
            <a:r>
              <a:rPr lang="zh-CN" altLang="en-US" sz="3100"/>
              <a:t>多址地址    </a:t>
            </a:r>
          </a:p>
          <a:p>
            <a:pPr>
              <a:spcBef>
                <a:spcPct val="60000"/>
              </a:spcBef>
            </a:pPr>
            <a:r>
              <a:rPr lang="en-US" altLang="zh-CN" sz="3100"/>
              <a:t>Class E:       </a:t>
            </a:r>
            <a:r>
              <a:rPr lang="zh-CN" altLang="en-US" sz="3100"/>
              <a:t>科研用</a:t>
            </a:r>
          </a:p>
        </p:txBody>
      </p:sp>
      <p:sp>
        <p:nvSpPr>
          <p:cNvPr id="10243" name="Rectangle 3"/>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en-US" altLang="zh-CN">
                <a:solidFill>
                  <a:schemeClr val="hlink"/>
                </a:solidFill>
              </a:rPr>
              <a:t>IP </a:t>
            </a:r>
            <a:r>
              <a:rPr lang="zh-CN" altLang="en-US">
                <a:solidFill>
                  <a:schemeClr val="hlink"/>
                </a:solidFill>
              </a:rPr>
              <a:t>地址分类</a:t>
            </a:r>
          </a:p>
        </p:txBody>
      </p:sp>
      <p:grpSp>
        <p:nvGrpSpPr>
          <p:cNvPr id="10244" name="Group 4"/>
          <p:cNvGrpSpPr>
            <a:grpSpLocks/>
          </p:cNvGrpSpPr>
          <p:nvPr/>
        </p:nvGrpSpPr>
        <p:grpSpPr bwMode="auto">
          <a:xfrm>
            <a:off x="3419475" y="2492375"/>
            <a:ext cx="4786313" cy="500063"/>
            <a:chOff x="1604" y="820"/>
            <a:chExt cx="2680" cy="280"/>
          </a:xfrm>
        </p:grpSpPr>
        <p:sp>
          <p:nvSpPr>
            <p:cNvPr id="10245" name="Rectangle 5"/>
            <p:cNvSpPr>
              <a:spLocks noChangeArrowheads="1"/>
            </p:cNvSpPr>
            <p:nvPr/>
          </p:nvSpPr>
          <p:spPr bwMode="auto">
            <a:xfrm>
              <a:off x="1604"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0246" name="Rectangle 6"/>
            <p:cNvSpPr>
              <a:spLocks noChangeArrowheads="1"/>
            </p:cNvSpPr>
            <p:nvPr/>
          </p:nvSpPr>
          <p:spPr bwMode="auto">
            <a:xfrm>
              <a:off x="2276"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0247" name="Rectangle 7"/>
            <p:cNvSpPr>
              <a:spLocks noChangeArrowheads="1"/>
            </p:cNvSpPr>
            <p:nvPr/>
          </p:nvSpPr>
          <p:spPr bwMode="auto">
            <a:xfrm>
              <a:off x="2948"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0248" name="Rectangle 8"/>
            <p:cNvSpPr>
              <a:spLocks noChangeArrowheads="1"/>
            </p:cNvSpPr>
            <p:nvPr/>
          </p:nvSpPr>
          <p:spPr bwMode="auto">
            <a:xfrm>
              <a:off x="3620" y="820"/>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grpSp>
      <p:grpSp>
        <p:nvGrpSpPr>
          <p:cNvPr id="10249" name="Group 9"/>
          <p:cNvGrpSpPr>
            <a:grpSpLocks/>
          </p:cNvGrpSpPr>
          <p:nvPr/>
        </p:nvGrpSpPr>
        <p:grpSpPr bwMode="auto">
          <a:xfrm>
            <a:off x="3419475" y="3284538"/>
            <a:ext cx="4786313" cy="500062"/>
            <a:chOff x="1604" y="1232"/>
            <a:chExt cx="2680" cy="280"/>
          </a:xfrm>
        </p:grpSpPr>
        <p:sp>
          <p:nvSpPr>
            <p:cNvPr id="10250" name="Rectangle 10"/>
            <p:cNvSpPr>
              <a:spLocks noChangeArrowheads="1"/>
            </p:cNvSpPr>
            <p:nvPr/>
          </p:nvSpPr>
          <p:spPr bwMode="auto">
            <a:xfrm>
              <a:off x="1604"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0251" name="Rectangle 11"/>
            <p:cNvSpPr>
              <a:spLocks noChangeArrowheads="1"/>
            </p:cNvSpPr>
            <p:nvPr/>
          </p:nvSpPr>
          <p:spPr bwMode="auto">
            <a:xfrm>
              <a:off x="2276"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p>
          </p:txBody>
        </p:sp>
        <p:sp>
          <p:nvSpPr>
            <p:cNvPr id="10252" name="Rectangle 12"/>
            <p:cNvSpPr>
              <a:spLocks noChangeArrowheads="1"/>
            </p:cNvSpPr>
            <p:nvPr/>
          </p:nvSpPr>
          <p:spPr bwMode="auto">
            <a:xfrm>
              <a:off x="2948"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0253" name="Rectangle 13"/>
            <p:cNvSpPr>
              <a:spLocks noChangeArrowheads="1"/>
            </p:cNvSpPr>
            <p:nvPr/>
          </p:nvSpPr>
          <p:spPr bwMode="auto">
            <a:xfrm>
              <a:off x="3620" y="1232"/>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grpSp>
      <p:grpSp>
        <p:nvGrpSpPr>
          <p:cNvPr id="10254" name="Group 14"/>
          <p:cNvGrpSpPr>
            <a:grpSpLocks/>
          </p:cNvGrpSpPr>
          <p:nvPr/>
        </p:nvGrpSpPr>
        <p:grpSpPr bwMode="auto">
          <a:xfrm>
            <a:off x="3419475" y="4005263"/>
            <a:ext cx="4786313" cy="500062"/>
            <a:chOff x="1604" y="1636"/>
            <a:chExt cx="2680" cy="280"/>
          </a:xfrm>
        </p:grpSpPr>
        <p:sp>
          <p:nvSpPr>
            <p:cNvPr id="10255" name="Rectangle 15"/>
            <p:cNvSpPr>
              <a:spLocks noChangeArrowheads="1"/>
            </p:cNvSpPr>
            <p:nvPr/>
          </p:nvSpPr>
          <p:spPr bwMode="auto">
            <a:xfrm>
              <a:off x="1604"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0256" name="Rectangle 16"/>
            <p:cNvSpPr>
              <a:spLocks noChangeArrowheads="1"/>
            </p:cNvSpPr>
            <p:nvPr/>
          </p:nvSpPr>
          <p:spPr bwMode="auto">
            <a:xfrm>
              <a:off x="2276"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0257" name="Rectangle 17"/>
            <p:cNvSpPr>
              <a:spLocks noChangeArrowheads="1"/>
            </p:cNvSpPr>
            <p:nvPr/>
          </p:nvSpPr>
          <p:spPr bwMode="auto">
            <a:xfrm>
              <a:off x="2948"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0258" name="Rectangle 18"/>
            <p:cNvSpPr>
              <a:spLocks noChangeArrowheads="1"/>
            </p:cNvSpPr>
            <p:nvPr/>
          </p:nvSpPr>
          <p:spPr bwMode="auto">
            <a:xfrm>
              <a:off x="3620" y="1636"/>
              <a:ext cx="664" cy="28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grpSp>
      <p:sp>
        <p:nvSpPr>
          <p:cNvPr id="10259" name="Rectangle 19"/>
          <p:cNvSpPr>
            <a:spLocks noChangeArrowheads="1"/>
          </p:cNvSpPr>
          <p:nvPr/>
        </p:nvSpPr>
        <p:spPr bwMode="auto">
          <a:xfrm>
            <a:off x="3505200" y="1795463"/>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 bits</a:t>
            </a:r>
          </a:p>
        </p:txBody>
      </p:sp>
      <p:sp>
        <p:nvSpPr>
          <p:cNvPr id="10260" name="Rectangle 20"/>
          <p:cNvSpPr>
            <a:spLocks noChangeArrowheads="1"/>
          </p:cNvSpPr>
          <p:nvPr/>
        </p:nvSpPr>
        <p:spPr bwMode="auto">
          <a:xfrm>
            <a:off x="4638675" y="1766888"/>
            <a:ext cx="314325" cy="442912"/>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 bits</a:t>
            </a:r>
          </a:p>
        </p:txBody>
      </p:sp>
      <p:sp>
        <p:nvSpPr>
          <p:cNvPr id="10261" name="Rectangle 21"/>
          <p:cNvSpPr>
            <a:spLocks noChangeArrowheads="1"/>
          </p:cNvSpPr>
          <p:nvPr/>
        </p:nvSpPr>
        <p:spPr bwMode="auto">
          <a:xfrm>
            <a:off x="5892800" y="1752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 bits</a:t>
            </a:r>
          </a:p>
        </p:txBody>
      </p:sp>
      <p:sp>
        <p:nvSpPr>
          <p:cNvPr id="10262" name="Rectangle 22"/>
          <p:cNvSpPr>
            <a:spLocks noChangeArrowheads="1"/>
          </p:cNvSpPr>
          <p:nvPr/>
        </p:nvSpPr>
        <p:spPr bwMode="auto">
          <a:xfrm>
            <a:off x="7077075" y="1752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 bits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关于可变长子网掩码</a:t>
            </a:r>
          </a:p>
        </p:txBody>
      </p:sp>
      <p:sp>
        <p:nvSpPr>
          <p:cNvPr id="76803" name="Rectangle 3"/>
          <p:cNvSpPr>
            <a:spLocks noGrp="1" noChangeArrowheads="1"/>
          </p:cNvSpPr>
          <p:nvPr>
            <p:ph type="body" idx="1"/>
          </p:nvPr>
        </p:nvSpPr>
        <p:spPr>
          <a:xfrm>
            <a:off x="1397000" y="2305050"/>
            <a:ext cx="7340600" cy="3740150"/>
          </a:xfrm>
        </p:spPr>
        <p:txBody>
          <a:bodyPr/>
          <a:lstStyle/>
          <a:p>
            <a:r>
              <a:rPr lang="zh-CN" altLang="en-US"/>
              <a:t>可</a:t>
            </a:r>
            <a:r>
              <a:rPr lang="zh-CN" altLang="en-US" sz="2800"/>
              <a:t>变长子网掩码是</a:t>
            </a:r>
            <a:r>
              <a:rPr lang="zh-CN" altLang="en-US" sz="2800">
                <a:solidFill>
                  <a:schemeClr val="hlink"/>
                </a:solidFill>
              </a:rPr>
              <a:t>为了解决在一个网络系统中使用多种层次的子网化</a:t>
            </a:r>
            <a:r>
              <a:rPr lang="en-US" altLang="zh-CN" sz="2800">
                <a:solidFill>
                  <a:schemeClr val="hlink"/>
                </a:solidFill>
              </a:rPr>
              <a:t>IP</a:t>
            </a:r>
            <a:r>
              <a:rPr lang="zh-CN" altLang="en-US" sz="2800">
                <a:solidFill>
                  <a:schemeClr val="hlink"/>
                </a:solidFill>
              </a:rPr>
              <a:t>地址的问题而发展起来的</a:t>
            </a:r>
            <a:r>
              <a:rPr lang="en-US" altLang="zh-CN" sz="2800">
                <a:solidFill>
                  <a:schemeClr val="hlink"/>
                </a:solidFill>
              </a:rPr>
              <a:t>.</a:t>
            </a:r>
            <a:r>
              <a:rPr lang="zh-CN" altLang="en-US" sz="2800"/>
              <a:t>这种策略只能在所用的路由协议都支持的情况才能使用，例如开放式最短路径优先路由选择协议</a:t>
            </a:r>
            <a:r>
              <a:rPr lang="en-US" altLang="zh-CN" sz="2800"/>
              <a:t>(OSPF)</a:t>
            </a:r>
            <a:r>
              <a:rPr lang="zh-CN" altLang="en-US" sz="2800"/>
              <a:t>和增强内部网关路由选择协议</a:t>
            </a:r>
            <a:r>
              <a:rPr lang="en-US" altLang="zh-CN" sz="2800"/>
              <a:t>(EIGRP)</a:t>
            </a:r>
            <a:r>
              <a:rPr lang="zh-CN" altLang="en-US" sz="2800"/>
              <a:t>。</a:t>
            </a:r>
            <a:r>
              <a:rPr lang="en-US" altLang="zh-CN" sz="2800"/>
              <a:t>RIP</a:t>
            </a:r>
            <a:r>
              <a:rPr lang="zh-CN" altLang="en-US" sz="2800"/>
              <a:t>版本</a:t>
            </a:r>
            <a:r>
              <a:rPr lang="en-US" altLang="zh-CN" sz="2800"/>
              <a:t>1</a:t>
            </a:r>
            <a:r>
              <a:rPr lang="zh-CN" altLang="en-US" sz="2800"/>
              <a:t>由于出现早于</a:t>
            </a:r>
            <a:r>
              <a:rPr lang="en-US" altLang="zh-CN" sz="2800"/>
              <a:t>VLSM</a:t>
            </a:r>
            <a:r>
              <a:rPr lang="zh-CN" altLang="en-US" sz="2800"/>
              <a:t>而无法支持</a:t>
            </a:r>
            <a:r>
              <a:rPr lang="en-US" altLang="zh-CN" sz="2800"/>
              <a:t>.RIP</a:t>
            </a:r>
            <a:r>
              <a:rPr lang="zh-CN" altLang="en-US" sz="2800"/>
              <a:t>版本</a:t>
            </a:r>
            <a:r>
              <a:rPr lang="en-US" altLang="zh-CN" sz="2800"/>
              <a:t>2</a:t>
            </a:r>
            <a:r>
              <a:rPr lang="zh-CN" altLang="en-US" sz="2800"/>
              <a:t>则可以支持</a:t>
            </a:r>
            <a:r>
              <a:rPr lang="en-US" altLang="zh-CN" sz="2800"/>
              <a:t>VLSM</a:t>
            </a:r>
            <a:r>
              <a:rPr lang="zh-CN" altLang="en-US" sz="280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进一步说明</a:t>
            </a:r>
          </a:p>
        </p:txBody>
      </p:sp>
      <p:sp>
        <p:nvSpPr>
          <p:cNvPr id="77827" name="Rectangle 3"/>
          <p:cNvSpPr>
            <a:spLocks noGrp="1" noChangeArrowheads="1"/>
          </p:cNvSpPr>
          <p:nvPr>
            <p:ph type="body" idx="1"/>
          </p:nvPr>
        </p:nvSpPr>
        <p:spPr/>
        <p:txBody>
          <a:bodyPr/>
          <a:lstStyle/>
          <a:p>
            <a:r>
              <a:rPr lang="zh-CN" altLang="en-US"/>
              <a:t>开发可变长度子网掩码的想法就是在每个子网上保留足够的主机数的同时，把一个网分成多个子网时有更大的灵活性。</a:t>
            </a:r>
            <a:r>
              <a:rPr lang="zh-CN" altLang="en-US">
                <a:solidFill>
                  <a:schemeClr val="hlink"/>
                </a:solidFill>
              </a:rPr>
              <a:t>如果没有</a:t>
            </a:r>
            <a:r>
              <a:rPr lang="en-US" altLang="zh-CN">
                <a:solidFill>
                  <a:schemeClr val="hlink"/>
                </a:solidFill>
              </a:rPr>
              <a:t>VLSM</a:t>
            </a:r>
            <a:r>
              <a:rPr lang="zh-CN" altLang="en-US">
                <a:solidFill>
                  <a:schemeClr val="hlink"/>
                </a:solidFill>
              </a:rPr>
              <a:t>，一个子网掩码只能提供给一个网络。这样就限制了要求的子网数上的主机数。 </a:t>
            </a:r>
            <a:br>
              <a:rPr lang="zh-CN" altLang="en-US">
                <a:solidFill>
                  <a:schemeClr val="hlink"/>
                </a:solidFill>
              </a:rPr>
            </a:br>
            <a:endParaRPr lang="zh-CN" altLang="en-US">
              <a:solidFill>
                <a:schemeClr va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00113" y="952500"/>
            <a:ext cx="4346575" cy="762000"/>
          </a:xfrm>
          <a:prstGeom prst="rect">
            <a:avLst/>
          </a:prstGeom>
          <a:noFill/>
          <a:ln w="9525">
            <a:noFill/>
            <a:miter lim="800000"/>
            <a:headEnd/>
            <a:tailEnd/>
          </a:ln>
          <a:effectLst/>
        </p:spPr>
        <p:txBody>
          <a:bodyPr wrap="none">
            <a:spAutoFit/>
          </a:bodyPr>
          <a:lstStyle/>
          <a:p>
            <a:r>
              <a:rPr lang="en-US" altLang="zh-CN" sz="4400" b="1">
                <a:solidFill>
                  <a:schemeClr val="hlink"/>
                </a:solidFill>
              </a:rPr>
              <a:t>IP </a:t>
            </a:r>
            <a:r>
              <a:rPr lang="zh-CN" altLang="en-US" sz="4400" b="1">
                <a:solidFill>
                  <a:schemeClr val="hlink"/>
                </a:solidFill>
              </a:rPr>
              <a:t>地址划分规则</a:t>
            </a:r>
          </a:p>
        </p:txBody>
      </p:sp>
      <p:sp>
        <p:nvSpPr>
          <p:cNvPr id="12291" name="Text Box 3"/>
          <p:cNvSpPr txBox="1">
            <a:spLocks noChangeArrowheads="1"/>
          </p:cNvSpPr>
          <p:nvPr/>
        </p:nvSpPr>
        <p:spPr bwMode="auto">
          <a:xfrm>
            <a:off x="250825" y="1773238"/>
            <a:ext cx="8497888" cy="3783012"/>
          </a:xfrm>
          <a:prstGeom prst="rect">
            <a:avLst/>
          </a:prstGeom>
          <a:noFill/>
          <a:ln w="9525">
            <a:noFill/>
            <a:miter lim="800000"/>
            <a:headEnd/>
            <a:tailEnd/>
          </a:ln>
          <a:effectLst/>
        </p:spPr>
        <p:txBody>
          <a:bodyPr>
            <a:spAutoFit/>
          </a:bodyPr>
          <a:lstStyle/>
          <a:p>
            <a:endParaRPr lang="en-US" altLang="zh-CN">
              <a:latin typeface="宋体" pitchFamily="2" charset="-122"/>
            </a:endParaRPr>
          </a:p>
          <a:p>
            <a:pPr>
              <a:buClr>
                <a:srgbClr val="3399FF"/>
              </a:buClr>
              <a:buFont typeface="Wingdings" pitchFamily="2" charset="2"/>
              <a:buChar char="n"/>
            </a:pPr>
            <a:r>
              <a:rPr lang="en-US" altLang="zh-CN">
                <a:latin typeface="宋体" pitchFamily="2" charset="-122"/>
              </a:rPr>
              <a:t>   </a:t>
            </a:r>
            <a:r>
              <a:rPr lang="zh-CN" altLang="en-US" sz="2800" b="1">
                <a:latin typeface="宋体" pitchFamily="2" charset="-122"/>
              </a:rPr>
              <a:t>网络标识的第一个字节不能为 </a:t>
            </a:r>
            <a:r>
              <a:rPr lang="en-US" altLang="zh-CN" sz="2800" b="1">
                <a:latin typeface="宋体" pitchFamily="2" charset="-122"/>
              </a:rPr>
              <a:t>127</a:t>
            </a:r>
            <a:r>
              <a:rPr lang="zh-CN" altLang="en-US" sz="2800" b="1">
                <a:latin typeface="宋体" pitchFamily="2" charset="-122"/>
              </a:rPr>
              <a:t>，内部使用。</a:t>
            </a:r>
          </a:p>
          <a:p>
            <a:pPr>
              <a:buClr>
                <a:srgbClr val="3399FF"/>
              </a:buClr>
              <a:buFont typeface="Wingdings" pitchFamily="2" charset="2"/>
              <a:buChar char="n"/>
            </a:pPr>
            <a:r>
              <a:rPr lang="zh-CN" altLang="en-US" sz="2800" b="1">
                <a:latin typeface="宋体" pitchFamily="2" charset="-122"/>
              </a:rPr>
              <a:t>  网络标识的第一个字节不能为 </a:t>
            </a:r>
            <a:r>
              <a:rPr lang="en-US" altLang="zh-CN" sz="2800" b="1">
                <a:latin typeface="宋体" pitchFamily="2" charset="-122"/>
              </a:rPr>
              <a:t>0</a:t>
            </a:r>
            <a:r>
              <a:rPr lang="zh-CN" altLang="en-US" sz="2800" b="1">
                <a:latin typeface="宋体" pitchFamily="2" charset="-122"/>
              </a:rPr>
              <a:t>。</a:t>
            </a:r>
          </a:p>
          <a:p>
            <a:pPr>
              <a:buClr>
                <a:srgbClr val="3399FF"/>
              </a:buClr>
              <a:buFont typeface="Wingdings" pitchFamily="2" charset="2"/>
              <a:buChar char="n"/>
            </a:pPr>
            <a:r>
              <a:rPr lang="zh-CN" altLang="en-US" sz="2800" b="1">
                <a:latin typeface="宋体" pitchFamily="2" charset="-122"/>
              </a:rPr>
              <a:t>  主机标识各个二进制数不能全为 </a:t>
            </a:r>
            <a:r>
              <a:rPr lang="en-US" altLang="zh-CN" sz="2800" b="1">
                <a:latin typeface="宋体" pitchFamily="2" charset="-122"/>
              </a:rPr>
              <a:t>1</a:t>
            </a:r>
            <a:r>
              <a:rPr lang="zh-CN" altLang="en-US" sz="2800" b="1">
                <a:latin typeface="宋体" pitchFamily="2" charset="-122"/>
              </a:rPr>
              <a:t>，全为</a:t>
            </a:r>
            <a:r>
              <a:rPr lang="en-US" altLang="zh-CN" sz="2800" b="1">
                <a:latin typeface="宋体" pitchFamily="2" charset="-122"/>
              </a:rPr>
              <a:t>1</a:t>
            </a:r>
            <a:r>
              <a:rPr lang="zh-CN" altLang="en-US" sz="2800" b="1">
                <a:latin typeface="宋体" pitchFamily="2" charset="-122"/>
              </a:rPr>
              <a:t>代表广播地址。</a:t>
            </a:r>
          </a:p>
          <a:p>
            <a:pPr>
              <a:buClr>
                <a:srgbClr val="3399FF"/>
              </a:buClr>
              <a:buFont typeface="Wingdings" pitchFamily="2" charset="2"/>
              <a:buChar char="n"/>
            </a:pPr>
            <a:r>
              <a:rPr lang="zh-CN" altLang="en-US" sz="2800" b="1">
                <a:latin typeface="宋体" pitchFamily="2" charset="-122"/>
              </a:rPr>
              <a:t>  主机标识各个二进制数不能全为 </a:t>
            </a:r>
            <a:r>
              <a:rPr lang="en-US" altLang="zh-CN" sz="2800" b="1">
                <a:latin typeface="宋体" pitchFamily="2" charset="-122"/>
              </a:rPr>
              <a:t>0</a:t>
            </a:r>
            <a:r>
              <a:rPr lang="zh-CN" altLang="en-US" sz="2800" b="1">
                <a:latin typeface="宋体" pitchFamily="2" charset="-122"/>
              </a:rPr>
              <a:t>，若为“</a:t>
            </a:r>
            <a:r>
              <a:rPr lang="en-US" altLang="zh-CN" sz="2800" b="1">
                <a:latin typeface="宋体" pitchFamily="2" charset="-122"/>
              </a:rPr>
              <a:t>0”</a:t>
            </a:r>
            <a:r>
              <a:rPr lang="zh-CN" altLang="en-US" sz="2800" b="1">
                <a:latin typeface="宋体" pitchFamily="2" charset="-122"/>
              </a:rPr>
              <a:t>则表示网络本身，如</a:t>
            </a:r>
            <a:r>
              <a:rPr lang="en-US" altLang="zh-CN" sz="2800" b="1">
                <a:latin typeface="宋体" pitchFamily="2" charset="-122"/>
              </a:rPr>
              <a:t>211.113.7.0 </a:t>
            </a:r>
            <a:r>
              <a:rPr lang="zh-CN" altLang="en-US" sz="2800" b="1">
                <a:latin typeface="宋体" pitchFamily="2" charset="-122"/>
              </a:rPr>
              <a:t>是个典型的</a:t>
            </a:r>
            <a:r>
              <a:rPr lang="en-US" altLang="zh-CN" sz="2800" b="1">
                <a:latin typeface="宋体" pitchFamily="2" charset="-122"/>
              </a:rPr>
              <a:t>C</a:t>
            </a:r>
            <a:r>
              <a:rPr lang="zh-CN" altLang="en-US" sz="2800" b="1">
                <a:latin typeface="宋体" pitchFamily="2" charset="-122"/>
              </a:rPr>
              <a:t>类网址，表示该网络本身。</a:t>
            </a:r>
          </a:p>
          <a:p>
            <a:pPr>
              <a:buClr>
                <a:srgbClr val="3399FF"/>
              </a:buClr>
              <a:buFont typeface="Wingdings" pitchFamily="2" charset="2"/>
              <a:buNone/>
            </a:pPr>
            <a:endParaRPr lang="en-US" altLang="zh-CN" sz="2800" b="1">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35921" dir="2700000" algn="ctr" rotWithShape="0">
              <a:schemeClr val="bg2"/>
            </a:outerShdw>
          </a:effectLst>
        </p:spPr>
        <p:txBody>
          <a:bodyPr lIns="82153" tIns="41076" rIns="82153" bIns="41076" anchor="ctr"/>
          <a:lstStyle/>
          <a:p>
            <a:r>
              <a:rPr lang="en-US" altLang="zh-CN">
                <a:solidFill>
                  <a:schemeClr val="hlink"/>
                </a:solidFill>
              </a:rPr>
              <a:t>IP </a:t>
            </a:r>
            <a:r>
              <a:rPr lang="zh-CN" altLang="en-US">
                <a:solidFill>
                  <a:schemeClr val="hlink"/>
                </a:solidFill>
              </a:rPr>
              <a:t>地址分类的进一步说明</a:t>
            </a:r>
          </a:p>
        </p:txBody>
      </p:sp>
      <p:sp>
        <p:nvSpPr>
          <p:cNvPr id="13315" name="Rectangle 3"/>
          <p:cNvSpPr>
            <a:spLocks noChangeArrowheads="1"/>
          </p:cNvSpPr>
          <p:nvPr/>
        </p:nvSpPr>
        <p:spPr bwMode="auto">
          <a:xfrm>
            <a:off x="2057400"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a:t>
            </a:r>
          </a:p>
        </p:txBody>
      </p:sp>
      <p:sp>
        <p:nvSpPr>
          <p:cNvPr id="13316" name="Rectangle 4"/>
          <p:cNvSpPr>
            <a:spLocks noChangeArrowheads="1"/>
          </p:cNvSpPr>
          <p:nvPr/>
        </p:nvSpPr>
        <p:spPr bwMode="auto">
          <a:xfrm>
            <a:off x="153988" y="2209800"/>
            <a:ext cx="1598612" cy="42862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3150"/>
              </a:lnSpc>
              <a:tabLst>
                <a:tab pos="514350" algn="l"/>
                <a:tab pos="1028700" algn="l"/>
                <a:tab pos="1543050" algn="l"/>
              </a:tabLst>
            </a:pPr>
            <a:r>
              <a:rPr lang="en-US" altLang="zh-CN" sz="2700" b="1">
                <a:solidFill>
                  <a:srgbClr val="000000"/>
                </a:solidFill>
                <a:latin typeface="Helvetica" pitchFamily="34" charset="0"/>
              </a:rPr>
              <a:t>Class A:</a:t>
            </a:r>
          </a:p>
        </p:txBody>
      </p:sp>
      <p:sp>
        <p:nvSpPr>
          <p:cNvPr id="13317" name="Rectangle 5"/>
          <p:cNvSpPr>
            <a:spLocks noChangeArrowheads="1"/>
          </p:cNvSpPr>
          <p:nvPr/>
        </p:nvSpPr>
        <p:spPr bwMode="auto">
          <a:xfrm>
            <a:off x="966788" y="1773238"/>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
        <p:nvSpPr>
          <p:cNvPr id="13318" name="Rectangle 6"/>
          <p:cNvSpPr>
            <a:spLocks noChangeArrowheads="1"/>
          </p:cNvSpPr>
          <p:nvPr/>
        </p:nvSpPr>
        <p:spPr bwMode="auto">
          <a:xfrm>
            <a:off x="2071688" y="19812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2"/>
                </a:solidFill>
                <a:latin typeface="Helvetica" pitchFamily="34" charset="0"/>
              </a:rPr>
              <a:t>0</a:t>
            </a:r>
            <a:r>
              <a:rPr lang="en-US" altLang="zh-CN" sz="2000" b="1">
                <a:solidFill>
                  <a:schemeClr val="accent1"/>
                </a:solidFill>
                <a:latin typeface="Helvetica" pitchFamily="34" charset="0"/>
              </a:rPr>
              <a:t>NNNNNNN</a:t>
            </a:r>
            <a:endParaRPr lang="en-US" altLang="zh-CN" sz="2000" b="1">
              <a:latin typeface="Helvetica" pitchFamily="34" charset="0"/>
            </a:endParaRPr>
          </a:p>
        </p:txBody>
      </p:sp>
      <p:sp>
        <p:nvSpPr>
          <p:cNvPr id="13319" name="Rectangle 7"/>
          <p:cNvSpPr>
            <a:spLocks noChangeArrowheads="1"/>
          </p:cNvSpPr>
          <p:nvPr/>
        </p:nvSpPr>
        <p:spPr bwMode="auto">
          <a:xfrm>
            <a:off x="3748088" y="19812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3320" name="Rectangle 8"/>
          <p:cNvSpPr>
            <a:spLocks noChangeArrowheads="1"/>
          </p:cNvSpPr>
          <p:nvPr/>
        </p:nvSpPr>
        <p:spPr bwMode="auto">
          <a:xfrm>
            <a:off x="5424488" y="19812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3321" name="Rectangle 9"/>
          <p:cNvSpPr>
            <a:spLocks noChangeArrowheads="1"/>
          </p:cNvSpPr>
          <p:nvPr/>
        </p:nvSpPr>
        <p:spPr bwMode="auto">
          <a:xfrm>
            <a:off x="7086600" y="19812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3322" name="Rectangle 10"/>
          <p:cNvSpPr>
            <a:spLocks noChangeArrowheads="1"/>
          </p:cNvSpPr>
          <p:nvPr/>
        </p:nvSpPr>
        <p:spPr bwMode="auto">
          <a:xfrm>
            <a:off x="3471863"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a:t>
            </a:r>
          </a:p>
        </p:txBody>
      </p:sp>
      <p:sp>
        <p:nvSpPr>
          <p:cNvPr id="13323" name="Rectangle 11"/>
          <p:cNvSpPr>
            <a:spLocks noChangeArrowheads="1"/>
          </p:cNvSpPr>
          <p:nvPr/>
        </p:nvSpPr>
        <p:spPr bwMode="auto">
          <a:xfrm>
            <a:off x="3776663"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9</a:t>
            </a:r>
          </a:p>
        </p:txBody>
      </p:sp>
      <p:sp>
        <p:nvSpPr>
          <p:cNvPr id="13324" name="Rectangle 12"/>
          <p:cNvSpPr>
            <a:spLocks noChangeArrowheads="1"/>
          </p:cNvSpPr>
          <p:nvPr/>
        </p:nvSpPr>
        <p:spPr bwMode="auto">
          <a:xfrm>
            <a:off x="5081588"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13325" name="Rectangle 13"/>
          <p:cNvSpPr>
            <a:spLocks noChangeArrowheads="1"/>
          </p:cNvSpPr>
          <p:nvPr/>
        </p:nvSpPr>
        <p:spPr bwMode="auto">
          <a:xfrm>
            <a:off x="5453063"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a:t>
            </a:r>
          </a:p>
        </p:txBody>
      </p:sp>
      <p:sp>
        <p:nvSpPr>
          <p:cNvPr id="13326" name="Rectangle 14"/>
          <p:cNvSpPr>
            <a:spLocks noChangeArrowheads="1"/>
          </p:cNvSpPr>
          <p:nvPr/>
        </p:nvSpPr>
        <p:spPr bwMode="auto">
          <a:xfrm>
            <a:off x="6757988"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24</a:t>
            </a:r>
          </a:p>
        </p:txBody>
      </p:sp>
      <p:sp>
        <p:nvSpPr>
          <p:cNvPr id="13327" name="Rectangle 15"/>
          <p:cNvSpPr>
            <a:spLocks noChangeArrowheads="1"/>
          </p:cNvSpPr>
          <p:nvPr/>
        </p:nvSpPr>
        <p:spPr bwMode="auto">
          <a:xfrm>
            <a:off x="7129463"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25</a:t>
            </a:r>
          </a:p>
        </p:txBody>
      </p:sp>
      <p:sp>
        <p:nvSpPr>
          <p:cNvPr id="13328" name="Rectangle 16"/>
          <p:cNvSpPr>
            <a:spLocks noChangeArrowheads="1"/>
          </p:cNvSpPr>
          <p:nvPr/>
        </p:nvSpPr>
        <p:spPr bwMode="auto">
          <a:xfrm>
            <a:off x="8434388" y="16002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32</a:t>
            </a:r>
          </a:p>
        </p:txBody>
      </p:sp>
      <p:sp>
        <p:nvSpPr>
          <p:cNvPr id="13329" name="Rectangle 17"/>
          <p:cNvSpPr>
            <a:spLocks noChangeArrowheads="1"/>
          </p:cNvSpPr>
          <p:nvPr/>
        </p:nvSpPr>
        <p:spPr bwMode="auto">
          <a:xfrm>
            <a:off x="2540000" y="2520950"/>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(1-126)</a:t>
            </a:r>
          </a:p>
        </p:txBody>
      </p:sp>
      <p:sp>
        <p:nvSpPr>
          <p:cNvPr id="13330" name="Rectangle 18"/>
          <p:cNvSpPr>
            <a:spLocks noChangeArrowheads="1"/>
          </p:cNvSpPr>
          <p:nvPr/>
        </p:nvSpPr>
        <p:spPr bwMode="auto">
          <a:xfrm>
            <a:off x="2032000"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a:t>
            </a:r>
          </a:p>
        </p:txBody>
      </p:sp>
      <p:sp>
        <p:nvSpPr>
          <p:cNvPr id="13331" name="Rectangle 19"/>
          <p:cNvSpPr>
            <a:spLocks noChangeArrowheads="1"/>
          </p:cNvSpPr>
          <p:nvPr/>
        </p:nvSpPr>
        <p:spPr bwMode="auto">
          <a:xfrm>
            <a:off x="152400" y="3476625"/>
            <a:ext cx="1598613" cy="42862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3150"/>
              </a:lnSpc>
              <a:tabLst>
                <a:tab pos="514350" algn="l"/>
                <a:tab pos="1028700" algn="l"/>
                <a:tab pos="1543050" algn="l"/>
              </a:tabLst>
            </a:pPr>
            <a:r>
              <a:rPr lang="en-US" altLang="zh-CN" sz="2700" b="1">
                <a:solidFill>
                  <a:srgbClr val="000000"/>
                </a:solidFill>
                <a:latin typeface="Helvetica" pitchFamily="34" charset="0"/>
              </a:rPr>
              <a:t>Class B:</a:t>
            </a:r>
          </a:p>
        </p:txBody>
      </p:sp>
      <p:sp>
        <p:nvSpPr>
          <p:cNvPr id="13332" name="Rectangle 20"/>
          <p:cNvSpPr>
            <a:spLocks noChangeArrowheads="1"/>
          </p:cNvSpPr>
          <p:nvPr/>
        </p:nvSpPr>
        <p:spPr bwMode="auto">
          <a:xfrm>
            <a:off x="965200" y="3040063"/>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
        <p:nvSpPr>
          <p:cNvPr id="13333" name="Rectangle 21"/>
          <p:cNvSpPr>
            <a:spLocks noChangeArrowheads="1"/>
          </p:cNvSpPr>
          <p:nvPr/>
        </p:nvSpPr>
        <p:spPr bwMode="auto">
          <a:xfrm>
            <a:off x="2070100" y="3248025"/>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2"/>
                </a:solidFill>
                <a:latin typeface="Helvetica" pitchFamily="34" charset="0"/>
              </a:rPr>
              <a:t>10</a:t>
            </a:r>
            <a:r>
              <a:rPr lang="en-US" altLang="zh-CN" sz="2000" b="1">
                <a:solidFill>
                  <a:schemeClr val="accent1"/>
                </a:solidFill>
                <a:latin typeface="Helvetica" pitchFamily="34" charset="0"/>
              </a:rPr>
              <a:t>NNNNNN</a:t>
            </a:r>
            <a:endParaRPr lang="en-US" altLang="zh-CN" sz="2000" b="1">
              <a:latin typeface="Helvetica" pitchFamily="34" charset="0"/>
            </a:endParaRPr>
          </a:p>
        </p:txBody>
      </p:sp>
      <p:sp>
        <p:nvSpPr>
          <p:cNvPr id="13334" name="Rectangle 22"/>
          <p:cNvSpPr>
            <a:spLocks noChangeArrowheads="1"/>
          </p:cNvSpPr>
          <p:nvPr/>
        </p:nvSpPr>
        <p:spPr bwMode="auto">
          <a:xfrm>
            <a:off x="3746500" y="3248025"/>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3335" name="Rectangle 23"/>
          <p:cNvSpPr>
            <a:spLocks noChangeArrowheads="1"/>
          </p:cNvSpPr>
          <p:nvPr/>
        </p:nvSpPr>
        <p:spPr bwMode="auto">
          <a:xfrm>
            <a:off x="5422900" y="3248025"/>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3336" name="Rectangle 24"/>
          <p:cNvSpPr>
            <a:spLocks noChangeArrowheads="1"/>
          </p:cNvSpPr>
          <p:nvPr/>
        </p:nvSpPr>
        <p:spPr bwMode="auto">
          <a:xfrm>
            <a:off x="7085013" y="3248025"/>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3337" name="Rectangle 25"/>
          <p:cNvSpPr>
            <a:spLocks noChangeArrowheads="1"/>
          </p:cNvSpPr>
          <p:nvPr/>
        </p:nvSpPr>
        <p:spPr bwMode="auto">
          <a:xfrm>
            <a:off x="3470275"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a:t>
            </a:r>
          </a:p>
        </p:txBody>
      </p:sp>
      <p:sp>
        <p:nvSpPr>
          <p:cNvPr id="13338" name="Rectangle 26"/>
          <p:cNvSpPr>
            <a:spLocks noChangeArrowheads="1"/>
          </p:cNvSpPr>
          <p:nvPr/>
        </p:nvSpPr>
        <p:spPr bwMode="auto">
          <a:xfrm>
            <a:off x="3775075"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9</a:t>
            </a:r>
          </a:p>
        </p:txBody>
      </p:sp>
      <p:sp>
        <p:nvSpPr>
          <p:cNvPr id="13339" name="Rectangle 27"/>
          <p:cNvSpPr>
            <a:spLocks noChangeArrowheads="1"/>
          </p:cNvSpPr>
          <p:nvPr/>
        </p:nvSpPr>
        <p:spPr bwMode="auto">
          <a:xfrm>
            <a:off x="5080000"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13340" name="Rectangle 28"/>
          <p:cNvSpPr>
            <a:spLocks noChangeArrowheads="1"/>
          </p:cNvSpPr>
          <p:nvPr/>
        </p:nvSpPr>
        <p:spPr bwMode="auto">
          <a:xfrm>
            <a:off x="5451475"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a:t>
            </a:r>
          </a:p>
        </p:txBody>
      </p:sp>
      <p:sp>
        <p:nvSpPr>
          <p:cNvPr id="13341" name="Rectangle 29"/>
          <p:cNvSpPr>
            <a:spLocks noChangeArrowheads="1"/>
          </p:cNvSpPr>
          <p:nvPr/>
        </p:nvSpPr>
        <p:spPr bwMode="auto">
          <a:xfrm>
            <a:off x="6756400"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24</a:t>
            </a:r>
          </a:p>
        </p:txBody>
      </p:sp>
      <p:sp>
        <p:nvSpPr>
          <p:cNvPr id="13342" name="Rectangle 30"/>
          <p:cNvSpPr>
            <a:spLocks noChangeArrowheads="1"/>
          </p:cNvSpPr>
          <p:nvPr/>
        </p:nvSpPr>
        <p:spPr bwMode="auto">
          <a:xfrm>
            <a:off x="7127875"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25</a:t>
            </a:r>
          </a:p>
        </p:txBody>
      </p:sp>
      <p:sp>
        <p:nvSpPr>
          <p:cNvPr id="13343" name="Rectangle 31"/>
          <p:cNvSpPr>
            <a:spLocks noChangeArrowheads="1"/>
          </p:cNvSpPr>
          <p:nvPr/>
        </p:nvSpPr>
        <p:spPr bwMode="auto">
          <a:xfrm>
            <a:off x="8432800" y="2867025"/>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32</a:t>
            </a:r>
          </a:p>
        </p:txBody>
      </p:sp>
      <p:sp>
        <p:nvSpPr>
          <p:cNvPr id="13344" name="Rectangle 32"/>
          <p:cNvSpPr>
            <a:spLocks noChangeArrowheads="1"/>
          </p:cNvSpPr>
          <p:nvPr/>
        </p:nvSpPr>
        <p:spPr bwMode="auto">
          <a:xfrm>
            <a:off x="2538413" y="3787775"/>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(128-191)</a:t>
            </a:r>
          </a:p>
        </p:txBody>
      </p:sp>
      <p:sp>
        <p:nvSpPr>
          <p:cNvPr id="13345" name="Rectangle 33"/>
          <p:cNvSpPr>
            <a:spLocks noChangeArrowheads="1"/>
          </p:cNvSpPr>
          <p:nvPr/>
        </p:nvSpPr>
        <p:spPr bwMode="auto">
          <a:xfrm>
            <a:off x="2108200"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a:t>
            </a:r>
          </a:p>
        </p:txBody>
      </p:sp>
      <p:sp>
        <p:nvSpPr>
          <p:cNvPr id="13346" name="Rectangle 34"/>
          <p:cNvSpPr>
            <a:spLocks noChangeArrowheads="1"/>
          </p:cNvSpPr>
          <p:nvPr/>
        </p:nvSpPr>
        <p:spPr bwMode="auto">
          <a:xfrm>
            <a:off x="152400" y="4724400"/>
            <a:ext cx="1598613" cy="42862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3150"/>
              </a:lnSpc>
              <a:tabLst>
                <a:tab pos="514350" algn="l"/>
                <a:tab pos="1028700" algn="l"/>
                <a:tab pos="1543050" algn="l"/>
              </a:tabLst>
            </a:pPr>
            <a:r>
              <a:rPr lang="en-US" altLang="zh-CN" sz="2700" b="1">
                <a:solidFill>
                  <a:srgbClr val="000000"/>
                </a:solidFill>
                <a:latin typeface="Helvetica" pitchFamily="34" charset="0"/>
              </a:rPr>
              <a:t>Class C:</a:t>
            </a:r>
          </a:p>
        </p:txBody>
      </p:sp>
      <p:sp>
        <p:nvSpPr>
          <p:cNvPr id="13347" name="Rectangle 35"/>
          <p:cNvSpPr>
            <a:spLocks noChangeArrowheads="1"/>
          </p:cNvSpPr>
          <p:nvPr/>
        </p:nvSpPr>
        <p:spPr bwMode="auto">
          <a:xfrm>
            <a:off x="965200" y="4287838"/>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
        <p:nvSpPr>
          <p:cNvPr id="13348" name="Rectangle 36"/>
          <p:cNvSpPr>
            <a:spLocks noChangeArrowheads="1"/>
          </p:cNvSpPr>
          <p:nvPr/>
        </p:nvSpPr>
        <p:spPr bwMode="auto">
          <a:xfrm>
            <a:off x="2070100" y="44958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2"/>
                </a:solidFill>
                <a:latin typeface="Helvetica" pitchFamily="34" charset="0"/>
              </a:rPr>
              <a:t>110</a:t>
            </a:r>
            <a:r>
              <a:rPr lang="en-US" altLang="zh-CN" sz="2000" b="1">
                <a:solidFill>
                  <a:schemeClr val="accent1"/>
                </a:solidFill>
                <a:latin typeface="Helvetica" pitchFamily="34" charset="0"/>
              </a:rPr>
              <a:t>NNNNN</a:t>
            </a:r>
            <a:endParaRPr lang="en-US" altLang="zh-CN" sz="2000" b="1">
              <a:latin typeface="Helvetica" pitchFamily="34" charset="0"/>
            </a:endParaRPr>
          </a:p>
        </p:txBody>
      </p:sp>
      <p:sp>
        <p:nvSpPr>
          <p:cNvPr id="13349" name="Rectangle 37"/>
          <p:cNvSpPr>
            <a:spLocks noChangeArrowheads="1"/>
          </p:cNvSpPr>
          <p:nvPr/>
        </p:nvSpPr>
        <p:spPr bwMode="auto">
          <a:xfrm>
            <a:off x="3746500" y="44958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endParaRPr lang="en-US" altLang="zh-CN" sz="2000" b="1">
              <a:latin typeface="Helvetica" pitchFamily="34" charset="0"/>
            </a:endParaRPr>
          </a:p>
        </p:txBody>
      </p:sp>
      <p:sp>
        <p:nvSpPr>
          <p:cNvPr id="13350" name="Rectangle 38"/>
          <p:cNvSpPr>
            <a:spLocks noChangeArrowheads="1"/>
          </p:cNvSpPr>
          <p:nvPr/>
        </p:nvSpPr>
        <p:spPr bwMode="auto">
          <a:xfrm>
            <a:off x="5422900" y="44958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1"/>
                </a:solidFill>
                <a:latin typeface="Helvetica" pitchFamily="34" charset="0"/>
              </a:rPr>
              <a:t>Network</a:t>
            </a:r>
          </a:p>
        </p:txBody>
      </p:sp>
      <p:sp>
        <p:nvSpPr>
          <p:cNvPr id="13351" name="Rectangle 39"/>
          <p:cNvSpPr>
            <a:spLocks noChangeArrowheads="1"/>
          </p:cNvSpPr>
          <p:nvPr/>
        </p:nvSpPr>
        <p:spPr bwMode="auto">
          <a:xfrm>
            <a:off x="7085013" y="44958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latin typeface="Helvetica" pitchFamily="34" charset="0"/>
              </a:rPr>
              <a:t>Host</a:t>
            </a:r>
          </a:p>
        </p:txBody>
      </p:sp>
      <p:sp>
        <p:nvSpPr>
          <p:cNvPr id="13352" name="Rectangle 40"/>
          <p:cNvSpPr>
            <a:spLocks noChangeArrowheads="1"/>
          </p:cNvSpPr>
          <p:nvPr/>
        </p:nvSpPr>
        <p:spPr bwMode="auto">
          <a:xfrm>
            <a:off x="3546475"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a:t>
            </a:r>
          </a:p>
        </p:txBody>
      </p:sp>
      <p:sp>
        <p:nvSpPr>
          <p:cNvPr id="13353" name="Rectangle 41"/>
          <p:cNvSpPr>
            <a:spLocks noChangeArrowheads="1"/>
          </p:cNvSpPr>
          <p:nvPr/>
        </p:nvSpPr>
        <p:spPr bwMode="auto">
          <a:xfrm>
            <a:off x="3851275"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9</a:t>
            </a:r>
          </a:p>
        </p:txBody>
      </p:sp>
      <p:sp>
        <p:nvSpPr>
          <p:cNvPr id="13354" name="Rectangle 42"/>
          <p:cNvSpPr>
            <a:spLocks noChangeArrowheads="1"/>
          </p:cNvSpPr>
          <p:nvPr/>
        </p:nvSpPr>
        <p:spPr bwMode="auto">
          <a:xfrm>
            <a:off x="5156200"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13355" name="Rectangle 43"/>
          <p:cNvSpPr>
            <a:spLocks noChangeArrowheads="1"/>
          </p:cNvSpPr>
          <p:nvPr/>
        </p:nvSpPr>
        <p:spPr bwMode="auto">
          <a:xfrm>
            <a:off x="5527675"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a:t>
            </a:r>
          </a:p>
        </p:txBody>
      </p:sp>
      <p:sp>
        <p:nvSpPr>
          <p:cNvPr id="13356" name="Rectangle 44"/>
          <p:cNvSpPr>
            <a:spLocks noChangeArrowheads="1"/>
          </p:cNvSpPr>
          <p:nvPr/>
        </p:nvSpPr>
        <p:spPr bwMode="auto">
          <a:xfrm>
            <a:off x="6832600"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24</a:t>
            </a:r>
          </a:p>
        </p:txBody>
      </p:sp>
      <p:sp>
        <p:nvSpPr>
          <p:cNvPr id="13357" name="Rectangle 45"/>
          <p:cNvSpPr>
            <a:spLocks noChangeArrowheads="1"/>
          </p:cNvSpPr>
          <p:nvPr/>
        </p:nvSpPr>
        <p:spPr bwMode="auto">
          <a:xfrm>
            <a:off x="7162800"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25</a:t>
            </a:r>
          </a:p>
        </p:txBody>
      </p:sp>
      <p:sp>
        <p:nvSpPr>
          <p:cNvPr id="13358" name="Rectangle 46"/>
          <p:cNvSpPr>
            <a:spLocks noChangeArrowheads="1"/>
          </p:cNvSpPr>
          <p:nvPr/>
        </p:nvSpPr>
        <p:spPr bwMode="auto">
          <a:xfrm>
            <a:off x="8509000" y="40386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32</a:t>
            </a:r>
          </a:p>
        </p:txBody>
      </p:sp>
      <p:sp>
        <p:nvSpPr>
          <p:cNvPr id="13359" name="Rectangle 47"/>
          <p:cNvSpPr>
            <a:spLocks noChangeArrowheads="1"/>
          </p:cNvSpPr>
          <p:nvPr/>
        </p:nvSpPr>
        <p:spPr bwMode="auto">
          <a:xfrm>
            <a:off x="2538413" y="5035550"/>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(192-223)</a:t>
            </a:r>
          </a:p>
        </p:txBody>
      </p:sp>
      <p:sp>
        <p:nvSpPr>
          <p:cNvPr id="13360" name="Rectangle 48"/>
          <p:cNvSpPr>
            <a:spLocks noChangeArrowheads="1"/>
          </p:cNvSpPr>
          <p:nvPr/>
        </p:nvSpPr>
        <p:spPr bwMode="auto">
          <a:xfrm>
            <a:off x="2124075"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a:t>
            </a:r>
          </a:p>
        </p:txBody>
      </p:sp>
      <p:sp>
        <p:nvSpPr>
          <p:cNvPr id="13361" name="Rectangle 49"/>
          <p:cNvSpPr>
            <a:spLocks noChangeArrowheads="1"/>
          </p:cNvSpPr>
          <p:nvPr/>
        </p:nvSpPr>
        <p:spPr bwMode="auto">
          <a:xfrm>
            <a:off x="168275" y="5943600"/>
            <a:ext cx="1598613" cy="42862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3150"/>
              </a:lnSpc>
              <a:tabLst>
                <a:tab pos="514350" algn="l"/>
                <a:tab pos="1028700" algn="l"/>
                <a:tab pos="1543050" algn="l"/>
              </a:tabLst>
            </a:pPr>
            <a:r>
              <a:rPr lang="en-US" altLang="zh-CN" sz="2700" b="1">
                <a:solidFill>
                  <a:srgbClr val="000000"/>
                </a:solidFill>
                <a:latin typeface="Helvetica" pitchFamily="34" charset="0"/>
              </a:rPr>
              <a:t>Class D:</a:t>
            </a:r>
          </a:p>
        </p:txBody>
      </p:sp>
      <p:sp>
        <p:nvSpPr>
          <p:cNvPr id="13362" name="Rectangle 50"/>
          <p:cNvSpPr>
            <a:spLocks noChangeArrowheads="1"/>
          </p:cNvSpPr>
          <p:nvPr/>
        </p:nvSpPr>
        <p:spPr bwMode="auto">
          <a:xfrm>
            <a:off x="981075" y="5507038"/>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
        <p:nvSpPr>
          <p:cNvPr id="13363" name="Rectangle 51"/>
          <p:cNvSpPr>
            <a:spLocks noChangeArrowheads="1"/>
          </p:cNvSpPr>
          <p:nvPr/>
        </p:nvSpPr>
        <p:spPr bwMode="auto">
          <a:xfrm>
            <a:off x="2085975" y="57150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2000" b="1">
                <a:solidFill>
                  <a:schemeClr val="accent2"/>
                </a:solidFill>
                <a:latin typeface="Helvetica" pitchFamily="34" charset="0"/>
              </a:rPr>
              <a:t>1110</a:t>
            </a:r>
            <a:r>
              <a:rPr lang="en-US" altLang="zh-CN" sz="2000" b="1">
                <a:latin typeface="Helvetica" pitchFamily="34" charset="0"/>
              </a:rPr>
              <a:t>MMMM</a:t>
            </a:r>
          </a:p>
        </p:txBody>
      </p:sp>
      <p:sp>
        <p:nvSpPr>
          <p:cNvPr id="13364" name="Rectangle 52"/>
          <p:cNvSpPr>
            <a:spLocks noChangeArrowheads="1"/>
          </p:cNvSpPr>
          <p:nvPr/>
        </p:nvSpPr>
        <p:spPr bwMode="auto">
          <a:xfrm>
            <a:off x="3762375" y="57150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1600" b="1">
                <a:latin typeface="Helvetica" pitchFamily="34" charset="0"/>
              </a:rPr>
              <a:t>Multicast Group</a:t>
            </a:r>
            <a:endParaRPr lang="en-US" altLang="zh-CN" sz="2000" b="1">
              <a:latin typeface="Helvetica" pitchFamily="34" charset="0"/>
            </a:endParaRPr>
          </a:p>
        </p:txBody>
      </p:sp>
      <p:sp>
        <p:nvSpPr>
          <p:cNvPr id="13365" name="Rectangle 53"/>
          <p:cNvSpPr>
            <a:spLocks noChangeArrowheads="1"/>
          </p:cNvSpPr>
          <p:nvPr/>
        </p:nvSpPr>
        <p:spPr bwMode="auto">
          <a:xfrm>
            <a:off x="5438775" y="57150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1600" b="1">
                <a:latin typeface="Helvetica" pitchFamily="34" charset="0"/>
              </a:rPr>
              <a:t>Multicast Group</a:t>
            </a:r>
            <a:endParaRPr lang="en-US" altLang="zh-CN" sz="1600" b="1">
              <a:solidFill>
                <a:schemeClr val="accent1"/>
              </a:solidFill>
              <a:latin typeface="Helvetica" pitchFamily="34" charset="0"/>
            </a:endParaRPr>
          </a:p>
        </p:txBody>
      </p:sp>
      <p:sp>
        <p:nvSpPr>
          <p:cNvPr id="13366" name="Rectangle 54"/>
          <p:cNvSpPr>
            <a:spLocks noChangeArrowheads="1"/>
          </p:cNvSpPr>
          <p:nvPr/>
        </p:nvSpPr>
        <p:spPr bwMode="auto">
          <a:xfrm>
            <a:off x="7100888" y="5715000"/>
            <a:ext cx="1714500" cy="533400"/>
          </a:xfrm>
          <a:prstGeom prst="rect">
            <a:avLst/>
          </a:prstGeom>
          <a:solidFill>
            <a:schemeClr val="folHlink"/>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r>
              <a:rPr lang="en-US" altLang="zh-CN" sz="1600" b="1">
                <a:latin typeface="Helvetica" pitchFamily="34" charset="0"/>
              </a:rPr>
              <a:t>Multicast Group</a:t>
            </a:r>
            <a:endParaRPr lang="en-US" altLang="zh-CN" sz="1600" b="1">
              <a:solidFill>
                <a:schemeClr val="accent1"/>
              </a:solidFill>
              <a:latin typeface="Helvetica" pitchFamily="34" charset="0"/>
            </a:endParaRPr>
          </a:p>
        </p:txBody>
      </p:sp>
      <p:sp>
        <p:nvSpPr>
          <p:cNvPr id="13367" name="Rectangle 55"/>
          <p:cNvSpPr>
            <a:spLocks noChangeArrowheads="1"/>
          </p:cNvSpPr>
          <p:nvPr/>
        </p:nvSpPr>
        <p:spPr bwMode="auto">
          <a:xfrm>
            <a:off x="3562350"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8</a:t>
            </a:r>
          </a:p>
        </p:txBody>
      </p:sp>
      <p:sp>
        <p:nvSpPr>
          <p:cNvPr id="13368" name="Rectangle 56"/>
          <p:cNvSpPr>
            <a:spLocks noChangeArrowheads="1"/>
          </p:cNvSpPr>
          <p:nvPr/>
        </p:nvSpPr>
        <p:spPr bwMode="auto">
          <a:xfrm>
            <a:off x="3867150"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9</a:t>
            </a:r>
          </a:p>
        </p:txBody>
      </p:sp>
      <p:sp>
        <p:nvSpPr>
          <p:cNvPr id="13369" name="Rectangle 57"/>
          <p:cNvSpPr>
            <a:spLocks noChangeArrowheads="1"/>
          </p:cNvSpPr>
          <p:nvPr/>
        </p:nvSpPr>
        <p:spPr bwMode="auto">
          <a:xfrm>
            <a:off x="5172075"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16</a:t>
            </a:r>
          </a:p>
        </p:txBody>
      </p:sp>
      <p:sp>
        <p:nvSpPr>
          <p:cNvPr id="13370" name="Rectangle 58"/>
          <p:cNvSpPr>
            <a:spLocks noChangeArrowheads="1"/>
          </p:cNvSpPr>
          <p:nvPr/>
        </p:nvSpPr>
        <p:spPr bwMode="auto">
          <a:xfrm>
            <a:off x="5543550"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17</a:t>
            </a:r>
          </a:p>
        </p:txBody>
      </p:sp>
      <p:sp>
        <p:nvSpPr>
          <p:cNvPr id="13371" name="Rectangle 59"/>
          <p:cNvSpPr>
            <a:spLocks noChangeArrowheads="1"/>
          </p:cNvSpPr>
          <p:nvPr/>
        </p:nvSpPr>
        <p:spPr bwMode="auto">
          <a:xfrm>
            <a:off x="6848475"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24</a:t>
            </a:r>
          </a:p>
        </p:txBody>
      </p:sp>
      <p:sp>
        <p:nvSpPr>
          <p:cNvPr id="13372" name="Rectangle 60"/>
          <p:cNvSpPr>
            <a:spLocks noChangeArrowheads="1"/>
          </p:cNvSpPr>
          <p:nvPr/>
        </p:nvSpPr>
        <p:spPr bwMode="auto">
          <a:xfrm>
            <a:off x="7162800"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25</a:t>
            </a:r>
          </a:p>
        </p:txBody>
      </p:sp>
      <p:sp>
        <p:nvSpPr>
          <p:cNvPr id="13373" name="Rectangle 61"/>
          <p:cNvSpPr>
            <a:spLocks noChangeArrowheads="1"/>
          </p:cNvSpPr>
          <p:nvPr/>
        </p:nvSpPr>
        <p:spPr bwMode="auto">
          <a:xfrm>
            <a:off x="8524875" y="5257800"/>
            <a:ext cx="314325" cy="442913"/>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32</a:t>
            </a:r>
          </a:p>
        </p:txBody>
      </p:sp>
      <p:sp>
        <p:nvSpPr>
          <p:cNvPr id="13374" name="Rectangle 62"/>
          <p:cNvSpPr>
            <a:spLocks noChangeArrowheads="1"/>
          </p:cNvSpPr>
          <p:nvPr/>
        </p:nvSpPr>
        <p:spPr bwMode="auto">
          <a:xfrm>
            <a:off x="2554288" y="6254750"/>
            <a:ext cx="812800" cy="269875"/>
          </a:xfrm>
          <a:prstGeom prst="rect">
            <a:avLst/>
          </a:prstGeom>
          <a:noFill/>
          <a:ln w="9525">
            <a:noFill/>
            <a:miter lim="800000"/>
            <a:headEnd/>
            <a:tailEnd/>
          </a:ln>
          <a:effectLst/>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(224-239)</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2988" y="188913"/>
            <a:ext cx="7793037" cy="1462087"/>
          </a:xfrm>
        </p:spPr>
        <p:txBody>
          <a:bodyPr/>
          <a:lstStyle/>
          <a:p>
            <a:r>
              <a:rPr lang="en-US" altLang="zh-CN">
                <a:solidFill>
                  <a:schemeClr val="hlink"/>
                </a:solidFill>
              </a:rPr>
              <a:t>IP</a:t>
            </a:r>
            <a:r>
              <a:rPr lang="zh-CN" altLang="en-US">
                <a:solidFill>
                  <a:schemeClr val="hlink"/>
                </a:solidFill>
              </a:rPr>
              <a:t>地址 之 </a:t>
            </a:r>
            <a:r>
              <a:rPr lang="en-US" altLang="zh-CN">
                <a:solidFill>
                  <a:schemeClr val="hlink"/>
                </a:solidFill>
              </a:rPr>
              <a:t>A</a:t>
            </a:r>
            <a:r>
              <a:rPr lang="zh-CN" altLang="en-US">
                <a:solidFill>
                  <a:schemeClr val="hlink"/>
                </a:solidFill>
              </a:rPr>
              <a:t>类地址</a:t>
            </a:r>
          </a:p>
        </p:txBody>
      </p:sp>
      <p:sp>
        <p:nvSpPr>
          <p:cNvPr id="15363" name="Rectangle 3"/>
          <p:cNvSpPr>
            <a:spLocks noGrp="1" noChangeArrowheads="1"/>
          </p:cNvSpPr>
          <p:nvPr>
            <p:ph type="body" idx="1"/>
          </p:nvPr>
        </p:nvSpPr>
        <p:spPr>
          <a:xfrm>
            <a:off x="900113" y="2017713"/>
            <a:ext cx="8054975" cy="4114800"/>
          </a:xfrm>
        </p:spPr>
        <p:txBody>
          <a:bodyPr/>
          <a:lstStyle/>
          <a:p>
            <a:pPr>
              <a:lnSpc>
                <a:spcPct val="120000"/>
              </a:lnSpc>
            </a:pPr>
            <a:r>
              <a:rPr lang="zh-CN" altLang="en-US" sz="2400">
                <a:solidFill>
                  <a:schemeClr val="folHlink"/>
                </a:solidFill>
              </a:rPr>
              <a:t>第一个</a:t>
            </a:r>
            <a:r>
              <a:rPr lang="en-US" altLang="zh-CN" sz="2400">
                <a:solidFill>
                  <a:schemeClr val="folHlink"/>
                </a:solidFill>
              </a:rPr>
              <a:t>8</a:t>
            </a:r>
            <a:r>
              <a:rPr lang="zh-CN" altLang="en-US" sz="2400">
                <a:solidFill>
                  <a:schemeClr val="folHlink"/>
                </a:solidFill>
              </a:rPr>
              <a:t>位组为网络标识，其余三个</a:t>
            </a:r>
            <a:r>
              <a:rPr lang="en-US" altLang="zh-CN" sz="2400">
                <a:solidFill>
                  <a:schemeClr val="folHlink"/>
                </a:solidFill>
              </a:rPr>
              <a:t>8</a:t>
            </a:r>
            <a:r>
              <a:rPr lang="zh-CN" altLang="en-US" sz="2400">
                <a:solidFill>
                  <a:schemeClr val="folHlink"/>
                </a:solidFill>
              </a:rPr>
              <a:t>位组为主机标识。</a:t>
            </a:r>
          </a:p>
          <a:p>
            <a:pPr>
              <a:lnSpc>
                <a:spcPct val="120000"/>
              </a:lnSpc>
            </a:pPr>
            <a:r>
              <a:rPr lang="zh-CN" altLang="en-US" sz="2400">
                <a:solidFill>
                  <a:schemeClr val="folHlink"/>
                </a:solidFill>
              </a:rPr>
              <a:t>第一个</a:t>
            </a:r>
            <a:r>
              <a:rPr lang="en-US" altLang="zh-CN" sz="2400">
                <a:solidFill>
                  <a:schemeClr val="folHlink"/>
                </a:solidFill>
              </a:rPr>
              <a:t>8</a:t>
            </a:r>
            <a:r>
              <a:rPr lang="zh-CN" altLang="en-US" sz="2400">
                <a:solidFill>
                  <a:schemeClr val="folHlink"/>
                </a:solidFill>
              </a:rPr>
              <a:t>位组的首位为</a:t>
            </a:r>
            <a:r>
              <a:rPr lang="en-US" altLang="zh-CN" sz="2400">
                <a:solidFill>
                  <a:schemeClr val="folHlink"/>
                </a:solidFill>
              </a:rPr>
              <a:t>0</a:t>
            </a:r>
            <a:r>
              <a:rPr lang="zh-CN" altLang="en-US" sz="2400">
                <a:solidFill>
                  <a:schemeClr val="folHlink"/>
                </a:solidFill>
              </a:rPr>
              <a:t>，其余</a:t>
            </a:r>
            <a:r>
              <a:rPr lang="en-US" altLang="zh-CN" sz="2400">
                <a:solidFill>
                  <a:schemeClr val="folHlink"/>
                </a:solidFill>
              </a:rPr>
              <a:t>7</a:t>
            </a:r>
            <a:r>
              <a:rPr lang="zh-CN" altLang="en-US" sz="2400">
                <a:solidFill>
                  <a:schemeClr val="folHlink"/>
                </a:solidFill>
              </a:rPr>
              <a:t>位表示网络表示。全</a:t>
            </a:r>
            <a:r>
              <a:rPr lang="en-US" altLang="zh-CN" sz="2400">
                <a:solidFill>
                  <a:schemeClr val="folHlink"/>
                </a:solidFill>
              </a:rPr>
              <a:t>0</a:t>
            </a:r>
            <a:r>
              <a:rPr lang="zh-CN" altLang="en-US" sz="2400">
                <a:solidFill>
                  <a:schemeClr val="folHlink"/>
                </a:solidFill>
              </a:rPr>
              <a:t>表示本地网络，全</a:t>
            </a:r>
            <a:r>
              <a:rPr lang="en-US" altLang="zh-CN" sz="2400">
                <a:solidFill>
                  <a:schemeClr val="folHlink"/>
                </a:solidFill>
              </a:rPr>
              <a:t>1</a:t>
            </a:r>
            <a:r>
              <a:rPr lang="zh-CN" altLang="en-US" sz="2400">
                <a:solidFill>
                  <a:schemeClr val="folHlink"/>
                </a:solidFill>
              </a:rPr>
              <a:t>保留诊断用。</a:t>
            </a:r>
          </a:p>
          <a:p>
            <a:pPr>
              <a:lnSpc>
                <a:spcPct val="120000"/>
              </a:lnSpc>
            </a:pPr>
            <a:r>
              <a:rPr lang="zh-CN" altLang="en-US" sz="2400">
                <a:solidFill>
                  <a:schemeClr val="folHlink"/>
                </a:solidFill>
              </a:rPr>
              <a:t>具有</a:t>
            </a:r>
            <a:r>
              <a:rPr lang="en-US" altLang="zh-CN" sz="2400">
                <a:solidFill>
                  <a:schemeClr val="folHlink"/>
                </a:solidFill>
              </a:rPr>
              <a:t>A</a:t>
            </a:r>
            <a:r>
              <a:rPr lang="zh-CN" altLang="en-US" sz="2400">
                <a:solidFill>
                  <a:schemeClr val="folHlink"/>
                </a:solidFill>
              </a:rPr>
              <a:t>类地址特征的有效网络地址为 </a:t>
            </a:r>
            <a:r>
              <a:rPr lang="en-US" altLang="zh-CN" sz="2400">
                <a:solidFill>
                  <a:schemeClr val="folHlink"/>
                </a:solidFill>
              </a:rPr>
              <a:t>1~126</a:t>
            </a:r>
            <a:r>
              <a:rPr lang="zh-CN" altLang="en-US" sz="2400">
                <a:solidFill>
                  <a:schemeClr val="folHlink"/>
                </a:solidFill>
              </a:rPr>
              <a:t>，全世界只有</a:t>
            </a:r>
            <a:r>
              <a:rPr lang="en-US" altLang="zh-CN" sz="2400">
                <a:solidFill>
                  <a:schemeClr val="folHlink"/>
                </a:solidFill>
              </a:rPr>
              <a:t>126</a:t>
            </a:r>
            <a:r>
              <a:rPr lang="zh-CN" altLang="en-US" sz="2400">
                <a:solidFill>
                  <a:schemeClr val="folHlink"/>
                </a:solidFill>
              </a:rPr>
              <a:t>个</a:t>
            </a:r>
            <a:r>
              <a:rPr lang="en-US" altLang="zh-CN" sz="2400">
                <a:solidFill>
                  <a:schemeClr val="folHlink"/>
                </a:solidFill>
              </a:rPr>
              <a:t>A</a:t>
            </a:r>
            <a:r>
              <a:rPr lang="zh-CN" altLang="en-US" sz="2400">
                <a:solidFill>
                  <a:schemeClr val="folHlink"/>
                </a:solidFill>
              </a:rPr>
              <a:t>类网络，每个</a:t>
            </a:r>
            <a:r>
              <a:rPr lang="en-US" altLang="zh-CN" sz="2400">
                <a:solidFill>
                  <a:schemeClr val="folHlink"/>
                </a:solidFill>
              </a:rPr>
              <a:t>A</a:t>
            </a:r>
            <a:r>
              <a:rPr lang="zh-CN" altLang="en-US" sz="2400">
                <a:solidFill>
                  <a:schemeClr val="folHlink"/>
                </a:solidFill>
              </a:rPr>
              <a:t>类网络最多可以拥有</a:t>
            </a:r>
            <a:r>
              <a:rPr lang="en-US" altLang="zh-CN" sz="2400">
                <a:solidFill>
                  <a:schemeClr val="folHlink"/>
                </a:solidFill>
              </a:rPr>
              <a:t>2</a:t>
            </a:r>
            <a:r>
              <a:rPr lang="en-US" altLang="zh-CN" sz="2400" baseline="30000">
                <a:solidFill>
                  <a:schemeClr val="folHlink"/>
                </a:solidFill>
              </a:rPr>
              <a:t>24</a:t>
            </a:r>
            <a:r>
              <a:rPr lang="en-US" altLang="zh-CN" sz="2400">
                <a:solidFill>
                  <a:schemeClr val="folHlink"/>
                </a:solidFill>
              </a:rPr>
              <a:t>-2</a:t>
            </a:r>
            <a:r>
              <a:rPr lang="zh-CN" altLang="en-US" sz="2400">
                <a:solidFill>
                  <a:schemeClr val="folHlink"/>
                </a:solidFill>
              </a:rPr>
              <a:t>个</a:t>
            </a:r>
            <a:r>
              <a:rPr lang="en-US" altLang="zh-CN" sz="2400">
                <a:solidFill>
                  <a:schemeClr val="folHlink"/>
                </a:solidFill>
              </a:rPr>
              <a:t>IP</a:t>
            </a:r>
            <a:r>
              <a:rPr lang="zh-CN" altLang="en-US" sz="2400">
                <a:solidFill>
                  <a:schemeClr val="folHlink"/>
                </a:solidFill>
              </a:rPr>
              <a:t>地址，适用于大型网络。</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solidFill>
                  <a:schemeClr val="hlink"/>
                </a:solidFill>
              </a:rPr>
              <a:t>IP</a:t>
            </a:r>
            <a:r>
              <a:rPr lang="zh-CN" altLang="en-US">
                <a:solidFill>
                  <a:schemeClr val="hlink"/>
                </a:solidFill>
              </a:rPr>
              <a:t>地址 之 </a:t>
            </a:r>
            <a:r>
              <a:rPr lang="en-US" altLang="zh-CN">
                <a:solidFill>
                  <a:schemeClr val="hlink"/>
                </a:solidFill>
              </a:rPr>
              <a:t>B</a:t>
            </a:r>
            <a:r>
              <a:rPr lang="zh-CN" altLang="en-US">
                <a:solidFill>
                  <a:schemeClr val="hlink"/>
                </a:solidFill>
              </a:rPr>
              <a:t>类地址</a:t>
            </a:r>
          </a:p>
        </p:txBody>
      </p:sp>
      <p:sp>
        <p:nvSpPr>
          <p:cNvPr id="16387" name="Rectangle 3"/>
          <p:cNvSpPr>
            <a:spLocks noGrp="1" noChangeArrowheads="1"/>
          </p:cNvSpPr>
          <p:nvPr>
            <p:ph type="body" idx="1"/>
          </p:nvPr>
        </p:nvSpPr>
        <p:spPr/>
        <p:txBody>
          <a:bodyPr/>
          <a:lstStyle/>
          <a:p>
            <a:r>
              <a:rPr lang="en-US" altLang="zh-CN" sz="2400">
                <a:solidFill>
                  <a:schemeClr val="folHlink"/>
                </a:solidFill>
              </a:rPr>
              <a:t>B</a:t>
            </a:r>
            <a:r>
              <a:rPr lang="zh-CN" altLang="en-US" sz="2400">
                <a:solidFill>
                  <a:schemeClr val="folHlink"/>
                </a:solidFill>
              </a:rPr>
              <a:t>类地址中的第一、二个</a:t>
            </a:r>
            <a:r>
              <a:rPr lang="en-US" altLang="zh-CN" sz="2400">
                <a:solidFill>
                  <a:schemeClr val="folHlink"/>
                </a:solidFill>
              </a:rPr>
              <a:t>8</a:t>
            </a:r>
            <a:r>
              <a:rPr lang="zh-CN" altLang="en-US" sz="2400">
                <a:solidFill>
                  <a:schemeClr val="folHlink"/>
                </a:solidFill>
              </a:rPr>
              <a:t>位组为网络标识，第三、四个</a:t>
            </a:r>
            <a:r>
              <a:rPr lang="en-US" altLang="zh-CN" sz="2400">
                <a:solidFill>
                  <a:schemeClr val="folHlink"/>
                </a:solidFill>
              </a:rPr>
              <a:t>8</a:t>
            </a:r>
            <a:r>
              <a:rPr lang="zh-CN" altLang="en-US" sz="2400">
                <a:solidFill>
                  <a:schemeClr val="folHlink"/>
                </a:solidFill>
              </a:rPr>
              <a:t>位组用于主机标识。</a:t>
            </a:r>
          </a:p>
          <a:p>
            <a:r>
              <a:rPr lang="zh-CN" altLang="en-US" sz="2400">
                <a:solidFill>
                  <a:schemeClr val="folHlink"/>
                </a:solidFill>
              </a:rPr>
              <a:t>第一个</a:t>
            </a:r>
            <a:r>
              <a:rPr lang="en-US" altLang="zh-CN" sz="2400">
                <a:solidFill>
                  <a:schemeClr val="folHlink"/>
                </a:solidFill>
              </a:rPr>
              <a:t>8</a:t>
            </a:r>
            <a:r>
              <a:rPr lang="zh-CN" altLang="en-US" sz="2400">
                <a:solidFill>
                  <a:schemeClr val="folHlink"/>
                </a:solidFill>
              </a:rPr>
              <a:t>位组的前二位为</a:t>
            </a:r>
            <a:r>
              <a:rPr lang="en-US" altLang="zh-CN" sz="2400">
                <a:solidFill>
                  <a:schemeClr val="folHlink"/>
                </a:solidFill>
              </a:rPr>
              <a:t>10</a:t>
            </a:r>
            <a:r>
              <a:rPr lang="zh-CN" altLang="en-US" sz="2400">
                <a:solidFill>
                  <a:schemeClr val="folHlink"/>
                </a:solidFill>
              </a:rPr>
              <a:t>，具有</a:t>
            </a:r>
            <a:r>
              <a:rPr lang="en-US" altLang="zh-CN" sz="2400">
                <a:solidFill>
                  <a:schemeClr val="folHlink"/>
                </a:solidFill>
              </a:rPr>
              <a:t>B</a:t>
            </a:r>
            <a:r>
              <a:rPr lang="zh-CN" altLang="en-US" sz="2400">
                <a:solidFill>
                  <a:schemeClr val="folHlink"/>
                </a:solidFill>
              </a:rPr>
              <a:t>类地址特征的网络总数为</a:t>
            </a:r>
            <a:r>
              <a:rPr lang="en-US" altLang="zh-CN" sz="2400">
                <a:solidFill>
                  <a:schemeClr val="folHlink"/>
                </a:solidFill>
              </a:rPr>
              <a:t>214-2</a:t>
            </a:r>
            <a:r>
              <a:rPr lang="zh-CN" altLang="en-US" sz="2400">
                <a:solidFill>
                  <a:schemeClr val="folHlink"/>
                </a:solidFill>
              </a:rPr>
              <a:t>，每个网络中的</a:t>
            </a:r>
            <a:r>
              <a:rPr lang="en-US" altLang="zh-CN" sz="2400">
                <a:solidFill>
                  <a:schemeClr val="folHlink"/>
                </a:solidFill>
              </a:rPr>
              <a:t>IP</a:t>
            </a:r>
            <a:r>
              <a:rPr lang="zh-CN" altLang="en-US" sz="2400">
                <a:solidFill>
                  <a:schemeClr val="folHlink"/>
                </a:solidFill>
              </a:rPr>
              <a:t>地址可达到</a:t>
            </a:r>
            <a:r>
              <a:rPr lang="en-US" altLang="zh-CN" sz="2400">
                <a:solidFill>
                  <a:schemeClr val="folHlink"/>
                </a:solidFill>
              </a:rPr>
              <a:t>216-2</a:t>
            </a:r>
            <a:r>
              <a:rPr lang="zh-CN" altLang="en-US" sz="2400">
                <a:solidFill>
                  <a:schemeClr val="folHlink"/>
                </a:solidFill>
              </a:rPr>
              <a:t>。</a:t>
            </a:r>
          </a:p>
          <a:p>
            <a:r>
              <a:rPr lang="zh-CN" altLang="en-US" sz="2400">
                <a:solidFill>
                  <a:schemeClr val="folHlink"/>
                </a:solidFill>
              </a:rPr>
              <a:t>第一个</a:t>
            </a:r>
            <a:r>
              <a:rPr lang="en-US" altLang="zh-CN" sz="2400">
                <a:solidFill>
                  <a:schemeClr val="folHlink"/>
                </a:solidFill>
              </a:rPr>
              <a:t>8</a:t>
            </a:r>
            <a:r>
              <a:rPr lang="zh-CN" altLang="en-US" sz="2400">
                <a:solidFill>
                  <a:schemeClr val="folHlink"/>
                </a:solidFill>
              </a:rPr>
              <a:t>位组的取值范围为</a:t>
            </a:r>
            <a:r>
              <a:rPr lang="en-US" altLang="zh-CN" sz="2400">
                <a:solidFill>
                  <a:schemeClr val="folHlink"/>
                </a:solidFill>
              </a:rPr>
              <a:t>128~191</a:t>
            </a:r>
            <a:r>
              <a:rPr lang="zh-CN" altLang="en-US" sz="2400">
                <a:solidFill>
                  <a:schemeClr val="folHlink"/>
                </a:solidFill>
              </a:rPr>
              <a:t>。</a:t>
            </a:r>
          </a:p>
          <a:p>
            <a:r>
              <a:rPr lang="zh-CN" altLang="en-US" sz="2400">
                <a:solidFill>
                  <a:schemeClr val="folHlink"/>
                </a:solidFill>
              </a:rPr>
              <a:t>适用于中等规模的网络</a:t>
            </a:r>
            <a:r>
              <a:rPr lang="zh-CN" altLang="en-US">
                <a:solidFill>
                  <a:schemeClr val="folHlink"/>
                </a:solidFill>
              </a:rPr>
              <a:t>。</a:t>
            </a:r>
          </a:p>
        </p:txBody>
      </p:sp>
    </p:spTree>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49</TotalTime>
  <Words>2802</Words>
  <Application>Microsoft Office PowerPoint</Application>
  <PresentationFormat>全屏显示(4:3)</PresentationFormat>
  <Paragraphs>744</Paragraphs>
  <Slides>51</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vt:lpstr>
      <vt:lpstr>宋体</vt:lpstr>
      <vt:lpstr>Tahoma</vt:lpstr>
      <vt:lpstr>Wingdings</vt:lpstr>
      <vt:lpstr>Helvetica</vt:lpstr>
      <vt:lpstr>Times</vt:lpstr>
      <vt:lpstr>Times New Roman</vt:lpstr>
      <vt:lpstr>Blends</vt:lpstr>
      <vt:lpstr>11、IP地址的计算</vt:lpstr>
      <vt:lpstr> IP地址</vt:lpstr>
      <vt:lpstr>IP 地  址</vt:lpstr>
      <vt:lpstr>IP 地  址</vt:lpstr>
      <vt:lpstr>IP 地址分类</vt:lpstr>
      <vt:lpstr>幻灯片 6</vt:lpstr>
      <vt:lpstr>IP 地址分类的进一步说明</vt:lpstr>
      <vt:lpstr>IP地址 之 A类地址</vt:lpstr>
      <vt:lpstr>IP地址 之 B类地址</vt:lpstr>
      <vt:lpstr>IP地址 之 C类地址</vt:lpstr>
      <vt:lpstr>IP地址 之 D、E类地址</vt:lpstr>
      <vt:lpstr>计算可用的主机地址</vt:lpstr>
      <vt:lpstr>IP地址分类练习</vt:lpstr>
      <vt:lpstr>IP地址分类练习 （答案）</vt:lpstr>
      <vt:lpstr>保留IP地址</vt:lpstr>
      <vt:lpstr>公共地址和私有地址</vt:lpstr>
      <vt:lpstr>私有地址</vt:lpstr>
      <vt:lpstr>IPv4 的特性</vt:lpstr>
      <vt:lpstr>关于子网掩码</vt:lpstr>
      <vt:lpstr>不设子网的地址</vt:lpstr>
      <vt:lpstr>设置子网的地址</vt:lpstr>
      <vt:lpstr>关于子网</vt:lpstr>
      <vt:lpstr>为什么划分子网</vt:lpstr>
      <vt:lpstr>如何划分子网</vt:lpstr>
      <vt:lpstr>掩码技术的提出</vt:lpstr>
      <vt:lpstr>掩码技术的提出</vt:lpstr>
      <vt:lpstr>掩码的定义</vt:lpstr>
      <vt:lpstr>掩码举例</vt:lpstr>
      <vt:lpstr>划分子网举例</vt:lpstr>
      <vt:lpstr>求每个子网的网络地址</vt:lpstr>
      <vt:lpstr>求每个子网的网络地址</vt:lpstr>
      <vt:lpstr>求每个子网的广播地址、最小IP及最大IP</vt:lpstr>
      <vt:lpstr>掩码的使用</vt:lpstr>
      <vt:lpstr>子网掩码练习</vt:lpstr>
      <vt:lpstr>子网掩码练习 （答案）</vt:lpstr>
      <vt:lpstr>地址汇总示例</vt:lpstr>
      <vt:lpstr>地址汇总示例</vt:lpstr>
      <vt:lpstr>地址汇总示例</vt:lpstr>
      <vt:lpstr>地址汇总示例</vt:lpstr>
      <vt:lpstr>地址汇总示例</vt:lpstr>
      <vt:lpstr>地址汇总示例</vt:lpstr>
      <vt:lpstr>地址汇总示例</vt:lpstr>
      <vt:lpstr>地址汇总示例</vt:lpstr>
      <vt:lpstr>地址汇总示例</vt:lpstr>
      <vt:lpstr>广播地址练习</vt:lpstr>
      <vt:lpstr>广播地址练习 （答案）</vt:lpstr>
      <vt:lpstr>关于超网</vt:lpstr>
      <vt:lpstr>超网计算举例</vt:lpstr>
      <vt:lpstr>计算方法</vt:lpstr>
      <vt:lpstr>关于可变长子网掩码</vt:lpstr>
      <vt:lpstr>进一步说明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11、IP地址的计算</dc:title>
  <dc:creator>*</dc:creator>
  <cp:lastModifiedBy>vcx</cp:lastModifiedBy>
  <cp:revision>3</cp:revision>
  <dcterms:created xsi:type="dcterms:W3CDTF">2010-10-22T02:00:11Z</dcterms:created>
  <dcterms:modified xsi:type="dcterms:W3CDTF">2015-05-13T12:54:57Z</dcterms:modified>
</cp:coreProperties>
</file>