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编程语言选择：用户优先</a:t>
            </a:r>
            <a:endParaRPr lang="en-US" altLang="zh-CN" dirty="0" smtClean="0"/>
          </a:p>
          <a:p>
            <a:r>
              <a:rPr lang="zh-CN" altLang="en-US" dirty="0" smtClean="0"/>
              <a:t>编程风格</a:t>
            </a:r>
            <a:endParaRPr lang="en-US" altLang="zh-CN" dirty="0" smtClean="0"/>
          </a:p>
          <a:p>
            <a:r>
              <a:rPr lang="zh-CN" altLang="en-US" dirty="0" smtClean="0"/>
              <a:t>单元测试：计算机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人工，逻辑覆盖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路径测试</a:t>
            </a:r>
            <a:endParaRPr lang="en-US" altLang="zh-CN" dirty="0" smtClean="0"/>
          </a:p>
          <a:p>
            <a:r>
              <a:rPr lang="zh-CN" altLang="en-US" dirty="0" smtClean="0"/>
              <a:t>集成测试：自顶向下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自底向上，等价类划分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覆盖：语句覆盖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条件覆盖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判定覆盖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判定条件覆盖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条件组合覆盖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点覆盖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边覆盖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路径测试：条件路径选择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循环路径选择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等价类划分：有效等价类、无效等价类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边界值分析：临界点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确定测试：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测试、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 smtClean="0"/>
              <a:t>软件可靠性：平均无故障时间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1204ac9-a230-4350-b8a7-2e67278010dd"/>
  <p:tag name="COMMONDATA" val="eyJoZGlkIjoiMDVmZjQ4NTlhMDI5ZWMzM2YxYWViNzE0ODkyMDJmN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编码与测试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软件工程复习</dc:title>
  <dc:creator>admin</dc:creator>
  <cp:lastModifiedBy>猪猪鱼</cp:lastModifiedBy>
  <cp:revision>20</cp:revision>
  <dcterms:created xsi:type="dcterms:W3CDTF">2018-01-11T05:30:00Z</dcterms:created>
  <dcterms:modified xsi:type="dcterms:W3CDTF">2022-12-08T16:27:56Z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8AF6E06ACC7346ACAEC65BBDBC452AF2</vt:lpwstr>
  </property>
  <property fmtid="{D5CDD505-2E9C-101B-9397-08002B2CF9AE}" pid="3" name="KSOProductBuildVer">
    <vt:lpwstr>2052-11.1.0.12763</vt:lpwstr>
  </property>
</Properties>
</file>