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527" autoAdjust="0"/>
  </p:normalViewPr>
  <p:slideViewPr>
    <p:cSldViewPr>
      <p:cViewPr>
        <p:scale>
          <a:sx n="75" d="100"/>
          <a:sy n="75" d="100"/>
        </p:scale>
        <p:origin x="-36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image4.huangye88.com/2012/06/15/d73c2ac4dd759d30.jpg"/>
          <p:cNvPicPr>
            <a:picLocks noChangeAspect="1" noChangeArrowheads="1"/>
          </p:cNvPicPr>
          <p:nvPr/>
        </p:nvPicPr>
        <p:blipFill>
          <a:blip r:embed="rId2"/>
          <a:srcRect b="6329"/>
          <a:stretch>
            <a:fillRect/>
          </a:stretch>
        </p:blipFill>
        <p:spPr bwMode="auto">
          <a:xfrm>
            <a:off x="785786" y="1928802"/>
            <a:ext cx="7429552" cy="4101898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785786" y="642918"/>
            <a:ext cx="7429552" cy="19288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42976" y="714356"/>
            <a:ext cx="6858048" cy="1815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zh-CN" sz="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习题：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为方便旅客，某航空公司拟开发一个机票预定系统。旅行社把预订机票的旅客信息（姓名、性别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等）输入进该系统，系统为旅客安排航班，印出取票通知和账单，旅客在飞机起飞的前一天凭取票通知和账单交款取票，系统核对无误即印出机票给旅客。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写出问题定义并分析此系统的可行性。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00166" y="1071546"/>
            <a:ext cx="5286412" cy="66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目录</a:t>
            </a:r>
            <a:endParaRPr kumimoji="0" 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0100" y="2071678"/>
            <a:ext cx="364333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题目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二．问题定义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三．系统设计概述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3.1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系统开发的目的与意义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3.2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系统开发背景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3.3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系统任务概述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3.4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预采取的研究方法、研究手段及技术路线、实验方案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14942" y="2108666"/>
            <a:ext cx="264320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四．可行性研究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经济可行性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技术可行性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4.3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操作可行性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4.4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法律因素可行性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4.5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方案选择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4.6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用户使用可行性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480050" algn="r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4.7 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可行性研究结论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148</Words>
  <Application>Microsoft Office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Sky123.Org</cp:lastModifiedBy>
  <cp:revision>42</cp:revision>
  <dcterms:modified xsi:type="dcterms:W3CDTF">2021-09-30T05:29:10Z</dcterms:modified>
</cp:coreProperties>
</file>