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7" r:id="rId1"/>
  </p:sldMasterIdLst>
  <p:notesMasterIdLst>
    <p:notesMasterId r:id="rId25"/>
  </p:notesMasterIdLst>
  <p:handoutMasterIdLst>
    <p:handoutMasterId r:id="rId26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5" r:id="rId12"/>
    <p:sldId id="396" r:id="rId13"/>
    <p:sldId id="394" r:id="rId14"/>
    <p:sldId id="397" r:id="rId15"/>
    <p:sldId id="399" r:id="rId16"/>
    <p:sldId id="400" r:id="rId17"/>
    <p:sldId id="405" r:id="rId18"/>
    <p:sldId id="403" r:id="rId19"/>
    <p:sldId id="404" r:id="rId20"/>
    <p:sldId id="406" r:id="rId21"/>
    <p:sldId id="407" r:id="rId22"/>
    <p:sldId id="408" r:id="rId23"/>
    <p:sldId id="409" r:id="rId24"/>
  </p:sldIdLst>
  <p:sldSz cx="12192000" cy="6858000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000099"/>
    <a:srgbClr val="FFFFCC"/>
    <a:srgbClr val="DEF1DE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7" autoAdjust="0"/>
    <p:restoredTop sz="93068" autoAdjust="0"/>
  </p:normalViewPr>
  <p:slideViewPr>
    <p:cSldViewPr>
      <p:cViewPr varScale="1">
        <p:scale>
          <a:sx n="83" d="100"/>
          <a:sy n="83" d="100"/>
        </p:scale>
        <p:origin x="17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2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239"/>
            <a:ext cx="3352800" cy="337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4805" y="6431082"/>
            <a:ext cx="172720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HUANG Xiaoxi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2"/>
            <a:ext cx="5638800" cy="585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  <a:ln/>
        </p:spPr>
        <p:txBody>
          <a:bodyPr anchor="ctr" anchorCtr="0"/>
          <a:lstStyle>
            <a:lvl1pPr algn="ctr"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9723" y="42508"/>
            <a:ext cx="10795877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Relationship Id="rId30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44624"/>
            <a:ext cx="8507805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175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02" r:id="rId23"/>
    <p:sldLayoutId id="2147483709" r:id="rId2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715000" y="554038"/>
            <a:ext cx="6324600" cy="1731963"/>
          </a:xfrm>
        </p:spPr>
        <p:txBody>
          <a:bodyPr/>
          <a:lstStyle/>
          <a:p>
            <a:r>
              <a:rPr lang="zh-CN" altLang="en-US" sz="4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2019-2020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2590800"/>
            <a:ext cx="6477000" cy="1524000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</a:rPr>
              <a:t>第三章作业答案</a:t>
            </a:r>
            <a:endParaRPr lang="en-US" altLang="zh-CN" sz="2800" dirty="0">
              <a:solidFill>
                <a:srgbClr val="FF0000"/>
              </a:solidFill>
              <a:latin typeface="华文新魏" pitchFamily="2" charset="-122"/>
            </a:endParaRPr>
          </a:p>
          <a:p>
            <a:r>
              <a:rPr lang="zh-CN" altLang="en-US" dirty="0">
                <a:latin typeface="华文新魏" pitchFamily="2" charset="-122"/>
              </a:rPr>
              <a:t>黄孝喜</a:t>
            </a:r>
            <a:endParaRPr lang="en-US" dirty="0">
              <a:latin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1720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F31A38-19F5-B143-886D-EC7279AA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3193CD1-1861-3845-AE30-B7D948A3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求异法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1FB255-CDB3-2542-9C84-D80DBEFE9397}"/>
              </a:ext>
            </a:extLst>
          </p:cNvPr>
          <p:cNvGrpSpPr/>
          <p:nvPr/>
        </p:nvGrpSpPr>
        <p:grpSpPr>
          <a:xfrm>
            <a:off x="4461570" y="783916"/>
            <a:ext cx="7679067" cy="4154846"/>
            <a:chOff x="1162996" y="690528"/>
            <a:chExt cx="7679067" cy="4154846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A9374B8-963D-184A-96D5-A5A22A191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833" y="433991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33D39F0-1029-B34F-B547-E305F087C7EB}"/>
                </a:ext>
              </a:extLst>
            </p:cNvPr>
            <p:cNvSpPr/>
            <p:nvPr/>
          </p:nvSpPr>
          <p:spPr bwMode="auto">
            <a:xfrm>
              <a:off x="1911344" y="172036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EB7F1B6-AB72-5548-9ECB-3616A85DAA11}"/>
                </a:ext>
              </a:extLst>
            </p:cNvPr>
            <p:cNvSpPr/>
            <p:nvPr/>
          </p:nvSpPr>
          <p:spPr bwMode="auto">
            <a:xfrm>
              <a:off x="4296670" y="78842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3C6A098-E171-D84B-88E6-688C2D9ED1F4}"/>
                </a:ext>
              </a:extLst>
            </p:cNvPr>
            <p:cNvSpPr/>
            <p:nvPr/>
          </p:nvSpPr>
          <p:spPr bwMode="auto">
            <a:xfrm>
              <a:off x="4296670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69284D7-04EB-7241-BBBF-4570EE36D7D0}"/>
                </a:ext>
              </a:extLst>
            </p:cNvPr>
            <p:cNvSpPr/>
            <p:nvPr/>
          </p:nvSpPr>
          <p:spPr bwMode="auto">
            <a:xfrm>
              <a:off x="5580112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AC0603-4B16-594C-84AE-99D3B3ADAB5B}"/>
                </a:ext>
              </a:extLst>
            </p:cNvPr>
            <p:cNvSpPr/>
            <p:nvPr/>
          </p:nvSpPr>
          <p:spPr bwMode="auto">
            <a:xfrm>
              <a:off x="7799771" y="3633759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8CA8E47-DAD0-B64D-BA2B-8ED5DC71031F}"/>
                </a:ext>
              </a:extLst>
            </p:cNvPr>
            <p:cNvSpPr/>
            <p:nvPr/>
          </p:nvSpPr>
          <p:spPr bwMode="auto">
            <a:xfrm>
              <a:off x="7070901" y="230309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608D2A8-5235-3841-827A-5EB014B18A82}"/>
                </a:ext>
              </a:extLst>
            </p:cNvPr>
            <p:cNvSpPr/>
            <p:nvPr/>
          </p:nvSpPr>
          <p:spPr bwMode="auto">
            <a:xfrm>
              <a:off x="7799771" y="78842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69">
              <a:extLst>
                <a:ext uri="{FF2B5EF4-FFF2-40B4-BE49-F238E27FC236}">
                  <a16:creationId xmlns:a16="http://schemas.microsoft.com/office/drawing/2014/main" id="{E057C30F-C616-144A-98D9-E10E8740DD5C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 bwMode="auto">
            <a:xfrm>
              <a:off x="4584702" y="1389511"/>
              <a:ext cx="0" cy="91358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71">
              <a:extLst>
                <a:ext uri="{FF2B5EF4-FFF2-40B4-BE49-F238E27FC236}">
                  <a16:creationId xmlns:a16="http://schemas.microsoft.com/office/drawing/2014/main" id="{2AEF3BA0-3599-F34D-BE3A-ABED632BE5AE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 bwMode="auto">
            <a:xfrm>
              <a:off x="4872734" y="1088967"/>
              <a:ext cx="292703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74">
              <a:extLst>
                <a:ext uri="{FF2B5EF4-FFF2-40B4-BE49-F238E27FC236}">
                  <a16:creationId xmlns:a16="http://schemas.microsoft.com/office/drawing/2014/main" id="{A9047D7C-07E0-3542-A8CD-7755005DA82E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 bwMode="auto">
            <a:xfrm>
              <a:off x="4872734" y="2603637"/>
              <a:ext cx="70737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76">
              <a:extLst>
                <a:ext uri="{FF2B5EF4-FFF2-40B4-BE49-F238E27FC236}">
                  <a16:creationId xmlns:a16="http://schemas.microsoft.com/office/drawing/2014/main" id="{F865AF22-BFB8-1448-A85E-48A992612ECD}"/>
                </a:ext>
              </a:extLst>
            </p:cNvPr>
            <p:cNvCxnSpPr>
              <a:stCxn id="10" idx="5"/>
              <a:endCxn id="12" idx="1"/>
            </p:cNvCxnSpPr>
            <p:nvPr/>
          </p:nvCxnSpPr>
          <p:spPr bwMode="auto">
            <a:xfrm>
              <a:off x="4788371" y="2816154"/>
              <a:ext cx="3095763" cy="90563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78">
              <a:extLst>
                <a:ext uri="{FF2B5EF4-FFF2-40B4-BE49-F238E27FC236}">
                  <a16:creationId xmlns:a16="http://schemas.microsoft.com/office/drawing/2014/main" id="{F423DAF3-2133-3241-AE88-23005E0BBAFB}"/>
                </a:ext>
              </a:extLst>
            </p:cNvPr>
            <p:cNvCxnSpPr>
              <a:stCxn id="14" idx="3"/>
              <a:endCxn id="13" idx="0"/>
            </p:cNvCxnSpPr>
            <p:nvPr/>
          </p:nvCxnSpPr>
          <p:spPr bwMode="auto">
            <a:xfrm flipH="1">
              <a:off x="7358933" y="1301484"/>
              <a:ext cx="525201" cy="1001609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曲线连接符 19">
              <a:extLst>
                <a:ext uri="{FF2B5EF4-FFF2-40B4-BE49-F238E27FC236}">
                  <a16:creationId xmlns:a16="http://schemas.microsoft.com/office/drawing/2014/main" id="{8CC90613-F8A9-D94E-83F9-E92B5ECC0E32}"/>
                </a:ext>
              </a:extLst>
            </p:cNvPr>
            <p:cNvCxnSpPr>
              <a:stCxn id="13" idx="3"/>
              <a:endCxn id="13" idx="5"/>
            </p:cNvCxnSpPr>
            <p:nvPr/>
          </p:nvCxnSpPr>
          <p:spPr bwMode="auto">
            <a:xfrm rot="16200000" flipH="1">
              <a:off x="7358933" y="2612485"/>
              <a:ext cx="12700" cy="407338"/>
            </a:xfrm>
            <a:prstGeom prst="curvedConnector3">
              <a:avLst>
                <a:gd name="adj1" fmla="val 2493126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21" name="曲线连接符 20">
              <a:extLst>
                <a:ext uri="{FF2B5EF4-FFF2-40B4-BE49-F238E27FC236}">
                  <a16:creationId xmlns:a16="http://schemas.microsoft.com/office/drawing/2014/main" id="{8FB0E063-CD3C-4441-921D-F78669CF6271}"/>
                </a:ext>
              </a:extLst>
            </p:cNvPr>
            <p:cNvCxnSpPr>
              <a:stCxn id="12" idx="3"/>
              <a:endCxn id="12" idx="6"/>
            </p:cNvCxnSpPr>
            <p:nvPr/>
          </p:nvCxnSpPr>
          <p:spPr bwMode="auto">
            <a:xfrm rot="5400000" flipH="1" flipV="1">
              <a:off x="8023725" y="3794711"/>
              <a:ext cx="212517" cy="491701"/>
            </a:xfrm>
            <a:prstGeom prst="curvedConnector4">
              <a:avLst>
                <a:gd name="adj1" fmla="val -148989"/>
                <a:gd name="adj2" fmla="val 14649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22" name="直接箭头连接符 86">
              <a:extLst>
                <a:ext uri="{FF2B5EF4-FFF2-40B4-BE49-F238E27FC236}">
                  <a16:creationId xmlns:a16="http://schemas.microsoft.com/office/drawing/2014/main" id="{1BC5FFCE-C874-2A45-9A02-D44F0FAE632B}"/>
                </a:ext>
              </a:extLst>
            </p:cNvPr>
            <p:cNvCxnSpPr>
              <a:stCxn id="12" idx="0"/>
              <a:endCxn id="14" idx="4"/>
            </p:cNvCxnSpPr>
            <p:nvPr/>
          </p:nvCxnSpPr>
          <p:spPr bwMode="auto">
            <a:xfrm flipV="1">
              <a:off x="8087803" y="1389511"/>
              <a:ext cx="0" cy="224424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89">
              <a:extLst>
                <a:ext uri="{FF2B5EF4-FFF2-40B4-BE49-F238E27FC236}">
                  <a16:creationId xmlns:a16="http://schemas.microsoft.com/office/drawing/2014/main" id="{92A1F1E8-3DA6-9D4B-8613-C2714740B176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 bwMode="auto">
            <a:xfrm>
              <a:off x="6156176" y="2603637"/>
              <a:ext cx="91472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58">
              <a:extLst>
                <a:ext uri="{FF2B5EF4-FFF2-40B4-BE49-F238E27FC236}">
                  <a16:creationId xmlns:a16="http://schemas.microsoft.com/office/drawing/2014/main" id="{35EB32B4-D437-7D42-83CF-67F10E8B501F}"/>
                </a:ext>
              </a:extLst>
            </p:cNvPr>
            <p:cNvCxnSpPr>
              <a:stCxn id="8" idx="6"/>
              <a:endCxn id="9" idx="3"/>
            </p:cNvCxnSpPr>
            <p:nvPr/>
          </p:nvCxnSpPr>
          <p:spPr bwMode="auto">
            <a:xfrm flipV="1">
              <a:off x="2487408" y="1301484"/>
              <a:ext cx="1893625" cy="71942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D0DC6D74-9BA2-CE47-A6F3-8D7232C2E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481" y="1236016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4D1AD979-63A2-6B4E-9C5B-8139F4631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270" y="690528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5EC74186-71E7-9442-801A-864E43024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928" y="216977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A87B30C6-1610-7140-BCF9-24A25AAA9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408464"/>
              <a:ext cx="653342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FF2AAA52-BDE9-A444-A386-C916664D8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025" y="225952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0D5C9821-5EE8-3348-B762-4CD8B9772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9218" y="2564904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Text Box 5">
              <a:extLst>
                <a:ext uri="{FF2B5EF4-FFF2-40B4-BE49-F238E27FC236}">
                  <a16:creationId xmlns:a16="http://schemas.microsoft.com/office/drawing/2014/main" id="{389FDD3D-95C6-EE43-AC77-60142D6A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8132" y="2995547"/>
              <a:ext cx="836276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2" name="直接箭头连接符 64">
              <a:extLst>
                <a:ext uri="{FF2B5EF4-FFF2-40B4-BE49-F238E27FC236}">
                  <a16:creationId xmlns:a16="http://schemas.microsoft.com/office/drawing/2014/main" id="{9DE2308A-5856-AF43-93A8-762B338A3F67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 bwMode="auto">
            <a:xfrm>
              <a:off x="2487408" y="2020907"/>
              <a:ext cx="1809262" cy="58273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721189A2-9BDE-3C41-BCF1-128289AE5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942" y="2163760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034E145A-251E-CD4C-B513-5EBD650D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999" y="159357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06ABB063-A23A-414A-9262-014010FE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6152" y="290418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6" name="直接箭头连接符 8">
              <a:extLst>
                <a:ext uri="{FF2B5EF4-FFF2-40B4-BE49-F238E27FC236}">
                  <a16:creationId xmlns:a16="http://schemas.microsoft.com/office/drawing/2014/main" id="{8D7E9E71-9264-3044-B50A-A090898E4E5D}"/>
                </a:ext>
              </a:extLst>
            </p:cNvPr>
            <p:cNvCxnSpPr>
              <a:endCxn id="8" idx="2"/>
            </p:cNvCxnSpPr>
            <p:nvPr/>
          </p:nvCxnSpPr>
          <p:spPr bwMode="auto">
            <a:xfrm>
              <a:off x="1162996" y="2020907"/>
              <a:ext cx="74834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5436B081-A7CF-8D4F-BDE8-68319F82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94755"/>
              </p:ext>
            </p:extLst>
          </p:nvPr>
        </p:nvGraphicFramePr>
        <p:xfrm>
          <a:off x="2065277" y="3366272"/>
          <a:ext cx="4685146" cy="2906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3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58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{A, B, C, E}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{D, F, G}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8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对于输入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endPara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9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F31A38-19F5-B143-886D-EC7279AA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3193CD1-1861-3845-AE30-B7D948A3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求异法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1FB255-CDB3-2542-9C84-D80DBEFE9397}"/>
              </a:ext>
            </a:extLst>
          </p:cNvPr>
          <p:cNvGrpSpPr/>
          <p:nvPr/>
        </p:nvGrpSpPr>
        <p:grpSpPr>
          <a:xfrm>
            <a:off x="4461570" y="783916"/>
            <a:ext cx="7679067" cy="4154846"/>
            <a:chOff x="1162996" y="690528"/>
            <a:chExt cx="7679067" cy="4154846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A9374B8-963D-184A-96D5-A5A22A191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833" y="433991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33D39F0-1029-B34F-B547-E305F087C7EB}"/>
                </a:ext>
              </a:extLst>
            </p:cNvPr>
            <p:cNvSpPr/>
            <p:nvPr/>
          </p:nvSpPr>
          <p:spPr bwMode="auto">
            <a:xfrm>
              <a:off x="1911344" y="172036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EB7F1B6-AB72-5548-9ECB-3616A85DAA11}"/>
                </a:ext>
              </a:extLst>
            </p:cNvPr>
            <p:cNvSpPr/>
            <p:nvPr/>
          </p:nvSpPr>
          <p:spPr bwMode="auto">
            <a:xfrm>
              <a:off x="4296670" y="78842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3C6A098-E171-D84B-88E6-688C2D9ED1F4}"/>
                </a:ext>
              </a:extLst>
            </p:cNvPr>
            <p:cNvSpPr/>
            <p:nvPr/>
          </p:nvSpPr>
          <p:spPr bwMode="auto">
            <a:xfrm>
              <a:off x="4296670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69284D7-04EB-7241-BBBF-4570EE36D7D0}"/>
                </a:ext>
              </a:extLst>
            </p:cNvPr>
            <p:cNvSpPr/>
            <p:nvPr/>
          </p:nvSpPr>
          <p:spPr bwMode="auto">
            <a:xfrm>
              <a:off x="5580112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AC0603-4B16-594C-84AE-99D3B3ADAB5B}"/>
                </a:ext>
              </a:extLst>
            </p:cNvPr>
            <p:cNvSpPr/>
            <p:nvPr/>
          </p:nvSpPr>
          <p:spPr bwMode="auto">
            <a:xfrm>
              <a:off x="7799771" y="3633759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8CA8E47-DAD0-B64D-BA2B-8ED5DC71031F}"/>
                </a:ext>
              </a:extLst>
            </p:cNvPr>
            <p:cNvSpPr/>
            <p:nvPr/>
          </p:nvSpPr>
          <p:spPr bwMode="auto">
            <a:xfrm>
              <a:off x="7070901" y="230309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608D2A8-5235-3841-827A-5EB014B18A82}"/>
                </a:ext>
              </a:extLst>
            </p:cNvPr>
            <p:cNvSpPr/>
            <p:nvPr/>
          </p:nvSpPr>
          <p:spPr bwMode="auto">
            <a:xfrm>
              <a:off x="7799771" y="78842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69">
              <a:extLst>
                <a:ext uri="{FF2B5EF4-FFF2-40B4-BE49-F238E27FC236}">
                  <a16:creationId xmlns:a16="http://schemas.microsoft.com/office/drawing/2014/main" id="{E057C30F-C616-144A-98D9-E10E8740DD5C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 bwMode="auto">
            <a:xfrm>
              <a:off x="4584702" y="1389511"/>
              <a:ext cx="0" cy="91358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71">
              <a:extLst>
                <a:ext uri="{FF2B5EF4-FFF2-40B4-BE49-F238E27FC236}">
                  <a16:creationId xmlns:a16="http://schemas.microsoft.com/office/drawing/2014/main" id="{2AEF3BA0-3599-F34D-BE3A-ABED632BE5AE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 bwMode="auto">
            <a:xfrm>
              <a:off x="4872734" y="1088967"/>
              <a:ext cx="292703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74">
              <a:extLst>
                <a:ext uri="{FF2B5EF4-FFF2-40B4-BE49-F238E27FC236}">
                  <a16:creationId xmlns:a16="http://schemas.microsoft.com/office/drawing/2014/main" id="{A9047D7C-07E0-3542-A8CD-7755005DA82E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 bwMode="auto">
            <a:xfrm>
              <a:off x="4872734" y="2603637"/>
              <a:ext cx="70737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76">
              <a:extLst>
                <a:ext uri="{FF2B5EF4-FFF2-40B4-BE49-F238E27FC236}">
                  <a16:creationId xmlns:a16="http://schemas.microsoft.com/office/drawing/2014/main" id="{F865AF22-BFB8-1448-A85E-48A992612ECD}"/>
                </a:ext>
              </a:extLst>
            </p:cNvPr>
            <p:cNvCxnSpPr>
              <a:stCxn id="10" idx="5"/>
              <a:endCxn id="12" idx="1"/>
            </p:cNvCxnSpPr>
            <p:nvPr/>
          </p:nvCxnSpPr>
          <p:spPr bwMode="auto">
            <a:xfrm>
              <a:off x="4788371" y="2816154"/>
              <a:ext cx="3095763" cy="90563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78">
              <a:extLst>
                <a:ext uri="{FF2B5EF4-FFF2-40B4-BE49-F238E27FC236}">
                  <a16:creationId xmlns:a16="http://schemas.microsoft.com/office/drawing/2014/main" id="{F423DAF3-2133-3241-AE88-23005E0BBAFB}"/>
                </a:ext>
              </a:extLst>
            </p:cNvPr>
            <p:cNvCxnSpPr>
              <a:stCxn id="14" idx="3"/>
              <a:endCxn id="13" idx="0"/>
            </p:cNvCxnSpPr>
            <p:nvPr/>
          </p:nvCxnSpPr>
          <p:spPr bwMode="auto">
            <a:xfrm flipH="1">
              <a:off x="7358933" y="1301484"/>
              <a:ext cx="525201" cy="1001609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曲线连接符 19">
              <a:extLst>
                <a:ext uri="{FF2B5EF4-FFF2-40B4-BE49-F238E27FC236}">
                  <a16:creationId xmlns:a16="http://schemas.microsoft.com/office/drawing/2014/main" id="{8CC90613-F8A9-D94E-83F9-E92B5ECC0E32}"/>
                </a:ext>
              </a:extLst>
            </p:cNvPr>
            <p:cNvCxnSpPr>
              <a:stCxn id="13" idx="3"/>
              <a:endCxn id="13" idx="5"/>
            </p:cNvCxnSpPr>
            <p:nvPr/>
          </p:nvCxnSpPr>
          <p:spPr bwMode="auto">
            <a:xfrm rot="16200000" flipH="1">
              <a:off x="7358933" y="2612485"/>
              <a:ext cx="12700" cy="407338"/>
            </a:xfrm>
            <a:prstGeom prst="curvedConnector3">
              <a:avLst>
                <a:gd name="adj1" fmla="val 2493126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21" name="曲线连接符 20">
              <a:extLst>
                <a:ext uri="{FF2B5EF4-FFF2-40B4-BE49-F238E27FC236}">
                  <a16:creationId xmlns:a16="http://schemas.microsoft.com/office/drawing/2014/main" id="{8FB0E063-CD3C-4441-921D-F78669CF6271}"/>
                </a:ext>
              </a:extLst>
            </p:cNvPr>
            <p:cNvCxnSpPr>
              <a:stCxn id="12" idx="3"/>
              <a:endCxn id="12" idx="6"/>
            </p:cNvCxnSpPr>
            <p:nvPr/>
          </p:nvCxnSpPr>
          <p:spPr bwMode="auto">
            <a:xfrm rot="5400000" flipH="1" flipV="1">
              <a:off x="8023725" y="3794711"/>
              <a:ext cx="212517" cy="491701"/>
            </a:xfrm>
            <a:prstGeom prst="curvedConnector4">
              <a:avLst>
                <a:gd name="adj1" fmla="val -148989"/>
                <a:gd name="adj2" fmla="val 14649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22" name="直接箭头连接符 86">
              <a:extLst>
                <a:ext uri="{FF2B5EF4-FFF2-40B4-BE49-F238E27FC236}">
                  <a16:creationId xmlns:a16="http://schemas.microsoft.com/office/drawing/2014/main" id="{1BC5FFCE-C874-2A45-9A02-D44F0FAE632B}"/>
                </a:ext>
              </a:extLst>
            </p:cNvPr>
            <p:cNvCxnSpPr>
              <a:stCxn id="12" idx="0"/>
              <a:endCxn id="14" idx="4"/>
            </p:cNvCxnSpPr>
            <p:nvPr/>
          </p:nvCxnSpPr>
          <p:spPr bwMode="auto">
            <a:xfrm flipV="1">
              <a:off x="8087803" y="1389511"/>
              <a:ext cx="0" cy="224424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89">
              <a:extLst>
                <a:ext uri="{FF2B5EF4-FFF2-40B4-BE49-F238E27FC236}">
                  <a16:creationId xmlns:a16="http://schemas.microsoft.com/office/drawing/2014/main" id="{92A1F1E8-3DA6-9D4B-8613-C2714740B176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 bwMode="auto">
            <a:xfrm>
              <a:off x="6156176" y="2603637"/>
              <a:ext cx="91472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58">
              <a:extLst>
                <a:ext uri="{FF2B5EF4-FFF2-40B4-BE49-F238E27FC236}">
                  <a16:creationId xmlns:a16="http://schemas.microsoft.com/office/drawing/2014/main" id="{35EB32B4-D437-7D42-83CF-67F10E8B501F}"/>
                </a:ext>
              </a:extLst>
            </p:cNvPr>
            <p:cNvCxnSpPr>
              <a:stCxn id="8" idx="6"/>
              <a:endCxn id="9" idx="3"/>
            </p:cNvCxnSpPr>
            <p:nvPr/>
          </p:nvCxnSpPr>
          <p:spPr bwMode="auto">
            <a:xfrm flipV="1">
              <a:off x="2487408" y="1301484"/>
              <a:ext cx="1893625" cy="71942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D0DC6D74-9BA2-CE47-A6F3-8D7232C2E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481" y="1236016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4D1AD979-63A2-6B4E-9C5B-8139F4631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270" y="690528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5EC74186-71E7-9442-801A-864E43024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928" y="216977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A87B30C6-1610-7140-BCF9-24A25AAA9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408464"/>
              <a:ext cx="653342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FF2AAA52-BDE9-A444-A386-C916664D8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025" y="225952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0D5C9821-5EE8-3348-B762-4CD8B9772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9218" y="2564904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Text Box 5">
              <a:extLst>
                <a:ext uri="{FF2B5EF4-FFF2-40B4-BE49-F238E27FC236}">
                  <a16:creationId xmlns:a16="http://schemas.microsoft.com/office/drawing/2014/main" id="{389FDD3D-95C6-EE43-AC77-60142D6A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8132" y="2995547"/>
              <a:ext cx="836276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2" name="直接箭头连接符 64">
              <a:extLst>
                <a:ext uri="{FF2B5EF4-FFF2-40B4-BE49-F238E27FC236}">
                  <a16:creationId xmlns:a16="http://schemas.microsoft.com/office/drawing/2014/main" id="{9DE2308A-5856-AF43-93A8-762B338A3F67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 bwMode="auto">
            <a:xfrm>
              <a:off x="2487408" y="2020907"/>
              <a:ext cx="1809262" cy="58273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721189A2-9BDE-3C41-BCF1-128289AE5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942" y="2163760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034E145A-251E-CD4C-B513-5EBD650D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999" y="159357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06ABB063-A23A-414A-9262-014010FE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6152" y="290418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6" name="直接箭头连接符 8">
              <a:extLst>
                <a:ext uri="{FF2B5EF4-FFF2-40B4-BE49-F238E27FC236}">
                  <a16:creationId xmlns:a16="http://schemas.microsoft.com/office/drawing/2014/main" id="{8D7E9E71-9264-3044-B50A-A090898E4E5D}"/>
                </a:ext>
              </a:extLst>
            </p:cNvPr>
            <p:cNvCxnSpPr>
              <a:endCxn id="8" idx="2"/>
            </p:cNvCxnSpPr>
            <p:nvPr/>
          </p:nvCxnSpPr>
          <p:spPr bwMode="auto">
            <a:xfrm>
              <a:off x="1162996" y="2020907"/>
              <a:ext cx="74834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5FCCBFB0-2250-C64C-BD8B-90701C3A7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61428"/>
              </p:ext>
            </p:extLst>
          </p:nvPr>
        </p:nvGraphicFramePr>
        <p:xfrm>
          <a:off x="2065278" y="3366272"/>
          <a:ext cx="4534779" cy="21753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2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58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{A, C}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{D, F, G}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E}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8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对于输入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endPara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对于输入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</a:t>
                      </a:r>
                    </a:p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}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63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F31A38-19F5-B143-886D-EC7279AA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3193CD1-1861-3845-AE30-B7D948A3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求异法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1FB255-CDB3-2542-9C84-D80DBEFE9397}"/>
              </a:ext>
            </a:extLst>
          </p:cNvPr>
          <p:cNvGrpSpPr/>
          <p:nvPr/>
        </p:nvGrpSpPr>
        <p:grpSpPr>
          <a:xfrm>
            <a:off x="4461570" y="783916"/>
            <a:ext cx="7679067" cy="4154846"/>
            <a:chOff x="1162996" y="690528"/>
            <a:chExt cx="7679067" cy="4154846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A9374B8-963D-184A-96D5-A5A22A191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833" y="433991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33D39F0-1029-B34F-B547-E305F087C7EB}"/>
                </a:ext>
              </a:extLst>
            </p:cNvPr>
            <p:cNvSpPr/>
            <p:nvPr/>
          </p:nvSpPr>
          <p:spPr bwMode="auto">
            <a:xfrm>
              <a:off x="1911344" y="172036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EB7F1B6-AB72-5548-9ECB-3616A85DAA11}"/>
                </a:ext>
              </a:extLst>
            </p:cNvPr>
            <p:cNvSpPr/>
            <p:nvPr/>
          </p:nvSpPr>
          <p:spPr bwMode="auto">
            <a:xfrm>
              <a:off x="4296670" y="78842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3C6A098-E171-D84B-88E6-688C2D9ED1F4}"/>
                </a:ext>
              </a:extLst>
            </p:cNvPr>
            <p:cNvSpPr/>
            <p:nvPr/>
          </p:nvSpPr>
          <p:spPr bwMode="auto">
            <a:xfrm>
              <a:off x="4296670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69284D7-04EB-7241-BBBF-4570EE36D7D0}"/>
                </a:ext>
              </a:extLst>
            </p:cNvPr>
            <p:cNvSpPr/>
            <p:nvPr/>
          </p:nvSpPr>
          <p:spPr bwMode="auto">
            <a:xfrm>
              <a:off x="5580112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AC0603-4B16-594C-84AE-99D3B3ADAB5B}"/>
                </a:ext>
              </a:extLst>
            </p:cNvPr>
            <p:cNvSpPr/>
            <p:nvPr/>
          </p:nvSpPr>
          <p:spPr bwMode="auto">
            <a:xfrm>
              <a:off x="7799771" y="3633759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8CA8E47-DAD0-B64D-BA2B-8ED5DC71031F}"/>
                </a:ext>
              </a:extLst>
            </p:cNvPr>
            <p:cNvSpPr/>
            <p:nvPr/>
          </p:nvSpPr>
          <p:spPr bwMode="auto">
            <a:xfrm>
              <a:off x="7070901" y="230309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608D2A8-5235-3841-827A-5EB014B18A82}"/>
                </a:ext>
              </a:extLst>
            </p:cNvPr>
            <p:cNvSpPr/>
            <p:nvPr/>
          </p:nvSpPr>
          <p:spPr bwMode="auto">
            <a:xfrm>
              <a:off x="7799771" y="78842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69">
              <a:extLst>
                <a:ext uri="{FF2B5EF4-FFF2-40B4-BE49-F238E27FC236}">
                  <a16:creationId xmlns:a16="http://schemas.microsoft.com/office/drawing/2014/main" id="{E057C30F-C616-144A-98D9-E10E8740DD5C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 bwMode="auto">
            <a:xfrm>
              <a:off x="4584702" y="1389511"/>
              <a:ext cx="0" cy="91358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71">
              <a:extLst>
                <a:ext uri="{FF2B5EF4-FFF2-40B4-BE49-F238E27FC236}">
                  <a16:creationId xmlns:a16="http://schemas.microsoft.com/office/drawing/2014/main" id="{2AEF3BA0-3599-F34D-BE3A-ABED632BE5AE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 bwMode="auto">
            <a:xfrm>
              <a:off x="4872734" y="1088967"/>
              <a:ext cx="292703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74">
              <a:extLst>
                <a:ext uri="{FF2B5EF4-FFF2-40B4-BE49-F238E27FC236}">
                  <a16:creationId xmlns:a16="http://schemas.microsoft.com/office/drawing/2014/main" id="{A9047D7C-07E0-3542-A8CD-7755005DA82E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 bwMode="auto">
            <a:xfrm>
              <a:off x="4872734" y="2603637"/>
              <a:ext cx="70737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76">
              <a:extLst>
                <a:ext uri="{FF2B5EF4-FFF2-40B4-BE49-F238E27FC236}">
                  <a16:creationId xmlns:a16="http://schemas.microsoft.com/office/drawing/2014/main" id="{F865AF22-BFB8-1448-A85E-48A992612ECD}"/>
                </a:ext>
              </a:extLst>
            </p:cNvPr>
            <p:cNvCxnSpPr>
              <a:stCxn id="10" idx="5"/>
              <a:endCxn id="12" idx="1"/>
            </p:cNvCxnSpPr>
            <p:nvPr/>
          </p:nvCxnSpPr>
          <p:spPr bwMode="auto">
            <a:xfrm>
              <a:off x="4788371" y="2816154"/>
              <a:ext cx="3095763" cy="90563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78">
              <a:extLst>
                <a:ext uri="{FF2B5EF4-FFF2-40B4-BE49-F238E27FC236}">
                  <a16:creationId xmlns:a16="http://schemas.microsoft.com/office/drawing/2014/main" id="{F423DAF3-2133-3241-AE88-23005E0BBAFB}"/>
                </a:ext>
              </a:extLst>
            </p:cNvPr>
            <p:cNvCxnSpPr>
              <a:stCxn id="14" idx="3"/>
              <a:endCxn id="13" idx="0"/>
            </p:cNvCxnSpPr>
            <p:nvPr/>
          </p:nvCxnSpPr>
          <p:spPr bwMode="auto">
            <a:xfrm flipH="1">
              <a:off x="7358933" y="1301484"/>
              <a:ext cx="525201" cy="1001609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曲线连接符 19">
              <a:extLst>
                <a:ext uri="{FF2B5EF4-FFF2-40B4-BE49-F238E27FC236}">
                  <a16:creationId xmlns:a16="http://schemas.microsoft.com/office/drawing/2014/main" id="{8CC90613-F8A9-D94E-83F9-E92B5ECC0E32}"/>
                </a:ext>
              </a:extLst>
            </p:cNvPr>
            <p:cNvCxnSpPr>
              <a:stCxn id="13" idx="3"/>
              <a:endCxn id="13" idx="5"/>
            </p:cNvCxnSpPr>
            <p:nvPr/>
          </p:nvCxnSpPr>
          <p:spPr bwMode="auto">
            <a:xfrm rot="16200000" flipH="1">
              <a:off x="7358933" y="2612485"/>
              <a:ext cx="12700" cy="407338"/>
            </a:xfrm>
            <a:prstGeom prst="curvedConnector3">
              <a:avLst>
                <a:gd name="adj1" fmla="val 2493126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21" name="曲线连接符 20">
              <a:extLst>
                <a:ext uri="{FF2B5EF4-FFF2-40B4-BE49-F238E27FC236}">
                  <a16:creationId xmlns:a16="http://schemas.microsoft.com/office/drawing/2014/main" id="{8FB0E063-CD3C-4441-921D-F78669CF6271}"/>
                </a:ext>
              </a:extLst>
            </p:cNvPr>
            <p:cNvCxnSpPr>
              <a:stCxn id="12" idx="3"/>
              <a:endCxn id="12" idx="6"/>
            </p:cNvCxnSpPr>
            <p:nvPr/>
          </p:nvCxnSpPr>
          <p:spPr bwMode="auto">
            <a:xfrm rot="5400000" flipH="1" flipV="1">
              <a:off x="8023725" y="3794711"/>
              <a:ext cx="212517" cy="491701"/>
            </a:xfrm>
            <a:prstGeom prst="curvedConnector4">
              <a:avLst>
                <a:gd name="adj1" fmla="val -148989"/>
                <a:gd name="adj2" fmla="val 14649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22" name="直接箭头连接符 86">
              <a:extLst>
                <a:ext uri="{FF2B5EF4-FFF2-40B4-BE49-F238E27FC236}">
                  <a16:creationId xmlns:a16="http://schemas.microsoft.com/office/drawing/2014/main" id="{1BC5FFCE-C874-2A45-9A02-D44F0FAE632B}"/>
                </a:ext>
              </a:extLst>
            </p:cNvPr>
            <p:cNvCxnSpPr>
              <a:stCxn id="12" idx="0"/>
              <a:endCxn id="14" idx="4"/>
            </p:cNvCxnSpPr>
            <p:nvPr/>
          </p:nvCxnSpPr>
          <p:spPr bwMode="auto">
            <a:xfrm flipV="1">
              <a:off x="8087803" y="1389511"/>
              <a:ext cx="0" cy="224424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89">
              <a:extLst>
                <a:ext uri="{FF2B5EF4-FFF2-40B4-BE49-F238E27FC236}">
                  <a16:creationId xmlns:a16="http://schemas.microsoft.com/office/drawing/2014/main" id="{92A1F1E8-3DA6-9D4B-8613-C2714740B176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 bwMode="auto">
            <a:xfrm>
              <a:off x="6156176" y="2603637"/>
              <a:ext cx="91472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58">
              <a:extLst>
                <a:ext uri="{FF2B5EF4-FFF2-40B4-BE49-F238E27FC236}">
                  <a16:creationId xmlns:a16="http://schemas.microsoft.com/office/drawing/2014/main" id="{35EB32B4-D437-7D42-83CF-67F10E8B501F}"/>
                </a:ext>
              </a:extLst>
            </p:cNvPr>
            <p:cNvCxnSpPr>
              <a:stCxn id="8" idx="6"/>
              <a:endCxn id="9" idx="3"/>
            </p:cNvCxnSpPr>
            <p:nvPr/>
          </p:nvCxnSpPr>
          <p:spPr bwMode="auto">
            <a:xfrm flipV="1">
              <a:off x="2487408" y="1301484"/>
              <a:ext cx="1893625" cy="71942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D0DC6D74-9BA2-CE47-A6F3-8D7232C2E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481" y="1236016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4D1AD979-63A2-6B4E-9C5B-8139F4631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270" y="690528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5EC74186-71E7-9442-801A-864E43024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928" y="216977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A87B30C6-1610-7140-BCF9-24A25AAA9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408464"/>
              <a:ext cx="653342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FF2AAA52-BDE9-A444-A386-C916664D8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025" y="225952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0D5C9821-5EE8-3348-B762-4CD8B9772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9218" y="2564904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Text Box 5">
              <a:extLst>
                <a:ext uri="{FF2B5EF4-FFF2-40B4-BE49-F238E27FC236}">
                  <a16:creationId xmlns:a16="http://schemas.microsoft.com/office/drawing/2014/main" id="{389FDD3D-95C6-EE43-AC77-60142D6A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8132" y="2995547"/>
              <a:ext cx="836276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2" name="直接箭头连接符 64">
              <a:extLst>
                <a:ext uri="{FF2B5EF4-FFF2-40B4-BE49-F238E27FC236}">
                  <a16:creationId xmlns:a16="http://schemas.microsoft.com/office/drawing/2014/main" id="{9DE2308A-5856-AF43-93A8-762B338A3F67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 bwMode="auto">
            <a:xfrm>
              <a:off x="2487408" y="2020907"/>
              <a:ext cx="1809262" cy="58273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721189A2-9BDE-3C41-BCF1-128289AE5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942" y="2163760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034E145A-251E-CD4C-B513-5EBD650D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999" y="159357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06ABB063-A23A-414A-9262-014010FE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6152" y="290418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6" name="直接箭头连接符 8">
              <a:extLst>
                <a:ext uri="{FF2B5EF4-FFF2-40B4-BE49-F238E27FC236}">
                  <a16:creationId xmlns:a16="http://schemas.microsoft.com/office/drawing/2014/main" id="{8D7E9E71-9264-3044-B50A-A090898E4E5D}"/>
                </a:ext>
              </a:extLst>
            </p:cNvPr>
            <p:cNvCxnSpPr>
              <a:endCxn id="8" idx="2"/>
            </p:cNvCxnSpPr>
            <p:nvPr/>
          </p:nvCxnSpPr>
          <p:spPr bwMode="auto">
            <a:xfrm>
              <a:off x="1162996" y="2020907"/>
              <a:ext cx="74834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4A7643D1-BA86-4044-881A-13EF8A4F7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76470"/>
              </p:ext>
            </p:extLst>
          </p:nvPr>
        </p:nvGraphicFramePr>
        <p:xfrm>
          <a:off x="2082134" y="3655344"/>
          <a:ext cx="4534780" cy="1454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0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58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{D, F, G}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{B}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{C}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{E}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8">
                <a:tc>
                  <a:txBody>
                    <a:bodyPr/>
                    <a:lstStyle/>
                    <a:p>
                      <a:endPara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2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D3071-0395-E641-889D-789BD62D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57444E4-CB51-8F4E-A7AF-7F22792E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最小化结果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34B704F-0732-9A40-A6B6-81E26D133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24838"/>
              </p:ext>
            </p:extLst>
          </p:nvPr>
        </p:nvGraphicFramePr>
        <p:xfrm>
          <a:off x="355958" y="2828003"/>
          <a:ext cx="4601251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082F3E81-223B-7445-A8AC-BA99CFE98538}"/>
              </a:ext>
            </a:extLst>
          </p:cNvPr>
          <p:cNvGrpSpPr/>
          <p:nvPr/>
        </p:nvGrpSpPr>
        <p:grpSpPr>
          <a:xfrm>
            <a:off x="3791744" y="850158"/>
            <a:ext cx="7873500" cy="2854434"/>
            <a:chOff x="2686996" y="934607"/>
            <a:chExt cx="7873500" cy="285443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EB6FD95-F95E-3C4C-AA60-3AC401FF5AE0}"/>
                </a:ext>
              </a:extLst>
            </p:cNvPr>
            <p:cNvSpPr/>
            <p:nvPr/>
          </p:nvSpPr>
          <p:spPr bwMode="auto">
            <a:xfrm>
              <a:off x="3435344" y="1866547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FBF53D1-2605-9440-A6E4-D91E8F8B75DA}"/>
                </a:ext>
              </a:extLst>
            </p:cNvPr>
            <p:cNvSpPr/>
            <p:nvPr/>
          </p:nvSpPr>
          <p:spPr bwMode="auto">
            <a:xfrm>
              <a:off x="5820670" y="934607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E851F0B-8243-0047-A373-BE37880D97D2}"/>
                </a:ext>
              </a:extLst>
            </p:cNvPr>
            <p:cNvSpPr/>
            <p:nvPr/>
          </p:nvSpPr>
          <p:spPr bwMode="auto">
            <a:xfrm>
              <a:off x="5820670" y="2449277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178C93-92A5-BD46-A0A4-13B3E9A54A47}"/>
                </a:ext>
              </a:extLst>
            </p:cNvPr>
            <p:cNvSpPr/>
            <p:nvPr/>
          </p:nvSpPr>
          <p:spPr bwMode="auto">
            <a:xfrm>
              <a:off x="7248128" y="2449277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8273541-760C-2F4A-BCA8-EF52A35FCD00}"/>
                </a:ext>
              </a:extLst>
            </p:cNvPr>
            <p:cNvSpPr/>
            <p:nvPr/>
          </p:nvSpPr>
          <p:spPr bwMode="auto">
            <a:xfrm>
              <a:off x="8904312" y="2449277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43">
              <a:extLst>
                <a:ext uri="{FF2B5EF4-FFF2-40B4-BE49-F238E27FC236}">
                  <a16:creationId xmlns:a16="http://schemas.microsoft.com/office/drawing/2014/main" id="{261496E6-1D4F-EB4D-A272-603F08788FC3}"/>
                </a:ext>
              </a:extLst>
            </p:cNvPr>
            <p:cNvCxnSpPr>
              <a:stCxn id="8" idx="4"/>
              <a:endCxn id="9" idx="0"/>
            </p:cNvCxnSpPr>
            <p:nvPr/>
          </p:nvCxnSpPr>
          <p:spPr bwMode="auto">
            <a:xfrm>
              <a:off x="6108702" y="1535695"/>
              <a:ext cx="0" cy="91358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44">
              <a:extLst>
                <a:ext uri="{FF2B5EF4-FFF2-40B4-BE49-F238E27FC236}">
                  <a16:creationId xmlns:a16="http://schemas.microsoft.com/office/drawing/2014/main" id="{387140AB-F991-0E4D-BD8B-A6EE44274FB4}"/>
                </a:ext>
              </a:extLst>
            </p:cNvPr>
            <p:cNvCxnSpPr>
              <a:stCxn id="8" idx="6"/>
              <a:endCxn id="11" idx="1"/>
            </p:cNvCxnSpPr>
            <p:nvPr/>
          </p:nvCxnSpPr>
          <p:spPr bwMode="auto">
            <a:xfrm>
              <a:off x="6396735" y="1235152"/>
              <a:ext cx="2591941" cy="130215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45">
              <a:extLst>
                <a:ext uri="{FF2B5EF4-FFF2-40B4-BE49-F238E27FC236}">
                  <a16:creationId xmlns:a16="http://schemas.microsoft.com/office/drawing/2014/main" id="{9B7B1D33-DC21-3C4C-831D-76B64A4D0C7D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 bwMode="auto">
            <a:xfrm>
              <a:off x="6396734" y="2749821"/>
              <a:ext cx="851394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5" name="曲线连接符 14">
              <a:extLst>
                <a:ext uri="{FF2B5EF4-FFF2-40B4-BE49-F238E27FC236}">
                  <a16:creationId xmlns:a16="http://schemas.microsoft.com/office/drawing/2014/main" id="{4CD44A43-9B52-904B-B876-1A358FA525C7}"/>
                </a:ext>
              </a:extLst>
            </p:cNvPr>
            <p:cNvCxnSpPr>
              <a:stCxn id="11" idx="0"/>
              <a:endCxn id="11" idx="5"/>
            </p:cNvCxnSpPr>
            <p:nvPr/>
          </p:nvCxnSpPr>
          <p:spPr bwMode="auto">
            <a:xfrm rot="16200000" flipH="1">
              <a:off x="9037648" y="2603974"/>
              <a:ext cx="513061" cy="203669"/>
            </a:xfrm>
            <a:prstGeom prst="curvedConnector5">
              <a:avLst>
                <a:gd name="adj1" fmla="val -44556"/>
                <a:gd name="adj2" fmla="val 253663"/>
                <a:gd name="adj3" fmla="val 144556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16" name="曲线连接符 15">
              <a:extLst>
                <a:ext uri="{FF2B5EF4-FFF2-40B4-BE49-F238E27FC236}">
                  <a16:creationId xmlns:a16="http://schemas.microsoft.com/office/drawing/2014/main" id="{D6AF182A-B40B-2640-B608-DA2A16DAFB75}"/>
                </a:ext>
              </a:extLst>
            </p:cNvPr>
            <p:cNvCxnSpPr>
              <a:stCxn id="9" idx="5"/>
              <a:endCxn id="11" idx="4"/>
            </p:cNvCxnSpPr>
            <p:nvPr/>
          </p:nvCxnSpPr>
          <p:spPr bwMode="auto">
            <a:xfrm rot="16200000" flipH="1">
              <a:off x="7708345" y="1566365"/>
              <a:ext cx="88027" cy="2879973"/>
            </a:xfrm>
            <a:prstGeom prst="curvedConnector3">
              <a:avLst>
                <a:gd name="adj1" fmla="val 359693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17" name="直接箭头连接符 51">
              <a:extLst>
                <a:ext uri="{FF2B5EF4-FFF2-40B4-BE49-F238E27FC236}">
                  <a16:creationId xmlns:a16="http://schemas.microsoft.com/office/drawing/2014/main" id="{E9899D4D-BE16-8948-9E36-DF2FABDFEB1B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 bwMode="auto">
            <a:xfrm>
              <a:off x="7824192" y="2749821"/>
              <a:ext cx="1080120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59">
              <a:extLst>
                <a:ext uri="{FF2B5EF4-FFF2-40B4-BE49-F238E27FC236}">
                  <a16:creationId xmlns:a16="http://schemas.microsoft.com/office/drawing/2014/main" id="{9971DF98-3CD3-3D4E-987C-9823B72785DE}"/>
                </a:ext>
              </a:extLst>
            </p:cNvPr>
            <p:cNvCxnSpPr>
              <a:stCxn id="7" idx="6"/>
              <a:endCxn id="8" idx="3"/>
            </p:cNvCxnSpPr>
            <p:nvPr/>
          </p:nvCxnSpPr>
          <p:spPr bwMode="auto">
            <a:xfrm flipV="1">
              <a:off x="4011409" y="1447669"/>
              <a:ext cx="1893625" cy="71942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5A50F56D-839C-AD4E-B812-251DE905C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1" y="138220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1AE556E7-3230-5547-8606-EF9D43643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1659" y="1234295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Text Box 5">
              <a:extLst>
                <a:ext uri="{FF2B5EF4-FFF2-40B4-BE49-F238E27FC236}">
                  <a16:creationId xmlns:a16="http://schemas.microsoft.com/office/drawing/2014/main" id="{A137C67A-3E1C-5748-80A7-86AE3518A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928" y="2315958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F233370F-AB8F-9349-BB53-BAF15DE8E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1025" y="2405706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888676AE-0187-F444-8F56-5CFDDA122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4220" y="2279673"/>
              <a:ext cx="836276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24" name="直接箭头连接符 68">
              <a:extLst>
                <a:ext uri="{FF2B5EF4-FFF2-40B4-BE49-F238E27FC236}">
                  <a16:creationId xmlns:a16="http://schemas.microsoft.com/office/drawing/2014/main" id="{3ABCE82F-38FB-8D41-A7DD-7DEFD5BCCBD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 bwMode="auto">
            <a:xfrm>
              <a:off x="4011408" y="2167091"/>
              <a:ext cx="1809262" cy="58273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45CE7F26-E810-2741-B0BC-208931202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942" y="2309945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AFCEF3F2-69D5-AE48-BDDC-FC1807480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0742" y="1739756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4F7166E9-B7DE-4A49-859F-820F9AAC4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0176" y="3283580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28" name="直接箭头连接符 75">
              <a:extLst>
                <a:ext uri="{FF2B5EF4-FFF2-40B4-BE49-F238E27FC236}">
                  <a16:creationId xmlns:a16="http://schemas.microsoft.com/office/drawing/2014/main" id="{3B75CFB3-01C5-534C-94EB-E1B595402844}"/>
                </a:ext>
              </a:extLst>
            </p:cNvPr>
            <p:cNvCxnSpPr>
              <a:endCxn id="7" idx="2"/>
            </p:cNvCxnSpPr>
            <p:nvPr/>
          </p:nvCxnSpPr>
          <p:spPr bwMode="auto">
            <a:xfrm>
              <a:off x="2686996" y="2167091"/>
              <a:ext cx="74834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0E663081-C5AF-D643-A65A-7A0C2AE00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76391"/>
              </p:ext>
            </p:extLst>
          </p:nvPr>
        </p:nvGraphicFramePr>
        <p:xfrm>
          <a:off x="6712326" y="4566040"/>
          <a:ext cx="4534780" cy="1454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0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58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{D, F, G}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{B}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{C}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{E}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8">
                <a:tc>
                  <a:txBody>
                    <a:bodyPr/>
                    <a:lstStyle/>
                    <a:p>
                      <a:endParaRPr lang="en-US" altLang="zh-CN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C84508BB-FE6F-5A42-A9E4-C4C18A229419}"/>
              </a:ext>
            </a:extLst>
          </p:cNvPr>
          <p:cNvSpPr txBox="1"/>
          <p:nvPr/>
        </p:nvSpPr>
        <p:spPr>
          <a:xfrm>
            <a:off x="6648715" y="39858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+mn-lt"/>
              </a:rPr>
              <a:t>求异法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6B64A4B-D8F8-994F-804B-906EA452CB86}"/>
              </a:ext>
            </a:extLst>
          </p:cNvPr>
          <p:cNvSpPr txBox="1"/>
          <p:nvPr/>
        </p:nvSpPr>
        <p:spPr>
          <a:xfrm>
            <a:off x="355958" y="2347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+mn-lt"/>
              </a:rPr>
              <a:t>求同法</a:t>
            </a:r>
          </a:p>
        </p:txBody>
      </p:sp>
    </p:spTree>
    <p:extLst>
      <p:ext uri="{BB962C8B-B14F-4D97-AF65-F5344CB8AC3E}">
        <p14:creationId xmlns:p14="http://schemas.microsoft.com/office/powerpoint/2010/main" val="1659587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D13B06-F71A-2B4B-B757-BD4F8E57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有一个语言的合法句子形式如下： </a:t>
            </a:r>
            <a:r>
              <a:rPr lang="en-US" altLang="zh-CN" dirty="0"/>
              <a:t>{</a:t>
            </a:r>
            <a:r>
              <a:rPr lang="en-US" altLang="zh-CN" i="1" dirty="0"/>
              <a:t>x | x</a:t>
            </a:r>
            <a:r>
              <a:rPr lang="zh-CN" altLang="zh-CN" dirty="0"/>
              <a:t>∈</a:t>
            </a:r>
            <a:r>
              <a:rPr lang="en-US" altLang="zh-CN" dirty="0"/>
              <a:t>{0, 1}</a:t>
            </a:r>
            <a:r>
              <a:rPr lang="en-US" altLang="zh-CN" baseline="30000" dirty="0"/>
              <a:t>+</a:t>
            </a:r>
            <a:r>
              <a:rPr lang="zh-CN" altLang="zh-CN" dirty="0"/>
              <a:t>，且</a:t>
            </a:r>
            <a:r>
              <a:rPr lang="en-US" altLang="zh-CN" i="1" dirty="0"/>
              <a:t>x</a:t>
            </a:r>
            <a:r>
              <a:rPr lang="zh-CN" altLang="zh-CN" dirty="0"/>
              <a:t>以</a:t>
            </a:r>
            <a:r>
              <a:rPr lang="en-US" altLang="zh-CN" dirty="0"/>
              <a:t>1</a:t>
            </a:r>
            <a:r>
              <a:rPr lang="zh-CN" altLang="zh-CN" dirty="0"/>
              <a:t>开头、以</a:t>
            </a:r>
            <a:r>
              <a:rPr lang="en-US" altLang="zh-CN" dirty="0"/>
              <a:t>101</a:t>
            </a:r>
            <a:r>
              <a:rPr lang="zh-CN" altLang="zh-CN" dirty="0"/>
              <a:t>结尾</a:t>
            </a:r>
            <a:r>
              <a:rPr lang="en-US" altLang="zh-CN" dirty="0"/>
              <a:t>}</a:t>
            </a:r>
            <a:r>
              <a:rPr lang="zh-CN" altLang="zh-CN" dirty="0"/>
              <a:t>，请写出能描述该语言的正规表达式，构造相应的</a:t>
            </a:r>
            <a:r>
              <a:rPr lang="en-US" altLang="zh-CN" dirty="0"/>
              <a:t>NFA</a:t>
            </a:r>
            <a:r>
              <a:rPr lang="zh-CN" altLang="zh-CN" dirty="0"/>
              <a:t>，并将其转换为</a:t>
            </a:r>
            <a:r>
              <a:rPr lang="en-US" altLang="zh-CN" dirty="0"/>
              <a:t>DFA</a:t>
            </a:r>
            <a:r>
              <a:rPr lang="zh-CN" altLang="zh-CN" dirty="0"/>
              <a:t>，如能化简，则进行最小化处理。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578C22-D7C5-2F4C-962A-B13AA895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23F2EF-ABB7-0C46-9E61-77A3BDFC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73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ADFE30-FFBA-E242-9704-1270E56F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{</a:t>
            </a:r>
            <a:r>
              <a:rPr lang="en-US" altLang="zh-CN" i="1" dirty="0"/>
              <a:t>x | x</a:t>
            </a:r>
            <a:r>
              <a:rPr lang="zh-CN" altLang="zh-CN" dirty="0"/>
              <a:t>∈</a:t>
            </a:r>
            <a:r>
              <a:rPr lang="en-US" altLang="zh-CN" dirty="0"/>
              <a:t>{0, 1}</a:t>
            </a:r>
            <a:r>
              <a:rPr lang="en-US" altLang="zh-CN" baseline="30000" dirty="0"/>
              <a:t>+</a:t>
            </a:r>
            <a:r>
              <a:rPr lang="zh-CN" altLang="zh-CN" dirty="0"/>
              <a:t>，且</a:t>
            </a:r>
            <a:r>
              <a:rPr lang="en-US" altLang="zh-CN" i="1" dirty="0"/>
              <a:t>x</a:t>
            </a:r>
            <a:r>
              <a:rPr lang="zh-CN" altLang="zh-CN" dirty="0"/>
              <a:t>以</a:t>
            </a:r>
            <a:r>
              <a:rPr lang="en-US" altLang="zh-CN" dirty="0"/>
              <a:t>1</a:t>
            </a:r>
            <a:r>
              <a:rPr lang="zh-CN" altLang="zh-CN" dirty="0"/>
              <a:t>开头、以</a:t>
            </a:r>
            <a:r>
              <a:rPr lang="en-US" altLang="zh-CN" dirty="0"/>
              <a:t>101</a:t>
            </a:r>
            <a:r>
              <a:rPr lang="zh-CN" altLang="zh-CN" dirty="0"/>
              <a:t>结尾</a:t>
            </a:r>
            <a:r>
              <a:rPr lang="en-US" altLang="zh-CN" dirty="0"/>
              <a:t>}</a:t>
            </a:r>
          </a:p>
          <a:p>
            <a:r>
              <a:rPr kumimoji="1" lang="zh-CN" altLang="en-US" dirty="0"/>
              <a:t>正规式</a:t>
            </a:r>
            <a:r>
              <a:rPr kumimoji="1" lang="en-US" altLang="zh-CN" dirty="0"/>
              <a:t>:</a:t>
            </a:r>
            <a:r>
              <a:rPr lang="en-US" altLang="zh-CN" dirty="0"/>
              <a:t> (1(0|1)*| ε)101</a:t>
            </a:r>
          </a:p>
          <a:p>
            <a:r>
              <a:rPr kumimoji="1" lang="en-US" altLang="zh-CN" dirty="0"/>
              <a:t>NFA: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576E65-20BD-6F47-88B9-AE1B4D9E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7BC48AC-E284-4449-8CBC-540FF58C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01E5870-DAF4-407B-8D35-7C0D3D43D304}"/>
              </a:ext>
            </a:extLst>
          </p:cNvPr>
          <p:cNvGrpSpPr/>
          <p:nvPr/>
        </p:nvGrpSpPr>
        <p:grpSpPr>
          <a:xfrm>
            <a:off x="4151784" y="2204864"/>
            <a:ext cx="6712281" cy="2082798"/>
            <a:chOff x="4397289" y="2126218"/>
            <a:chExt cx="6712281" cy="20827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26CC4DD-D0A4-8C43-89EA-A7AA52932107}"/>
                </a:ext>
              </a:extLst>
            </p:cNvPr>
            <p:cNvSpPr/>
            <p:nvPr/>
          </p:nvSpPr>
          <p:spPr>
            <a:xfrm>
              <a:off x="6298455" y="2126218"/>
              <a:ext cx="3797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DD15950-516A-4468-BA1C-3445BED2CA37}"/>
                </a:ext>
              </a:extLst>
            </p:cNvPr>
            <p:cNvGrpSpPr/>
            <p:nvPr/>
          </p:nvGrpSpPr>
          <p:grpSpPr>
            <a:xfrm>
              <a:off x="4397289" y="2716699"/>
              <a:ext cx="6712281" cy="1492317"/>
              <a:chOff x="4397289" y="2716699"/>
              <a:chExt cx="6712281" cy="1492317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B90EF2-FDEC-AF46-971D-3F0DE433E50A}"/>
                  </a:ext>
                </a:extLst>
              </p:cNvPr>
              <p:cNvSpPr/>
              <p:nvPr/>
            </p:nvSpPr>
            <p:spPr>
              <a:xfrm>
                <a:off x="6453807" y="3459227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895DC96D-BBA5-2941-9ACC-4EBA4484ED46}"/>
                  </a:ext>
                </a:extLst>
              </p:cNvPr>
              <p:cNvSpPr/>
              <p:nvPr/>
            </p:nvSpPr>
            <p:spPr bwMode="auto">
              <a:xfrm>
                <a:off x="7119222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18273CF-9CF6-F342-8CC7-8A71EF4B34F6}"/>
                  </a:ext>
                </a:extLst>
              </p:cNvPr>
              <p:cNvSpPr/>
              <p:nvPr/>
            </p:nvSpPr>
            <p:spPr bwMode="auto">
              <a:xfrm>
                <a:off x="6036375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接箭头连接符 32">
                <a:extLst>
                  <a:ext uri="{FF2B5EF4-FFF2-40B4-BE49-F238E27FC236}">
                    <a16:creationId xmlns:a16="http://schemas.microsoft.com/office/drawing/2014/main" id="{5631F15B-CCD0-E441-B329-AE4986432E11}"/>
                  </a:ext>
                </a:extLst>
              </p:cNvPr>
              <p:cNvCxnSpPr>
                <a:stCxn id="20" idx="6"/>
                <a:endCxn id="14" idx="2"/>
              </p:cNvCxnSpPr>
              <p:nvPr/>
            </p:nvCxnSpPr>
            <p:spPr bwMode="auto">
              <a:xfrm>
                <a:off x="6547837" y="3272003"/>
                <a:ext cx="571385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21E4A1DE-582A-CA48-A6C6-142AFCAD136F}"/>
                  </a:ext>
                </a:extLst>
              </p:cNvPr>
              <p:cNvSpPr/>
              <p:nvPr/>
            </p:nvSpPr>
            <p:spPr bwMode="auto">
              <a:xfrm>
                <a:off x="4888541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40">
                <a:extLst>
                  <a:ext uri="{FF2B5EF4-FFF2-40B4-BE49-F238E27FC236}">
                    <a16:creationId xmlns:a16="http://schemas.microsoft.com/office/drawing/2014/main" id="{9442EB4C-A6DC-8F42-A169-6D449057DC7C}"/>
                  </a:ext>
                </a:extLst>
              </p:cNvPr>
              <p:cNvCxnSpPr>
                <a:stCxn id="22" idx="6"/>
                <a:endCxn id="20" idx="2"/>
              </p:cNvCxnSpPr>
              <p:nvPr/>
            </p:nvCxnSpPr>
            <p:spPr bwMode="auto">
              <a:xfrm>
                <a:off x="5400003" y="3272003"/>
                <a:ext cx="636373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3FEAFBF-BB29-A441-99F1-108182BB4B4B}"/>
                  </a:ext>
                </a:extLst>
              </p:cNvPr>
              <p:cNvSpPr/>
              <p:nvPr/>
            </p:nvSpPr>
            <p:spPr bwMode="auto">
              <a:xfrm>
                <a:off x="10598109" y="2983260"/>
                <a:ext cx="511461" cy="643716"/>
              </a:xfrm>
              <a:prstGeom prst="ellipse">
                <a:avLst/>
              </a:prstGeom>
              <a:noFill/>
              <a:ln w="104775" cap="flat" cmpd="dbl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直接箭头连接符 48">
                <a:extLst>
                  <a:ext uri="{FF2B5EF4-FFF2-40B4-BE49-F238E27FC236}">
                    <a16:creationId xmlns:a16="http://schemas.microsoft.com/office/drawing/2014/main" id="{1D592CE8-F241-B74B-88EC-8F0A6477B794}"/>
                  </a:ext>
                </a:extLst>
              </p:cNvPr>
              <p:cNvCxnSpPr>
                <a:cxnSpLocks/>
                <a:stCxn id="43" idx="6"/>
                <a:endCxn id="24" idx="2"/>
              </p:cNvCxnSpPr>
              <p:nvPr/>
            </p:nvCxnSpPr>
            <p:spPr bwMode="auto">
              <a:xfrm>
                <a:off x="9938636" y="3292713"/>
                <a:ext cx="659474" cy="12405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212204D-FDE7-564F-905D-9BCA20FE9696}"/>
                  </a:ext>
                </a:extLst>
              </p:cNvPr>
              <p:cNvSpPr/>
              <p:nvPr/>
            </p:nvSpPr>
            <p:spPr>
              <a:xfrm>
                <a:off x="5528328" y="2716699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0BAD41-A638-AA46-B744-2D4BB9D11724}"/>
                  </a:ext>
                </a:extLst>
              </p:cNvPr>
              <p:cNvSpPr/>
              <p:nvPr/>
            </p:nvSpPr>
            <p:spPr>
              <a:xfrm>
                <a:off x="6601811" y="2758378"/>
                <a:ext cx="35915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38C5D55-A73B-AB46-AD05-2FBC73B99F80}"/>
                  </a:ext>
                </a:extLst>
              </p:cNvPr>
              <p:cNvSpPr/>
              <p:nvPr/>
            </p:nvSpPr>
            <p:spPr>
              <a:xfrm>
                <a:off x="10038766" y="2720343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接箭头连接符 64">
                <a:extLst>
                  <a:ext uri="{FF2B5EF4-FFF2-40B4-BE49-F238E27FC236}">
                    <a16:creationId xmlns:a16="http://schemas.microsoft.com/office/drawing/2014/main" id="{36F58971-A404-814A-8007-4A0E09306D24}"/>
                  </a:ext>
                </a:extLst>
              </p:cNvPr>
              <p:cNvCxnSpPr>
                <a:endCxn id="22" idx="2"/>
              </p:cNvCxnSpPr>
              <p:nvPr/>
            </p:nvCxnSpPr>
            <p:spPr bwMode="auto">
              <a:xfrm>
                <a:off x="4397289" y="3272003"/>
                <a:ext cx="491252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9" name="曲线连接符 38">
                <a:extLst>
                  <a:ext uri="{FF2B5EF4-FFF2-40B4-BE49-F238E27FC236}">
                    <a16:creationId xmlns:a16="http://schemas.microsoft.com/office/drawing/2014/main" id="{31464BB4-22C1-B144-BE20-9CB764B6E899}"/>
                  </a:ext>
                </a:extLst>
              </p:cNvPr>
              <p:cNvCxnSpPr>
                <a:cxnSpLocks/>
                <a:stCxn id="20" idx="4"/>
                <a:endCxn id="20" idx="5"/>
              </p:cNvCxnSpPr>
              <p:nvPr/>
            </p:nvCxnSpPr>
            <p:spPr bwMode="auto">
              <a:xfrm rot="5400000" flipH="1" flipV="1">
                <a:off x="6335385" y="3456312"/>
                <a:ext cx="94270" cy="180828"/>
              </a:xfrm>
              <a:prstGeom prst="curvedConnector3">
                <a:avLst>
                  <a:gd name="adj1" fmla="val -412006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B506D8-AE3A-44B8-B255-D5D335186212}"/>
                  </a:ext>
                </a:extLst>
              </p:cNvPr>
              <p:cNvSpPr/>
              <p:nvPr/>
            </p:nvSpPr>
            <p:spPr bwMode="auto">
              <a:xfrm>
                <a:off x="8256240" y="2996952"/>
                <a:ext cx="511461" cy="57606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6CD7A2FE-9D8D-4AD6-BEFD-51C2B6C2D6FE}"/>
                  </a:ext>
                </a:extLst>
              </p:cNvPr>
              <p:cNvSpPr/>
              <p:nvPr/>
            </p:nvSpPr>
            <p:spPr bwMode="auto">
              <a:xfrm>
                <a:off x="9427175" y="3004681"/>
                <a:ext cx="511461" cy="57606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直接箭头连接符 10">
                <a:extLst>
                  <a:ext uri="{FF2B5EF4-FFF2-40B4-BE49-F238E27FC236}">
                    <a16:creationId xmlns:a16="http://schemas.microsoft.com/office/drawing/2014/main" id="{36A34A19-5EC1-44B9-8869-06F00DBAC1FA}"/>
                  </a:ext>
                </a:extLst>
              </p:cNvPr>
              <p:cNvCxnSpPr>
                <a:stCxn id="42" idx="6"/>
                <a:endCxn id="43" idx="2"/>
              </p:cNvCxnSpPr>
              <p:nvPr/>
            </p:nvCxnSpPr>
            <p:spPr bwMode="auto">
              <a:xfrm>
                <a:off x="8767701" y="3284984"/>
                <a:ext cx="659474" cy="7729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E943CB1-B82C-4B0F-AAF0-D4284B7F3827}"/>
                  </a:ext>
                </a:extLst>
              </p:cNvPr>
              <p:cNvSpPr/>
              <p:nvPr/>
            </p:nvSpPr>
            <p:spPr>
              <a:xfrm>
                <a:off x="8885226" y="2757280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接箭头连接符 18">
                <a:extLst>
                  <a:ext uri="{FF2B5EF4-FFF2-40B4-BE49-F238E27FC236}">
                    <a16:creationId xmlns:a16="http://schemas.microsoft.com/office/drawing/2014/main" id="{BA0A9FAD-26EA-4BC5-BF60-5B0AA22B4B8F}"/>
                  </a:ext>
                </a:extLst>
              </p:cNvPr>
              <p:cNvCxnSpPr>
                <a:cxnSpLocks/>
                <a:stCxn id="14" idx="6"/>
                <a:endCxn id="42" idx="2"/>
              </p:cNvCxnSpPr>
              <p:nvPr/>
            </p:nvCxnSpPr>
            <p:spPr bwMode="auto">
              <a:xfrm>
                <a:off x="7630683" y="3272003"/>
                <a:ext cx="625557" cy="12981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B4BFECE-B7CE-4ABC-9304-CDB55C984A74}"/>
                  </a:ext>
                </a:extLst>
              </p:cNvPr>
              <p:cNvSpPr/>
              <p:nvPr/>
            </p:nvSpPr>
            <p:spPr>
              <a:xfrm>
                <a:off x="7760492" y="2722720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曲线连接符 38">
                <a:extLst>
                  <a:ext uri="{FF2B5EF4-FFF2-40B4-BE49-F238E27FC236}">
                    <a16:creationId xmlns:a16="http://schemas.microsoft.com/office/drawing/2014/main" id="{2D6E43D9-5928-445C-91BE-0BB427091869}"/>
                  </a:ext>
                </a:extLst>
              </p:cNvPr>
              <p:cNvCxnSpPr>
                <a:cxnSpLocks/>
                <a:stCxn id="22" idx="4"/>
                <a:endCxn id="14" idx="4"/>
              </p:cNvCxnSpPr>
              <p:nvPr/>
            </p:nvCxnSpPr>
            <p:spPr bwMode="auto">
              <a:xfrm rot="16200000" flipH="1">
                <a:off x="6259612" y="2478520"/>
                <a:ext cx="12700" cy="2230681"/>
              </a:xfrm>
              <a:prstGeom prst="curvedConnector3">
                <a:avLst>
                  <a:gd name="adj1" fmla="val 5085441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2C8BA7A-3BA2-4704-B7FC-5673D6088ADB}"/>
                  </a:ext>
                </a:extLst>
              </p:cNvPr>
              <p:cNvSpPr/>
              <p:nvPr/>
            </p:nvSpPr>
            <p:spPr>
              <a:xfrm>
                <a:off x="5603502" y="3624241"/>
                <a:ext cx="3484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9" name="曲线连接符 38">
                <a:extLst>
                  <a:ext uri="{FF2B5EF4-FFF2-40B4-BE49-F238E27FC236}">
                    <a16:creationId xmlns:a16="http://schemas.microsoft.com/office/drawing/2014/main" id="{5C1D1F8A-DA8F-4BED-B937-98EFB43D82C0}"/>
                  </a:ext>
                </a:extLst>
              </p:cNvPr>
              <p:cNvCxnSpPr>
                <a:cxnSpLocks/>
                <a:stCxn id="20" idx="1"/>
                <a:endCxn id="20" idx="7"/>
              </p:cNvCxnSpPr>
              <p:nvPr/>
            </p:nvCxnSpPr>
            <p:spPr bwMode="auto">
              <a:xfrm rot="5400000" flipH="1" flipV="1">
                <a:off x="6292105" y="2863587"/>
                <a:ext cx="12700" cy="361657"/>
              </a:xfrm>
              <a:prstGeom prst="curvedConnector3">
                <a:avLst>
                  <a:gd name="adj1" fmla="val 4849079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61856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0A5B20-15FA-4A4F-9FE5-072B9E14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ED156F2-E684-B440-9F95-0C1129FA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3.1</a:t>
            </a:r>
            <a:endParaRPr kumimoji="1"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918B75BF-B0CB-1846-B411-A6BFA7817143}"/>
              </a:ext>
            </a:extLst>
          </p:cNvPr>
          <p:cNvSpPr txBox="1"/>
          <p:nvPr/>
        </p:nvSpPr>
        <p:spPr>
          <a:xfrm>
            <a:off x="51619" y="297903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子集法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42C400D-B145-F941-A2E1-849FCB2FA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14102"/>
              </p:ext>
            </p:extLst>
          </p:nvPr>
        </p:nvGraphicFramePr>
        <p:xfrm>
          <a:off x="2010173" y="3193844"/>
          <a:ext cx="8548992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{B,C,D}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D}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{B,C,E}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D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E}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D, F}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{B,C, D, F}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E}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D}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07358"/>
                  </a:ext>
                </a:extLst>
              </a:tr>
            </a:tbl>
          </a:graphicData>
        </a:graphic>
      </p:graphicFrame>
      <p:grpSp>
        <p:nvGrpSpPr>
          <p:cNvPr id="87" name="组合 86">
            <a:extLst>
              <a:ext uri="{FF2B5EF4-FFF2-40B4-BE49-F238E27FC236}">
                <a16:creationId xmlns:a16="http://schemas.microsoft.com/office/drawing/2014/main" id="{F9549872-769F-47AA-971B-FD23D1DBA7BC}"/>
              </a:ext>
            </a:extLst>
          </p:cNvPr>
          <p:cNvGrpSpPr/>
          <p:nvPr/>
        </p:nvGrpSpPr>
        <p:grpSpPr>
          <a:xfrm>
            <a:off x="2639616" y="599141"/>
            <a:ext cx="6712281" cy="2082798"/>
            <a:chOff x="4397289" y="2126218"/>
            <a:chExt cx="6712281" cy="2082798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C39C95-4529-4D18-815F-44A75A67CD72}"/>
                </a:ext>
              </a:extLst>
            </p:cNvPr>
            <p:cNvSpPr/>
            <p:nvPr/>
          </p:nvSpPr>
          <p:spPr>
            <a:xfrm>
              <a:off x="6298455" y="2126218"/>
              <a:ext cx="3797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337D534-DAD5-4F8D-B490-DC21500B9521}"/>
                </a:ext>
              </a:extLst>
            </p:cNvPr>
            <p:cNvGrpSpPr/>
            <p:nvPr/>
          </p:nvGrpSpPr>
          <p:grpSpPr>
            <a:xfrm>
              <a:off x="4397289" y="2716699"/>
              <a:ext cx="6712281" cy="1492317"/>
              <a:chOff x="4397289" y="2716699"/>
              <a:chExt cx="6712281" cy="1492317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AF3BF14-1C72-4C4E-95A6-0843FE3368FB}"/>
                  </a:ext>
                </a:extLst>
              </p:cNvPr>
              <p:cNvSpPr/>
              <p:nvPr/>
            </p:nvSpPr>
            <p:spPr>
              <a:xfrm>
                <a:off x="6453807" y="3459227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4C35AC90-2EFF-4311-9AFC-811113151067}"/>
                  </a:ext>
                </a:extLst>
              </p:cNvPr>
              <p:cNvSpPr/>
              <p:nvPr/>
            </p:nvSpPr>
            <p:spPr bwMode="auto">
              <a:xfrm>
                <a:off x="7119222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03078615-A143-47DB-8FA0-054135279006}"/>
                  </a:ext>
                </a:extLst>
              </p:cNvPr>
              <p:cNvSpPr/>
              <p:nvPr/>
            </p:nvSpPr>
            <p:spPr bwMode="auto">
              <a:xfrm>
                <a:off x="6036375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3" name="直接箭头连接符 32">
                <a:extLst>
                  <a:ext uri="{FF2B5EF4-FFF2-40B4-BE49-F238E27FC236}">
                    <a16:creationId xmlns:a16="http://schemas.microsoft.com/office/drawing/2014/main" id="{DCEB05AC-F5AC-42FF-9C08-05942932F11B}"/>
                  </a:ext>
                </a:extLst>
              </p:cNvPr>
              <p:cNvCxnSpPr>
                <a:stCxn id="92" idx="6"/>
                <a:endCxn id="91" idx="2"/>
              </p:cNvCxnSpPr>
              <p:nvPr/>
            </p:nvCxnSpPr>
            <p:spPr bwMode="auto">
              <a:xfrm>
                <a:off x="6547837" y="3272003"/>
                <a:ext cx="571385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118C8D70-E407-4EB5-A92F-F381CD12BAEA}"/>
                  </a:ext>
                </a:extLst>
              </p:cNvPr>
              <p:cNvSpPr/>
              <p:nvPr/>
            </p:nvSpPr>
            <p:spPr bwMode="auto">
              <a:xfrm>
                <a:off x="4888541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5" name="直接箭头连接符 40">
                <a:extLst>
                  <a:ext uri="{FF2B5EF4-FFF2-40B4-BE49-F238E27FC236}">
                    <a16:creationId xmlns:a16="http://schemas.microsoft.com/office/drawing/2014/main" id="{2ABCCF00-3386-4358-AA51-553A313A0928}"/>
                  </a:ext>
                </a:extLst>
              </p:cNvPr>
              <p:cNvCxnSpPr>
                <a:stCxn id="94" idx="6"/>
                <a:endCxn id="92" idx="2"/>
              </p:cNvCxnSpPr>
              <p:nvPr/>
            </p:nvCxnSpPr>
            <p:spPr bwMode="auto">
              <a:xfrm>
                <a:off x="5400003" y="3272003"/>
                <a:ext cx="636373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7148528A-DDBA-40E1-88D4-B3F54AD2C54B}"/>
                  </a:ext>
                </a:extLst>
              </p:cNvPr>
              <p:cNvSpPr/>
              <p:nvPr/>
            </p:nvSpPr>
            <p:spPr bwMode="auto">
              <a:xfrm>
                <a:off x="10598109" y="2983260"/>
                <a:ext cx="511461" cy="643716"/>
              </a:xfrm>
              <a:prstGeom prst="ellipse">
                <a:avLst/>
              </a:prstGeom>
              <a:noFill/>
              <a:ln w="104775" cap="flat" cmpd="dbl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直接箭头连接符 48">
                <a:extLst>
                  <a:ext uri="{FF2B5EF4-FFF2-40B4-BE49-F238E27FC236}">
                    <a16:creationId xmlns:a16="http://schemas.microsoft.com/office/drawing/2014/main" id="{648B15C9-5A81-4932-80A0-5FFBCA098C97}"/>
                  </a:ext>
                </a:extLst>
              </p:cNvPr>
              <p:cNvCxnSpPr>
                <a:cxnSpLocks/>
                <a:stCxn id="104" idx="6"/>
                <a:endCxn id="96" idx="2"/>
              </p:cNvCxnSpPr>
              <p:nvPr/>
            </p:nvCxnSpPr>
            <p:spPr bwMode="auto">
              <a:xfrm>
                <a:off x="9938636" y="3292713"/>
                <a:ext cx="659474" cy="12405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979D420-E7B8-45A4-A1DB-56662649CB3C}"/>
                  </a:ext>
                </a:extLst>
              </p:cNvPr>
              <p:cNvSpPr/>
              <p:nvPr/>
            </p:nvSpPr>
            <p:spPr>
              <a:xfrm>
                <a:off x="5528328" y="2716699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96D5B0B-5BC5-4CB7-95DD-EE90EED479C6}"/>
                  </a:ext>
                </a:extLst>
              </p:cNvPr>
              <p:cNvSpPr/>
              <p:nvPr/>
            </p:nvSpPr>
            <p:spPr>
              <a:xfrm>
                <a:off x="6601811" y="2758378"/>
                <a:ext cx="35915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F9054C60-84D0-4160-9CA6-A4339362527B}"/>
                  </a:ext>
                </a:extLst>
              </p:cNvPr>
              <p:cNvSpPr/>
              <p:nvPr/>
            </p:nvSpPr>
            <p:spPr>
              <a:xfrm>
                <a:off x="10038766" y="2720343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1" name="直接箭头连接符 64">
                <a:extLst>
                  <a:ext uri="{FF2B5EF4-FFF2-40B4-BE49-F238E27FC236}">
                    <a16:creationId xmlns:a16="http://schemas.microsoft.com/office/drawing/2014/main" id="{CAAFF3B6-1C9D-495B-9440-72CB6D3DA1D7}"/>
                  </a:ext>
                </a:extLst>
              </p:cNvPr>
              <p:cNvCxnSpPr>
                <a:endCxn id="94" idx="2"/>
              </p:cNvCxnSpPr>
              <p:nvPr/>
            </p:nvCxnSpPr>
            <p:spPr bwMode="auto">
              <a:xfrm>
                <a:off x="4397289" y="3272003"/>
                <a:ext cx="491252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02" name="曲线连接符 38">
                <a:extLst>
                  <a:ext uri="{FF2B5EF4-FFF2-40B4-BE49-F238E27FC236}">
                    <a16:creationId xmlns:a16="http://schemas.microsoft.com/office/drawing/2014/main" id="{3DEEA9FF-7235-4D36-9FB3-9A799EF98100}"/>
                  </a:ext>
                </a:extLst>
              </p:cNvPr>
              <p:cNvCxnSpPr>
                <a:cxnSpLocks/>
                <a:stCxn id="92" idx="4"/>
                <a:endCxn id="92" idx="5"/>
              </p:cNvCxnSpPr>
              <p:nvPr/>
            </p:nvCxnSpPr>
            <p:spPr bwMode="auto">
              <a:xfrm rot="5400000" flipH="1" flipV="1">
                <a:off x="6335385" y="3456312"/>
                <a:ext cx="94270" cy="180828"/>
              </a:xfrm>
              <a:prstGeom prst="curvedConnector3">
                <a:avLst>
                  <a:gd name="adj1" fmla="val -412006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C8490E04-733C-4E39-A60C-04E5BB1EE077}"/>
                  </a:ext>
                </a:extLst>
              </p:cNvPr>
              <p:cNvSpPr/>
              <p:nvPr/>
            </p:nvSpPr>
            <p:spPr bwMode="auto">
              <a:xfrm>
                <a:off x="8256240" y="2996952"/>
                <a:ext cx="511461" cy="57606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F0814FD8-26B0-4B36-8E01-E59595B3A52F}"/>
                  </a:ext>
                </a:extLst>
              </p:cNvPr>
              <p:cNvSpPr/>
              <p:nvPr/>
            </p:nvSpPr>
            <p:spPr bwMode="auto">
              <a:xfrm>
                <a:off x="9427175" y="3004681"/>
                <a:ext cx="511461" cy="57606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5" name="直接箭头连接符 10">
                <a:extLst>
                  <a:ext uri="{FF2B5EF4-FFF2-40B4-BE49-F238E27FC236}">
                    <a16:creationId xmlns:a16="http://schemas.microsoft.com/office/drawing/2014/main" id="{B0C3DBD4-0942-4FAC-A5CD-FD00399FB0CB}"/>
                  </a:ext>
                </a:extLst>
              </p:cNvPr>
              <p:cNvCxnSpPr>
                <a:stCxn id="103" idx="6"/>
                <a:endCxn id="104" idx="2"/>
              </p:cNvCxnSpPr>
              <p:nvPr/>
            </p:nvCxnSpPr>
            <p:spPr bwMode="auto">
              <a:xfrm>
                <a:off x="8767701" y="3284984"/>
                <a:ext cx="659474" cy="7729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5C37C98-4F02-4E06-AEC1-241859DA7525}"/>
                  </a:ext>
                </a:extLst>
              </p:cNvPr>
              <p:cNvSpPr/>
              <p:nvPr/>
            </p:nvSpPr>
            <p:spPr>
              <a:xfrm>
                <a:off x="8885226" y="2757280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7" name="直接箭头连接符 18">
                <a:extLst>
                  <a:ext uri="{FF2B5EF4-FFF2-40B4-BE49-F238E27FC236}">
                    <a16:creationId xmlns:a16="http://schemas.microsoft.com/office/drawing/2014/main" id="{7B08A3C7-7807-4190-9C9D-46938D9A0F38}"/>
                  </a:ext>
                </a:extLst>
              </p:cNvPr>
              <p:cNvCxnSpPr>
                <a:cxnSpLocks/>
                <a:stCxn id="91" idx="6"/>
                <a:endCxn id="103" idx="2"/>
              </p:cNvCxnSpPr>
              <p:nvPr/>
            </p:nvCxnSpPr>
            <p:spPr bwMode="auto">
              <a:xfrm>
                <a:off x="7630683" y="3272003"/>
                <a:ext cx="625557" cy="12981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FE7E63C0-206C-4407-82C2-212DA00A1D09}"/>
                  </a:ext>
                </a:extLst>
              </p:cNvPr>
              <p:cNvSpPr/>
              <p:nvPr/>
            </p:nvSpPr>
            <p:spPr>
              <a:xfrm>
                <a:off x="7760492" y="2722720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9" name="曲线连接符 38">
                <a:extLst>
                  <a:ext uri="{FF2B5EF4-FFF2-40B4-BE49-F238E27FC236}">
                    <a16:creationId xmlns:a16="http://schemas.microsoft.com/office/drawing/2014/main" id="{7CD3A732-3056-4512-8004-B94CDB5416DA}"/>
                  </a:ext>
                </a:extLst>
              </p:cNvPr>
              <p:cNvCxnSpPr>
                <a:cxnSpLocks/>
                <a:stCxn id="94" idx="4"/>
                <a:endCxn id="91" idx="4"/>
              </p:cNvCxnSpPr>
              <p:nvPr/>
            </p:nvCxnSpPr>
            <p:spPr bwMode="auto">
              <a:xfrm rot="16200000" flipH="1">
                <a:off x="6259612" y="2478520"/>
                <a:ext cx="12700" cy="2230681"/>
              </a:xfrm>
              <a:prstGeom prst="curvedConnector3">
                <a:avLst>
                  <a:gd name="adj1" fmla="val 5085441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9F4B1091-7183-4A3A-B4D0-9C97F3B72B63}"/>
                  </a:ext>
                </a:extLst>
              </p:cNvPr>
              <p:cNvSpPr/>
              <p:nvPr/>
            </p:nvSpPr>
            <p:spPr>
              <a:xfrm>
                <a:off x="5603502" y="3624241"/>
                <a:ext cx="3484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1" name="曲线连接符 38">
                <a:extLst>
                  <a:ext uri="{FF2B5EF4-FFF2-40B4-BE49-F238E27FC236}">
                    <a16:creationId xmlns:a16="http://schemas.microsoft.com/office/drawing/2014/main" id="{1FAE00F2-0A0A-42F5-8497-FF152E76FD50}"/>
                  </a:ext>
                </a:extLst>
              </p:cNvPr>
              <p:cNvCxnSpPr>
                <a:cxnSpLocks/>
                <a:stCxn id="92" idx="1"/>
                <a:endCxn id="92" idx="7"/>
              </p:cNvCxnSpPr>
              <p:nvPr/>
            </p:nvCxnSpPr>
            <p:spPr bwMode="auto">
              <a:xfrm rot="5400000" flipH="1" flipV="1">
                <a:off x="6292105" y="2863587"/>
                <a:ext cx="12700" cy="361657"/>
              </a:xfrm>
              <a:prstGeom prst="curvedConnector3">
                <a:avLst>
                  <a:gd name="adj1" fmla="val 4849079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3895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0A5B20-15FA-4A4F-9FE5-072B9E14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ED156F2-E684-B440-9F95-0C1129FA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918B75BF-B0CB-1846-B411-A6BFA7817143}"/>
              </a:ext>
            </a:extLst>
          </p:cNvPr>
          <p:cNvSpPr txBox="1"/>
          <p:nvPr/>
        </p:nvSpPr>
        <p:spPr>
          <a:xfrm>
            <a:off x="51619" y="297903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子集法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42C400D-B145-F941-A2E1-849FCB2FA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83352"/>
              </p:ext>
            </p:extLst>
          </p:nvPr>
        </p:nvGraphicFramePr>
        <p:xfrm>
          <a:off x="1489611" y="3733717"/>
          <a:ext cx="10318208" cy="24129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1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32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C} 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{B,C,D}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7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D}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{B,C,E}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D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7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E}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D, F}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7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altLang="zh-CN" sz="2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9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{B,C, D, F}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E}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D}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altLang="zh-CN" sz="2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5" name="组合 84">
            <a:extLst>
              <a:ext uri="{FF2B5EF4-FFF2-40B4-BE49-F238E27FC236}">
                <a16:creationId xmlns:a16="http://schemas.microsoft.com/office/drawing/2014/main" id="{079DE611-C4A6-439B-B409-4710CAB285D9}"/>
              </a:ext>
            </a:extLst>
          </p:cNvPr>
          <p:cNvGrpSpPr/>
          <p:nvPr/>
        </p:nvGrpSpPr>
        <p:grpSpPr>
          <a:xfrm>
            <a:off x="2567608" y="1046658"/>
            <a:ext cx="6712281" cy="2082798"/>
            <a:chOff x="4397289" y="2126218"/>
            <a:chExt cx="6712281" cy="208279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94276C9-4076-4F72-9904-163DBD57BFF2}"/>
                </a:ext>
              </a:extLst>
            </p:cNvPr>
            <p:cNvSpPr/>
            <p:nvPr/>
          </p:nvSpPr>
          <p:spPr>
            <a:xfrm>
              <a:off x="6298455" y="2126218"/>
              <a:ext cx="3797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1B5A5F1C-A4DB-4557-85C1-08F4232BC224}"/>
                </a:ext>
              </a:extLst>
            </p:cNvPr>
            <p:cNvGrpSpPr/>
            <p:nvPr/>
          </p:nvGrpSpPr>
          <p:grpSpPr>
            <a:xfrm>
              <a:off x="4397289" y="2716699"/>
              <a:ext cx="6712281" cy="1492317"/>
              <a:chOff x="4397289" y="2716699"/>
              <a:chExt cx="6712281" cy="1492317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09EA4D38-994B-4325-977B-CE4BF6EBEB7C}"/>
                  </a:ext>
                </a:extLst>
              </p:cNvPr>
              <p:cNvSpPr/>
              <p:nvPr/>
            </p:nvSpPr>
            <p:spPr>
              <a:xfrm>
                <a:off x="6453807" y="3459227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8B27DF1D-BAC8-4E10-A306-B087FF43D7FB}"/>
                  </a:ext>
                </a:extLst>
              </p:cNvPr>
              <p:cNvSpPr/>
              <p:nvPr/>
            </p:nvSpPr>
            <p:spPr bwMode="auto">
              <a:xfrm>
                <a:off x="7119222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A0A90A6B-54D9-4C86-8608-1CC867D39522}"/>
                  </a:ext>
                </a:extLst>
              </p:cNvPr>
              <p:cNvSpPr/>
              <p:nvPr/>
            </p:nvSpPr>
            <p:spPr bwMode="auto">
              <a:xfrm>
                <a:off x="6036375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1" name="直接箭头连接符 32">
                <a:extLst>
                  <a:ext uri="{FF2B5EF4-FFF2-40B4-BE49-F238E27FC236}">
                    <a16:creationId xmlns:a16="http://schemas.microsoft.com/office/drawing/2014/main" id="{FCBAF3FB-F7A5-4C54-9CC7-EB0EABD8B304}"/>
                  </a:ext>
                </a:extLst>
              </p:cNvPr>
              <p:cNvCxnSpPr>
                <a:stCxn id="90" idx="6"/>
                <a:endCxn id="89" idx="2"/>
              </p:cNvCxnSpPr>
              <p:nvPr/>
            </p:nvCxnSpPr>
            <p:spPr bwMode="auto">
              <a:xfrm>
                <a:off x="6547837" y="3272003"/>
                <a:ext cx="571385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3F51D17A-C76C-42A5-80D1-46890550A2BB}"/>
                  </a:ext>
                </a:extLst>
              </p:cNvPr>
              <p:cNvSpPr/>
              <p:nvPr/>
            </p:nvSpPr>
            <p:spPr bwMode="auto">
              <a:xfrm>
                <a:off x="4888541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3" name="直接箭头连接符 40">
                <a:extLst>
                  <a:ext uri="{FF2B5EF4-FFF2-40B4-BE49-F238E27FC236}">
                    <a16:creationId xmlns:a16="http://schemas.microsoft.com/office/drawing/2014/main" id="{241F5465-F9A3-4C4F-8137-18A36D240A93}"/>
                  </a:ext>
                </a:extLst>
              </p:cNvPr>
              <p:cNvCxnSpPr>
                <a:stCxn id="92" idx="6"/>
                <a:endCxn id="90" idx="2"/>
              </p:cNvCxnSpPr>
              <p:nvPr/>
            </p:nvCxnSpPr>
            <p:spPr bwMode="auto">
              <a:xfrm>
                <a:off x="5400003" y="3272003"/>
                <a:ext cx="636373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E00A908D-6451-470B-8CEC-05F5E2D6AF48}"/>
                  </a:ext>
                </a:extLst>
              </p:cNvPr>
              <p:cNvSpPr/>
              <p:nvPr/>
            </p:nvSpPr>
            <p:spPr bwMode="auto">
              <a:xfrm>
                <a:off x="10598109" y="2983260"/>
                <a:ext cx="511461" cy="643716"/>
              </a:xfrm>
              <a:prstGeom prst="ellipse">
                <a:avLst/>
              </a:prstGeom>
              <a:noFill/>
              <a:ln w="104775" cap="flat" cmpd="dbl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5" name="直接箭头连接符 48">
                <a:extLst>
                  <a:ext uri="{FF2B5EF4-FFF2-40B4-BE49-F238E27FC236}">
                    <a16:creationId xmlns:a16="http://schemas.microsoft.com/office/drawing/2014/main" id="{E8C90336-4452-4C7E-9E3C-5FCC4FDF1083}"/>
                  </a:ext>
                </a:extLst>
              </p:cNvPr>
              <p:cNvCxnSpPr>
                <a:cxnSpLocks/>
                <a:stCxn id="102" idx="6"/>
                <a:endCxn id="94" idx="2"/>
              </p:cNvCxnSpPr>
              <p:nvPr/>
            </p:nvCxnSpPr>
            <p:spPr bwMode="auto">
              <a:xfrm>
                <a:off x="9938636" y="3292713"/>
                <a:ext cx="659474" cy="12405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5ED6066-8DBF-4BAC-B285-1CFA233E1607}"/>
                  </a:ext>
                </a:extLst>
              </p:cNvPr>
              <p:cNvSpPr/>
              <p:nvPr/>
            </p:nvSpPr>
            <p:spPr>
              <a:xfrm>
                <a:off x="5528328" y="2716699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8C5FF4F-AF39-49DD-9727-9F51CBB69B5C}"/>
                  </a:ext>
                </a:extLst>
              </p:cNvPr>
              <p:cNvSpPr/>
              <p:nvPr/>
            </p:nvSpPr>
            <p:spPr>
              <a:xfrm>
                <a:off x="6601811" y="2758378"/>
                <a:ext cx="35915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8DA00B36-409C-41EF-8191-52E3C4498797}"/>
                  </a:ext>
                </a:extLst>
              </p:cNvPr>
              <p:cNvSpPr/>
              <p:nvPr/>
            </p:nvSpPr>
            <p:spPr>
              <a:xfrm>
                <a:off x="10038766" y="2720343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9" name="直接箭头连接符 64">
                <a:extLst>
                  <a:ext uri="{FF2B5EF4-FFF2-40B4-BE49-F238E27FC236}">
                    <a16:creationId xmlns:a16="http://schemas.microsoft.com/office/drawing/2014/main" id="{9AD9BF21-A678-4396-91A5-27997605144D}"/>
                  </a:ext>
                </a:extLst>
              </p:cNvPr>
              <p:cNvCxnSpPr>
                <a:endCxn id="92" idx="2"/>
              </p:cNvCxnSpPr>
              <p:nvPr/>
            </p:nvCxnSpPr>
            <p:spPr bwMode="auto">
              <a:xfrm>
                <a:off x="4397289" y="3272003"/>
                <a:ext cx="491252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00" name="曲线连接符 38">
                <a:extLst>
                  <a:ext uri="{FF2B5EF4-FFF2-40B4-BE49-F238E27FC236}">
                    <a16:creationId xmlns:a16="http://schemas.microsoft.com/office/drawing/2014/main" id="{C5D0B7F7-E44A-4694-8B14-4F809BD8B338}"/>
                  </a:ext>
                </a:extLst>
              </p:cNvPr>
              <p:cNvCxnSpPr>
                <a:cxnSpLocks/>
                <a:stCxn id="90" idx="4"/>
                <a:endCxn id="90" idx="5"/>
              </p:cNvCxnSpPr>
              <p:nvPr/>
            </p:nvCxnSpPr>
            <p:spPr bwMode="auto">
              <a:xfrm rot="5400000" flipH="1" flipV="1">
                <a:off x="6335385" y="3456312"/>
                <a:ext cx="94270" cy="180828"/>
              </a:xfrm>
              <a:prstGeom prst="curvedConnector3">
                <a:avLst>
                  <a:gd name="adj1" fmla="val -412006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A453E522-6DA6-4AF2-9537-F94DD47FB1DE}"/>
                  </a:ext>
                </a:extLst>
              </p:cNvPr>
              <p:cNvSpPr/>
              <p:nvPr/>
            </p:nvSpPr>
            <p:spPr bwMode="auto">
              <a:xfrm>
                <a:off x="8256240" y="2996952"/>
                <a:ext cx="511461" cy="57606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8307E7C4-C6A3-4B5B-AABC-9439FFE4113A}"/>
                  </a:ext>
                </a:extLst>
              </p:cNvPr>
              <p:cNvSpPr/>
              <p:nvPr/>
            </p:nvSpPr>
            <p:spPr bwMode="auto">
              <a:xfrm>
                <a:off x="9427175" y="3004681"/>
                <a:ext cx="511461" cy="57606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3" name="直接箭头连接符 10">
                <a:extLst>
                  <a:ext uri="{FF2B5EF4-FFF2-40B4-BE49-F238E27FC236}">
                    <a16:creationId xmlns:a16="http://schemas.microsoft.com/office/drawing/2014/main" id="{023661BF-7F3C-44DA-89CD-E73F334C662B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 bwMode="auto">
              <a:xfrm>
                <a:off x="8767701" y="3284984"/>
                <a:ext cx="659474" cy="7729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AA1EFC25-B614-419E-91A1-64DB98EBE818}"/>
                  </a:ext>
                </a:extLst>
              </p:cNvPr>
              <p:cNvSpPr/>
              <p:nvPr/>
            </p:nvSpPr>
            <p:spPr>
              <a:xfrm>
                <a:off x="8885226" y="2757280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5" name="直接箭头连接符 18">
                <a:extLst>
                  <a:ext uri="{FF2B5EF4-FFF2-40B4-BE49-F238E27FC236}">
                    <a16:creationId xmlns:a16="http://schemas.microsoft.com/office/drawing/2014/main" id="{D1618E74-FDFE-4F09-BD8E-8EBCBD61968A}"/>
                  </a:ext>
                </a:extLst>
              </p:cNvPr>
              <p:cNvCxnSpPr>
                <a:cxnSpLocks/>
                <a:stCxn id="89" idx="6"/>
                <a:endCxn id="101" idx="2"/>
              </p:cNvCxnSpPr>
              <p:nvPr/>
            </p:nvCxnSpPr>
            <p:spPr bwMode="auto">
              <a:xfrm>
                <a:off x="7630683" y="3272003"/>
                <a:ext cx="625557" cy="12981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737707B-2035-4C2B-9F5F-DE82DA3530DC}"/>
                  </a:ext>
                </a:extLst>
              </p:cNvPr>
              <p:cNvSpPr/>
              <p:nvPr/>
            </p:nvSpPr>
            <p:spPr>
              <a:xfrm>
                <a:off x="7760492" y="2722720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7" name="曲线连接符 38">
                <a:extLst>
                  <a:ext uri="{FF2B5EF4-FFF2-40B4-BE49-F238E27FC236}">
                    <a16:creationId xmlns:a16="http://schemas.microsoft.com/office/drawing/2014/main" id="{AF567623-0C4F-4F8D-A747-A2B89BF63EB1}"/>
                  </a:ext>
                </a:extLst>
              </p:cNvPr>
              <p:cNvCxnSpPr>
                <a:cxnSpLocks/>
                <a:stCxn id="92" idx="4"/>
                <a:endCxn id="89" idx="4"/>
              </p:cNvCxnSpPr>
              <p:nvPr/>
            </p:nvCxnSpPr>
            <p:spPr bwMode="auto">
              <a:xfrm rot="16200000" flipH="1">
                <a:off x="6259612" y="2478520"/>
                <a:ext cx="12700" cy="2230681"/>
              </a:xfrm>
              <a:prstGeom prst="curvedConnector3">
                <a:avLst>
                  <a:gd name="adj1" fmla="val 5085441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409789EE-B3AA-4B9D-878A-BDE9BBF577A7}"/>
                  </a:ext>
                </a:extLst>
              </p:cNvPr>
              <p:cNvSpPr/>
              <p:nvPr/>
            </p:nvSpPr>
            <p:spPr>
              <a:xfrm>
                <a:off x="5603502" y="3624241"/>
                <a:ext cx="3484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9" name="曲线连接符 38">
                <a:extLst>
                  <a:ext uri="{FF2B5EF4-FFF2-40B4-BE49-F238E27FC236}">
                    <a16:creationId xmlns:a16="http://schemas.microsoft.com/office/drawing/2014/main" id="{42D9FA4F-53F1-4DBB-8782-C68E674B7430}"/>
                  </a:ext>
                </a:extLst>
              </p:cNvPr>
              <p:cNvCxnSpPr>
                <a:cxnSpLocks/>
                <a:stCxn id="90" idx="1"/>
                <a:endCxn id="90" idx="7"/>
              </p:cNvCxnSpPr>
              <p:nvPr/>
            </p:nvCxnSpPr>
            <p:spPr bwMode="auto">
              <a:xfrm rot="5400000" flipH="1" flipV="1">
                <a:off x="6292105" y="2863587"/>
                <a:ext cx="12700" cy="361657"/>
              </a:xfrm>
              <a:prstGeom prst="curvedConnector3">
                <a:avLst>
                  <a:gd name="adj1" fmla="val 4849079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77270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0A5B20-15FA-4A4F-9FE5-072B9E14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ED156F2-E684-B440-9F95-0C1129FA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918B75BF-B0CB-1846-B411-A6BFA7817143}"/>
              </a:ext>
            </a:extLst>
          </p:cNvPr>
          <p:cNvSpPr txBox="1"/>
          <p:nvPr/>
        </p:nvSpPr>
        <p:spPr>
          <a:xfrm>
            <a:off x="98389" y="93008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DFA</a:t>
            </a:r>
            <a:endParaRPr lang="zh-CN" altLang="en-US" sz="3200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6AFF4BE0-5119-4A71-9D33-B48948689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48827"/>
              </p:ext>
            </p:extLst>
          </p:nvPr>
        </p:nvGraphicFramePr>
        <p:xfrm>
          <a:off x="1489611" y="4017337"/>
          <a:ext cx="10318208" cy="24129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1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32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C} 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{B,C,D}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7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D}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{B,C,E}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D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7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E}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D, F}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7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altLang="zh-CN" sz="2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9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{B,C, D, F}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E}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D}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altLang="zh-CN" sz="2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EDF6BEF8-23EB-49CD-85FF-A5D9B0A3A81E}"/>
              </a:ext>
            </a:extLst>
          </p:cNvPr>
          <p:cNvGrpSpPr/>
          <p:nvPr/>
        </p:nvGrpSpPr>
        <p:grpSpPr>
          <a:xfrm>
            <a:off x="2207568" y="777770"/>
            <a:ext cx="6389928" cy="3004781"/>
            <a:chOff x="1579587" y="671035"/>
            <a:chExt cx="6389928" cy="3004781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8394EDF-4C1A-874A-A850-F9AC88BDD203}"/>
                </a:ext>
              </a:extLst>
            </p:cNvPr>
            <p:cNvSpPr/>
            <p:nvPr/>
          </p:nvSpPr>
          <p:spPr bwMode="auto">
            <a:xfrm>
              <a:off x="3961810" y="1715743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1487230-23B5-3646-97FA-6761AD0D3C48}"/>
                </a:ext>
              </a:extLst>
            </p:cNvPr>
            <p:cNvSpPr/>
            <p:nvPr/>
          </p:nvSpPr>
          <p:spPr bwMode="auto">
            <a:xfrm>
              <a:off x="2371675" y="1698541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4593A49-C0EE-4744-AB1F-083AB0DD8F25}"/>
                </a:ext>
              </a:extLst>
            </p:cNvPr>
            <p:cNvSpPr/>
            <p:nvPr/>
          </p:nvSpPr>
          <p:spPr bwMode="auto">
            <a:xfrm>
              <a:off x="5728281" y="1698822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DD7B306-E5E7-FA41-97B9-965D3191C5CE}"/>
                </a:ext>
              </a:extLst>
            </p:cNvPr>
            <p:cNvSpPr/>
            <p:nvPr/>
          </p:nvSpPr>
          <p:spPr bwMode="auto">
            <a:xfrm>
              <a:off x="7321443" y="1706356"/>
              <a:ext cx="648072" cy="715725"/>
            </a:xfrm>
            <a:prstGeom prst="ellipse">
              <a:avLst/>
            </a:prstGeom>
            <a:noFill/>
            <a:ln w="1047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5">
              <a:extLst>
                <a:ext uri="{FF2B5EF4-FFF2-40B4-BE49-F238E27FC236}">
                  <a16:creationId xmlns:a16="http://schemas.microsoft.com/office/drawing/2014/main" id="{9E8F0880-2702-254D-83D6-558896F87EF8}"/>
                </a:ext>
              </a:extLst>
            </p:cNvPr>
            <p:cNvCxnSpPr>
              <a:stCxn id="47" idx="6"/>
              <a:endCxn id="46" idx="2"/>
            </p:cNvCxnSpPr>
            <p:nvPr/>
          </p:nvCxnSpPr>
          <p:spPr bwMode="auto">
            <a:xfrm>
              <a:off x="3019747" y="2056404"/>
              <a:ext cx="942063" cy="1720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直接箭头连接符 8">
              <a:extLst>
                <a:ext uri="{FF2B5EF4-FFF2-40B4-BE49-F238E27FC236}">
                  <a16:creationId xmlns:a16="http://schemas.microsoft.com/office/drawing/2014/main" id="{1861EA4A-4750-6241-9C8D-E40D23E85FA6}"/>
                </a:ext>
              </a:extLst>
            </p:cNvPr>
            <p:cNvCxnSpPr>
              <a:endCxn id="47" idx="2"/>
            </p:cNvCxnSpPr>
            <p:nvPr/>
          </p:nvCxnSpPr>
          <p:spPr bwMode="auto">
            <a:xfrm>
              <a:off x="1579587" y="2056403"/>
              <a:ext cx="792088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96F3BC6-3C8F-D84B-B5C9-A2401CE9155F}"/>
                </a:ext>
              </a:extLst>
            </p:cNvPr>
            <p:cNvSpPr/>
            <p:nvPr/>
          </p:nvSpPr>
          <p:spPr>
            <a:xfrm>
              <a:off x="6653973" y="150763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曲线连接符 54">
              <a:extLst>
                <a:ext uri="{FF2B5EF4-FFF2-40B4-BE49-F238E27FC236}">
                  <a16:creationId xmlns:a16="http://schemas.microsoft.com/office/drawing/2014/main" id="{25374130-E0BD-8C43-BDD2-EF25D71CE535}"/>
                </a:ext>
              </a:extLst>
            </p:cNvPr>
            <p:cNvCxnSpPr>
              <a:cxnSpLocks/>
              <a:stCxn id="49" idx="0"/>
              <a:endCxn id="46" idx="7"/>
            </p:cNvCxnSpPr>
            <p:nvPr/>
          </p:nvCxnSpPr>
          <p:spPr bwMode="auto">
            <a:xfrm rot="16200000" flipH="1" flipV="1">
              <a:off x="6023126" y="198204"/>
              <a:ext cx="114202" cy="3130505"/>
            </a:xfrm>
            <a:prstGeom prst="curvedConnector3">
              <a:avLst>
                <a:gd name="adj1" fmla="val -464476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1452B97-DA19-F348-986D-A354981C97AA}"/>
                </a:ext>
              </a:extLst>
            </p:cNvPr>
            <p:cNvSpPr/>
            <p:nvPr/>
          </p:nvSpPr>
          <p:spPr>
            <a:xfrm>
              <a:off x="4956580" y="1563516"/>
              <a:ext cx="325496" cy="605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3B479AD-4D03-B04B-A59C-69ADBB45A422}"/>
                </a:ext>
              </a:extLst>
            </p:cNvPr>
            <p:cNvSpPr/>
            <p:nvPr/>
          </p:nvSpPr>
          <p:spPr>
            <a:xfrm>
              <a:off x="3746337" y="93008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60">
              <a:extLst>
                <a:ext uri="{FF2B5EF4-FFF2-40B4-BE49-F238E27FC236}">
                  <a16:creationId xmlns:a16="http://schemas.microsoft.com/office/drawing/2014/main" id="{59E7DFA5-3B39-934E-BC2A-64967C53FFFA}"/>
                </a:ext>
              </a:extLst>
            </p:cNvPr>
            <p:cNvCxnSpPr>
              <a:cxnSpLocks/>
              <a:stCxn id="48" idx="3"/>
              <a:endCxn id="72" idx="6"/>
            </p:cNvCxnSpPr>
            <p:nvPr/>
          </p:nvCxnSpPr>
          <p:spPr bwMode="auto">
            <a:xfrm flipH="1">
              <a:off x="4628591" y="2309732"/>
              <a:ext cx="1194598" cy="100822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DA5B8B0-921B-1345-9E70-149EEDD00468}"/>
                </a:ext>
              </a:extLst>
            </p:cNvPr>
            <p:cNvSpPr/>
            <p:nvPr/>
          </p:nvSpPr>
          <p:spPr>
            <a:xfrm>
              <a:off x="4977839" y="2270723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EF54EFD-D1A2-E64B-B5D5-56FA44F3478E}"/>
                </a:ext>
              </a:extLst>
            </p:cNvPr>
            <p:cNvSpPr/>
            <p:nvPr/>
          </p:nvSpPr>
          <p:spPr>
            <a:xfrm flipH="1">
              <a:off x="3473384" y="2839090"/>
              <a:ext cx="293084" cy="588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曲线连接符 61">
              <a:extLst>
                <a:ext uri="{FF2B5EF4-FFF2-40B4-BE49-F238E27FC236}">
                  <a16:creationId xmlns:a16="http://schemas.microsoft.com/office/drawing/2014/main" id="{025ADF10-08CC-8949-81D1-A9BBF6EACEE1}"/>
                </a:ext>
              </a:extLst>
            </p:cNvPr>
            <p:cNvCxnSpPr>
              <a:cxnSpLocks/>
              <a:stCxn id="72" idx="2"/>
              <a:endCxn id="72" idx="1"/>
            </p:cNvCxnSpPr>
            <p:nvPr/>
          </p:nvCxnSpPr>
          <p:spPr bwMode="auto">
            <a:xfrm rot="10800000" flipH="1">
              <a:off x="3980519" y="3064906"/>
              <a:ext cx="94908" cy="253048"/>
            </a:xfrm>
            <a:prstGeom prst="curvedConnector4">
              <a:avLst>
                <a:gd name="adj1" fmla="val -240865"/>
                <a:gd name="adj2" fmla="val 23176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C54DF37-D8B4-C344-9A86-B000FB5E2EDE}"/>
                </a:ext>
              </a:extLst>
            </p:cNvPr>
            <p:cNvSpPr/>
            <p:nvPr/>
          </p:nvSpPr>
          <p:spPr>
            <a:xfrm>
              <a:off x="4254254" y="241104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曲线连接符 61">
              <a:extLst>
                <a:ext uri="{FF2B5EF4-FFF2-40B4-BE49-F238E27FC236}">
                  <a16:creationId xmlns:a16="http://schemas.microsoft.com/office/drawing/2014/main" id="{E8B0257A-E777-40A7-ADE7-25B00309E1CC}"/>
                </a:ext>
              </a:extLst>
            </p:cNvPr>
            <p:cNvCxnSpPr>
              <a:cxnSpLocks/>
              <a:stCxn id="46" idx="1"/>
              <a:endCxn id="46" idx="0"/>
            </p:cNvCxnSpPr>
            <p:nvPr/>
          </p:nvCxnSpPr>
          <p:spPr bwMode="auto">
            <a:xfrm rot="5400000" flipH="1" flipV="1">
              <a:off x="4118875" y="1653587"/>
              <a:ext cx="104815" cy="229128"/>
            </a:xfrm>
            <a:prstGeom prst="curvedConnector3">
              <a:avLst>
                <a:gd name="adj1" fmla="val 318099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FFA92D8-449E-4F0A-8BD1-14212714B55A}"/>
                </a:ext>
              </a:extLst>
            </p:cNvPr>
            <p:cNvSpPr/>
            <p:nvPr/>
          </p:nvSpPr>
          <p:spPr bwMode="auto">
            <a:xfrm>
              <a:off x="3980519" y="2960091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箭头连接符 60">
              <a:extLst>
                <a:ext uri="{FF2B5EF4-FFF2-40B4-BE49-F238E27FC236}">
                  <a16:creationId xmlns:a16="http://schemas.microsoft.com/office/drawing/2014/main" id="{3C08198A-7D14-4D88-9E7D-9478304C6ACA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 bwMode="auto">
            <a:xfrm>
              <a:off x="6376353" y="2056685"/>
              <a:ext cx="945090" cy="753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8" name="直接箭头连接符 60">
              <a:extLst>
                <a:ext uri="{FF2B5EF4-FFF2-40B4-BE49-F238E27FC236}">
                  <a16:creationId xmlns:a16="http://schemas.microsoft.com/office/drawing/2014/main" id="{55136262-A1BA-4145-A16C-0593065B4BCD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 bwMode="auto">
            <a:xfrm flipV="1">
              <a:off x="4609882" y="2056685"/>
              <a:ext cx="1118399" cy="1692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08" name="直接箭头连接符 5">
              <a:extLst>
                <a:ext uri="{FF2B5EF4-FFF2-40B4-BE49-F238E27FC236}">
                  <a16:creationId xmlns:a16="http://schemas.microsoft.com/office/drawing/2014/main" id="{A2B7F5AD-C9C8-46D4-8908-2AB4607390F1}"/>
                </a:ext>
              </a:extLst>
            </p:cNvPr>
            <p:cNvCxnSpPr>
              <a:cxnSpLocks/>
              <a:stCxn id="72" idx="0"/>
              <a:endCxn id="46" idx="4"/>
            </p:cNvCxnSpPr>
            <p:nvPr/>
          </p:nvCxnSpPr>
          <p:spPr bwMode="auto">
            <a:xfrm flipH="1" flipV="1">
              <a:off x="4285846" y="2431468"/>
              <a:ext cx="18709" cy="52862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BC2E077D-855D-4A01-BDDC-85B6163E47A0}"/>
                </a:ext>
              </a:extLst>
            </p:cNvPr>
            <p:cNvSpPr/>
            <p:nvPr/>
          </p:nvSpPr>
          <p:spPr>
            <a:xfrm>
              <a:off x="3053949" y="1507635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487CFC46-6E12-4EA6-A0D7-A5F8B5F1FA19}"/>
                </a:ext>
              </a:extLst>
            </p:cNvPr>
            <p:cNvSpPr/>
            <p:nvPr/>
          </p:nvSpPr>
          <p:spPr>
            <a:xfrm>
              <a:off x="5885302" y="671035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曲线连接符 61">
              <a:extLst>
                <a:ext uri="{FF2B5EF4-FFF2-40B4-BE49-F238E27FC236}">
                  <a16:creationId xmlns:a16="http://schemas.microsoft.com/office/drawing/2014/main" id="{3EDEC6CE-BE6F-4D7B-B398-A77B5B9B4CAA}"/>
                </a:ext>
              </a:extLst>
            </p:cNvPr>
            <p:cNvCxnSpPr>
              <a:cxnSpLocks/>
              <a:stCxn id="49" idx="3"/>
              <a:endCxn id="48" idx="5"/>
            </p:cNvCxnSpPr>
            <p:nvPr/>
          </p:nvCxnSpPr>
          <p:spPr bwMode="auto">
            <a:xfrm rot="5400000" flipH="1">
              <a:off x="6845131" y="1746046"/>
              <a:ext cx="7534" cy="1134906"/>
            </a:xfrm>
            <a:prstGeom prst="curvedConnector3">
              <a:avLst>
                <a:gd name="adj1" fmla="val -4425471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56F4EDD-A843-4A69-829F-4695410D9500}"/>
                </a:ext>
              </a:extLst>
            </p:cNvPr>
            <p:cNvSpPr/>
            <p:nvPr/>
          </p:nvSpPr>
          <p:spPr>
            <a:xfrm>
              <a:off x="6551202" y="2140862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97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0A5B20-15FA-4A4F-9FE5-072B9E14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ED156F2-E684-B440-9F95-0C1129FA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918B75BF-B0CB-1846-B411-A6BFA7817143}"/>
              </a:ext>
            </a:extLst>
          </p:cNvPr>
          <p:cNvSpPr txBox="1"/>
          <p:nvPr/>
        </p:nvSpPr>
        <p:spPr>
          <a:xfrm>
            <a:off x="47328" y="3933056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最小化</a:t>
            </a:r>
            <a:r>
              <a:rPr lang="en-US" altLang="zh-CN" sz="3200" dirty="0"/>
              <a:t>DFA</a:t>
            </a:r>
            <a:endParaRPr lang="zh-CN" altLang="en-US" sz="3200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B0CE2AC-78E0-4D9A-A00E-84C02EC2CF95}"/>
              </a:ext>
            </a:extLst>
          </p:cNvPr>
          <p:cNvGrpSpPr/>
          <p:nvPr/>
        </p:nvGrpSpPr>
        <p:grpSpPr>
          <a:xfrm>
            <a:off x="2207568" y="777770"/>
            <a:ext cx="6389928" cy="3004781"/>
            <a:chOff x="1579587" y="671035"/>
            <a:chExt cx="6389928" cy="3004781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C7B3607-0CEE-40D1-9D28-4C980868F4DD}"/>
                </a:ext>
              </a:extLst>
            </p:cNvPr>
            <p:cNvSpPr/>
            <p:nvPr/>
          </p:nvSpPr>
          <p:spPr bwMode="auto">
            <a:xfrm>
              <a:off x="3961810" y="1715743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BA71AF6-116A-487F-94C2-2AC936AA5D80}"/>
                </a:ext>
              </a:extLst>
            </p:cNvPr>
            <p:cNvSpPr/>
            <p:nvPr/>
          </p:nvSpPr>
          <p:spPr bwMode="auto">
            <a:xfrm>
              <a:off x="2371675" y="1698541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D7293CC-28BD-4B66-B9F9-F78CA9ED4044}"/>
                </a:ext>
              </a:extLst>
            </p:cNvPr>
            <p:cNvSpPr/>
            <p:nvPr/>
          </p:nvSpPr>
          <p:spPr bwMode="auto">
            <a:xfrm>
              <a:off x="5728281" y="1698822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0CCB6B2-C852-4611-978F-47B8ACC5823F}"/>
                </a:ext>
              </a:extLst>
            </p:cNvPr>
            <p:cNvSpPr/>
            <p:nvPr/>
          </p:nvSpPr>
          <p:spPr bwMode="auto">
            <a:xfrm>
              <a:off x="7321443" y="1706356"/>
              <a:ext cx="648072" cy="715725"/>
            </a:xfrm>
            <a:prstGeom prst="ellipse">
              <a:avLst/>
            </a:prstGeom>
            <a:noFill/>
            <a:ln w="1047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箭头连接符 5">
              <a:extLst>
                <a:ext uri="{FF2B5EF4-FFF2-40B4-BE49-F238E27FC236}">
                  <a16:creationId xmlns:a16="http://schemas.microsoft.com/office/drawing/2014/main" id="{7C671098-DCFD-4BF8-B4A9-E0BBBEB1A107}"/>
                </a:ext>
              </a:extLst>
            </p:cNvPr>
            <p:cNvCxnSpPr>
              <a:stCxn id="64" idx="6"/>
              <a:endCxn id="43" idx="2"/>
            </p:cNvCxnSpPr>
            <p:nvPr/>
          </p:nvCxnSpPr>
          <p:spPr bwMode="auto">
            <a:xfrm>
              <a:off x="3019747" y="2056404"/>
              <a:ext cx="942063" cy="1720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8" name="直接箭头连接符 8">
              <a:extLst>
                <a:ext uri="{FF2B5EF4-FFF2-40B4-BE49-F238E27FC236}">
                  <a16:creationId xmlns:a16="http://schemas.microsoft.com/office/drawing/2014/main" id="{EDBB3E67-7988-44E9-B557-45815A0F78E0}"/>
                </a:ext>
              </a:extLst>
            </p:cNvPr>
            <p:cNvCxnSpPr>
              <a:endCxn id="64" idx="2"/>
            </p:cNvCxnSpPr>
            <p:nvPr/>
          </p:nvCxnSpPr>
          <p:spPr bwMode="auto">
            <a:xfrm>
              <a:off x="1579587" y="2056403"/>
              <a:ext cx="792088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3A0F522-EE75-4E50-AF6F-45F2C72F3245}"/>
                </a:ext>
              </a:extLst>
            </p:cNvPr>
            <p:cNvSpPr/>
            <p:nvPr/>
          </p:nvSpPr>
          <p:spPr>
            <a:xfrm>
              <a:off x="6653973" y="150763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曲线连接符 54">
              <a:extLst>
                <a:ext uri="{FF2B5EF4-FFF2-40B4-BE49-F238E27FC236}">
                  <a16:creationId xmlns:a16="http://schemas.microsoft.com/office/drawing/2014/main" id="{EA1E8E1B-24C9-4D71-A83F-55C17686BBE3}"/>
                </a:ext>
              </a:extLst>
            </p:cNvPr>
            <p:cNvCxnSpPr>
              <a:cxnSpLocks/>
              <a:stCxn id="66" idx="0"/>
              <a:endCxn id="43" idx="7"/>
            </p:cNvCxnSpPr>
            <p:nvPr/>
          </p:nvCxnSpPr>
          <p:spPr bwMode="auto">
            <a:xfrm rot="16200000" flipH="1" flipV="1">
              <a:off x="6023126" y="198204"/>
              <a:ext cx="114202" cy="3130505"/>
            </a:xfrm>
            <a:prstGeom prst="curvedConnector3">
              <a:avLst>
                <a:gd name="adj1" fmla="val -464476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196D922-EFE3-4718-8B44-E2044B4574FB}"/>
                </a:ext>
              </a:extLst>
            </p:cNvPr>
            <p:cNvSpPr/>
            <p:nvPr/>
          </p:nvSpPr>
          <p:spPr>
            <a:xfrm>
              <a:off x="4956580" y="1563516"/>
              <a:ext cx="325496" cy="605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343CC7B-C376-4FE0-8F10-98DA0280D899}"/>
                </a:ext>
              </a:extLst>
            </p:cNvPr>
            <p:cNvSpPr/>
            <p:nvPr/>
          </p:nvSpPr>
          <p:spPr>
            <a:xfrm>
              <a:off x="3746337" y="93008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60">
              <a:extLst>
                <a:ext uri="{FF2B5EF4-FFF2-40B4-BE49-F238E27FC236}">
                  <a16:creationId xmlns:a16="http://schemas.microsoft.com/office/drawing/2014/main" id="{635BF7A3-D51F-423E-A778-7D91D2225D28}"/>
                </a:ext>
              </a:extLst>
            </p:cNvPr>
            <p:cNvCxnSpPr>
              <a:cxnSpLocks/>
              <a:stCxn id="65" idx="3"/>
              <a:endCxn id="79" idx="6"/>
            </p:cNvCxnSpPr>
            <p:nvPr/>
          </p:nvCxnSpPr>
          <p:spPr bwMode="auto">
            <a:xfrm flipH="1">
              <a:off x="4628591" y="2309732"/>
              <a:ext cx="1194598" cy="100822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3DE25AB-63CE-487F-B92B-77A3DE32AE6C}"/>
                </a:ext>
              </a:extLst>
            </p:cNvPr>
            <p:cNvSpPr/>
            <p:nvPr/>
          </p:nvSpPr>
          <p:spPr>
            <a:xfrm>
              <a:off x="4977839" y="2270723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2395701-2293-48FC-95F6-9399EB852FA4}"/>
                </a:ext>
              </a:extLst>
            </p:cNvPr>
            <p:cNvSpPr/>
            <p:nvPr/>
          </p:nvSpPr>
          <p:spPr>
            <a:xfrm flipH="1">
              <a:off x="3473384" y="2839090"/>
              <a:ext cx="293084" cy="588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曲线连接符 61">
              <a:extLst>
                <a:ext uri="{FF2B5EF4-FFF2-40B4-BE49-F238E27FC236}">
                  <a16:creationId xmlns:a16="http://schemas.microsoft.com/office/drawing/2014/main" id="{9527D99E-E465-4D8B-A642-707197EC6E64}"/>
                </a:ext>
              </a:extLst>
            </p:cNvPr>
            <p:cNvCxnSpPr>
              <a:cxnSpLocks/>
              <a:stCxn id="79" idx="2"/>
              <a:endCxn id="79" idx="1"/>
            </p:cNvCxnSpPr>
            <p:nvPr/>
          </p:nvCxnSpPr>
          <p:spPr bwMode="auto">
            <a:xfrm rot="10800000" flipH="1">
              <a:off x="3980519" y="3064906"/>
              <a:ext cx="94908" cy="253048"/>
            </a:xfrm>
            <a:prstGeom prst="curvedConnector4">
              <a:avLst>
                <a:gd name="adj1" fmla="val -240865"/>
                <a:gd name="adj2" fmla="val 23176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2FF4F81-C1B0-42FE-8026-187223CCA06D}"/>
                </a:ext>
              </a:extLst>
            </p:cNvPr>
            <p:cNvSpPr/>
            <p:nvPr/>
          </p:nvSpPr>
          <p:spPr>
            <a:xfrm>
              <a:off x="4254254" y="241104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曲线连接符 61">
              <a:extLst>
                <a:ext uri="{FF2B5EF4-FFF2-40B4-BE49-F238E27FC236}">
                  <a16:creationId xmlns:a16="http://schemas.microsoft.com/office/drawing/2014/main" id="{F13B32A6-9B80-42BB-BFC4-50663DACA2DF}"/>
                </a:ext>
              </a:extLst>
            </p:cNvPr>
            <p:cNvCxnSpPr>
              <a:cxnSpLocks/>
              <a:stCxn id="43" idx="1"/>
              <a:endCxn id="43" idx="0"/>
            </p:cNvCxnSpPr>
            <p:nvPr/>
          </p:nvCxnSpPr>
          <p:spPr bwMode="auto">
            <a:xfrm rot="5400000" flipH="1" flipV="1">
              <a:off x="4118875" y="1653587"/>
              <a:ext cx="104815" cy="229128"/>
            </a:xfrm>
            <a:prstGeom prst="curvedConnector3">
              <a:avLst>
                <a:gd name="adj1" fmla="val 318099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E0E4079B-9E96-4FF4-9FE6-256B340DF720}"/>
                </a:ext>
              </a:extLst>
            </p:cNvPr>
            <p:cNvSpPr/>
            <p:nvPr/>
          </p:nvSpPr>
          <p:spPr bwMode="auto">
            <a:xfrm>
              <a:off x="3980519" y="2960091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接箭头连接符 60">
              <a:extLst>
                <a:ext uri="{FF2B5EF4-FFF2-40B4-BE49-F238E27FC236}">
                  <a16:creationId xmlns:a16="http://schemas.microsoft.com/office/drawing/2014/main" id="{780D52ED-A083-43C0-B490-84276111E3CF}"/>
                </a:ext>
              </a:extLst>
            </p:cNvPr>
            <p:cNvCxnSpPr>
              <a:cxnSpLocks/>
              <a:stCxn id="65" idx="6"/>
              <a:endCxn id="66" idx="2"/>
            </p:cNvCxnSpPr>
            <p:nvPr/>
          </p:nvCxnSpPr>
          <p:spPr bwMode="auto">
            <a:xfrm>
              <a:off x="6376353" y="2056685"/>
              <a:ext cx="945090" cy="753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1" name="直接箭头连接符 60">
              <a:extLst>
                <a:ext uri="{FF2B5EF4-FFF2-40B4-BE49-F238E27FC236}">
                  <a16:creationId xmlns:a16="http://schemas.microsoft.com/office/drawing/2014/main" id="{1C336C76-3F64-456F-9613-1A27FB1F3AA6}"/>
                </a:ext>
              </a:extLst>
            </p:cNvPr>
            <p:cNvCxnSpPr>
              <a:cxnSpLocks/>
              <a:stCxn id="43" idx="6"/>
              <a:endCxn id="65" idx="2"/>
            </p:cNvCxnSpPr>
            <p:nvPr/>
          </p:nvCxnSpPr>
          <p:spPr bwMode="auto">
            <a:xfrm flipV="1">
              <a:off x="4609882" y="2056685"/>
              <a:ext cx="1118399" cy="1692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2" name="直接箭头连接符 5">
              <a:extLst>
                <a:ext uri="{FF2B5EF4-FFF2-40B4-BE49-F238E27FC236}">
                  <a16:creationId xmlns:a16="http://schemas.microsoft.com/office/drawing/2014/main" id="{3AF9CAA6-72C2-4C69-B2EB-0AB971FDFAAB}"/>
                </a:ext>
              </a:extLst>
            </p:cNvPr>
            <p:cNvCxnSpPr>
              <a:cxnSpLocks/>
              <a:stCxn id="79" idx="0"/>
              <a:endCxn id="43" idx="4"/>
            </p:cNvCxnSpPr>
            <p:nvPr/>
          </p:nvCxnSpPr>
          <p:spPr bwMode="auto">
            <a:xfrm flipH="1" flipV="1">
              <a:off x="4285846" y="2431468"/>
              <a:ext cx="18709" cy="52862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8058F56-6C93-4A9C-B562-4270AFBEF807}"/>
                </a:ext>
              </a:extLst>
            </p:cNvPr>
            <p:cNvSpPr/>
            <p:nvPr/>
          </p:nvSpPr>
          <p:spPr>
            <a:xfrm>
              <a:off x="3053949" y="1507635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B4BF740-4EAD-4164-AC20-1204C306A387}"/>
                </a:ext>
              </a:extLst>
            </p:cNvPr>
            <p:cNvSpPr/>
            <p:nvPr/>
          </p:nvSpPr>
          <p:spPr>
            <a:xfrm>
              <a:off x="5885302" y="671035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曲线连接符 61">
              <a:extLst>
                <a:ext uri="{FF2B5EF4-FFF2-40B4-BE49-F238E27FC236}">
                  <a16:creationId xmlns:a16="http://schemas.microsoft.com/office/drawing/2014/main" id="{FC0762AD-53A6-441A-AC9F-28FA23490DF0}"/>
                </a:ext>
              </a:extLst>
            </p:cNvPr>
            <p:cNvCxnSpPr>
              <a:cxnSpLocks/>
              <a:stCxn id="66" idx="3"/>
              <a:endCxn id="65" idx="5"/>
            </p:cNvCxnSpPr>
            <p:nvPr/>
          </p:nvCxnSpPr>
          <p:spPr bwMode="auto">
            <a:xfrm rot="5400000" flipH="1">
              <a:off x="6845131" y="1746046"/>
              <a:ext cx="7534" cy="1134906"/>
            </a:xfrm>
            <a:prstGeom prst="curvedConnector3">
              <a:avLst>
                <a:gd name="adj1" fmla="val -4425471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216F4AE-1458-4F0C-8D02-D602D848620B}"/>
                </a:ext>
              </a:extLst>
            </p:cNvPr>
            <p:cNvSpPr/>
            <p:nvPr/>
          </p:nvSpPr>
          <p:spPr>
            <a:xfrm>
              <a:off x="6551202" y="2140862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1">
            <a:extLst>
              <a:ext uri="{FF2B5EF4-FFF2-40B4-BE49-F238E27FC236}">
                <a16:creationId xmlns:a16="http://schemas.microsoft.com/office/drawing/2014/main" id="{24694FA7-4B0A-4902-BCE9-4532A29F3234}"/>
              </a:ext>
            </a:extLst>
          </p:cNvPr>
          <p:cNvSpPr txBox="1"/>
          <p:nvPr/>
        </p:nvSpPr>
        <p:spPr>
          <a:xfrm>
            <a:off x="2548177" y="40446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已是最小</a:t>
            </a:r>
          </a:p>
        </p:txBody>
      </p:sp>
    </p:spTree>
    <p:extLst>
      <p:ext uri="{BB962C8B-B14F-4D97-AF65-F5344CB8AC3E}">
        <p14:creationId xmlns:p14="http://schemas.microsoft.com/office/powerpoint/2010/main" val="109174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D3EC2D-98AA-524E-9417-26A74D98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构造某个语言中“标识符”的正规表达式，其中标识符的定义为：以字母开头的字母数字串，或者通过 “</a:t>
            </a:r>
            <a:r>
              <a:rPr lang="en-US" altLang="zh-CN" dirty="0"/>
              <a:t>.</a:t>
            </a:r>
            <a:r>
              <a:rPr lang="zh-CN" altLang="zh-CN" dirty="0"/>
              <a:t>”或“</a:t>
            </a:r>
            <a:r>
              <a:rPr lang="en-US" altLang="zh-CN" dirty="0"/>
              <a:t>-</a:t>
            </a:r>
            <a:r>
              <a:rPr lang="zh-CN" altLang="zh-CN" dirty="0"/>
              <a:t>”连接起来的字母开头的字母数字串。</a:t>
            </a:r>
            <a:endParaRPr lang="en-US" altLang="zh-CN" dirty="0"/>
          </a:p>
          <a:p>
            <a:r>
              <a:rPr kumimoji="1" lang="zh-CN" altLang="en-US" dirty="0"/>
              <a:t>答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letter=</a:t>
            </a:r>
            <a:r>
              <a:rPr kumimoji="1" lang="en-US" altLang="zh-CN" dirty="0" err="1"/>
              <a:t>a|b</a:t>
            </a:r>
            <a:r>
              <a:rPr kumimoji="1" lang="en-US" altLang="zh-CN" dirty="0"/>
              <a:t>|…|</a:t>
            </a:r>
            <a:r>
              <a:rPr kumimoji="1" lang="en-US" altLang="zh-CN" dirty="0" err="1"/>
              <a:t>z|A|B</a:t>
            </a:r>
            <a:r>
              <a:rPr kumimoji="1" lang="en-US" altLang="zh-CN" dirty="0"/>
              <a:t>|…|Z</a:t>
            </a:r>
          </a:p>
          <a:p>
            <a:r>
              <a:rPr kumimoji="1" lang="en-US" altLang="zh-CN" dirty="0"/>
              <a:t>digit=0|1|2|3|…|9</a:t>
            </a:r>
          </a:p>
          <a:p>
            <a:r>
              <a:rPr kumimoji="1" lang="en-US" altLang="zh-CN" dirty="0"/>
              <a:t>letter(</a:t>
            </a:r>
            <a:r>
              <a:rPr kumimoji="1" lang="en-US" altLang="zh-CN" dirty="0" err="1"/>
              <a:t>letter|digit</a:t>
            </a:r>
            <a:r>
              <a:rPr kumimoji="1" lang="en-US" altLang="zh-CN" dirty="0"/>
              <a:t>)</a:t>
            </a:r>
            <a:r>
              <a:rPr kumimoji="1" lang="zh-CN" altLang="en-US" baseline="30000" dirty="0"/>
              <a:t>*</a:t>
            </a:r>
            <a:r>
              <a:rPr kumimoji="1" lang="en-US" altLang="zh-CN" dirty="0"/>
              <a:t>((-|.)letter(</a:t>
            </a:r>
            <a:r>
              <a:rPr kumimoji="1" lang="en-US" altLang="zh-CN" dirty="0" err="1"/>
              <a:t>letter|digit</a:t>
            </a:r>
            <a:r>
              <a:rPr kumimoji="1" lang="en-US" altLang="zh-CN" dirty="0"/>
              <a:t>)</a:t>
            </a:r>
            <a:r>
              <a:rPr kumimoji="1" lang="zh-CN" altLang="en-US" baseline="30000" dirty="0"/>
              <a:t>*</a:t>
            </a:r>
            <a:r>
              <a:rPr kumimoji="1" lang="en-US" altLang="zh-CN" dirty="0"/>
              <a:t>)</a:t>
            </a:r>
            <a:r>
              <a:rPr kumimoji="1" lang="zh-CN" altLang="en-US" baseline="30000" dirty="0"/>
              <a:t>*</a:t>
            </a:r>
            <a:endParaRPr kumimoji="1" lang="en-US" altLang="zh-CN" baseline="30000" dirty="0"/>
          </a:p>
          <a:p>
            <a:endParaRPr kumimoji="1"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BD6747-101B-8E4F-A098-024C6032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159C170-5B88-824A-AD04-4D096BBD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5047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DD01DF-B0FF-45DD-AA70-3C041382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zh-CN" dirty="0"/>
              <a:t>请写出在∑</a:t>
            </a:r>
            <a:r>
              <a:rPr lang="en-US" altLang="zh-CN" dirty="0"/>
              <a:t>={a, b}</a:t>
            </a:r>
            <a:r>
              <a:rPr lang="zh-CN" altLang="zh-CN" dirty="0"/>
              <a:t>上，不以</a:t>
            </a:r>
            <a:r>
              <a:rPr lang="en-US" altLang="zh-CN" dirty="0"/>
              <a:t>a</a:t>
            </a:r>
            <a:r>
              <a:rPr lang="zh-CN" altLang="zh-CN" dirty="0"/>
              <a:t>开头，但以</a:t>
            </a:r>
            <a:r>
              <a:rPr lang="en-US" altLang="zh-CN" dirty="0"/>
              <a:t>aa</a:t>
            </a:r>
            <a:r>
              <a:rPr lang="zh-CN" altLang="zh-CN" dirty="0"/>
              <a:t>结尾的字符串集合的正规表达式，并构造与之等价的最小</a:t>
            </a:r>
            <a:r>
              <a:rPr lang="en-US" altLang="zh-CN" dirty="0"/>
              <a:t>DFA</a:t>
            </a:r>
            <a:r>
              <a:rPr lang="zh-CN" altLang="zh-CN" dirty="0"/>
              <a:t>。</a:t>
            </a:r>
          </a:p>
          <a:p>
            <a:r>
              <a:rPr kumimoji="1" lang="zh-CN" altLang="en-US" dirty="0"/>
              <a:t>正规式</a:t>
            </a:r>
            <a:r>
              <a:rPr kumimoji="1" lang="en-US" altLang="zh-CN" dirty="0"/>
              <a:t>:</a:t>
            </a:r>
            <a:r>
              <a:rPr lang="en-US" altLang="zh-CN" dirty="0"/>
              <a:t> b(</a:t>
            </a:r>
            <a:r>
              <a:rPr lang="en-US" altLang="zh-CN" dirty="0" err="1"/>
              <a:t>a|b</a:t>
            </a:r>
            <a:r>
              <a:rPr lang="en-US" altLang="zh-CN" dirty="0"/>
              <a:t>)*aa</a:t>
            </a:r>
          </a:p>
          <a:p>
            <a:r>
              <a:rPr kumimoji="1" lang="en-US" altLang="zh-CN" dirty="0"/>
              <a:t>NFA: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9382F3-1E8B-4402-ACC6-5BF705B4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18105BC-2B38-4F57-9579-AAD957D9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8F3AB4E-B498-4252-8122-BC41558A4ED0}"/>
              </a:ext>
            </a:extLst>
          </p:cNvPr>
          <p:cNvGrpSpPr/>
          <p:nvPr/>
        </p:nvGrpSpPr>
        <p:grpSpPr>
          <a:xfrm>
            <a:off x="1271464" y="2564904"/>
            <a:ext cx="10397111" cy="3185358"/>
            <a:chOff x="1271464" y="2564904"/>
            <a:chExt cx="10397111" cy="318535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BF71AB1-C126-490A-AEFB-880703116C36}"/>
                </a:ext>
              </a:extLst>
            </p:cNvPr>
            <p:cNvSpPr/>
            <p:nvPr/>
          </p:nvSpPr>
          <p:spPr bwMode="auto">
            <a:xfrm>
              <a:off x="5279227" y="3380490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6405106-97A0-47A8-BC15-4E6FB024FE59}"/>
                </a:ext>
              </a:extLst>
            </p:cNvPr>
            <p:cNvSpPr/>
            <p:nvPr/>
          </p:nvSpPr>
          <p:spPr bwMode="auto">
            <a:xfrm>
              <a:off x="6433089" y="3380490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0524643-722C-45AC-975D-2673681ADB53}"/>
                </a:ext>
              </a:extLst>
            </p:cNvPr>
            <p:cNvSpPr/>
            <p:nvPr/>
          </p:nvSpPr>
          <p:spPr bwMode="auto">
            <a:xfrm>
              <a:off x="5286315" y="4604626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1F6326B-B22D-4F4A-BD18-29D6A4C81A4A}"/>
                </a:ext>
              </a:extLst>
            </p:cNvPr>
            <p:cNvSpPr/>
            <p:nvPr/>
          </p:nvSpPr>
          <p:spPr bwMode="auto">
            <a:xfrm>
              <a:off x="6443196" y="4604626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10">
              <a:extLst>
                <a:ext uri="{FF2B5EF4-FFF2-40B4-BE49-F238E27FC236}">
                  <a16:creationId xmlns:a16="http://schemas.microsoft.com/office/drawing/2014/main" id="{73CD73E0-6D57-4678-83F8-228EFF34253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 bwMode="auto">
            <a:xfrm>
              <a:off x="5804331" y="3668522"/>
              <a:ext cx="62875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2">
              <a:extLst>
                <a:ext uri="{FF2B5EF4-FFF2-40B4-BE49-F238E27FC236}">
                  <a16:creationId xmlns:a16="http://schemas.microsoft.com/office/drawing/2014/main" id="{A2FE7B0E-A6A6-4B1F-8FE4-5B3C993A2D77}"/>
                </a:ext>
              </a:extLst>
            </p:cNvPr>
            <p:cNvCxnSpPr>
              <a:stCxn id="8" idx="6"/>
              <a:endCxn id="9" idx="2"/>
            </p:cNvCxnSpPr>
            <p:nvPr/>
          </p:nvCxnSpPr>
          <p:spPr bwMode="auto">
            <a:xfrm>
              <a:off x="5811419" y="4892658"/>
              <a:ext cx="63177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39640F-1C9E-484E-871F-40F17DC3DF99}"/>
                </a:ext>
              </a:extLst>
            </p:cNvPr>
            <p:cNvSpPr/>
            <p:nvPr/>
          </p:nvSpPr>
          <p:spPr>
            <a:xfrm>
              <a:off x="5894101" y="3145324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10F0C55-2A9D-4384-8402-49A2CF7FC658}"/>
                </a:ext>
              </a:extLst>
            </p:cNvPr>
            <p:cNvSpPr/>
            <p:nvPr/>
          </p:nvSpPr>
          <p:spPr>
            <a:xfrm>
              <a:off x="5882880" y="430788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6B0AB4F-2C73-4A85-890D-BE18F7270119}"/>
                </a:ext>
              </a:extLst>
            </p:cNvPr>
            <p:cNvSpPr/>
            <p:nvPr/>
          </p:nvSpPr>
          <p:spPr bwMode="auto">
            <a:xfrm>
              <a:off x="4066002" y="3956554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DEA2A26-7C44-46FE-B3A0-C6904C931365}"/>
                </a:ext>
              </a:extLst>
            </p:cNvPr>
            <p:cNvSpPr/>
            <p:nvPr/>
          </p:nvSpPr>
          <p:spPr bwMode="auto">
            <a:xfrm>
              <a:off x="7624681" y="3941097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8">
              <a:extLst>
                <a:ext uri="{FF2B5EF4-FFF2-40B4-BE49-F238E27FC236}">
                  <a16:creationId xmlns:a16="http://schemas.microsoft.com/office/drawing/2014/main" id="{31C7330F-8554-450F-AF00-1D7BC67757FE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 bwMode="auto">
            <a:xfrm flipV="1">
              <a:off x="4591106" y="3668522"/>
              <a:ext cx="688120" cy="60989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21">
              <a:extLst>
                <a:ext uri="{FF2B5EF4-FFF2-40B4-BE49-F238E27FC236}">
                  <a16:creationId xmlns:a16="http://schemas.microsoft.com/office/drawing/2014/main" id="{5EC0580E-B100-47FD-BB5F-EEEBACD93722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 bwMode="auto">
            <a:xfrm>
              <a:off x="4591106" y="4278412"/>
              <a:ext cx="695208" cy="61424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23">
              <a:extLst>
                <a:ext uri="{FF2B5EF4-FFF2-40B4-BE49-F238E27FC236}">
                  <a16:creationId xmlns:a16="http://schemas.microsoft.com/office/drawing/2014/main" id="{1E686B01-D398-4CAD-BC12-15A77BF534A2}"/>
                </a:ext>
              </a:extLst>
            </p:cNvPr>
            <p:cNvCxnSpPr>
              <a:stCxn id="7" idx="6"/>
              <a:endCxn id="15" idx="1"/>
            </p:cNvCxnSpPr>
            <p:nvPr/>
          </p:nvCxnSpPr>
          <p:spPr bwMode="auto">
            <a:xfrm>
              <a:off x="6958193" y="3668522"/>
              <a:ext cx="743388" cy="36684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25">
              <a:extLst>
                <a:ext uri="{FF2B5EF4-FFF2-40B4-BE49-F238E27FC236}">
                  <a16:creationId xmlns:a16="http://schemas.microsoft.com/office/drawing/2014/main" id="{1386F81D-F15D-499A-BB52-17BCDB67477E}"/>
                </a:ext>
              </a:extLst>
            </p:cNvPr>
            <p:cNvCxnSpPr>
              <a:stCxn id="9" idx="6"/>
              <a:endCxn id="15" idx="3"/>
            </p:cNvCxnSpPr>
            <p:nvPr/>
          </p:nvCxnSpPr>
          <p:spPr bwMode="auto">
            <a:xfrm flipV="1">
              <a:off x="6968300" y="4490543"/>
              <a:ext cx="733281" cy="40211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80AEB98-480C-40A1-82DC-79C5FBEA45AB}"/>
                </a:ext>
              </a:extLst>
            </p:cNvPr>
            <p:cNvSpPr/>
            <p:nvPr/>
          </p:nvSpPr>
          <p:spPr bwMode="auto">
            <a:xfrm>
              <a:off x="2954271" y="3956554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32">
              <a:extLst>
                <a:ext uri="{FF2B5EF4-FFF2-40B4-BE49-F238E27FC236}">
                  <a16:creationId xmlns:a16="http://schemas.microsoft.com/office/drawing/2014/main" id="{2C4F049C-CCCC-4FBD-B067-04FA095458A9}"/>
                </a:ext>
              </a:extLst>
            </p:cNvPr>
            <p:cNvCxnSpPr>
              <a:stCxn id="20" idx="6"/>
              <a:endCxn id="14" idx="2"/>
            </p:cNvCxnSpPr>
            <p:nvPr/>
          </p:nvCxnSpPr>
          <p:spPr bwMode="auto">
            <a:xfrm>
              <a:off x="3479376" y="4278412"/>
              <a:ext cx="58662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EDA53E7-12B8-423F-B2A7-D53A730AFE9F}"/>
                </a:ext>
              </a:extLst>
            </p:cNvPr>
            <p:cNvSpPr/>
            <p:nvPr/>
          </p:nvSpPr>
          <p:spPr bwMode="auto">
            <a:xfrm>
              <a:off x="1775820" y="3956554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40">
              <a:extLst>
                <a:ext uri="{FF2B5EF4-FFF2-40B4-BE49-F238E27FC236}">
                  <a16:creationId xmlns:a16="http://schemas.microsoft.com/office/drawing/2014/main" id="{AB92E84E-2A55-4675-9AD5-9A96D35645EB}"/>
                </a:ext>
              </a:extLst>
            </p:cNvPr>
            <p:cNvCxnSpPr>
              <a:stCxn id="22" idx="6"/>
              <a:endCxn id="20" idx="2"/>
            </p:cNvCxnSpPr>
            <p:nvPr/>
          </p:nvCxnSpPr>
          <p:spPr bwMode="auto">
            <a:xfrm>
              <a:off x="2300924" y="4278412"/>
              <a:ext cx="65334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C7FB8D9-45FC-443D-BA5F-5B90350D9C6C}"/>
                </a:ext>
              </a:extLst>
            </p:cNvPr>
            <p:cNvSpPr/>
            <p:nvPr/>
          </p:nvSpPr>
          <p:spPr bwMode="auto">
            <a:xfrm>
              <a:off x="11143471" y="3956554"/>
              <a:ext cx="525104" cy="643716"/>
            </a:xfrm>
            <a:prstGeom prst="ellipse">
              <a:avLst/>
            </a:prstGeom>
            <a:noFill/>
            <a:ln w="1047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9A51DC5-BEDA-40AE-8717-0320289F8F96}"/>
                </a:ext>
              </a:extLst>
            </p:cNvPr>
            <p:cNvSpPr/>
            <p:nvPr/>
          </p:nvSpPr>
          <p:spPr bwMode="auto">
            <a:xfrm>
              <a:off x="8674890" y="3941097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48">
              <a:extLst>
                <a:ext uri="{FF2B5EF4-FFF2-40B4-BE49-F238E27FC236}">
                  <a16:creationId xmlns:a16="http://schemas.microsoft.com/office/drawing/2014/main" id="{B59E98A4-5767-4388-A1A2-14CA1AE82A64}"/>
                </a:ext>
              </a:extLst>
            </p:cNvPr>
            <p:cNvCxnSpPr>
              <a:cxnSpLocks/>
              <a:stCxn id="25" idx="6"/>
              <a:endCxn id="47" idx="2"/>
            </p:cNvCxnSpPr>
            <p:nvPr/>
          </p:nvCxnSpPr>
          <p:spPr bwMode="auto">
            <a:xfrm>
              <a:off x="9199994" y="4262955"/>
              <a:ext cx="714869" cy="938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49">
              <a:extLst>
                <a:ext uri="{FF2B5EF4-FFF2-40B4-BE49-F238E27FC236}">
                  <a16:creationId xmlns:a16="http://schemas.microsoft.com/office/drawing/2014/main" id="{F66C65D8-37AB-42FC-BF4A-085B5B733CDC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 bwMode="auto">
            <a:xfrm>
              <a:off x="8149785" y="4262955"/>
              <a:ext cx="525104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6671D02-5F4C-4CFF-8D75-89940A5CE608}"/>
                </a:ext>
              </a:extLst>
            </p:cNvPr>
            <p:cNvSpPr/>
            <p:nvPr/>
          </p:nvSpPr>
          <p:spPr>
            <a:xfrm>
              <a:off x="2421452" y="3723108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18FCCFA-BB96-4DE6-A979-0296BF1C250B}"/>
                </a:ext>
              </a:extLst>
            </p:cNvPr>
            <p:cNvSpPr/>
            <p:nvPr/>
          </p:nvSpPr>
          <p:spPr>
            <a:xfrm>
              <a:off x="3479207" y="3693637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3E0E617-A445-424E-BF17-7EA86A1C1E95}"/>
                </a:ext>
              </a:extLst>
            </p:cNvPr>
            <p:cNvSpPr/>
            <p:nvPr/>
          </p:nvSpPr>
          <p:spPr>
            <a:xfrm>
              <a:off x="4604817" y="3450592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35268EF-40D0-4D58-B0F9-EB108E244976}"/>
                </a:ext>
              </a:extLst>
            </p:cNvPr>
            <p:cNvSpPr/>
            <p:nvPr/>
          </p:nvSpPr>
          <p:spPr>
            <a:xfrm>
              <a:off x="7222260" y="3267459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D721DCA-A333-4E5A-9B3B-EA2C0712C764}"/>
                </a:ext>
              </a:extLst>
            </p:cNvPr>
            <p:cNvSpPr/>
            <p:nvPr/>
          </p:nvSpPr>
          <p:spPr>
            <a:xfrm>
              <a:off x="4919341" y="4166956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9AAE112-9710-4083-8544-C1CD724C3682}"/>
                </a:ext>
              </a:extLst>
            </p:cNvPr>
            <p:cNvSpPr/>
            <p:nvPr/>
          </p:nvSpPr>
          <p:spPr>
            <a:xfrm>
              <a:off x="7025386" y="4172578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D251399-2E2D-4EA7-8D35-35BB1A7DB2AC}"/>
                </a:ext>
              </a:extLst>
            </p:cNvPr>
            <p:cNvSpPr/>
            <p:nvPr/>
          </p:nvSpPr>
          <p:spPr>
            <a:xfrm>
              <a:off x="8199597" y="3668522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86CD4B5-3902-4074-9920-D0FB5DC58467}"/>
                </a:ext>
              </a:extLst>
            </p:cNvPr>
            <p:cNvSpPr/>
            <p:nvPr/>
          </p:nvSpPr>
          <p:spPr>
            <a:xfrm>
              <a:off x="9282718" y="373102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64">
              <a:extLst>
                <a:ext uri="{FF2B5EF4-FFF2-40B4-BE49-F238E27FC236}">
                  <a16:creationId xmlns:a16="http://schemas.microsoft.com/office/drawing/2014/main" id="{12091BA5-6308-4B5C-9F28-CFAC5F548726}"/>
                </a:ext>
              </a:extLst>
            </p:cNvPr>
            <p:cNvCxnSpPr>
              <a:endCxn id="22" idx="2"/>
            </p:cNvCxnSpPr>
            <p:nvPr/>
          </p:nvCxnSpPr>
          <p:spPr bwMode="auto">
            <a:xfrm>
              <a:off x="1271464" y="4278412"/>
              <a:ext cx="50435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7" name="曲线连接符 36">
              <a:extLst>
                <a:ext uri="{FF2B5EF4-FFF2-40B4-BE49-F238E27FC236}">
                  <a16:creationId xmlns:a16="http://schemas.microsoft.com/office/drawing/2014/main" id="{27B3900C-5738-4DC8-9A1D-56D9D635DA16}"/>
                </a:ext>
              </a:extLst>
            </p:cNvPr>
            <p:cNvCxnSpPr>
              <a:stCxn id="15" idx="0"/>
              <a:endCxn id="14" idx="0"/>
            </p:cNvCxnSpPr>
            <p:nvPr/>
          </p:nvCxnSpPr>
          <p:spPr bwMode="auto">
            <a:xfrm rot="16200000" flipH="1" flipV="1">
              <a:off x="6100165" y="2169485"/>
              <a:ext cx="15457" cy="3558679"/>
            </a:xfrm>
            <a:prstGeom prst="curvedConnector3">
              <a:avLst>
                <a:gd name="adj1" fmla="val -6507343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5CAAF9F-FDD6-438A-941D-1737FCE31BF6}"/>
                </a:ext>
              </a:extLst>
            </p:cNvPr>
            <p:cNvSpPr/>
            <p:nvPr/>
          </p:nvSpPr>
          <p:spPr>
            <a:xfrm>
              <a:off x="6779297" y="2564904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曲线连接符 38">
              <a:extLst>
                <a:ext uri="{FF2B5EF4-FFF2-40B4-BE49-F238E27FC236}">
                  <a16:creationId xmlns:a16="http://schemas.microsoft.com/office/drawing/2014/main" id="{DAFACE5C-D676-4E80-BB08-9635719D686E}"/>
                </a:ext>
              </a:extLst>
            </p:cNvPr>
            <p:cNvCxnSpPr>
              <a:stCxn id="20" idx="4"/>
              <a:endCxn id="25" idx="4"/>
            </p:cNvCxnSpPr>
            <p:nvPr/>
          </p:nvCxnSpPr>
          <p:spPr bwMode="auto">
            <a:xfrm rot="5400000" flipH="1" flipV="1">
              <a:off x="6069403" y="1732232"/>
              <a:ext cx="15457" cy="5720619"/>
            </a:xfrm>
            <a:prstGeom prst="curvedConnector3">
              <a:avLst>
                <a:gd name="adj1" fmla="val -709892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E2B8444-0F82-4991-9DC5-E61E820FECA1}"/>
                </a:ext>
              </a:extLst>
            </p:cNvPr>
            <p:cNvSpPr/>
            <p:nvPr/>
          </p:nvSpPr>
          <p:spPr>
            <a:xfrm>
              <a:off x="5569379" y="5165487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17FA1EB-C587-4E97-A3BF-81B9D9BBE866}"/>
                </a:ext>
              </a:extLst>
            </p:cNvPr>
            <p:cNvSpPr/>
            <p:nvPr/>
          </p:nvSpPr>
          <p:spPr bwMode="auto">
            <a:xfrm>
              <a:off x="9914863" y="3950481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48">
              <a:extLst>
                <a:ext uri="{FF2B5EF4-FFF2-40B4-BE49-F238E27FC236}">
                  <a16:creationId xmlns:a16="http://schemas.microsoft.com/office/drawing/2014/main" id="{487531CE-9FA1-4E8C-9056-F3A535AC09B7}"/>
                </a:ext>
              </a:extLst>
            </p:cNvPr>
            <p:cNvCxnSpPr>
              <a:cxnSpLocks/>
              <a:stCxn id="47" idx="6"/>
              <a:endCxn id="24" idx="2"/>
            </p:cNvCxnSpPr>
            <p:nvPr/>
          </p:nvCxnSpPr>
          <p:spPr bwMode="auto">
            <a:xfrm>
              <a:off x="10439967" y="4272339"/>
              <a:ext cx="703504" cy="607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AFE4DEB-A9B4-4D01-BFFB-C01EC4253FF7}"/>
                </a:ext>
              </a:extLst>
            </p:cNvPr>
            <p:cNvSpPr/>
            <p:nvPr/>
          </p:nvSpPr>
          <p:spPr>
            <a:xfrm>
              <a:off x="10558690" y="370736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41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F552F0-C803-47F7-872C-1E318D65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86A597-05B2-42D9-848C-7EADD852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F0EF8EC-D2EA-4A89-BCD0-043F55AA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81C3B17-D833-440D-AD64-EDF0352891BA}"/>
              </a:ext>
            </a:extLst>
          </p:cNvPr>
          <p:cNvGrpSpPr/>
          <p:nvPr/>
        </p:nvGrpSpPr>
        <p:grpSpPr>
          <a:xfrm>
            <a:off x="989723" y="573016"/>
            <a:ext cx="10397111" cy="3185358"/>
            <a:chOff x="1271464" y="2564904"/>
            <a:chExt cx="10397111" cy="318535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774CB87-4F51-417A-9097-587F28B71B81}"/>
                </a:ext>
              </a:extLst>
            </p:cNvPr>
            <p:cNvSpPr/>
            <p:nvPr/>
          </p:nvSpPr>
          <p:spPr bwMode="auto">
            <a:xfrm>
              <a:off x="5279227" y="3380490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ABF2305-3B1A-4603-9F9C-81433E44EE4D}"/>
                </a:ext>
              </a:extLst>
            </p:cNvPr>
            <p:cNvSpPr/>
            <p:nvPr/>
          </p:nvSpPr>
          <p:spPr bwMode="auto">
            <a:xfrm>
              <a:off x="6433089" y="3380490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9854A86-C4CB-4A57-A56F-2463F83A877E}"/>
                </a:ext>
              </a:extLst>
            </p:cNvPr>
            <p:cNvSpPr/>
            <p:nvPr/>
          </p:nvSpPr>
          <p:spPr bwMode="auto">
            <a:xfrm>
              <a:off x="5286315" y="4604626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6204A61-C53A-410A-BF52-0F4E2AEFBE3D}"/>
                </a:ext>
              </a:extLst>
            </p:cNvPr>
            <p:cNvSpPr/>
            <p:nvPr/>
          </p:nvSpPr>
          <p:spPr bwMode="auto">
            <a:xfrm>
              <a:off x="6443196" y="4604626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6FE4593-3780-447A-A03B-28DDD73ED077}"/>
                </a:ext>
              </a:extLst>
            </p:cNvPr>
            <p:cNvCxnSpPr>
              <a:stCxn id="7" idx="6"/>
              <a:endCxn id="8" idx="2"/>
            </p:cNvCxnSpPr>
            <p:nvPr/>
          </p:nvCxnSpPr>
          <p:spPr bwMode="auto">
            <a:xfrm>
              <a:off x="5804331" y="3668522"/>
              <a:ext cx="62875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2" name="直接箭头连接符 12">
              <a:extLst>
                <a:ext uri="{FF2B5EF4-FFF2-40B4-BE49-F238E27FC236}">
                  <a16:creationId xmlns:a16="http://schemas.microsoft.com/office/drawing/2014/main" id="{AA3CB2AB-AC68-481B-A25F-71837246FA8D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 bwMode="auto">
            <a:xfrm>
              <a:off x="5811419" y="4892658"/>
              <a:ext cx="63177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EE2A6F-B8F0-4C42-98A6-ED806BEDA873}"/>
                </a:ext>
              </a:extLst>
            </p:cNvPr>
            <p:cNvSpPr/>
            <p:nvPr/>
          </p:nvSpPr>
          <p:spPr>
            <a:xfrm>
              <a:off x="5894101" y="3145324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1FA01E1-BCA9-4CFD-8FA7-81EC43F19CDF}"/>
                </a:ext>
              </a:extLst>
            </p:cNvPr>
            <p:cNvSpPr/>
            <p:nvPr/>
          </p:nvSpPr>
          <p:spPr>
            <a:xfrm>
              <a:off x="5882880" y="430788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C7F78BD-7B12-4F41-AD9D-2FF9615433F1}"/>
                </a:ext>
              </a:extLst>
            </p:cNvPr>
            <p:cNvSpPr/>
            <p:nvPr/>
          </p:nvSpPr>
          <p:spPr bwMode="auto">
            <a:xfrm>
              <a:off x="4066002" y="3956554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BDFE867-02FB-4233-B6F6-F9C97CBF4309}"/>
                </a:ext>
              </a:extLst>
            </p:cNvPr>
            <p:cNvSpPr/>
            <p:nvPr/>
          </p:nvSpPr>
          <p:spPr bwMode="auto">
            <a:xfrm>
              <a:off x="7624681" y="3941097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8">
              <a:extLst>
                <a:ext uri="{FF2B5EF4-FFF2-40B4-BE49-F238E27FC236}">
                  <a16:creationId xmlns:a16="http://schemas.microsoft.com/office/drawing/2014/main" id="{A70EB3F4-BB6C-4700-9D7A-7A3EFCAAFC2F}"/>
                </a:ext>
              </a:extLst>
            </p:cNvPr>
            <p:cNvCxnSpPr>
              <a:stCxn id="15" idx="6"/>
              <a:endCxn id="7" idx="2"/>
            </p:cNvCxnSpPr>
            <p:nvPr/>
          </p:nvCxnSpPr>
          <p:spPr bwMode="auto">
            <a:xfrm flipV="1">
              <a:off x="4591106" y="3668522"/>
              <a:ext cx="688120" cy="60989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21">
              <a:extLst>
                <a:ext uri="{FF2B5EF4-FFF2-40B4-BE49-F238E27FC236}">
                  <a16:creationId xmlns:a16="http://schemas.microsoft.com/office/drawing/2014/main" id="{1F9CDB1C-8C2C-4920-A731-EB4E5F13FF86}"/>
                </a:ext>
              </a:extLst>
            </p:cNvPr>
            <p:cNvCxnSpPr>
              <a:stCxn id="15" idx="6"/>
              <a:endCxn id="9" idx="2"/>
            </p:cNvCxnSpPr>
            <p:nvPr/>
          </p:nvCxnSpPr>
          <p:spPr bwMode="auto">
            <a:xfrm>
              <a:off x="4591106" y="4278412"/>
              <a:ext cx="695208" cy="61424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23">
              <a:extLst>
                <a:ext uri="{FF2B5EF4-FFF2-40B4-BE49-F238E27FC236}">
                  <a16:creationId xmlns:a16="http://schemas.microsoft.com/office/drawing/2014/main" id="{39D46529-4965-4CAD-8C0A-8670359ED929}"/>
                </a:ext>
              </a:extLst>
            </p:cNvPr>
            <p:cNvCxnSpPr>
              <a:stCxn id="8" idx="6"/>
              <a:endCxn id="16" idx="1"/>
            </p:cNvCxnSpPr>
            <p:nvPr/>
          </p:nvCxnSpPr>
          <p:spPr bwMode="auto">
            <a:xfrm>
              <a:off x="6958193" y="3668522"/>
              <a:ext cx="743388" cy="36684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25">
              <a:extLst>
                <a:ext uri="{FF2B5EF4-FFF2-40B4-BE49-F238E27FC236}">
                  <a16:creationId xmlns:a16="http://schemas.microsoft.com/office/drawing/2014/main" id="{71A3DC16-4E7D-4F06-A0AB-3AEB96CE83E2}"/>
                </a:ext>
              </a:extLst>
            </p:cNvPr>
            <p:cNvCxnSpPr>
              <a:stCxn id="10" idx="6"/>
              <a:endCxn id="16" idx="3"/>
            </p:cNvCxnSpPr>
            <p:nvPr/>
          </p:nvCxnSpPr>
          <p:spPr bwMode="auto">
            <a:xfrm flipV="1">
              <a:off x="6968300" y="4490543"/>
              <a:ext cx="733281" cy="40211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52F7DFB-E04B-4C37-AD60-E233C4B7283B}"/>
                </a:ext>
              </a:extLst>
            </p:cNvPr>
            <p:cNvSpPr/>
            <p:nvPr/>
          </p:nvSpPr>
          <p:spPr bwMode="auto">
            <a:xfrm>
              <a:off x="2954271" y="3956554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32">
              <a:extLst>
                <a:ext uri="{FF2B5EF4-FFF2-40B4-BE49-F238E27FC236}">
                  <a16:creationId xmlns:a16="http://schemas.microsoft.com/office/drawing/2014/main" id="{C5F294B3-7AA8-4EAF-B08A-FA1FC1FAD276}"/>
                </a:ext>
              </a:extLst>
            </p:cNvPr>
            <p:cNvCxnSpPr>
              <a:stCxn id="21" idx="6"/>
              <a:endCxn id="15" idx="2"/>
            </p:cNvCxnSpPr>
            <p:nvPr/>
          </p:nvCxnSpPr>
          <p:spPr bwMode="auto">
            <a:xfrm>
              <a:off x="3479376" y="4278412"/>
              <a:ext cx="58662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70BE168-B597-4DD1-B653-34CAF99AEF38}"/>
                </a:ext>
              </a:extLst>
            </p:cNvPr>
            <p:cNvSpPr/>
            <p:nvPr/>
          </p:nvSpPr>
          <p:spPr bwMode="auto">
            <a:xfrm>
              <a:off x="1775820" y="3956554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40">
              <a:extLst>
                <a:ext uri="{FF2B5EF4-FFF2-40B4-BE49-F238E27FC236}">
                  <a16:creationId xmlns:a16="http://schemas.microsoft.com/office/drawing/2014/main" id="{DAB066AF-E9E9-48ED-AF20-EFD705DC6AAE}"/>
                </a:ext>
              </a:extLst>
            </p:cNvPr>
            <p:cNvCxnSpPr>
              <a:stCxn id="23" idx="6"/>
              <a:endCxn id="21" idx="2"/>
            </p:cNvCxnSpPr>
            <p:nvPr/>
          </p:nvCxnSpPr>
          <p:spPr bwMode="auto">
            <a:xfrm>
              <a:off x="2300924" y="4278412"/>
              <a:ext cx="65334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61D811A-2303-4CB6-90F4-3E5CA745E711}"/>
                </a:ext>
              </a:extLst>
            </p:cNvPr>
            <p:cNvSpPr/>
            <p:nvPr/>
          </p:nvSpPr>
          <p:spPr bwMode="auto">
            <a:xfrm>
              <a:off x="11143471" y="3956554"/>
              <a:ext cx="525104" cy="643716"/>
            </a:xfrm>
            <a:prstGeom prst="ellipse">
              <a:avLst/>
            </a:prstGeom>
            <a:noFill/>
            <a:ln w="1047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2B64D82-4EAA-4283-ABA6-8E6949E9D6B3}"/>
                </a:ext>
              </a:extLst>
            </p:cNvPr>
            <p:cNvSpPr/>
            <p:nvPr/>
          </p:nvSpPr>
          <p:spPr bwMode="auto">
            <a:xfrm>
              <a:off x="8674890" y="3941097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48">
              <a:extLst>
                <a:ext uri="{FF2B5EF4-FFF2-40B4-BE49-F238E27FC236}">
                  <a16:creationId xmlns:a16="http://schemas.microsoft.com/office/drawing/2014/main" id="{75D2ED0F-1195-43F1-A934-E3605204E4FD}"/>
                </a:ext>
              </a:extLst>
            </p:cNvPr>
            <p:cNvCxnSpPr>
              <a:cxnSpLocks/>
              <a:stCxn id="26" idx="6"/>
              <a:endCxn id="42" idx="2"/>
            </p:cNvCxnSpPr>
            <p:nvPr/>
          </p:nvCxnSpPr>
          <p:spPr bwMode="auto">
            <a:xfrm>
              <a:off x="9199994" y="4262955"/>
              <a:ext cx="714869" cy="938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8" name="直接箭头连接符 49">
              <a:extLst>
                <a:ext uri="{FF2B5EF4-FFF2-40B4-BE49-F238E27FC236}">
                  <a16:creationId xmlns:a16="http://schemas.microsoft.com/office/drawing/2014/main" id="{FC4356DD-2909-4B48-8FFE-0AA9B0B5099B}"/>
                </a:ext>
              </a:extLst>
            </p:cNvPr>
            <p:cNvCxnSpPr>
              <a:stCxn id="16" idx="6"/>
              <a:endCxn id="26" idx="2"/>
            </p:cNvCxnSpPr>
            <p:nvPr/>
          </p:nvCxnSpPr>
          <p:spPr bwMode="auto">
            <a:xfrm>
              <a:off x="8149785" y="4262955"/>
              <a:ext cx="525104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2673C23-BE52-49BE-BBB2-275B69128247}"/>
                </a:ext>
              </a:extLst>
            </p:cNvPr>
            <p:cNvSpPr/>
            <p:nvPr/>
          </p:nvSpPr>
          <p:spPr>
            <a:xfrm>
              <a:off x="2421452" y="3723108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90965D5-E6F5-4ECB-AA69-79DDB94532FB}"/>
                </a:ext>
              </a:extLst>
            </p:cNvPr>
            <p:cNvSpPr/>
            <p:nvPr/>
          </p:nvSpPr>
          <p:spPr>
            <a:xfrm>
              <a:off x="3479207" y="3693637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7BA0004-D90C-4C34-B5D7-83405FC298D6}"/>
                </a:ext>
              </a:extLst>
            </p:cNvPr>
            <p:cNvSpPr/>
            <p:nvPr/>
          </p:nvSpPr>
          <p:spPr>
            <a:xfrm>
              <a:off x="4604817" y="3450592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D3F5FA-38CF-42DC-ABF9-2EF7439E7117}"/>
                </a:ext>
              </a:extLst>
            </p:cNvPr>
            <p:cNvSpPr/>
            <p:nvPr/>
          </p:nvSpPr>
          <p:spPr>
            <a:xfrm>
              <a:off x="7222260" y="3267459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4107CD9-8D2F-4AC4-B828-BF80778CED6E}"/>
                </a:ext>
              </a:extLst>
            </p:cNvPr>
            <p:cNvSpPr/>
            <p:nvPr/>
          </p:nvSpPr>
          <p:spPr>
            <a:xfrm>
              <a:off x="4919341" y="4166956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BA698C3-DC54-4EF1-BCA6-17627D71025B}"/>
                </a:ext>
              </a:extLst>
            </p:cNvPr>
            <p:cNvSpPr/>
            <p:nvPr/>
          </p:nvSpPr>
          <p:spPr>
            <a:xfrm>
              <a:off x="7025386" y="4172578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1547D06-ADDB-49F9-BF8D-F5657C6E59AA}"/>
                </a:ext>
              </a:extLst>
            </p:cNvPr>
            <p:cNvSpPr/>
            <p:nvPr/>
          </p:nvSpPr>
          <p:spPr>
            <a:xfrm>
              <a:off x="8199597" y="3668522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FB0F2F0-E126-4F01-87BE-C53023B09A82}"/>
                </a:ext>
              </a:extLst>
            </p:cNvPr>
            <p:cNvSpPr/>
            <p:nvPr/>
          </p:nvSpPr>
          <p:spPr>
            <a:xfrm>
              <a:off x="9282718" y="373102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64">
              <a:extLst>
                <a:ext uri="{FF2B5EF4-FFF2-40B4-BE49-F238E27FC236}">
                  <a16:creationId xmlns:a16="http://schemas.microsoft.com/office/drawing/2014/main" id="{57F43E15-4B01-4973-BADB-B463B59E86FA}"/>
                </a:ext>
              </a:extLst>
            </p:cNvPr>
            <p:cNvCxnSpPr>
              <a:endCxn id="23" idx="2"/>
            </p:cNvCxnSpPr>
            <p:nvPr/>
          </p:nvCxnSpPr>
          <p:spPr bwMode="auto">
            <a:xfrm>
              <a:off x="1271464" y="4278412"/>
              <a:ext cx="50435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8" name="曲线连接符 36">
              <a:extLst>
                <a:ext uri="{FF2B5EF4-FFF2-40B4-BE49-F238E27FC236}">
                  <a16:creationId xmlns:a16="http://schemas.microsoft.com/office/drawing/2014/main" id="{848BF977-A7E3-4DAD-8AFA-4E484259890F}"/>
                </a:ext>
              </a:extLst>
            </p:cNvPr>
            <p:cNvCxnSpPr>
              <a:stCxn id="16" idx="0"/>
              <a:endCxn id="15" idx="0"/>
            </p:cNvCxnSpPr>
            <p:nvPr/>
          </p:nvCxnSpPr>
          <p:spPr bwMode="auto">
            <a:xfrm rot="16200000" flipH="1" flipV="1">
              <a:off x="6100165" y="2169485"/>
              <a:ext cx="15457" cy="3558679"/>
            </a:xfrm>
            <a:prstGeom prst="curvedConnector3">
              <a:avLst>
                <a:gd name="adj1" fmla="val -6507343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5ABAE59-1626-4D14-AF10-D1D6E4DC3D2C}"/>
                </a:ext>
              </a:extLst>
            </p:cNvPr>
            <p:cNvSpPr/>
            <p:nvPr/>
          </p:nvSpPr>
          <p:spPr>
            <a:xfrm>
              <a:off x="6779297" y="2564904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曲线连接符 38">
              <a:extLst>
                <a:ext uri="{FF2B5EF4-FFF2-40B4-BE49-F238E27FC236}">
                  <a16:creationId xmlns:a16="http://schemas.microsoft.com/office/drawing/2014/main" id="{474AE541-55AA-470E-84BB-003299137496}"/>
                </a:ext>
              </a:extLst>
            </p:cNvPr>
            <p:cNvCxnSpPr>
              <a:stCxn id="21" idx="4"/>
              <a:endCxn id="26" idx="4"/>
            </p:cNvCxnSpPr>
            <p:nvPr/>
          </p:nvCxnSpPr>
          <p:spPr bwMode="auto">
            <a:xfrm rot="5400000" flipH="1" flipV="1">
              <a:off x="6069403" y="1732232"/>
              <a:ext cx="15457" cy="5720619"/>
            </a:xfrm>
            <a:prstGeom prst="curvedConnector3">
              <a:avLst>
                <a:gd name="adj1" fmla="val -709892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CD56248-4EB8-4C00-8FC7-4C81C2DAD10F}"/>
                </a:ext>
              </a:extLst>
            </p:cNvPr>
            <p:cNvSpPr/>
            <p:nvPr/>
          </p:nvSpPr>
          <p:spPr>
            <a:xfrm>
              <a:off x="5569379" y="5165487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8294FC9-1BB7-452A-8239-E78D226A9E4C}"/>
                </a:ext>
              </a:extLst>
            </p:cNvPr>
            <p:cNvSpPr/>
            <p:nvPr/>
          </p:nvSpPr>
          <p:spPr bwMode="auto">
            <a:xfrm>
              <a:off x="9914863" y="3950481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8">
              <a:extLst>
                <a:ext uri="{FF2B5EF4-FFF2-40B4-BE49-F238E27FC236}">
                  <a16:creationId xmlns:a16="http://schemas.microsoft.com/office/drawing/2014/main" id="{8836EF80-689D-47DC-85A6-B7E4811D16BB}"/>
                </a:ext>
              </a:extLst>
            </p:cNvPr>
            <p:cNvCxnSpPr>
              <a:cxnSpLocks/>
              <a:stCxn id="42" idx="6"/>
              <a:endCxn id="25" idx="2"/>
            </p:cNvCxnSpPr>
            <p:nvPr/>
          </p:nvCxnSpPr>
          <p:spPr bwMode="auto">
            <a:xfrm>
              <a:off x="10439967" y="4272339"/>
              <a:ext cx="703504" cy="607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118BF92-5AE5-49FA-9524-D89D4F35F019}"/>
                </a:ext>
              </a:extLst>
            </p:cNvPr>
            <p:cNvSpPr/>
            <p:nvPr/>
          </p:nvSpPr>
          <p:spPr>
            <a:xfrm>
              <a:off x="10558690" y="370736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1">
            <a:extLst>
              <a:ext uri="{FF2B5EF4-FFF2-40B4-BE49-F238E27FC236}">
                <a16:creationId xmlns:a16="http://schemas.microsoft.com/office/drawing/2014/main" id="{E3F6775D-91F6-4F9B-85CE-14E11C6B859F}"/>
              </a:ext>
            </a:extLst>
          </p:cNvPr>
          <p:cNvSpPr txBox="1"/>
          <p:nvPr/>
        </p:nvSpPr>
        <p:spPr>
          <a:xfrm>
            <a:off x="-25981" y="33407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子集法</a:t>
            </a: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FAE312F7-735B-4D89-B2DE-E4DDA30CF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82679"/>
              </p:ext>
            </p:extLst>
          </p:nvPr>
        </p:nvGraphicFramePr>
        <p:xfrm>
          <a:off x="731523" y="3955035"/>
          <a:ext cx="10151523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96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7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959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 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{B,C,D,F,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D, F,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E, F, H, I,J}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F, G, H,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E, F, H, I, J}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E, F, H, I, J, K}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F, G, H, I}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F, G,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H, I}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E, F, H, I, J}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F, G, H, I}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E, F, H, I, J, K}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E, F, H, I, J, K}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F, G, H,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63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957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F552F0-C803-47F7-872C-1E318D65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90600"/>
            <a:ext cx="3025304" cy="782216"/>
          </a:xfrm>
        </p:spPr>
        <p:txBody>
          <a:bodyPr/>
          <a:lstStyle/>
          <a:p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86A597-05B2-42D9-848C-7EADD852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F0EF8EC-D2EA-4A89-BCD0-043F55AA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E3F6775D-91F6-4F9B-85CE-14E11C6B859F}"/>
              </a:ext>
            </a:extLst>
          </p:cNvPr>
          <p:cNvSpPr txBox="1"/>
          <p:nvPr/>
        </p:nvSpPr>
        <p:spPr>
          <a:xfrm>
            <a:off x="-25981" y="33407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子集法</a:t>
            </a: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FAE312F7-735B-4D89-B2DE-E4DDA30CF9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1523" y="3955035"/>
          <a:ext cx="10151523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96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7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959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 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{B,C,D,F,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C, D, F,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E, F, H, I,J}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F, G, H,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E, F, H, I, J}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E, F, H, I, J, K}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F, G, H, I}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F, G,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H, I}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E, F, H, I, J}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F, G, H, I}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E, F, H, I, J, K}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E, F, H, I, J, K}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 D, F, G, H,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639646"/>
                  </a:ext>
                </a:extLst>
              </a:tr>
            </a:tbl>
          </a:graphicData>
        </a:graphic>
      </p:graphicFrame>
      <p:grpSp>
        <p:nvGrpSpPr>
          <p:cNvPr id="90" name="组合 89">
            <a:extLst>
              <a:ext uri="{FF2B5EF4-FFF2-40B4-BE49-F238E27FC236}">
                <a16:creationId xmlns:a16="http://schemas.microsoft.com/office/drawing/2014/main" id="{FB0710D5-3D24-4975-BEC8-60BE1791ED30}"/>
              </a:ext>
            </a:extLst>
          </p:cNvPr>
          <p:cNvGrpSpPr/>
          <p:nvPr/>
        </p:nvGrpSpPr>
        <p:grpSpPr>
          <a:xfrm>
            <a:off x="2279576" y="873418"/>
            <a:ext cx="7889903" cy="2759759"/>
            <a:chOff x="2063552" y="1318009"/>
            <a:chExt cx="7889903" cy="2759759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E50D41F-E8FC-462C-8111-EE522D0F6E40}"/>
                </a:ext>
              </a:extLst>
            </p:cNvPr>
            <p:cNvSpPr/>
            <p:nvPr/>
          </p:nvSpPr>
          <p:spPr>
            <a:xfrm>
              <a:off x="6130444" y="213219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22893A4-48F0-4069-B701-11CE5211A876}"/>
                </a:ext>
              </a:extLst>
            </p:cNvPr>
            <p:cNvSpPr/>
            <p:nvPr/>
          </p:nvSpPr>
          <p:spPr bwMode="auto">
            <a:xfrm>
              <a:off x="4367808" y="2262092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87CC8598-BE13-4801-8076-CA04714A2E46}"/>
                </a:ext>
              </a:extLst>
            </p:cNvPr>
            <p:cNvSpPr/>
            <p:nvPr/>
          </p:nvSpPr>
          <p:spPr bwMode="auto">
            <a:xfrm>
              <a:off x="2855640" y="2262093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10FE315-9440-48E2-A9F2-7AB224FAF6AD}"/>
                </a:ext>
              </a:extLst>
            </p:cNvPr>
            <p:cNvSpPr/>
            <p:nvPr/>
          </p:nvSpPr>
          <p:spPr bwMode="auto">
            <a:xfrm>
              <a:off x="6031944" y="1318009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E788603-B81D-448F-814C-48E76A8D2CD2}"/>
                </a:ext>
              </a:extLst>
            </p:cNvPr>
            <p:cNvSpPr/>
            <p:nvPr/>
          </p:nvSpPr>
          <p:spPr bwMode="auto">
            <a:xfrm>
              <a:off x="8688288" y="2554480"/>
              <a:ext cx="648072" cy="715725"/>
            </a:xfrm>
            <a:prstGeom prst="ellipse">
              <a:avLst/>
            </a:prstGeom>
            <a:noFill/>
            <a:ln w="1047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">
              <a:extLst>
                <a:ext uri="{FF2B5EF4-FFF2-40B4-BE49-F238E27FC236}">
                  <a16:creationId xmlns:a16="http://schemas.microsoft.com/office/drawing/2014/main" id="{629CEF03-52EF-4C04-AC6F-79D4B0E4CCB1}"/>
                </a:ext>
              </a:extLst>
            </p:cNvPr>
            <p:cNvCxnSpPr>
              <a:stCxn id="50" idx="6"/>
              <a:endCxn id="49" idx="2"/>
            </p:cNvCxnSpPr>
            <p:nvPr/>
          </p:nvCxnSpPr>
          <p:spPr bwMode="auto">
            <a:xfrm flipV="1">
              <a:off x="3503712" y="2619955"/>
              <a:ext cx="864096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4" name="直接箭头连接符 8">
              <a:extLst>
                <a:ext uri="{FF2B5EF4-FFF2-40B4-BE49-F238E27FC236}">
                  <a16:creationId xmlns:a16="http://schemas.microsoft.com/office/drawing/2014/main" id="{F52A1216-17B8-4E17-9AA5-CF1ECA48E1E2}"/>
                </a:ext>
              </a:extLst>
            </p:cNvPr>
            <p:cNvCxnSpPr>
              <a:endCxn id="50" idx="2"/>
            </p:cNvCxnSpPr>
            <p:nvPr/>
          </p:nvCxnSpPr>
          <p:spPr bwMode="auto">
            <a:xfrm>
              <a:off x="2063552" y="2619955"/>
              <a:ext cx="792088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BE4CFF0-6EB9-4AF5-AD95-EE3CCCAE407A}"/>
                </a:ext>
              </a:extLst>
            </p:cNvPr>
            <p:cNvSpPr/>
            <p:nvPr/>
          </p:nvSpPr>
          <p:spPr>
            <a:xfrm>
              <a:off x="3623941" y="209703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12">
              <a:extLst>
                <a:ext uri="{FF2B5EF4-FFF2-40B4-BE49-F238E27FC236}">
                  <a16:creationId xmlns:a16="http://schemas.microsoft.com/office/drawing/2014/main" id="{07C26C1E-DF5E-4EFE-9315-EB7C529DF79F}"/>
                </a:ext>
              </a:extLst>
            </p:cNvPr>
            <p:cNvCxnSpPr>
              <a:stCxn id="49" idx="6"/>
              <a:endCxn id="51" idx="2"/>
            </p:cNvCxnSpPr>
            <p:nvPr/>
          </p:nvCxnSpPr>
          <p:spPr bwMode="auto">
            <a:xfrm flipV="1">
              <a:off x="5015880" y="1675872"/>
              <a:ext cx="1016064" cy="94408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15">
              <a:extLst>
                <a:ext uri="{FF2B5EF4-FFF2-40B4-BE49-F238E27FC236}">
                  <a16:creationId xmlns:a16="http://schemas.microsoft.com/office/drawing/2014/main" id="{44ECF6B9-5C83-468D-8FA6-354EB4694BF6}"/>
                </a:ext>
              </a:extLst>
            </p:cNvPr>
            <p:cNvCxnSpPr>
              <a:cxnSpLocks/>
              <a:stCxn id="49" idx="6"/>
              <a:endCxn id="70" idx="2"/>
            </p:cNvCxnSpPr>
            <p:nvPr/>
          </p:nvCxnSpPr>
          <p:spPr bwMode="auto">
            <a:xfrm>
              <a:off x="5015880" y="2619955"/>
              <a:ext cx="1651885" cy="66375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8" name="曲线连接符 54">
              <a:extLst>
                <a:ext uri="{FF2B5EF4-FFF2-40B4-BE49-F238E27FC236}">
                  <a16:creationId xmlns:a16="http://schemas.microsoft.com/office/drawing/2014/main" id="{D89657F8-2B7F-4D58-B81F-DDB22D8A03BF}"/>
                </a:ext>
              </a:extLst>
            </p:cNvPr>
            <p:cNvCxnSpPr>
              <a:cxnSpLocks/>
              <a:stCxn id="70" idx="5"/>
              <a:endCxn id="70" idx="3"/>
            </p:cNvCxnSpPr>
            <p:nvPr/>
          </p:nvCxnSpPr>
          <p:spPr bwMode="auto">
            <a:xfrm rot="5400000">
              <a:off x="6991801" y="3307628"/>
              <a:ext cx="12700" cy="458256"/>
            </a:xfrm>
            <a:prstGeom prst="curvedConnector3">
              <a:avLst>
                <a:gd name="adj1" fmla="val 2625315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6618A2-3D5E-4628-814A-D85334B5829D}"/>
                </a:ext>
              </a:extLst>
            </p:cNvPr>
            <p:cNvSpPr/>
            <p:nvPr/>
          </p:nvSpPr>
          <p:spPr>
            <a:xfrm>
              <a:off x="5152090" y="1468462"/>
              <a:ext cx="3898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5092190-B878-4D83-B6F6-F73AB53E91FD}"/>
                </a:ext>
              </a:extLst>
            </p:cNvPr>
            <p:cNvSpPr/>
            <p:nvPr/>
          </p:nvSpPr>
          <p:spPr>
            <a:xfrm>
              <a:off x="5569248" y="285656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3C4901B6-0E85-4887-852A-9D70CBEB4CEA}"/>
                </a:ext>
              </a:extLst>
            </p:cNvPr>
            <p:cNvCxnSpPr>
              <a:cxnSpLocks/>
              <a:stCxn id="51" idx="6"/>
              <a:endCxn id="52" idx="2"/>
            </p:cNvCxnSpPr>
            <p:nvPr/>
          </p:nvCxnSpPr>
          <p:spPr bwMode="auto">
            <a:xfrm>
              <a:off x="6680016" y="1675872"/>
              <a:ext cx="2008272" cy="123647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0AAF7DE-26FC-45F2-A245-34D1612D87FF}"/>
                </a:ext>
              </a:extLst>
            </p:cNvPr>
            <p:cNvSpPr/>
            <p:nvPr/>
          </p:nvSpPr>
          <p:spPr>
            <a:xfrm>
              <a:off x="7544965" y="1814857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箭头连接符 100">
              <a:extLst>
                <a:ext uri="{FF2B5EF4-FFF2-40B4-BE49-F238E27FC236}">
                  <a16:creationId xmlns:a16="http://schemas.microsoft.com/office/drawing/2014/main" id="{3B27D71B-A818-40EF-9B93-15BEA0B19612}"/>
                </a:ext>
              </a:extLst>
            </p:cNvPr>
            <p:cNvCxnSpPr>
              <a:cxnSpLocks/>
              <a:endCxn id="70" idx="6"/>
            </p:cNvCxnSpPr>
            <p:nvPr/>
          </p:nvCxnSpPr>
          <p:spPr bwMode="auto">
            <a:xfrm flipH="1">
              <a:off x="7315837" y="3170295"/>
              <a:ext cx="1372451" cy="11341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C316535-DF6B-4F54-A757-742B2182BA17}"/>
                </a:ext>
              </a:extLst>
            </p:cNvPr>
            <p:cNvSpPr/>
            <p:nvPr/>
          </p:nvSpPr>
          <p:spPr>
            <a:xfrm>
              <a:off x="7759534" y="3180628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曲线连接符 61">
              <a:extLst>
                <a:ext uri="{FF2B5EF4-FFF2-40B4-BE49-F238E27FC236}">
                  <a16:creationId xmlns:a16="http://schemas.microsoft.com/office/drawing/2014/main" id="{62258C91-905B-4FDD-AD7C-362D8AB43BD0}"/>
                </a:ext>
              </a:extLst>
            </p:cNvPr>
            <p:cNvCxnSpPr>
              <a:stCxn id="52" idx="4"/>
              <a:endCxn id="52" idx="6"/>
            </p:cNvCxnSpPr>
            <p:nvPr/>
          </p:nvCxnSpPr>
          <p:spPr bwMode="auto">
            <a:xfrm rot="5400000" flipH="1" flipV="1">
              <a:off x="8995411" y="2929256"/>
              <a:ext cx="357862" cy="324036"/>
            </a:xfrm>
            <a:prstGeom prst="curvedConnector4">
              <a:avLst>
                <a:gd name="adj1" fmla="val -63879"/>
                <a:gd name="adj2" fmla="val 170548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7C51617-0E1C-47E3-AAF4-050E36D99252}"/>
                </a:ext>
              </a:extLst>
            </p:cNvPr>
            <p:cNvSpPr/>
            <p:nvPr/>
          </p:nvSpPr>
          <p:spPr>
            <a:xfrm>
              <a:off x="9563605" y="2946923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333679C-BD12-4958-9F08-49794A8CEF62}"/>
                </a:ext>
              </a:extLst>
            </p:cNvPr>
            <p:cNvSpPr/>
            <p:nvPr/>
          </p:nvSpPr>
          <p:spPr bwMode="auto">
            <a:xfrm>
              <a:off x="6667765" y="2925846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ABEE7882-95CE-41A0-AB25-BFBC6D923E73}"/>
                </a:ext>
              </a:extLst>
            </p:cNvPr>
            <p:cNvCxnSpPr>
              <a:cxnSpLocks/>
              <a:stCxn id="70" idx="1"/>
              <a:endCxn id="51" idx="4"/>
            </p:cNvCxnSpPr>
            <p:nvPr/>
          </p:nvCxnSpPr>
          <p:spPr bwMode="auto">
            <a:xfrm flipH="1" flipV="1">
              <a:off x="6355980" y="2033734"/>
              <a:ext cx="406693" cy="99692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3FAD69A-641B-4195-A622-F22B6E06D550}"/>
                </a:ext>
              </a:extLst>
            </p:cNvPr>
            <p:cNvCxnSpPr>
              <a:cxnSpLocks/>
              <a:stCxn id="51" idx="5"/>
              <a:endCxn id="70" idx="0"/>
            </p:cNvCxnSpPr>
            <p:nvPr/>
          </p:nvCxnSpPr>
          <p:spPr bwMode="auto">
            <a:xfrm>
              <a:off x="6585108" y="1928919"/>
              <a:ext cx="406693" cy="99692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125315F-4216-4FD3-9A27-A10A55653E49}"/>
                </a:ext>
              </a:extLst>
            </p:cNvPr>
            <p:cNvSpPr/>
            <p:nvPr/>
          </p:nvSpPr>
          <p:spPr>
            <a:xfrm>
              <a:off x="6774924" y="2005408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7AFF65D-15DE-4906-B65C-31748AE048AA}"/>
                </a:ext>
              </a:extLst>
            </p:cNvPr>
            <p:cNvSpPr/>
            <p:nvPr/>
          </p:nvSpPr>
          <p:spPr>
            <a:xfrm>
              <a:off x="7122391" y="349299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641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F552F0-C803-47F7-872C-1E318D65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90600"/>
            <a:ext cx="3025304" cy="782216"/>
          </a:xfrm>
        </p:spPr>
        <p:txBody>
          <a:bodyPr/>
          <a:lstStyle/>
          <a:p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86A597-05B2-42D9-848C-7EADD852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F0EF8EC-D2EA-4A89-BCD0-043F55AA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E3F6775D-91F6-4F9B-85CE-14E11C6B859F}"/>
              </a:ext>
            </a:extLst>
          </p:cNvPr>
          <p:cNvSpPr txBox="1"/>
          <p:nvPr/>
        </p:nvSpPr>
        <p:spPr>
          <a:xfrm>
            <a:off x="-25981" y="33407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最小化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B0710D5-3D24-4975-BEC8-60BE1791ED30}"/>
              </a:ext>
            </a:extLst>
          </p:cNvPr>
          <p:cNvGrpSpPr/>
          <p:nvPr/>
        </p:nvGrpSpPr>
        <p:grpSpPr>
          <a:xfrm>
            <a:off x="2279576" y="873418"/>
            <a:ext cx="7889903" cy="2759759"/>
            <a:chOff x="2063552" y="1318009"/>
            <a:chExt cx="7889903" cy="2759759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E50D41F-E8FC-462C-8111-EE522D0F6E40}"/>
                </a:ext>
              </a:extLst>
            </p:cNvPr>
            <p:cNvSpPr/>
            <p:nvPr/>
          </p:nvSpPr>
          <p:spPr>
            <a:xfrm>
              <a:off x="6130444" y="213219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22893A4-48F0-4069-B701-11CE5211A876}"/>
                </a:ext>
              </a:extLst>
            </p:cNvPr>
            <p:cNvSpPr/>
            <p:nvPr/>
          </p:nvSpPr>
          <p:spPr bwMode="auto">
            <a:xfrm>
              <a:off x="4367808" y="2262092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87CC8598-BE13-4801-8076-CA04714A2E46}"/>
                </a:ext>
              </a:extLst>
            </p:cNvPr>
            <p:cNvSpPr/>
            <p:nvPr/>
          </p:nvSpPr>
          <p:spPr bwMode="auto">
            <a:xfrm>
              <a:off x="2855640" y="2262093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10FE315-9440-48E2-A9F2-7AB224FAF6AD}"/>
                </a:ext>
              </a:extLst>
            </p:cNvPr>
            <p:cNvSpPr/>
            <p:nvPr/>
          </p:nvSpPr>
          <p:spPr bwMode="auto">
            <a:xfrm>
              <a:off x="6031944" y="1318009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E788603-B81D-448F-814C-48E76A8D2CD2}"/>
                </a:ext>
              </a:extLst>
            </p:cNvPr>
            <p:cNvSpPr/>
            <p:nvPr/>
          </p:nvSpPr>
          <p:spPr bwMode="auto">
            <a:xfrm>
              <a:off x="8688288" y="2554480"/>
              <a:ext cx="648072" cy="715725"/>
            </a:xfrm>
            <a:prstGeom prst="ellipse">
              <a:avLst/>
            </a:prstGeom>
            <a:noFill/>
            <a:ln w="1047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">
              <a:extLst>
                <a:ext uri="{FF2B5EF4-FFF2-40B4-BE49-F238E27FC236}">
                  <a16:creationId xmlns:a16="http://schemas.microsoft.com/office/drawing/2014/main" id="{629CEF03-52EF-4C04-AC6F-79D4B0E4CCB1}"/>
                </a:ext>
              </a:extLst>
            </p:cNvPr>
            <p:cNvCxnSpPr>
              <a:stCxn id="50" idx="6"/>
              <a:endCxn id="49" idx="2"/>
            </p:cNvCxnSpPr>
            <p:nvPr/>
          </p:nvCxnSpPr>
          <p:spPr bwMode="auto">
            <a:xfrm flipV="1">
              <a:off x="3503712" y="2619955"/>
              <a:ext cx="864096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4" name="直接箭头连接符 8">
              <a:extLst>
                <a:ext uri="{FF2B5EF4-FFF2-40B4-BE49-F238E27FC236}">
                  <a16:creationId xmlns:a16="http://schemas.microsoft.com/office/drawing/2014/main" id="{F52A1216-17B8-4E17-9AA5-CF1ECA48E1E2}"/>
                </a:ext>
              </a:extLst>
            </p:cNvPr>
            <p:cNvCxnSpPr>
              <a:endCxn id="50" idx="2"/>
            </p:cNvCxnSpPr>
            <p:nvPr/>
          </p:nvCxnSpPr>
          <p:spPr bwMode="auto">
            <a:xfrm>
              <a:off x="2063552" y="2619955"/>
              <a:ext cx="792088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BE4CFF0-6EB9-4AF5-AD95-EE3CCCAE407A}"/>
                </a:ext>
              </a:extLst>
            </p:cNvPr>
            <p:cNvSpPr/>
            <p:nvPr/>
          </p:nvSpPr>
          <p:spPr>
            <a:xfrm>
              <a:off x="3623941" y="209703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12">
              <a:extLst>
                <a:ext uri="{FF2B5EF4-FFF2-40B4-BE49-F238E27FC236}">
                  <a16:creationId xmlns:a16="http://schemas.microsoft.com/office/drawing/2014/main" id="{07C26C1E-DF5E-4EFE-9315-EB7C529DF79F}"/>
                </a:ext>
              </a:extLst>
            </p:cNvPr>
            <p:cNvCxnSpPr>
              <a:stCxn id="49" idx="6"/>
              <a:endCxn id="51" idx="2"/>
            </p:cNvCxnSpPr>
            <p:nvPr/>
          </p:nvCxnSpPr>
          <p:spPr bwMode="auto">
            <a:xfrm flipV="1">
              <a:off x="5015880" y="1675872"/>
              <a:ext cx="1016064" cy="94408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15">
              <a:extLst>
                <a:ext uri="{FF2B5EF4-FFF2-40B4-BE49-F238E27FC236}">
                  <a16:creationId xmlns:a16="http://schemas.microsoft.com/office/drawing/2014/main" id="{44ECF6B9-5C83-468D-8FA6-354EB4694BF6}"/>
                </a:ext>
              </a:extLst>
            </p:cNvPr>
            <p:cNvCxnSpPr>
              <a:cxnSpLocks/>
              <a:stCxn id="49" idx="6"/>
              <a:endCxn id="70" idx="2"/>
            </p:cNvCxnSpPr>
            <p:nvPr/>
          </p:nvCxnSpPr>
          <p:spPr bwMode="auto">
            <a:xfrm>
              <a:off x="5015880" y="2619955"/>
              <a:ext cx="1651885" cy="66375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8" name="曲线连接符 54">
              <a:extLst>
                <a:ext uri="{FF2B5EF4-FFF2-40B4-BE49-F238E27FC236}">
                  <a16:creationId xmlns:a16="http://schemas.microsoft.com/office/drawing/2014/main" id="{D89657F8-2B7F-4D58-B81F-DDB22D8A03BF}"/>
                </a:ext>
              </a:extLst>
            </p:cNvPr>
            <p:cNvCxnSpPr>
              <a:cxnSpLocks/>
              <a:stCxn id="70" idx="5"/>
              <a:endCxn id="70" idx="3"/>
            </p:cNvCxnSpPr>
            <p:nvPr/>
          </p:nvCxnSpPr>
          <p:spPr bwMode="auto">
            <a:xfrm rot="5400000">
              <a:off x="6991801" y="3307628"/>
              <a:ext cx="12700" cy="458256"/>
            </a:xfrm>
            <a:prstGeom prst="curvedConnector3">
              <a:avLst>
                <a:gd name="adj1" fmla="val 2625315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6618A2-3D5E-4628-814A-D85334B5829D}"/>
                </a:ext>
              </a:extLst>
            </p:cNvPr>
            <p:cNvSpPr/>
            <p:nvPr/>
          </p:nvSpPr>
          <p:spPr>
            <a:xfrm>
              <a:off x="5152090" y="1468462"/>
              <a:ext cx="3898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5092190-B878-4D83-B6F6-F73AB53E91FD}"/>
                </a:ext>
              </a:extLst>
            </p:cNvPr>
            <p:cNvSpPr/>
            <p:nvPr/>
          </p:nvSpPr>
          <p:spPr>
            <a:xfrm>
              <a:off x="5569248" y="285656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3C4901B6-0E85-4887-852A-9D70CBEB4CEA}"/>
                </a:ext>
              </a:extLst>
            </p:cNvPr>
            <p:cNvCxnSpPr>
              <a:cxnSpLocks/>
              <a:stCxn id="51" idx="6"/>
              <a:endCxn id="52" idx="2"/>
            </p:cNvCxnSpPr>
            <p:nvPr/>
          </p:nvCxnSpPr>
          <p:spPr bwMode="auto">
            <a:xfrm>
              <a:off x="6680016" y="1675872"/>
              <a:ext cx="2008272" cy="123647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0AAF7DE-26FC-45F2-A245-34D1612D87FF}"/>
                </a:ext>
              </a:extLst>
            </p:cNvPr>
            <p:cNvSpPr/>
            <p:nvPr/>
          </p:nvSpPr>
          <p:spPr>
            <a:xfrm>
              <a:off x="7544965" y="1814857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箭头连接符 100">
              <a:extLst>
                <a:ext uri="{FF2B5EF4-FFF2-40B4-BE49-F238E27FC236}">
                  <a16:creationId xmlns:a16="http://schemas.microsoft.com/office/drawing/2014/main" id="{3B27D71B-A818-40EF-9B93-15BEA0B19612}"/>
                </a:ext>
              </a:extLst>
            </p:cNvPr>
            <p:cNvCxnSpPr>
              <a:cxnSpLocks/>
              <a:endCxn id="70" idx="6"/>
            </p:cNvCxnSpPr>
            <p:nvPr/>
          </p:nvCxnSpPr>
          <p:spPr bwMode="auto">
            <a:xfrm flipH="1">
              <a:off x="7315837" y="3170295"/>
              <a:ext cx="1372451" cy="11341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C316535-DF6B-4F54-A757-742B2182BA17}"/>
                </a:ext>
              </a:extLst>
            </p:cNvPr>
            <p:cNvSpPr/>
            <p:nvPr/>
          </p:nvSpPr>
          <p:spPr>
            <a:xfrm>
              <a:off x="7759534" y="3180628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曲线连接符 61">
              <a:extLst>
                <a:ext uri="{FF2B5EF4-FFF2-40B4-BE49-F238E27FC236}">
                  <a16:creationId xmlns:a16="http://schemas.microsoft.com/office/drawing/2014/main" id="{62258C91-905B-4FDD-AD7C-362D8AB43BD0}"/>
                </a:ext>
              </a:extLst>
            </p:cNvPr>
            <p:cNvCxnSpPr>
              <a:stCxn id="52" idx="4"/>
              <a:endCxn id="52" idx="6"/>
            </p:cNvCxnSpPr>
            <p:nvPr/>
          </p:nvCxnSpPr>
          <p:spPr bwMode="auto">
            <a:xfrm rot="5400000" flipH="1" flipV="1">
              <a:off x="8995411" y="2929256"/>
              <a:ext cx="357862" cy="324036"/>
            </a:xfrm>
            <a:prstGeom prst="curvedConnector4">
              <a:avLst>
                <a:gd name="adj1" fmla="val -63879"/>
                <a:gd name="adj2" fmla="val 170548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7C51617-0E1C-47E3-AAF4-050E36D99252}"/>
                </a:ext>
              </a:extLst>
            </p:cNvPr>
            <p:cNvSpPr/>
            <p:nvPr/>
          </p:nvSpPr>
          <p:spPr>
            <a:xfrm>
              <a:off x="9563605" y="2946923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333679C-BD12-4958-9F08-49794A8CEF62}"/>
                </a:ext>
              </a:extLst>
            </p:cNvPr>
            <p:cNvSpPr/>
            <p:nvPr/>
          </p:nvSpPr>
          <p:spPr bwMode="auto">
            <a:xfrm>
              <a:off x="6667765" y="2925846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ABEE7882-95CE-41A0-AB25-BFBC6D923E73}"/>
                </a:ext>
              </a:extLst>
            </p:cNvPr>
            <p:cNvCxnSpPr>
              <a:cxnSpLocks/>
              <a:stCxn id="70" idx="1"/>
              <a:endCxn id="51" idx="4"/>
            </p:cNvCxnSpPr>
            <p:nvPr/>
          </p:nvCxnSpPr>
          <p:spPr bwMode="auto">
            <a:xfrm flipH="1" flipV="1">
              <a:off x="6355980" y="2033734"/>
              <a:ext cx="406693" cy="99692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3FAD69A-641B-4195-A622-F22B6E06D550}"/>
                </a:ext>
              </a:extLst>
            </p:cNvPr>
            <p:cNvCxnSpPr>
              <a:cxnSpLocks/>
              <a:stCxn id="51" idx="5"/>
              <a:endCxn id="70" idx="0"/>
            </p:cNvCxnSpPr>
            <p:nvPr/>
          </p:nvCxnSpPr>
          <p:spPr bwMode="auto">
            <a:xfrm>
              <a:off x="6585108" y="1928919"/>
              <a:ext cx="406693" cy="99692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125315F-4216-4FD3-9A27-A10A55653E49}"/>
                </a:ext>
              </a:extLst>
            </p:cNvPr>
            <p:cNvSpPr/>
            <p:nvPr/>
          </p:nvSpPr>
          <p:spPr>
            <a:xfrm>
              <a:off x="6774924" y="2005408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7AFF65D-15DE-4906-B65C-31748AE048AA}"/>
                </a:ext>
              </a:extLst>
            </p:cNvPr>
            <p:cNvSpPr/>
            <p:nvPr/>
          </p:nvSpPr>
          <p:spPr>
            <a:xfrm>
              <a:off x="7122391" y="349299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6181C751-2F8E-4F8B-957E-6FD14EC6E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84297"/>
              </p:ext>
            </p:extLst>
          </p:nvPr>
        </p:nvGraphicFramePr>
        <p:xfrm>
          <a:off x="1574036" y="3320812"/>
          <a:ext cx="279377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4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475094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4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4" name="组合 33">
            <a:extLst>
              <a:ext uri="{FF2B5EF4-FFF2-40B4-BE49-F238E27FC236}">
                <a16:creationId xmlns:a16="http://schemas.microsoft.com/office/drawing/2014/main" id="{A1529AE9-D696-427B-9811-8BFF245E997F}"/>
              </a:ext>
            </a:extLst>
          </p:cNvPr>
          <p:cNvGrpSpPr/>
          <p:nvPr/>
        </p:nvGrpSpPr>
        <p:grpSpPr>
          <a:xfrm>
            <a:off x="4540231" y="3549142"/>
            <a:ext cx="6519335" cy="2141377"/>
            <a:chOff x="2063552" y="1318009"/>
            <a:chExt cx="6519335" cy="214137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C433A8F-3ADD-4EA1-B960-02501AE4FC34}"/>
                </a:ext>
              </a:extLst>
            </p:cNvPr>
            <p:cNvSpPr/>
            <p:nvPr/>
          </p:nvSpPr>
          <p:spPr bwMode="auto">
            <a:xfrm>
              <a:off x="4367808" y="2262092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E4D3D99-1551-4606-8AEA-1C5091E40FF7}"/>
                </a:ext>
              </a:extLst>
            </p:cNvPr>
            <p:cNvSpPr/>
            <p:nvPr/>
          </p:nvSpPr>
          <p:spPr bwMode="auto">
            <a:xfrm>
              <a:off x="2855640" y="2262093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85D65D7-943B-4509-AF83-BA8E9023FD36}"/>
                </a:ext>
              </a:extLst>
            </p:cNvPr>
            <p:cNvSpPr/>
            <p:nvPr/>
          </p:nvSpPr>
          <p:spPr bwMode="auto">
            <a:xfrm>
              <a:off x="6031944" y="1318009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8F581B5-079E-4D43-B40E-DD3B670C622E}"/>
                </a:ext>
              </a:extLst>
            </p:cNvPr>
            <p:cNvSpPr/>
            <p:nvPr/>
          </p:nvSpPr>
          <p:spPr bwMode="auto">
            <a:xfrm>
              <a:off x="7934815" y="2086690"/>
              <a:ext cx="648072" cy="715725"/>
            </a:xfrm>
            <a:prstGeom prst="ellipse">
              <a:avLst/>
            </a:prstGeom>
            <a:noFill/>
            <a:ln w="1047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5">
              <a:extLst>
                <a:ext uri="{FF2B5EF4-FFF2-40B4-BE49-F238E27FC236}">
                  <a16:creationId xmlns:a16="http://schemas.microsoft.com/office/drawing/2014/main" id="{E1EAD058-B487-405C-9E14-C1FFD75481C1}"/>
                </a:ext>
              </a:extLst>
            </p:cNvPr>
            <p:cNvCxnSpPr>
              <a:cxnSpLocks/>
              <a:stCxn id="37" idx="6"/>
              <a:endCxn id="36" idx="2"/>
            </p:cNvCxnSpPr>
            <p:nvPr/>
          </p:nvCxnSpPr>
          <p:spPr bwMode="auto">
            <a:xfrm flipV="1">
              <a:off x="3503712" y="2619955"/>
              <a:ext cx="864096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1" name="直接箭头连接符 8">
              <a:extLst>
                <a:ext uri="{FF2B5EF4-FFF2-40B4-BE49-F238E27FC236}">
                  <a16:creationId xmlns:a16="http://schemas.microsoft.com/office/drawing/2014/main" id="{D03729EB-2186-4383-80C2-19CB3A4CDB9D}"/>
                </a:ext>
              </a:extLst>
            </p:cNvPr>
            <p:cNvCxnSpPr>
              <a:cxnSpLocks/>
              <a:endCxn id="37" idx="2"/>
            </p:cNvCxnSpPr>
            <p:nvPr/>
          </p:nvCxnSpPr>
          <p:spPr bwMode="auto">
            <a:xfrm>
              <a:off x="2063552" y="2619955"/>
              <a:ext cx="792088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8FEFA8B-7A9C-4C3D-A2FE-6097898BC73F}"/>
                </a:ext>
              </a:extLst>
            </p:cNvPr>
            <p:cNvSpPr/>
            <p:nvPr/>
          </p:nvSpPr>
          <p:spPr>
            <a:xfrm>
              <a:off x="3623941" y="209703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12">
              <a:extLst>
                <a:ext uri="{FF2B5EF4-FFF2-40B4-BE49-F238E27FC236}">
                  <a16:creationId xmlns:a16="http://schemas.microsoft.com/office/drawing/2014/main" id="{77E32C41-2160-4861-8626-04D1186BBFC9}"/>
                </a:ext>
              </a:extLst>
            </p:cNvPr>
            <p:cNvCxnSpPr>
              <a:cxnSpLocks/>
              <a:stCxn id="36" idx="7"/>
              <a:endCxn id="38" idx="2"/>
            </p:cNvCxnSpPr>
            <p:nvPr/>
          </p:nvCxnSpPr>
          <p:spPr bwMode="auto">
            <a:xfrm flipV="1">
              <a:off x="4920972" y="1675872"/>
              <a:ext cx="1110972" cy="69103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曲线连接符 54">
              <a:extLst>
                <a:ext uri="{FF2B5EF4-FFF2-40B4-BE49-F238E27FC236}">
                  <a16:creationId xmlns:a16="http://schemas.microsoft.com/office/drawing/2014/main" id="{FED36C7E-4FD5-46E4-9F43-6C2B2BDC6F4C}"/>
                </a:ext>
              </a:extLst>
            </p:cNvPr>
            <p:cNvCxnSpPr>
              <a:cxnSpLocks/>
              <a:stCxn id="36" idx="5"/>
              <a:endCxn id="36" idx="3"/>
            </p:cNvCxnSpPr>
            <p:nvPr/>
          </p:nvCxnSpPr>
          <p:spPr bwMode="auto">
            <a:xfrm rot="5400000">
              <a:off x="4691844" y="2643874"/>
              <a:ext cx="12700" cy="458256"/>
            </a:xfrm>
            <a:prstGeom prst="curvedConnector3">
              <a:avLst>
                <a:gd name="adj1" fmla="val 2625315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9D254AB-B82A-4B50-B8A7-8FB5A15455B2}"/>
                </a:ext>
              </a:extLst>
            </p:cNvPr>
            <p:cNvSpPr/>
            <p:nvPr/>
          </p:nvSpPr>
          <p:spPr>
            <a:xfrm>
              <a:off x="5152090" y="1468462"/>
              <a:ext cx="3898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DAD8087-B302-49D1-9F3D-C0FD23372517}"/>
                </a:ext>
              </a:extLst>
            </p:cNvPr>
            <p:cNvSpPr/>
            <p:nvPr/>
          </p:nvSpPr>
          <p:spPr>
            <a:xfrm>
              <a:off x="4169614" y="287461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571582F9-09A9-47F0-A45E-4CB6115E9F67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 bwMode="auto">
            <a:xfrm>
              <a:off x="6680016" y="1675872"/>
              <a:ext cx="1254799" cy="76868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03C164E-C2EC-4D3E-A3A8-F25C1FA173D0}"/>
                </a:ext>
              </a:extLst>
            </p:cNvPr>
            <p:cNvSpPr/>
            <p:nvPr/>
          </p:nvSpPr>
          <p:spPr>
            <a:xfrm>
              <a:off x="7048082" y="1400460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箭头连接符 100">
              <a:extLst>
                <a:ext uri="{FF2B5EF4-FFF2-40B4-BE49-F238E27FC236}">
                  <a16:creationId xmlns:a16="http://schemas.microsoft.com/office/drawing/2014/main" id="{2D13294A-2F3D-477A-99A2-2A8266014E23}"/>
                </a:ext>
              </a:extLst>
            </p:cNvPr>
            <p:cNvCxnSpPr>
              <a:cxnSpLocks/>
              <a:stCxn id="39" idx="3"/>
              <a:endCxn id="36" idx="5"/>
            </p:cNvCxnSpPr>
            <p:nvPr/>
          </p:nvCxnSpPr>
          <p:spPr bwMode="auto">
            <a:xfrm flipH="1">
              <a:off x="4920972" y="2697600"/>
              <a:ext cx="3108751" cy="17540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EE8C84D-CDD1-4493-8260-3955379861AF}"/>
                </a:ext>
              </a:extLst>
            </p:cNvPr>
            <p:cNvSpPr/>
            <p:nvPr/>
          </p:nvSpPr>
          <p:spPr>
            <a:xfrm>
              <a:off x="6410635" y="2294107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曲线连接符 61">
              <a:extLst>
                <a:ext uri="{FF2B5EF4-FFF2-40B4-BE49-F238E27FC236}">
                  <a16:creationId xmlns:a16="http://schemas.microsoft.com/office/drawing/2014/main" id="{8EDD1BE4-B756-4824-84CE-7901E8A06DA9}"/>
                </a:ext>
              </a:extLst>
            </p:cNvPr>
            <p:cNvCxnSpPr>
              <a:cxnSpLocks/>
              <a:stCxn id="39" idx="4"/>
              <a:endCxn id="39" idx="6"/>
            </p:cNvCxnSpPr>
            <p:nvPr/>
          </p:nvCxnSpPr>
          <p:spPr bwMode="auto">
            <a:xfrm rot="5400000" flipH="1" flipV="1">
              <a:off x="8241938" y="2461466"/>
              <a:ext cx="357862" cy="324036"/>
            </a:xfrm>
            <a:prstGeom prst="curvedConnector4">
              <a:avLst>
                <a:gd name="adj1" fmla="val -63879"/>
                <a:gd name="adj2" fmla="val 170548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6E383D5-7CBC-405B-9459-0C44F65546FA}"/>
                </a:ext>
              </a:extLst>
            </p:cNvPr>
            <p:cNvSpPr/>
            <p:nvPr/>
          </p:nvSpPr>
          <p:spPr>
            <a:xfrm>
              <a:off x="8104571" y="2754974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A68FEE1D-E832-48A8-AC32-D7D1E5E9AB00}"/>
                </a:ext>
              </a:extLst>
            </p:cNvPr>
            <p:cNvCxnSpPr>
              <a:cxnSpLocks/>
              <a:stCxn id="38" idx="3"/>
              <a:endCxn id="36" idx="6"/>
            </p:cNvCxnSpPr>
            <p:nvPr/>
          </p:nvCxnSpPr>
          <p:spPr bwMode="auto">
            <a:xfrm flipH="1">
              <a:off x="5015880" y="1928919"/>
              <a:ext cx="1110972" cy="69103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F99D8D5-11A4-4A39-94B8-5023DB2F7061}"/>
                </a:ext>
              </a:extLst>
            </p:cNvPr>
            <p:cNvSpPr/>
            <p:nvPr/>
          </p:nvSpPr>
          <p:spPr>
            <a:xfrm>
              <a:off x="5753415" y="201119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02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799A0F6-C313-A241-A50E-637F37DC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zh-CN" dirty="0"/>
              <a:t>将下面的</a:t>
            </a:r>
            <a:r>
              <a:rPr lang="en-US" altLang="zh-CN" dirty="0"/>
              <a:t>NFA</a:t>
            </a:r>
            <a:r>
              <a:rPr lang="zh-CN" altLang="zh-CN" dirty="0"/>
              <a:t>转化为最小状态的</a:t>
            </a:r>
            <a:r>
              <a:rPr lang="en-US" altLang="zh-CN" sz="2800" dirty="0"/>
              <a:t>DFA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BE257F-0648-4749-821B-178C13A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24BE2C-8D69-D748-8F9B-B588CE67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630E33-D5B4-7A4A-BBEE-3A3CB8EC89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700808"/>
            <a:ext cx="6696744" cy="449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82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161E45-BE96-F640-8CFB-719A5F4C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D540A1A-305F-3F43-AA16-50CD82E9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子集法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860F702-FE7A-8D4F-942A-DECFE7AE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83898"/>
              </p:ext>
            </p:extLst>
          </p:nvPr>
        </p:nvGraphicFramePr>
        <p:xfrm>
          <a:off x="5687186" y="1484784"/>
          <a:ext cx="6096000" cy="3078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456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CED0A1E-3484-B64B-840D-E98D747E2F06}"/>
              </a:ext>
            </a:extLst>
          </p:cNvPr>
          <p:cNvSpPr/>
          <p:nvPr/>
        </p:nvSpPr>
        <p:spPr>
          <a:xfrm>
            <a:off x="6259662" y="1858754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DBB140-510D-6D4C-9B1B-255185673340}"/>
              </a:ext>
            </a:extLst>
          </p:cNvPr>
          <p:cNvSpPr/>
          <p:nvPr/>
        </p:nvSpPr>
        <p:spPr>
          <a:xfrm>
            <a:off x="8262635" y="1879637"/>
            <a:ext cx="898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{V, Q}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1E48EE-578A-CF49-84B9-764A0590C4E6}"/>
              </a:ext>
            </a:extLst>
          </p:cNvPr>
          <p:cNvSpPr/>
          <p:nvPr/>
        </p:nvSpPr>
        <p:spPr>
          <a:xfrm>
            <a:off x="10172513" y="1877131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{Q, U}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C00535-BDB3-E34F-8495-8DD35179ACC0}"/>
              </a:ext>
            </a:extLst>
          </p:cNvPr>
          <p:cNvSpPr/>
          <p:nvPr/>
        </p:nvSpPr>
        <p:spPr>
          <a:xfrm>
            <a:off x="6116770" y="2338796"/>
            <a:ext cx="898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{V, Q}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DB11F6-F564-BB4F-9E9D-FC94C6751749}"/>
              </a:ext>
            </a:extLst>
          </p:cNvPr>
          <p:cNvSpPr/>
          <p:nvPr/>
        </p:nvSpPr>
        <p:spPr>
          <a:xfrm>
            <a:off x="6088057" y="264820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{Q, U}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2EA3C8-E96F-AD41-AE1D-4FC99B7A0AB8}"/>
              </a:ext>
            </a:extLst>
          </p:cNvPr>
          <p:cNvSpPr/>
          <p:nvPr/>
        </p:nvSpPr>
        <p:spPr>
          <a:xfrm>
            <a:off x="8290976" y="2342136"/>
            <a:ext cx="869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{V,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A049D6-D5D2-9842-89E6-5D1FB3EA19EF}"/>
              </a:ext>
            </a:extLst>
          </p:cNvPr>
          <p:cNvSpPr/>
          <p:nvPr/>
        </p:nvSpPr>
        <p:spPr>
          <a:xfrm>
            <a:off x="10203815" y="2259361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{Q, U}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BCDC2B-4584-5A44-8D3E-40ABAAC3E48F}"/>
              </a:ext>
            </a:extLst>
          </p:cNvPr>
          <p:cNvSpPr/>
          <p:nvPr/>
        </p:nvSpPr>
        <p:spPr>
          <a:xfrm>
            <a:off x="6088057" y="2998025"/>
            <a:ext cx="869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{V,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A6CD08-3FF0-B946-9E28-FAF8F230B177}"/>
              </a:ext>
            </a:extLst>
          </p:cNvPr>
          <p:cNvSpPr/>
          <p:nvPr/>
        </p:nvSpPr>
        <p:spPr>
          <a:xfrm>
            <a:off x="8401615" y="2708128"/>
            <a:ext cx="617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{V}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F5E8CD-7C93-334C-BA73-2E7D3566ED19}"/>
              </a:ext>
            </a:extLst>
          </p:cNvPr>
          <p:cNvSpPr/>
          <p:nvPr/>
        </p:nvSpPr>
        <p:spPr>
          <a:xfrm>
            <a:off x="10143458" y="272285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{Q, U,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4FBDCE-A9BB-AC45-8C30-34D5EBBE0465}"/>
              </a:ext>
            </a:extLst>
          </p:cNvPr>
          <p:cNvSpPr/>
          <p:nvPr/>
        </p:nvSpPr>
        <p:spPr>
          <a:xfrm>
            <a:off x="5935132" y="3798245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{Q, U,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9F78F2-7AD7-B443-8115-4B058B9CDD97}"/>
              </a:ext>
            </a:extLst>
          </p:cNvPr>
          <p:cNvSpPr/>
          <p:nvPr/>
        </p:nvSpPr>
        <p:spPr>
          <a:xfrm>
            <a:off x="6195249" y="3398135"/>
            <a:ext cx="617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{V}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4BAFE20-1ADF-A84C-BC23-A281518C37DC}"/>
              </a:ext>
            </a:extLst>
          </p:cNvPr>
          <p:cNvSpPr/>
          <p:nvPr/>
        </p:nvSpPr>
        <p:spPr>
          <a:xfrm>
            <a:off x="8414439" y="3100843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8DD30A-7542-6442-A677-F1B6065B099A}"/>
              </a:ext>
            </a:extLst>
          </p:cNvPr>
          <p:cNvSpPr/>
          <p:nvPr/>
        </p:nvSpPr>
        <p:spPr>
          <a:xfrm>
            <a:off x="10439213" y="3131025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A58DCF-771A-0D4A-8F07-2205EB67CCCC}"/>
              </a:ext>
            </a:extLst>
          </p:cNvPr>
          <p:cNvSpPr/>
          <p:nvPr/>
        </p:nvSpPr>
        <p:spPr>
          <a:xfrm>
            <a:off x="6334216" y="4207068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1928D7-21C2-4746-8CCC-E6F764D77C7E}"/>
              </a:ext>
            </a:extLst>
          </p:cNvPr>
          <p:cNvSpPr/>
          <p:nvPr/>
        </p:nvSpPr>
        <p:spPr>
          <a:xfrm>
            <a:off x="8414439" y="3483000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86D2A0-27B4-734A-AFAC-3AB17DB0C964}"/>
              </a:ext>
            </a:extLst>
          </p:cNvPr>
          <p:cNvSpPr/>
          <p:nvPr/>
        </p:nvSpPr>
        <p:spPr>
          <a:xfrm>
            <a:off x="10467639" y="3434305"/>
            <a:ext cx="495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47AB54-D063-F648-8C4B-CA1567BCC0BD}"/>
              </a:ext>
            </a:extLst>
          </p:cNvPr>
          <p:cNvSpPr/>
          <p:nvPr/>
        </p:nvSpPr>
        <p:spPr>
          <a:xfrm>
            <a:off x="8290976" y="3843040"/>
            <a:ext cx="869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{V,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6FE90D-0660-7E4B-B2E2-B0A3CFC45569}"/>
              </a:ext>
            </a:extLst>
          </p:cNvPr>
          <p:cNvSpPr/>
          <p:nvPr/>
        </p:nvSpPr>
        <p:spPr>
          <a:xfrm>
            <a:off x="10257870" y="3806958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{Q, U,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C1C270-5918-4143-81D3-A7600ECACA1C}"/>
              </a:ext>
            </a:extLst>
          </p:cNvPr>
          <p:cNvSpPr/>
          <p:nvPr/>
        </p:nvSpPr>
        <p:spPr>
          <a:xfrm>
            <a:off x="8399554" y="42070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B50D79-F089-DA4B-87D9-7DD5CEB8C286}"/>
              </a:ext>
            </a:extLst>
          </p:cNvPr>
          <p:cNvSpPr/>
          <p:nvPr/>
        </p:nvSpPr>
        <p:spPr>
          <a:xfrm>
            <a:off x="10544595" y="4208030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BE54CDD-6B2E-ED49-AD47-3C22CA25A0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6" y="982270"/>
            <a:ext cx="4630745" cy="3167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14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95D905-61A5-C64B-ABA5-A28363A5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7587F14-230C-D244-B080-0F28EF7B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得到</a:t>
            </a:r>
            <a:r>
              <a:rPr kumimoji="1" lang="en-US" altLang="zh-CN" dirty="0"/>
              <a:t>DFA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9F7329-320B-E84B-9429-9EF53E26A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02420"/>
              </p:ext>
            </p:extLst>
          </p:nvPr>
        </p:nvGraphicFramePr>
        <p:xfrm>
          <a:off x="320307" y="2858370"/>
          <a:ext cx="6096000" cy="3078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45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63292A7-0570-7740-8CA1-2323AFC438EC}"/>
              </a:ext>
            </a:extLst>
          </p:cNvPr>
          <p:cNvSpPr/>
          <p:nvPr/>
        </p:nvSpPr>
        <p:spPr>
          <a:xfrm>
            <a:off x="892783" y="3298413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D73B9B-2DBE-4044-92B5-EBD3FF8C54FC}"/>
              </a:ext>
            </a:extLst>
          </p:cNvPr>
          <p:cNvSpPr/>
          <p:nvPr/>
        </p:nvSpPr>
        <p:spPr>
          <a:xfrm>
            <a:off x="2895756" y="3253223"/>
            <a:ext cx="898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{V, Q}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F9AF6E-B1A6-5F40-93A5-B36A4D3E9677}"/>
              </a:ext>
            </a:extLst>
          </p:cNvPr>
          <p:cNvSpPr/>
          <p:nvPr/>
        </p:nvSpPr>
        <p:spPr>
          <a:xfrm>
            <a:off x="4805634" y="3250717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{Q, U}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813CC0-3A2D-A144-8EB6-1ED45143BB98}"/>
              </a:ext>
            </a:extLst>
          </p:cNvPr>
          <p:cNvSpPr/>
          <p:nvPr/>
        </p:nvSpPr>
        <p:spPr>
          <a:xfrm>
            <a:off x="749891" y="3712382"/>
            <a:ext cx="898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{V, Q}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FEE853-51A1-0E44-A524-DE03D9B00D38}"/>
              </a:ext>
            </a:extLst>
          </p:cNvPr>
          <p:cNvSpPr/>
          <p:nvPr/>
        </p:nvSpPr>
        <p:spPr>
          <a:xfrm>
            <a:off x="721178" y="4021792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{Q, U}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C44D8F-1E31-D744-8B7C-2F1CF4F1B02A}"/>
              </a:ext>
            </a:extLst>
          </p:cNvPr>
          <p:cNvSpPr/>
          <p:nvPr/>
        </p:nvSpPr>
        <p:spPr>
          <a:xfrm>
            <a:off x="2924097" y="3715722"/>
            <a:ext cx="869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{V,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87C0E3-054A-8647-A93A-7F6E4550240B}"/>
              </a:ext>
            </a:extLst>
          </p:cNvPr>
          <p:cNvSpPr/>
          <p:nvPr/>
        </p:nvSpPr>
        <p:spPr>
          <a:xfrm>
            <a:off x="4836936" y="3632947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{Q, U}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FEEF57-0293-6D45-B195-933304279FF7}"/>
              </a:ext>
            </a:extLst>
          </p:cNvPr>
          <p:cNvSpPr/>
          <p:nvPr/>
        </p:nvSpPr>
        <p:spPr>
          <a:xfrm>
            <a:off x="721178" y="4371611"/>
            <a:ext cx="869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{V,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63BC0-BF36-A041-B32C-CB04E401F3ED}"/>
              </a:ext>
            </a:extLst>
          </p:cNvPr>
          <p:cNvSpPr/>
          <p:nvPr/>
        </p:nvSpPr>
        <p:spPr>
          <a:xfrm>
            <a:off x="3034736" y="4081714"/>
            <a:ext cx="617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{V}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B344CF-764C-F44C-8F1D-1A8101070883}"/>
              </a:ext>
            </a:extLst>
          </p:cNvPr>
          <p:cNvSpPr/>
          <p:nvPr/>
        </p:nvSpPr>
        <p:spPr>
          <a:xfrm>
            <a:off x="4776579" y="4096436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{Q, U,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A79438-D00F-CC40-8FE1-69852762DD91}"/>
              </a:ext>
            </a:extLst>
          </p:cNvPr>
          <p:cNvSpPr/>
          <p:nvPr/>
        </p:nvSpPr>
        <p:spPr>
          <a:xfrm>
            <a:off x="568253" y="5171831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{Q, U,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668EAC6-602D-2244-A3A4-59666176A07F}"/>
              </a:ext>
            </a:extLst>
          </p:cNvPr>
          <p:cNvSpPr/>
          <p:nvPr/>
        </p:nvSpPr>
        <p:spPr>
          <a:xfrm>
            <a:off x="828370" y="4771721"/>
            <a:ext cx="617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{V}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7C24E1-4EA4-744F-BB0D-A2A14F487C3C}"/>
              </a:ext>
            </a:extLst>
          </p:cNvPr>
          <p:cNvSpPr/>
          <p:nvPr/>
        </p:nvSpPr>
        <p:spPr>
          <a:xfrm>
            <a:off x="3047560" y="4474429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FDB176-FF39-5A41-B3DC-F55D03739D58}"/>
              </a:ext>
            </a:extLst>
          </p:cNvPr>
          <p:cNvSpPr/>
          <p:nvPr/>
        </p:nvSpPr>
        <p:spPr>
          <a:xfrm>
            <a:off x="5072334" y="4469558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36C436-4012-B548-91C1-9DB8960A37EB}"/>
              </a:ext>
            </a:extLst>
          </p:cNvPr>
          <p:cNvSpPr/>
          <p:nvPr/>
        </p:nvSpPr>
        <p:spPr>
          <a:xfrm>
            <a:off x="967337" y="5580654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399476C-A2EA-8C4D-8221-C620E132B327}"/>
              </a:ext>
            </a:extLst>
          </p:cNvPr>
          <p:cNvSpPr/>
          <p:nvPr/>
        </p:nvSpPr>
        <p:spPr>
          <a:xfrm>
            <a:off x="3047560" y="4856586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FD2577-B320-7943-9C1F-41C9E8255E8B}"/>
              </a:ext>
            </a:extLst>
          </p:cNvPr>
          <p:cNvSpPr/>
          <p:nvPr/>
        </p:nvSpPr>
        <p:spPr>
          <a:xfrm>
            <a:off x="5100760" y="4807891"/>
            <a:ext cx="495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0C46CC8-F333-7744-A55F-615560429287}"/>
              </a:ext>
            </a:extLst>
          </p:cNvPr>
          <p:cNvSpPr/>
          <p:nvPr/>
        </p:nvSpPr>
        <p:spPr>
          <a:xfrm>
            <a:off x="2924097" y="5216626"/>
            <a:ext cx="869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{V,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EEF5384-E8C8-624A-80C2-CC8D08AD2D05}"/>
              </a:ext>
            </a:extLst>
          </p:cNvPr>
          <p:cNvSpPr/>
          <p:nvPr/>
        </p:nvSpPr>
        <p:spPr>
          <a:xfrm>
            <a:off x="4890991" y="5180544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{Q, U,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7D81C5-4D1F-244A-B00D-C35DB7ED352A}"/>
              </a:ext>
            </a:extLst>
          </p:cNvPr>
          <p:cNvSpPr/>
          <p:nvPr/>
        </p:nvSpPr>
        <p:spPr>
          <a:xfrm>
            <a:off x="3032675" y="5580654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88B2B0-E6A7-B441-9C55-2A5AFF43A5B2}"/>
              </a:ext>
            </a:extLst>
          </p:cNvPr>
          <p:cNvSpPr/>
          <p:nvPr/>
        </p:nvSpPr>
        <p:spPr>
          <a:xfrm>
            <a:off x="5177716" y="5581616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Z}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F93B491-917B-BA44-8757-F224BC2C3DCE}"/>
              </a:ext>
            </a:extLst>
          </p:cNvPr>
          <p:cNvGrpSpPr/>
          <p:nvPr/>
        </p:nvGrpSpPr>
        <p:grpSpPr>
          <a:xfrm>
            <a:off x="4461570" y="783916"/>
            <a:ext cx="7679067" cy="4154846"/>
            <a:chOff x="1162996" y="690528"/>
            <a:chExt cx="7679067" cy="4154846"/>
          </a:xfrm>
        </p:grpSpPr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EC781D3B-3C15-5D48-A37A-C6BEA10A4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833" y="433991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49CE5A3-99B5-5248-9120-8C8A14BA5AB1}"/>
                </a:ext>
              </a:extLst>
            </p:cNvPr>
            <p:cNvSpPr/>
            <p:nvPr/>
          </p:nvSpPr>
          <p:spPr bwMode="auto">
            <a:xfrm>
              <a:off x="1911344" y="172036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AA1DA06-4946-7740-A26D-1048885DA2CB}"/>
                </a:ext>
              </a:extLst>
            </p:cNvPr>
            <p:cNvSpPr/>
            <p:nvPr/>
          </p:nvSpPr>
          <p:spPr bwMode="auto">
            <a:xfrm>
              <a:off x="4296670" y="78842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C7E66D9-64C0-3445-88DA-FF94C4B94012}"/>
                </a:ext>
              </a:extLst>
            </p:cNvPr>
            <p:cNvSpPr/>
            <p:nvPr/>
          </p:nvSpPr>
          <p:spPr bwMode="auto">
            <a:xfrm>
              <a:off x="4296670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B5A1580-38B6-6447-B493-A6F6AFA19A32}"/>
                </a:ext>
              </a:extLst>
            </p:cNvPr>
            <p:cNvSpPr/>
            <p:nvPr/>
          </p:nvSpPr>
          <p:spPr bwMode="auto">
            <a:xfrm>
              <a:off x="5580112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7B09AB8-C567-F043-A259-F2DB65B15527}"/>
                </a:ext>
              </a:extLst>
            </p:cNvPr>
            <p:cNvSpPr/>
            <p:nvPr/>
          </p:nvSpPr>
          <p:spPr bwMode="auto">
            <a:xfrm>
              <a:off x="7799771" y="3633759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DA44694-3904-A749-991C-14D4B82B30BA}"/>
                </a:ext>
              </a:extLst>
            </p:cNvPr>
            <p:cNvSpPr/>
            <p:nvPr/>
          </p:nvSpPr>
          <p:spPr bwMode="auto">
            <a:xfrm>
              <a:off x="7070901" y="230309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F2186FC-E1FF-A54E-BDAA-3BB1A8527891}"/>
                </a:ext>
              </a:extLst>
            </p:cNvPr>
            <p:cNvSpPr/>
            <p:nvPr/>
          </p:nvSpPr>
          <p:spPr bwMode="auto">
            <a:xfrm>
              <a:off x="7799771" y="78842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69">
              <a:extLst>
                <a:ext uri="{FF2B5EF4-FFF2-40B4-BE49-F238E27FC236}">
                  <a16:creationId xmlns:a16="http://schemas.microsoft.com/office/drawing/2014/main" id="{C3622DAE-3E27-D247-8CE2-0E173AA461EF}"/>
                </a:ext>
              </a:extLst>
            </p:cNvPr>
            <p:cNvCxnSpPr>
              <a:stCxn id="30" idx="4"/>
              <a:endCxn id="31" idx="0"/>
            </p:cNvCxnSpPr>
            <p:nvPr/>
          </p:nvCxnSpPr>
          <p:spPr bwMode="auto">
            <a:xfrm>
              <a:off x="4584702" y="1389511"/>
              <a:ext cx="0" cy="91358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7" name="直接箭头连接符 71">
              <a:extLst>
                <a:ext uri="{FF2B5EF4-FFF2-40B4-BE49-F238E27FC236}">
                  <a16:creationId xmlns:a16="http://schemas.microsoft.com/office/drawing/2014/main" id="{A6ABC6E3-D71D-E948-9BC2-449743411916}"/>
                </a:ext>
              </a:extLst>
            </p:cNvPr>
            <p:cNvCxnSpPr>
              <a:stCxn id="30" idx="6"/>
              <a:endCxn id="35" idx="2"/>
            </p:cNvCxnSpPr>
            <p:nvPr/>
          </p:nvCxnSpPr>
          <p:spPr bwMode="auto">
            <a:xfrm>
              <a:off x="4872734" y="1088967"/>
              <a:ext cx="292703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8" name="直接箭头连接符 74">
              <a:extLst>
                <a:ext uri="{FF2B5EF4-FFF2-40B4-BE49-F238E27FC236}">
                  <a16:creationId xmlns:a16="http://schemas.microsoft.com/office/drawing/2014/main" id="{A0DE6B29-8E2C-3541-BA03-55E989F77D43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 bwMode="auto">
            <a:xfrm>
              <a:off x="4872734" y="2603637"/>
              <a:ext cx="70737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直接箭头连接符 76">
              <a:extLst>
                <a:ext uri="{FF2B5EF4-FFF2-40B4-BE49-F238E27FC236}">
                  <a16:creationId xmlns:a16="http://schemas.microsoft.com/office/drawing/2014/main" id="{0D45ED08-A924-494E-8D7E-AA70AC708EFA}"/>
                </a:ext>
              </a:extLst>
            </p:cNvPr>
            <p:cNvCxnSpPr>
              <a:stCxn id="31" idx="5"/>
              <a:endCxn id="33" idx="1"/>
            </p:cNvCxnSpPr>
            <p:nvPr/>
          </p:nvCxnSpPr>
          <p:spPr bwMode="auto">
            <a:xfrm>
              <a:off x="4788371" y="2816154"/>
              <a:ext cx="3095763" cy="90563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0" name="直接箭头连接符 78">
              <a:extLst>
                <a:ext uri="{FF2B5EF4-FFF2-40B4-BE49-F238E27FC236}">
                  <a16:creationId xmlns:a16="http://schemas.microsoft.com/office/drawing/2014/main" id="{0523890F-BAB1-3849-AE42-9DB83E6FF3A9}"/>
                </a:ext>
              </a:extLst>
            </p:cNvPr>
            <p:cNvCxnSpPr>
              <a:stCxn id="35" idx="3"/>
              <a:endCxn id="34" idx="0"/>
            </p:cNvCxnSpPr>
            <p:nvPr/>
          </p:nvCxnSpPr>
          <p:spPr bwMode="auto">
            <a:xfrm flipH="1">
              <a:off x="7358933" y="1301484"/>
              <a:ext cx="525201" cy="1001609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1" name="曲线连接符 40">
              <a:extLst>
                <a:ext uri="{FF2B5EF4-FFF2-40B4-BE49-F238E27FC236}">
                  <a16:creationId xmlns:a16="http://schemas.microsoft.com/office/drawing/2014/main" id="{515EDAFD-58DC-AE48-ADBD-EC54B4DA306D}"/>
                </a:ext>
              </a:extLst>
            </p:cNvPr>
            <p:cNvCxnSpPr>
              <a:stCxn id="34" idx="3"/>
              <a:endCxn id="34" idx="5"/>
            </p:cNvCxnSpPr>
            <p:nvPr/>
          </p:nvCxnSpPr>
          <p:spPr bwMode="auto">
            <a:xfrm rot="16200000" flipH="1">
              <a:off x="7358933" y="2612485"/>
              <a:ext cx="12700" cy="407338"/>
            </a:xfrm>
            <a:prstGeom prst="curvedConnector3">
              <a:avLst>
                <a:gd name="adj1" fmla="val 2493126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42" name="曲线连接符 41">
              <a:extLst>
                <a:ext uri="{FF2B5EF4-FFF2-40B4-BE49-F238E27FC236}">
                  <a16:creationId xmlns:a16="http://schemas.microsoft.com/office/drawing/2014/main" id="{E879EC4E-1007-7149-B899-DB411D1E8EB2}"/>
                </a:ext>
              </a:extLst>
            </p:cNvPr>
            <p:cNvCxnSpPr>
              <a:stCxn id="33" idx="3"/>
              <a:endCxn id="33" idx="6"/>
            </p:cNvCxnSpPr>
            <p:nvPr/>
          </p:nvCxnSpPr>
          <p:spPr bwMode="auto">
            <a:xfrm rot="5400000" flipH="1" flipV="1">
              <a:off x="8023725" y="3794711"/>
              <a:ext cx="212517" cy="491701"/>
            </a:xfrm>
            <a:prstGeom prst="curvedConnector4">
              <a:avLst>
                <a:gd name="adj1" fmla="val -148989"/>
                <a:gd name="adj2" fmla="val 14649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43" name="直接箭头连接符 86">
              <a:extLst>
                <a:ext uri="{FF2B5EF4-FFF2-40B4-BE49-F238E27FC236}">
                  <a16:creationId xmlns:a16="http://schemas.microsoft.com/office/drawing/2014/main" id="{3F8D7BC6-A3BF-894B-9070-FDE22B73112C}"/>
                </a:ext>
              </a:extLst>
            </p:cNvPr>
            <p:cNvCxnSpPr>
              <a:stCxn id="33" idx="0"/>
              <a:endCxn id="35" idx="4"/>
            </p:cNvCxnSpPr>
            <p:nvPr/>
          </p:nvCxnSpPr>
          <p:spPr bwMode="auto">
            <a:xfrm flipV="1">
              <a:off x="8087803" y="1389511"/>
              <a:ext cx="0" cy="224424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直接箭头连接符 89">
              <a:extLst>
                <a:ext uri="{FF2B5EF4-FFF2-40B4-BE49-F238E27FC236}">
                  <a16:creationId xmlns:a16="http://schemas.microsoft.com/office/drawing/2014/main" id="{31112B68-D7CF-B64D-8A16-C6EA02FA045A}"/>
                </a:ext>
              </a:extLst>
            </p:cNvPr>
            <p:cNvCxnSpPr>
              <a:stCxn id="32" idx="6"/>
              <a:endCxn id="34" idx="2"/>
            </p:cNvCxnSpPr>
            <p:nvPr/>
          </p:nvCxnSpPr>
          <p:spPr bwMode="auto">
            <a:xfrm>
              <a:off x="6156176" y="2603637"/>
              <a:ext cx="91472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直接箭头连接符 58">
              <a:extLst>
                <a:ext uri="{FF2B5EF4-FFF2-40B4-BE49-F238E27FC236}">
                  <a16:creationId xmlns:a16="http://schemas.microsoft.com/office/drawing/2014/main" id="{EB043294-D0DB-B542-83C7-23A67718C4D6}"/>
                </a:ext>
              </a:extLst>
            </p:cNvPr>
            <p:cNvCxnSpPr>
              <a:stCxn id="29" idx="6"/>
              <a:endCxn id="30" idx="3"/>
            </p:cNvCxnSpPr>
            <p:nvPr/>
          </p:nvCxnSpPr>
          <p:spPr bwMode="auto">
            <a:xfrm flipV="1">
              <a:off x="2487408" y="1301484"/>
              <a:ext cx="1893625" cy="71942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F5A45C1-05CB-0441-89EF-96688CD91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481" y="1236016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39A62B99-6F74-DF45-AF03-EE4A906A9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270" y="690528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8" name="Text Box 5">
              <a:extLst>
                <a:ext uri="{FF2B5EF4-FFF2-40B4-BE49-F238E27FC236}">
                  <a16:creationId xmlns:a16="http://schemas.microsoft.com/office/drawing/2014/main" id="{11143677-6699-9843-9AA6-78107DBFF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928" y="216977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" name="Text Box 5">
              <a:extLst>
                <a:ext uri="{FF2B5EF4-FFF2-40B4-BE49-F238E27FC236}">
                  <a16:creationId xmlns:a16="http://schemas.microsoft.com/office/drawing/2014/main" id="{988A238E-D7E1-274C-AC02-8F2252C8E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408464"/>
              <a:ext cx="653342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" name="Text Box 5">
              <a:extLst>
                <a:ext uri="{FF2B5EF4-FFF2-40B4-BE49-F238E27FC236}">
                  <a16:creationId xmlns:a16="http://schemas.microsoft.com/office/drawing/2014/main" id="{BC63A941-FB50-474D-B029-850B9537D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025" y="225952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1" name="Text Box 5">
              <a:extLst>
                <a:ext uri="{FF2B5EF4-FFF2-40B4-BE49-F238E27FC236}">
                  <a16:creationId xmlns:a16="http://schemas.microsoft.com/office/drawing/2014/main" id="{8F8866EE-26FC-3045-B47F-B1184D6DF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9218" y="2564904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19D9A62B-245D-4C4A-B9B8-05814687C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8132" y="2995547"/>
              <a:ext cx="836276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53" name="直接箭头连接符 64">
              <a:extLst>
                <a:ext uri="{FF2B5EF4-FFF2-40B4-BE49-F238E27FC236}">
                  <a16:creationId xmlns:a16="http://schemas.microsoft.com/office/drawing/2014/main" id="{A85942FC-E9BA-224F-9B48-ADA3AF8A5ADB}"/>
                </a:ext>
              </a:extLst>
            </p:cNvPr>
            <p:cNvCxnSpPr>
              <a:stCxn id="29" idx="6"/>
              <a:endCxn id="31" idx="2"/>
            </p:cNvCxnSpPr>
            <p:nvPr/>
          </p:nvCxnSpPr>
          <p:spPr bwMode="auto">
            <a:xfrm>
              <a:off x="2487408" y="2020907"/>
              <a:ext cx="1809262" cy="58273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54" name="Text Box 5">
              <a:extLst>
                <a:ext uri="{FF2B5EF4-FFF2-40B4-BE49-F238E27FC236}">
                  <a16:creationId xmlns:a16="http://schemas.microsoft.com/office/drawing/2014/main" id="{E2295014-A512-B845-86E2-33A7388F7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942" y="2163760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DEA4AC9D-32C7-854A-85D2-5560604FA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999" y="159357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A52B17AA-FE6F-DC45-95EA-23504DF4F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6152" y="290418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57" name="直接箭头连接符 8">
              <a:extLst>
                <a:ext uri="{FF2B5EF4-FFF2-40B4-BE49-F238E27FC236}">
                  <a16:creationId xmlns:a16="http://schemas.microsoft.com/office/drawing/2014/main" id="{FF5C520F-C13A-8F48-BFB8-16A01C08BFA3}"/>
                </a:ext>
              </a:extLst>
            </p:cNvPr>
            <p:cNvCxnSpPr>
              <a:endCxn id="29" idx="2"/>
            </p:cNvCxnSpPr>
            <p:nvPr/>
          </p:nvCxnSpPr>
          <p:spPr bwMode="auto">
            <a:xfrm>
              <a:off x="1162996" y="2020907"/>
              <a:ext cx="74834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454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F31A38-19F5-B143-886D-EC7279AA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3193CD1-1861-3845-AE30-B7D948A3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求同法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4C781A8-D56E-C546-853F-F7D09F60F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93304"/>
              </p:ext>
            </p:extLst>
          </p:nvPr>
        </p:nvGraphicFramePr>
        <p:xfrm>
          <a:off x="1710774" y="3378239"/>
          <a:ext cx="4241211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D31FB255-CDB3-2542-9C84-D80DBEFE9397}"/>
              </a:ext>
            </a:extLst>
          </p:cNvPr>
          <p:cNvGrpSpPr/>
          <p:nvPr/>
        </p:nvGrpSpPr>
        <p:grpSpPr>
          <a:xfrm>
            <a:off x="4461570" y="783916"/>
            <a:ext cx="7679067" cy="4154846"/>
            <a:chOff x="1162996" y="690528"/>
            <a:chExt cx="7679067" cy="4154846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A9374B8-963D-184A-96D5-A5A22A191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833" y="433991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33D39F0-1029-B34F-B547-E305F087C7EB}"/>
                </a:ext>
              </a:extLst>
            </p:cNvPr>
            <p:cNvSpPr/>
            <p:nvPr/>
          </p:nvSpPr>
          <p:spPr bwMode="auto">
            <a:xfrm>
              <a:off x="1911344" y="172036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EB7F1B6-AB72-5548-9ECB-3616A85DAA11}"/>
                </a:ext>
              </a:extLst>
            </p:cNvPr>
            <p:cNvSpPr/>
            <p:nvPr/>
          </p:nvSpPr>
          <p:spPr bwMode="auto">
            <a:xfrm>
              <a:off x="4296670" y="78842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3C6A098-E171-D84B-88E6-688C2D9ED1F4}"/>
                </a:ext>
              </a:extLst>
            </p:cNvPr>
            <p:cNvSpPr/>
            <p:nvPr/>
          </p:nvSpPr>
          <p:spPr bwMode="auto">
            <a:xfrm>
              <a:off x="4296670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69284D7-04EB-7241-BBBF-4570EE36D7D0}"/>
                </a:ext>
              </a:extLst>
            </p:cNvPr>
            <p:cNvSpPr/>
            <p:nvPr/>
          </p:nvSpPr>
          <p:spPr bwMode="auto">
            <a:xfrm>
              <a:off x="5580112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AC0603-4B16-594C-84AE-99D3B3ADAB5B}"/>
                </a:ext>
              </a:extLst>
            </p:cNvPr>
            <p:cNvSpPr/>
            <p:nvPr/>
          </p:nvSpPr>
          <p:spPr bwMode="auto">
            <a:xfrm>
              <a:off x="7799771" y="3633759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8CA8E47-DAD0-B64D-BA2B-8ED5DC71031F}"/>
                </a:ext>
              </a:extLst>
            </p:cNvPr>
            <p:cNvSpPr/>
            <p:nvPr/>
          </p:nvSpPr>
          <p:spPr bwMode="auto">
            <a:xfrm>
              <a:off x="7070901" y="230309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608D2A8-5235-3841-827A-5EB014B18A82}"/>
                </a:ext>
              </a:extLst>
            </p:cNvPr>
            <p:cNvSpPr/>
            <p:nvPr/>
          </p:nvSpPr>
          <p:spPr bwMode="auto">
            <a:xfrm>
              <a:off x="7799771" y="78842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69">
              <a:extLst>
                <a:ext uri="{FF2B5EF4-FFF2-40B4-BE49-F238E27FC236}">
                  <a16:creationId xmlns:a16="http://schemas.microsoft.com/office/drawing/2014/main" id="{E057C30F-C616-144A-98D9-E10E8740DD5C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 bwMode="auto">
            <a:xfrm>
              <a:off x="4584702" y="1389511"/>
              <a:ext cx="0" cy="91358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71">
              <a:extLst>
                <a:ext uri="{FF2B5EF4-FFF2-40B4-BE49-F238E27FC236}">
                  <a16:creationId xmlns:a16="http://schemas.microsoft.com/office/drawing/2014/main" id="{2AEF3BA0-3599-F34D-BE3A-ABED632BE5AE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 bwMode="auto">
            <a:xfrm>
              <a:off x="4872734" y="1088967"/>
              <a:ext cx="292703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74">
              <a:extLst>
                <a:ext uri="{FF2B5EF4-FFF2-40B4-BE49-F238E27FC236}">
                  <a16:creationId xmlns:a16="http://schemas.microsoft.com/office/drawing/2014/main" id="{A9047D7C-07E0-3542-A8CD-7755005DA82E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 bwMode="auto">
            <a:xfrm>
              <a:off x="4872734" y="2603637"/>
              <a:ext cx="70737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76">
              <a:extLst>
                <a:ext uri="{FF2B5EF4-FFF2-40B4-BE49-F238E27FC236}">
                  <a16:creationId xmlns:a16="http://schemas.microsoft.com/office/drawing/2014/main" id="{F865AF22-BFB8-1448-A85E-48A992612ECD}"/>
                </a:ext>
              </a:extLst>
            </p:cNvPr>
            <p:cNvCxnSpPr>
              <a:stCxn id="10" idx="5"/>
              <a:endCxn id="12" idx="1"/>
            </p:cNvCxnSpPr>
            <p:nvPr/>
          </p:nvCxnSpPr>
          <p:spPr bwMode="auto">
            <a:xfrm>
              <a:off x="4788371" y="2816154"/>
              <a:ext cx="3095763" cy="90563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78">
              <a:extLst>
                <a:ext uri="{FF2B5EF4-FFF2-40B4-BE49-F238E27FC236}">
                  <a16:creationId xmlns:a16="http://schemas.microsoft.com/office/drawing/2014/main" id="{F423DAF3-2133-3241-AE88-23005E0BBAFB}"/>
                </a:ext>
              </a:extLst>
            </p:cNvPr>
            <p:cNvCxnSpPr>
              <a:stCxn id="14" idx="3"/>
              <a:endCxn id="13" idx="0"/>
            </p:cNvCxnSpPr>
            <p:nvPr/>
          </p:nvCxnSpPr>
          <p:spPr bwMode="auto">
            <a:xfrm flipH="1">
              <a:off x="7358933" y="1301484"/>
              <a:ext cx="525201" cy="1001609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曲线连接符 19">
              <a:extLst>
                <a:ext uri="{FF2B5EF4-FFF2-40B4-BE49-F238E27FC236}">
                  <a16:creationId xmlns:a16="http://schemas.microsoft.com/office/drawing/2014/main" id="{8CC90613-F8A9-D94E-83F9-E92B5ECC0E32}"/>
                </a:ext>
              </a:extLst>
            </p:cNvPr>
            <p:cNvCxnSpPr>
              <a:stCxn id="13" idx="3"/>
              <a:endCxn id="13" idx="5"/>
            </p:cNvCxnSpPr>
            <p:nvPr/>
          </p:nvCxnSpPr>
          <p:spPr bwMode="auto">
            <a:xfrm rot="16200000" flipH="1">
              <a:off x="7358933" y="2612485"/>
              <a:ext cx="12700" cy="407338"/>
            </a:xfrm>
            <a:prstGeom prst="curvedConnector3">
              <a:avLst>
                <a:gd name="adj1" fmla="val 2493126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21" name="曲线连接符 20">
              <a:extLst>
                <a:ext uri="{FF2B5EF4-FFF2-40B4-BE49-F238E27FC236}">
                  <a16:creationId xmlns:a16="http://schemas.microsoft.com/office/drawing/2014/main" id="{8FB0E063-CD3C-4441-921D-F78669CF6271}"/>
                </a:ext>
              </a:extLst>
            </p:cNvPr>
            <p:cNvCxnSpPr>
              <a:stCxn id="12" idx="3"/>
              <a:endCxn id="12" idx="6"/>
            </p:cNvCxnSpPr>
            <p:nvPr/>
          </p:nvCxnSpPr>
          <p:spPr bwMode="auto">
            <a:xfrm rot="5400000" flipH="1" flipV="1">
              <a:off x="8023725" y="3794711"/>
              <a:ext cx="212517" cy="491701"/>
            </a:xfrm>
            <a:prstGeom prst="curvedConnector4">
              <a:avLst>
                <a:gd name="adj1" fmla="val -148989"/>
                <a:gd name="adj2" fmla="val 14649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22" name="直接箭头连接符 86">
              <a:extLst>
                <a:ext uri="{FF2B5EF4-FFF2-40B4-BE49-F238E27FC236}">
                  <a16:creationId xmlns:a16="http://schemas.microsoft.com/office/drawing/2014/main" id="{1BC5FFCE-C874-2A45-9A02-D44F0FAE632B}"/>
                </a:ext>
              </a:extLst>
            </p:cNvPr>
            <p:cNvCxnSpPr>
              <a:stCxn id="12" idx="0"/>
              <a:endCxn id="14" idx="4"/>
            </p:cNvCxnSpPr>
            <p:nvPr/>
          </p:nvCxnSpPr>
          <p:spPr bwMode="auto">
            <a:xfrm flipV="1">
              <a:off x="8087803" y="1389511"/>
              <a:ext cx="0" cy="224424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89">
              <a:extLst>
                <a:ext uri="{FF2B5EF4-FFF2-40B4-BE49-F238E27FC236}">
                  <a16:creationId xmlns:a16="http://schemas.microsoft.com/office/drawing/2014/main" id="{92A1F1E8-3DA6-9D4B-8613-C2714740B176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 bwMode="auto">
            <a:xfrm>
              <a:off x="6156176" y="2603637"/>
              <a:ext cx="91472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58">
              <a:extLst>
                <a:ext uri="{FF2B5EF4-FFF2-40B4-BE49-F238E27FC236}">
                  <a16:creationId xmlns:a16="http://schemas.microsoft.com/office/drawing/2014/main" id="{35EB32B4-D437-7D42-83CF-67F10E8B501F}"/>
                </a:ext>
              </a:extLst>
            </p:cNvPr>
            <p:cNvCxnSpPr>
              <a:stCxn id="8" idx="6"/>
              <a:endCxn id="9" idx="3"/>
            </p:cNvCxnSpPr>
            <p:nvPr/>
          </p:nvCxnSpPr>
          <p:spPr bwMode="auto">
            <a:xfrm flipV="1">
              <a:off x="2487408" y="1301484"/>
              <a:ext cx="1893625" cy="71942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D0DC6D74-9BA2-CE47-A6F3-8D7232C2E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481" y="1236016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4D1AD979-63A2-6B4E-9C5B-8139F4631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270" y="690528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5EC74186-71E7-9442-801A-864E43024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928" y="216977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A87B30C6-1610-7140-BCF9-24A25AAA9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408464"/>
              <a:ext cx="653342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FF2AAA52-BDE9-A444-A386-C916664D8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025" y="225952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0D5C9821-5EE8-3348-B762-4CD8B9772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9218" y="2564904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Text Box 5">
              <a:extLst>
                <a:ext uri="{FF2B5EF4-FFF2-40B4-BE49-F238E27FC236}">
                  <a16:creationId xmlns:a16="http://schemas.microsoft.com/office/drawing/2014/main" id="{389FDD3D-95C6-EE43-AC77-60142D6A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8132" y="2995547"/>
              <a:ext cx="836276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2" name="直接箭头连接符 64">
              <a:extLst>
                <a:ext uri="{FF2B5EF4-FFF2-40B4-BE49-F238E27FC236}">
                  <a16:creationId xmlns:a16="http://schemas.microsoft.com/office/drawing/2014/main" id="{9DE2308A-5856-AF43-93A8-762B338A3F67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 bwMode="auto">
            <a:xfrm>
              <a:off x="2487408" y="2020907"/>
              <a:ext cx="1809262" cy="58273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721189A2-9BDE-3C41-BCF1-128289AE5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942" y="2163760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034E145A-251E-CD4C-B513-5EBD650D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999" y="159357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06ABB063-A23A-414A-9262-014010FE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6152" y="290418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6" name="直接箭头连接符 8">
              <a:extLst>
                <a:ext uri="{FF2B5EF4-FFF2-40B4-BE49-F238E27FC236}">
                  <a16:creationId xmlns:a16="http://schemas.microsoft.com/office/drawing/2014/main" id="{8D7E9E71-9264-3044-B50A-A090898E4E5D}"/>
                </a:ext>
              </a:extLst>
            </p:cNvPr>
            <p:cNvCxnSpPr>
              <a:endCxn id="8" idx="2"/>
            </p:cNvCxnSpPr>
            <p:nvPr/>
          </p:nvCxnSpPr>
          <p:spPr bwMode="auto">
            <a:xfrm>
              <a:off x="1162996" y="2020907"/>
              <a:ext cx="74834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9021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F31A38-19F5-B143-886D-EC7279AA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3193CD1-1861-3845-AE30-B7D948A3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求同法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1FB255-CDB3-2542-9C84-D80DBEFE9397}"/>
              </a:ext>
            </a:extLst>
          </p:cNvPr>
          <p:cNvGrpSpPr/>
          <p:nvPr/>
        </p:nvGrpSpPr>
        <p:grpSpPr>
          <a:xfrm>
            <a:off x="4461570" y="783916"/>
            <a:ext cx="7679067" cy="4154846"/>
            <a:chOff x="1162996" y="690528"/>
            <a:chExt cx="7679067" cy="4154846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A9374B8-963D-184A-96D5-A5A22A191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833" y="433991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33D39F0-1029-B34F-B547-E305F087C7EB}"/>
                </a:ext>
              </a:extLst>
            </p:cNvPr>
            <p:cNvSpPr/>
            <p:nvPr/>
          </p:nvSpPr>
          <p:spPr bwMode="auto">
            <a:xfrm>
              <a:off x="1911344" y="172036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EB7F1B6-AB72-5548-9ECB-3616A85DAA11}"/>
                </a:ext>
              </a:extLst>
            </p:cNvPr>
            <p:cNvSpPr/>
            <p:nvPr/>
          </p:nvSpPr>
          <p:spPr bwMode="auto">
            <a:xfrm>
              <a:off x="4296670" y="78842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3C6A098-E171-D84B-88E6-688C2D9ED1F4}"/>
                </a:ext>
              </a:extLst>
            </p:cNvPr>
            <p:cNvSpPr/>
            <p:nvPr/>
          </p:nvSpPr>
          <p:spPr bwMode="auto">
            <a:xfrm>
              <a:off x="4296670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69284D7-04EB-7241-BBBF-4570EE36D7D0}"/>
                </a:ext>
              </a:extLst>
            </p:cNvPr>
            <p:cNvSpPr/>
            <p:nvPr/>
          </p:nvSpPr>
          <p:spPr bwMode="auto">
            <a:xfrm>
              <a:off x="5580112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AC0603-4B16-594C-84AE-99D3B3ADAB5B}"/>
                </a:ext>
              </a:extLst>
            </p:cNvPr>
            <p:cNvSpPr/>
            <p:nvPr/>
          </p:nvSpPr>
          <p:spPr bwMode="auto">
            <a:xfrm>
              <a:off x="7799771" y="3633759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8CA8E47-DAD0-B64D-BA2B-8ED5DC71031F}"/>
                </a:ext>
              </a:extLst>
            </p:cNvPr>
            <p:cNvSpPr/>
            <p:nvPr/>
          </p:nvSpPr>
          <p:spPr bwMode="auto">
            <a:xfrm>
              <a:off x="7070901" y="230309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608D2A8-5235-3841-827A-5EB014B18A82}"/>
                </a:ext>
              </a:extLst>
            </p:cNvPr>
            <p:cNvSpPr/>
            <p:nvPr/>
          </p:nvSpPr>
          <p:spPr bwMode="auto">
            <a:xfrm>
              <a:off x="7799771" y="78842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69">
              <a:extLst>
                <a:ext uri="{FF2B5EF4-FFF2-40B4-BE49-F238E27FC236}">
                  <a16:creationId xmlns:a16="http://schemas.microsoft.com/office/drawing/2014/main" id="{E057C30F-C616-144A-98D9-E10E8740DD5C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 bwMode="auto">
            <a:xfrm>
              <a:off x="4584702" y="1389511"/>
              <a:ext cx="0" cy="91358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71">
              <a:extLst>
                <a:ext uri="{FF2B5EF4-FFF2-40B4-BE49-F238E27FC236}">
                  <a16:creationId xmlns:a16="http://schemas.microsoft.com/office/drawing/2014/main" id="{2AEF3BA0-3599-F34D-BE3A-ABED632BE5AE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 bwMode="auto">
            <a:xfrm>
              <a:off x="4872734" y="1088967"/>
              <a:ext cx="292703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74">
              <a:extLst>
                <a:ext uri="{FF2B5EF4-FFF2-40B4-BE49-F238E27FC236}">
                  <a16:creationId xmlns:a16="http://schemas.microsoft.com/office/drawing/2014/main" id="{A9047D7C-07E0-3542-A8CD-7755005DA82E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 bwMode="auto">
            <a:xfrm>
              <a:off x="4872734" y="2603637"/>
              <a:ext cx="70737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76">
              <a:extLst>
                <a:ext uri="{FF2B5EF4-FFF2-40B4-BE49-F238E27FC236}">
                  <a16:creationId xmlns:a16="http://schemas.microsoft.com/office/drawing/2014/main" id="{F865AF22-BFB8-1448-A85E-48A992612ECD}"/>
                </a:ext>
              </a:extLst>
            </p:cNvPr>
            <p:cNvCxnSpPr>
              <a:stCxn id="10" idx="5"/>
              <a:endCxn id="12" idx="1"/>
            </p:cNvCxnSpPr>
            <p:nvPr/>
          </p:nvCxnSpPr>
          <p:spPr bwMode="auto">
            <a:xfrm>
              <a:off x="4788371" y="2816154"/>
              <a:ext cx="3095763" cy="90563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78">
              <a:extLst>
                <a:ext uri="{FF2B5EF4-FFF2-40B4-BE49-F238E27FC236}">
                  <a16:creationId xmlns:a16="http://schemas.microsoft.com/office/drawing/2014/main" id="{F423DAF3-2133-3241-AE88-23005E0BBAFB}"/>
                </a:ext>
              </a:extLst>
            </p:cNvPr>
            <p:cNvCxnSpPr>
              <a:stCxn id="14" idx="3"/>
              <a:endCxn id="13" idx="0"/>
            </p:cNvCxnSpPr>
            <p:nvPr/>
          </p:nvCxnSpPr>
          <p:spPr bwMode="auto">
            <a:xfrm flipH="1">
              <a:off x="7358933" y="1301484"/>
              <a:ext cx="525201" cy="1001609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曲线连接符 19">
              <a:extLst>
                <a:ext uri="{FF2B5EF4-FFF2-40B4-BE49-F238E27FC236}">
                  <a16:creationId xmlns:a16="http://schemas.microsoft.com/office/drawing/2014/main" id="{8CC90613-F8A9-D94E-83F9-E92B5ECC0E32}"/>
                </a:ext>
              </a:extLst>
            </p:cNvPr>
            <p:cNvCxnSpPr>
              <a:stCxn id="13" idx="3"/>
              <a:endCxn id="13" idx="5"/>
            </p:cNvCxnSpPr>
            <p:nvPr/>
          </p:nvCxnSpPr>
          <p:spPr bwMode="auto">
            <a:xfrm rot="16200000" flipH="1">
              <a:off x="7358933" y="2612485"/>
              <a:ext cx="12700" cy="407338"/>
            </a:xfrm>
            <a:prstGeom prst="curvedConnector3">
              <a:avLst>
                <a:gd name="adj1" fmla="val 2493126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21" name="曲线连接符 20">
              <a:extLst>
                <a:ext uri="{FF2B5EF4-FFF2-40B4-BE49-F238E27FC236}">
                  <a16:creationId xmlns:a16="http://schemas.microsoft.com/office/drawing/2014/main" id="{8FB0E063-CD3C-4441-921D-F78669CF6271}"/>
                </a:ext>
              </a:extLst>
            </p:cNvPr>
            <p:cNvCxnSpPr>
              <a:stCxn id="12" idx="3"/>
              <a:endCxn id="12" idx="6"/>
            </p:cNvCxnSpPr>
            <p:nvPr/>
          </p:nvCxnSpPr>
          <p:spPr bwMode="auto">
            <a:xfrm rot="5400000" flipH="1" flipV="1">
              <a:off x="8023725" y="3794711"/>
              <a:ext cx="212517" cy="491701"/>
            </a:xfrm>
            <a:prstGeom prst="curvedConnector4">
              <a:avLst>
                <a:gd name="adj1" fmla="val -148989"/>
                <a:gd name="adj2" fmla="val 14649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22" name="直接箭头连接符 86">
              <a:extLst>
                <a:ext uri="{FF2B5EF4-FFF2-40B4-BE49-F238E27FC236}">
                  <a16:creationId xmlns:a16="http://schemas.microsoft.com/office/drawing/2014/main" id="{1BC5FFCE-C874-2A45-9A02-D44F0FAE632B}"/>
                </a:ext>
              </a:extLst>
            </p:cNvPr>
            <p:cNvCxnSpPr>
              <a:stCxn id="12" idx="0"/>
              <a:endCxn id="14" idx="4"/>
            </p:cNvCxnSpPr>
            <p:nvPr/>
          </p:nvCxnSpPr>
          <p:spPr bwMode="auto">
            <a:xfrm flipV="1">
              <a:off x="8087803" y="1389511"/>
              <a:ext cx="0" cy="224424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89">
              <a:extLst>
                <a:ext uri="{FF2B5EF4-FFF2-40B4-BE49-F238E27FC236}">
                  <a16:creationId xmlns:a16="http://schemas.microsoft.com/office/drawing/2014/main" id="{92A1F1E8-3DA6-9D4B-8613-C2714740B176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 bwMode="auto">
            <a:xfrm>
              <a:off x="6156176" y="2603637"/>
              <a:ext cx="91472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58">
              <a:extLst>
                <a:ext uri="{FF2B5EF4-FFF2-40B4-BE49-F238E27FC236}">
                  <a16:creationId xmlns:a16="http://schemas.microsoft.com/office/drawing/2014/main" id="{35EB32B4-D437-7D42-83CF-67F10E8B501F}"/>
                </a:ext>
              </a:extLst>
            </p:cNvPr>
            <p:cNvCxnSpPr>
              <a:stCxn id="8" idx="6"/>
              <a:endCxn id="9" idx="3"/>
            </p:cNvCxnSpPr>
            <p:nvPr/>
          </p:nvCxnSpPr>
          <p:spPr bwMode="auto">
            <a:xfrm flipV="1">
              <a:off x="2487408" y="1301484"/>
              <a:ext cx="1893625" cy="71942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D0DC6D74-9BA2-CE47-A6F3-8D7232C2E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481" y="1236016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4D1AD979-63A2-6B4E-9C5B-8139F4631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270" y="690528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5EC74186-71E7-9442-801A-864E43024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928" y="216977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A87B30C6-1610-7140-BCF9-24A25AAA9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408464"/>
              <a:ext cx="653342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FF2AAA52-BDE9-A444-A386-C916664D8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025" y="225952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0D5C9821-5EE8-3348-B762-4CD8B9772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9218" y="2564904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Text Box 5">
              <a:extLst>
                <a:ext uri="{FF2B5EF4-FFF2-40B4-BE49-F238E27FC236}">
                  <a16:creationId xmlns:a16="http://schemas.microsoft.com/office/drawing/2014/main" id="{389FDD3D-95C6-EE43-AC77-60142D6A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8132" y="2995547"/>
              <a:ext cx="836276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2" name="直接箭头连接符 64">
              <a:extLst>
                <a:ext uri="{FF2B5EF4-FFF2-40B4-BE49-F238E27FC236}">
                  <a16:creationId xmlns:a16="http://schemas.microsoft.com/office/drawing/2014/main" id="{9DE2308A-5856-AF43-93A8-762B338A3F67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 bwMode="auto">
            <a:xfrm>
              <a:off x="2487408" y="2020907"/>
              <a:ext cx="1809262" cy="58273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721189A2-9BDE-3C41-BCF1-128289AE5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942" y="2163760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034E145A-251E-CD4C-B513-5EBD650D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999" y="159357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06ABB063-A23A-414A-9262-014010FE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6152" y="290418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6" name="直接箭头连接符 8">
              <a:extLst>
                <a:ext uri="{FF2B5EF4-FFF2-40B4-BE49-F238E27FC236}">
                  <a16:creationId xmlns:a16="http://schemas.microsoft.com/office/drawing/2014/main" id="{8D7E9E71-9264-3044-B50A-A090898E4E5D}"/>
                </a:ext>
              </a:extLst>
            </p:cNvPr>
            <p:cNvCxnSpPr>
              <a:endCxn id="8" idx="2"/>
            </p:cNvCxnSpPr>
            <p:nvPr/>
          </p:nvCxnSpPr>
          <p:spPr bwMode="auto">
            <a:xfrm>
              <a:off x="1162996" y="2020907"/>
              <a:ext cx="74834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3109315A-6722-484F-9ACC-ACF2E8FB1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3391"/>
              </p:ext>
            </p:extLst>
          </p:nvPr>
        </p:nvGraphicFramePr>
        <p:xfrm>
          <a:off x="1710774" y="3378239"/>
          <a:ext cx="4241211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5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F31A38-19F5-B143-886D-EC7279AA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3193CD1-1861-3845-AE30-B7D948A3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求同法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1FB255-CDB3-2542-9C84-D80DBEFE9397}"/>
              </a:ext>
            </a:extLst>
          </p:cNvPr>
          <p:cNvGrpSpPr/>
          <p:nvPr/>
        </p:nvGrpSpPr>
        <p:grpSpPr>
          <a:xfrm>
            <a:off x="4461570" y="783916"/>
            <a:ext cx="7679067" cy="4154846"/>
            <a:chOff x="1162996" y="690528"/>
            <a:chExt cx="7679067" cy="4154846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A9374B8-963D-184A-96D5-A5A22A191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833" y="433991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33D39F0-1029-B34F-B547-E305F087C7EB}"/>
                </a:ext>
              </a:extLst>
            </p:cNvPr>
            <p:cNvSpPr/>
            <p:nvPr/>
          </p:nvSpPr>
          <p:spPr bwMode="auto">
            <a:xfrm>
              <a:off x="1911344" y="172036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EB7F1B6-AB72-5548-9ECB-3616A85DAA11}"/>
                </a:ext>
              </a:extLst>
            </p:cNvPr>
            <p:cNvSpPr/>
            <p:nvPr/>
          </p:nvSpPr>
          <p:spPr bwMode="auto">
            <a:xfrm>
              <a:off x="4296670" y="78842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3C6A098-E171-D84B-88E6-688C2D9ED1F4}"/>
                </a:ext>
              </a:extLst>
            </p:cNvPr>
            <p:cNvSpPr/>
            <p:nvPr/>
          </p:nvSpPr>
          <p:spPr bwMode="auto">
            <a:xfrm>
              <a:off x="4296670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69284D7-04EB-7241-BBBF-4570EE36D7D0}"/>
                </a:ext>
              </a:extLst>
            </p:cNvPr>
            <p:cNvSpPr/>
            <p:nvPr/>
          </p:nvSpPr>
          <p:spPr bwMode="auto">
            <a:xfrm>
              <a:off x="5580112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AC0603-4B16-594C-84AE-99D3B3ADAB5B}"/>
                </a:ext>
              </a:extLst>
            </p:cNvPr>
            <p:cNvSpPr/>
            <p:nvPr/>
          </p:nvSpPr>
          <p:spPr bwMode="auto">
            <a:xfrm>
              <a:off x="7799771" y="3633759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8CA8E47-DAD0-B64D-BA2B-8ED5DC71031F}"/>
                </a:ext>
              </a:extLst>
            </p:cNvPr>
            <p:cNvSpPr/>
            <p:nvPr/>
          </p:nvSpPr>
          <p:spPr bwMode="auto">
            <a:xfrm>
              <a:off x="7070901" y="230309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608D2A8-5235-3841-827A-5EB014B18A82}"/>
                </a:ext>
              </a:extLst>
            </p:cNvPr>
            <p:cNvSpPr/>
            <p:nvPr/>
          </p:nvSpPr>
          <p:spPr bwMode="auto">
            <a:xfrm>
              <a:off x="7799771" y="78842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69">
              <a:extLst>
                <a:ext uri="{FF2B5EF4-FFF2-40B4-BE49-F238E27FC236}">
                  <a16:creationId xmlns:a16="http://schemas.microsoft.com/office/drawing/2014/main" id="{E057C30F-C616-144A-98D9-E10E8740DD5C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 bwMode="auto">
            <a:xfrm>
              <a:off x="4584702" y="1389511"/>
              <a:ext cx="0" cy="91358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71">
              <a:extLst>
                <a:ext uri="{FF2B5EF4-FFF2-40B4-BE49-F238E27FC236}">
                  <a16:creationId xmlns:a16="http://schemas.microsoft.com/office/drawing/2014/main" id="{2AEF3BA0-3599-F34D-BE3A-ABED632BE5AE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 bwMode="auto">
            <a:xfrm>
              <a:off x="4872734" y="1088967"/>
              <a:ext cx="292703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74">
              <a:extLst>
                <a:ext uri="{FF2B5EF4-FFF2-40B4-BE49-F238E27FC236}">
                  <a16:creationId xmlns:a16="http://schemas.microsoft.com/office/drawing/2014/main" id="{A9047D7C-07E0-3542-A8CD-7755005DA82E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 bwMode="auto">
            <a:xfrm>
              <a:off x="4872734" y="2603637"/>
              <a:ext cx="70737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76">
              <a:extLst>
                <a:ext uri="{FF2B5EF4-FFF2-40B4-BE49-F238E27FC236}">
                  <a16:creationId xmlns:a16="http://schemas.microsoft.com/office/drawing/2014/main" id="{F865AF22-BFB8-1448-A85E-48A992612ECD}"/>
                </a:ext>
              </a:extLst>
            </p:cNvPr>
            <p:cNvCxnSpPr>
              <a:stCxn id="10" idx="5"/>
              <a:endCxn id="12" idx="1"/>
            </p:cNvCxnSpPr>
            <p:nvPr/>
          </p:nvCxnSpPr>
          <p:spPr bwMode="auto">
            <a:xfrm>
              <a:off x="4788371" y="2816154"/>
              <a:ext cx="3095763" cy="90563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78">
              <a:extLst>
                <a:ext uri="{FF2B5EF4-FFF2-40B4-BE49-F238E27FC236}">
                  <a16:creationId xmlns:a16="http://schemas.microsoft.com/office/drawing/2014/main" id="{F423DAF3-2133-3241-AE88-23005E0BBAFB}"/>
                </a:ext>
              </a:extLst>
            </p:cNvPr>
            <p:cNvCxnSpPr>
              <a:stCxn id="14" idx="3"/>
              <a:endCxn id="13" idx="0"/>
            </p:cNvCxnSpPr>
            <p:nvPr/>
          </p:nvCxnSpPr>
          <p:spPr bwMode="auto">
            <a:xfrm flipH="1">
              <a:off x="7358933" y="1301484"/>
              <a:ext cx="525201" cy="1001609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曲线连接符 19">
              <a:extLst>
                <a:ext uri="{FF2B5EF4-FFF2-40B4-BE49-F238E27FC236}">
                  <a16:creationId xmlns:a16="http://schemas.microsoft.com/office/drawing/2014/main" id="{8CC90613-F8A9-D94E-83F9-E92B5ECC0E32}"/>
                </a:ext>
              </a:extLst>
            </p:cNvPr>
            <p:cNvCxnSpPr>
              <a:stCxn id="13" idx="3"/>
              <a:endCxn id="13" idx="5"/>
            </p:cNvCxnSpPr>
            <p:nvPr/>
          </p:nvCxnSpPr>
          <p:spPr bwMode="auto">
            <a:xfrm rot="16200000" flipH="1">
              <a:off x="7358933" y="2612485"/>
              <a:ext cx="12700" cy="407338"/>
            </a:xfrm>
            <a:prstGeom prst="curvedConnector3">
              <a:avLst>
                <a:gd name="adj1" fmla="val 2493126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21" name="曲线连接符 20">
              <a:extLst>
                <a:ext uri="{FF2B5EF4-FFF2-40B4-BE49-F238E27FC236}">
                  <a16:creationId xmlns:a16="http://schemas.microsoft.com/office/drawing/2014/main" id="{8FB0E063-CD3C-4441-921D-F78669CF6271}"/>
                </a:ext>
              </a:extLst>
            </p:cNvPr>
            <p:cNvCxnSpPr>
              <a:stCxn id="12" idx="3"/>
              <a:endCxn id="12" idx="6"/>
            </p:cNvCxnSpPr>
            <p:nvPr/>
          </p:nvCxnSpPr>
          <p:spPr bwMode="auto">
            <a:xfrm rot="5400000" flipH="1" flipV="1">
              <a:off x="8023725" y="3794711"/>
              <a:ext cx="212517" cy="491701"/>
            </a:xfrm>
            <a:prstGeom prst="curvedConnector4">
              <a:avLst>
                <a:gd name="adj1" fmla="val -148989"/>
                <a:gd name="adj2" fmla="val 14649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22" name="直接箭头连接符 86">
              <a:extLst>
                <a:ext uri="{FF2B5EF4-FFF2-40B4-BE49-F238E27FC236}">
                  <a16:creationId xmlns:a16="http://schemas.microsoft.com/office/drawing/2014/main" id="{1BC5FFCE-C874-2A45-9A02-D44F0FAE632B}"/>
                </a:ext>
              </a:extLst>
            </p:cNvPr>
            <p:cNvCxnSpPr>
              <a:stCxn id="12" idx="0"/>
              <a:endCxn id="14" idx="4"/>
            </p:cNvCxnSpPr>
            <p:nvPr/>
          </p:nvCxnSpPr>
          <p:spPr bwMode="auto">
            <a:xfrm flipV="1">
              <a:off x="8087803" y="1389511"/>
              <a:ext cx="0" cy="224424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89">
              <a:extLst>
                <a:ext uri="{FF2B5EF4-FFF2-40B4-BE49-F238E27FC236}">
                  <a16:creationId xmlns:a16="http://schemas.microsoft.com/office/drawing/2014/main" id="{92A1F1E8-3DA6-9D4B-8613-C2714740B176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 bwMode="auto">
            <a:xfrm>
              <a:off x="6156176" y="2603637"/>
              <a:ext cx="91472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58">
              <a:extLst>
                <a:ext uri="{FF2B5EF4-FFF2-40B4-BE49-F238E27FC236}">
                  <a16:creationId xmlns:a16="http://schemas.microsoft.com/office/drawing/2014/main" id="{35EB32B4-D437-7D42-83CF-67F10E8B501F}"/>
                </a:ext>
              </a:extLst>
            </p:cNvPr>
            <p:cNvCxnSpPr>
              <a:stCxn id="8" idx="6"/>
              <a:endCxn id="9" idx="3"/>
            </p:cNvCxnSpPr>
            <p:nvPr/>
          </p:nvCxnSpPr>
          <p:spPr bwMode="auto">
            <a:xfrm flipV="1">
              <a:off x="2487408" y="1301484"/>
              <a:ext cx="1893625" cy="71942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D0DC6D74-9BA2-CE47-A6F3-8D7232C2E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481" y="1236016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4D1AD979-63A2-6B4E-9C5B-8139F4631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270" y="690528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5EC74186-71E7-9442-801A-864E43024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928" y="216977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A87B30C6-1610-7140-BCF9-24A25AAA9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408464"/>
              <a:ext cx="653342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FF2AAA52-BDE9-A444-A386-C916664D8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025" y="225952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0D5C9821-5EE8-3348-B762-4CD8B9772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9218" y="2564904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Text Box 5">
              <a:extLst>
                <a:ext uri="{FF2B5EF4-FFF2-40B4-BE49-F238E27FC236}">
                  <a16:creationId xmlns:a16="http://schemas.microsoft.com/office/drawing/2014/main" id="{389FDD3D-95C6-EE43-AC77-60142D6A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8132" y="2995547"/>
              <a:ext cx="836276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2" name="直接箭头连接符 64">
              <a:extLst>
                <a:ext uri="{FF2B5EF4-FFF2-40B4-BE49-F238E27FC236}">
                  <a16:creationId xmlns:a16="http://schemas.microsoft.com/office/drawing/2014/main" id="{9DE2308A-5856-AF43-93A8-762B338A3F67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 bwMode="auto">
            <a:xfrm>
              <a:off x="2487408" y="2020907"/>
              <a:ext cx="1809262" cy="58273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721189A2-9BDE-3C41-BCF1-128289AE5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942" y="2163760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034E145A-251E-CD4C-B513-5EBD650D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999" y="159357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06ABB063-A23A-414A-9262-014010FE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6152" y="290418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6" name="直接箭头连接符 8">
              <a:extLst>
                <a:ext uri="{FF2B5EF4-FFF2-40B4-BE49-F238E27FC236}">
                  <a16:creationId xmlns:a16="http://schemas.microsoft.com/office/drawing/2014/main" id="{8D7E9E71-9264-3044-B50A-A090898E4E5D}"/>
                </a:ext>
              </a:extLst>
            </p:cNvPr>
            <p:cNvCxnSpPr>
              <a:endCxn id="8" idx="2"/>
            </p:cNvCxnSpPr>
            <p:nvPr/>
          </p:nvCxnSpPr>
          <p:spPr bwMode="auto">
            <a:xfrm>
              <a:off x="1162996" y="2020907"/>
              <a:ext cx="74834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2475DF5C-6F36-154E-A0BE-1AF72C0FC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97389"/>
              </p:ext>
            </p:extLst>
          </p:nvPr>
        </p:nvGraphicFramePr>
        <p:xfrm>
          <a:off x="1710774" y="3378239"/>
          <a:ext cx="4601251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DG(FG)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95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F31A38-19F5-B143-886D-EC7279AA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3193CD1-1861-3845-AE30-B7D948A3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求同法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1FB255-CDB3-2542-9C84-D80DBEFE9397}"/>
              </a:ext>
            </a:extLst>
          </p:cNvPr>
          <p:cNvGrpSpPr/>
          <p:nvPr/>
        </p:nvGrpSpPr>
        <p:grpSpPr>
          <a:xfrm>
            <a:off x="4461570" y="783916"/>
            <a:ext cx="7679067" cy="4154846"/>
            <a:chOff x="1162996" y="690528"/>
            <a:chExt cx="7679067" cy="4154846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A9374B8-963D-184A-96D5-A5A22A191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833" y="433991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33D39F0-1029-B34F-B547-E305F087C7EB}"/>
                </a:ext>
              </a:extLst>
            </p:cNvPr>
            <p:cNvSpPr/>
            <p:nvPr/>
          </p:nvSpPr>
          <p:spPr bwMode="auto">
            <a:xfrm>
              <a:off x="1911344" y="172036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EB7F1B6-AB72-5548-9ECB-3616A85DAA11}"/>
                </a:ext>
              </a:extLst>
            </p:cNvPr>
            <p:cNvSpPr/>
            <p:nvPr/>
          </p:nvSpPr>
          <p:spPr bwMode="auto">
            <a:xfrm>
              <a:off x="4296670" y="78842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3C6A098-E171-D84B-88E6-688C2D9ED1F4}"/>
                </a:ext>
              </a:extLst>
            </p:cNvPr>
            <p:cNvSpPr/>
            <p:nvPr/>
          </p:nvSpPr>
          <p:spPr bwMode="auto">
            <a:xfrm>
              <a:off x="4296670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69284D7-04EB-7241-BBBF-4570EE36D7D0}"/>
                </a:ext>
              </a:extLst>
            </p:cNvPr>
            <p:cNvSpPr/>
            <p:nvPr/>
          </p:nvSpPr>
          <p:spPr bwMode="auto">
            <a:xfrm>
              <a:off x="5580112" y="2303093"/>
              <a:ext cx="576064" cy="6010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AC0603-4B16-594C-84AE-99D3B3ADAB5B}"/>
                </a:ext>
              </a:extLst>
            </p:cNvPr>
            <p:cNvSpPr/>
            <p:nvPr/>
          </p:nvSpPr>
          <p:spPr bwMode="auto">
            <a:xfrm>
              <a:off x="7799771" y="3633759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8CA8E47-DAD0-B64D-BA2B-8ED5DC71031F}"/>
                </a:ext>
              </a:extLst>
            </p:cNvPr>
            <p:cNvSpPr/>
            <p:nvPr/>
          </p:nvSpPr>
          <p:spPr bwMode="auto">
            <a:xfrm>
              <a:off x="7070901" y="230309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608D2A8-5235-3841-827A-5EB014B18A82}"/>
                </a:ext>
              </a:extLst>
            </p:cNvPr>
            <p:cNvSpPr/>
            <p:nvPr/>
          </p:nvSpPr>
          <p:spPr bwMode="auto">
            <a:xfrm>
              <a:off x="7799771" y="788423"/>
              <a:ext cx="576064" cy="601088"/>
            </a:xfrm>
            <a:prstGeom prst="ellipse">
              <a:avLst/>
            </a:prstGeom>
            <a:noFill/>
            <a:ln w="920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69">
              <a:extLst>
                <a:ext uri="{FF2B5EF4-FFF2-40B4-BE49-F238E27FC236}">
                  <a16:creationId xmlns:a16="http://schemas.microsoft.com/office/drawing/2014/main" id="{E057C30F-C616-144A-98D9-E10E8740DD5C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 bwMode="auto">
            <a:xfrm>
              <a:off x="4584702" y="1389511"/>
              <a:ext cx="0" cy="91358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71">
              <a:extLst>
                <a:ext uri="{FF2B5EF4-FFF2-40B4-BE49-F238E27FC236}">
                  <a16:creationId xmlns:a16="http://schemas.microsoft.com/office/drawing/2014/main" id="{2AEF3BA0-3599-F34D-BE3A-ABED632BE5AE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 bwMode="auto">
            <a:xfrm>
              <a:off x="4872734" y="1088967"/>
              <a:ext cx="292703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74">
              <a:extLst>
                <a:ext uri="{FF2B5EF4-FFF2-40B4-BE49-F238E27FC236}">
                  <a16:creationId xmlns:a16="http://schemas.microsoft.com/office/drawing/2014/main" id="{A9047D7C-07E0-3542-A8CD-7755005DA82E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 bwMode="auto">
            <a:xfrm>
              <a:off x="4872734" y="2603637"/>
              <a:ext cx="70737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76">
              <a:extLst>
                <a:ext uri="{FF2B5EF4-FFF2-40B4-BE49-F238E27FC236}">
                  <a16:creationId xmlns:a16="http://schemas.microsoft.com/office/drawing/2014/main" id="{F865AF22-BFB8-1448-A85E-48A992612ECD}"/>
                </a:ext>
              </a:extLst>
            </p:cNvPr>
            <p:cNvCxnSpPr>
              <a:stCxn id="10" idx="5"/>
              <a:endCxn id="12" idx="1"/>
            </p:cNvCxnSpPr>
            <p:nvPr/>
          </p:nvCxnSpPr>
          <p:spPr bwMode="auto">
            <a:xfrm>
              <a:off x="4788371" y="2816154"/>
              <a:ext cx="3095763" cy="90563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78">
              <a:extLst>
                <a:ext uri="{FF2B5EF4-FFF2-40B4-BE49-F238E27FC236}">
                  <a16:creationId xmlns:a16="http://schemas.microsoft.com/office/drawing/2014/main" id="{F423DAF3-2133-3241-AE88-23005E0BBAFB}"/>
                </a:ext>
              </a:extLst>
            </p:cNvPr>
            <p:cNvCxnSpPr>
              <a:stCxn id="14" idx="3"/>
              <a:endCxn id="13" idx="0"/>
            </p:cNvCxnSpPr>
            <p:nvPr/>
          </p:nvCxnSpPr>
          <p:spPr bwMode="auto">
            <a:xfrm flipH="1">
              <a:off x="7358933" y="1301484"/>
              <a:ext cx="525201" cy="1001609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曲线连接符 19">
              <a:extLst>
                <a:ext uri="{FF2B5EF4-FFF2-40B4-BE49-F238E27FC236}">
                  <a16:creationId xmlns:a16="http://schemas.microsoft.com/office/drawing/2014/main" id="{8CC90613-F8A9-D94E-83F9-E92B5ECC0E32}"/>
                </a:ext>
              </a:extLst>
            </p:cNvPr>
            <p:cNvCxnSpPr>
              <a:stCxn id="13" idx="3"/>
              <a:endCxn id="13" idx="5"/>
            </p:cNvCxnSpPr>
            <p:nvPr/>
          </p:nvCxnSpPr>
          <p:spPr bwMode="auto">
            <a:xfrm rot="16200000" flipH="1">
              <a:off x="7358933" y="2612485"/>
              <a:ext cx="12700" cy="407338"/>
            </a:xfrm>
            <a:prstGeom prst="curvedConnector3">
              <a:avLst>
                <a:gd name="adj1" fmla="val 2493126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21" name="曲线连接符 20">
              <a:extLst>
                <a:ext uri="{FF2B5EF4-FFF2-40B4-BE49-F238E27FC236}">
                  <a16:creationId xmlns:a16="http://schemas.microsoft.com/office/drawing/2014/main" id="{8FB0E063-CD3C-4441-921D-F78669CF6271}"/>
                </a:ext>
              </a:extLst>
            </p:cNvPr>
            <p:cNvCxnSpPr>
              <a:stCxn id="12" idx="3"/>
              <a:endCxn id="12" idx="6"/>
            </p:cNvCxnSpPr>
            <p:nvPr/>
          </p:nvCxnSpPr>
          <p:spPr bwMode="auto">
            <a:xfrm rot="5400000" flipH="1" flipV="1">
              <a:off x="8023725" y="3794711"/>
              <a:ext cx="212517" cy="491701"/>
            </a:xfrm>
            <a:prstGeom prst="curvedConnector4">
              <a:avLst>
                <a:gd name="adj1" fmla="val -148989"/>
                <a:gd name="adj2" fmla="val 14649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cxnSp>
          <p:nvCxnSpPr>
            <p:cNvPr id="22" name="直接箭头连接符 86">
              <a:extLst>
                <a:ext uri="{FF2B5EF4-FFF2-40B4-BE49-F238E27FC236}">
                  <a16:creationId xmlns:a16="http://schemas.microsoft.com/office/drawing/2014/main" id="{1BC5FFCE-C874-2A45-9A02-D44F0FAE632B}"/>
                </a:ext>
              </a:extLst>
            </p:cNvPr>
            <p:cNvCxnSpPr>
              <a:stCxn id="12" idx="0"/>
              <a:endCxn id="14" idx="4"/>
            </p:cNvCxnSpPr>
            <p:nvPr/>
          </p:nvCxnSpPr>
          <p:spPr bwMode="auto">
            <a:xfrm flipV="1">
              <a:off x="8087803" y="1389511"/>
              <a:ext cx="0" cy="224424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89">
              <a:extLst>
                <a:ext uri="{FF2B5EF4-FFF2-40B4-BE49-F238E27FC236}">
                  <a16:creationId xmlns:a16="http://schemas.microsoft.com/office/drawing/2014/main" id="{92A1F1E8-3DA6-9D4B-8613-C2714740B176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 bwMode="auto">
            <a:xfrm>
              <a:off x="6156176" y="2603637"/>
              <a:ext cx="91472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58">
              <a:extLst>
                <a:ext uri="{FF2B5EF4-FFF2-40B4-BE49-F238E27FC236}">
                  <a16:creationId xmlns:a16="http://schemas.microsoft.com/office/drawing/2014/main" id="{35EB32B4-D437-7D42-83CF-67F10E8B501F}"/>
                </a:ext>
              </a:extLst>
            </p:cNvPr>
            <p:cNvCxnSpPr>
              <a:stCxn id="8" idx="6"/>
              <a:endCxn id="9" idx="3"/>
            </p:cNvCxnSpPr>
            <p:nvPr/>
          </p:nvCxnSpPr>
          <p:spPr bwMode="auto">
            <a:xfrm flipV="1">
              <a:off x="2487408" y="1301484"/>
              <a:ext cx="1893625" cy="71942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D0DC6D74-9BA2-CE47-A6F3-8D7232C2E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481" y="1236016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4D1AD979-63A2-6B4E-9C5B-8139F4631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270" y="690528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5EC74186-71E7-9442-801A-864E43024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928" y="2169773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A87B30C6-1610-7140-BCF9-24A25AAA9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408464"/>
              <a:ext cx="653342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FF2AAA52-BDE9-A444-A386-C916664D8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025" y="225952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0D5C9821-5EE8-3348-B762-4CD8B9772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9218" y="2564904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Text Box 5">
              <a:extLst>
                <a:ext uri="{FF2B5EF4-FFF2-40B4-BE49-F238E27FC236}">
                  <a16:creationId xmlns:a16="http://schemas.microsoft.com/office/drawing/2014/main" id="{389FDD3D-95C6-EE43-AC77-60142D6A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8132" y="2995547"/>
              <a:ext cx="836276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0,1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2" name="直接箭头连接符 64">
              <a:extLst>
                <a:ext uri="{FF2B5EF4-FFF2-40B4-BE49-F238E27FC236}">
                  <a16:creationId xmlns:a16="http://schemas.microsoft.com/office/drawing/2014/main" id="{9DE2308A-5856-AF43-93A8-762B338A3F67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 bwMode="auto">
            <a:xfrm>
              <a:off x="2487408" y="2020907"/>
              <a:ext cx="1809262" cy="58273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721189A2-9BDE-3C41-BCF1-128289AE5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942" y="2163760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034E145A-251E-CD4C-B513-5EBD650D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999" y="159357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06ABB063-A23A-414A-9262-014010FE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6152" y="2904181"/>
              <a:ext cx="475230" cy="50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6" name="直接箭头连接符 8">
              <a:extLst>
                <a:ext uri="{FF2B5EF4-FFF2-40B4-BE49-F238E27FC236}">
                  <a16:creationId xmlns:a16="http://schemas.microsoft.com/office/drawing/2014/main" id="{8D7E9E71-9264-3044-B50A-A090898E4E5D}"/>
                </a:ext>
              </a:extLst>
            </p:cNvPr>
            <p:cNvCxnSpPr>
              <a:endCxn id="8" idx="2"/>
            </p:cNvCxnSpPr>
            <p:nvPr/>
          </p:nvCxnSpPr>
          <p:spPr bwMode="auto">
            <a:xfrm>
              <a:off x="1162996" y="2020907"/>
              <a:ext cx="748348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BCE751C9-DA11-E948-A596-DC107F74C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37596"/>
              </p:ext>
            </p:extLst>
          </p:nvPr>
        </p:nvGraphicFramePr>
        <p:xfrm>
          <a:off x="1710774" y="3378239"/>
          <a:ext cx="4601251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线形标注 1 38">
            <a:extLst>
              <a:ext uri="{FF2B5EF4-FFF2-40B4-BE49-F238E27FC236}">
                <a16:creationId xmlns:a16="http://schemas.microsoft.com/office/drawing/2014/main" id="{FE36A953-6D45-3A4C-A546-89AEF9474E97}"/>
              </a:ext>
            </a:extLst>
          </p:cNvPr>
          <p:cNvSpPr/>
          <p:nvPr/>
        </p:nvSpPr>
        <p:spPr bwMode="auto">
          <a:xfrm>
            <a:off x="6706093" y="4077072"/>
            <a:ext cx="2226040" cy="2308324"/>
          </a:xfrm>
          <a:prstGeom prst="borderCallout1">
            <a:avLst>
              <a:gd name="adj1" fmla="val 48189"/>
              <a:gd name="adj2" fmla="val -390"/>
              <a:gd name="adj3" fmla="val 50310"/>
              <a:gd name="adj4" fmla="val -28801"/>
            </a:avLst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所有序对都遍历完了，相当于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(D,F)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(F,G)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这两个空格还空着，直接设为等价</a:t>
            </a:r>
          </a:p>
        </p:txBody>
      </p:sp>
    </p:spTree>
    <p:extLst>
      <p:ext uri="{BB962C8B-B14F-4D97-AF65-F5344CB8AC3E}">
        <p14:creationId xmlns:p14="http://schemas.microsoft.com/office/powerpoint/2010/main" val="36181924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6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四章 语法分析-2new" id="{F6158043-879A-DD42-99E2-7F87FE6F3F12}" vid="{9AB8174C-8822-164C-AF19-3FC422B6E9E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主题6</Template>
  <TotalTime>0</TotalTime>
  <Words>1921</Words>
  <Application>Microsoft Office PowerPoint</Application>
  <PresentationFormat>宽屏</PresentationFormat>
  <Paragraphs>747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ＭＳ Ｐゴシック</vt:lpstr>
      <vt:lpstr>华文新魏</vt:lpstr>
      <vt:lpstr>宋体</vt:lpstr>
      <vt:lpstr>Arial</vt:lpstr>
      <vt:lpstr>Calibri</vt:lpstr>
      <vt:lpstr>Comic Sans MS</vt:lpstr>
      <vt:lpstr>Consolas</vt:lpstr>
      <vt:lpstr>Lucida Sans</vt:lpstr>
      <vt:lpstr>Tahoma</vt:lpstr>
      <vt:lpstr>Times</vt:lpstr>
      <vt:lpstr>Times New Roman</vt:lpstr>
      <vt:lpstr>主题6</vt:lpstr>
      <vt:lpstr>编译原理 Principle of Compiler 2019-2020第2学期</vt:lpstr>
      <vt:lpstr>PowerPoint 演示文稿</vt:lpstr>
      <vt:lpstr>PowerPoint 演示文稿</vt:lpstr>
      <vt:lpstr>子集法</vt:lpstr>
      <vt:lpstr>得到DFA</vt:lpstr>
      <vt:lpstr>求同法</vt:lpstr>
      <vt:lpstr>求同法</vt:lpstr>
      <vt:lpstr>求同法</vt:lpstr>
      <vt:lpstr>求同法</vt:lpstr>
      <vt:lpstr>求异法</vt:lpstr>
      <vt:lpstr>求异法</vt:lpstr>
      <vt:lpstr>求异法</vt:lpstr>
      <vt:lpstr>最小化结果</vt:lpstr>
      <vt:lpstr>PowerPoint 演示文稿</vt:lpstr>
      <vt:lpstr>PowerPoint 演示文稿</vt:lpstr>
      <vt:lpstr>3.1</vt:lpstr>
      <vt:lpstr>3</vt:lpstr>
      <vt:lpstr>3</vt:lpstr>
      <vt:lpstr>3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 Principle of Compiler 2018-2019第1学期</dc:title>
  <dc:creator>Xiaoxi Huang</dc:creator>
  <cp:lastModifiedBy>Xiaoxi Huang</cp:lastModifiedBy>
  <cp:revision>58</cp:revision>
  <cp:lastPrinted>2012-03-05T01:42:15Z</cp:lastPrinted>
  <dcterms:created xsi:type="dcterms:W3CDTF">2018-10-18T02:12:17Z</dcterms:created>
  <dcterms:modified xsi:type="dcterms:W3CDTF">2020-04-21T15:32:57Z</dcterms:modified>
</cp:coreProperties>
</file>