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32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375A1-7510-4AEF-AF1D-C02E4E3E53E9}" type="datetimeFigureOut">
              <a:rPr lang="zh-CN" altLang="en-US" smtClean="0"/>
              <a:pPr/>
              <a:t>2012-6-18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0B36-99B2-4753-9121-C9A10763564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71604" y="5643578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不同冲击角冲击的喷射流场压力图</a:t>
            </a:r>
          </a:p>
        </p:txBody>
      </p:sp>
      <p:pic>
        <p:nvPicPr>
          <p:cNvPr id="37889" name="Picture 1" descr="C:\Documents and Settings\xia\Application Data\Tencent\Users\494057875\QQ\WinTemp\RichOle\)RN53[5MSX)KVUDP`2DR6MO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785794"/>
            <a:ext cx="3510483" cy="2214578"/>
          </a:xfrm>
          <a:prstGeom prst="rect">
            <a:avLst/>
          </a:prstGeom>
          <a:noFill/>
        </p:spPr>
      </p:pic>
      <p:pic>
        <p:nvPicPr>
          <p:cNvPr id="37891" name="Picture 3" descr="C:\Documents and Settings\xia\Application Data\Tencent\Users\494057875\QQ\WinTemp\RichOle\@GELIHY$3@G{FB97XH]CSMU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928670"/>
            <a:ext cx="3304194" cy="2000240"/>
          </a:xfrm>
          <a:prstGeom prst="rect">
            <a:avLst/>
          </a:prstGeom>
          <a:noFill/>
        </p:spPr>
      </p:pic>
      <p:pic>
        <p:nvPicPr>
          <p:cNvPr id="37892" name="Picture 4" descr="C:\Documents and Settings\xia\Application Data\Tencent\Users\494057875\QQ\WinTemp\RichOle\WNJ$8GS[YH0WP_T~_B%XEPJ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3429000"/>
            <a:ext cx="3571900" cy="2138784"/>
          </a:xfrm>
          <a:prstGeom prst="rect">
            <a:avLst/>
          </a:prstGeom>
          <a:noFill/>
        </p:spPr>
      </p:pic>
      <p:pic>
        <p:nvPicPr>
          <p:cNvPr id="37893" name="Picture 5" descr="C:\Documents and Settings\xia\Application Data\Tencent\Users\494057875\QQ\WinTemp\RichOle\1NUE_E3HXPK~}0B4Q5RIO9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4" y="3500438"/>
            <a:ext cx="3500462" cy="2101098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71604" y="5643578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不同冲击角冲击的喷射流场速度图</a:t>
            </a:r>
          </a:p>
        </p:txBody>
      </p:sp>
      <p:pic>
        <p:nvPicPr>
          <p:cNvPr id="5" name="Picture 2" descr="C:\Documents and Settings\xia\Application Data\Tencent\Users\494057875\QQ\WinTemp\RichOle\QSD36159[%7N)M@GY$2~Y}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857232"/>
            <a:ext cx="3500462" cy="2161556"/>
          </a:xfrm>
          <a:prstGeom prst="rect">
            <a:avLst/>
          </a:prstGeom>
          <a:noFill/>
        </p:spPr>
      </p:pic>
      <p:pic>
        <p:nvPicPr>
          <p:cNvPr id="40961" name="Picture 1" descr="C:\Documents and Settings\xia\Application Data\Tencent\Users\494057875\QQ\WinTemp\RichOle\PMN2~)`F@@SNM2MJ[N1@W`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41150" y="857232"/>
            <a:ext cx="3498049" cy="2143140"/>
          </a:xfrm>
          <a:prstGeom prst="rect">
            <a:avLst/>
          </a:prstGeom>
          <a:noFill/>
        </p:spPr>
      </p:pic>
      <p:pic>
        <p:nvPicPr>
          <p:cNvPr id="40962" name="Picture 2" descr="C:\Documents and Settings\xia\Application Data\Tencent\Users\494057875\QQ\WinTemp\RichOle\]H9]X)7VD~Y@GYGU]BYJ%RG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214686"/>
            <a:ext cx="3683482" cy="2214554"/>
          </a:xfrm>
          <a:prstGeom prst="rect">
            <a:avLst/>
          </a:prstGeom>
          <a:noFill/>
        </p:spPr>
      </p:pic>
      <p:pic>
        <p:nvPicPr>
          <p:cNvPr id="40963" name="Picture 3" descr="C:\Documents and Settings\xia\Application Data\Tencent\Users\494057875\QQ\WinTemp\RichOle\(L2I(ZY{EVPO{C50%%YD3QS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86313" y="3286124"/>
            <a:ext cx="3582997" cy="2143140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571604" y="5643578"/>
            <a:ext cx="6553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i="0" dirty="0" smtClean="0">
                <a:latin typeface="华文楷体" pitchFamily="2" charset="-122"/>
                <a:ea typeface="华文楷体" pitchFamily="2" charset="-122"/>
              </a:rPr>
              <a:t>不同冲击角冲击的射流轨迹图</a:t>
            </a:r>
          </a:p>
        </p:txBody>
      </p:sp>
      <p:pic>
        <p:nvPicPr>
          <p:cNvPr id="39937" name="Picture 1" descr="C:\Documents and Settings\xia\Application Data\Tencent\Users\494057875\QQ\WinTemp\RichOle\3$AH1N0ASUHMOBWEGQB4MG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857232"/>
            <a:ext cx="3286148" cy="1991249"/>
          </a:xfrm>
          <a:prstGeom prst="rect">
            <a:avLst/>
          </a:prstGeom>
          <a:noFill/>
        </p:spPr>
      </p:pic>
      <p:pic>
        <p:nvPicPr>
          <p:cNvPr id="39938" name="Picture 2" descr="C:\Documents and Settings\xia\Application Data\Tencent\Users\494057875\QQ\WinTemp\RichOle\79HA@18IC(STAQ)5DYNX0K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785794"/>
            <a:ext cx="3429024" cy="2043351"/>
          </a:xfrm>
          <a:prstGeom prst="rect">
            <a:avLst/>
          </a:prstGeom>
          <a:noFill/>
        </p:spPr>
      </p:pic>
      <p:pic>
        <p:nvPicPr>
          <p:cNvPr id="39939" name="Picture 3" descr="C:\Documents and Settings\xia\Application Data\Tencent\Users\494057875\QQ\WinTemp\RichOle\RD0D58XVYP7$LNY07E5[B$H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786" y="3286124"/>
            <a:ext cx="3375951" cy="2000240"/>
          </a:xfrm>
          <a:prstGeom prst="rect">
            <a:avLst/>
          </a:prstGeom>
          <a:noFill/>
        </p:spPr>
      </p:pic>
      <p:pic>
        <p:nvPicPr>
          <p:cNvPr id="39940" name="Picture 4" descr="C:\Documents and Settings\xia\Application Data\Tencent\Users\494057875\QQ\WinTemp\RichOle\Q6HYD8T(OI[9G0DXBVTZO$M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14876" y="3429000"/>
            <a:ext cx="3175742" cy="1928802"/>
          </a:xfrm>
          <a:prstGeom prst="rect">
            <a:avLst/>
          </a:prstGeom>
          <a:noFill/>
        </p:spPr>
      </p:pic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2987675" y="2492375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/>
          </a:p>
        </p:txBody>
      </p:sp>
      <p:pic>
        <p:nvPicPr>
          <p:cNvPr id="45067" name="Picture 1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1357298"/>
            <a:ext cx="609252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8" name="Picture 12" descr="99}FBXZ7O_%F[}ULC}[DZ]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0298" y="3357562"/>
            <a:ext cx="449883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3428992" y="2857496"/>
            <a:ext cx="24288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图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喷嘴定义边界图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3143240" y="5786454"/>
            <a:ext cx="33906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hangingPunct="0"/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图</a:t>
            </a:r>
            <a:r>
              <a:rPr lang="en-US" altLang="zh-CN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喷嘴外流场的网格划分</a:t>
            </a:r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ransition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fr-FR" smtClean="0">
                <a:solidFill>
                  <a:schemeClr val="bg1"/>
                </a:solidFill>
              </a:rPr>
              <a:t>室内实验</a:t>
            </a:r>
          </a:p>
        </p:txBody>
      </p:sp>
      <p:pic>
        <p:nvPicPr>
          <p:cNvPr id="44033" name="Picture 1" descr="NQOG8QG7~O417[]}3R3WVT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928670"/>
            <a:ext cx="6675701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286116" y="5357826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图</a:t>
            </a:r>
            <a:r>
              <a:rPr lang="en-US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3 </a:t>
            </a:r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喷射流场压力分布图</a:t>
            </a:r>
          </a:p>
        </p:txBody>
      </p:sp>
    </p:spTree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2987675" y="2492375"/>
            <a:ext cx="540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800"/>
          </a:p>
        </p:txBody>
      </p:sp>
      <p:pic>
        <p:nvPicPr>
          <p:cNvPr id="43009" name="Picture 1" descr="V4]~YI@OED2SDH`RW%5V($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7" y="1000108"/>
            <a:ext cx="6500858" cy="409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071802" y="5572140"/>
            <a:ext cx="30059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图</a:t>
            </a:r>
            <a:r>
              <a:rPr lang="en-US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4 </a:t>
            </a:r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喷射流场速度分布图</a:t>
            </a:r>
          </a:p>
        </p:txBody>
      </p:sp>
    </p:spTree>
  </p:cSld>
  <p:clrMapOvr>
    <a:masterClrMapping/>
  </p:clrMapOvr>
  <p:transition>
    <p:cover dir="r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r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fr-FR" smtClean="0">
                <a:solidFill>
                  <a:schemeClr val="bg1"/>
                </a:solidFill>
              </a:rPr>
              <a:t>室外实验</a:t>
            </a:r>
          </a:p>
        </p:txBody>
      </p:sp>
      <p:pic>
        <p:nvPicPr>
          <p:cNvPr id="72705" name="Picture 1" descr="M$VD~B$RMVQ`Q)BSFB[V@]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1" y="1071546"/>
            <a:ext cx="7358114" cy="4552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2857488" y="5643578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图</a:t>
            </a:r>
            <a:r>
              <a:rPr lang="en-US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5</a:t>
            </a:r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流场中喷射的水射流轨迹图</a:t>
            </a:r>
          </a:p>
        </p:txBody>
      </p:sp>
    </p:spTree>
  </p:cSld>
  <p:clrMapOvr>
    <a:masterClrMapping/>
  </p:clrMapOvr>
  <p:transition>
    <p:cover dir="l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Documents and Settings\xia\Application Data\Tencent\Users\494057875\QQ\WinTemp\RichOle\REM8VJTD[K4DDX1UHN]MBP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857232"/>
            <a:ext cx="6643734" cy="4002849"/>
          </a:xfrm>
          <a:prstGeom prst="rect">
            <a:avLst/>
          </a:prstGeom>
          <a:noFill/>
        </p:spPr>
      </p:pic>
      <p:sp>
        <p:nvSpPr>
          <p:cNvPr id="4" name="矩形 3"/>
          <p:cNvSpPr/>
          <p:nvPr/>
        </p:nvSpPr>
        <p:spPr>
          <a:xfrm>
            <a:off x="2500298" y="5000636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图</a:t>
            </a:r>
            <a:r>
              <a:rPr lang="en-US" altLang="zh-CN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6 </a:t>
            </a:r>
            <a:r>
              <a:rPr lang="zh-CN" altLang="en-US" sz="2000" b="0" i="0" dirty="0" smtClean="0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喷嘴流场轴线上的速度分布曲线图</a:t>
            </a:r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全屏显示(4:3)</PresentationFormat>
  <Paragraphs>11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</vt:lpstr>
      <vt:lpstr>幻灯片 1</vt:lpstr>
      <vt:lpstr>幻灯片 2</vt:lpstr>
      <vt:lpstr>幻灯片 3</vt:lpstr>
      <vt:lpstr>幻灯片 4</vt:lpstr>
      <vt:lpstr>幻灯片 5</vt:lpstr>
      <vt:lpstr>室内实验</vt:lpstr>
      <vt:lpstr>幻灯片 7</vt:lpstr>
      <vt:lpstr>室外实验</vt:lpstr>
      <vt:lpstr>幻灯片 9</vt:lpstr>
    </vt:vector>
  </TitlesOfParts>
  <Company>xiongyunxia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109</dc:creator>
  <cp:lastModifiedBy>109</cp:lastModifiedBy>
  <cp:revision>2</cp:revision>
  <dcterms:created xsi:type="dcterms:W3CDTF">2012-06-18T12:26:53Z</dcterms:created>
  <dcterms:modified xsi:type="dcterms:W3CDTF">2012-06-18T12:40:10Z</dcterms:modified>
</cp:coreProperties>
</file>