
<file path=[Content_Types].xml><?xml version="1.0" encoding="utf-8"?>
<Types xmlns="http://schemas.openxmlformats.org/package/2006/content-types">
  <Override PartName="/ppt/slideMasters/slideMaster3.xml" ContentType="application/vnd.openxmlformats-officedocument.presentationml.slideMaster+xml"/>
  <Override PartName="/ppt/slides/slide6.xml" ContentType="application/vnd.openxmlformats-officedocument.presentationml.slide+xml"/>
  <Override PartName="/ppt/slideLayouts/slideLayout8.xml" ContentType="application/vnd.openxmlformats-officedocument.presentationml.slideLayout+xml"/>
  <Override PartName="/ppt/slideLayouts/slideLayout19.xml" ContentType="application/vnd.openxmlformats-officedocument.presentationml.slideLayout+xml"/>
  <Override PartName="/ppt/slideLayouts/slideLayout39.xml" ContentType="application/vnd.openxmlformats-officedocument.presentationml.slideLayout+xml"/>
  <Override PartName="/ppt/theme/theme5.xml" ContentType="application/vnd.openxmlformats-officedocument.theme+xml"/>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Layouts/slideLayout28.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slideLayouts/slideLayout26.xml" ContentType="application/vnd.openxmlformats-officedocument.presentationml.slideLayout+xml"/>
  <Override PartName="/ppt/slideLayouts/slideLayout35.xml" ContentType="application/vnd.openxmlformats-officedocument.presentationml.slideLayout+xml"/>
  <Override PartName="/ppt/slideLayouts/slideLayout44.xml" ContentType="application/vnd.openxmlformats-officedocument.presentationml.slideLayout+xml"/>
  <Default Extension="wmf" ContentType="image/x-wmf"/>
  <Default Extension="rels" ContentType="application/vnd.openxmlformats-package.relationships+xml"/>
  <Default Extension="xml" ContentType="application/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Layouts/slideLayout22.xml" ContentType="application/vnd.openxmlformats-officedocument.presentationml.slideLayout+xml"/>
  <Override PartName="/ppt/slideLayouts/slideLayout24.xml" ContentType="application/vnd.openxmlformats-officedocument.presentationml.slideLayout+xml"/>
  <Override PartName="/ppt/slideLayouts/slideLayout33.xml" ContentType="application/vnd.openxmlformats-officedocument.presentationml.slideLayout+xml"/>
  <Override PartName="/ppt/slideLayouts/slideLayout42.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20.xml" ContentType="application/vnd.openxmlformats-officedocument.presentationml.slideLayout+xml"/>
  <Override PartName="/ppt/slideLayouts/slideLayout31.xml" ContentType="application/vnd.openxmlformats-officedocument.presentationml.slideLayout+xml"/>
  <Override PartName="/ppt/slideLayouts/slideLayout40.xml" ContentType="application/vnd.openxmlformats-officedocument.presentationml.slideLayout+xml"/>
  <Override PartName="/ppt/slideMasters/slideMaster4.xml" ContentType="application/vnd.openxmlformats-officedocument.presentationml.slideMaster+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Default Extension="png" ContentType="image/png"/>
  <Override PartName="/ppt/slideLayouts/slideLayout29.xml" ContentType="application/vnd.openxmlformats-officedocument.presentationml.slideLayout+xml"/>
  <Override PartName="/ppt/slideLayouts/slideLayout38.xml" ContentType="application/vnd.openxmlformats-officedocument.presentationml.slideLayout+xml"/>
  <Override PartName="/ppt/theme/theme4.xml" ContentType="application/vnd.openxmlformats-officedocument.theme+xml"/>
  <Default Extension="bin" ContentType="application/vnd.openxmlformats-officedocument.oleObject"/>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slideLayouts/slideLayout27.xml" ContentType="application/vnd.openxmlformats-officedocument.presentationml.slideLayout+xml"/>
  <Override PartName="/ppt/slideLayouts/slideLayout36.xml" ContentType="application/vnd.openxmlformats-officedocument.presentationml.slideLayout+xml"/>
  <Override PartName="/ppt/slides/slide1.xml" ContentType="application/vnd.openxmlformats-officedocument.presentationml.slide+xml"/>
  <Override PartName="/ppt/slides/slide15.xml" ContentType="application/vnd.openxmlformats-officedocument.presentationml.slide+xml"/>
  <Default Extension="jpeg" ContentType="image/jpeg"/>
  <Override PartName="/ppt/slideLayouts/slideLayout3.xml" ContentType="application/vnd.openxmlformats-officedocument.presentationml.slideLayout+xml"/>
  <Override PartName="/ppt/slideLayouts/slideLayout16.xml" ContentType="application/vnd.openxmlformats-officedocument.presentationml.slideLayout+xml"/>
  <Override PartName="/ppt/slideLayouts/slideLayout25.xml" ContentType="application/vnd.openxmlformats-officedocument.presentationml.slideLayout+xml"/>
  <Override PartName="/ppt/slideLayouts/slideLayout34.xml" ContentType="application/vnd.openxmlformats-officedocument.presentationml.slideLayout+xml"/>
  <Override PartName="/ppt/slideLayouts/slideLayout43.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ppt/slideLayouts/slideLayout23.xml" ContentType="application/vnd.openxmlformats-officedocument.presentationml.slideLayout+xml"/>
  <Override PartName="/ppt/slideLayouts/slideLayout32.xml" ContentType="application/vnd.openxmlformats-officedocument.presentationml.slideLayout+xml"/>
  <Override PartName="/ppt/slideLayouts/slideLayout41.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Layouts/slideLayout12.xml" ContentType="application/vnd.openxmlformats-officedocument.presentationml.slideLayout+xml"/>
  <Override PartName="/ppt/slideLayouts/slideLayout21.xml" ContentType="application/vnd.openxmlformats-officedocument.presentationml.slideLayout+xml"/>
  <Override PartName="/ppt/slideLayouts/slideLayout30.xml" ContentType="application/vnd.openxmlformats-officedocument.presentationml.slideLayout+xml"/>
  <Override PartName="/ppt/slideLayouts/slideLayout10.xml" ContentType="application/vnd.openxmlformats-officedocument.presentationml.slideLayout+xml"/>
  <Default Extension="vml" ContentType="application/vnd.openxmlformats-officedocument.vmlDrawi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 id="2147483732" r:id="rId2"/>
    <p:sldMasterId id="2147483744" r:id="rId3"/>
    <p:sldMasterId id="2147483756" r:id="rId4"/>
  </p:sldMasterIdLst>
  <p:notesMasterIdLst>
    <p:notesMasterId r:id="rId21"/>
  </p:notesMasterIdLst>
  <p:sldIdLst>
    <p:sldId id="257" r:id="rId5"/>
    <p:sldId id="259" r:id="rId6"/>
    <p:sldId id="269" r:id="rId7"/>
    <p:sldId id="273" r:id="rId8"/>
    <p:sldId id="272" r:id="rId9"/>
    <p:sldId id="271" r:id="rId10"/>
    <p:sldId id="274" r:id="rId11"/>
    <p:sldId id="277" r:id="rId12"/>
    <p:sldId id="275" r:id="rId13"/>
    <p:sldId id="264" r:id="rId14"/>
    <p:sldId id="266" r:id="rId15"/>
    <p:sldId id="265" r:id="rId16"/>
    <p:sldId id="278" r:id="rId17"/>
    <p:sldId id="268" r:id="rId18"/>
    <p:sldId id="263" r:id="rId19"/>
    <p:sldId id="279" r:id="rId2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99" d="100"/>
          <a:sy n="99" d="100"/>
        </p:scale>
        <p:origin x="-1326" y="-90"/>
      </p:cViewPr>
      <p:guideLst>
        <p:guide orient="horz" pos="2160"/>
        <p:guide pos="2880"/>
      </p:guideLst>
    </p:cSldViewPr>
  </p:slideViewPr>
  <p:notesTextViewPr>
    <p:cViewPr>
      <p:scale>
        <a:sx n="100" d="100"/>
        <a:sy n="100" d="100"/>
      </p:scale>
      <p:origin x="0" y="0"/>
    </p:cViewPr>
  </p:notesTextViewPr>
  <p:notesViewPr>
    <p:cSldViewPr>
      <p:cViewPr varScale="1">
        <p:scale>
          <a:sx n="79" d="100"/>
          <a:sy n="79" d="100"/>
        </p:scale>
        <p:origin x="-3270" y="-78"/>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F6BE77-6E64-4663-9549-111540B9AAB1}" type="datetimeFigureOut">
              <a:rPr lang="zh-CN" altLang="en-US" smtClean="0"/>
              <a:pPr/>
              <a:t>2012-5-10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5F4F6F3-15FB-4228-9F8F-0E47E7CABFC0}"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0" name="直角三角形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标题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17" name="副标题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CN" altLang="en-US" smtClean="0"/>
              <a:t>单击此处编辑母版副标题样式</a:t>
            </a:r>
            <a:endParaRPr kumimoji="0" lang="en-US"/>
          </a:p>
        </p:txBody>
      </p:sp>
      <p:grpSp>
        <p:nvGrpSpPr>
          <p:cNvPr id="2" name="组合 1"/>
          <p:cNvGrpSpPr/>
          <p:nvPr/>
        </p:nvGrpSpPr>
        <p:grpSpPr>
          <a:xfrm>
            <a:off x="-3765" y="4953000"/>
            <a:ext cx="9147765" cy="1912088"/>
            <a:chOff x="-3765" y="4832896"/>
            <a:chExt cx="9147765" cy="2032192"/>
          </a:xfrm>
        </p:grpSpPr>
        <p:sp>
          <p:nvSpPr>
            <p:cNvPr id="7" name="任意多边形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任意多边形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任意多边形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直接连接符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日期占位符 29"/>
          <p:cNvSpPr>
            <a:spLocks noGrp="1"/>
          </p:cNvSpPr>
          <p:nvPr>
            <p:ph type="dt" sz="half" idx="10"/>
          </p:nvPr>
        </p:nvSpPr>
        <p:spPr/>
        <p:txBody>
          <a:bodyPr/>
          <a:lstStyle>
            <a:lvl1pPr>
              <a:defRPr>
                <a:solidFill>
                  <a:srgbClr val="FFFFFF"/>
                </a:solidFill>
              </a:defRPr>
            </a:lvl1pPr>
            <a:extLst/>
          </a:lstStyle>
          <a:p>
            <a:fld id="{530820CF-B880-4189-942D-D702A7CBA730}" type="datetimeFigureOut">
              <a:rPr lang="zh-CN" altLang="en-US" smtClean="0"/>
              <a:pPr/>
              <a:t>2012-5-10</a:t>
            </a:fld>
            <a:endParaRPr lang="zh-CN" altLang="en-US"/>
          </a:p>
        </p:txBody>
      </p:sp>
      <p:sp>
        <p:nvSpPr>
          <p:cNvPr id="19" name="页脚占位符 18"/>
          <p:cNvSpPr>
            <a:spLocks noGrp="1"/>
          </p:cNvSpPr>
          <p:nvPr>
            <p:ph type="ftr" sz="quarter" idx="11"/>
          </p:nvPr>
        </p:nvSpPr>
        <p:spPr/>
        <p:txBody>
          <a:bodyPr/>
          <a:lstStyle>
            <a:lvl1pPr>
              <a:defRPr>
                <a:solidFill>
                  <a:schemeClr val="accent1">
                    <a:tint val="20000"/>
                  </a:schemeClr>
                </a:solidFill>
              </a:defRPr>
            </a:lvl1pPr>
            <a:extLst/>
          </a:lstStyle>
          <a:p>
            <a:endParaRPr lang="zh-CN" altLang="en-US"/>
          </a:p>
        </p:txBody>
      </p:sp>
      <p:sp>
        <p:nvSpPr>
          <p:cNvPr id="27" name="灯片编号占位符 26"/>
          <p:cNvSpPr>
            <a:spLocks noGrp="1"/>
          </p:cNvSpPr>
          <p:nvPr>
            <p:ph type="sldNum" sz="quarter" idx="12"/>
          </p:nvPr>
        </p:nvSpPr>
        <p:spPr/>
        <p:txBody>
          <a:bodyPr/>
          <a:lstStyle>
            <a:lvl1pPr>
              <a:defRPr>
                <a:solidFill>
                  <a:srgbClr val="FFFFFF"/>
                </a:solidFill>
              </a:defRPr>
            </a:lvl1pPr>
            <a:extLst/>
          </a:lstStyle>
          <a:p>
            <a:fld id="{0C913308-F349-4B6D-A68A-DD1791B4A57B}" type="slidenum">
              <a:rPr lang="zh-CN" altLang="en-US" smtClean="0"/>
              <a:pPr/>
              <a:t>‹#›</a:t>
            </a:fld>
            <a:endParaRPr lang="zh-CN" altLang="en-US"/>
          </a:p>
        </p:txBody>
      </p:sp>
      <p:pic>
        <p:nvPicPr>
          <p:cNvPr id="13" name="Picture 5"/>
          <p:cNvPicPr>
            <a:picLocks noChangeAspect="1" noChangeArrowheads="1"/>
          </p:cNvPicPr>
          <p:nvPr userDrawn="1"/>
        </p:nvPicPr>
        <p:blipFill>
          <a:blip r:embed="rId3"/>
          <a:srcRect/>
          <a:stretch>
            <a:fillRect/>
          </a:stretch>
        </p:blipFill>
        <p:spPr bwMode="auto">
          <a:xfrm>
            <a:off x="0" y="0"/>
            <a:ext cx="2057400" cy="423863"/>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481329"/>
            <a:ext cx="8229600" cy="4386071"/>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2012-5-10</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844013" y="274640"/>
            <a:ext cx="1777470" cy="5592761"/>
          </a:xfrm>
        </p:spPr>
        <p:txBody>
          <a:bodyPr vert="eaVert"/>
          <a:lstStyle>
            <a:extLs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274641"/>
            <a:ext cx="6324600" cy="5592760"/>
          </a:xfrm>
        </p:spPr>
        <p:txBody>
          <a:bodyPr vert="eaVert"/>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2012-5-10</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pic>
        <p:nvPicPr>
          <p:cNvPr id="7" name="Picture 5"/>
          <p:cNvPicPr>
            <a:picLocks noChangeAspect="1" noChangeArrowheads="1"/>
          </p:cNvPicPr>
          <p:nvPr userDrawn="1"/>
        </p:nvPicPr>
        <p:blipFill>
          <a:blip r:embed="rId2"/>
          <a:srcRect/>
          <a:stretch>
            <a:fillRect/>
          </a:stretch>
        </p:blipFill>
        <p:spPr bwMode="auto">
          <a:xfrm>
            <a:off x="0" y="0"/>
            <a:ext cx="2057400" cy="423863"/>
          </a:xfrm>
          <a:prstGeom prst="rect">
            <a:avLst/>
          </a:prstGeom>
          <a:noFill/>
          <a:ln w="9525">
            <a:noFill/>
            <a:miter lim="800000"/>
            <a:headEnd/>
            <a:tailEnd/>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3" name="矩形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矩形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矩形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矩形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矩形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圆角矩形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圆角矩形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矩形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标题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zh-CN" altLang="en-US" smtClean="0"/>
              <a:t>单击此处编辑母版标题样式</a:t>
            </a:r>
            <a:endParaRPr kumimoji="0" lang="en-US"/>
          </a:p>
        </p:txBody>
      </p:sp>
      <p:sp>
        <p:nvSpPr>
          <p:cNvPr id="9" name="副标题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a:xfrm>
            <a:off x="6705600" y="4206240"/>
            <a:ext cx="960120" cy="457200"/>
          </a:xfrm>
        </p:spPr>
        <p:txBody>
          <a:bodyPr/>
          <a:lstStyle/>
          <a:p>
            <a:fld id="{530820CF-B880-4189-942D-D702A7CBA730}" type="datetimeFigureOut">
              <a:rPr lang="zh-CN" altLang="en-US" smtClean="0"/>
              <a:pPr/>
              <a:t>2012-5-10</a:t>
            </a:fld>
            <a:endParaRPr lang="zh-CN" altLang="en-US"/>
          </a:p>
        </p:txBody>
      </p:sp>
      <p:sp>
        <p:nvSpPr>
          <p:cNvPr id="17" name="页脚占位符 16"/>
          <p:cNvSpPr>
            <a:spLocks noGrp="1"/>
          </p:cNvSpPr>
          <p:nvPr>
            <p:ph type="ftr" sz="quarter" idx="11"/>
          </p:nvPr>
        </p:nvSpPr>
        <p:spPr>
          <a:xfrm>
            <a:off x="5410200" y="4205288"/>
            <a:ext cx="1295400" cy="457200"/>
          </a:xfrm>
        </p:spPr>
        <p:txBody>
          <a:bodyPr/>
          <a:lstStyle/>
          <a:p>
            <a:endParaRPr lang="zh-CN" altLang="en-US"/>
          </a:p>
        </p:txBody>
      </p:sp>
      <p:sp>
        <p:nvSpPr>
          <p:cNvPr id="29" name="灯片编号占位符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0C913308-F349-4B6D-A68A-DD1791B4A57B}" type="slidenum">
              <a:rPr lang="zh-CN" altLang="en-US" smtClean="0"/>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idx="1"/>
          </p:nvPr>
        </p:nvSpPr>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pic>
        <p:nvPicPr>
          <p:cNvPr id="7" name="Picture 5"/>
          <p:cNvPicPr>
            <a:picLocks noChangeAspect="1" noChangeArrowheads="1"/>
          </p:cNvPicPr>
          <p:nvPr userDrawn="1"/>
        </p:nvPicPr>
        <p:blipFill>
          <a:blip r:embed="rId2"/>
          <a:srcRect/>
          <a:stretch>
            <a:fillRect/>
          </a:stretch>
        </p:blipFill>
        <p:spPr bwMode="auto">
          <a:xfrm>
            <a:off x="0" y="0"/>
            <a:ext cx="2057400" cy="423863"/>
          </a:xfrm>
          <a:prstGeom prst="rect">
            <a:avLst/>
          </a:prstGeom>
          <a:noFill/>
          <a:ln w="9525">
            <a:noFill/>
            <a:miter lim="800000"/>
            <a:headEnd/>
            <a:tailEnd/>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pic>
        <p:nvPicPr>
          <p:cNvPr id="7" name="Picture 5"/>
          <p:cNvPicPr>
            <a:picLocks noChangeAspect="1" noChangeArrowheads="1"/>
          </p:cNvPicPr>
          <p:nvPr userDrawn="1"/>
        </p:nvPicPr>
        <p:blipFill>
          <a:blip r:embed="rId2"/>
          <a:srcRect/>
          <a:stretch>
            <a:fillRect/>
          </a:stretch>
        </p:blipFill>
        <p:spPr bwMode="auto">
          <a:xfrm>
            <a:off x="0" y="0"/>
            <a:ext cx="2057400" cy="423863"/>
          </a:xfrm>
          <a:prstGeom prst="rect">
            <a:avLst/>
          </a:prstGeom>
          <a:noFill/>
          <a:ln w="9525">
            <a:noFill/>
            <a:miter lim="800000"/>
            <a:headEnd/>
            <a:tailEnd/>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内容占位符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381000" y="1143000"/>
            <a:ext cx="8382000" cy="1069848"/>
          </a:xfrm>
        </p:spPr>
        <p:txBody>
          <a:bodyPr anchor="ctr"/>
          <a:lstStyle>
            <a:lvl1pPr>
              <a:defRPr sz="4000" b="0" i="0" cap="none" baseline="0"/>
            </a:lvl1pPr>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6" name="日期占位符 25"/>
          <p:cNvSpPr>
            <a:spLocks noGrp="1"/>
          </p:cNvSpPr>
          <p:nvPr>
            <p:ph type="dt" sz="half" idx="10"/>
          </p:nvPr>
        </p:nvSpPr>
        <p:spPr/>
        <p:txBody>
          <a:bodyPr rtlCol="0"/>
          <a:lstStyle/>
          <a:p>
            <a:fld id="{530820CF-B880-4189-942D-D702A7CBA730}" type="datetimeFigureOut">
              <a:rPr lang="zh-CN" altLang="en-US" smtClean="0"/>
              <a:pPr/>
              <a:t>2012-5-10</a:t>
            </a:fld>
            <a:endParaRPr lang="zh-CN" altLang="en-US"/>
          </a:p>
        </p:txBody>
      </p:sp>
      <p:sp>
        <p:nvSpPr>
          <p:cNvPr id="27" name="灯片编号占位符 26"/>
          <p:cNvSpPr>
            <a:spLocks noGrp="1"/>
          </p:cNvSpPr>
          <p:nvPr>
            <p:ph type="sldNum" sz="quarter" idx="11"/>
          </p:nvPr>
        </p:nvSpPr>
        <p:spPr/>
        <p:txBody>
          <a:bodyPr rtlCol="0"/>
          <a:lstStyle/>
          <a:p>
            <a:fld id="{0C913308-F349-4B6D-A68A-DD1791B4A57B}" type="slidenum">
              <a:rPr lang="zh-CN" altLang="en-US" smtClean="0"/>
              <a:pPr/>
              <a:t>‹#›</a:t>
            </a:fld>
            <a:endParaRPr lang="zh-CN" altLang="en-US"/>
          </a:p>
        </p:txBody>
      </p:sp>
      <p:sp>
        <p:nvSpPr>
          <p:cNvPr id="28" name="页脚占位符 27"/>
          <p:cNvSpPr>
            <a:spLocks noGrp="1"/>
          </p:cNvSpPr>
          <p:nvPr>
            <p:ph type="ftr" sz="quarter" idx="12"/>
          </p:nvPr>
        </p:nvSpPr>
        <p:spPr/>
        <p:txBody>
          <a:bodyPr rtlCol="0"/>
          <a:lstStyle/>
          <a:p>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a:xfrm>
            <a:off x="6583680" y="612648"/>
            <a:ext cx="957264" cy="457200"/>
          </a:xfrm>
        </p:spPr>
        <p:txBody>
          <a:bodyPr/>
          <a:lstStyle/>
          <a:p>
            <a:fld id="{530820CF-B880-4189-942D-D702A7CBA730}" type="datetimeFigureOut">
              <a:rPr lang="zh-CN" altLang="en-US" smtClean="0"/>
              <a:pPr/>
              <a:t>2012-5-10</a:t>
            </a:fld>
            <a:endParaRPr lang="zh-CN" altLang="en-US"/>
          </a:p>
        </p:txBody>
      </p:sp>
      <p:sp>
        <p:nvSpPr>
          <p:cNvPr id="4" name="页脚占位符 3"/>
          <p:cNvSpPr>
            <a:spLocks noGrp="1"/>
          </p:cNvSpPr>
          <p:nvPr>
            <p:ph type="ftr" sz="quarter" idx="11"/>
          </p:nvPr>
        </p:nvSpPr>
        <p:spPr>
          <a:xfrm>
            <a:off x="5257800" y="612648"/>
            <a:ext cx="1325880" cy="457200"/>
          </a:xfrm>
        </p:spPr>
        <p:txBody>
          <a:bodyPr/>
          <a:lstStyle/>
          <a:p>
            <a:endParaRPr lang="zh-CN" altLang="en-US"/>
          </a:p>
        </p:txBody>
      </p:sp>
      <p:sp>
        <p:nvSpPr>
          <p:cNvPr id="5" name="灯片编号占位符 4"/>
          <p:cNvSpPr>
            <a:spLocks noGrp="1"/>
          </p:cNvSpPr>
          <p:nvPr>
            <p:ph type="sldNum" sz="quarter" idx="12"/>
          </p:nvPr>
        </p:nvSpPr>
        <p:spPr>
          <a:xfrm>
            <a:off x="8174736" y="2272"/>
            <a:ext cx="762000" cy="365760"/>
          </a:xfrm>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2012-5-10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pic>
        <p:nvPicPr>
          <p:cNvPr id="5" name="Picture 5"/>
          <p:cNvPicPr>
            <a:picLocks noChangeAspect="1" noChangeArrowheads="1"/>
          </p:cNvPicPr>
          <p:nvPr userDrawn="1"/>
        </p:nvPicPr>
        <p:blipFill>
          <a:blip r:embed="rId2"/>
          <a:srcRect/>
          <a:stretch>
            <a:fillRect/>
          </a:stretch>
        </p:blipFill>
        <p:spPr bwMode="auto">
          <a:xfrm>
            <a:off x="0" y="0"/>
            <a:ext cx="2057400" cy="423863"/>
          </a:xfrm>
          <a:prstGeom prst="rect">
            <a:avLst/>
          </a:prstGeom>
          <a:noFill/>
          <a:ln w="9525">
            <a:noFill/>
            <a:miter lim="800000"/>
            <a:headEnd/>
            <a:tailEnd/>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5353496" y="1101970"/>
            <a:ext cx="3383280" cy="877824"/>
          </a:xfrm>
        </p:spPr>
        <p:txBody>
          <a:bodyPr anchor="b"/>
          <a:lstStyle>
            <a:lvl1pPr algn="l">
              <a:buNone/>
              <a:defRPr sz="1800" b="1"/>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2012-5-10</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7" name="标题 6"/>
          <p:cNvSpPr>
            <a:spLocks noGrp="1"/>
          </p:cNvSpPr>
          <p:nvPr>
            <p:ph type="title"/>
          </p:nvPr>
        </p:nvSpPr>
        <p:spPr/>
        <p:txBody>
          <a:bodyPr rtlCol="0"/>
          <a:lstStyle>
            <a:extLst/>
          </a:lstStyle>
          <a:p>
            <a:r>
              <a:rPr kumimoji="0" lang="zh-CN" altLang="en-US" smtClean="0"/>
              <a:t>单击此处编辑母版标题样式</a:t>
            </a:r>
            <a:endParaRPr kumimoji="0" lang="en-US"/>
          </a:p>
        </p:txBody>
      </p:sp>
      <p:pic>
        <p:nvPicPr>
          <p:cNvPr id="8" name="Picture 5"/>
          <p:cNvPicPr>
            <a:picLocks noChangeAspect="1" noChangeArrowheads="1"/>
          </p:cNvPicPr>
          <p:nvPr userDrawn="1"/>
        </p:nvPicPr>
        <p:blipFill>
          <a:blip r:embed="rId2"/>
          <a:srcRect/>
          <a:stretch>
            <a:fillRect/>
          </a:stretch>
        </p:blipFill>
        <p:spPr bwMode="auto">
          <a:xfrm>
            <a:off x="0" y="0"/>
            <a:ext cx="2057400" cy="423863"/>
          </a:xfrm>
          <a:prstGeom prst="rect">
            <a:avLst/>
          </a:prstGeom>
          <a:noFill/>
          <a:ln w="9525">
            <a:noFill/>
            <a:miter lim="800000"/>
            <a:headEnd/>
            <a:tailEnd/>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81800" y="1143000"/>
            <a:ext cx="1905000" cy="5486400"/>
          </a:xfrm>
        </p:spPr>
        <p:txBody>
          <a:bodyPr vert="eaVert"/>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a:xfrm>
            <a:off x="457200" y="1143000"/>
            <a:ext cx="6248400" cy="5486400"/>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pic>
        <p:nvPicPr>
          <p:cNvPr id="7" name="Picture 5"/>
          <p:cNvPicPr>
            <a:picLocks noChangeAspect="1" noChangeArrowheads="1"/>
          </p:cNvPicPr>
          <p:nvPr userDrawn="1"/>
        </p:nvPicPr>
        <p:blipFill>
          <a:blip r:embed="rId2"/>
          <a:srcRect/>
          <a:stretch>
            <a:fillRect/>
          </a:stretch>
        </p:blipFill>
        <p:spPr bwMode="auto">
          <a:xfrm>
            <a:off x="0" y="0"/>
            <a:ext cx="2057400" cy="423863"/>
          </a:xfrm>
          <a:prstGeom prst="rect">
            <a:avLst/>
          </a:prstGeom>
          <a:noFill/>
          <a:ln w="9525">
            <a:noFill/>
            <a:miter lim="800000"/>
            <a:headEnd/>
            <a:tailEnd/>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pic>
        <p:nvPicPr>
          <p:cNvPr id="7" name="Picture 5"/>
          <p:cNvPicPr>
            <a:picLocks noChangeAspect="1" noChangeArrowheads="1"/>
          </p:cNvPicPr>
          <p:nvPr userDrawn="1"/>
        </p:nvPicPr>
        <p:blipFill>
          <a:blip r:embed="rId2"/>
          <a:srcRect/>
          <a:stretch>
            <a:fillRect/>
          </a:stretch>
        </p:blipFill>
        <p:spPr bwMode="auto">
          <a:xfrm>
            <a:off x="0" y="0"/>
            <a:ext cx="2057400" cy="423863"/>
          </a:xfrm>
          <a:prstGeom prst="rect">
            <a:avLst/>
          </a:prstGeom>
          <a:noFill/>
          <a:ln w="9525">
            <a:noFill/>
            <a:miter lim="800000"/>
            <a:headEnd/>
            <a:tailEnd/>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2012-5-10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pic>
        <p:nvPicPr>
          <p:cNvPr id="10" name="Picture 5"/>
          <p:cNvPicPr>
            <a:picLocks noChangeAspect="1" noChangeArrowheads="1"/>
          </p:cNvPicPr>
          <p:nvPr userDrawn="1"/>
        </p:nvPicPr>
        <p:blipFill>
          <a:blip r:embed="rId2"/>
          <a:srcRect/>
          <a:stretch>
            <a:fillRect/>
          </a:stretch>
        </p:blipFill>
        <p:spPr bwMode="auto">
          <a:xfrm>
            <a:off x="0" y="0"/>
            <a:ext cx="2057400" cy="423863"/>
          </a:xfrm>
          <a:prstGeom prst="rect">
            <a:avLst/>
          </a:prstGeom>
          <a:noFill/>
          <a:ln w="9525">
            <a:noFill/>
            <a:miter lim="800000"/>
            <a:headEnd/>
            <a:tailEnd/>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2012-5-10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2012-5-10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pic>
        <p:nvPicPr>
          <p:cNvPr id="5" name="Picture 5"/>
          <p:cNvPicPr>
            <a:picLocks noChangeAspect="1" noChangeArrowheads="1"/>
          </p:cNvPicPr>
          <p:nvPr userDrawn="1"/>
        </p:nvPicPr>
        <p:blipFill>
          <a:blip r:embed="rId2"/>
          <a:srcRect/>
          <a:stretch>
            <a:fillRect/>
          </a:stretch>
        </p:blipFill>
        <p:spPr bwMode="auto">
          <a:xfrm>
            <a:off x="0" y="0"/>
            <a:ext cx="2057400" cy="423863"/>
          </a:xfrm>
          <a:prstGeom prst="rect">
            <a:avLst/>
          </a:prstGeom>
          <a:noFill/>
          <a:ln w="9525">
            <a:noFill/>
            <a:miter lim="800000"/>
            <a:headEnd/>
            <a:tailEnd/>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Ref idx="1002">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CN" altLang="en-US" smtClean="0"/>
              <a:t>单击此处编辑母版文本样式</a:t>
            </a:r>
          </a:p>
        </p:txBody>
      </p:sp>
      <p:sp>
        <p:nvSpPr>
          <p:cNvPr id="4" name="日期占位符 3"/>
          <p:cNvSpPr>
            <a:spLocks noGrp="1"/>
          </p:cNvSpPr>
          <p:nvPr>
            <p:ph type="dt" sz="half" idx="10"/>
          </p:nvPr>
        </p:nvSpPr>
        <p:spPr/>
        <p:txBody>
          <a:bodyPr/>
          <a:lstStyle>
            <a:extLst/>
          </a:lstStyle>
          <a:p>
            <a:fld id="{530820CF-B880-4189-942D-D702A7CBA730}" type="datetimeFigureOut">
              <a:rPr lang="zh-CN" altLang="en-US" smtClean="0"/>
              <a:pPr/>
              <a:t>2012-5-10</a:t>
            </a:fld>
            <a:endParaRPr lang="zh-CN" altLang="en-US"/>
          </a:p>
        </p:txBody>
      </p:sp>
      <p:sp>
        <p:nvSpPr>
          <p:cNvPr id="5" name="页脚占位符 4"/>
          <p:cNvSpPr>
            <a:spLocks noGrp="1"/>
          </p:cNvSpPr>
          <p:nvPr>
            <p:ph type="ftr" sz="quarter" idx="11"/>
          </p:nvPr>
        </p:nvSpPr>
        <p:spPr/>
        <p:txBody>
          <a:bodyPr/>
          <a:lstStyle>
            <a:extLst/>
          </a:lstStyle>
          <a:p>
            <a:endParaRPr lang="zh-CN" altLang="en-US"/>
          </a:p>
        </p:txBody>
      </p:sp>
      <p:sp>
        <p:nvSpPr>
          <p:cNvPr id="6" name="灯片编号占位符 5"/>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7" name="燕尾形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燕尾形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pic>
        <p:nvPicPr>
          <p:cNvPr id="8" name="Picture 5"/>
          <p:cNvPicPr>
            <a:picLocks noChangeAspect="1" noChangeArrowheads="1"/>
          </p:cNvPicPr>
          <p:nvPr userDrawn="1"/>
        </p:nvPicPr>
        <p:blipFill>
          <a:blip r:embed="rId2"/>
          <a:srcRect/>
          <a:stretch>
            <a:fillRect/>
          </a:stretch>
        </p:blipFill>
        <p:spPr bwMode="auto">
          <a:xfrm>
            <a:off x="0" y="0"/>
            <a:ext cx="2057400" cy="423863"/>
          </a:xfrm>
          <a:prstGeom prst="rect">
            <a:avLst/>
          </a:prstGeom>
          <a:noFill/>
          <a:ln w="9525">
            <a:noFill/>
            <a:miter lim="800000"/>
            <a:headEnd/>
            <a:tailEnd/>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pic>
        <p:nvPicPr>
          <p:cNvPr id="7" name="Picture 5"/>
          <p:cNvPicPr>
            <a:picLocks noChangeAspect="1" noChangeArrowheads="1"/>
          </p:cNvPicPr>
          <p:nvPr userDrawn="1"/>
        </p:nvPicPr>
        <p:blipFill>
          <a:blip r:embed="rId2"/>
          <a:srcRect/>
          <a:stretch>
            <a:fillRect/>
          </a:stretch>
        </p:blipFill>
        <p:spPr bwMode="auto">
          <a:xfrm>
            <a:off x="0" y="0"/>
            <a:ext cx="2057400" cy="423863"/>
          </a:xfrm>
          <a:prstGeom prst="rect">
            <a:avLst/>
          </a:prstGeom>
          <a:noFill/>
          <a:ln w="9525">
            <a:noFill/>
            <a:miter lim="800000"/>
            <a:headEnd/>
            <a:tailEnd/>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pic>
        <p:nvPicPr>
          <p:cNvPr id="7" name="Picture 5"/>
          <p:cNvPicPr>
            <a:picLocks noChangeAspect="1" noChangeArrowheads="1"/>
          </p:cNvPicPr>
          <p:nvPr userDrawn="1"/>
        </p:nvPicPr>
        <p:blipFill>
          <a:blip r:embed="rId2"/>
          <a:srcRect/>
          <a:stretch>
            <a:fillRect/>
          </a:stretch>
        </p:blipFill>
        <p:spPr bwMode="auto">
          <a:xfrm>
            <a:off x="0" y="0"/>
            <a:ext cx="2057400" cy="423863"/>
          </a:xfrm>
          <a:prstGeom prst="rect">
            <a:avLst/>
          </a:prstGeom>
          <a:noFill/>
          <a:ln w="9525">
            <a:noFill/>
            <a:miter lim="800000"/>
            <a:headEnd/>
            <a:tailEnd/>
          </a:ln>
        </p:spPr>
      </p:pic>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pic>
        <p:nvPicPr>
          <p:cNvPr id="7" name="Picture 5"/>
          <p:cNvPicPr>
            <a:picLocks noChangeAspect="1" noChangeArrowheads="1"/>
          </p:cNvPicPr>
          <p:nvPr userDrawn="1"/>
        </p:nvPicPr>
        <p:blipFill>
          <a:blip r:embed="rId2"/>
          <a:srcRect/>
          <a:stretch>
            <a:fillRect/>
          </a:stretch>
        </p:blipFill>
        <p:spPr bwMode="auto">
          <a:xfrm>
            <a:off x="0" y="0"/>
            <a:ext cx="2057400" cy="423863"/>
          </a:xfrm>
          <a:prstGeom prst="rect">
            <a:avLst/>
          </a:prstGeom>
          <a:noFill/>
          <a:ln w="9525">
            <a:noFill/>
            <a:miter lim="800000"/>
            <a:headEnd/>
            <a:tailEnd/>
          </a:ln>
        </p:spPr>
      </p:pic>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2012-5-10</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pic>
        <p:nvPicPr>
          <p:cNvPr id="10" name="Picture 5"/>
          <p:cNvPicPr>
            <a:picLocks noChangeAspect="1" noChangeArrowheads="1"/>
          </p:cNvPicPr>
          <p:nvPr userDrawn="1"/>
        </p:nvPicPr>
        <p:blipFill>
          <a:blip r:embed="rId2"/>
          <a:srcRect/>
          <a:stretch>
            <a:fillRect/>
          </a:stretch>
        </p:blipFill>
        <p:spPr bwMode="auto">
          <a:xfrm>
            <a:off x="0" y="0"/>
            <a:ext cx="2057400" cy="423863"/>
          </a:xfrm>
          <a:prstGeom prst="rect">
            <a:avLst/>
          </a:prstGeom>
          <a:noFill/>
          <a:ln w="9525">
            <a:noFill/>
            <a:miter lim="800000"/>
            <a:headEnd/>
            <a:tailEnd/>
          </a:ln>
        </p:spPr>
      </p:pic>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2012-5-10</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2">
        <a:schemeClr val="bg1"/>
      </p:bgRef>
    </p:bg>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内容占位符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p:txBody>
          <a:bodyPr/>
          <a:lstStyle>
            <a:extLst/>
          </a:lstStyle>
          <a:p>
            <a:fld id="{530820CF-B880-4189-942D-D702A7CBA730}" type="datetimeFigureOut">
              <a:rPr lang="zh-CN" altLang="en-US" smtClean="0"/>
              <a:pPr/>
              <a:t>2012-5-10</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8" name="标题 7"/>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2012-5-10</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pic>
        <p:nvPicPr>
          <p:cNvPr id="5" name="Picture 5"/>
          <p:cNvPicPr>
            <a:picLocks noChangeAspect="1" noChangeArrowheads="1"/>
          </p:cNvPicPr>
          <p:nvPr userDrawn="1"/>
        </p:nvPicPr>
        <p:blipFill>
          <a:blip r:embed="rId2"/>
          <a:srcRect/>
          <a:stretch>
            <a:fillRect/>
          </a:stretch>
        </p:blipFill>
        <p:spPr bwMode="auto">
          <a:xfrm>
            <a:off x="0" y="0"/>
            <a:ext cx="2057400" cy="423863"/>
          </a:xfrm>
          <a:prstGeom prst="rect">
            <a:avLst/>
          </a:prstGeom>
          <a:noFill/>
          <a:ln w="9525">
            <a:noFill/>
            <a:miter lim="800000"/>
            <a:headEnd/>
            <a:tailEnd/>
          </a:ln>
        </p:spPr>
      </p:pic>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pic>
        <p:nvPicPr>
          <p:cNvPr id="8" name="Picture 5"/>
          <p:cNvPicPr>
            <a:picLocks noChangeAspect="1" noChangeArrowheads="1"/>
          </p:cNvPicPr>
          <p:nvPr userDrawn="1"/>
        </p:nvPicPr>
        <p:blipFill>
          <a:blip r:embed="rId2"/>
          <a:srcRect/>
          <a:stretch>
            <a:fillRect/>
          </a:stretch>
        </p:blipFill>
        <p:spPr bwMode="auto">
          <a:xfrm>
            <a:off x="0" y="0"/>
            <a:ext cx="2057400" cy="423863"/>
          </a:xfrm>
          <a:prstGeom prst="rect">
            <a:avLst/>
          </a:prstGeom>
          <a:noFill/>
          <a:ln w="9525">
            <a:noFill/>
            <a:miter lim="800000"/>
            <a:headEnd/>
            <a:tailEnd/>
          </a:ln>
        </p:spPr>
      </p:pic>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2012-5-10</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2012-5-10</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pic>
        <p:nvPicPr>
          <p:cNvPr id="7" name="Picture 5"/>
          <p:cNvPicPr>
            <a:picLocks noChangeAspect="1" noChangeArrowheads="1"/>
          </p:cNvPicPr>
          <p:nvPr userDrawn="1"/>
        </p:nvPicPr>
        <p:blipFill>
          <a:blip r:embed="rId2"/>
          <a:srcRect/>
          <a:stretch>
            <a:fillRect/>
          </a:stretch>
        </p:blipFill>
        <p:spPr bwMode="auto">
          <a:xfrm>
            <a:off x="0" y="0"/>
            <a:ext cx="2057400" cy="423863"/>
          </a:xfrm>
          <a:prstGeom prst="rect">
            <a:avLst/>
          </a:prstGeom>
          <a:noFill/>
          <a:ln w="9525">
            <a:noFill/>
            <a:miter lim="800000"/>
            <a:headEnd/>
            <a:tailEnd/>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8229600" cy="1143000"/>
          </a:xfrm>
        </p:spPr>
        <p:txBody>
          <a:bodyPr anchor="ctr"/>
          <a:lstStyle>
            <a:lvl1pPr>
              <a:defRPr/>
            </a:lvl1pPr>
            <a:extLst/>
          </a:lstStyle>
          <a:p>
            <a:r>
              <a:rPr kumimoji="0" lang="zh-CN" altLang="en-US" smtClean="0"/>
              <a:t>单击此处编辑母版标题样式</a:t>
            </a:r>
            <a:endParaRPr kumimoji="0" lang="en-US"/>
          </a:p>
        </p:txBody>
      </p:sp>
      <p:sp>
        <p:nvSpPr>
          <p:cNvPr id="3" name="文本占位符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CN" altLang="en-US" smtClean="0"/>
              <a:t>单击此处编辑母版文本样式</a:t>
            </a:r>
          </a:p>
        </p:txBody>
      </p:sp>
      <p:sp>
        <p:nvSpPr>
          <p:cNvPr id="5" name="内容占位符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6" name="内容占位符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7" name="日期占位符 6"/>
          <p:cNvSpPr>
            <a:spLocks noGrp="1"/>
          </p:cNvSpPr>
          <p:nvPr>
            <p:ph type="dt" sz="half" idx="10"/>
          </p:nvPr>
        </p:nvSpPr>
        <p:spPr/>
        <p:txBody>
          <a:bodyPr/>
          <a:lstStyle>
            <a:extLst/>
          </a:lstStyle>
          <a:p>
            <a:fld id="{530820CF-B880-4189-942D-D702A7CBA730}" type="datetimeFigureOut">
              <a:rPr lang="zh-CN" altLang="en-US" smtClean="0"/>
              <a:pPr/>
              <a:t>2012-5-10</a:t>
            </a:fld>
            <a:endParaRPr lang="zh-CN" altLang="en-US"/>
          </a:p>
        </p:txBody>
      </p:sp>
      <p:sp>
        <p:nvSpPr>
          <p:cNvPr id="8" name="页脚占位符 7"/>
          <p:cNvSpPr>
            <a:spLocks noGrp="1"/>
          </p:cNvSpPr>
          <p:nvPr>
            <p:ph type="ftr" sz="quarter" idx="11"/>
          </p:nvPr>
        </p:nvSpPr>
        <p:spPr/>
        <p:txBody>
          <a:bodyPr/>
          <a:lstStyle>
            <a:extLst/>
          </a:lstStyle>
          <a:p>
            <a:endParaRPr lang="zh-CN" altLang="en-US"/>
          </a:p>
        </p:txBody>
      </p:sp>
      <p:sp>
        <p:nvSpPr>
          <p:cNvPr id="9" name="灯片编号占位符 8"/>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pic>
        <p:nvPicPr>
          <p:cNvPr id="10" name="Picture 5"/>
          <p:cNvPicPr>
            <a:picLocks noChangeAspect="1" noChangeArrowheads="1"/>
          </p:cNvPicPr>
          <p:nvPr userDrawn="1"/>
        </p:nvPicPr>
        <p:blipFill>
          <a:blip r:embed="rId2"/>
          <a:srcRect/>
          <a:stretch>
            <a:fillRect/>
          </a:stretch>
        </p:blipFill>
        <p:spPr bwMode="auto">
          <a:xfrm>
            <a:off x="0" y="0"/>
            <a:ext cx="2057400" cy="423863"/>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bg>
      <p:bgRef idx="1002">
        <a:schemeClr val="bg1"/>
      </p:bgRef>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extLst/>
          </a:lstStyle>
          <a:p>
            <a:fld id="{530820CF-B880-4189-942D-D702A7CBA730}" type="datetimeFigureOut">
              <a:rPr lang="zh-CN" altLang="en-US" smtClean="0"/>
              <a:pPr/>
              <a:t>2012-5-10</a:t>
            </a:fld>
            <a:endParaRPr lang="zh-CN" altLang="en-US"/>
          </a:p>
        </p:txBody>
      </p:sp>
      <p:sp>
        <p:nvSpPr>
          <p:cNvPr id="4" name="页脚占位符 3"/>
          <p:cNvSpPr>
            <a:spLocks noGrp="1"/>
          </p:cNvSpPr>
          <p:nvPr>
            <p:ph type="ftr" sz="quarter" idx="11"/>
          </p:nvPr>
        </p:nvSpPr>
        <p:spPr/>
        <p:txBody>
          <a:bodyPr/>
          <a:lstStyle>
            <a:extLst/>
          </a:lstStyle>
          <a:p>
            <a:endParaRPr lang="zh-CN" altLang="en-US"/>
          </a:p>
        </p:txBody>
      </p:sp>
      <p:sp>
        <p:nvSpPr>
          <p:cNvPr id="5" name="灯片编号占位符 4"/>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sp>
        <p:nvSpPr>
          <p:cNvPr id="6" name="标题 5"/>
          <p:cNvSpPr>
            <a:spLocks noGrp="1"/>
          </p:cNvSpPr>
          <p:nvPr>
            <p:ph type="title"/>
          </p:nvPr>
        </p:nvSpPr>
        <p:spPr/>
        <p:txBody>
          <a:bodyPr rtlCol="0"/>
          <a:lstStyle>
            <a:extLst/>
          </a:lstStyle>
          <a:p>
            <a:r>
              <a:rPr kumimoji="0" lang="zh-CN" altLang="en-US" smtClean="0"/>
              <a:t>单击此处编辑母版标题样式</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extLst/>
          </a:lstStyle>
          <a:p>
            <a:fld id="{530820CF-B880-4189-942D-D702A7CBA730}" type="datetimeFigureOut">
              <a:rPr lang="zh-CN" altLang="en-US" smtClean="0"/>
              <a:pPr/>
              <a:t>2012-5-10</a:t>
            </a:fld>
            <a:endParaRPr lang="zh-CN" altLang="en-US"/>
          </a:p>
        </p:txBody>
      </p:sp>
      <p:sp>
        <p:nvSpPr>
          <p:cNvPr id="3" name="页脚占位符 2"/>
          <p:cNvSpPr>
            <a:spLocks noGrp="1"/>
          </p:cNvSpPr>
          <p:nvPr>
            <p:ph type="ftr" sz="quarter" idx="11"/>
          </p:nvPr>
        </p:nvSpPr>
        <p:spPr/>
        <p:txBody>
          <a:bodyPr/>
          <a:lstStyle>
            <a:extLst/>
          </a:lstStyle>
          <a:p>
            <a:endParaRPr lang="zh-CN" altLang="en-US"/>
          </a:p>
        </p:txBody>
      </p:sp>
      <p:sp>
        <p:nvSpPr>
          <p:cNvPr id="4" name="灯片编号占位符 3"/>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pic>
        <p:nvPicPr>
          <p:cNvPr id="5" name="Picture 5"/>
          <p:cNvPicPr>
            <a:picLocks noChangeAspect="1" noChangeArrowheads="1"/>
          </p:cNvPicPr>
          <p:nvPr userDrawn="1"/>
        </p:nvPicPr>
        <p:blipFill>
          <a:blip r:embed="rId2"/>
          <a:srcRect/>
          <a:stretch>
            <a:fillRect/>
          </a:stretch>
        </p:blipFill>
        <p:spPr bwMode="auto">
          <a:xfrm>
            <a:off x="0" y="0"/>
            <a:ext cx="2057400" cy="423863"/>
          </a:xfrm>
          <a:prstGeom prst="rect">
            <a:avLst/>
          </a:prstGeom>
          <a:noFill/>
          <a:ln w="9525">
            <a:noFill/>
            <a:miter lim="800000"/>
            <a:headEnd/>
            <a:tailEnd/>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3">
        <a:schemeClr val="bg1"/>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zh-CN" altLang="en-US" smtClean="0"/>
              <a:t>单击此处编辑母版文本样式</a:t>
            </a:r>
          </a:p>
        </p:txBody>
      </p:sp>
      <p:sp>
        <p:nvSpPr>
          <p:cNvPr id="4" name="内容占位符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5" name="日期占位符 4"/>
          <p:cNvSpPr>
            <a:spLocks noGrp="1"/>
          </p:cNvSpPr>
          <p:nvPr>
            <p:ph type="dt" sz="half" idx="10"/>
          </p:nvPr>
        </p:nvSpPr>
        <p:spPr>
          <a:xfrm>
            <a:off x="6727032" y="6407944"/>
            <a:ext cx="1920240" cy="365760"/>
          </a:xfrm>
        </p:spPr>
        <p:txBody>
          <a:bodyPr/>
          <a:lstStyle>
            <a:extLst/>
          </a:lstStyle>
          <a:p>
            <a:fld id="{530820CF-B880-4189-942D-D702A7CBA730}" type="datetimeFigureOut">
              <a:rPr lang="zh-CN" altLang="en-US" smtClean="0"/>
              <a:pPr/>
              <a:t>2012-5-10</a:t>
            </a:fld>
            <a:endParaRPr lang="zh-CN" altLang="en-US"/>
          </a:p>
        </p:txBody>
      </p:sp>
      <p:sp>
        <p:nvSpPr>
          <p:cNvPr id="6" name="页脚占位符 5"/>
          <p:cNvSpPr>
            <a:spLocks noGrp="1"/>
          </p:cNvSpPr>
          <p:nvPr>
            <p:ph type="ftr" sz="quarter" idx="11"/>
          </p:nvPr>
        </p:nvSpPr>
        <p:spPr/>
        <p:txBody>
          <a:bodyPr/>
          <a:lstStyle>
            <a:extLst/>
          </a:lstStyle>
          <a:p>
            <a:endParaRPr lang="zh-CN" altLang="en-US"/>
          </a:p>
        </p:txBody>
      </p:sp>
      <p:sp>
        <p:nvSpPr>
          <p:cNvPr id="7" name="灯片编号占位符 6"/>
          <p:cNvSpPr>
            <a:spLocks noGrp="1"/>
          </p:cNvSpPr>
          <p:nvPr>
            <p:ph type="sldNum" sz="quarter" idx="12"/>
          </p:nvPr>
        </p:nvSpPr>
        <p:spPr/>
        <p:txBody>
          <a:bodyPr/>
          <a:lstStyle>
            <a:extLst/>
          </a:lstStyle>
          <a:p>
            <a:fld id="{0C913308-F349-4B6D-A68A-DD1791B4A57B}" type="slidenum">
              <a:rPr lang="zh-CN" altLang="en-US" smtClean="0"/>
              <a:pPr/>
              <a:t>‹#›</a:t>
            </a:fld>
            <a:endParaRPr lang="zh-CN" altLang="en-US"/>
          </a:p>
        </p:txBody>
      </p:sp>
      <p:pic>
        <p:nvPicPr>
          <p:cNvPr id="8" name="Picture 5"/>
          <p:cNvPicPr>
            <a:picLocks noChangeAspect="1" noChangeArrowheads="1"/>
          </p:cNvPicPr>
          <p:nvPr userDrawn="1"/>
        </p:nvPicPr>
        <p:blipFill>
          <a:blip r:embed="rId2"/>
          <a:srcRect/>
          <a:stretch>
            <a:fillRect/>
          </a:stretch>
        </p:blipFill>
        <p:spPr bwMode="auto">
          <a:xfrm>
            <a:off x="0" y="0"/>
            <a:ext cx="2057400" cy="423863"/>
          </a:xfrm>
          <a:prstGeom prst="rect">
            <a:avLst/>
          </a:prstGeom>
          <a:noFill/>
          <a:ln w="9525">
            <a:noFill/>
            <a:miter lim="800000"/>
            <a:headEnd/>
            <a:tailEnd/>
          </a:ln>
        </p:spPr>
      </p:pic>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bg>
      <p:bgRef idx="1002">
        <a:schemeClr val="bg1"/>
      </p:bgRef>
    </p:bg>
    <p:spTree>
      <p:nvGrpSpPr>
        <p:cNvPr id="1" name=""/>
        <p:cNvGrpSpPr/>
        <p:nvPr/>
      </p:nvGrpSpPr>
      <p:grpSpPr>
        <a:xfrm>
          <a:off x="0" y="0"/>
          <a:ext cx="0" cy="0"/>
          <a:chOff x="0" y="0"/>
          <a:chExt cx="0" cy="0"/>
        </a:xfrm>
      </p:grpSpPr>
      <p:sp>
        <p:nvSpPr>
          <p:cNvPr id="4" name="文本占位符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zh-CN" altLang="en-US" smtClean="0"/>
              <a:t>单击此处编辑母版文本样式</a:t>
            </a:r>
          </a:p>
        </p:txBody>
      </p:sp>
      <p:sp>
        <p:nvSpPr>
          <p:cNvPr id="3" name="图片占位符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zh-CN" altLang="en-US" smtClean="0"/>
              <a:t>单击图标添加图片</a:t>
            </a:r>
            <a:endParaRPr kumimoji="0" lang="en-US" dirty="0"/>
          </a:p>
        </p:txBody>
      </p:sp>
      <p:sp>
        <p:nvSpPr>
          <p:cNvPr id="5" name="日期占位符 4"/>
          <p:cNvSpPr>
            <a:spLocks noGrp="1"/>
          </p:cNvSpPr>
          <p:nvPr>
            <p:ph type="dt" sz="half" idx="10"/>
          </p:nvPr>
        </p:nvSpPr>
        <p:spPr/>
        <p:txBody>
          <a:bodyPr/>
          <a:lstStyle>
            <a:lvl1pPr>
              <a:defRPr>
                <a:solidFill>
                  <a:schemeClr val="tx1"/>
                </a:solidFill>
              </a:defRPr>
            </a:lvl1pPr>
            <a:extLst/>
          </a:lstStyle>
          <a:p>
            <a:fld id="{530820CF-B880-4189-942D-D702A7CBA730}" type="datetimeFigureOut">
              <a:rPr lang="zh-CN" altLang="en-US" smtClean="0"/>
              <a:pPr/>
              <a:t>2012-5-10</a:t>
            </a:fld>
            <a:endParaRPr lang="zh-CN" altLang="en-US"/>
          </a:p>
        </p:txBody>
      </p:sp>
      <p:sp>
        <p:nvSpPr>
          <p:cNvPr id="6" name="页脚占位符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zh-CN" altLang="en-US"/>
          </a:p>
        </p:txBody>
      </p:sp>
      <p:sp>
        <p:nvSpPr>
          <p:cNvPr id="7" name="灯片编号占位符 6"/>
          <p:cNvSpPr>
            <a:spLocks noGrp="1"/>
          </p:cNvSpPr>
          <p:nvPr>
            <p:ph type="sldNum" sz="quarter" idx="12"/>
          </p:nvPr>
        </p:nvSpPr>
        <p:spPr/>
        <p:txBody>
          <a:bodyPr/>
          <a:lstStyle>
            <a:lvl1pPr>
              <a:defRPr>
                <a:solidFill>
                  <a:schemeClr val="tx1"/>
                </a:solidFill>
              </a:defRPr>
            </a:lvl1pPr>
            <a:extLst/>
          </a:lstStyle>
          <a:p>
            <a:fld id="{0C913308-F349-4B6D-A68A-DD1791B4A57B}" type="slidenum">
              <a:rPr lang="zh-CN" altLang="en-US" smtClean="0"/>
              <a:pPr/>
              <a:t>‹#›</a:t>
            </a:fld>
            <a:endParaRPr lang="zh-CN" altLang="en-US"/>
          </a:p>
        </p:txBody>
      </p:sp>
      <p:sp>
        <p:nvSpPr>
          <p:cNvPr id="2" name="标题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zh-CN" altLang="en-US" smtClean="0"/>
              <a:t>单击此处编辑母版标题样式</a:t>
            </a:r>
            <a:endParaRPr kumimoji="0" lang="en-US"/>
          </a:p>
        </p:txBody>
      </p:sp>
      <p:sp>
        <p:nvSpPr>
          <p:cNvPr id="8" name="任意多边形 7"/>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任意多边形 8"/>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直角三角形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直接连接符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燕尾形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燕尾形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2.pn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image" Target="../media/image2.png"/><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任意多边形 12"/>
          <p:cNvSpPr>
            <a:spLocks/>
          </p:cNvSpPr>
          <p:nvPr/>
        </p:nvSpPr>
        <p:spPr bwMode="auto">
          <a:xfrm>
            <a:off x="716436" y="5001993"/>
            <a:ext cx="3802003"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任意多边形 11"/>
          <p:cNvSpPr>
            <a:spLocks/>
          </p:cNvSpPr>
          <p:nvPr/>
        </p:nvSpPr>
        <p:spPr bwMode="auto">
          <a:xfrm>
            <a:off x="-53561" y="5785023"/>
            <a:ext cx="3802003"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直角三角形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直接连接符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标题占位符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zh-CN" altLang="en-US" smtClean="0"/>
              <a:t>单击此处编辑母版标题样式</a:t>
            </a:r>
            <a:endParaRPr kumimoji="0" lang="en-US"/>
          </a:p>
        </p:txBody>
      </p:sp>
      <p:sp>
        <p:nvSpPr>
          <p:cNvPr id="30" name="文本占位符 29"/>
          <p:cNvSpPr>
            <a:spLocks noGrp="1"/>
          </p:cNvSpPr>
          <p:nvPr>
            <p:ph type="body" idx="1"/>
          </p:nvPr>
        </p:nvSpPr>
        <p:spPr>
          <a:xfrm>
            <a:off x="457200" y="1481328"/>
            <a:ext cx="8229600" cy="4525963"/>
          </a:xfrm>
          <a:prstGeom prst="rect">
            <a:avLst/>
          </a:prstGeom>
        </p:spPr>
        <p:txBody>
          <a:bodyPr vert="horz">
            <a:normAutofit/>
          </a:bodyPr>
          <a:lstStyle>
            <a:extLst/>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0" name="日期占位符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530820CF-B880-4189-942D-D702A7CBA730}" type="datetimeFigureOut">
              <a:rPr lang="zh-CN" altLang="en-US" smtClean="0"/>
              <a:pPr/>
              <a:t>2012-5-10</a:t>
            </a:fld>
            <a:endParaRPr lang="zh-CN" altLang="en-US"/>
          </a:p>
        </p:txBody>
      </p:sp>
      <p:sp>
        <p:nvSpPr>
          <p:cNvPr id="22" name="页脚占位符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zh-CN" altLang="en-US"/>
          </a:p>
        </p:txBody>
      </p:sp>
      <p:sp>
        <p:nvSpPr>
          <p:cNvPr id="18" name="灯片编号占位符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0C913308-F349-4B6D-A68A-DD1791B4A57B}" type="slidenum">
              <a:rPr lang="zh-CN" altLang="en-US" smtClean="0"/>
              <a:pPr/>
              <a:t>‹#›</a:t>
            </a:fld>
            <a:endParaRPr lang="zh-CN" altLang="en-US"/>
          </a:p>
        </p:txBody>
      </p:sp>
      <p:pic>
        <p:nvPicPr>
          <p:cNvPr id="11" name="Picture 5"/>
          <p:cNvPicPr>
            <a:picLocks noChangeAspect="1" noChangeArrowheads="1"/>
          </p:cNvPicPr>
          <p:nvPr userDrawn="1"/>
        </p:nvPicPr>
        <p:blipFill>
          <a:blip r:embed="rId14"/>
          <a:srcRect/>
          <a:stretch>
            <a:fillRect/>
          </a:stretch>
        </p:blipFill>
        <p:spPr bwMode="auto">
          <a:xfrm>
            <a:off x="0" y="0"/>
            <a:ext cx="2057400" cy="42386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矩形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矩形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矩形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矩形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矩形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圆角矩形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圆角矩形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矩形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矩形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矩形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矩形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矩形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矩形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标题占位符 21"/>
          <p:cNvSpPr>
            <a:spLocks noGrp="1"/>
          </p:cNvSpPr>
          <p:nvPr>
            <p:ph type="title"/>
          </p:nvPr>
        </p:nvSpPr>
        <p:spPr>
          <a:xfrm>
            <a:off x="457200" y="1143000"/>
            <a:ext cx="8229600" cy="1066800"/>
          </a:xfrm>
          <a:prstGeom prst="rect">
            <a:avLst/>
          </a:prstGeom>
        </p:spPr>
        <p:txBody>
          <a:bodyPr vert="horz" anchor="ctr">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
        <p:nvSpPr>
          <p:cNvPr id="14" name="日期占位符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530820CF-B880-4189-942D-D702A7CBA730}" type="datetimeFigureOut">
              <a:rPr lang="zh-CN" altLang="en-US" smtClean="0"/>
              <a:pPr/>
              <a:t>2012-5-10</a:t>
            </a:fld>
            <a:endParaRPr lang="zh-CN" altLang="en-US"/>
          </a:p>
        </p:txBody>
      </p:sp>
      <p:sp>
        <p:nvSpPr>
          <p:cNvPr id="3" name="页脚占位符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zh-CN" altLang="en-US"/>
          </a:p>
        </p:txBody>
      </p:sp>
      <p:sp>
        <p:nvSpPr>
          <p:cNvPr id="23" name="灯片编号占位符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2012-5-10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pic>
        <p:nvPicPr>
          <p:cNvPr id="7" name="Picture 5"/>
          <p:cNvPicPr>
            <a:picLocks noChangeAspect="1" noChangeArrowheads="1"/>
          </p:cNvPicPr>
          <p:nvPr userDrawn="1"/>
        </p:nvPicPr>
        <p:blipFill>
          <a:blip r:embed="rId13"/>
          <a:srcRect/>
          <a:stretch>
            <a:fillRect/>
          </a:stretch>
        </p:blipFill>
        <p:spPr bwMode="auto">
          <a:xfrm>
            <a:off x="0" y="0"/>
            <a:ext cx="2057400" cy="42386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2012-5-10</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pic>
        <p:nvPicPr>
          <p:cNvPr id="7" name="Picture 5"/>
          <p:cNvPicPr>
            <a:picLocks noChangeAspect="1" noChangeArrowheads="1"/>
          </p:cNvPicPr>
          <p:nvPr userDrawn="1"/>
        </p:nvPicPr>
        <p:blipFill>
          <a:blip r:embed="rId13"/>
          <a:srcRect/>
          <a:stretch>
            <a:fillRect/>
          </a:stretch>
        </p:blipFill>
        <p:spPr bwMode="auto">
          <a:xfrm>
            <a:off x="0" y="0"/>
            <a:ext cx="2057400" cy="42386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7.xml"/><Relationship Id="rId4" Type="http://schemas.openxmlformats.org/officeDocument/2006/relationships/image" Target="../media/image11.jpe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3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jpeg"/><Relationship Id="rId1" Type="http://schemas.openxmlformats.org/officeDocument/2006/relationships/slideLayout" Target="../slideLayouts/slideLayout3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AutoShape 3"/>
          <p:cNvSpPr>
            <a:spLocks noChangeArrowheads="1"/>
          </p:cNvSpPr>
          <p:nvPr/>
        </p:nvSpPr>
        <p:spPr bwMode="gray">
          <a:xfrm>
            <a:off x="914400" y="1357298"/>
            <a:ext cx="7391400" cy="3352800"/>
          </a:xfrm>
          <a:custGeom>
            <a:avLst/>
            <a:gdLst>
              <a:gd name="G0" fmla="+- 1914 0 0"/>
              <a:gd name="G1" fmla="+- 21600 0 1914"/>
              <a:gd name="G2" fmla="+- 21600 0 1914"/>
              <a:gd name="G3" fmla="*/ G0 2929 10000"/>
              <a:gd name="G4" fmla="+- 21600 0 G3"/>
              <a:gd name="G5" fmla="+- 21600 0 G3"/>
              <a:gd name="T0" fmla="*/ 10800 w 21600"/>
              <a:gd name="T1" fmla="*/ 0 h 21600"/>
              <a:gd name="T2" fmla="*/ 3163 w 21600"/>
              <a:gd name="T3" fmla="*/ 3163 h 21600"/>
              <a:gd name="T4" fmla="*/ 0 w 21600"/>
              <a:gd name="T5" fmla="*/ 10800 h 21600"/>
              <a:gd name="T6" fmla="*/ 3163 w 21600"/>
              <a:gd name="T7" fmla="*/ 18437 h 21600"/>
              <a:gd name="T8" fmla="*/ 10800 w 21600"/>
              <a:gd name="T9" fmla="*/ 21600 h 21600"/>
              <a:gd name="T10" fmla="*/ 18437 w 21600"/>
              <a:gd name="T11" fmla="*/ 18437 h 21600"/>
              <a:gd name="T12" fmla="*/ 21600 w 21600"/>
              <a:gd name="T13" fmla="*/ 10800 h 21600"/>
              <a:gd name="T14" fmla="*/ 18437 w 21600"/>
              <a:gd name="T15" fmla="*/ 3163 h 21600"/>
              <a:gd name="T16" fmla="*/ 3163 w 21600"/>
              <a:gd name="T17" fmla="*/ 3163 h 21600"/>
              <a:gd name="T18" fmla="*/ 18437 w 21600"/>
              <a:gd name="T19" fmla="*/ 18437 h 21600"/>
            </a:gdLst>
            <a:ahLst/>
            <a:cxnLst>
              <a:cxn ang="0">
                <a:pos x="T0" y="T1"/>
              </a:cxn>
              <a:cxn ang="0">
                <a:pos x="T2" y="T3"/>
              </a:cxn>
              <a:cxn ang="0">
                <a:pos x="T4" y="T5"/>
              </a:cxn>
              <a:cxn ang="0">
                <a:pos x="T6" y="T7"/>
              </a:cxn>
              <a:cxn ang="0">
                <a:pos x="T8" y="T9"/>
              </a:cxn>
              <a:cxn ang="0">
                <a:pos x="T10" y="T11"/>
              </a:cxn>
              <a:cxn ang="0">
                <a:pos x="T12" y="T13"/>
              </a:cxn>
              <a:cxn ang="0">
                <a:pos x="T14" y="T15"/>
              </a:cxn>
            </a:cxnLst>
            <a:rect l="T16" t="T17" r="T18" b="T19"/>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14" y="10800"/>
                </a:moveTo>
                <a:cubicBezTo>
                  <a:pt x="1914" y="15708"/>
                  <a:pt x="5892" y="19686"/>
                  <a:pt x="10800" y="19686"/>
                </a:cubicBezTo>
                <a:cubicBezTo>
                  <a:pt x="15708" y="19686"/>
                  <a:pt x="19686" y="15708"/>
                  <a:pt x="19686" y="10800"/>
                </a:cubicBezTo>
                <a:cubicBezTo>
                  <a:pt x="19686" y="5892"/>
                  <a:pt x="15708" y="1914"/>
                  <a:pt x="10800" y="1914"/>
                </a:cubicBezTo>
                <a:cubicBezTo>
                  <a:pt x="5892" y="1914"/>
                  <a:pt x="1914" y="5892"/>
                  <a:pt x="1914" y="10800"/>
                </a:cubicBezTo>
                <a:close/>
              </a:path>
            </a:pathLst>
          </a:custGeom>
          <a:gradFill rotWithShape="1">
            <a:gsLst>
              <a:gs pos="0">
                <a:schemeClr val="accent1">
                  <a:gamma/>
                  <a:shade val="66667"/>
                  <a:invGamma/>
                  <a:alpha val="12000"/>
                </a:schemeClr>
              </a:gs>
              <a:gs pos="50000">
                <a:schemeClr val="accent1"/>
              </a:gs>
              <a:gs pos="100000">
                <a:schemeClr val="accent1">
                  <a:gamma/>
                  <a:shade val="66667"/>
                  <a:invGamma/>
                  <a:alpha val="12000"/>
                </a:schemeClr>
              </a:gs>
            </a:gsLst>
            <a:lin ang="0" scaled="1"/>
          </a:gradFill>
          <a:ln w="9525">
            <a:noFill/>
            <a:round/>
            <a:headEnd/>
            <a:tailEnd/>
          </a:ln>
          <a:effectLst/>
        </p:spPr>
        <p:txBody>
          <a:bodyPr wrap="none" anchor="ctr"/>
          <a:lstStyle/>
          <a:p>
            <a:pPr>
              <a:defRPr/>
            </a:pPr>
            <a:endParaRPr lang="zh-CN" altLang="en-US"/>
          </a:p>
        </p:txBody>
      </p:sp>
      <p:grpSp>
        <p:nvGrpSpPr>
          <p:cNvPr id="2" name="Group 30"/>
          <p:cNvGrpSpPr>
            <a:grpSpLocks/>
          </p:cNvGrpSpPr>
          <p:nvPr/>
        </p:nvGrpSpPr>
        <p:grpSpPr bwMode="auto">
          <a:xfrm>
            <a:off x="0" y="714356"/>
            <a:ext cx="4038600" cy="3471863"/>
            <a:chOff x="1104" y="1152"/>
            <a:chExt cx="3335" cy="2715"/>
          </a:xfrm>
        </p:grpSpPr>
        <p:sp>
          <p:nvSpPr>
            <p:cNvPr id="2053" name="Freeform 4"/>
            <p:cNvSpPr>
              <a:spLocks/>
            </p:cNvSpPr>
            <p:nvPr/>
          </p:nvSpPr>
          <p:spPr bwMode="gray">
            <a:xfrm rot="-794496">
              <a:off x="2916" y="1715"/>
              <a:ext cx="725" cy="2089"/>
            </a:xfrm>
            <a:custGeom>
              <a:avLst/>
              <a:gdLst>
                <a:gd name="T0" fmla="*/ 0 w 646"/>
                <a:gd name="T1" fmla="*/ 0 h 1861"/>
                <a:gd name="T2" fmla="*/ 152 w 646"/>
                <a:gd name="T3" fmla="*/ 44 h 1861"/>
                <a:gd name="T4" fmla="*/ 310 w 646"/>
                <a:gd name="T5" fmla="*/ 102 h 1861"/>
                <a:gd name="T6" fmla="*/ 465 w 646"/>
                <a:gd name="T7" fmla="*/ 171 h 1861"/>
                <a:gd name="T8" fmla="*/ 621 w 646"/>
                <a:gd name="T9" fmla="*/ 257 h 1861"/>
                <a:gd name="T10" fmla="*/ 767 w 646"/>
                <a:gd name="T11" fmla="*/ 352 h 1861"/>
                <a:gd name="T12" fmla="*/ 914 w 646"/>
                <a:gd name="T13" fmla="*/ 466 h 1861"/>
                <a:gd name="T14" fmla="*/ 1059 w 646"/>
                <a:gd name="T15" fmla="*/ 587 h 1861"/>
                <a:gd name="T16" fmla="*/ 1194 w 646"/>
                <a:gd name="T17" fmla="*/ 723 h 1861"/>
                <a:gd name="T18" fmla="*/ 1322 w 646"/>
                <a:gd name="T19" fmla="*/ 877 h 1861"/>
                <a:gd name="T20" fmla="*/ 1450 w 646"/>
                <a:gd name="T21" fmla="*/ 1032 h 1861"/>
                <a:gd name="T22" fmla="*/ 1562 w 646"/>
                <a:gd name="T23" fmla="*/ 1203 h 1861"/>
                <a:gd name="T24" fmla="*/ 1665 w 646"/>
                <a:gd name="T25" fmla="*/ 1390 h 1861"/>
                <a:gd name="T26" fmla="*/ 1760 w 646"/>
                <a:gd name="T27" fmla="*/ 1581 h 1861"/>
                <a:gd name="T28" fmla="*/ 1846 w 646"/>
                <a:gd name="T29" fmla="*/ 1786 h 1861"/>
                <a:gd name="T30" fmla="*/ 1912 w 646"/>
                <a:gd name="T31" fmla="*/ 2001 h 1861"/>
                <a:gd name="T32" fmla="*/ 1967 w 646"/>
                <a:gd name="T33" fmla="*/ 2224 h 1861"/>
                <a:gd name="T34" fmla="*/ 2011 w 646"/>
                <a:gd name="T35" fmla="*/ 2457 h 1861"/>
                <a:gd name="T36" fmla="*/ 2037 w 646"/>
                <a:gd name="T37" fmla="*/ 2701 h 1861"/>
                <a:gd name="T38" fmla="*/ 2049 w 646"/>
                <a:gd name="T39" fmla="*/ 2954 h 1861"/>
                <a:gd name="T40" fmla="*/ 2038 w 646"/>
                <a:gd name="T41" fmla="*/ 3212 h 1861"/>
                <a:gd name="T42" fmla="*/ 2015 w 646"/>
                <a:gd name="T43" fmla="*/ 3448 h 1861"/>
                <a:gd name="T44" fmla="*/ 1975 w 646"/>
                <a:gd name="T45" fmla="*/ 3684 h 1861"/>
                <a:gd name="T46" fmla="*/ 1922 w 646"/>
                <a:gd name="T47" fmla="*/ 3909 h 1861"/>
                <a:gd name="T48" fmla="*/ 1853 w 646"/>
                <a:gd name="T49" fmla="*/ 4120 h 1861"/>
                <a:gd name="T50" fmla="*/ 1779 w 646"/>
                <a:gd name="T51" fmla="*/ 4324 h 1861"/>
                <a:gd name="T52" fmla="*/ 1688 w 646"/>
                <a:gd name="T53" fmla="*/ 4511 h 1861"/>
                <a:gd name="T54" fmla="*/ 1585 w 646"/>
                <a:gd name="T55" fmla="*/ 4693 h 1861"/>
                <a:gd name="T56" fmla="*/ 1479 w 646"/>
                <a:gd name="T57" fmla="*/ 4871 h 1861"/>
                <a:gd name="T58" fmla="*/ 1357 w 646"/>
                <a:gd name="T59" fmla="*/ 5025 h 1861"/>
                <a:gd name="T60" fmla="*/ 1228 w 646"/>
                <a:gd name="T61" fmla="*/ 5167 h 1861"/>
                <a:gd name="T62" fmla="*/ 1093 w 646"/>
                <a:gd name="T63" fmla="*/ 5308 h 1861"/>
                <a:gd name="T64" fmla="*/ 951 w 646"/>
                <a:gd name="T65" fmla="*/ 5427 h 1861"/>
                <a:gd name="T66" fmla="*/ 805 w 646"/>
                <a:gd name="T67" fmla="*/ 5540 h 1861"/>
                <a:gd name="T68" fmla="*/ 650 w 646"/>
                <a:gd name="T69" fmla="*/ 5641 h 1861"/>
                <a:gd name="T70" fmla="*/ 494 w 646"/>
                <a:gd name="T71" fmla="*/ 5727 h 1861"/>
                <a:gd name="T72" fmla="*/ 329 w 646"/>
                <a:gd name="T73" fmla="*/ 5800 h 1861"/>
                <a:gd name="T74" fmla="*/ 165 w 646"/>
                <a:gd name="T75" fmla="*/ 5863 h 1861"/>
                <a:gd name="T76" fmla="*/ 0 w 646"/>
                <a:gd name="T77" fmla="*/ 5910 h 1861"/>
                <a:gd name="T78" fmla="*/ 0 w 646"/>
                <a:gd name="T79" fmla="*/ 0 h 186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46"/>
                <a:gd name="T121" fmla="*/ 0 h 1861"/>
                <a:gd name="T122" fmla="*/ 646 w 646"/>
                <a:gd name="T123" fmla="*/ 1861 h 186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rgbClr val="FFFFFF"/>
                </a:gs>
                <a:gs pos="100000">
                  <a:srgbClr val="003399"/>
                </a:gs>
              </a:gsLst>
              <a:lin ang="0" scaled="1"/>
            </a:gradFill>
            <a:ln w="6350">
              <a:noFill/>
              <a:round/>
              <a:headEnd/>
              <a:tailEnd/>
            </a:ln>
          </p:spPr>
          <p:txBody>
            <a:bodyPr/>
            <a:lstStyle/>
            <a:p>
              <a:endParaRPr lang="zh-CN" altLang="zh-CN"/>
            </a:p>
          </p:txBody>
        </p:sp>
        <p:sp>
          <p:nvSpPr>
            <p:cNvPr id="2054" name="Freeform 5"/>
            <p:cNvSpPr>
              <a:spLocks/>
            </p:cNvSpPr>
            <p:nvPr/>
          </p:nvSpPr>
          <p:spPr bwMode="gray">
            <a:xfrm rot="5461794">
              <a:off x="1786" y="1433"/>
              <a:ext cx="725" cy="2089"/>
            </a:xfrm>
            <a:custGeom>
              <a:avLst/>
              <a:gdLst>
                <a:gd name="T0" fmla="*/ 0 w 646"/>
                <a:gd name="T1" fmla="*/ 0 h 1861"/>
                <a:gd name="T2" fmla="*/ 152 w 646"/>
                <a:gd name="T3" fmla="*/ 44 h 1861"/>
                <a:gd name="T4" fmla="*/ 310 w 646"/>
                <a:gd name="T5" fmla="*/ 102 h 1861"/>
                <a:gd name="T6" fmla="*/ 465 w 646"/>
                <a:gd name="T7" fmla="*/ 171 h 1861"/>
                <a:gd name="T8" fmla="*/ 621 w 646"/>
                <a:gd name="T9" fmla="*/ 257 h 1861"/>
                <a:gd name="T10" fmla="*/ 767 w 646"/>
                <a:gd name="T11" fmla="*/ 352 h 1861"/>
                <a:gd name="T12" fmla="*/ 914 w 646"/>
                <a:gd name="T13" fmla="*/ 466 h 1861"/>
                <a:gd name="T14" fmla="*/ 1059 w 646"/>
                <a:gd name="T15" fmla="*/ 587 h 1861"/>
                <a:gd name="T16" fmla="*/ 1194 w 646"/>
                <a:gd name="T17" fmla="*/ 723 h 1861"/>
                <a:gd name="T18" fmla="*/ 1322 w 646"/>
                <a:gd name="T19" fmla="*/ 877 h 1861"/>
                <a:gd name="T20" fmla="*/ 1450 w 646"/>
                <a:gd name="T21" fmla="*/ 1032 h 1861"/>
                <a:gd name="T22" fmla="*/ 1562 w 646"/>
                <a:gd name="T23" fmla="*/ 1203 h 1861"/>
                <a:gd name="T24" fmla="*/ 1665 w 646"/>
                <a:gd name="T25" fmla="*/ 1390 h 1861"/>
                <a:gd name="T26" fmla="*/ 1760 w 646"/>
                <a:gd name="T27" fmla="*/ 1581 h 1861"/>
                <a:gd name="T28" fmla="*/ 1846 w 646"/>
                <a:gd name="T29" fmla="*/ 1786 h 1861"/>
                <a:gd name="T30" fmla="*/ 1912 w 646"/>
                <a:gd name="T31" fmla="*/ 2001 h 1861"/>
                <a:gd name="T32" fmla="*/ 1967 w 646"/>
                <a:gd name="T33" fmla="*/ 2224 h 1861"/>
                <a:gd name="T34" fmla="*/ 2011 w 646"/>
                <a:gd name="T35" fmla="*/ 2457 h 1861"/>
                <a:gd name="T36" fmla="*/ 2037 w 646"/>
                <a:gd name="T37" fmla="*/ 2701 h 1861"/>
                <a:gd name="T38" fmla="*/ 2049 w 646"/>
                <a:gd name="T39" fmla="*/ 2954 h 1861"/>
                <a:gd name="T40" fmla="*/ 2038 w 646"/>
                <a:gd name="T41" fmla="*/ 3212 h 1861"/>
                <a:gd name="T42" fmla="*/ 2015 w 646"/>
                <a:gd name="T43" fmla="*/ 3448 h 1861"/>
                <a:gd name="T44" fmla="*/ 1975 w 646"/>
                <a:gd name="T45" fmla="*/ 3684 h 1861"/>
                <a:gd name="T46" fmla="*/ 1922 w 646"/>
                <a:gd name="T47" fmla="*/ 3909 h 1861"/>
                <a:gd name="T48" fmla="*/ 1853 w 646"/>
                <a:gd name="T49" fmla="*/ 4120 h 1861"/>
                <a:gd name="T50" fmla="*/ 1779 w 646"/>
                <a:gd name="T51" fmla="*/ 4324 h 1861"/>
                <a:gd name="T52" fmla="*/ 1688 w 646"/>
                <a:gd name="T53" fmla="*/ 4511 h 1861"/>
                <a:gd name="T54" fmla="*/ 1585 w 646"/>
                <a:gd name="T55" fmla="*/ 4693 h 1861"/>
                <a:gd name="T56" fmla="*/ 1479 w 646"/>
                <a:gd name="T57" fmla="*/ 4871 h 1861"/>
                <a:gd name="T58" fmla="*/ 1357 w 646"/>
                <a:gd name="T59" fmla="*/ 5025 h 1861"/>
                <a:gd name="T60" fmla="*/ 1228 w 646"/>
                <a:gd name="T61" fmla="*/ 5167 h 1861"/>
                <a:gd name="T62" fmla="*/ 1093 w 646"/>
                <a:gd name="T63" fmla="*/ 5308 h 1861"/>
                <a:gd name="T64" fmla="*/ 951 w 646"/>
                <a:gd name="T65" fmla="*/ 5427 h 1861"/>
                <a:gd name="T66" fmla="*/ 805 w 646"/>
                <a:gd name="T67" fmla="*/ 5540 h 1861"/>
                <a:gd name="T68" fmla="*/ 650 w 646"/>
                <a:gd name="T69" fmla="*/ 5641 h 1861"/>
                <a:gd name="T70" fmla="*/ 494 w 646"/>
                <a:gd name="T71" fmla="*/ 5727 h 1861"/>
                <a:gd name="T72" fmla="*/ 329 w 646"/>
                <a:gd name="T73" fmla="*/ 5800 h 1861"/>
                <a:gd name="T74" fmla="*/ 165 w 646"/>
                <a:gd name="T75" fmla="*/ 5863 h 1861"/>
                <a:gd name="T76" fmla="*/ 0 w 646"/>
                <a:gd name="T77" fmla="*/ 5910 h 1861"/>
                <a:gd name="T78" fmla="*/ 0 w 646"/>
                <a:gd name="T79" fmla="*/ 0 h 186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46"/>
                <a:gd name="T121" fmla="*/ 0 h 1861"/>
                <a:gd name="T122" fmla="*/ 646 w 646"/>
                <a:gd name="T123" fmla="*/ 1861 h 186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rgbClr val="FFFFFF"/>
                </a:gs>
                <a:gs pos="100000">
                  <a:srgbClr val="006699"/>
                </a:gs>
              </a:gsLst>
              <a:lin ang="0" scaled="1"/>
            </a:gradFill>
            <a:ln w="6350">
              <a:noFill/>
              <a:round/>
              <a:headEnd/>
              <a:tailEnd/>
            </a:ln>
          </p:spPr>
          <p:txBody>
            <a:bodyPr rot="10800000" vert="eaVert"/>
            <a:lstStyle/>
            <a:p>
              <a:endParaRPr lang="zh-CN" altLang="zh-CN"/>
            </a:p>
          </p:txBody>
        </p:sp>
        <p:sp>
          <p:nvSpPr>
            <p:cNvPr id="2055" name="Freeform 6"/>
            <p:cNvSpPr>
              <a:spLocks/>
            </p:cNvSpPr>
            <p:nvPr/>
          </p:nvSpPr>
          <p:spPr bwMode="gray">
            <a:xfrm rot="-7471624">
              <a:off x="2951" y="470"/>
              <a:ext cx="725" cy="2090"/>
            </a:xfrm>
            <a:custGeom>
              <a:avLst/>
              <a:gdLst>
                <a:gd name="T0" fmla="*/ 0 w 646"/>
                <a:gd name="T1" fmla="*/ 0 h 1861"/>
                <a:gd name="T2" fmla="*/ 152 w 646"/>
                <a:gd name="T3" fmla="*/ 44 h 1861"/>
                <a:gd name="T4" fmla="*/ 310 w 646"/>
                <a:gd name="T5" fmla="*/ 102 h 1861"/>
                <a:gd name="T6" fmla="*/ 465 w 646"/>
                <a:gd name="T7" fmla="*/ 173 h 1861"/>
                <a:gd name="T8" fmla="*/ 621 w 646"/>
                <a:gd name="T9" fmla="*/ 259 h 1861"/>
                <a:gd name="T10" fmla="*/ 767 w 646"/>
                <a:gd name="T11" fmla="*/ 353 h 1861"/>
                <a:gd name="T12" fmla="*/ 914 w 646"/>
                <a:gd name="T13" fmla="*/ 469 h 1861"/>
                <a:gd name="T14" fmla="*/ 1059 w 646"/>
                <a:gd name="T15" fmla="*/ 592 h 1861"/>
                <a:gd name="T16" fmla="*/ 1194 w 646"/>
                <a:gd name="T17" fmla="*/ 728 h 1861"/>
                <a:gd name="T18" fmla="*/ 1322 w 646"/>
                <a:gd name="T19" fmla="*/ 879 h 1861"/>
                <a:gd name="T20" fmla="*/ 1450 w 646"/>
                <a:gd name="T21" fmla="*/ 1037 h 1861"/>
                <a:gd name="T22" fmla="*/ 1562 w 646"/>
                <a:gd name="T23" fmla="*/ 1210 h 1861"/>
                <a:gd name="T24" fmla="*/ 1665 w 646"/>
                <a:gd name="T25" fmla="*/ 1395 h 1861"/>
                <a:gd name="T26" fmla="*/ 1760 w 646"/>
                <a:gd name="T27" fmla="*/ 1587 h 1861"/>
                <a:gd name="T28" fmla="*/ 1846 w 646"/>
                <a:gd name="T29" fmla="*/ 1795 h 1861"/>
                <a:gd name="T30" fmla="*/ 1912 w 646"/>
                <a:gd name="T31" fmla="*/ 2013 h 1861"/>
                <a:gd name="T32" fmla="*/ 1967 w 646"/>
                <a:gd name="T33" fmla="*/ 2235 h 1861"/>
                <a:gd name="T34" fmla="*/ 2011 w 646"/>
                <a:gd name="T35" fmla="*/ 2468 h 1861"/>
                <a:gd name="T36" fmla="*/ 2037 w 646"/>
                <a:gd name="T37" fmla="*/ 2717 h 1861"/>
                <a:gd name="T38" fmla="*/ 2049 w 646"/>
                <a:gd name="T39" fmla="*/ 2965 h 1861"/>
                <a:gd name="T40" fmla="*/ 2038 w 646"/>
                <a:gd name="T41" fmla="*/ 3227 h 1861"/>
                <a:gd name="T42" fmla="*/ 2015 w 646"/>
                <a:gd name="T43" fmla="*/ 3467 h 1861"/>
                <a:gd name="T44" fmla="*/ 1975 w 646"/>
                <a:gd name="T45" fmla="*/ 3702 h 1861"/>
                <a:gd name="T46" fmla="*/ 1922 w 646"/>
                <a:gd name="T47" fmla="*/ 3925 h 1861"/>
                <a:gd name="T48" fmla="*/ 1853 w 646"/>
                <a:gd name="T49" fmla="*/ 4140 h 1861"/>
                <a:gd name="T50" fmla="*/ 1779 w 646"/>
                <a:gd name="T51" fmla="*/ 4342 h 1861"/>
                <a:gd name="T52" fmla="*/ 1688 w 646"/>
                <a:gd name="T53" fmla="*/ 4535 h 1861"/>
                <a:gd name="T54" fmla="*/ 1585 w 646"/>
                <a:gd name="T55" fmla="*/ 4717 h 1861"/>
                <a:gd name="T56" fmla="*/ 1479 w 646"/>
                <a:gd name="T57" fmla="*/ 4891 h 1861"/>
                <a:gd name="T58" fmla="*/ 1357 w 646"/>
                <a:gd name="T59" fmla="*/ 5053 h 1861"/>
                <a:gd name="T60" fmla="*/ 1228 w 646"/>
                <a:gd name="T61" fmla="*/ 5195 h 1861"/>
                <a:gd name="T62" fmla="*/ 1093 w 646"/>
                <a:gd name="T63" fmla="*/ 5329 h 1861"/>
                <a:gd name="T64" fmla="*/ 951 w 646"/>
                <a:gd name="T65" fmla="*/ 5454 h 1861"/>
                <a:gd name="T66" fmla="*/ 805 w 646"/>
                <a:gd name="T67" fmla="*/ 5567 h 1861"/>
                <a:gd name="T68" fmla="*/ 650 w 646"/>
                <a:gd name="T69" fmla="*/ 5671 h 1861"/>
                <a:gd name="T70" fmla="*/ 494 w 646"/>
                <a:gd name="T71" fmla="*/ 5753 h 1861"/>
                <a:gd name="T72" fmla="*/ 329 w 646"/>
                <a:gd name="T73" fmla="*/ 5825 h 1861"/>
                <a:gd name="T74" fmla="*/ 165 w 646"/>
                <a:gd name="T75" fmla="*/ 5892 h 1861"/>
                <a:gd name="T76" fmla="*/ 0 w 646"/>
                <a:gd name="T77" fmla="*/ 5938 h 1861"/>
                <a:gd name="T78" fmla="*/ 0 w 646"/>
                <a:gd name="T79" fmla="*/ 0 h 186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46"/>
                <a:gd name="T121" fmla="*/ 0 h 1861"/>
                <a:gd name="T122" fmla="*/ 646 w 646"/>
                <a:gd name="T123" fmla="*/ 1861 h 186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rgbClr val="FFFFFF"/>
                </a:gs>
                <a:gs pos="100000">
                  <a:srgbClr val="008A00"/>
                </a:gs>
              </a:gsLst>
              <a:lin ang="0" scaled="1"/>
            </a:gradFill>
            <a:ln w="6350">
              <a:noFill/>
              <a:round/>
              <a:headEnd/>
              <a:tailEnd/>
            </a:ln>
          </p:spPr>
          <p:txBody>
            <a:bodyPr vert="eaVert"/>
            <a:lstStyle/>
            <a:p>
              <a:endParaRPr lang="zh-CN" altLang="zh-CN"/>
            </a:p>
          </p:txBody>
        </p:sp>
        <p:grpSp>
          <p:nvGrpSpPr>
            <p:cNvPr id="3" name="Group 7"/>
            <p:cNvGrpSpPr>
              <a:grpSpLocks/>
            </p:cNvGrpSpPr>
            <p:nvPr/>
          </p:nvGrpSpPr>
          <p:grpSpPr bwMode="auto">
            <a:xfrm>
              <a:off x="1104" y="1296"/>
              <a:ext cx="3335" cy="2571"/>
              <a:chOff x="768" y="1104"/>
              <a:chExt cx="3984" cy="3072"/>
            </a:xfrm>
          </p:grpSpPr>
          <p:sp>
            <p:nvSpPr>
              <p:cNvPr id="2057" name="Freeform 8"/>
              <p:cNvSpPr>
                <a:spLocks/>
              </p:cNvSpPr>
              <p:nvPr/>
            </p:nvSpPr>
            <p:spPr bwMode="gray">
              <a:xfrm>
                <a:off x="2784" y="1680"/>
                <a:ext cx="866" cy="2496"/>
              </a:xfrm>
              <a:custGeom>
                <a:avLst/>
                <a:gdLst>
                  <a:gd name="T0" fmla="*/ 0 w 646"/>
                  <a:gd name="T1" fmla="*/ 0 h 1861"/>
                  <a:gd name="T2" fmla="*/ 891 w 646"/>
                  <a:gd name="T3" fmla="*/ 268 h 1861"/>
                  <a:gd name="T4" fmla="*/ 1833 w 646"/>
                  <a:gd name="T5" fmla="*/ 610 h 1861"/>
                  <a:gd name="T6" fmla="*/ 2759 w 646"/>
                  <a:gd name="T7" fmla="*/ 1013 h 1861"/>
                  <a:gd name="T8" fmla="*/ 3650 w 646"/>
                  <a:gd name="T9" fmla="*/ 1529 h 1861"/>
                  <a:gd name="T10" fmla="*/ 4527 w 646"/>
                  <a:gd name="T11" fmla="*/ 2087 h 1861"/>
                  <a:gd name="T12" fmla="*/ 5389 w 646"/>
                  <a:gd name="T13" fmla="*/ 2763 h 1861"/>
                  <a:gd name="T14" fmla="*/ 6239 w 646"/>
                  <a:gd name="T15" fmla="*/ 3495 h 1861"/>
                  <a:gd name="T16" fmla="*/ 7059 w 646"/>
                  <a:gd name="T17" fmla="*/ 4297 h 1861"/>
                  <a:gd name="T18" fmla="*/ 7833 w 646"/>
                  <a:gd name="T19" fmla="*/ 5188 h 1861"/>
                  <a:gd name="T20" fmla="*/ 8572 w 646"/>
                  <a:gd name="T21" fmla="*/ 6129 h 1861"/>
                  <a:gd name="T22" fmla="*/ 9246 w 646"/>
                  <a:gd name="T23" fmla="*/ 7133 h 1861"/>
                  <a:gd name="T24" fmla="*/ 9853 w 646"/>
                  <a:gd name="T25" fmla="*/ 8230 h 1861"/>
                  <a:gd name="T26" fmla="*/ 10400 w 646"/>
                  <a:gd name="T27" fmla="*/ 9363 h 1861"/>
                  <a:gd name="T28" fmla="*/ 10907 w 646"/>
                  <a:gd name="T29" fmla="*/ 10592 h 1861"/>
                  <a:gd name="T30" fmla="*/ 11330 w 646"/>
                  <a:gd name="T31" fmla="*/ 11871 h 1861"/>
                  <a:gd name="T32" fmla="*/ 11629 w 646"/>
                  <a:gd name="T33" fmla="*/ 13185 h 1861"/>
                  <a:gd name="T34" fmla="*/ 11879 w 646"/>
                  <a:gd name="T35" fmla="*/ 14575 h 1861"/>
                  <a:gd name="T36" fmla="*/ 12036 w 646"/>
                  <a:gd name="T37" fmla="*/ 16017 h 1861"/>
                  <a:gd name="T38" fmla="*/ 12104 w 646"/>
                  <a:gd name="T39" fmla="*/ 17507 h 1861"/>
                  <a:gd name="T40" fmla="*/ 12062 w 646"/>
                  <a:gd name="T41" fmla="*/ 19053 h 1861"/>
                  <a:gd name="T42" fmla="*/ 11922 w 646"/>
                  <a:gd name="T43" fmla="*/ 20456 h 1861"/>
                  <a:gd name="T44" fmla="*/ 11672 w 646"/>
                  <a:gd name="T45" fmla="*/ 21851 h 1861"/>
                  <a:gd name="T46" fmla="*/ 11381 w 646"/>
                  <a:gd name="T47" fmla="*/ 23171 h 1861"/>
                  <a:gd name="T48" fmla="*/ 10962 w 646"/>
                  <a:gd name="T49" fmla="*/ 24436 h 1861"/>
                  <a:gd name="T50" fmla="*/ 10513 w 646"/>
                  <a:gd name="T51" fmla="*/ 25627 h 1861"/>
                  <a:gd name="T52" fmla="*/ 9988 w 646"/>
                  <a:gd name="T53" fmla="*/ 26764 h 1861"/>
                  <a:gd name="T54" fmla="*/ 9368 w 646"/>
                  <a:gd name="T55" fmla="*/ 27829 h 1861"/>
                  <a:gd name="T56" fmla="*/ 8735 w 646"/>
                  <a:gd name="T57" fmla="*/ 28850 h 1861"/>
                  <a:gd name="T58" fmla="*/ 8022 w 646"/>
                  <a:gd name="T59" fmla="*/ 29798 h 1861"/>
                  <a:gd name="T60" fmla="*/ 7264 w 646"/>
                  <a:gd name="T61" fmla="*/ 30652 h 1861"/>
                  <a:gd name="T62" fmla="*/ 6459 w 646"/>
                  <a:gd name="T63" fmla="*/ 31457 h 1861"/>
                  <a:gd name="T64" fmla="*/ 5658 w 646"/>
                  <a:gd name="T65" fmla="*/ 32189 h 1861"/>
                  <a:gd name="T66" fmla="*/ 4770 w 646"/>
                  <a:gd name="T67" fmla="*/ 32842 h 1861"/>
                  <a:gd name="T68" fmla="*/ 3853 w 646"/>
                  <a:gd name="T69" fmla="*/ 33451 h 1861"/>
                  <a:gd name="T70" fmla="*/ 2920 w 646"/>
                  <a:gd name="T71" fmla="*/ 33961 h 1861"/>
                  <a:gd name="T72" fmla="*/ 1941 w 646"/>
                  <a:gd name="T73" fmla="*/ 34394 h 1861"/>
                  <a:gd name="T74" fmla="*/ 988 w 646"/>
                  <a:gd name="T75" fmla="*/ 34774 h 1861"/>
                  <a:gd name="T76" fmla="*/ 0 w 646"/>
                  <a:gd name="T77" fmla="*/ 35054 h 1861"/>
                  <a:gd name="T78" fmla="*/ 0 w 646"/>
                  <a:gd name="T79" fmla="*/ 0 h 186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46"/>
                  <a:gd name="T121" fmla="*/ 0 h 1861"/>
                  <a:gd name="T122" fmla="*/ 646 w 646"/>
                  <a:gd name="T123" fmla="*/ 1861 h 186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chemeClr val="bg1"/>
                  </a:gs>
                  <a:gs pos="100000">
                    <a:srgbClr val="F9BF8B"/>
                  </a:gs>
                </a:gsLst>
                <a:lin ang="0" scaled="1"/>
              </a:gradFill>
              <a:ln w="6350">
                <a:noFill/>
                <a:round/>
                <a:headEnd/>
                <a:tailEnd/>
              </a:ln>
            </p:spPr>
            <p:txBody>
              <a:bodyPr/>
              <a:lstStyle/>
              <a:p>
                <a:endParaRPr lang="zh-CN" altLang="zh-CN"/>
              </a:p>
            </p:txBody>
          </p:sp>
          <p:sp>
            <p:nvSpPr>
              <p:cNvPr id="2058" name="Freeform 9"/>
              <p:cNvSpPr>
                <a:spLocks/>
              </p:cNvSpPr>
              <p:nvPr/>
            </p:nvSpPr>
            <p:spPr bwMode="gray">
              <a:xfrm rot="6256290">
                <a:off x="1583" y="1153"/>
                <a:ext cx="866" cy="2496"/>
              </a:xfrm>
              <a:custGeom>
                <a:avLst/>
                <a:gdLst>
                  <a:gd name="T0" fmla="*/ 0 w 646"/>
                  <a:gd name="T1" fmla="*/ 0 h 1861"/>
                  <a:gd name="T2" fmla="*/ 891 w 646"/>
                  <a:gd name="T3" fmla="*/ 268 h 1861"/>
                  <a:gd name="T4" fmla="*/ 1833 w 646"/>
                  <a:gd name="T5" fmla="*/ 610 h 1861"/>
                  <a:gd name="T6" fmla="*/ 2759 w 646"/>
                  <a:gd name="T7" fmla="*/ 1013 h 1861"/>
                  <a:gd name="T8" fmla="*/ 3650 w 646"/>
                  <a:gd name="T9" fmla="*/ 1529 h 1861"/>
                  <a:gd name="T10" fmla="*/ 4527 w 646"/>
                  <a:gd name="T11" fmla="*/ 2087 h 1861"/>
                  <a:gd name="T12" fmla="*/ 5389 w 646"/>
                  <a:gd name="T13" fmla="*/ 2763 h 1861"/>
                  <a:gd name="T14" fmla="*/ 6239 w 646"/>
                  <a:gd name="T15" fmla="*/ 3495 h 1861"/>
                  <a:gd name="T16" fmla="*/ 7059 w 646"/>
                  <a:gd name="T17" fmla="*/ 4297 h 1861"/>
                  <a:gd name="T18" fmla="*/ 7833 w 646"/>
                  <a:gd name="T19" fmla="*/ 5188 h 1861"/>
                  <a:gd name="T20" fmla="*/ 8572 w 646"/>
                  <a:gd name="T21" fmla="*/ 6129 h 1861"/>
                  <a:gd name="T22" fmla="*/ 9246 w 646"/>
                  <a:gd name="T23" fmla="*/ 7133 h 1861"/>
                  <a:gd name="T24" fmla="*/ 9853 w 646"/>
                  <a:gd name="T25" fmla="*/ 8230 h 1861"/>
                  <a:gd name="T26" fmla="*/ 10400 w 646"/>
                  <a:gd name="T27" fmla="*/ 9363 h 1861"/>
                  <a:gd name="T28" fmla="*/ 10907 w 646"/>
                  <a:gd name="T29" fmla="*/ 10592 h 1861"/>
                  <a:gd name="T30" fmla="*/ 11330 w 646"/>
                  <a:gd name="T31" fmla="*/ 11871 h 1861"/>
                  <a:gd name="T32" fmla="*/ 11629 w 646"/>
                  <a:gd name="T33" fmla="*/ 13185 h 1861"/>
                  <a:gd name="T34" fmla="*/ 11879 w 646"/>
                  <a:gd name="T35" fmla="*/ 14575 h 1861"/>
                  <a:gd name="T36" fmla="*/ 12036 w 646"/>
                  <a:gd name="T37" fmla="*/ 16017 h 1861"/>
                  <a:gd name="T38" fmla="*/ 12104 w 646"/>
                  <a:gd name="T39" fmla="*/ 17507 h 1861"/>
                  <a:gd name="T40" fmla="*/ 12062 w 646"/>
                  <a:gd name="T41" fmla="*/ 19053 h 1861"/>
                  <a:gd name="T42" fmla="*/ 11922 w 646"/>
                  <a:gd name="T43" fmla="*/ 20456 h 1861"/>
                  <a:gd name="T44" fmla="*/ 11672 w 646"/>
                  <a:gd name="T45" fmla="*/ 21851 h 1861"/>
                  <a:gd name="T46" fmla="*/ 11381 w 646"/>
                  <a:gd name="T47" fmla="*/ 23171 h 1861"/>
                  <a:gd name="T48" fmla="*/ 10962 w 646"/>
                  <a:gd name="T49" fmla="*/ 24436 h 1861"/>
                  <a:gd name="T50" fmla="*/ 10513 w 646"/>
                  <a:gd name="T51" fmla="*/ 25627 h 1861"/>
                  <a:gd name="T52" fmla="*/ 9988 w 646"/>
                  <a:gd name="T53" fmla="*/ 26764 h 1861"/>
                  <a:gd name="T54" fmla="*/ 9368 w 646"/>
                  <a:gd name="T55" fmla="*/ 27829 h 1861"/>
                  <a:gd name="T56" fmla="*/ 8735 w 646"/>
                  <a:gd name="T57" fmla="*/ 28850 h 1861"/>
                  <a:gd name="T58" fmla="*/ 8022 w 646"/>
                  <a:gd name="T59" fmla="*/ 29798 h 1861"/>
                  <a:gd name="T60" fmla="*/ 7264 w 646"/>
                  <a:gd name="T61" fmla="*/ 30652 h 1861"/>
                  <a:gd name="T62" fmla="*/ 6459 w 646"/>
                  <a:gd name="T63" fmla="*/ 31457 h 1861"/>
                  <a:gd name="T64" fmla="*/ 5658 w 646"/>
                  <a:gd name="T65" fmla="*/ 32189 h 1861"/>
                  <a:gd name="T66" fmla="*/ 4770 w 646"/>
                  <a:gd name="T67" fmla="*/ 32842 h 1861"/>
                  <a:gd name="T68" fmla="*/ 3853 w 646"/>
                  <a:gd name="T69" fmla="*/ 33451 h 1861"/>
                  <a:gd name="T70" fmla="*/ 2920 w 646"/>
                  <a:gd name="T71" fmla="*/ 33961 h 1861"/>
                  <a:gd name="T72" fmla="*/ 1941 w 646"/>
                  <a:gd name="T73" fmla="*/ 34394 h 1861"/>
                  <a:gd name="T74" fmla="*/ 988 w 646"/>
                  <a:gd name="T75" fmla="*/ 34774 h 1861"/>
                  <a:gd name="T76" fmla="*/ 0 w 646"/>
                  <a:gd name="T77" fmla="*/ 35054 h 1861"/>
                  <a:gd name="T78" fmla="*/ 0 w 646"/>
                  <a:gd name="T79" fmla="*/ 0 h 186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46"/>
                  <a:gd name="T121" fmla="*/ 0 h 1861"/>
                  <a:gd name="T122" fmla="*/ 646 w 646"/>
                  <a:gd name="T123" fmla="*/ 1861 h 186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chemeClr val="bg1"/>
                  </a:gs>
                  <a:gs pos="100000">
                    <a:srgbClr val="F9BF8B"/>
                  </a:gs>
                </a:gsLst>
                <a:lin ang="0" scaled="1"/>
              </a:gradFill>
              <a:ln w="6350">
                <a:noFill/>
                <a:round/>
                <a:headEnd/>
                <a:tailEnd/>
              </a:ln>
            </p:spPr>
            <p:txBody>
              <a:bodyPr rot="10800000" vert="eaVert"/>
              <a:lstStyle/>
              <a:p>
                <a:endParaRPr lang="zh-CN" altLang="zh-CN"/>
              </a:p>
            </p:txBody>
          </p:sp>
          <p:sp>
            <p:nvSpPr>
              <p:cNvPr id="2059" name="Freeform 10"/>
              <p:cNvSpPr>
                <a:spLocks/>
              </p:cNvSpPr>
              <p:nvPr/>
            </p:nvSpPr>
            <p:spPr bwMode="gray">
              <a:xfrm rot="-6677128">
                <a:off x="3071" y="289"/>
                <a:ext cx="866" cy="2496"/>
              </a:xfrm>
              <a:custGeom>
                <a:avLst/>
                <a:gdLst>
                  <a:gd name="T0" fmla="*/ 0 w 646"/>
                  <a:gd name="T1" fmla="*/ 0 h 1861"/>
                  <a:gd name="T2" fmla="*/ 891 w 646"/>
                  <a:gd name="T3" fmla="*/ 268 h 1861"/>
                  <a:gd name="T4" fmla="*/ 1833 w 646"/>
                  <a:gd name="T5" fmla="*/ 610 h 1861"/>
                  <a:gd name="T6" fmla="*/ 2759 w 646"/>
                  <a:gd name="T7" fmla="*/ 1013 h 1861"/>
                  <a:gd name="T8" fmla="*/ 3650 w 646"/>
                  <a:gd name="T9" fmla="*/ 1529 h 1861"/>
                  <a:gd name="T10" fmla="*/ 4527 w 646"/>
                  <a:gd name="T11" fmla="*/ 2087 h 1861"/>
                  <a:gd name="T12" fmla="*/ 5389 w 646"/>
                  <a:gd name="T13" fmla="*/ 2763 h 1861"/>
                  <a:gd name="T14" fmla="*/ 6239 w 646"/>
                  <a:gd name="T15" fmla="*/ 3495 h 1861"/>
                  <a:gd name="T16" fmla="*/ 7059 w 646"/>
                  <a:gd name="T17" fmla="*/ 4297 h 1861"/>
                  <a:gd name="T18" fmla="*/ 7833 w 646"/>
                  <a:gd name="T19" fmla="*/ 5188 h 1861"/>
                  <a:gd name="T20" fmla="*/ 8572 w 646"/>
                  <a:gd name="T21" fmla="*/ 6129 h 1861"/>
                  <a:gd name="T22" fmla="*/ 9246 w 646"/>
                  <a:gd name="T23" fmla="*/ 7133 h 1861"/>
                  <a:gd name="T24" fmla="*/ 9853 w 646"/>
                  <a:gd name="T25" fmla="*/ 8230 h 1861"/>
                  <a:gd name="T26" fmla="*/ 10400 w 646"/>
                  <a:gd name="T27" fmla="*/ 9363 h 1861"/>
                  <a:gd name="T28" fmla="*/ 10907 w 646"/>
                  <a:gd name="T29" fmla="*/ 10592 h 1861"/>
                  <a:gd name="T30" fmla="*/ 11330 w 646"/>
                  <a:gd name="T31" fmla="*/ 11871 h 1861"/>
                  <a:gd name="T32" fmla="*/ 11629 w 646"/>
                  <a:gd name="T33" fmla="*/ 13185 h 1861"/>
                  <a:gd name="T34" fmla="*/ 11879 w 646"/>
                  <a:gd name="T35" fmla="*/ 14575 h 1861"/>
                  <a:gd name="T36" fmla="*/ 12036 w 646"/>
                  <a:gd name="T37" fmla="*/ 16017 h 1861"/>
                  <a:gd name="T38" fmla="*/ 12104 w 646"/>
                  <a:gd name="T39" fmla="*/ 17507 h 1861"/>
                  <a:gd name="T40" fmla="*/ 12062 w 646"/>
                  <a:gd name="T41" fmla="*/ 19053 h 1861"/>
                  <a:gd name="T42" fmla="*/ 11922 w 646"/>
                  <a:gd name="T43" fmla="*/ 20456 h 1861"/>
                  <a:gd name="T44" fmla="*/ 11672 w 646"/>
                  <a:gd name="T45" fmla="*/ 21851 h 1861"/>
                  <a:gd name="T46" fmla="*/ 11381 w 646"/>
                  <a:gd name="T47" fmla="*/ 23171 h 1861"/>
                  <a:gd name="T48" fmla="*/ 10962 w 646"/>
                  <a:gd name="T49" fmla="*/ 24436 h 1861"/>
                  <a:gd name="T50" fmla="*/ 10513 w 646"/>
                  <a:gd name="T51" fmla="*/ 25627 h 1861"/>
                  <a:gd name="T52" fmla="*/ 9988 w 646"/>
                  <a:gd name="T53" fmla="*/ 26764 h 1861"/>
                  <a:gd name="T54" fmla="*/ 9368 w 646"/>
                  <a:gd name="T55" fmla="*/ 27829 h 1861"/>
                  <a:gd name="T56" fmla="*/ 8735 w 646"/>
                  <a:gd name="T57" fmla="*/ 28850 h 1861"/>
                  <a:gd name="T58" fmla="*/ 8022 w 646"/>
                  <a:gd name="T59" fmla="*/ 29798 h 1861"/>
                  <a:gd name="T60" fmla="*/ 7264 w 646"/>
                  <a:gd name="T61" fmla="*/ 30652 h 1861"/>
                  <a:gd name="T62" fmla="*/ 6459 w 646"/>
                  <a:gd name="T63" fmla="*/ 31457 h 1861"/>
                  <a:gd name="T64" fmla="*/ 5658 w 646"/>
                  <a:gd name="T65" fmla="*/ 32189 h 1861"/>
                  <a:gd name="T66" fmla="*/ 4770 w 646"/>
                  <a:gd name="T67" fmla="*/ 32842 h 1861"/>
                  <a:gd name="T68" fmla="*/ 3853 w 646"/>
                  <a:gd name="T69" fmla="*/ 33451 h 1861"/>
                  <a:gd name="T70" fmla="*/ 2920 w 646"/>
                  <a:gd name="T71" fmla="*/ 33961 h 1861"/>
                  <a:gd name="T72" fmla="*/ 1941 w 646"/>
                  <a:gd name="T73" fmla="*/ 34394 h 1861"/>
                  <a:gd name="T74" fmla="*/ 988 w 646"/>
                  <a:gd name="T75" fmla="*/ 34774 h 1861"/>
                  <a:gd name="T76" fmla="*/ 0 w 646"/>
                  <a:gd name="T77" fmla="*/ 35054 h 1861"/>
                  <a:gd name="T78" fmla="*/ 0 w 646"/>
                  <a:gd name="T79" fmla="*/ 0 h 186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w 646"/>
                  <a:gd name="T121" fmla="*/ 0 h 1861"/>
                  <a:gd name="T122" fmla="*/ 646 w 646"/>
                  <a:gd name="T123" fmla="*/ 1861 h 1861"/>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T120" t="T121" r="T122" b="T123"/>
                <a:pathLst>
                  <a:path w="646" h="1861">
                    <a:moveTo>
                      <a:pt x="0" y="0"/>
                    </a:moveTo>
                    <a:lnTo>
                      <a:pt x="48" y="14"/>
                    </a:lnTo>
                    <a:lnTo>
                      <a:pt x="98" y="32"/>
                    </a:lnTo>
                    <a:lnTo>
                      <a:pt x="147" y="54"/>
                    </a:lnTo>
                    <a:lnTo>
                      <a:pt x="195" y="81"/>
                    </a:lnTo>
                    <a:lnTo>
                      <a:pt x="242" y="111"/>
                    </a:lnTo>
                    <a:lnTo>
                      <a:pt x="288" y="147"/>
                    </a:lnTo>
                    <a:lnTo>
                      <a:pt x="333" y="185"/>
                    </a:lnTo>
                    <a:lnTo>
                      <a:pt x="377" y="228"/>
                    </a:lnTo>
                    <a:lnTo>
                      <a:pt x="418" y="275"/>
                    </a:lnTo>
                    <a:lnTo>
                      <a:pt x="457" y="325"/>
                    </a:lnTo>
                    <a:lnTo>
                      <a:pt x="493" y="379"/>
                    </a:lnTo>
                    <a:lnTo>
                      <a:pt x="526" y="437"/>
                    </a:lnTo>
                    <a:lnTo>
                      <a:pt x="555" y="497"/>
                    </a:lnTo>
                    <a:lnTo>
                      <a:pt x="582" y="562"/>
                    </a:lnTo>
                    <a:lnTo>
                      <a:pt x="604" y="630"/>
                    </a:lnTo>
                    <a:lnTo>
                      <a:pt x="621" y="700"/>
                    </a:lnTo>
                    <a:lnTo>
                      <a:pt x="634" y="774"/>
                    </a:lnTo>
                    <a:lnTo>
                      <a:pt x="642" y="851"/>
                    </a:lnTo>
                    <a:lnTo>
                      <a:pt x="646" y="930"/>
                    </a:lnTo>
                    <a:lnTo>
                      <a:pt x="643" y="1011"/>
                    </a:lnTo>
                    <a:lnTo>
                      <a:pt x="636" y="1086"/>
                    </a:lnTo>
                    <a:lnTo>
                      <a:pt x="623" y="1160"/>
                    </a:lnTo>
                    <a:lnTo>
                      <a:pt x="607" y="1230"/>
                    </a:lnTo>
                    <a:lnTo>
                      <a:pt x="585" y="1297"/>
                    </a:lnTo>
                    <a:lnTo>
                      <a:pt x="561" y="1361"/>
                    </a:lnTo>
                    <a:lnTo>
                      <a:pt x="533" y="1421"/>
                    </a:lnTo>
                    <a:lnTo>
                      <a:pt x="500" y="1478"/>
                    </a:lnTo>
                    <a:lnTo>
                      <a:pt x="466" y="1532"/>
                    </a:lnTo>
                    <a:lnTo>
                      <a:pt x="428" y="1582"/>
                    </a:lnTo>
                    <a:lnTo>
                      <a:pt x="388" y="1627"/>
                    </a:lnTo>
                    <a:lnTo>
                      <a:pt x="345" y="1670"/>
                    </a:lnTo>
                    <a:lnTo>
                      <a:pt x="301" y="1709"/>
                    </a:lnTo>
                    <a:lnTo>
                      <a:pt x="254" y="1744"/>
                    </a:lnTo>
                    <a:lnTo>
                      <a:pt x="205" y="1776"/>
                    </a:lnTo>
                    <a:lnTo>
                      <a:pt x="156" y="1803"/>
                    </a:lnTo>
                    <a:lnTo>
                      <a:pt x="104" y="1826"/>
                    </a:lnTo>
                    <a:lnTo>
                      <a:pt x="53" y="1846"/>
                    </a:lnTo>
                    <a:lnTo>
                      <a:pt x="0" y="1861"/>
                    </a:lnTo>
                    <a:lnTo>
                      <a:pt x="0" y="0"/>
                    </a:lnTo>
                  </a:path>
                </a:pathLst>
              </a:custGeom>
              <a:gradFill rotWithShape="1">
                <a:gsLst>
                  <a:gs pos="0">
                    <a:schemeClr val="bg1"/>
                  </a:gs>
                  <a:gs pos="100000">
                    <a:srgbClr val="F9BF8B"/>
                  </a:gs>
                </a:gsLst>
                <a:lin ang="0" scaled="1"/>
              </a:gradFill>
              <a:ln w="6350">
                <a:noFill/>
                <a:round/>
                <a:headEnd/>
                <a:tailEnd/>
              </a:ln>
            </p:spPr>
            <p:txBody>
              <a:bodyPr vert="eaVert"/>
              <a:lstStyle/>
              <a:p>
                <a:endParaRPr lang="zh-CN" altLang="zh-CN"/>
              </a:p>
            </p:txBody>
          </p:sp>
        </p:grpSp>
      </p:grpSp>
      <p:sp>
        <p:nvSpPr>
          <p:cNvPr id="13314" name="Rectangle 2"/>
          <p:cNvSpPr>
            <a:spLocks noGrp="1" noChangeArrowheads="1"/>
          </p:cNvSpPr>
          <p:nvPr>
            <p:ph type="title"/>
          </p:nvPr>
        </p:nvSpPr>
        <p:spPr>
          <a:xfrm>
            <a:off x="500034" y="2643182"/>
            <a:ext cx="8229600" cy="1143000"/>
          </a:xfrm>
          <a:noFill/>
        </p:spPr>
        <p:txBody>
          <a:bodyPr>
            <a:normAutofit fontScale="90000"/>
          </a:bodyPr>
          <a:lstStyle/>
          <a:p>
            <a:pPr algn="ctr" eaLnBrk="1" hangingPunct="1">
              <a:lnSpc>
                <a:spcPct val="150000"/>
              </a:lnSpc>
            </a:pPr>
            <a:r>
              <a:rPr lang="zh-CN" altLang="en-US" sz="3600" dirty="0" smtClean="0">
                <a:solidFill>
                  <a:schemeClr val="tx1"/>
                </a:solidFill>
                <a:effectLst/>
                <a:latin typeface="楷体_GB2312" pitchFamily="49" charset="-122"/>
                <a:ea typeface="楷体_GB2312" pitchFamily="49" charset="-122"/>
              </a:rPr>
              <a:t>基于高压水射流的储油罐油泥</a:t>
            </a:r>
            <a:r>
              <a:rPr lang="en-US" altLang="zh-CN" sz="3600" dirty="0" smtClean="0">
                <a:solidFill>
                  <a:schemeClr val="tx1"/>
                </a:solidFill>
                <a:effectLst/>
                <a:latin typeface="楷体_GB2312" pitchFamily="49" charset="-122"/>
                <a:ea typeface="楷体_GB2312" pitchFamily="49" charset="-122"/>
              </a:rPr>
              <a:t/>
            </a:r>
            <a:br>
              <a:rPr lang="en-US" altLang="zh-CN" sz="3600" dirty="0" smtClean="0">
                <a:solidFill>
                  <a:schemeClr val="tx1"/>
                </a:solidFill>
                <a:effectLst/>
                <a:latin typeface="楷体_GB2312" pitchFamily="49" charset="-122"/>
                <a:ea typeface="楷体_GB2312" pitchFamily="49" charset="-122"/>
              </a:rPr>
            </a:br>
            <a:r>
              <a:rPr lang="zh-CN" altLang="en-US" sz="3600" dirty="0" smtClean="0">
                <a:solidFill>
                  <a:schemeClr val="tx1"/>
                </a:solidFill>
                <a:effectLst/>
                <a:latin typeface="楷体_GB2312" pitchFamily="49" charset="-122"/>
                <a:ea typeface="楷体_GB2312" pitchFamily="49" charset="-122"/>
              </a:rPr>
              <a:t>清理机器人液压系统</a:t>
            </a:r>
            <a:r>
              <a:rPr lang="zh-CN" altLang="en-US" sz="3600" dirty="0" smtClean="0">
                <a:solidFill>
                  <a:schemeClr val="tx1"/>
                </a:solidFill>
                <a:effectLst/>
                <a:latin typeface="楷体_GB2312" pitchFamily="49" charset="-122"/>
                <a:ea typeface="楷体_GB2312" pitchFamily="49" charset="-122"/>
              </a:rPr>
              <a:t>的研究</a:t>
            </a:r>
            <a:endParaRPr lang="zh-CN" altLang="en-US" sz="3600" dirty="0" smtClean="0">
              <a:solidFill>
                <a:schemeClr val="tx1"/>
              </a:solidFill>
              <a:effectLst/>
              <a:latin typeface="楷体_GB2312" pitchFamily="49" charset="-122"/>
              <a:ea typeface="楷体_GB2312" pitchFamily="49" charset="-122"/>
            </a:endParaRPr>
          </a:p>
        </p:txBody>
      </p:sp>
      <p:sp>
        <p:nvSpPr>
          <p:cNvPr id="12" name="Rectangle 19"/>
          <p:cNvSpPr txBox="1">
            <a:spLocks noChangeArrowheads="1"/>
          </p:cNvSpPr>
          <p:nvPr/>
        </p:nvSpPr>
        <p:spPr>
          <a:xfrm>
            <a:off x="3929058" y="5000636"/>
            <a:ext cx="4967288" cy="1368425"/>
          </a:xfrm>
          <a:prstGeom prst="rect">
            <a:avLst/>
          </a:prstGeom>
        </p:spPr>
        <p:txBody>
          <a:bodyPr vert="horz">
            <a:normAutofit fontScale="92500"/>
          </a:bodyPr>
          <a:lstStyle/>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zh-CN" altLang="en-US" sz="2700" b="0" i="0" u="none" strike="noStrike" kern="1200" cap="none" spc="0" normalizeH="0" baseline="0" noProof="0" dirty="0" smtClean="0">
                <a:ln>
                  <a:noFill/>
                </a:ln>
                <a:solidFill>
                  <a:schemeClr val="bg2">
                    <a:lumMod val="25000"/>
                  </a:schemeClr>
                </a:solidFill>
                <a:effectLst>
                  <a:outerShdw blurRad="38100" dist="38100" dir="2700000" algn="tl">
                    <a:srgbClr val="C0C0C0"/>
                  </a:outerShdw>
                </a:effectLst>
                <a:uLnTx/>
                <a:uFillTx/>
                <a:latin typeface="+mn-lt"/>
                <a:ea typeface="+mn-ea"/>
                <a:cs typeface="+mn-cs"/>
              </a:rPr>
              <a:t>指导老师</a:t>
            </a:r>
            <a:r>
              <a:rPr kumimoji="0" lang="en-US" altLang="zh-CN" sz="2700" b="0" i="0" u="none" strike="noStrike" kern="1200" cap="none" spc="0" normalizeH="0" baseline="0" noProof="0" dirty="0" smtClean="0">
                <a:ln>
                  <a:noFill/>
                </a:ln>
                <a:solidFill>
                  <a:schemeClr val="bg2">
                    <a:lumMod val="25000"/>
                  </a:schemeClr>
                </a:solidFill>
                <a:effectLst>
                  <a:outerShdw blurRad="38100" dist="38100" dir="2700000" algn="tl">
                    <a:srgbClr val="C0C0C0"/>
                  </a:outerShdw>
                </a:effectLst>
                <a:uLnTx/>
                <a:uFillTx/>
                <a:latin typeface="+mn-lt"/>
                <a:ea typeface="+mn-ea"/>
                <a:cs typeface="+mn-cs"/>
              </a:rPr>
              <a:t>:  </a:t>
            </a:r>
            <a:r>
              <a:rPr kumimoji="0" lang="zh-CN" altLang="en-US" sz="2700" b="0" i="0" u="none" strike="noStrike" kern="1200" cap="none" spc="0" normalizeH="0" baseline="0" noProof="0" dirty="0" smtClean="0">
                <a:ln>
                  <a:noFill/>
                </a:ln>
                <a:solidFill>
                  <a:schemeClr val="bg2">
                    <a:lumMod val="25000"/>
                  </a:schemeClr>
                </a:solidFill>
                <a:effectLst>
                  <a:outerShdw blurRad="38100" dist="38100" dir="2700000" algn="tl">
                    <a:srgbClr val="C0C0C0"/>
                  </a:outerShdw>
                </a:effectLst>
                <a:uLnTx/>
                <a:uFillTx/>
                <a:latin typeface="+mn-lt"/>
                <a:ea typeface="+mn-ea"/>
                <a:cs typeface="+mn-cs"/>
              </a:rPr>
              <a:t>苗德华</a:t>
            </a:r>
            <a:r>
              <a:rPr lang="zh-CN" altLang="en-US" sz="2700" dirty="0" smtClean="0">
                <a:solidFill>
                  <a:schemeClr val="bg2">
                    <a:lumMod val="25000"/>
                  </a:schemeClr>
                </a:solidFill>
                <a:effectLst>
                  <a:outerShdw blurRad="38100" dist="38100" dir="2700000" algn="tl">
                    <a:srgbClr val="C0C0C0"/>
                  </a:outerShdw>
                </a:effectLst>
              </a:rPr>
              <a:t>、邓三鹏</a:t>
            </a:r>
            <a:endParaRPr kumimoji="0" lang="zh-CN" altLang="en-US" sz="2700" b="0" i="0" u="none" strike="noStrike" kern="1200" cap="none" spc="0" normalizeH="0" baseline="0" noProof="0" dirty="0" smtClean="0">
              <a:ln>
                <a:noFill/>
              </a:ln>
              <a:solidFill>
                <a:schemeClr val="bg2">
                  <a:lumMod val="25000"/>
                </a:schemeClr>
              </a:solidFill>
              <a:effectLst>
                <a:outerShdw blurRad="38100" dist="38100" dir="2700000" algn="tl">
                  <a:srgbClr val="C0C0C0"/>
                </a:outerShdw>
              </a:effectLst>
              <a:uLnTx/>
              <a:uFillTx/>
              <a:latin typeface="+mn-lt"/>
              <a:ea typeface="+mn-ea"/>
              <a:cs typeface="+mn-cs"/>
            </a:endParaRP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zh-CN" altLang="en-US" sz="2700" b="0" i="0" u="none" strike="noStrike" kern="1200" cap="none" spc="0" normalizeH="0" baseline="0" noProof="0" dirty="0" smtClean="0">
                <a:ln>
                  <a:noFill/>
                </a:ln>
                <a:solidFill>
                  <a:schemeClr val="bg2">
                    <a:lumMod val="25000"/>
                  </a:schemeClr>
                </a:solidFill>
                <a:effectLst>
                  <a:outerShdw blurRad="38100" dist="38100" dir="2700000" algn="tl">
                    <a:srgbClr val="C0C0C0"/>
                  </a:outerShdw>
                </a:effectLst>
                <a:uLnTx/>
                <a:uFillTx/>
                <a:latin typeface="+mn-lt"/>
                <a:ea typeface="+mn-ea"/>
                <a:cs typeface="+mn-cs"/>
              </a:rPr>
              <a:t> 开 题 人</a:t>
            </a:r>
            <a:r>
              <a:rPr kumimoji="0" lang="en-US" altLang="zh-CN" sz="2700" b="0" i="0" u="none" strike="noStrike" kern="1200" cap="none" spc="0" normalizeH="0" baseline="0" noProof="0" dirty="0" smtClean="0">
                <a:ln>
                  <a:noFill/>
                </a:ln>
                <a:solidFill>
                  <a:schemeClr val="bg2">
                    <a:lumMod val="25000"/>
                  </a:schemeClr>
                </a:solidFill>
                <a:effectLst>
                  <a:outerShdw blurRad="38100" dist="38100" dir="2700000" algn="tl">
                    <a:srgbClr val="C0C0C0"/>
                  </a:outerShdw>
                </a:effectLst>
                <a:uLnTx/>
                <a:uFillTx/>
                <a:latin typeface="+mn-lt"/>
                <a:ea typeface="+mn-ea"/>
                <a:cs typeface="+mn-cs"/>
              </a:rPr>
              <a:t>:  </a:t>
            </a:r>
            <a:r>
              <a:rPr kumimoji="0" lang="zh-CN" altLang="en-US" sz="2700" b="0" i="0" u="none" strike="noStrike" kern="1200" cap="none" spc="0" normalizeH="0" baseline="0" noProof="0" dirty="0" smtClean="0">
                <a:ln>
                  <a:noFill/>
                </a:ln>
                <a:solidFill>
                  <a:schemeClr val="bg2">
                    <a:lumMod val="25000"/>
                  </a:schemeClr>
                </a:solidFill>
                <a:effectLst>
                  <a:outerShdw blurRad="38100" dist="38100" dir="2700000" algn="tl">
                    <a:srgbClr val="C0C0C0"/>
                  </a:outerShdw>
                </a:effectLst>
                <a:uLnTx/>
                <a:uFillTx/>
                <a:latin typeface="+mn-lt"/>
                <a:ea typeface="+mn-ea"/>
                <a:cs typeface="+mn-cs"/>
              </a:rPr>
              <a:t>徐 凤</a:t>
            </a:r>
          </a:p>
          <a:p>
            <a:pPr marL="365760" marR="0" lvl="0" indent="-256032" algn="l" defTabSz="914400" rtl="0" eaLnBrk="1" fontAlgn="auto" latinLnBrk="0" hangingPunct="1">
              <a:lnSpc>
                <a:spcPct val="100000"/>
              </a:lnSpc>
              <a:spcBef>
                <a:spcPts val="400"/>
              </a:spcBef>
              <a:spcAft>
                <a:spcPts val="0"/>
              </a:spcAft>
              <a:buClr>
                <a:schemeClr val="accent1"/>
              </a:buClr>
              <a:buSzPct val="68000"/>
              <a:buFont typeface="Wingdings 3"/>
              <a:buChar char=""/>
              <a:tabLst/>
              <a:defRPr/>
            </a:pPr>
            <a:r>
              <a:rPr kumimoji="0" lang="zh-CN" altLang="en-US" sz="2700" b="0" i="0" u="none" strike="noStrike" kern="1200" cap="none" spc="0" normalizeH="0" baseline="0" noProof="0" dirty="0" smtClean="0">
                <a:ln>
                  <a:noFill/>
                </a:ln>
                <a:solidFill>
                  <a:schemeClr val="bg2">
                    <a:lumMod val="25000"/>
                  </a:schemeClr>
                </a:solidFill>
                <a:effectLst>
                  <a:outerShdw blurRad="38100" dist="38100" dir="2700000" algn="tl">
                    <a:srgbClr val="C0C0C0"/>
                  </a:outerShdw>
                </a:effectLst>
                <a:uLnTx/>
                <a:uFillTx/>
                <a:latin typeface="+mn-lt"/>
                <a:ea typeface="+mn-ea"/>
                <a:cs typeface="+mn-cs"/>
              </a:rPr>
              <a:t>  专   业</a:t>
            </a:r>
            <a:r>
              <a:rPr kumimoji="0" lang="en-US" altLang="zh-CN" sz="2700" b="0" i="0" u="none" strike="noStrike" kern="1200" cap="none" spc="0" normalizeH="0" baseline="0" noProof="0" dirty="0" smtClean="0">
                <a:ln>
                  <a:noFill/>
                </a:ln>
                <a:solidFill>
                  <a:schemeClr val="bg2">
                    <a:lumMod val="25000"/>
                  </a:schemeClr>
                </a:solidFill>
                <a:effectLst>
                  <a:outerShdw blurRad="38100" dist="38100" dir="2700000" algn="tl">
                    <a:srgbClr val="C0C0C0"/>
                  </a:outerShdw>
                </a:effectLst>
                <a:uLnTx/>
                <a:uFillTx/>
                <a:latin typeface="+mn-lt"/>
                <a:ea typeface="+mn-ea"/>
                <a:cs typeface="+mn-cs"/>
              </a:rPr>
              <a:t>:  </a:t>
            </a:r>
            <a:r>
              <a:rPr kumimoji="0" lang="zh-CN" altLang="en-US" sz="2700" b="0" i="0" u="none" strike="noStrike" kern="1200" cap="none" spc="0" normalizeH="0" baseline="0" noProof="0" dirty="0" smtClean="0">
                <a:ln>
                  <a:noFill/>
                </a:ln>
                <a:solidFill>
                  <a:schemeClr val="bg2">
                    <a:lumMod val="25000"/>
                  </a:schemeClr>
                </a:solidFill>
                <a:effectLst>
                  <a:outerShdw blurRad="38100" dist="38100" dir="2700000" algn="tl">
                    <a:srgbClr val="C0C0C0"/>
                  </a:outerShdw>
                </a:effectLst>
                <a:uLnTx/>
                <a:uFillTx/>
                <a:latin typeface="+mn-lt"/>
                <a:ea typeface="+mn-ea"/>
                <a:cs typeface="+mn-cs"/>
              </a:rPr>
              <a:t>机械制造及其自动化</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1000"/>
                                        <p:tgtEl>
                                          <p:spTgt spid="2"/>
                                        </p:tgtEl>
                                      </p:cBhvr>
                                    </p:animEffect>
                                  </p:childTnLst>
                                </p:cTn>
                              </p:par>
                              <p:par>
                                <p:cTn id="8" presetID="55" presetClass="entr" presetSubtype="0" fill="hold" grpId="0" nodeType="withEffect">
                                  <p:stCondLst>
                                    <p:cond delay="0"/>
                                  </p:stCondLst>
                                  <p:childTnLst>
                                    <p:set>
                                      <p:cBhvr>
                                        <p:cTn id="9" dur="1" fill="hold">
                                          <p:stCondLst>
                                            <p:cond delay="0"/>
                                          </p:stCondLst>
                                        </p:cTn>
                                        <p:tgtEl>
                                          <p:spTgt spid="13314"/>
                                        </p:tgtEl>
                                        <p:attrNameLst>
                                          <p:attrName>style.visibility</p:attrName>
                                        </p:attrNameLst>
                                      </p:cBhvr>
                                      <p:to>
                                        <p:strVal val="visible"/>
                                      </p:to>
                                    </p:set>
                                    <p:anim calcmode="lin" valueType="num">
                                      <p:cBhvr>
                                        <p:cTn id="10" dur="1000" fill="hold"/>
                                        <p:tgtEl>
                                          <p:spTgt spid="13314"/>
                                        </p:tgtEl>
                                        <p:attrNameLst>
                                          <p:attrName>ppt_w</p:attrName>
                                        </p:attrNameLst>
                                      </p:cBhvr>
                                      <p:tavLst>
                                        <p:tav tm="0">
                                          <p:val>
                                            <p:strVal val="#ppt_w*0.70"/>
                                          </p:val>
                                        </p:tav>
                                        <p:tav tm="100000">
                                          <p:val>
                                            <p:strVal val="#ppt_w"/>
                                          </p:val>
                                        </p:tav>
                                      </p:tavLst>
                                    </p:anim>
                                    <p:anim calcmode="lin" valueType="num">
                                      <p:cBhvr>
                                        <p:cTn id="11" dur="1000" fill="hold"/>
                                        <p:tgtEl>
                                          <p:spTgt spid="13314"/>
                                        </p:tgtEl>
                                        <p:attrNameLst>
                                          <p:attrName>ppt_h</p:attrName>
                                        </p:attrNameLst>
                                      </p:cBhvr>
                                      <p:tavLst>
                                        <p:tav tm="0">
                                          <p:val>
                                            <p:strVal val="#ppt_h"/>
                                          </p:val>
                                        </p:tav>
                                        <p:tav tm="100000">
                                          <p:val>
                                            <p:strVal val="#ppt_h"/>
                                          </p:val>
                                        </p:tav>
                                      </p:tavLst>
                                    </p:anim>
                                    <p:animEffect transition="in" filter="fade">
                                      <p:cBhvr>
                                        <p:cTn id="12" dur="1000"/>
                                        <p:tgtEl>
                                          <p:spTgt spid="133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lvl="0">
              <a:lnSpc>
                <a:spcPct val="150000"/>
              </a:lnSpc>
            </a:pPr>
            <a:r>
              <a:rPr lang="zh-CN" altLang="en-US" sz="2400" dirty="0" smtClean="0">
                <a:latin typeface="楷体_GB2312" pitchFamily="49" charset="-122"/>
                <a:ea typeface="楷体_GB2312" pitchFamily="49" charset="-122"/>
              </a:rPr>
              <a:t>⑴超高压水射流清洗技术的主要研究</a:t>
            </a:r>
          </a:p>
          <a:p>
            <a:pPr>
              <a:lnSpc>
                <a:spcPct val="150000"/>
              </a:lnSpc>
            </a:pPr>
            <a:r>
              <a:rPr lang="zh-CN" altLang="en-US" sz="2400" dirty="0" smtClean="0">
                <a:latin typeface="楷体_GB2312" pitchFamily="49" charset="-122"/>
                <a:ea typeface="楷体_GB2312" pitchFamily="49" charset="-122"/>
              </a:rPr>
              <a:t>超高压水射流技术参数的研究：针对不同清理对象研究合适的工作压力和流量，最优的喷射距离、入射角和清洗技术参数，设计合理的储罐清洗水枪。</a:t>
            </a:r>
            <a:endParaRPr lang="en-US" altLang="zh-CN" sz="2400" dirty="0" smtClean="0">
              <a:latin typeface="楷体_GB2312" pitchFamily="49" charset="-122"/>
              <a:ea typeface="楷体_GB2312" pitchFamily="49" charset="-122"/>
            </a:endParaRPr>
          </a:p>
        </p:txBody>
      </p:sp>
      <p:sp>
        <p:nvSpPr>
          <p:cNvPr id="2" name="标题 1"/>
          <p:cNvSpPr>
            <a:spLocks noGrp="1"/>
          </p:cNvSpPr>
          <p:nvPr>
            <p:ph type="title"/>
          </p:nvPr>
        </p:nvSpPr>
        <p:spPr/>
        <p:txBody>
          <a:bodyPr>
            <a:normAutofit/>
          </a:bodyPr>
          <a:lstStyle/>
          <a:p>
            <a:r>
              <a:rPr lang="zh-CN" altLang="en-US" sz="3200" dirty="0" smtClean="0">
                <a:latin typeface="楷体_GB2312" pitchFamily="49" charset="-122"/>
                <a:ea typeface="楷体_GB2312" pitchFamily="49" charset="-122"/>
              </a:rPr>
              <a:t>主要研究内容</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3" name="Picture 1" descr="C:\Documents and Settings\Administrator\Application Data\Tencent\Users\494057875\QQ\WinTemp\RichOle\XQII}9FYIX8~J]W5VUG_~12.jpg"/>
          <p:cNvPicPr>
            <a:picLocks noChangeAspect="1" noChangeArrowheads="1"/>
          </p:cNvPicPr>
          <p:nvPr/>
        </p:nvPicPr>
        <p:blipFill>
          <a:blip r:embed="rId2"/>
          <a:srcRect/>
          <a:stretch>
            <a:fillRect/>
          </a:stretch>
        </p:blipFill>
        <p:spPr bwMode="auto">
          <a:xfrm>
            <a:off x="0" y="0"/>
            <a:ext cx="3555396" cy="2857520"/>
          </a:xfrm>
          <a:prstGeom prst="rect">
            <a:avLst/>
          </a:prstGeom>
          <a:noFill/>
        </p:spPr>
      </p:pic>
      <p:pic>
        <p:nvPicPr>
          <p:cNvPr id="69635" name="Picture 3" descr="C:\Documents and Settings\Administrator\Application Data\Tencent\Users\494057875\QQ\WinTemp\RichOle\9)O4QO3G5TG$PW$H_K}NZ7V.jpg"/>
          <p:cNvPicPr>
            <a:picLocks noChangeAspect="1" noChangeArrowheads="1"/>
          </p:cNvPicPr>
          <p:nvPr/>
        </p:nvPicPr>
        <p:blipFill>
          <a:blip r:embed="rId3"/>
          <a:srcRect/>
          <a:stretch>
            <a:fillRect/>
          </a:stretch>
        </p:blipFill>
        <p:spPr bwMode="auto">
          <a:xfrm>
            <a:off x="2786050" y="1425218"/>
            <a:ext cx="3571900" cy="3589496"/>
          </a:xfrm>
          <a:prstGeom prst="rect">
            <a:avLst/>
          </a:prstGeom>
          <a:noFill/>
        </p:spPr>
      </p:pic>
      <p:pic>
        <p:nvPicPr>
          <p:cNvPr id="5" name="Picture 2" descr="C:\Documents and Settings\Administrator\Application Data\Tencent\Users\494057875\QQ\WinTemp\RichOle\_{H]501R@{$23{}%J$IID[I.jpg"/>
          <p:cNvPicPr>
            <a:picLocks noChangeAspect="1" noChangeArrowheads="1"/>
          </p:cNvPicPr>
          <p:nvPr/>
        </p:nvPicPr>
        <p:blipFill>
          <a:blip r:embed="rId4"/>
          <a:srcRect/>
          <a:stretch>
            <a:fillRect/>
          </a:stretch>
        </p:blipFill>
        <p:spPr bwMode="auto">
          <a:xfrm>
            <a:off x="5643538" y="3810000"/>
            <a:ext cx="3500462" cy="30480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lnSpcReduction="10000"/>
          </a:bodyPr>
          <a:lstStyle/>
          <a:p>
            <a:pPr lvl="0">
              <a:lnSpc>
                <a:spcPct val="150000"/>
              </a:lnSpc>
            </a:pPr>
            <a:r>
              <a:rPr lang="zh-CN" altLang="en-US" sz="2400" dirty="0" smtClean="0">
                <a:latin typeface="楷体_GB2312" pitchFamily="49" charset="-122"/>
                <a:ea typeface="楷体_GB2312" pitchFamily="49" charset="-122"/>
              </a:rPr>
              <a:t>⑵机器人液压系统的设计</a:t>
            </a:r>
          </a:p>
          <a:p>
            <a:pPr>
              <a:lnSpc>
                <a:spcPct val="150000"/>
              </a:lnSpc>
            </a:pPr>
            <a:r>
              <a:rPr lang="zh-CN" altLang="en-US" sz="2400" dirty="0" smtClean="0">
                <a:latin typeface="楷体_GB2312" pitchFamily="49" charset="-122"/>
                <a:ea typeface="楷体_GB2312" pitchFamily="49" charset="-122"/>
              </a:rPr>
              <a:t>包括液压泵站设计、液压控制和驱动元件的选型。设计液压泵站，考虑机器人运动路面情况和超高压水射流的反作用力，保证机器人运行的液压油压力；对保证机器人运动的液压马达、液压缸等执行元件，换向阀，压力控制阀等控制元件进行合理选型。确定液压回路原理图，油液循环方式，液压泵与液压马达的压力、排量、转速等基本参数，液压马达液压控制方式与液压泵液压控制方式。</a:t>
            </a:r>
            <a:endParaRPr lang="en-US" altLang="zh-CN" sz="2400" dirty="0" smtClean="0">
              <a:latin typeface="楷体_GB2312" pitchFamily="49" charset="-122"/>
              <a:ea typeface="楷体_GB2312" pitchFamily="49" charset="-122"/>
            </a:endParaRPr>
          </a:p>
        </p:txBody>
      </p:sp>
      <p:sp>
        <p:nvSpPr>
          <p:cNvPr id="2" name="标题 1"/>
          <p:cNvSpPr>
            <a:spLocks noGrp="1"/>
          </p:cNvSpPr>
          <p:nvPr>
            <p:ph type="title"/>
          </p:nvPr>
        </p:nvSpPr>
        <p:spPr/>
        <p:txBody>
          <a:bodyPr>
            <a:normAutofit/>
          </a:bodyPr>
          <a:lstStyle/>
          <a:p>
            <a:r>
              <a:rPr lang="zh-CN" altLang="en-US" sz="3200" dirty="0" smtClean="0">
                <a:latin typeface="楷体_GB2312" pitchFamily="49" charset="-122"/>
                <a:ea typeface="楷体_GB2312" pitchFamily="49" charset="-122"/>
              </a:rPr>
              <a:t>主要研究内容</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89" name="Picture 1" descr="C:\Documents and Settings\Administrator\Application Data\Tencent\Users\494057875\QQ\WinTemp\RichOle\H%JA6GVAX)4UARIZFHGP77J.jpg"/>
          <p:cNvPicPr>
            <a:picLocks noChangeAspect="1" noChangeArrowheads="1"/>
          </p:cNvPicPr>
          <p:nvPr/>
        </p:nvPicPr>
        <p:blipFill>
          <a:blip r:embed="rId2"/>
          <a:srcRect/>
          <a:stretch>
            <a:fillRect/>
          </a:stretch>
        </p:blipFill>
        <p:spPr bwMode="auto">
          <a:xfrm>
            <a:off x="0" y="6181725"/>
            <a:ext cx="9144000" cy="676275"/>
          </a:xfrm>
          <a:prstGeom prst="rect">
            <a:avLst/>
          </a:prstGeom>
          <a:noFill/>
        </p:spPr>
      </p:pic>
      <p:sp>
        <p:nvSpPr>
          <p:cNvPr id="69077" name="Rectangle 46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71128" name="Rectangle 472"/>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22" name="组合 21"/>
          <p:cNvGrpSpPr/>
          <p:nvPr/>
        </p:nvGrpSpPr>
        <p:grpSpPr>
          <a:xfrm>
            <a:off x="2786050" y="1000108"/>
            <a:ext cx="3071834" cy="4643470"/>
            <a:chOff x="2786050" y="1000108"/>
            <a:chExt cx="3071834" cy="4643470"/>
          </a:xfrm>
        </p:grpSpPr>
        <p:sp>
          <p:nvSpPr>
            <p:cNvPr id="5" name="矩形 4"/>
            <p:cNvSpPr/>
            <p:nvPr/>
          </p:nvSpPr>
          <p:spPr>
            <a:xfrm>
              <a:off x="2786050" y="1000108"/>
              <a:ext cx="3071834" cy="642942"/>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楷体_GB2312" pitchFamily="49" charset="-122"/>
                  <a:ea typeface="楷体_GB2312" pitchFamily="49" charset="-122"/>
                </a:rPr>
                <a:t>分析液压控制系统设计要求</a:t>
              </a:r>
            </a:p>
          </p:txBody>
        </p:sp>
        <p:cxnSp>
          <p:nvCxnSpPr>
            <p:cNvPr id="7" name="直接箭头连接符 6"/>
            <p:cNvCxnSpPr>
              <a:endCxn id="13" idx="0"/>
            </p:cNvCxnSpPr>
            <p:nvPr/>
          </p:nvCxnSpPr>
          <p:spPr>
            <a:xfrm rot="16200000" flipH="1">
              <a:off x="4141965" y="1820239"/>
              <a:ext cx="360000" cy="0"/>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2786050" y="4000504"/>
              <a:ext cx="3071834" cy="642942"/>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楷体_GB2312" pitchFamily="49" charset="-122"/>
                  <a:ea typeface="楷体_GB2312" pitchFamily="49" charset="-122"/>
                </a:rPr>
                <a:t>确定液压控制方案</a:t>
              </a:r>
            </a:p>
          </p:txBody>
        </p:sp>
        <p:sp>
          <p:nvSpPr>
            <p:cNvPr id="13" name="矩形 12"/>
            <p:cNvSpPr/>
            <p:nvPr/>
          </p:nvSpPr>
          <p:spPr>
            <a:xfrm>
              <a:off x="2786050" y="2000240"/>
              <a:ext cx="3071834" cy="642942"/>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楷体_GB2312" pitchFamily="49" charset="-122"/>
                  <a:ea typeface="楷体_GB2312" pitchFamily="49" charset="-122"/>
                </a:rPr>
                <a:t>设计液压系统原理</a:t>
              </a:r>
            </a:p>
          </p:txBody>
        </p:sp>
        <p:sp>
          <p:nvSpPr>
            <p:cNvPr id="14" name="矩形 13"/>
            <p:cNvSpPr/>
            <p:nvPr/>
          </p:nvSpPr>
          <p:spPr>
            <a:xfrm>
              <a:off x="2786050" y="3000372"/>
              <a:ext cx="3071834" cy="642942"/>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solidFill>
                    <a:schemeClr val="tx1"/>
                  </a:solidFill>
                  <a:latin typeface="楷体_GB2312" pitchFamily="49" charset="-122"/>
                  <a:ea typeface="楷体_GB2312" pitchFamily="49" charset="-122"/>
                </a:rPr>
                <a:t>计算液压元件</a:t>
              </a:r>
            </a:p>
          </p:txBody>
        </p:sp>
        <p:sp>
          <p:nvSpPr>
            <p:cNvPr id="16" name="矩形 15"/>
            <p:cNvSpPr/>
            <p:nvPr/>
          </p:nvSpPr>
          <p:spPr>
            <a:xfrm>
              <a:off x="2786050" y="5000636"/>
              <a:ext cx="3071834" cy="642942"/>
            </a:xfrm>
            <a:prstGeom prst="rect">
              <a:avLst/>
            </a:prstGeom>
            <a:solidFill>
              <a:schemeClr val="accent5">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en-US" dirty="0" err="1" smtClean="0">
                  <a:solidFill>
                    <a:schemeClr val="tx1"/>
                  </a:solidFill>
                  <a:latin typeface="楷体_GB2312" pitchFamily="49" charset="-122"/>
                  <a:ea typeface="楷体_GB2312" pitchFamily="49" charset="-122"/>
                </a:rPr>
                <a:t>AMESim</a:t>
              </a:r>
              <a:r>
                <a:rPr lang="zh-CN" altLang="en-US" dirty="0" smtClean="0">
                  <a:solidFill>
                    <a:schemeClr val="tx1"/>
                  </a:solidFill>
                  <a:latin typeface="楷体_GB2312" pitchFamily="49" charset="-122"/>
                  <a:ea typeface="楷体_GB2312" pitchFamily="49" charset="-122"/>
                </a:rPr>
                <a:t>对液压驱动系统仿真</a:t>
              </a:r>
            </a:p>
          </p:txBody>
        </p:sp>
        <p:cxnSp>
          <p:nvCxnSpPr>
            <p:cNvPr id="19" name="直接箭头连接符 18"/>
            <p:cNvCxnSpPr/>
            <p:nvPr/>
          </p:nvCxnSpPr>
          <p:spPr>
            <a:xfrm rot="16200000" flipH="1">
              <a:off x="4107654" y="2821777"/>
              <a:ext cx="357190" cy="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p:nvPr/>
          </p:nvCxnSpPr>
          <p:spPr>
            <a:xfrm rot="16200000" flipH="1">
              <a:off x="4107654" y="3821909"/>
              <a:ext cx="357190" cy="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p:nvPr/>
          </p:nvCxnSpPr>
          <p:spPr>
            <a:xfrm rot="16200000" flipH="1">
              <a:off x="4107653" y="4822041"/>
              <a:ext cx="357190" cy="1"/>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fontScale="92500" lnSpcReduction="10000"/>
          </a:bodyPr>
          <a:lstStyle/>
          <a:p>
            <a:pPr lvl="0">
              <a:lnSpc>
                <a:spcPct val="150000"/>
              </a:lnSpc>
            </a:pPr>
            <a:r>
              <a:rPr lang="zh-CN" altLang="en-US" sz="2400" dirty="0" smtClean="0">
                <a:latin typeface="楷体_GB2312" pitchFamily="49" charset="-122"/>
                <a:ea typeface="楷体_GB2312" pitchFamily="49" charset="-122"/>
              </a:rPr>
              <a:t>明确液压系统设计要求，进行工况分析。分析液压系统从其主机的工作特点、动作循环和性能要求出发，正确理解系统的组成、元件作用和各部分之间的相互联系。</a:t>
            </a:r>
            <a:endParaRPr lang="en-US" altLang="zh-CN" sz="2400" dirty="0" smtClean="0">
              <a:latin typeface="楷体_GB2312" pitchFamily="49" charset="-122"/>
              <a:ea typeface="楷体_GB2312" pitchFamily="49" charset="-122"/>
            </a:endParaRPr>
          </a:p>
          <a:p>
            <a:pPr lvl="0">
              <a:lnSpc>
                <a:spcPct val="150000"/>
              </a:lnSpc>
            </a:pPr>
            <a:r>
              <a:rPr lang="zh-CN" altLang="en-US" sz="2400" dirty="0" smtClean="0">
                <a:latin typeface="楷体_GB2312" pitchFamily="49" charset="-122"/>
                <a:ea typeface="楷体_GB2312" pitchFamily="49" charset="-122"/>
              </a:rPr>
              <a:t>对液压泵站的设计应考虑液压泵的类型、功率综合运用、液压泵组合运行的经济性、可靠性。液压泵组是液压装置最大的噪声源，所以在液压泵组的结构设计中，应采取一定的防振降噪措施。最后根据对液压系统的设计及计算，利用</a:t>
            </a:r>
            <a:r>
              <a:rPr lang="en-US" altLang="en-US" sz="2400" dirty="0" err="1" smtClean="0">
                <a:latin typeface="楷体_GB2312" pitchFamily="49" charset="-122"/>
                <a:ea typeface="楷体_GB2312" pitchFamily="49" charset="-122"/>
              </a:rPr>
              <a:t>AMESim</a:t>
            </a:r>
            <a:r>
              <a:rPr lang="zh-CN" altLang="en-US" sz="2400" dirty="0" smtClean="0">
                <a:latin typeface="楷体_GB2312" pitchFamily="49" charset="-122"/>
                <a:ea typeface="楷体_GB2312" pitchFamily="49" charset="-122"/>
              </a:rPr>
              <a:t>软件对系统进行建模分析，以确保液压系统及各液压元件在各种工况下的安全性和可靠性。                    </a:t>
            </a:r>
            <a:endParaRPr lang="en-US" altLang="zh-CN" sz="2400" dirty="0" smtClean="0">
              <a:latin typeface="楷体_GB2312" pitchFamily="49" charset="-122"/>
              <a:ea typeface="楷体_GB2312" pitchFamily="49" charset="-122"/>
            </a:endParaRPr>
          </a:p>
          <a:p>
            <a:pPr lvl="0">
              <a:lnSpc>
                <a:spcPct val="150000"/>
              </a:lnSpc>
            </a:pPr>
            <a:endParaRPr lang="en-US" altLang="zh-CN" sz="2400" dirty="0" smtClean="0">
              <a:latin typeface="楷体_GB2312" pitchFamily="49" charset="-122"/>
              <a:ea typeface="楷体_GB2312" pitchFamily="49" charset="-122"/>
            </a:endParaRPr>
          </a:p>
          <a:p>
            <a:pPr lvl="0">
              <a:lnSpc>
                <a:spcPct val="150000"/>
              </a:lnSpc>
            </a:pPr>
            <a:endParaRPr lang="zh-CN" altLang="en-US" sz="2400" dirty="0" smtClean="0">
              <a:latin typeface="楷体_GB2312" pitchFamily="49" charset="-122"/>
              <a:ea typeface="楷体_GB2312" pitchFamily="49" charset="-122"/>
            </a:endParaRPr>
          </a:p>
        </p:txBody>
      </p:sp>
      <p:sp>
        <p:nvSpPr>
          <p:cNvPr id="2" name="标题 1"/>
          <p:cNvSpPr>
            <a:spLocks noGrp="1"/>
          </p:cNvSpPr>
          <p:nvPr>
            <p:ph type="title"/>
          </p:nvPr>
        </p:nvSpPr>
        <p:spPr/>
        <p:txBody>
          <a:bodyPr>
            <a:normAutofit/>
          </a:bodyPr>
          <a:lstStyle/>
          <a:p>
            <a:pPr algn="l"/>
            <a:r>
              <a:rPr lang="zh-CN" altLang="en-US" sz="3200" b="1" dirty="0" smtClean="0">
                <a:solidFill>
                  <a:schemeClr val="tx2"/>
                </a:solidFill>
                <a:effectLst>
                  <a:outerShdw blurRad="31750" dist="25400" dir="5400000" algn="tl" rotWithShape="0">
                    <a:srgbClr val="000000">
                      <a:alpha val="25000"/>
                    </a:srgbClr>
                  </a:outerShdw>
                </a:effectLst>
                <a:latin typeface="楷体_GB2312" pitchFamily="49" charset="-122"/>
                <a:ea typeface="楷体_GB2312" pitchFamily="49" charset="-122"/>
              </a:rPr>
              <a:t>研究方法及技术路线</a:t>
            </a:r>
            <a:endParaRPr lang="zh-CN" altLang="en-US" sz="3200" b="1" dirty="0">
              <a:solidFill>
                <a:schemeClr val="tx2"/>
              </a:solidFill>
              <a:effectLst>
                <a:outerShdw blurRad="31750" dist="25400" dir="5400000" algn="tl" rotWithShape="0">
                  <a:srgbClr val="000000">
                    <a:alpha val="25000"/>
                  </a:srgbClr>
                </a:outerShdw>
              </a:effectLst>
              <a:latin typeface="楷体_GB2312" pitchFamily="49" charset="-122"/>
              <a:ea typeface="楷体_GB2312" pitchFamily="49" charset="-122"/>
            </a:endParaRPr>
          </a:p>
        </p:txBody>
      </p:sp>
      <p:graphicFrame>
        <p:nvGraphicFramePr>
          <p:cNvPr id="4" name="对象 3"/>
          <p:cNvGraphicFramePr>
            <a:graphicFrameLocks noChangeAspect="1"/>
          </p:cNvGraphicFramePr>
          <p:nvPr/>
        </p:nvGraphicFramePr>
        <p:xfrm>
          <a:off x="5759450" y="2651125"/>
          <a:ext cx="114300" cy="177800"/>
        </p:xfrm>
        <a:graphic>
          <a:graphicData uri="http://schemas.openxmlformats.org/presentationml/2006/ole">
            <p:oleObj spid="_x0000_s4098" name="Equation" r:id="rId3" imgW="114120" imgH="177480" progId="Equation.DSMT4">
              <p:embed/>
            </p:oleObj>
          </a:graphicData>
        </a:graphic>
      </p:graphicFrame>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428596" y="1214422"/>
            <a:ext cx="8229600" cy="4525963"/>
          </a:xfrm>
        </p:spPr>
        <p:txBody>
          <a:bodyPr>
            <a:noAutofit/>
          </a:bodyPr>
          <a:lstStyle/>
          <a:p>
            <a:pPr>
              <a:lnSpc>
                <a:spcPct val="150000"/>
              </a:lnSpc>
            </a:pPr>
            <a:r>
              <a:rPr lang="en-US" sz="2400" dirty="0" smtClean="0">
                <a:latin typeface="楷体_GB2312" pitchFamily="49" charset="-122"/>
                <a:ea typeface="楷体_GB2312" pitchFamily="49" charset="-122"/>
              </a:rPr>
              <a:t>2011.02</a:t>
            </a:r>
            <a:r>
              <a:rPr lang="en-US" sz="2400" dirty="0" smtClean="0"/>
              <a:t>~</a:t>
            </a:r>
            <a:r>
              <a:rPr lang="en-US" sz="2400" dirty="0" smtClean="0">
                <a:latin typeface="楷体_GB2312" pitchFamily="49" charset="-122"/>
                <a:ea typeface="楷体_GB2312" pitchFamily="49" charset="-122"/>
              </a:rPr>
              <a:t>2012.01</a:t>
            </a:r>
            <a:r>
              <a:rPr lang="zh-CN" altLang="en-US" sz="2400" dirty="0" smtClean="0">
                <a:latin typeface="楷体_GB2312" pitchFamily="49" charset="-122"/>
                <a:ea typeface="楷体_GB2312" pitchFamily="49" charset="-122"/>
              </a:rPr>
              <a:t>：调研、搜集资料，学习高压水射流及液压相关技术。</a:t>
            </a:r>
          </a:p>
          <a:p>
            <a:pPr>
              <a:lnSpc>
                <a:spcPct val="150000"/>
              </a:lnSpc>
            </a:pPr>
            <a:r>
              <a:rPr lang="en-US" sz="2400" dirty="0" smtClean="0">
                <a:latin typeface="楷体_GB2312" pitchFamily="49" charset="-122"/>
                <a:ea typeface="楷体_GB2312" pitchFamily="49" charset="-122"/>
              </a:rPr>
              <a:t>2011.09</a:t>
            </a:r>
            <a:r>
              <a:rPr lang="en-US" sz="2400" dirty="0" smtClean="0"/>
              <a:t>~</a:t>
            </a:r>
            <a:r>
              <a:rPr lang="en-US" sz="2400" dirty="0" smtClean="0">
                <a:latin typeface="楷体_GB2312" pitchFamily="49" charset="-122"/>
                <a:ea typeface="楷体_GB2312" pitchFamily="49" charset="-122"/>
              </a:rPr>
              <a:t>2012.07</a:t>
            </a:r>
            <a:r>
              <a:rPr lang="zh-CN" altLang="en-US" sz="2400" dirty="0" smtClean="0">
                <a:latin typeface="楷体_GB2312" pitchFamily="49" charset="-122"/>
                <a:ea typeface="楷体_GB2312" pitchFamily="49" charset="-122"/>
              </a:rPr>
              <a:t>：研究能够完成清洗而不对储油罐造成损伤的清洗技术参数及储罐清洗水枪。</a:t>
            </a:r>
          </a:p>
          <a:p>
            <a:pPr>
              <a:lnSpc>
                <a:spcPct val="150000"/>
              </a:lnSpc>
            </a:pPr>
            <a:r>
              <a:rPr lang="en-US" sz="2400" dirty="0" smtClean="0">
                <a:latin typeface="楷体_GB2312" pitchFamily="49" charset="-122"/>
                <a:ea typeface="楷体_GB2312" pitchFamily="49" charset="-122"/>
              </a:rPr>
              <a:t>2011.10</a:t>
            </a:r>
            <a:r>
              <a:rPr lang="en-US" sz="2400" dirty="0" smtClean="0"/>
              <a:t>~</a:t>
            </a:r>
            <a:r>
              <a:rPr lang="en-US" sz="2400" dirty="0" smtClean="0">
                <a:latin typeface="楷体_GB2312" pitchFamily="49" charset="-122"/>
                <a:ea typeface="楷体_GB2312" pitchFamily="49" charset="-122"/>
              </a:rPr>
              <a:t>2012.09</a:t>
            </a:r>
            <a:r>
              <a:rPr lang="zh-CN" altLang="en-US" sz="2400" dirty="0" smtClean="0">
                <a:latin typeface="楷体_GB2312" pitchFamily="49" charset="-122"/>
                <a:ea typeface="楷体_GB2312" pitchFamily="49" charset="-122"/>
              </a:rPr>
              <a:t>：研究液压系统：包括液压泵站、液压控制和驱动元件。</a:t>
            </a:r>
          </a:p>
          <a:p>
            <a:pPr>
              <a:lnSpc>
                <a:spcPct val="150000"/>
              </a:lnSpc>
            </a:pPr>
            <a:r>
              <a:rPr lang="en-US" sz="2400" dirty="0" smtClean="0">
                <a:latin typeface="楷体_GB2312" pitchFamily="49" charset="-122"/>
                <a:ea typeface="楷体_GB2312" pitchFamily="49" charset="-122"/>
              </a:rPr>
              <a:t>2012.09</a:t>
            </a:r>
            <a:r>
              <a:rPr lang="en-US" sz="2400" dirty="0" smtClean="0"/>
              <a:t>~</a:t>
            </a:r>
            <a:r>
              <a:rPr lang="en-US" sz="2400" dirty="0" smtClean="0">
                <a:latin typeface="楷体_GB2312" pitchFamily="49" charset="-122"/>
                <a:ea typeface="楷体_GB2312" pitchFamily="49" charset="-122"/>
              </a:rPr>
              <a:t>2012.10</a:t>
            </a:r>
            <a:r>
              <a:rPr lang="zh-CN" altLang="en-US" sz="2400" dirty="0" smtClean="0">
                <a:latin typeface="楷体_GB2312" pitchFamily="49" charset="-122"/>
                <a:ea typeface="楷体_GB2312" pitchFamily="49" charset="-122"/>
              </a:rPr>
              <a:t>：对液压系统进行仿真，优化设计参数。</a:t>
            </a:r>
          </a:p>
          <a:p>
            <a:pPr>
              <a:lnSpc>
                <a:spcPct val="150000"/>
              </a:lnSpc>
            </a:pPr>
            <a:r>
              <a:rPr lang="en-US" sz="2400" dirty="0" smtClean="0">
                <a:latin typeface="楷体_GB2312" pitchFamily="49" charset="-122"/>
                <a:ea typeface="楷体_GB2312" pitchFamily="49" charset="-122"/>
              </a:rPr>
              <a:t>2012.03</a:t>
            </a:r>
            <a:r>
              <a:rPr lang="en-US" sz="2400" dirty="0" smtClean="0"/>
              <a:t>~</a:t>
            </a:r>
            <a:r>
              <a:rPr lang="en-US" sz="2400" dirty="0" smtClean="0">
                <a:latin typeface="楷体_GB2312" pitchFamily="49" charset="-122"/>
                <a:ea typeface="楷体_GB2312" pitchFamily="49" charset="-122"/>
              </a:rPr>
              <a:t>2013.01</a:t>
            </a:r>
            <a:r>
              <a:rPr lang="zh-CN" altLang="en-US" sz="2400" dirty="0" smtClean="0">
                <a:latin typeface="楷体_GB2312" pitchFamily="49" charset="-122"/>
                <a:ea typeface="楷体_GB2312" pitchFamily="49" charset="-122"/>
              </a:rPr>
              <a:t>：整理材料，撰写论文，答辩。</a:t>
            </a:r>
            <a:endParaRPr lang="zh-CN" altLang="en-US" sz="2400" dirty="0">
              <a:latin typeface="楷体_GB2312" pitchFamily="49" charset="-122"/>
              <a:ea typeface="楷体_GB2312" pitchFamily="49" charset="-122"/>
            </a:endParaRPr>
          </a:p>
        </p:txBody>
      </p:sp>
      <p:sp>
        <p:nvSpPr>
          <p:cNvPr id="2" name="标题 1"/>
          <p:cNvSpPr>
            <a:spLocks noGrp="1"/>
          </p:cNvSpPr>
          <p:nvPr>
            <p:ph type="title"/>
          </p:nvPr>
        </p:nvSpPr>
        <p:spPr/>
        <p:txBody>
          <a:bodyPr>
            <a:normAutofit/>
          </a:bodyPr>
          <a:lstStyle/>
          <a:p>
            <a:r>
              <a:rPr lang="zh-CN" altLang="en-US" sz="3200" dirty="0" smtClean="0">
                <a:latin typeface="楷体_GB2312" pitchFamily="49" charset="-122"/>
                <a:ea typeface="楷体_GB2312" pitchFamily="49" charset="-122"/>
              </a:rPr>
              <a:t>课题进展计划</a:t>
            </a:r>
            <a:endParaRPr lang="zh-CN" altLang="en-US" sz="3200" dirty="0">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89" name="Picture 1" descr="C:\Documents and Settings\Administrator\Application Data\Tencent\Users\494057875\QQ\WinTemp\RichOle\H%JA6GVAX)4UARIZFHGP77J.jpg"/>
          <p:cNvPicPr>
            <a:picLocks noChangeAspect="1" noChangeArrowheads="1"/>
          </p:cNvPicPr>
          <p:nvPr/>
        </p:nvPicPr>
        <p:blipFill>
          <a:blip r:embed="rId2"/>
          <a:srcRect/>
          <a:stretch>
            <a:fillRect/>
          </a:stretch>
        </p:blipFill>
        <p:spPr bwMode="auto">
          <a:xfrm>
            <a:off x="0" y="6181725"/>
            <a:ext cx="9144000" cy="676275"/>
          </a:xfrm>
          <a:prstGeom prst="rect">
            <a:avLst/>
          </a:prstGeom>
          <a:noFill/>
        </p:spPr>
      </p:pic>
      <p:sp>
        <p:nvSpPr>
          <p:cNvPr id="69077" name="Rectangle 46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sp>
        <p:nvSpPr>
          <p:cNvPr id="10" name="矩形 9"/>
          <p:cNvSpPr/>
          <p:nvPr/>
        </p:nvSpPr>
        <p:spPr>
          <a:xfrm>
            <a:off x="928662" y="2285992"/>
            <a:ext cx="7911140" cy="1015663"/>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zh-CN" altLang="en-US" sz="6000" b="1" cap="all" spc="0"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楷体_GB2312" pitchFamily="49" charset="-122"/>
                <a:ea typeface="楷体_GB2312" pitchFamily="49" charset="-122"/>
              </a:rPr>
              <a:t>请各位老师批评指正！</a:t>
            </a:r>
            <a:endParaRPr lang="zh-CN" altLang="en-US" sz="6000" b="1" cap="all" spc="0"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3"/>
          <p:cNvGrpSpPr>
            <a:grpSpLocks/>
          </p:cNvGrpSpPr>
          <p:nvPr/>
        </p:nvGrpSpPr>
        <p:grpSpPr bwMode="auto">
          <a:xfrm>
            <a:off x="2209800" y="1752600"/>
            <a:ext cx="4419600" cy="3276600"/>
            <a:chOff x="1392" y="1104"/>
            <a:chExt cx="2784" cy="2064"/>
          </a:xfrm>
        </p:grpSpPr>
        <p:grpSp>
          <p:nvGrpSpPr>
            <p:cNvPr id="3" name="Group 4"/>
            <p:cNvGrpSpPr>
              <a:grpSpLocks/>
            </p:cNvGrpSpPr>
            <p:nvPr/>
          </p:nvGrpSpPr>
          <p:grpSpPr bwMode="auto">
            <a:xfrm>
              <a:off x="1392" y="1104"/>
              <a:ext cx="2784" cy="336"/>
              <a:chOff x="1392" y="1104"/>
              <a:chExt cx="2784" cy="336"/>
            </a:xfrm>
          </p:grpSpPr>
          <p:sp>
            <p:nvSpPr>
              <p:cNvPr id="9259" name="AutoShape 5"/>
              <p:cNvSpPr>
                <a:spLocks noChangeArrowheads="1"/>
              </p:cNvSpPr>
              <p:nvPr/>
            </p:nvSpPr>
            <p:spPr bwMode="auto">
              <a:xfrm>
                <a:off x="1392" y="1104"/>
                <a:ext cx="2731" cy="288"/>
              </a:xfrm>
              <a:prstGeom prst="roundRect">
                <a:avLst>
                  <a:gd name="adj" fmla="val 50000"/>
                </a:avLst>
              </a:prstGeom>
              <a:gradFill rotWithShape="1">
                <a:gsLst>
                  <a:gs pos="0">
                    <a:srgbClr val="CCECFF"/>
                  </a:gs>
                  <a:gs pos="100000">
                    <a:srgbClr val="FFFFFF"/>
                  </a:gs>
                </a:gsLst>
                <a:lin ang="0" scaled="1"/>
              </a:gradFill>
              <a:ln w="28575" algn="ctr">
                <a:solidFill>
                  <a:schemeClr val="bg2"/>
                </a:solidFill>
                <a:round/>
                <a:headEnd/>
                <a:tailEnd/>
              </a:ln>
            </p:spPr>
            <p:txBody>
              <a:bodyPr wrap="none" anchor="ctr"/>
              <a:lstStyle/>
              <a:p>
                <a:pPr algn="ctr" eaLnBrk="0" hangingPunct="0">
                  <a:lnSpc>
                    <a:spcPct val="140000"/>
                  </a:lnSpc>
                </a:pPr>
                <a:r>
                  <a:rPr lang="zh-CN" altLang="en-US" sz="2400" b="1" dirty="0" smtClean="0">
                    <a:solidFill>
                      <a:srgbClr val="080808"/>
                    </a:solidFill>
                    <a:latin typeface="Times New Roman" pitchFamily="18" charset="0"/>
                    <a:ea typeface="楷体_GB2312" pitchFamily="49" charset="-122"/>
                  </a:rPr>
                  <a:t>选题背景、目的和意义</a:t>
                </a:r>
                <a:endParaRPr lang="zh-CN" altLang="en-US" sz="2400" b="1" dirty="0">
                  <a:solidFill>
                    <a:srgbClr val="080808"/>
                  </a:solidFill>
                  <a:latin typeface="Times New Roman" pitchFamily="18" charset="0"/>
                  <a:ea typeface="楷体_GB2312" pitchFamily="49" charset="-122"/>
                </a:endParaRPr>
              </a:p>
            </p:txBody>
          </p:sp>
          <p:grpSp>
            <p:nvGrpSpPr>
              <p:cNvPr id="4" name="Group 6"/>
              <p:cNvGrpSpPr>
                <a:grpSpLocks/>
              </p:cNvGrpSpPr>
              <p:nvPr/>
            </p:nvGrpSpPr>
            <p:grpSpPr bwMode="auto">
              <a:xfrm>
                <a:off x="3966" y="1248"/>
                <a:ext cx="210" cy="192"/>
                <a:chOff x="2078" y="1680"/>
                <a:chExt cx="1615" cy="1615"/>
              </a:xfrm>
            </p:grpSpPr>
            <p:sp>
              <p:nvSpPr>
                <p:cNvPr id="9261" name="Oval 7"/>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p:spPr>
              <p:txBody>
                <a:bodyPr wrap="none" anchor="ctr"/>
                <a:lstStyle/>
                <a:p>
                  <a:endParaRPr lang="zh-CN" altLang="en-US">
                    <a:ea typeface="宋体" pitchFamily="2" charset="-122"/>
                  </a:endParaRPr>
                </a:p>
              </p:txBody>
            </p:sp>
            <p:sp>
              <p:nvSpPr>
                <p:cNvPr id="9262" name="Oval 8"/>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p:spPr>
              <p:txBody>
                <a:bodyPr wrap="none" anchor="ctr"/>
                <a:lstStyle/>
                <a:p>
                  <a:endParaRPr lang="zh-CN" altLang="en-US">
                    <a:ea typeface="宋体" pitchFamily="2" charset="-122"/>
                  </a:endParaRPr>
                </a:p>
              </p:txBody>
            </p:sp>
            <p:sp>
              <p:nvSpPr>
                <p:cNvPr id="258057" name="Oval 9"/>
                <p:cNvSpPr>
                  <a:spLocks noChangeArrowheads="1"/>
                </p:cNvSpPr>
                <p:nvPr/>
              </p:nvSpPr>
              <p:spPr bwMode="gray">
                <a:xfrm>
                  <a:off x="2255" y="1857"/>
                  <a:ext cx="1261" cy="1262"/>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zh-CN" altLang="en-US">
                    <a:latin typeface="Arial" charset="0"/>
                    <a:ea typeface="宋体" pitchFamily="2" charset="-122"/>
                  </a:endParaRPr>
                </a:p>
              </p:txBody>
            </p:sp>
            <p:sp>
              <p:nvSpPr>
                <p:cNvPr id="9264" name="Oval 10"/>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w="38100" algn="ctr">
                  <a:noFill/>
                  <a:round/>
                  <a:headEnd/>
                  <a:tailEnd/>
                </a:ln>
              </p:spPr>
              <p:txBody>
                <a:bodyPr wrap="none" anchor="ctr">
                  <a:spAutoFit/>
                </a:bodyPr>
                <a:lstStyle/>
                <a:p>
                  <a:endParaRPr lang="zh-CN" altLang="en-US">
                    <a:ea typeface="宋体" pitchFamily="2" charset="-122"/>
                  </a:endParaRPr>
                </a:p>
              </p:txBody>
            </p:sp>
            <p:sp>
              <p:nvSpPr>
                <p:cNvPr id="258059" name="Oval 11"/>
                <p:cNvSpPr>
                  <a:spLocks noChangeArrowheads="1"/>
                </p:cNvSpPr>
                <p:nvPr/>
              </p:nvSpPr>
              <p:spPr bwMode="gray">
                <a:xfrm>
                  <a:off x="2339" y="1941"/>
                  <a:ext cx="1092" cy="1093"/>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latin typeface="Arial" charset="0"/>
                    <a:ea typeface="宋体" pitchFamily="2" charset="-122"/>
                  </a:endParaRPr>
                </a:p>
              </p:txBody>
            </p:sp>
            <p:sp>
              <p:nvSpPr>
                <p:cNvPr id="9266" name="Oval 12"/>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w="38100" algn="ctr">
                  <a:noFill/>
                  <a:round/>
                  <a:headEnd/>
                  <a:tailEnd/>
                </a:ln>
              </p:spPr>
              <p:txBody>
                <a:bodyPr anchor="ctr">
                  <a:spAutoFit/>
                </a:bodyPr>
                <a:lstStyle/>
                <a:p>
                  <a:endParaRPr lang="zh-CN" altLang="en-US">
                    <a:ea typeface="宋体" pitchFamily="2" charset="-122"/>
                  </a:endParaRPr>
                </a:p>
              </p:txBody>
            </p:sp>
          </p:grpSp>
        </p:grpSp>
        <p:grpSp>
          <p:nvGrpSpPr>
            <p:cNvPr id="5" name="Group 13"/>
            <p:cNvGrpSpPr>
              <a:grpSpLocks/>
            </p:cNvGrpSpPr>
            <p:nvPr/>
          </p:nvGrpSpPr>
          <p:grpSpPr bwMode="auto">
            <a:xfrm>
              <a:off x="1392" y="1536"/>
              <a:ext cx="2784" cy="336"/>
              <a:chOff x="1392" y="1536"/>
              <a:chExt cx="2784" cy="336"/>
            </a:xfrm>
          </p:grpSpPr>
          <p:sp>
            <p:nvSpPr>
              <p:cNvPr id="9251" name="AutoShape 14"/>
              <p:cNvSpPr>
                <a:spLocks noChangeArrowheads="1"/>
              </p:cNvSpPr>
              <p:nvPr/>
            </p:nvSpPr>
            <p:spPr bwMode="auto">
              <a:xfrm>
                <a:off x="1392" y="1536"/>
                <a:ext cx="2731" cy="288"/>
              </a:xfrm>
              <a:prstGeom prst="roundRect">
                <a:avLst>
                  <a:gd name="adj" fmla="val 50000"/>
                </a:avLst>
              </a:prstGeom>
              <a:gradFill rotWithShape="1">
                <a:gsLst>
                  <a:gs pos="0">
                    <a:srgbClr val="CCECFF"/>
                  </a:gs>
                  <a:gs pos="100000">
                    <a:srgbClr val="FFFFFF"/>
                  </a:gs>
                </a:gsLst>
                <a:lin ang="0" scaled="1"/>
              </a:gradFill>
              <a:ln w="28575" algn="ctr">
                <a:solidFill>
                  <a:schemeClr val="bg2"/>
                </a:solidFill>
                <a:round/>
                <a:headEnd/>
                <a:tailEnd/>
              </a:ln>
            </p:spPr>
            <p:txBody>
              <a:bodyPr wrap="none" anchor="ctr"/>
              <a:lstStyle/>
              <a:p>
                <a:pPr algn="ctr" eaLnBrk="0" hangingPunct="0">
                  <a:lnSpc>
                    <a:spcPct val="140000"/>
                  </a:lnSpc>
                </a:pPr>
                <a:r>
                  <a:rPr lang="zh-CN" altLang="en-US" sz="2400" b="1" dirty="0" smtClean="0">
                    <a:solidFill>
                      <a:srgbClr val="080808"/>
                    </a:solidFill>
                    <a:latin typeface="Times New Roman" pitchFamily="18" charset="0"/>
                    <a:ea typeface="楷体_GB2312" pitchFamily="49" charset="-122"/>
                  </a:rPr>
                  <a:t>国内外研究现状</a:t>
                </a:r>
                <a:endParaRPr lang="zh-CN" altLang="en-US" sz="2400" b="1" dirty="0">
                  <a:solidFill>
                    <a:srgbClr val="080808"/>
                  </a:solidFill>
                  <a:latin typeface="Times New Roman" pitchFamily="18" charset="0"/>
                  <a:ea typeface="楷体_GB2312" pitchFamily="49" charset="-122"/>
                </a:endParaRPr>
              </a:p>
            </p:txBody>
          </p:sp>
          <p:grpSp>
            <p:nvGrpSpPr>
              <p:cNvPr id="6" name="Group 15"/>
              <p:cNvGrpSpPr>
                <a:grpSpLocks/>
              </p:cNvGrpSpPr>
              <p:nvPr/>
            </p:nvGrpSpPr>
            <p:grpSpPr bwMode="auto">
              <a:xfrm>
                <a:off x="3966" y="1680"/>
                <a:ext cx="210" cy="192"/>
                <a:chOff x="2078" y="1680"/>
                <a:chExt cx="1615" cy="1615"/>
              </a:xfrm>
            </p:grpSpPr>
            <p:sp>
              <p:nvSpPr>
                <p:cNvPr id="9253" name="Oval 16"/>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p:spPr>
              <p:txBody>
                <a:bodyPr wrap="none" anchor="ctr"/>
                <a:lstStyle/>
                <a:p>
                  <a:endParaRPr lang="zh-CN" altLang="en-US">
                    <a:ea typeface="宋体" pitchFamily="2" charset="-122"/>
                  </a:endParaRPr>
                </a:p>
              </p:txBody>
            </p:sp>
            <p:sp>
              <p:nvSpPr>
                <p:cNvPr id="9254" name="Oval 17"/>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p:spPr>
              <p:txBody>
                <a:bodyPr wrap="none" anchor="ctr"/>
                <a:lstStyle/>
                <a:p>
                  <a:endParaRPr lang="zh-CN" altLang="en-US">
                    <a:ea typeface="宋体" pitchFamily="2" charset="-122"/>
                  </a:endParaRPr>
                </a:p>
              </p:txBody>
            </p:sp>
            <p:sp>
              <p:nvSpPr>
                <p:cNvPr id="258066" name="Oval 18"/>
                <p:cNvSpPr>
                  <a:spLocks noChangeArrowheads="1"/>
                </p:cNvSpPr>
                <p:nvPr/>
              </p:nvSpPr>
              <p:spPr bwMode="gray">
                <a:xfrm>
                  <a:off x="2255" y="1857"/>
                  <a:ext cx="1261" cy="1262"/>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zh-CN" altLang="en-US">
                    <a:latin typeface="Arial" charset="0"/>
                    <a:ea typeface="宋体" pitchFamily="2" charset="-122"/>
                  </a:endParaRPr>
                </a:p>
              </p:txBody>
            </p:sp>
            <p:sp>
              <p:nvSpPr>
                <p:cNvPr id="9256" name="Oval 19"/>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w="38100" algn="ctr">
                  <a:noFill/>
                  <a:round/>
                  <a:headEnd/>
                  <a:tailEnd/>
                </a:ln>
              </p:spPr>
              <p:txBody>
                <a:bodyPr wrap="none" anchor="ctr">
                  <a:spAutoFit/>
                </a:bodyPr>
                <a:lstStyle/>
                <a:p>
                  <a:endParaRPr lang="zh-CN" altLang="en-US">
                    <a:ea typeface="宋体" pitchFamily="2" charset="-122"/>
                  </a:endParaRPr>
                </a:p>
              </p:txBody>
            </p:sp>
            <p:sp>
              <p:nvSpPr>
                <p:cNvPr id="258068" name="Oval 20"/>
                <p:cNvSpPr>
                  <a:spLocks noChangeArrowheads="1"/>
                </p:cNvSpPr>
                <p:nvPr/>
              </p:nvSpPr>
              <p:spPr bwMode="gray">
                <a:xfrm>
                  <a:off x="2339" y="1941"/>
                  <a:ext cx="1092" cy="1093"/>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latin typeface="Arial" charset="0"/>
                    <a:ea typeface="宋体" pitchFamily="2" charset="-122"/>
                  </a:endParaRPr>
                </a:p>
              </p:txBody>
            </p:sp>
            <p:sp>
              <p:nvSpPr>
                <p:cNvPr id="9258" name="Oval 21"/>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w="38100" algn="ctr">
                  <a:noFill/>
                  <a:round/>
                  <a:headEnd/>
                  <a:tailEnd/>
                </a:ln>
              </p:spPr>
              <p:txBody>
                <a:bodyPr anchor="ctr">
                  <a:spAutoFit/>
                </a:bodyPr>
                <a:lstStyle/>
                <a:p>
                  <a:endParaRPr lang="zh-CN" altLang="en-US">
                    <a:ea typeface="宋体" pitchFamily="2" charset="-122"/>
                  </a:endParaRPr>
                </a:p>
              </p:txBody>
            </p:sp>
          </p:grpSp>
        </p:grpSp>
        <p:grpSp>
          <p:nvGrpSpPr>
            <p:cNvPr id="7" name="Group 22"/>
            <p:cNvGrpSpPr>
              <a:grpSpLocks/>
            </p:cNvGrpSpPr>
            <p:nvPr/>
          </p:nvGrpSpPr>
          <p:grpSpPr bwMode="auto">
            <a:xfrm>
              <a:off x="1392" y="1968"/>
              <a:ext cx="2784" cy="336"/>
              <a:chOff x="1392" y="1968"/>
              <a:chExt cx="2784" cy="336"/>
            </a:xfrm>
          </p:grpSpPr>
          <p:sp>
            <p:nvSpPr>
              <p:cNvPr id="9243" name="AutoShape 23"/>
              <p:cNvSpPr>
                <a:spLocks noChangeArrowheads="1"/>
              </p:cNvSpPr>
              <p:nvPr/>
            </p:nvSpPr>
            <p:spPr bwMode="auto">
              <a:xfrm>
                <a:off x="1392" y="1968"/>
                <a:ext cx="2731" cy="288"/>
              </a:xfrm>
              <a:prstGeom prst="roundRect">
                <a:avLst>
                  <a:gd name="adj" fmla="val 50000"/>
                </a:avLst>
              </a:prstGeom>
              <a:gradFill rotWithShape="1">
                <a:gsLst>
                  <a:gs pos="0">
                    <a:srgbClr val="CCECFF"/>
                  </a:gs>
                  <a:gs pos="100000">
                    <a:srgbClr val="FFFFFF"/>
                  </a:gs>
                </a:gsLst>
                <a:lin ang="0" scaled="1"/>
              </a:gradFill>
              <a:ln w="28575" algn="ctr">
                <a:solidFill>
                  <a:schemeClr val="bg2"/>
                </a:solidFill>
                <a:round/>
                <a:headEnd/>
                <a:tailEnd/>
              </a:ln>
            </p:spPr>
            <p:txBody>
              <a:bodyPr wrap="none" anchor="ctr"/>
              <a:lstStyle/>
              <a:p>
                <a:pPr algn="ctr" eaLnBrk="0" hangingPunct="0">
                  <a:lnSpc>
                    <a:spcPct val="140000"/>
                  </a:lnSpc>
                </a:pPr>
                <a:r>
                  <a:rPr lang="zh-CN" altLang="en-US" sz="2400" b="1" dirty="0" smtClean="0">
                    <a:solidFill>
                      <a:srgbClr val="080808"/>
                    </a:solidFill>
                    <a:latin typeface="Times New Roman" pitchFamily="18" charset="0"/>
                    <a:ea typeface="楷体_GB2312" pitchFamily="49" charset="-122"/>
                  </a:rPr>
                  <a:t>主要研究内容</a:t>
                </a:r>
              </a:p>
            </p:txBody>
          </p:sp>
          <p:grpSp>
            <p:nvGrpSpPr>
              <p:cNvPr id="8" name="Group 24"/>
              <p:cNvGrpSpPr>
                <a:grpSpLocks/>
              </p:cNvGrpSpPr>
              <p:nvPr/>
            </p:nvGrpSpPr>
            <p:grpSpPr bwMode="auto">
              <a:xfrm>
                <a:off x="3966" y="2112"/>
                <a:ext cx="210" cy="192"/>
                <a:chOff x="2078" y="1680"/>
                <a:chExt cx="1615" cy="1615"/>
              </a:xfrm>
            </p:grpSpPr>
            <p:sp>
              <p:nvSpPr>
                <p:cNvPr id="9245" name="Oval 25"/>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p:spPr>
              <p:txBody>
                <a:bodyPr wrap="none" anchor="ctr"/>
                <a:lstStyle/>
                <a:p>
                  <a:endParaRPr lang="zh-CN" altLang="en-US">
                    <a:ea typeface="宋体" pitchFamily="2" charset="-122"/>
                  </a:endParaRPr>
                </a:p>
              </p:txBody>
            </p:sp>
            <p:sp>
              <p:nvSpPr>
                <p:cNvPr id="9246" name="Oval 26"/>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p:spPr>
              <p:txBody>
                <a:bodyPr wrap="none" anchor="ctr"/>
                <a:lstStyle/>
                <a:p>
                  <a:endParaRPr lang="zh-CN" altLang="en-US">
                    <a:ea typeface="宋体" pitchFamily="2" charset="-122"/>
                  </a:endParaRPr>
                </a:p>
              </p:txBody>
            </p:sp>
            <p:sp>
              <p:nvSpPr>
                <p:cNvPr id="258075" name="Oval 27"/>
                <p:cNvSpPr>
                  <a:spLocks noChangeArrowheads="1"/>
                </p:cNvSpPr>
                <p:nvPr/>
              </p:nvSpPr>
              <p:spPr bwMode="gray">
                <a:xfrm>
                  <a:off x="2255" y="1857"/>
                  <a:ext cx="1261" cy="1262"/>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zh-CN" altLang="en-US">
                    <a:latin typeface="Arial" charset="0"/>
                    <a:ea typeface="宋体" pitchFamily="2" charset="-122"/>
                  </a:endParaRPr>
                </a:p>
              </p:txBody>
            </p:sp>
            <p:sp>
              <p:nvSpPr>
                <p:cNvPr id="9248" name="Oval 28"/>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w="38100" algn="ctr">
                  <a:noFill/>
                  <a:round/>
                  <a:headEnd/>
                  <a:tailEnd/>
                </a:ln>
              </p:spPr>
              <p:txBody>
                <a:bodyPr wrap="none" anchor="ctr">
                  <a:spAutoFit/>
                </a:bodyPr>
                <a:lstStyle/>
                <a:p>
                  <a:endParaRPr lang="zh-CN" altLang="en-US">
                    <a:ea typeface="宋体" pitchFamily="2" charset="-122"/>
                  </a:endParaRPr>
                </a:p>
              </p:txBody>
            </p:sp>
            <p:sp>
              <p:nvSpPr>
                <p:cNvPr id="258077" name="Oval 29"/>
                <p:cNvSpPr>
                  <a:spLocks noChangeArrowheads="1"/>
                </p:cNvSpPr>
                <p:nvPr/>
              </p:nvSpPr>
              <p:spPr bwMode="gray">
                <a:xfrm>
                  <a:off x="2339" y="1941"/>
                  <a:ext cx="1092" cy="1093"/>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latin typeface="Arial" charset="0"/>
                    <a:ea typeface="宋体" pitchFamily="2" charset="-122"/>
                  </a:endParaRPr>
                </a:p>
              </p:txBody>
            </p:sp>
            <p:sp>
              <p:nvSpPr>
                <p:cNvPr id="9250" name="Oval 30"/>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w="38100" algn="ctr">
                  <a:noFill/>
                  <a:round/>
                  <a:headEnd/>
                  <a:tailEnd/>
                </a:ln>
              </p:spPr>
              <p:txBody>
                <a:bodyPr anchor="ctr">
                  <a:spAutoFit/>
                </a:bodyPr>
                <a:lstStyle/>
                <a:p>
                  <a:endParaRPr lang="zh-CN" altLang="en-US">
                    <a:ea typeface="宋体" pitchFamily="2" charset="-122"/>
                  </a:endParaRPr>
                </a:p>
              </p:txBody>
            </p:sp>
          </p:grpSp>
        </p:grpSp>
        <p:grpSp>
          <p:nvGrpSpPr>
            <p:cNvPr id="9" name="Group 31"/>
            <p:cNvGrpSpPr>
              <a:grpSpLocks/>
            </p:cNvGrpSpPr>
            <p:nvPr/>
          </p:nvGrpSpPr>
          <p:grpSpPr bwMode="auto">
            <a:xfrm>
              <a:off x="1392" y="2400"/>
              <a:ext cx="2784" cy="336"/>
              <a:chOff x="1392" y="2400"/>
              <a:chExt cx="2784" cy="336"/>
            </a:xfrm>
          </p:grpSpPr>
          <p:sp>
            <p:nvSpPr>
              <p:cNvPr id="9235" name="AutoShape 32"/>
              <p:cNvSpPr>
                <a:spLocks noChangeArrowheads="1"/>
              </p:cNvSpPr>
              <p:nvPr/>
            </p:nvSpPr>
            <p:spPr bwMode="auto">
              <a:xfrm>
                <a:off x="1392" y="2400"/>
                <a:ext cx="2731" cy="288"/>
              </a:xfrm>
              <a:prstGeom prst="roundRect">
                <a:avLst>
                  <a:gd name="adj" fmla="val 50000"/>
                </a:avLst>
              </a:prstGeom>
              <a:gradFill rotWithShape="1">
                <a:gsLst>
                  <a:gs pos="0">
                    <a:srgbClr val="CCECFF"/>
                  </a:gs>
                  <a:gs pos="100000">
                    <a:srgbClr val="FFFFFF"/>
                  </a:gs>
                </a:gsLst>
                <a:lin ang="0" scaled="1"/>
              </a:gradFill>
              <a:ln w="28575" algn="ctr">
                <a:solidFill>
                  <a:schemeClr val="bg2"/>
                </a:solidFill>
                <a:round/>
                <a:headEnd/>
                <a:tailEnd/>
              </a:ln>
            </p:spPr>
            <p:txBody>
              <a:bodyPr wrap="none" anchor="ctr"/>
              <a:lstStyle/>
              <a:p>
                <a:pPr algn="ctr" eaLnBrk="0" hangingPunct="0">
                  <a:lnSpc>
                    <a:spcPct val="140000"/>
                  </a:lnSpc>
                </a:pPr>
                <a:r>
                  <a:rPr lang="zh-CN" altLang="en-US" sz="2400" b="1" dirty="0" smtClean="0">
                    <a:solidFill>
                      <a:srgbClr val="080808"/>
                    </a:solidFill>
                    <a:latin typeface="Times New Roman" pitchFamily="18" charset="0"/>
                    <a:ea typeface="楷体_GB2312" pitchFamily="49" charset="-122"/>
                  </a:rPr>
                  <a:t>研究方法及技术路线</a:t>
                </a:r>
              </a:p>
            </p:txBody>
          </p:sp>
          <p:grpSp>
            <p:nvGrpSpPr>
              <p:cNvPr id="10" name="Group 33"/>
              <p:cNvGrpSpPr>
                <a:grpSpLocks/>
              </p:cNvGrpSpPr>
              <p:nvPr/>
            </p:nvGrpSpPr>
            <p:grpSpPr bwMode="auto">
              <a:xfrm>
                <a:off x="3966" y="2544"/>
                <a:ext cx="210" cy="192"/>
                <a:chOff x="2078" y="1680"/>
                <a:chExt cx="1615" cy="1615"/>
              </a:xfrm>
            </p:grpSpPr>
            <p:sp>
              <p:nvSpPr>
                <p:cNvPr id="9237" name="Oval 34"/>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p:spPr>
              <p:txBody>
                <a:bodyPr wrap="none" anchor="ctr"/>
                <a:lstStyle/>
                <a:p>
                  <a:endParaRPr lang="zh-CN" altLang="en-US">
                    <a:ea typeface="宋体" pitchFamily="2" charset="-122"/>
                  </a:endParaRPr>
                </a:p>
              </p:txBody>
            </p:sp>
            <p:sp>
              <p:nvSpPr>
                <p:cNvPr id="9238" name="Oval 35"/>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p:spPr>
              <p:txBody>
                <a:bodyPr wrap="none" anchor="ctr"/>
                <a:lstStyle/>
                <a:p>
                  <a:endParaRPr lang="zh-CN" altLang="en-US">
                    <a:ea typeface="宋体" pitchFamily="2" charset="-122"/>
                  </a:endParaRPr>
                </a:p>
              </p:txBody>
            </p:sp>
            <p:sp>
              <p:nvSpPr>
                <p:cNvPr id="258084" name="Oval 36"/>
                <p:cNvSpPr>
                  <a:spLocks noChangeArrowheads="1"/>
                </p:cNvSpPr>
                <p:nvPr/>
              </p:nvSpPr>
              <p:spPr bwMode="gray">
                <a:xfrm>
                  <a:off x="2255" y="1857"/>
                  <a:ext cx="1261" cy="1262"/>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zh-CN" altLang="en-US">
                    <a:latin typeface="Arial" charset="0"/>
                    <a:ea typeface="宋体" pitchFamily="2" charset="-122"/>
                  </a:endParaRPr>
                </a:p>
              </p:txBody>
            </p:sp>
            <p:sp>
              <p:nvSpPr>
                <p:cNvPr id="9240" name="Oval 37"/>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w="38100" algn="ctr">
                  <a:noFill/>
                  <a:round/>
                  <a:headEnd/>
                  <a:tailEnd/>
                </a:ln>
              </p:spPr>
              <p:txBody>
                <a:bodyPr wrap="none" anchor="ctr">
                  <a:spAutoFit/>
                </a:bodyPr>
                <a:lstStyle/>
                <a:p>
                  <a:endParaRPr lang="zh-CN" altLang="en-US">
                    <a:ea typeface="宋体" pitchFamily="2" charset="-122"/>
                  </a:endParaRPr>
                </a:p>
              </p:txBody>
            </p:sp>
            <p:sp>
              <p:nvSpPr>
                <p:cNvPr id="258086" name="Oval 38"/>
                <p:cNvSpPr>
                  <a:spLocks noChangeArrowheads="1"/>
                </p:cNvSpPr>
                <p:nvPr/>
              </p:nvSpPr>
              <p:spPr bwMode="gray">
                <a:xfrm>
                  <a:off x="2339" y="1941"/>
                  <a:ext cx="1092" cy="1093"/>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latin typeface="Arial" charset="0"/>
                    <a:ea typeface="宋体" pitchFamily="2" charset="-122"/>
                  </a:endParaRPr>
                </a:p>
              </p:txBody>
            </p:sp>
            <p:sp>
              <p:nvSpPr>
                <p:cNvPr id="9242" name="Oval 39"/>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w="38100" algn="ctr">
                  <a:noFill/>
                  <a:round/>
                  <a:headEnd/>
                  <a:tailEnd/>
                </a:ln>
              </p:spPr>
              <p:txBody>
                <a:bodyPr anchor="ctr">
                  <a:spAutoFit/>
                </a:bodyPr>
                <a:lstStyle/>
                <a:p>
                  <a:endParaRPr lang="zh-CN" altLang="en-US">
                    <a:ea typeface="宋体" pitchFamily="2" charset="-122"/>
                  </a:endParaRPr>
                </a:p>
              </p:txBody>
            </p:sp>
          </p:grpSp>
        </p:grpSp>
        <p:grpSp>
          <p:nvGrpSpPr>
            <p:cNvPr id="11" name="Group 40"/>
            <p:cNvGrpSpPr>
              <a:grpSpLocks/>
            </p:cNvGrpSpPr>
            <p:nvPr/>
          </p:nvGrpSpPr>
          <p:grpSpPr bwMode="auto">
            <a:xfrm>
              <a:off x="1392" y="2832"/>
              <a:ext cx="2784" cy="336"/>
              <a:chOff x="1392" y="2832"/>
              <a:chExt cx="2784" cy="336"/>
            </a:xfrm>
          </p:grpSpPr>
          <p:sp>
            <p:nvSpPr>
              <p:cNvPr id="9227" name="AutoShape 41"/>
              <p:cNvSpPr>
                <a:spLocks noChangeArrowheads="1"/>
              </p:cNvSpPr>
              <p:nvPr/>
            </p:nvSpPr>
            <p:spPr bwMode="auto">
              <a:xfrm>
                <a:off x="1392" y="2832"/>
                <a:ext cx="2731" cy="288"/>
              </a:xfrm>
              <a:prstGeom prst="roundRect">
                <a:avLst>
                  <a:gd name="adj" fmla="val 50000"/>
                </a:avLst>
              </a:prstGeom>
              <a:gradFill rotWithShape="1">
                <a:gsLst>
                  <a:gs pos="0">
                    <a:srgbClr val="CCECFF"/>
                  </a:gs>
                  <a:gs pos="100000">
                    <a:srgbClr val="FFFFFF"/>
                  </a:gs>
                </a:gsLst>
                <a:lin ang="0" scaled="1"/>
              </a:gradFill>
              <a:ln w="28575" algn="ctr">
                <a:solidFill>
                  <a:schemeClr val="bg2"/>
                </a:solidFill>
                <a:round/>
                <a:headEnd/>
                <a:tailEnd/>
              </a:ln>
            </p:spPr>
            <p:txBody>
              <a:bodyPr wrap="none" anchor="ctr"/>
              <a:lstStyle/>
              <a:p>
                <a:pPr algn="ctr" eaLnBrk="0" hangingPunct="0">
                  <a:lnSpc>
                    <a:spcPct val="140000"/>
                  </a:lnSpc>
                </a:pPr>
                <a:r>
                  <a:rPr lang="zh-CN" altLang="en-US" sz="2400" b="1" dirty="0" smtClean="0">
                    <a:solidFill>
                      <a:srgbClr val="080808"/>
                    </a:solidFill>
                    <a:latin typeface="Times New Roman" pitchFamily="18" charset="0"/>
                    <a:ea typeface="楷体_GB2312" pitchFamily="49" charset="-122"/>
                  </a:rPr>
                  <a:t>课题进展计划</a:t>
                </a:r>
              </a:p>
            </p:txBody>
          </p:sp>
          <p:grpSp>
            <p:nvGrpSpPr>
              <p:cNvPr id="12" name="Group 42"/>
              <p:cNvGrpSpPr>
                <a:grpSpLocks/>
              </p:cNvGrpSpPr>
              <p:nvPr/>
            </p:nvGrpSpPr>
            <p:grpSpPr bwMode="auto">
              <a:xfrm>
                <a:off x="3966" y="2976"/>
                <a:ext cx="210" cy="192"/>
                <a:chOff x="2078" y="1680"/>
                <a:chExt cx="1615" cy="1615"/>
              </a:xfrm>
            </p:grpSpPr>
            <p:sp>
              <p:nvSpPr>
                <p:cNvPr id="9229" name="Oval 43"/>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w="57150" algn="ctr">
                  <a:noFill/>
                  <a:round/>
                  <a:headEnd/>
                  <a:tailEnd/>
                </a:ln>
              </p:spPr>
              <p:txBody>
                <a:bodyPr wrap="none" anchor="ctr"/>
                <a:lstStyle/>
                <a:p>
                  <a:endParaRPr lang="zh-CN" altLang="en-US">
                    <a:ea typeface="宋体" pitchFamily="2" charset="-122"/>
                  </a:endParaRPr>
                </a:p>
              </p:txBody>
            </p:sp>
            <p:sp>
              <p:nvSpPr>
                <p:cNvPr id="9230" name="Oval 44"/>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w="9525" algn="ctr">
                  <a:noFill/>
                  <a:round/>
                  <a:headEnd/>
                  <a:tailEnd/>
                </a:ln>
              </p:spPr>
              <p:txBody>
                <a:bodyPr wrap="none" anchor="ctr"/>
                <a:lstStyle/>
                <a:p>
                  <a:endParaRPr lang="zh-CN" altLang="en-US">
                    <a:ea typeface="宋体" pitchFamily="2" charset="-122"/>
                  </a:endParaRPr>
                </a:p>
              </p:txBody>
            </p:sp>
            <p:sp>
              <p:nvSpPr>
                <p:cNvPr id="258093" name="Oval 45"/>
                <p:cNvSpPr>
                  <a:spLocks noChangeArrowheads="1"/>
                </p:cNvSpPr>
                <p:nvPr/>
              </p:nvSpPr>
              <p:spPr bwMode="gray">
                <a:xfrm>
                  <a:off x="2255" y="1857"/>
                  <a:ext cx="1261" cy="1262"/>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zh-CN" altLang="en-US">
                    <a:latin typeface="Arial" charset="0"/>
                    <a:ea typeface="宋体" pitchFamily="2" charset="-122"/>
                  </a:endParaRPr>
                </a:p>
              </p:txBody>
            </p:sp>
            <p:sp>
              <p:nvSpPr>
                <p:cNvPr id="9232" name="Oval 46"/>
                <p:cNvSpPr>
                  <a:spLocks noChangeArrowheads="1"/>
                </p:cNvSpPr>
                <p:nvPr/>
              </p:nvSpPr>
              <p:spPr bwMode="gray">
                <a:xfrm>
                  <a:off x="2254" y="1856"/>
                  <a:ext cx="1262" cy="1264"/>
                </a:xfrm>
                <a:prstGeom prst="ellipse">
                  <a:avLst/>
                </a:prstGeom>
                <a:gradFill rotWithShape="1">
                  <a:gsLst>
                    <a:gs pos="0">
                      <a:srgbClr val="000000"/>
                    </a:gs>
                    <a:gs pos="100000">
                      <a:srgbClr val="E35E23"/>
                    </a:gs>
                  </a:gsLst>
                  <a:lin ang="2700000" scaled="1"/>
                </a:gradFill>
                <a:ln w="38100" algn="ctr">
                  <a:noFill/>
                  <a:round/>
                  <a:headEnd/>
                  <a:tailEnd/>
                </a:ln>
              </p:spPr>
              <p:txBody>
                <a:bodyPr wrap="none" anchor="ctr">
                  <a:spAutoFit/>
                </a:bodyPr>
                <a:lstStyle/>
                <a:p>
                  <a:endParaRPr lang="zh-CN" altLang="en-US">
                    <a:ea typeface="宋体" pitchFamily="2" charset="-122"/>
                  </a:endParaRPr>
                </a:p>
              </p:txBody>
            </p:sp>
            <p:sp>
              <p:nvSpPr>
                <p:cNvPr id="258095" name="Oval 47"/>
                <p:cNvSpPr>
                  <a:spLocks noChangeArrowheads="1"/>
                </p:cNvSpPr>
                <p:nvPr/>
              </p:nvSpPr>
              <p:spPr bwMode="gray">
                <a:xfrm>
                  <a:off x="2339" y="1941"/>
                  <a:ext cx="1092" cy="1093"/>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latin typeface="Arial" charset="0"/>
                    <a:ea typeface="宋体" pitchFamily="2" charset="-122"/>
                  </a:endParaRPr>
                </a:p>
              </p:txBody>
            </p:sp>
            <p:sp>
              <p:nvSpPr>
                <p:cNvPr id="9234" name="Oval 48"/>
                <p:cNvSpPr>
                  <a:spLocks noChangeArrowheads="1"/>
                </p:cNvSpPr>
                <p:nvPr/>
              </p:nvSpPr>
              <p:spPr bwMode="gray">
                <a:xfrm>
                  <a:off x="2337" y="1939"/>
                  <a:ext cx="1096" cy="1098"/>
                </a:xfrm>
                <a:prstGeom prst="ellipse">
                  <a:avLst/>
                </a:prstGeom>
                <a:gradFill rotWithShape="1">
                  <a:gsLst>
                    <a:gs pos="0">
                      <a:srgbClr val="E35E23"/>
                    </a:gs>
                    <a:gs pos="100000">
                      <a:srgbClr val="6E2E11"/>
                    </a:gs>
                  </a:gsLst>
                  <a:lin ang="2700000" scaled="1"/>
                </a:gradFill>
                <a:ln w="38100" algn="ctr">
                  <a:noFill/>
                  <a:round/>
                  <a:headEnd/>
                  <a:tailEnd/>
                </a:ln>
              </p:spPr>
              <p:txBody>
                <a:bodyPr anchor="ctr">
                  <a:spAutoFit/>
                </a:bodyPr>
                <a:lstStyle/>
                <a:p>
                  <a:endParaRPr lang="zh-CN" altLang="en-US">
                    <a:ea typeface="宋体" pitchFamily="2" charset="-122"/>
                  </a:endParaRPr>
                </a:p>
              </p:txBody>
            </p:sp>
          </p:grpSp>
        </p:grpSp>
      </p:grpSp>
      <p:pic>
        <p:nvPicPr>
          <p:cNvPr id="37889" name="Picture 1" descr="C:\Documents and Settings\Administrator\Application Data\Tencent\Users\494057875\QQ\WinTemp\RichOle\H%JA6GVAX)4UARIZFHGP77J.jpg"/>
          <p:cNvPicPr>
            <a:picLocks noChangeAspect="1" noChangeArrowheads="1"/>
          </p:cNvPicPr>
          <p:nvPr/>
        </p:nvPicPr>
        <p:blipFill>
          <a:blip r:embed="rId2"/>
          <a:srcRect/>
          <a:stretch>
            <a:fillRect/>
          </a:stretch>
        </p:blipFill>
        <p:spPr bwMode="auto">
          <a:xfrm>
            <a:off x="0" y="6181725"/>
            <a:ext cx="9144000" cy="676275"/>
          </a:xfrm>
          <a:prstGeom prst="rect">
            <a:avLst/>
          </a:prstGeom>
          <a:noFill/>
        </p:spPr>
      </p:pic>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lnSpc>
                <a:spcPct val="150000"/>
              </a:lnSpc>
            </a:pPr>
            <a:r>
              <a:rPr lang="zh-CN" altLang="en-US" sz="2400" dirty="0" smtClean="0">
                <a:latin typeface="楷体_GB2312" pitchFamily="49" charset="-122"/>
                <a:ea typeface="楷体_GB2312" pitchFamily="49" charset="-122"/>
              </a:rPr>
              <a:t>储油罐需要定期检修、维护，并清除罐内淤渣。安全生产也要求油品储罐定期进行检查，德国要求原油储罐每隔</a:t>
            </a:r>
            <a:r>
              <a:rPr lang="en-US" altLang="en-US" sz="2400" dirty="0" smtClean="0">
                <a:latin typeface="楷体_GB2312" pitchFamily="49" charset="-122"/>
                <a:ea typeface="楷体_GB2312" pitchFamily="49" charset="-122"/>
              </a:rPr>
              <a:t> 5 </a:t>
            </a:r>
            <a:r>
              <a:rPr lang="zh-CN" altLang="en-US" sz="2400" dirty="0" smtClean="0">
                <a:latin typeface="楷体_GB2312" pitchFamily="49" charset="-122"/>
                <a:ea typeface="楷体_GB2312" pitchFamily="49" charset="-122"/>
              </a:rPr>
              <a:t>年必须检修一次。目前，国内石化企业通常采用人工方式清洗储油罐。在这种易燃、易爆和有毒的恶劣环境中，依靠人工采用简单工具对设备进行清理，存在安全性差、清理效率低、施工周期长、污染环境等问题。</a:t>
            </a:r>
          </a:p>
          <a:p>
            <a:endParaRPr lang="zh-CN" altLang="en-US" dirty="0"/>
          </a:p>
        </p:txBody>
      </p:sp>
      <p:sp>
        <p:nvSpPr>
          <p:cNvPr id="2" name="标题 1"/>
          <p:cNvSpPr>
            <a:spLocks noGrp="1"/>
          </p:cNvSpPr>
          <p:nvPr>
            <p:ph type="title"/>
          </p:nvPr>
        </p:nvSpPr>
        <p:spPr/>
        <p:txBody>
          <a:bodyPr>
            <a:normAutofit/>
          </a:bodyPr>
          <a:lstStyle/>
          <a:p>
            <a:r>
              <a:rPr lang="zh-CN" altLang="en-US" sz="3200" dirty="0" smtClean="0">
                <a:latin typeface="楷体_GB2312" pitchFamily="49" charset="-122"/>
                <a:ea typeface="楷体_GB2312" pitchFamily="49" charset="-122"/>
              </a:rPr>
              <a:t>选题背景、目的和意义</a:t>
            </a:r>
            <a:endParaRPr lang="zh-CN" altLang="en-US" sz="3200" dirty="0">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00034" y="1071546"/>
            <a:ext cx="8229600" cy="4525963"/>
          </a:xfrm>
        </p:spPr>
        <p:txBody>
          <a:bodyPr>
            <a:normAutofit/>
          </a:bodyPr>
          <a:lstStyle/>
          <a:p>
            <a:pPr>
              <a:lnSpc>
                <a:spcPct val="150000"/>
              </a:lnSpc>
            </a:pPr>
            <a:r>
              <a:rPr lang="zh-CN" altLang="en-US" sz="2400" dirty="0" smtClean="0">
                <a:latin typeface="楷体_GB2312" pitchFamily="49" charset="-122"/>
                <a:ea typeface="楷体_GB2312" pitchFamily="49" charset="-122"/>
              </a:rPr>
              <a:t>随着国家原油储备战略的实施，目前我国已建成</a:t>
            </a:r>
            <a:r>
              <a:rPr lang="en-US" altLang="en-US" sz="2400" dirty="0" smtClean="0">
                <a:latin typeface="楷体_GB2312" pitchFamily="49" charset="-122"/>
                <a:ea typeface="楷体_GB2312" pitchFamily="49" charset="-122"/>
              </a:rPr>
              <a:t>10</a:t>
            </a:r>
            <a:r>
              <a:rPr lang="zh-CN" altLang="en-US" sz="2400" dirty="0" smtClean="0">
                <a:latin typeface="楷体_GB2312" pitchFamily="49" charset="-122"/>
                <a:ea typeface="楷体_GB2312" pitchFamily="49" charset="-122"/>
              </a:rPr>
              <a:t>万立方米的大型储油罐</a:t>
            </a:r>
            <a:r>
              <a:rPr lang="en-US" altLang="en-US" sz="2400" dirty="0" smtClean="0">
                <a:latin typeface="楷体_GB2312" pitchFamily="49" charset="-122"/>
                <a:ea typeface="楷体_GB2312" pitchFamily="49" charset="-122"/>
              </a:rPr>
              <a:t>130</a:t>
            </a:r>
            <a:r>
              <a:rPr lang="zh-CN" altLang="en-US" sz="2400" dirty="0" smtClean="0">
                <a:latin typeface="楷体_GB2312" pitchFamily="49" charset="-122"/>
                <a:ea typeface="楷体_GB2312" pitchFamily="49" charset="-122"/>
              </a:rPr>
              <a:t>多个，中小型储油罐则不计其数。罐底积泥约占储罐容量的</a:t>
            </a:r>
            <a:r>
              <a:rPr lang="en-US" altLang="en-US" sz="2400" dirty="0" smtClean="0">
                <a:latin typeface="楷体_GB2312" pitchFamily="49" charset="-122"/>
                <a:ea typeface="楷体_GB2312" pitchFamily="49" charset="-122"/>
              </a:rPr>
              <a:t>10%</a:t>
            </a:r>
            <a:r>
              <a:rPr lang="zh-CN" altLang="en-US" sz="2400" dirty="0" smtClean="0">
                <a:latin typeface="楷体_GB2312" pitchFamily="49" charset="-122"/>
                <a:ea typeface="楷体_GB2312" pitchFamily="49" charset="-122"/>
              </a:rPr>
              <a:t>～</a:t>
            </a:r>
            <a:r>
              <a:rPr lang="en-US" altLang="en-US" sz="2400" dirty="0" smtClean="0">
                <a:latin typeface="楷体_GB2312" pitchFamily="49" charset="-122"/>
                <a:ea typeface="楷体_GB2312" pitchFamily="49" charset="-122"/>
              </a:rPr>
              <a:t>20%</a:t>
            </a:r>
            <a:r>
              <a:rPr lang="zh-CN" altLang="en-US" sz="2400" dirty="0" smtClean="0">
                <a:latin typeface="楷体_GB2312" pitchFamily="49" charset="-122"/>
                <a:ea typeface="楷体_GB2312" pitchFamily="49" charset="-122"/>
              </a:rPr>
              <a:t>，并且油泥中含油量高，一般为</a:t>
            </a:r>
            <a:r>
              <a:rPr lang="en-US" altLang="en-US" sz="2400" dirty="0" smtClean="0">
                <a:latin typeface="楷体_GB2312" pitchFamily="49" charset="-122"/>
                <a:ea typeface="楷体_GB2312" pitchFamily="49" charset="-122"/>
              </a:rPr>
              <a:t>60%</a:t>
            </a:r>
            <a:r>
              <a:rPr lang="zh-CN" altLang="en-US" sz="2400" dirty="0" smtClean="0">
                <a:latin typeface="楷体_GB2312" pitchFamily="49" charset="-122"/>
                <a:ea typeface="楷体_GB2312" pitchFamily="49" charset="-122"/>
              </a:rPr>
              <a:t>～</a:t>
            </a:r>
            <a:r>
              <a:rPr lang="en-US" altLang="en-US" sz="2400" dirty="0" smtClean="0">
                <a:latin typeface="楷体_GB2312" pitchFamily="49" charset="-122"/>
                <a:ea typeface="楷体_GB2312" pitchFamily="49" charset="-122"/>
              </a:rPr>
              <a:t>70%</a:t>
            </a:r>
            <a:r>
              <a:rPr lang="zh-CN" altLang="en-US" sz="2400" dirty="0" smtClean="0">
                <a:latin typeface="楷体_GB2312" pitchFamily="49" charset="-122"/>
                <a:ea typeface="楷体_GB2312" pitchFamily="49" charset="-122"/>
              </a:rPr>
              <a:t>。若按最低限度计算（罐底积泥占储罐容量的</a:t>
            </a:r>
            <a:r>
              <a:rPr lang="en-US" altLang="en-US" sz="2400" dirty="0" smtClean="0">
                <a:latin typeface="楷体_GB2312" pitchFamily="49" charset="-122"/>
                <a:ea typeface="楷体_GB2312" pitchFamily="49" charset="-122"/>
              </a:rPr>
              <a:t>10%</a:t>
            </a:r>
            <a:r>
              <a:rPr lang="zh-CN" altLang="en-US" sz="2400" dirty="0" smtClean="0">
                <a:latin typeface="楷体_GB2312" pitchFamily="49" charset="-122"/>
                <a:ea typeface="楷体_GB2312" pitchFamily="49" charset="-122"/>
              </a:rPr>
              <a:t>，含油量</a:t>
            </a:r>
            <a:r>
              <a:rPr lang="en-US" altLang="en-US" sz="2400" dirty="0" smtClean="0">
                <a:latin typeface="楷体_GB2312" pitchFamily="49" charset="-122"/>
                <a:ea typeface="楷体_GB2312" pitchFamily="49" charset="-122"/>
              </a:rPr>
              <a:t>60%</a:t>
            </a:r>
            <a:r>
              <a:rPr lang="zh-CN" altLang="en-US" sz="2400" dirty="0" smtClean="0">
                <a:latin typeface="楷体_GB2312" pitchFamily="49" charset="-122"/>
                <a:ea typeface="楷体_GB2312" pitchFamily="49" charset="-122"/>
              </a:rPr>
              <a:t>），每个大型储油罐可回收油品约</a:t>
            </a:r>
            <a:r>
              <a:rPr lang="en-US" altLang="en-US" sz="2400" dirty="0" smtClean="0">
                <a:latin typeface="楷体_GB2312" pitchFamily="49" charset="-122"/>
                <a:ea typeface="楷体_GB2312" pitchFamily="49" charset="-122"/>
              </a:rPr>
              <a:t>6000m3</a:t>
            </a:r>
            <a:r>
              <a:rPr lang="zh-CN" altLang="en-US" sz="2400" dirty="0" smtClean="0">
                <a:latin typeface="楷体_GB2312" pitchFamily="49" charset="-122"/>
                <a:ea typeface="楷体_GB2312" pitchFamily="49" charset="-122"/>
              </a:rPr>
              <a:t>。由此可见，高效地清除罐底积泥并有效回收，已成当务之急。而当前我国在储油罐清洗技术方面相对比较落后，亟待技术的更新，市场潜力巨大。</a:t>
            </a:r>
            <a:endParaRPr lang="zh-CN" altLang="en-US" sz="2400" dirty="0">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5" name="Picture 3"/>
          <p:cNvPicPr>
            <a:picLocks noChangeAspect="1" noChangeArrowheads="1"/>
          </p:cNvPicPr>
          <p:nvPr/>
        </p:nvPicPr>
        <p:blipFill>
          <a:blip r:embed="rId2"/>
          <a:srcRect l="7585" t="37296" r="4973" b="23932"/>
          <a:stretch>
            <a:fillRect/>
          </a:stretch>
        </p:blipFill>
        <p:spPr bwMode="auto">
          <a:xfrm>
            <a:off x="500034" y="1142984"/>
            <a:ext cx="8218097" cy="2284418"/>
          </a:xfrm>
          <a:prstGeom prst="rect">
            <a:avLst/>
          </a:prstGeom>
          <a:noFill/>
          <a:ln w="9525">
            <a:noFill/>
            <a:miter lim="800000"/>
            <a:headEnd/>
            <a:tailEnd/>
          </a:ln>
        </p:spPr>
      </p:pic>
      <p:pic>
        <p:nvPicPr>
          <p:cNvPr id="4" name="Picture 3"/>
          <p:cNvPicPr>
            <a:picLocks noChangeAspect="1" noChangeArrowheads="1"/>
          </p:cNvPicPr>
          <p:nvPr/>
        </p:nvPicPr>
        <p:blipFill>
          <a:blip r:embed="rId3"/>
          <a:srcRect/>
          <a:stretch>
            <a:fillRect/>
          </a:stretch>
        </p:blipFill>
        <p:spPr bwMode="auto">
          <a:xfrm>
            <a:off x="5438314" y="4000504"/>
            <a:ext cx="3055913" cy="2366967"/>
          </a:xfrm>
          <a:prstGeom prst="rect">
            <a:avLst/>
          </a:prstGeom>
          <a:noFill/>
          <a:ln w="9525">
            <a:no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 presetClass="entr" presetSubtype="32"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ox(out)">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89" name="Picture 1" descr="C:\Documents and Settings\Administrator\Application Data\Tencent\Users\494057875\QQ\WinTemp\RichOle\H%JA6GVAX)4UARIZFHGP77J.jpg"/>
          <p:cNvPicPr>
            <a:picLocks noChangeAspect="1" noChangeArrowheads="1"/>
          </p:cNvPicPr>
          <p:nvPr/>
        </p:nvPicPr>
        <p:blipFill>
          <a:blip r:embed="rId2"/>
          <a:srcRect/>
          <a:stretch>
            <a:fillRect/>
          </a:stretch>
        </p:blipFill>
        <p:spPr bwMode="auto">
          <a:xfrm>
            <a:off x="0" y="6181725"/>
            <a:ext cx="9144000" cy="676275"/>
          </a:xfrm>
          <a:prstGeom prst="rect">
            <a:avLst/>
          </a:prstGeom>
          <a:noFill/>
        </p:spPr>
      </p:pic>
      <p:sp>
        <p:nvSpPr>
          <p:cNvPr id="69077" name="Rectangle 469"/>
          <p:cNvSpPr>
            <a:spLocks noChangeArrowheads="1"/>
          </p:cNvSpPr>
          <p:nvPr/>
        </p:nvSpPr>
        <p:spPr bwMode="auto">
          <a:xfrm>
            <a:off x="0" y="0"/>
            <a:ext cx="9144000" cy="0"/>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endParaRPr lang="zh-CN" altLang="en-US"/>
          </a:p>
        </p:txBody>
      </p:sp>
      <p:pic>
        <p:nvPicPr>
          <p:cNvPr id="2050" name="Picture 2"/>
          <p:cNvPicPr>
            <a:picLocks noChangeAspect="1" noChangeArrowheads="1"/>
          </p:cNvPicPr>
          <p:nvPr/>
        </p:nvPicPr>
        <p:blipFill>
          <a:blip r:embed="rId3"/>
          <a:srcRect/>
          <a:stretch>
            <a:fillRect/>
          </a:stretch>
        </p:blipFill>
        <p:spPr bwMode="auto">
          <a:xfrm>
            <a:off x="428596" y="1214422"/>
            <a:ext cx="8391919" cy="3048009"/>
          </a:xfrm>
          <a:prstGeom prst="rect">
            <a:avLst/>
          </a:prstGeom>
          <a:noFill/>
          <a:ln w="9525">
            <a:noFill/>
            <a:miter lim="800000"/>
            <a:headEnd/>
            <a:tailEnd/>
          </a:ln>
        </p:spPr>
      </p:pic>
      <p:pic>
        <p:nvPicPr>
          <p:cNvPr id="472" name="Picture 2" descr="油罐"/>
          <p:cNvPicPr>
            <a:picLocks noChangeAspect="1" noChangeArrowheads="1"/>
          </p:cNvPicPr>
          <p:nvPr/>
        </p:nvPicPr>
        <p:blipFill>
          <a:blip r:embed="rId4"/>
          <a:srcRect/>
          <a:stretch>
            <a:fillRect/>
          </a:stretch>
        </p:blipFill>
        <p:spPr bwMode="auto">
          <a:xfrm>
            <a:off x="6143636" y="4071942"/>
            <a:ext cx="2755134" cy="1998755"/>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normAutofit/>
          </a:bodyPr>
          <a:lstStyle/>
          <a:p>
            <a:pPr>
              <a:lnSpc>
                <a:spcPct val="150000"/>
              </a:lnSpc>
            </a:pPr>
            <a:r>
              <a:rPr lang="zh-CN" altLang="en-US" sz="2400" dirty="0" smtClean="0">
                <a:latin typeface="楷体_GB2312" pitchFamily="49" charset="-122"/>
                <a:ea typeface="楷体_GB2312" pitchFamily="49" charset="-122"/>
              </a:rPr>
              <a:t>国内主要是人工清理模式。</a:t>
            </a:r>
            <a:endParaRPr lang="en-US" altLang="zh-CN" sz="2400" dirty="0" smtClean="0">
              <a:latin typeface="楷体_GB2312" pitchFamily="49" charset="-122"/>
              <a:ea typeface="楷体_GB2312" pitchFamily="49" charset="-122"/>
            </a:endParaRPr>
          </a:p>
          <a:p>
            <a:pPr>
              <a:lnSpc>
                <a:spcPct val="150000"/>
              </a:lnSpc>
            </a:pPr>
            <a:r>
              <a:rPr lang="zh-CN" altLang="en-US" sz="2400" dirty="0" smtClean="0">
                <a:latin typeface="楷体_GB2312" pitchFamily="49" charset="-122"/>
                <a:ea typeface="楷体_GB2312" pitchFamily="49" charset="-122"/>
              </a:rPr>
              <a:t>洛阳分公司采用</a:t>
            </a:r>
            <a:r>
              <a:rPr lang="en-US" altLang="en-US" sz="2400" dirty="0" smtClean="0">
                <a:latin typeface="楷体_GB2312" pitchFamily="49" charset="-122"/>
                <a:ea typeface="楷体_GB2312" pitchFamily="49" charset="-122"/>
              </a:rPr>
              <a:t>COWS</a:t>
            </a:r>
            <a:r>
              <a:rPr lang="zh-CN" altLang="en-US" sz="2400" dirty="0" smtClean="0">
                <a:latin typeface="楷体_GB2312" pitchFamily="49" charset="-122"/>
                <a:ea typeface="楷体_GB2312" pitchFamily="49" charset="-122"/>
              </a:rPr>
              <a:t>机械化清罐设备对</a:t>
            </a:r>
            <a:r>
              <a:rPr lang="en-US" altLang="en-US" sz="2400" dirty="0" smtClean="0">
                <a:latin typeface="楷体_GB2312" pitchFamily="49" charset="-122"/>
                <a:ea typeface="楷体_GB2312" pitchFamily="49" charset="-122"/>
              </a:rPr>
              <a:t>2</a:t>
            </a:r>
            <a:r>
              <a:rPr lang="zh-CN" altLang="en-US" sz="2400" dirty="0" smtClean="0">
                <a:latin typeface="楷体_GB2312" pitchFamily="49" charset="-122"/>
                <a:ea typeface="楷体_GB2312" pitchFamily="49" charset="-122"/>
              </a:rPr>
              <a:t>台</a:t>
            </a:r>
            <a:r>
              <a:rPr lang="en-US" altLang="en-US" sz="2400" dirty="0" smtClean="0">
                <a:latin typeface="楷体_GB2312" pitchFamily="49" charset="-122"/>
                <a:ea typeface="楷体_GB2312" pitchFamily="49" charset="-122"/>
              </a:rPr>
              <a:t>5</a:t>
            </a:r>
            <a:r>
              <a:rPr lang="zh-CN" altLang="en-US" sz="2400" dirty="0" smtClean="0">
                <a:latin typeface="楷体_GB2312" pitchFamily="49" charset="-122"/>
                <a:ea typeface="楷体_GB2312" pitchFamily="49" charset="-122"/>
              </a:rPr>
              <a:t>万</a:t>
            </a:r>
            <a:r>
              <a:rPr lang="en-US" altLang="en-US" sz="2400" dirty="0" smtClean="0">
                <a:latin typeface="楷体_GB2312" pitchFamily="49" charset="-122"/>
                <a:ea typeface="楷体_GB2312" pitchFamily="49" charset="-122"/>
              </a:rPr>
              <a:t>m3</a:t>
            </a:r>
            <a:r>
              <a:rPr lang="zh-CN" altLang="en-US" sz="2400" dirty="0" smtClean="0">
                <a:latin typeface="楷体_GB2312" pitchFamily="49" charset="-122"/>
                <a:ea typeface="楷体_GB2312" pitchFamily="49" charset="-122"/>
              </a:rPr>
              <a:t>原油罐进行清洗。两台</a:t>
            </a:r>
            <a:r>
              <a:rPr lang="en-US" altLang="en-US" sz="2400" dirty="0" smtClean="0">
                <a:latin typeface="楷体_GB2312" pitchFamily="49" charset="-122"/>
                <a:ea typeface="楷体_GB2312" pitchFamily="49" charset="-122"/>
              </a:rPr>
              <a:t>5</a:t>
            </a:r>
            <a:r>
              <a:rPr lang="zh-CN" altLang="en-US" sz="2400" dirty="0" smtClean="0">
                <a:latin typeface="楷体_GB2312" pitchFamily="49" charset="-122"/>
                <a:ea typeface="楷体_GB2312" pitchFamily="49" charset="-122"/>
              </a:rPr>
              <a:t>万</a:t>
            </a:r>
            <a:r>
              <a:rPr lang="en-US" altLang="en-US" sz="2400" dirty="0" smtClean="0">
                <a:latin typeface="楷体_GB2312" pitchFamily="49" charset="-122"/>
                <a:ea typeface="楷体_GB2312" pitchFamily="49" charset="-122"/>
              </a:rPr>
              <a:t>m3</a:t>
            </a:r>
            <a:r>
              <a:rPr lang="zh-CN" altLang="en-US" sz="2400" dirty="0" smtClean="0">
                <a:latin typeface="楷体_GB2312" pitchFamily="49" charset="-122"/>
                <a:ea typeface="楷体_GB2312" pitchFamily="49" charset="-122"/>
              </a:rPr>
              <a:t>油罐共回收油品</a:t>
            </a:r>
            <a:r>
              <a:rPr lang="en-US" altLang="en-US" sz="2400" dirty="0" smtClean="0">
                <a:latin typeface="楷体_GB2312" pitchFamily="49" charset="-122"/>
                <a:ea typeface="楷体_GB2312" pitchFamily="49" charset="-122"/>
              </a:rPr>
              <a:t>2162.843t</a:t>
            </a:r>
            <a:r>
              <a:rPr lang="zh-CN" altLang="en-US" sz="2400" dirty="0" smtClean="0">
                <a:latin typeface="楷体_GB2312" pitchFamily="49" charset="-122"/>
                <a:ea typeface="楷体_GB2312" pitchFamily="49" charset="-122"/>
              </a:rPr>
              <a:t>，单罐清洗费用</a:t>
            </a:r>
            <a:r>
              <a:rPr lang="en-US" altLang="en-US" sz="2400" dirty="0" smtClean="0">
                <a:latin typeface="楷体_GB2312" pitchFamily="49" charset="-122"/>
                <a:ea typeface="楷体_GB2312" pitchFamily="49" charset="-122"/>
              </a:rPr>
              <a:t>45</a:t>
            </a:r>
            <a:r>
              <a:rPr lang="zh-CN" altLang="en-US" sz="2400" dirty="0" smtClean="0">
                <a:latin typeface="楷体_GB2312" pitchFamily="49" charset="-122"/>
                <a:ea typeface="楷体_GB2312" pitchFamily="49" charset="-122"/>
              </a:rPr>
              <a:t>万元</a:t>
            </a:r>
            <a:r>
              <a:rPr lang="en-US" altLang="en-US" sz="2400" dirty="0" smtClean="0">
                <a:latin typeface="楷体_GB2312" pitchFamily="49" charset="-122"/>
                <a:ea typeface="楷体_GB2312" pitchFamily="49" charset="-122"/>
              </a:rPr>
              <a:t>(</a:t>
            </a:r>
            <a:r>
              <a:rPr lang="zh-CN" altLang="en-US" sz="2400" dirty="0" smtClean="0">
                <a:latin typeface="楷体_GB2312" pitchFamily="49" charset="-122"/>
                <a:ea typeface="楷体_GB2312" pitchFamily="49" charset="-122"/>
              </a:rPr>
              <a:t>包括各种能耗</a:t>
            </a:r>
            <a:r>
              <a:rPr lang="en-US" altLang="en-US" sz="2400" dirty="0" smtClean="0">
                <a:latin typeface="楷体_GB2312" pitchFamily="49" charset="-122"/>
                <a:ea typeface="楷体_GB2312" pitchFamily="49" charset="-122"/>
              </a:rPr>
              <a:t>)</a:t>
            </a:r>
            <a:r>
              <a:rPr lang="zh-CN" altLang="en-US" sz="2400" dirty="0" smtClean="0">
                <a:latin typeface="楷体_GB2312" pitchFamily="49" charset="-122"/>
                <a:ea typeface="楷体_GB2312" pitchFamily="49" charset="-122"/>
              </a:rPr>
              <a:t>，减少效益流失</a:t>
            </a:r>
            <a:r>
              <a:rPr lang="en-US" altLang="en-US" sz="2400" dirty="0" smtClean="0">
                <a:latin typeface="楷体_GB2312" pitchFamily="49" charset="-122"/>
                <a:ea typeface="楷体_GB2312" pitchFamily="49" charset="-122"/>
              </a:rPr>
              <a:t>256</a:t>
            </a:r>
            <a:r>
              <a:rPr lang="zh-CN" altLang="en-US" sz="2400" dirty="0" smtClean="0">
                <a:latin typeface="楷体_GB2312" pitchFamily="49" charset="-122"/>
                <a:ea typeface="楷体_GB2312" pitchFamily="49" charset="-122"/>
              </a:rPr>
              <a:t>万元。</a:t>
            </a:r>
            <a:endParaRPr lang="en-US" altLang="zh-CN" sz="2400" dirty="0" smtClean="0">
              <a:latin typeface="楷体_GB2312" pitchFamily="49" charset="-122"/>
              <a:ea typeface="楷体_GB2312" pitchFamily="49" charset="-122"/>
            </a:endParaRPr>
          </a:p>
          <a:p>
            <a:pPr>
              <a:lnSpc>
                <a:spcPct val="150000"/>
              </a:lnSpc>
            </a:pPr>
            <a:r>
              <a:rPr lang="zh-CN" altLang="en-US" sz="2400" dirty="0" smtClean="0">
                <a:latin typeface="楷体_GB2312" pitchFamily="49" charset="-122"/>
                <a:ea typeface="楷体_GB2312" pitchFamily="49" charset="-122"/>
              </a:rPr>
              <a:t>美国福禄公司</a:t>
            </a:r>
            <a:r>
              <a:rPr lang="en-US" altLang="en-US" sz="2400" dirty="0" smtClean="0">
                <a:latin typeface="楷体_GB2312" pitchFamily="49" charset="-122"/>
                <a:ea typeface="楷体_GB2312" pitchFamily="49" charset="-122"/>
              </a:rPr>
              <a:t>HYDROCAT(</a:t>
            </a:r>
            <a:r>
              <a:rPr lang="zh-CN" altLang="en-US" sz="2400" dirty="0" smtClean="0">
                <a:latin typeface="楷体_GB2312" pitchFamily="49" charset="-122"/>
                <a:ea typeface="楷体_GB2312" pitchFamily="49" charset="-122"/>
              </a:rPr>
              <a:t>清洗猫</a:t>
            </a:r>
            <a:r>
              <a:rPr lang="en-US" altLang="en-US" sz="2400" dirty="0" smtClean="0">
                <a:latin typeface="楷体_GB2312" pitchFamily="49" charset="-122"/>
                <a:ea typeface="楷体_GB2312" pitchFamily="49" charset="-122"/>
              </a:rPr>
              <a:t>) </a:t>
            </a:r>
            <a:r>
              <a:rPr lang="zh-CN" altLang="en-US" sz="2400" dirty="0" smtClean="0">
                <a:latin typeface="楷体_GB2312" pitchFamily="49" charset="-122"/>
                <a:ea typeface="楷体_GB2312" pitchFamily="49" charset="-122"/>
              </a:rPr>
              <a:t>。</a:t>
            </a:r>
            <a:endParaRPr lang="en-US" altLang="zh-CN" sz="2400" dirty="0" smtClean="0">
              <a:latin typeface="楷体_GB2312" pitchFamily="49" charset="-122"/>
              <a:ea typeface="楷体_GB2312" pitchFamily="49" charset="-122"/>
            </a:endParaRPr>
          </a:p>
          <a:p>
            <a:pPr>
              <a:lnSpc>
                <a:spcPct val="150000"/>
              </a:lnSpc>
            </a:pPr>
            <a:r>
              <a:rPr lang="zh-CN" altLang="en-US" sz="2400" dirty="0" smtClean="0">
                <a:latin typeface="楷体_GB2312" pitchFamily="49" charset="-122"/>
                <a:ea typeface="楷体_GB2312" pitchFamily="49" charset="-122"/>
              </a:rPr>
              <a:t>英国</a:t>
            </a:r>
            <a:r>
              <a:rPr lang="en-US" altLang="en-US" sz="2400" dirty="0" smtClean="0">
                <a:latin typeface="楷体_GB2312" pitchFamily="49" charset="-122"/>
                <a:ea typeface="楷体_GB2312" pitchFamily="49" charset="-122"/>
              </a:rPr>
              <a:t>NESL</a:t>
            </a:r>
            <a:r>
              <a:rPr lang="zh-CN" altLang="en-US" sz="2400" dirty="0" smtClean="0">
                <a:latin typeface="楷体_GB2312" pitchFamily="49" charset="-122"/>
                <a:ea typeface="楷体_GB2312" pitchFamily="49" charset="-122"/>
              </a:rPr>
              <a:t>公司自</a:t>
            </a:r>
            <a:r>
              <a:rPr lang="en-US" altLang="en-US" sz="2400" dirty="0" smtClean="0">
                <a:latin typeface="楷体_GB2312" pitchFamily="49" charset="-122"/>
                <a:ea typeface="楷体_GB2312" pitchFamily="49" charset="-122"/>
              </a:rPr>
              <a:t>1985</a:t>
            </a:r>
            <a:r>
              <a:rPr lang="zh-CN" altLang="en-US" sz="2400" dirty="0" smtClean="0">
                <a:latin typeface="楷体_GB2312" pitchFamily="49" charset="-122"/>
                <a:ea typeface="楷体_GB2312" pitchFamily="49" charset="-122"/>
              </a:rPr>
              <a:t>开始研制油罐清渣机器人。</a:t>
            </a:r>
          </a:p>
          <a:p>
            <a:pPr>
              <a:lnSpc>
                <a:spcPct val="150000"/>
              </a:lnSpc>
            </a:pPr>
            <a:endParaRPr lang="zh-CN" altLang="en-US" sz="2400" dirty="0">
              <a:latin typeface="楷体_GB2312" pitchFamily="49" charset="-122"/>
              <a:ea typeface="楷体_GB2312" pitchFamily="49" charset="-122"/>
            </a:endParaRPr>
          </a:p>
        </p:txBody>
      </p:sp>
      <p:sp>
        <p:nvSpPr>
          <p:cNvPr id="2" name="标题 1"/>
          <p:cNvSpPr>
            <a:spLocks noGrp="1"/>
          </p:cNvSpPr>
          <p:nvPr>
            <p:ph type="title"/>
          </p:nvPr>
        </p:nvSpPr>
        <p:spPr/>
        <p:txBody>
          <a:bodyPr>
            <a:normAutofit/>
          </a:bodyPr>
          <a:lstStyle/>
          <a:p>
            <a:r>
              <a:rPr lang="zh-CN" altLang="en-US" sz="3200" dirty="0" smtClean="0">
                <a:latin typeface="楷体_GB2312" pitchFamily="49" charset="-122"/>
                <a:ea typeface="楷体_GB2312" pitchFamily="49" charset="-122"/>
              </a:rPr>
              <a:t>国内外研究现状</a:t>
            </a:r>
            <a:endParaRPr lang="zh-CN" altLang="en-US" sz="3200" dirty="0">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8" name="Rectangle 4"/>
          <p:cNvSpPr>
            <a:spLocks noChangeArrowheads="1"/>
          </p:cNvSpPr>
          <p:nvPr/>
        </p:nvSpPr>
        <p:spPr bwMode="white">
          <a:xfrm>
            <a:off x="3429000" y="1219200"/>
            <a:ext cx="3886200" cy="533400"/>
          </a:xfrm>
          <a:prstGeom prst="rect">
            <a:avLst/>
          </a:prstGeom>
          <a:noFill/>
          <a:ln w="9525">
            <a:noFill/>
            <a:miter lim="800000"/>
            <a:headEnd/>
            <a:tailEnd/>
          </a:ln>
        </p:spPr>
        <p:txBody>
          <a:bodyPr anchor="ctr"/>
          <a:lstStyle/>
          <a:p>
            <a:pPr algn="r"/>
            <a:r>
              <a:rPr lang="en-US" altLang="ko-KR" sz="2200" b="1">
                <a:solidFill>
                  <a:schemeClr val="bg1"/>
                </a:solidFill>
                <a:latin typeface="Verdana" pitchFamily="34" charset="0"/>
                <a:ea typeface="굴림" pitchFamily="34" charset="-127"/>
              </a:rPr>
              <a:t>Sub title</a:t>
            </a:r>
          </a:p>
        </p:txBody>
      </p:sp>
      <p:sp>
        <p:nvSpPr>
          <p:cNvPr id="161800" name="Rectangle 9"/>
          <p:cNvSpPr>
            <a:spLocks noChangeArrowheads="1"/>
          </p:cNvSpPr>
          <p:nvPr/>
        </p:nvSpPr>
        <p:spPr bwMode="gray">
          <a:xfrm>
            <a:off x="2743200" y="1447800"/>
            <a:ext cx="3886200" cy="533400"/>
          </a:xfrm>
          <a:prstGeom prst="rect">
            <a:avLst/>
          </a:prstGeom>
          <a:noFill/>
          <a:ln w="9525">
            <a:noFill/>
            <a:miter lim="800000"/>
            <a:headEnd/>
            <a:tailEnd/>
          </a:ln>
        </p:spPr>
        <p:txBody>
          <a:bodyPr anchor="ctr"/>
          <a:lstStyle/>
          <a:p>
            <a:pPr algn="r"/>
            <a:r>
              <a:rPr lang="en-US" altLang="ko-KR" sz="2200" b="1">
                <a:solidFill>
                  <a:schemeClr val="bg1"/>
                </a:solidFill>
                <a:latin typeface="Verdana" pitchFamily="34" charset="0"/>
                <a:ea typeface="굴림" pitchFamily="34" charset="-127"/>
              </a:rPr>
              <a:t>Sub title</a:t>
            </a:r>
          </a:p>
        </p:txBody>
      </p:sp>
      <p:sp>
        <p:nvSpPr>
          <p:cNvPr id="270351" name="Rectangle 15"/>
          <p:cNvSpPr>
            <a:spLocks noChangeArrowheads="1"/>
          </p:cNvSpPr>
          <p:nvPr/>
        </p:nvSpPr>
        <p:spPr bwMode="gray">
          <a:xfrm>
            <a:off x="2368545" y="1500174"/>
            <a:ext cx="1489075" cy="457200"/>
          </a:xfrm>
          <a:prstGeom prst="rect">
            <a:avLst/>
          </a:prstGeom>
          <a:gradFill rotWithShape="1">
            <a:gsLst>
              <a:gs pos="0">
                <a:srgbClr val="FFFFFF"/>
              </a:gs>
              <a:gs pos="50000">
                <a:schemeClr val="accent1"/>
              </a:gs>
              <a:gs pos="100000">
                <a:srgbClr val="FFFFFF"/>
              </a:gs>
            </a:gsLst>
            <a:lin ang="0" scaled="1"/>
          </a:gradFill>
          <a:ln w="9525">
            <a:solidFill>
              <a:schemeClr val="folHlink"/>
            </a:solidFill>
            <a:miter lim="800000"/>
            <a:headEnd/>
            <a:tailEnd/>
          </a:ln>
          <a:effectLst/>
        </p:spPr>
        <p:txBody>
          <a:bodyPr wrap="none" anchor="ctr"/>
          <a:lstStyle/>
          <a:p>
            <a:pPr>
              <a:defRPr/>
            </a:pPr>
            <a:endParaRPr lang="zh-CN" altLang="en-US">
              <a:ea typeface="宋体" pitchFamily="2" charset="-122"/>
            </a:endParaRPr>
          </a:p>
        </p:txBody>
      </p:sp>
      <p:sp>
        <p:nvSpPr>
          <p:cNvPr id="161807" name="Rectangle 16"/>
          <p:cNvSpPr>
            <a:spLocks noChangeArrowheads="1"/>
          </p:cNvSpPr>
          <p:nvPr/>
        </p:nvSpPr>
        <p:spPr bwMode="gray">
          <a:xfrm>
            <a:off x="2368545" y="1957374"/>
            <a:ext cx="1489075" cy="609600"/>
          </a:xfrm>
          <a:prstGeom prst="rect">
            <a:avLst/>
          </a:prstGeom>
          <a:solidFill>
            <a:schemeClr val="bg1"/>
          </a:solidFill>
          <a:ln w="9525">
            <a:solidFill>
              <a:schemeClr val="folHlink"/>
            </a:solidFill>
            <a:miter lim="800000"/>
            <a:headEnd/>
            <a:tailEnd/>
          </a:ln>
        </p:spPr>
        <p:txBody>
          <a:bodyPr wrap="none" anchor="ctr"/>
          <a:lstStyle/>
          <a:p>
            <a:pPr algn="ctr"/>
            <a:r>
              <a:rPr lang="en-US" altLang="zh-CN" dirty="0" smtClean="0">
                <a:ea typeface="宋体" pitchFamily="2" charset="-122"/>
              </a:rPr>
              <a:t>10%</a:t>
            </a:r>
            <a:endParaRPr lang="zh-CN" altLang="en-US" dirty="0">
              <a:ea typeface="宋体" pitchFamily="2" charset="-122"/>
            </a:endParaRPr>
          </a:p>
        </p:txBody>
      </p:sp>
      <p:sp>
        <p:nvSpPr>
          <p:cNvPr id="270357" name="Rectangle 21"/>
          <p:cNvSpPr>
            <a:spLocks noChangeArrowheads="1"/>
          </p:cNvSpPr>
          <p:nvPr/>
        </p:nvSpPr>
        <p:spPr bwMode="gray">
          <a:xfrm>
            <a:off x="3857620" y="1500174"/>
            <a:ext cx="1489075" cy="457200"/>
          </a:xfrm>
          <a:prstGeom prst="rect">
            <a:avLst/>
          </a:prstGeom>
          <a:gradFill rotWithShape="1">
            <a:gsLst>
              <a:gs pos="0">
                <a:srgbClr val="FFFFFF"/>
              </a:gs>
              <a:gs pos="50000">
                <a:schemeClr val="accent1"/>
              </a:gs>
              <a:gs pos="100000">
                <a:srgbClr val="FFFFFF"/>
              </a:gs>
            </a:gsLst>
            <a:lin ang="0" scaled="1"/>
          </a:gradFill>
          <a:ln w="9525">
            <a:solidFill>
              <a:schemeClr val="folHlink"/>
            </a:solidFill>
            <a:miter lim="800000"/>
            <a:headEnd/>
            <a:tailEnd/>
          </a:ln>
          <a:effectLst/>
        </p:spPr>
        <p:txBody>
          <a:bodyPr wrap="none" anchor="ctr"/>
          <a:lstStyle/>
          <a:p>
            <a:pPr>
              <a:defRPr/>
            </a:pPr>
            <a:endParaRPr lang="zh-CN" altLang="en-US">
              <a:ea typeface="宋体" pitchFamily="2" charset="-122"/>
            </a:endParaRPr>
          </a:p>
        </p:txBody>
      </p:sp>
      <p:sp>
        <p:nvSpPr>
          <p:cNvPr id="161813" name="Rectangle 22"/>
          <p:cNvSpPr>
            <a:spLocks noChangeArrowheads="1"/>
          </p:cNvSpPr>
          <p:nvPr/>
        </p:nvSpPr>
        <p:spPr bwMode="gray">
          <a:xfrm>
            <a:off x="3857620" y="1957374"/>
            <a:ext cx="1489075" cy="609600"/>
          </a:xfrm>
          <a:prstGeom prst="rect">
            <a:avLst/>
          </a:prstGeom>
          <a:solidFill>
            <a:schemeClr val="bg1"/>
          </a:solidFill>
          <a:ln w="9525">
            <a:solidFill>
              <a:schemeClr val="folHlink"/>
            </a:solidFill>
            <a:miter lim="800000"/>
            <a:headEnd/>
            <a:tailEnd/>
          </a:ln>
        </p:spPr>
        <p:txBody>
          <a:bodyPr wrap="none" anchor="ctr"/>
          <a:lstStyle/>
          <a:p>
            <a:r>
              <a:rPr lang="en-US" altLang="zh-CN" dirty="0" smtClean="0">
                <a:ea typeface="宋体" pitchFamily="2" charset="-122"/>
              </a:rPr>
              <a:t>70%~80%</a:t>
            </a:r>
            <a:endParaRPr lang="zh-CN" altLang="en-US" dirty="0">
              <a:ea typeface="宋体" pitchFamily="2" charset="-122"/>
            </a:endParaRPr>
          </a:p>
        </p:txBody>
      </p:sp>
      <p:sp>
        <p:nvSpPr>
          <p:cNvPr id="270363" name="Rectangle 27"/>
          <p:cNvSpPr>
            <a:spLocks noChangeArrowheads="1"/>
          </p:cNvSpPr>
          <p:nvPr/>
        </p:nvSpPr>
        <p:spPr bwMode="gray">
          <a:xfrm>
            <a:off x="5346695" y="1500174"/>
            <a:ext cx="1489075" cy="457200"/>
          </a:xfrm>
          <a:prstGeom prst="rect">
            <a:avLst/>
          </a:prstGeom>
          <a:gradFill rotWithShape="1">
            <a:gsLst>
              <a:gs pos="0">
                <a:srgbClr val="FFFFFF"/>
              </a:gs>
              <a:gs pos="50000">
                <a:schemeClr val="accent1"/>
              </a:gs>
              <a:gs pos="100000">
                <a:srgbClr val="FFFFFF"/>
              </a:gs>
            </a:gsLst>
            <a:lin ang="0" scaled="1"/>
          </a:gradFill>
          <a:ln w="9525">
            <a:solidFill>
              <a:schemeClr val="folHlink"/>
            </a:solidFill>
            <a:miter lim="800000"/>
            <a:headEnd/>
            <a:tailEnd/>
          </a:ln>
          <a:effectLst/>
        </p:spPr>
        <p:txBody>
          <a:bodyPr wrap="none" anchor="ctr"/>
          <a:lstStyle/>
          <a:p>
            <a:pPr>
              <a:defRPr/>
            </a:pPr>
            <a:endParaRPr lang="zh-CN" altLang="en-US">
              <a:ea typeface="宋体" pitchFamily="2" charset="-122"/>
            </a:endParaRPr>
          </a:p>
        </p:txBody>
      </p:sp>
      <p:sp>
        <p:nvSpPr>
          <p:cNvPr id="161819" name="Rectangle 28"/>
          <p:cNvSpPr>
            <a:spLocks noChangeArrowheads="1"/>
          </p:cNvSpPr>
          <p:nvPr/>
        </p:nvSpPr>
        <p:spPr bwMode="gray">
          <a:xfrm>
            <a:off x="5346695" y="1957374"/>
            <a:ext cx="1489075" cy="609600"/>
          </a:xfrm>
          <a:prstGeom prst="rect">
            <a:avLst/>
          </a:prstGeom>
          <a:solidFill>
            <a:schemeClr val="bg1"/>
          </a:solidFill>
          <a:ln w="9525">
            <a:solidFill>
              <a:schemeClr val="folHlink"/>
            </a:solidFill>
            <a:miter lim="800000"/>
            <a:headEnd/>
            <a:tailEnd/>
          </a:ln>
        </p:spPr>
        <p:txBody>
          <a:bodyPr wrap="none" anchor="ctr"/>
          <a:lstStyle/>
          <a:p>
            <a:pPr algn="ctr"/>
            <a:r>
              <a:rPr lang="en-US" altLang="zh-CN" dirty="0" smtClean="0">
                <a:ea typeface="宋体" pitchFamily="2" charset="-122"/>
              </a:rPr>
              <a:t>90%</a:t>
            </a:r>
            <a:endParaRPr lang="zh-CN" altLang="en-US" dirty="0">
              <a:ea typeface="宋体" pitchFamily="2" charset="-122"/>
            </a:endParaRPr>
          </a:p>
        </p:txBody>
      </p:sp>
      <p:sp>
        <p:nvSpPr>
          <p:cNvPr id="161830" name="Rectangle 39"/>
          <p:cNvSpPr>
            <a:spLocks noChangeArrowheads="1"/>
          </p:cNvSpPr>
          <p:nvPr/>
        </p:nvSpPr>
        <p:spPr bwMode="gray">
          <a:xfrm>
            <a:off x="2559045" y="1525574"/>
            <a:ext cx="1143000" cy="381000"/>
          </a:xfrm>
          <a:prstGeom prst="rect">
            <a:avLst/>
          </a:prstGeom>
          <a:noFill/>
          <a:ln w="9525">
            <a:noFill/>
            <a:miter lim="800000"/>
            <a:headEnd/>
            <a:tailEnd/>
          </a:ln>
        </p:spPr>
        <p:txBody>
          <a:bodyPr anchor="ctr"/>
          <a:lstStyle/>
          <a:p>
            <a:pPr algn="ctr"/>
            <a:r>
              <a:rPr lang="zh-CN" altLang="en-US" sz="2400" b="1" dirty="0" smtClean="0">
                <a:solidFill>
                  <a:schemeClr val="hlink"/>
                </a:solidFill>
                <a:latin typeface="楷体_GB2312" pitchFamily="49" charset="-122"/>
                <a:ea typeface="楷体_GB2312" pitchFamily="49" charset="-122"/>
              </a:rPr>
              <a:t>中国</a:t>
            </a:r>
            <a:endParaRPr lang="en-US" altLang="ko-KR" sz="2400" b="1" dirty="0">
              <a:solidFill>
                <a:schemeClr val="hlink"/>
              </a:solidFill>
              <a:latin typeface="楷体_GB2312" pitchFamily="49" charset="-122"/>
              <a:ea typeface="楷体_GB2312" pitchFamily="49" charset="-122"/>
            </a:endParaRPr>
          </a:p>
        </p:txBody>
      </p:sp>
      <p:sp>
        <p:nvSpPr>
          <p:cNvPr id="161831" name="Rectangle 40"/>
          <p:cNvSpPr>
            <a:spLocks noChangeArrowheads="1"/>
          </p:cNvSpPr>
          <p:nvPr/>
        </p:nvSpPr>
        <p:spPr bwMode="gray">
          <a:xfrm>
            <a:off x="4044945" y="1525574"/>
            <a:ext cx="1143000" cy="381000"/>
          </a:xfrm>
          <a:prstGeom prst="rect">
            <a:avLst/>
          </a:prstGeom>
          <a:noFill/>
          <a:ln w="9525">
            <a:noFill/>
            <a:miter lim="800000"/>
            <a:headEnd/>
            <a:tailEnd/>
          </a:ln>
        </p:spPr>
        <p:txBody>
          <a:bodyPr anchor="ctr"/>
          <a:lstStyle/>
          <a:p>
            <a:pPr algn="ctr"/>
            <a:r>
              <a:rPr lang="zh-CN" altLang="en-US" sz="2400" b="1" dirty="0" smtClean="0">
                <a:solidFill>
                  <a:schemeClr val="hlink"/>
                </a:solidFill>
                <a:latin typeface="楷体_GB2312" pitchFamily="49" charset="-122"/>
                <a:ea typeface="楷体_GB2312" pitchFamily="49" charset="-122"/>
              </a:rPr>
              <a:t>西方</a:t>
            </a:r>
            <a:endParaRPr lang="en-US" altLang="ko-KR" sz="2400" b="1" dirty="0" smtClean="0">
              <a:solidFill>
                <a:schemeClr val="hlink"/>
              </a:solidFill>
              <a:latin typeface="楷体_GB2312" pitchFamily="49" charset="-122"/>
              <a:ea typeface="楷体_GB2312" pitchFamily="49" charset="-122"/>
            </a:endParaRPr>
          </a:p>
        </p:txBody>
      </p:sp>
      <p:sp>
        <p:nvSpPr>
          <p:cNvPr id="161832" name="Rectangle 41"/>
          <p:cNvSpPr>
            <a:spLocks noChangeArrowheads="1"/>
          </p:cNvSpPr>
          <p:nvPr/>
        </p:nvSpPr>
        <p:spPr bwMode="gray">
          <a:xfrm>
            <a:off x="5530845" y="1525574"/>
            <a:ext cx="1143000" cy="381000"/>
          </a:xfrm>
          <a:prstGeom prst="rect">
            <a:avLst/>
          </a:prstGeom>
          <a:noFill/>
          <a:ln w="9525">
            <a:noFill/>
            <a:miter lim="800000"/>
            <a:headEnd/>
            <a:tailEnd/>
          </a:ln>
        </p:spPr>
        <p:txBody>
          <a:bodyPr anchor="ctr"/>
          <a:lstStyle/>
          <a:p>
            <a:pPr algn="ctr"/>
            <a:r>
              <a:rPr lang="zh-CN" altLang="en-US" sz="2400" b="1" dirty="0" smtClean="0">
                <a:solidFill>
                  <a:schemeClr val="hlink"/>
                </a:solidFill>
                <a:latin typeface="楷体_GB2312" pitchFamily="49" charset="-122"/>
                <a:ea typeface="楷体_GB2312" pitchFamily="49" charset="-122"/>
              </a:rPr>
              <a:t>美国</a:t>
            </a:r>
            <a:endParaRPr lang="en-US" altLang="ko-KR" sz="2400" b="1" dirty="0" smtClean="0">
              <a:solidFill>
                <a:schemeClr val="hlink"/>
              </a:solidFill>
              <a:latin typeface="楷体_GB2312" pitchFamily="49" charset="-122"/>
              <a:ea typeface="楷体_GB2312" pitchFamily="49" charset="-122"/>
            </a:endParaRPr>
          </a:p>
        </p:txBody>
      </p:sp>
      <p:sp>
        <p:nvSpPr>
          <p:cNvPr id="47" name="Rectangle 15"/>
          <p:cNvSpPr>
            <a:spLocks noChangeArrowheads="1"/>
          </p:cNvSpPr>
          <p:nvPr/>
        </p:nvSpPr>
        <p:spPr bwMode="gray">
          <a:xfrm>
            <a:off x="2324096" y="3475038"/>
            <a:ext cx="1489075" cy="457200"/>
          </a:xfrm>
          <a:prstGeom prst="rect">
            <a:avLst/>
          </a:prstGeom>
          <a:noFill/>
          <a:ln w="9525">
            <a:solidFill>
              <a:schemeClr val="folHlink"/>
            </a:solidFill>
            <a:miter lim="800000"/>
            <a:headEnd/>
            <a:tailEnd/>
          </a:ln>
          <a:effectLst/>
        </p:spPr>
        <p:txBody>
          <a:bodyPr wrap="none" anchor="ctr"/>
          <a:lstStyle/>
          <a:p>
            <a:pPr>
              <a:defRPr/>
            </a:pPr>
            <a:endParaRPr lang="zh-CN" altLang="en-US">
              <a:ea typeface="宋体" pitchFamily="2" charset="-122"/>
            </a:endParaRPr>
          </a:p>
        </p:txBody>
      </p:sp>
      <p:sp>
        <p:nvSpPr>
          <p:cNvPr id="48" name="Rectangle 16"/>
          <p:cNvSpPr>
            <a:spLocks noChangeArrowheads="1"/>
          </p:cNvSpPr>
          <p:nvPr/>
        </p:nvSpPr>
        <p:spPr bwMode="gray">
          <a:xfrm>
            <a:off x="2324096" y="3932238"/>
            <a:ext cx="1489075" cy="609600"/>
          </a:xfrm>
          <a:prstGeom prst="rect">
            <a:avLst/>
          </a:prstGeom>
          <a:solidFill>
            <a:schemeClr val="bg1"/>
          </a:solidFill>
          <a:ln w="9525">
            <a:solidFill>
              <a:schemeClr val="folHlink"/>
            </a:solidFill>
            <a:miter lim="800000"/>
            <a:headEnd/>
            <a:tailEnd/>
          </a:ln>
        </p:spPr>
        <p:txBody>
          <a:bodyPr wrap="none" anchor="ctr"/>
          <a:lstStyle/>
          <a:p>
            <a:pPr algn="ctr"/>
            <a:r>
              <a:rPr lang="en-US" dirty="0" smtClean="0"/>
              <a:t>120m</a:t>
            </a:r>
            <a:r>
              <a:rPr lang="en-US" baseline="30000" dirty="0" smtClean="0"/>
              <a:t>3</a:t>
            </a:r>
            <a:r>
              <a:rPr lang="en-US" dirty="0" smtClean="0"/>
              <a:t>/h</a:t>
            </a:r>
            <a:endParaRPr lang="zh-CN" altLang="en-US" dirty="0">
              <a:ea typeface="宋体" pitchFamily="2" charset="-122"/>
            </a:endParaRPr>
          </a:p>
        </p:txBody>
      </p:sp>
      <p:sp>
        <p:nvSpPr>
          <p:cNvPr id="49" name="Rectangle 21"/>
          <p:cNvSpPr>
            <a:spLocks noChangeArrowheads="1"/>
          </p:cNvSpPr>
          <p:nvPr/>
        </p:nvSpPr>
        <p:spPr bwMode="gray">
          <a:xfrm>
            <a:off x="3813171" y="3475038"/>
            <a:ext cx="1489075" cy="457200"/>
          </a:xfrm>
          <a:prstGeom prst="rect">
            <a:avLst/>
          </a:prstGeom>
          <a:gradFill rotWithShape="1">
            <a:gsLst>
              <a:gs pos="0">
                <a:srgbClr val="FFFFFF"/>
              </a:gs>
              <a:gs pos="50000">
                <a:schemeClr val="accent1"/>
              </a:gs>
              <a:gs pos="100000">
                <a:srgbClr val="FFFFFF"/>
              </a:gs>
            </a:gsLst>
            <a:lin ang="0" scaled="1"/>
          </a:gradFill>
          <a:ln w="9525">
            <a:solidFill>
              <a:schemeClr val="folHlink"/>
            </a:solidFill>
            <a:miter lim="800000"/>
            <a:headEnd/>
            <a:tailEnd/>
          </a:ln>
          <a:effectLst/>
        </p:spPr>
        <p:txBody>
          <a:bodyPr wrap="none" anchor="ctr"/>
          <a:lstStyle/>
          <a:p>
            <a:pPr>
              <a:defRPr/>
            </a:pPr>
            <a:endParaRPr lang="zh-CN" altLang="en-US">
              <a:ea typeface="宋体" pitchFamily="2" charset="-122"/>
            </a:endParaRPr>
          </a:p>
        </p:txBody>
      </p:sp>
      <p:sp>
        <p:nvSpPr>
          <p:cNvPr id="50" name="Rectangle 22"/>
          <p:cNvSpPr>
            <a:spLocks noChangeArrowheads="1"/>
          </p:cNvSpPr>
          <p:nvPr/>
        </p:nvSpPr>
        <p:spPr bwMode="gray">
          <a:xfrm>
            <a:off x="3813171" y="3932238"/>
            <a:ext cx="1489075" cy="609600"/>
          </a:xfrm>
          <a:prstGeom prst="rect">
            <a:avLst/>
          </a:prstGeom>
          <a:solidFill>
            <a:schemeClr val="bg1"/>
          </a:solidFill>
          <a:ln w="9525">
            <a:solidFill>
              <a:schemeClr val="folHlink"/>
            </a:solidFill>
            <a:miter lim="800000"/>
            <a:headEnd/>
            <a:tailEnd/>
          </a:ln>
        </p:spPr>
        <p:txBody>
          <a:bodyPr wrap="none" anchor="ctr"/>
          <a:lstStyle/>
          <a:p>
            <a:r>
              <a:rPr lang="en-US" altLang="zh-CN" dirty="0" smtClean="0">
                <a:ea typeface="宋体" pitchFamily="2" charset="-122"/>
              </a:rPr>
              <a:t>180</a:t>
            </a:r>
            <a:r>
              <a:rPr lang="zh-CN" altLang="en-US" dirty="0" smtClean="0">
                <a:ea typeface="宋体" pitchFamily="2" charset="-122"/>
              </a:rPr>
              <a:t>万美元</a:t>
            </a:r>
            <a:endParaRPr lang="zh-CN" altLang="en-US" dirty="0">
              <a:ea typeface="宋体" pitchFamily="2" charset="-122"/>
            </a:endParaRPr>
          </a:p>
        </p:txBody>
      </p:sp>
      <p:sp>
        <p:nvSpPr>
          <p:cNvPr id="51" name="Rectangle 27"/>
          <p:cNvSpPr>
            <a:spLocks noChangeArrowheads="1"/>
          </p:cNvSpPr>
          <p:nvPr/>
        </p:nvSpPr>
        <p:spPr bwMode="gray">
          <a:xfrm>
            <a:off x="5302246" y="3475038"/>
            <a:ext cx="1489075" cy="457200"/>
          </a:xfrm>
          <a:prstGeom prst="rect">
            <a:avLst/>
          </a:prstGeom>
          <a:gradFill rotWithShape="1">
            <a:gsLst>
              <a:gs pos="0">
                <a:srgbClr val="FFFFFF"/>
              </a:gs>
              <a:gs pos="50000">
                <a:schemeClr val="accent1"/>
              </a:gs>
              <a:gs pos="100000">
                <a:srgbClr val="FFFFFF"/>
              </a:gs>
            </a:gsLst>
            <a:lin ang="0" scaled="1"/>
          </a:gradFill>
          <a:ln w="9525">
            <a:solidFill>
              <a:schemeClr val="folHlink"/>
            </a:solidFill>
            <a:miter lim="800000"/>
            <a:headEnd/>
            <a:tailEnd/>
          </a:ln>
          <a:effectLst/>
        </p:spPr>
        <p:txBody>
          <a:bodyPr wrap="none" anchor="ctr"/>
          <a:lstStyle/>
          <a:p>
            <a:pPr>
              <a:defRPr/>
            </a:pPr>
            <a:endParaRPr lang="zh-CN" altLang="en-US">
              <a:ea typeface="宋体" pitchFamily="2" charset="-122"/>
            </a:endParaRPr>
          </a:p>
        </p:txBody>
      </p:sp>
      <p:sp>
        <p:nvSpPr>
          <p:cNvPr id="52" name="Rectangle 28"/>
          <p:cNvSpPr>
            <a:spLocks noChangeArrowheads="1"/>
          </p:cNvSpPr>
          <p:nvPr/>
        </p:nvSpPr>
        <p:spPr bwMode="gray">
          <a:xfrm>
            <a:off x="5302246" y="3932238"/>
            <a:ext cx="1489075" cy="609600"/>
          </a:xfrm>
          <a:prstGeom prst="rect">
            <a:avLst/>
          </a:prstGeom>
          <a:solidFill>
            <a:schemeClr val="bg1"/>
          </a:solidFill>
          <a:ln w="9525">
            <a:solidFill>
              <a:schemeClr val="folHlink"/>
            </a:solidFill>
            <a:miter lim="800000"/>
            <a:headEnd/>
            <a:tailEnd/>
          </a:ln>
        </p:spPr>
        <p:txBody>
          <a:bodyPr wrap="none" anchor="ctr"/>
          <a:lstStyle/>
          <a:p>
            <a:pPr algn="ctr"/>
            <a:r>
              <a:rPr lang="en-US" altLang="zh-CN" dirty="0" smtClean="0">
                <a:ea typeface="宋体" pitchFamily="2" charset="-122"/>
              </a:rPr>
              <a:t>130</a:t>
            </a:r>
            <a:r>
              <a:rPr lang="zh-CN" altLang="en-US" dirty="0" smtClean="0">
                <a:ea typeface="宋体" pitchFamily="2" charset="-122"/>
              </a:rPr>
              <a:t>万美元</a:t>
            </a:r>
            <a:endParaRPr lang="zh-CN" altLang="en-US" dirty="0">
              <a:ea typeface="宋体" pitchFamily="2" charset="-122"/>
            </a:endParaRPr>
          </a:p>
        </p:txBody>
      </p:sp>
      <p:sp>
        <p:nvSpPr>
          <p:cNvPr id="54" name="Rectangle 40"/>
          <p:cNvSpPr>
            <a:spLocks noChangeArrowheads="1"/>
          </p:cNvSpPr>
          <p:nvPr/>
        </p:nvSpPr>
        <p:spPr bwMode="gray">
          <a:xfrm>
            <a:off x="3857620" y="3500438"/>
            <a:ext cx="1428752" cy="381000"/>
          </a:xfrm>
          <a:prstGeom prst="rect">
            <a:avLst/>
          </a:prstGeom>
          <a:noFill/>
          <a:ln w="9525">
            <a:noFill/>
            <a:miter lim="800000"/>
            <a:headEnd/>
            <a:tailEnd/>
          </a:ln>
        </p:spPr>
        <p:txBody>
          <a:bodyPr anchor="ctr"/>
          <a:lstStyle/>
          <a:p>
            <a:pPr algn="ctr"/>
            <a:r>
              <a:rPr lang="zh-CN" altLang="en-US" sz="2400" b="1" dirty="0" smtClean="0">
                <a:solidFill>
                  <a:schemeClr val="hlink"/>
                </a:solidFill>
                <a:latin typeface="楷体_GB2312" pitchFamily="49" charset="-122"/>
                <a:ea typeface="楷体_GB2312" pitchFamily="49" charset="-122"/>
              </a:rPr>
              <a:t>宝罗系统</a:t>
            </a:r>
            <a:endParaRPr lang="en-US" altLang="ko-KR" sz="2400" b="1" dirty="0" smtClean="0">
              <a:solidFill>
                <a:schemeClr val="hlink"/>
              </a:solidFill>
              <a:latin typeface="楷体_GB2312" pitchFamily="49" charset="-122"/>
              <a:ea typeface="楷体_GB2312" pitchFamily="49" charset="-122"/>
            </a:endParaRPr>
          </a:p>
        </p:txBody>
      </p:sp>
      <p:sp>
        <p:nvSpPr>
          <p:cNvPr id="55" name="Rectangle 41"/>
          <p:cNvSpPr>
            <a:spLocks noChangeArrowheads="1"/>
          </p:cNvSpPr>
          <p:nvPr/>
        </p:nvSpPr>
        <p:spPr bwMode="gray">
          <a:xfrm>
            <a:off x="5286380" y="3500438"/>
            <a:ext cx="1657372" cy="381000"/>
          </a:xfrm>
          <a:prstGeom prst="rect">
            <a:avLst/>
          </a:prstGeom>
          <a:noFill/>
          <a:ln w="9525">
            <a:noFill/>
            <a:miter lim="800000"/>
            <a:headEnd/>
            <a:tailEnd/>
          </a:ln>
        </p:spPr>
        <p:txBody>
          <a:bodyPr anchor="ctr"/>
          <a:lstStyle/>
          <a:p>
            <a:pPr algn="ctr"/>
            <a:r>
              <a:rPr lang="en-US" altLang="zh-CN" sz="2400" b="1" dirty="0" smtClean="0">
                <a:solidFill>
                  <a:schemeClr val="hlink"/>
                </a:solidFill>
                <a:latin typeface="楷体_GB2312" pitchFamily="49" charset="-122"/>
                <a:ea typeface="楷体_GB2312" pitchFamily="49" charset="-122"/>
              </a:rPr>
              <a:t>COWS</a:t>
            </a:r>
            <a:r>
              <a:rPr lang="zh-CN" altLang="en-US" sz="2400" b="1" dirty="0" smtClean="0">
                <a:solidFill>
                  <a:schemeClr val="hlink"/>
                </a:solidFill>
                <a:latin typeface="楷体_GB2312" pitchFamily="49" charset="-122"/>
                <a:ea typeface="楷体_GB2312" pitchFamily="49" charset="-122"/>
              </a:rPr>
              <a:t>系统</a:t>
            </a:r>
            <a:endParaRPr lang="en-US" altLang="ko-KR" sz="2400" b="1" dirty="0" smtClean="0">
              <a:solidFill>
                <a:schemeClr val="hlink"/>
              </a:solidFill>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44"/>
          <p:cNvGrpSpPr>
            <a:grpSpLocks/>
          </p:cNvGrpSpPr>
          <p:nvPr/>
        </p:nvGrpSpPr>
        <p:grpSpPr bwMode="auto">
          <a:xfrm>
            <a:off x="994881" y="1447800"/>
            <a:ext cx="7001838" cy="1817629"/>
            <a:chOff x="816" y="1152"/>
            <a:chExt cx="4176" cy="1066"/>
          </a:xfrm>
        </p:grpSpPr>
        <p:sp>
          <p:nvSpPr>
            <p:cNvPr id="91143" name="Oval 7"/>
            <p:cNvSpPr>
              <a:spLocks noChangeArrowheads="1"/>
            </p:cNvSpPr>
            <p:nvPr/>
          </p:nvSpPr>
          <p:spPr bwMode="gray">
            <a:xfrm>
              <a:off x="3919" y="1155"/>
              <a:ext cx="1073" cy="1063"/>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zh-CN" altLang="en-US">
                <a:latin typeface="Arial" charset="0"/>
              </a:endParaRPr>
            </a:p>
          </p:txBody>
        </p:sp>
        <p:sp>
          <p:nvSpPr>
            <p:cNvPr id="91144" name="Oval 8"/>
            <p:cNvSpPr>
              <a:spLocks noChangeArrowheads="1"/>
            </p:cNvSpPr>
            <p:nvPr/>
          </p:nvSpPr>
          <p:spPr bwMode="gray">
            <a:xfrm>
              <a:off x="3919" y="1155"/>
              <a:ext cx="1073" cy="1063"/>
            </a:xfrm>
            <a:prstGeom prst="ellipse">
              <a:avLst/>
            </a:prstGeom>
            <a:gradFill rotWithShape="1">
              <a:gsLst>
                <a:gs pos="0">
                  <a:schemeClr val="hlink">
                    <a:alpha val="32001"/>
                  </a:schemeClr>
                </a:gs>
                <a:gs pos="100000">
                  <a:schemeClr val="hlink">
                    <a:gamma/>
                    <a:shade val="0"/>
                    <a:invGamma/>
                    <a:alpha val="89999"/>
                  </a:schemeClr>
                </a:gs>
              </a:gsLst>
              <a:lin ang="2700000" scaled="1"/>
            </a:gradFill>
            <a:ln w="38100" algn="ctr">
              <a:noFill/>
              <a:round/>
              <a:headEnd/>
              <a:tailEnd/>
            </a:ln>
            <a:effectLst/>
          </p:spPr>
          <p:txBody>
            <a:bodyPr anchor="ctr">
              <a:spAutoFit/>
            </a:bodyPr>
            <a:lstStyle/>
            <a:p>
              <a:pPr>
                <a:defRPr/>
              </a:pPr>
              <a:endParaRPr lang="zh-CN" altLang="en-US">
                <a:latin typeface="Arial" charset="0"/>
              </a:endParaRPr>
            </a:p>
          </p:txBody>
        </p:sp>
        <p:sp>
          <p:nvSpPr>
            <p:cNvPr id="91146" name="Oval 10"/>
            <p:cNvSpPr>
              <a:spLocks noChangeArrowheads="1"/>
            </p:cNvSpPr>
            <p:nvPr/>
          </p:nvSpPr>
          <p:spPr bwMode="gray">
            <a:xfrm>
              <a:off x="4005" y="1230"/>
              <a:ext cx="933" cy="924"/>
            </a:xfrm>
            <a:prstGeom prst="ellipse">
              <a:avLst/>
            </a:prstGeom>
            <a:gradFill rotWithShape="1">
              <a:gsLst>
                <a:gs pos="0">
                  <a:schemeClr val="hlink">
                    <a:gamma/>
                    <a:shade val="63529"/>
                    <a:invGamma/>
                  </a:schemeClr>
                </a:gs>
                <a:gs pos="100000">
                  <a:schemeClr val="hlink">
                    <a:alpha val="0"/>
                  </a:schemeClr>
                </a:gs>
              </a:gsLst>
              <a:lin ang="2700000" scaled="1"/>
            </a:gradFill>
            <a:ln w="38100" algn="ctr">
              <a:noFill/>
              <a:round/>
              <a:headEnd/>
              <a:tailEnd/>
            </a:ln>
            <a:effectLst/>
          </p:spPr>
          <p:txBody>
            <a:bodyPr anchor="ctr">
              <a:spAutoFit/>
            </a:bodyPr>
            <a:lstStyle/>
            <a:p>
              <a:pPr>
                <a:defRPr/>
              </a:pPr>
              <a:endParaRPr lang="zh-CN" altLang="en-US">
                <a:latin typeface="Arial" charset="0"/>
              </a:endParaRPr>
            </a:p>
          </p:txBody>
        </p:sp>
        <p:sp>
          <p:nvSpPr>
            <p:cNvPr id="43014" name="Oval 11"/>
            <p:cNvSpPr>
              <a:spLocks noChangeArrowheads="1"/>
            </p:cNvSpPr>
            <p:nvPr/>
          </p:nvSpPr>
          <p:spPr bwMode="gray">
            <a:xfrm>
              <a:off x="4039" y="1270"/>
              <a:ext cx="841" cy="832"/>
            </a:xfrm>
            <a:prstGeom prst="ellipse">
              <a:avLst/>
            </a:prstGeom>
            <a:solidFill>
              <a:srgbClr val="333333"/>
            </a:solidFill>
            <a:ln w="38100" algn="ctr">
              <a:noFill/>
              <a:round/>
              <a:headEnd/>
              <a:tailEnd/>
            </a:ln>
          </p:spPr>
          <p:txBody>
            <a:bodyPr anchor="ctr">
              <a:spAutoFit/>
            </a:bodyPr>
            <a:lstStyle/>
            <a:p>
              <a:endParaRPr lang="zh-CN" altLang="en-US"/>
            </a:p>
          </p:txBody>
        </p:sp>
        <p:sp>
          <p:nvSpPr>
            <p:cNvPr id="91148" name="Oval 12"/>
            <p:cNvSpPr>
              <a:spLocks noChangeArrowheads="1"/>
            </p:cNvSpPr>
            <p:nvPr/>
          </p:nvSpPr>
          <p:spPr bwMode="gray">
            <a:xfrm>
              <a:off x="816" y="1152"/>
              <a:ext cx="1073" cy="1063"/>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w="38100" algn="ctr">
              <a:noFill/>
              <a:round/>
              <a:headEnd/>
              <a:tailEnd/>
            </a:ln>
            <a:effectLst/>
          </p:spPr>
          <p:txBody>
            <a:bodyPr wrap="none" anchor="ctr">
              <a:spAutoFit/>
            </a:bodyPr>
            <a:lstStyle/>
            <a:p>
              <a:pPr>
                <a:defRPr/>
              </a:pPr>
              <a:endParaRPr lang="zh-CN" altLang="en-US">
                <a:latin typeface="Arial" charset="0"/>
              </a:endParaRPr>
            </a:p>
          </p:txBody>
        </p:sp>
        <p:sp>
          <p:nvSpPr>
            <p:cNvPr id="91149" name="Oval 13"/>
            <p:cNvSpPr>
              <a:spLocks noChangeArrowheads="1"/>
            </p:cNvSpPr>
            <p:nvPr/>
          </p:nvSpPr>
          <p:spPr bwMode="gray">
            <a:xfrm>
              <a:off x="816" y="1152"/>
              <a:ext cx="1073" cy="1063"/>
            </a:xfrm>
            <a:prstGeom prst="ellipse">
              <a:avLst/>
            </a:prstGeom>
            <a:gradFill rotWithShape="1">
              <a:gsLst>
                <a:gs pos="0">
                  <a:schemeClr val="folHlink">
                    <a:alpha val="32001"/>
                  </a:schemeClr>
                </a:gs>
                <a:gs pos="100000">
                  <a:schemeClr val="folHlink">
                    <a:gamma/>
                    <a:shade val="0"/>
                    <a:invGamma/>
                    <a:alpha val="89999"/>
                  </a:schemeClr>
                </a:gs>
              </a:gsLst>
              <a:lin ang="2700000" scaled="1"/>
            </a:gradFill>
            <a:ln w="38100" algn="ctr">
              <a:noFill/>
              <a:round/>
              <a:headEnd/>
              <a:tailEnd/>
            </a:ln>
            <a:effectLst/>
          </p:spPr>
          <p:txBody>
            <a:bodyPr wrap="none" anchor="ctr">
              <a:spAutoFit/>
            </a:bodyPr>
            <a:lstStyle/>
            <a:p>
              <a:pPr>
                <a:defRPr/>
              </a:pPr>
              <a:endParaRPr lang="zh-CN" altLang="en-US">
                <a:latin typeface="Arial" charset="0"/>
              </a:endParaRPr>
            </a:p>
          </p:txBody>
        </p:sp>
        <p:sp>
          <p:nvSpPr>
            <p:cNvPr id="91150" name="Oval 14"/>
            <p:cNvSpPr>
              <a:spLocks noChangeArrowheads="1"/>
            </p:cNvSpPr>
            <p:nvPr/>
          </p:nvSpPr>
          <p:spPr bwMode="gray">
            <a:xfrm>
              <a:off x="886" y="1221"/>
              <a:ext cx="933" cy="925"/>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latin typeface="Arial" charset="0"/>
              </a:endParaRPr>
            </a:p>
          </p:txBody>
        </p:sp>
        <p:sp>
          <p:nvSpPr>
            <p:cNvPr id="43018" name="Oval 16"/>
            <p:cNvSpPr>
              <a:spLocks noChangeArrowheads="1"/>
            </p:cNvSpPr>
            <p:nvPr/>
          </p:nvSpPr>
          <p:spPr bwMode="gray">
            <a:xfrm>
              <a:off x="933" y="1268"/>
              <a:ext cx="840" cy="832"/>
            </a:xfrm>
            <a:prstGeom prst="ellipse">
              <a:avLst/>
            </a:prstGeom>
            <a:solidFill>
              <a:srgbClr val="333333"/>
            </a:solidFill>
            <a:ln w="38100" algn="ctr">
              <a:noFill/>
              <a:round/>
              <a:headEnd/>
              <a:tailEnd/>
            </a:ln>
          </p:spPr>
          <p:txBody>
            <a:bodyPr anchor="ctr">
              <a:spAutoFit/>
            </a:bodyPr>
            <a:lstStyle/>
            <a:p>
              <a:endParaRPr lang="zh-CN" altLang="en-US"/>
            </a:p>
          </p:txBody>
        </p:sp>
        <p:grpSp>
          <p:nvGrpSpPr>
            <p:cNvPr id="3" name="Group 17"/>
            <p:cNvGrpSpPr>
              <a:grpSpLocks/>
            </p:cNvGrpSpPr>
            <p:nvPr/>
          </p:nvGrpSpPr>
          <p:grpSpPr bwMode="auto">
            <a:xfrm>
              <a:off x="946" y="1280"/>
              <a:ext cx="813" cy="805"/>
              <a:chOff x="4166" y="1706"/>
              <a:chExt cx="1252" cy="1252"/>
            </a:xfrm>
          </p:grpSpPr>
          <p:sp>
            <p:nvSpPr>
              <p:cNvPr id="43049" name="Oval 18"/>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zh-CN" altLang="en-US"/>
              </a:p>
            </p:txBody>
          </p:sp>
          <p:sp>
            <p:nvSpPr>
              <p:cNvPr id="43050" name="Oval 19"/>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zh-CN" altLang="en-US"/>
              </a:p>
            </p:txBody>
          </p:sp>
          <p:sp>
            <p:nvSpPr>
              <p:cNvPr id="43051" name="Oval 20"/>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zh-CN" altLang="en-US"/>
              </a:p>
            </p:txBody>
          </p:sp>
          <p:sp>
            <p:nvSpPr>
              <p:cNvPr id="43052" name="Oval 21"/>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zh-CN" altLang="en-US"/>
              </a:p>
            </p:txBody>
          </p:sp>
        </p:grpSp>
        <p:sp>
          <p:nvSpPr>
            <p:cNvPr id="91158" name="Oval 22"/>
            <p:cNvSpPr>
              <a:spLocks noChangeArrowheads="1"/>
            </p:cNvSpPr>
            <p:nvPr/>
          </p:nvSpPr>
          <p:spPr bwMode="gray">
            <a:xfrm>
              <a:off x="2368" y="1155"/>
              <a:ext cx="1073" cy="1063"/>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gradFill>
            <a:ln w="38100" algn="ctr">
              <a:noFill/>
              <a:round/>
              <a:headEnd/>
              <a:tailEnd/>
            </a:ln>
            <a:effectLst/>
          </p:spPr>
          <p:txBody>
            <a:bodyPr wrap="none" anchor="ctr">
              <a:spAutoFit/>
            </a:bodyPr>
            <a:lstStyle/>
            <a:p>
              <a:pPr>
                <a:defRPr/>
              </a:pPr>
              <a:endParaRPr lang="zh-CN" altLang="en-US">
                <a:latin typeface="Arial" charset="0"/>
              </a:endParaRPr>
            </a:p>
          </p:txBody>
        </p:sp>
        <p:sp>
          <p:nvSpPr>
            <p:cNvPr id="91160" name="Oval 24"/>
            <p:cNvSpPr>
              <a:spLocks noChangeArrowheads="1"/>
            </p:cNvSpPr>
            <p:nvPr/>
          </p:nvSpPr>
          <p:spPr bwMode="gray">
            <a:xfrm>
              <a:off x="2438" y="1225"/>
              <a:ext cx="933" cy="925"/>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w="38100" algn="ctr">
              <a:noFill/>
              <a:round/>
              <a:headEnd/>
              <a:tailEnd/>
            </a:ln>
            <a:effectLst/>
          </p:spPr>
          <p:txBody>
            <a:bodyPr anchor="ctr">
              <a:spAutoFit/>
            </a:bodyPr>
            <a:lstStyle/>
            <a:p>
              <a:pPr>
                <a:defRPr/>
              </a:pPr>
              <a:endParaRPr lang="zh-CN" altLang="en-US">
                <a:latin typeface="Arial" charset="0"/>
              </a:endParaRPr>
            </a:p>
          </p:txBody>
        </p:sp>
        <p:sp>
          <p:nvSpPr>
            <p:cNvPr id="43022" name="Oval 26"/>
            <p:cNvSpPr>
              <a:spLocks noChangeArrowheads="1"/>
            </p:cNvSpPr>
            <p:nvPr/>
          </p:nvSpPr>
          <p:spPr bwMode="gray">
            <a:xfrm>
              <a:off x="2484" y="1270"/>
              <a:ext cx="840" cy="832"/>
            </a:xfrm>
            <a:prstGeom prst="ellipse">
              <a:avLst/>
            </a:prstGeom>
            <a:solidFill>
              <a:srgbClr val="333333"/>
            </a:solidFill>
            <a:ln w="38100" algn="ctr">
              <a:noFill/>
              <a:round/>
              <a:headEnd/>
              <a:tailEnd/>
            </a:ln>
          </p:spPr>
          <p:txBody>
            <a:bodyPr anchor="ctr">
              <a:spAutoFit/>
            </a:bodyPr>
            <a:lstStyle/>
            <a:p>
              <a:endParaRPr lang="zh-CN" altLang="en-US"/>
            </a:p>
          </p:txBody>
        </p:sp>
        <p:grpSp>
          <p:nvGrpSpPr>
            <p:cNvPr id="4" name="Group 27"/>
            <p:cNvGrpSpPr>
              <a:grpSpLocks/>
            </p:cNvGrpSpPr>
            <p:nvPr/>
          </p:nvGrpSpPr>
          <p:grpSpPr bwMode="auto">
            <a:xfrm>
              <a:off x="2498" y="1280"/>
              <a:ext cx="813" cy="805"/>
              <a:chOff x="4166" y="1706"/>
              <a:chExt cx="1252" cy="1252"/>
            </a:xfrm>
          </p:grpSpPr>
          <p:sp>
            <p:nvSpPr>
              <p:cNvPr id="43045" name="Oval 28"/>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zh-CN" altLang="en-US"/>
              </a:p>
            </p:txBody>
          </p:sp>
          <p:sp>
            <p:nvSpPr>
              <p:cNvPr id="43046" name="Oval 29"/>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zh-CN" altLang="en-US"/>
              </a:p>
            </p:txBody>
          </p:sp>
          <p:sp>
            <p:nvSpPr>
              <p:cNvPr id="43047" name="Oval 30"/>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zh-CN" altLang="en-US"/>
              </a:p>
            </p:txBody>
          </p:sp>
          <p:sp>
            <p:nvSpPr>
              <p:cNvPr id="43048" name="Oval 31"/>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zh-CN" altLang="en-US"/>
              </a:p>
            </p:txBody>
          </p:sp>
        </p:grpSp>
        <p:grpSp>
          <p:nvGrpSpPr>
            <p:cNvPr id="5" name="Group 43"/>
            <p:cNvGrpSpPr>
              <a:grpSpLocks/>
            </p:cNvGrpSpPr>
            <p:nvPr/>
          </p:nvGrpSpPr>
          <p:grpSpPr bwMode="auto">
            <a:xfrm>
              <a:off x="887" y="1155"/>
              <a:ext cx="4035" cy="1063"/>
              <a:chOff x="887" y="1155"/>
              <a:chExt cx="4035" cy="1063"/>
            </a:xfrm>
          </p:grpSpPr>
          <p:sp>
            <p:nvSpPr>
              <p:cNvPr id="43025" name="AutoShape 5"/>
              <p:cNvSpPr>
                <a:spLocks noChangeArrowheads="1"/>
              </p:cNvSpPr>
              <p:nvPr/>
            </p:nvSpPr>
            <p:spPr bwMode="gray">
              <a:xfrm>
                <a:off x="1985" y="1545"/>
                <a:ext cx="252" cy="283"/>
              </a:xfrm>
              <a:prstGeom prst="chevron">
                <a:avLst>
                  <a:gd name="adj" fmla="val 52514"/>
                </a:avLst>
              </a:prstGeom>
              <a:solidFill>
                <a:schemeClr val="accent1"/>
              </a:solidFill>
              <a:ln w="0" algn="ctr">
                <a:noFill/>
                <a:miter lim="800000"/>
                <a:headEnd/>
                <a:tailEnd/>
              </a:ln>
            </p:spPr>
            <p:txBody>
              <a:bodyPr wrap="none" anchor="ctr"/>
              <a:lstStyle/>
              <a:p>
                <a:endParaRPr lang="zh-CN" altLang="en-US"/>
              </a:p>
            </p:txBody>
          </p:sp>
          <p:sp>
            <p:nvSpPr>
              <p:cNvPr id="43026" name="AutoShape 6"/>
              <p:cNvSpPr>
                <a:spLocks noChangeArrowheads="1"/>
              </p:cNvSpPr>
              <p:nvPr/>
            </p:nvSpPr>
            <p:spPr bwMode="gray">
              <a:xfrm>
                <a:off x="3552" y="1536"/>
                <a:ext cx="251" cy="283"/>
              </a:xfrm>
              <a:prstGeom prst="chevron">
                <a:avLst>
                  <a:gd name="adj" fmla="val 52514"/>
                </a:avLst>
              </a:prstGeom>
              <a:solidFill>
                <a:schemeClr val="hlink"/>
              </a:solidFill>
              <a:ln w="0" algn="ctr">
                <a:noFill/>
                <a:miter lim="800000"/>
                <a:headEnd/>
                <a:tailEnd/>
              </a:ln>
            </p:spPr>
            <p:txBody>
              <a:bodyPr wrap="none" anchor="ctr"/>
              <a:lstStyle/>
              <a:p>
                <a:endParaRPr lang="zh-CN" altLang="en-US"/>
              </a:p>
            </p:txBody>
          </p:sp>
          <p:sp>
            <p:nvSpPr>
              <p:cNvPr id="91145" name="Oval 9"/>
              <p:cNvSpPr>
                <a:spLocks noChangeArrowheads="1"/>
              </p:cNvSpPr>
              <p:nvPr/>
            </p:nvSpPr>
            <p:spPr bwMode="gray">
              <a:xfrm>
                <a:off x="3989" y="1225"/>
                <a:ext cx="933" cy="925"/>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latin typeface="Arial" charset="0"/>
                </a:endParaRPr>
              </a:p>
            </p:txBody>
          </p:sp>
          <p:sp>
            <p:nvSpPr>
              <p:cNvPr id="91159" name="Oval 23"/>
              <p:cNvSpPr>
                <a:spLocks noChangeArrowheads="1"/>
              </p:cNvSpPr>
              <p:nvPr/>
            </p:nvSpPr>
            <p:spPr bwMode="gray">
              <a:xfrm>
                <a:off x="2368" y="1155"/>
                <a:ext cx="1073" cy="1063"/>
              </a:xfrm>
              <a:prstGeom prst="ellipse">
                <a:avLst/>
              </a:prstGeom>
              <a:gradFill rotWithShape="1">
                <a:gsLst>
                  <a:gs pos="0">
                    <a:schemeClr val="accent1">
                      <a:alpha val="32001"/>
                    </a:schemeClr>
                  </a:gs>
                  <a:gs pos="100000">
                    <a:schemeClr val="accent1">
                      <a:gamma/>
                      <a:shade val="46275"/>
                      <a:invGamma/>
                    </a:schemeClr>
                  </a:gs>
                </a:gsLst>
                <a:lin ang="2700000" scaled="1"/>
              </a:gradFill>
              <a:ln w="38100" algn="ctr">
                <a:noFill/>
                <a:round/>
                <a:headEnd/>
                <a:tailEnd/>
              </a:ln>
              <a:effectLst/>
            </p:spPr>
            <p:txBody>
              <a:bodyPr wrap="none" anchor="ctr">
                <a:spAutoFit/>
              </a:bodyPr>
              <a:lstStyle/>
              <a:p>
                <a:pPr>
                  <a:defRPr/>
                </a:pPr>
                <a:endParaRPr lang="zh-CN" altLang="en-US">
                  <a:latin typeface="Arial" charset="0"/>
                </a:endParaRPr>
              </a:p>
            </p:txBody>
          </p:sp>
          <p:grpSp>
            <p:nvGrpSpPr>
              <p:cNvPr id="7" name="Group 32"/>
              <p:cNvGrpSpPr>
                <a:grpSpLocks/>
              </p:cNvGrpSpPr>
              <p:nvPr/>
            </p:nvGrpSpPr>
            <p:grpSpPr bwMode="auto">
              <a:xfrm>
                <a:off x="4054" y="1280"/>
                <a:ext cx="814" cy="805"/>
                <a:chOff x="4166" y="1706"/>
                <a:chExt cx="1252" cy="1252"/>
              </a:xfrm>
            </p:grpSpPr>
            <p:sp>
              <p:nvSpPr>
                <p:cNvPr id="43041" name="Oval 33"/>
                <p:cNvSpPr>
                  <a:spLocks noChangeArrowheads="1"/>
                </p:cNvSpPr>
                <p:nvPr/>
              </p:nvSpPr>
              <p:spPr bwMode="gray">
                <a:xfrm>
                  <a:off x="4166" y="1706"/>
                  <a:ext cx="1252" cy="1252"/>
                </a:xfrm>
                <a:prstGeom prst="ellipse">
                  <a:avLst/>
                </a:prstGeom>
                <a:gradFill rotWithShape="1">
                  <a:gsLst>
                    <a:gs pos="0">
                      <a:srgbClr val="636869"/>
                    </a:gs>
                    <a:gs pos="100000">
                      <a:srgbClr val="D6E1E2"/>
                    </a:gs>
                  </a:gsLst>
                  <a:lin ang="5400000" scaled="1"/>
                </a:gradFill>
                <a:ln w="9525" algn="ctr">
                  <a:noFill/>
                  <a:round/>
                  <a:headEnd/>
                  <a:tailEnd/>
                </a:ln>
              </p:spPr>
              <p:txBody>
                <a:bodyPr vert="eaVert" wrap="none" anchor="ctr"/>
                <a:lstStyle/>
                <a:p>
                  <a:endParaRPr lang="zh-CN" altLang="en-US"/>
                </a:p>
              </p:txBody>
            </p:sp>
            <p:sp>
              <p:nvSpPr>
                <p:cNvPr id="43042" name="Oval 34"/>
                <p:cNvSpPr>
                  <a:spLocks noChangeArrowheads="1"/>
                </p:cNvSpPr>
                <p:nvPr/>
              </p:nvSpPr>
              <p:spPr bwMode="gray">
                <a:xfrm>
                  <a:off x="4182" y="1713"/>
                  <a:ext cx="1222" cy="1221"/>
                </a:xfrm>
                <a:prstGeom prst="ellipse">
                  <a:avLst/>
                </a:prstGeom>
                <a:gradFill rotWithShape="1">
                  <a:gsLst>
                    <a:gs pos="0">
                      <a:srgbClr val="D6E1E2">
                        <a:alpha val="0"/>
                      </a:srgbClr>
                    </a:gs>
                    <a:gs pos="100000">
                      <a:srgbClr val="F1F5F5"/>
                    </a:gs>
                  </a:gsLst>
                  <a:lin ang="5400000" scaled="1"/>
                </a:gradFill>
                <a:ln w="9525" algn="ctr">
                  <a:noFill/>
                  <a:round/>
                  <a:headEnd/>
                  <a:tailEnd/>
                </a:ln>
              </p:spPr>
              <p:txBody>
                <a:bodyPr vert="eaVert" wrap="none" anchor="ctr"/>
                <a:lstStyle/>
                <a:p>
                  <a:endParaRPr lang="zh-CN" altLang="en-US"/>
                </a:p>
              </p:txBody>
            </p:sp>
            <p:sp>
              <p:nvSpPr>
                <p:cNvPr id="43043" name="Oval 35"/>
                <p:cNvSpPr>
                  <a:spLocks noChangeArrowheads="1"/>
                </p:cNvSpPr>
                <p:nvPr/>
              </p:nvSpPr>
              <p:spPr bwMode="gray">
                <a:xfrm>
                  <a:off x="4195" y="1725"/>
                  <a:ext cx="1162" cy="1141"/>
                </a:xfrm>
                <a:prstGeom prst="ellipse">
                  <a:avLst/>
                </a:prstGeom>
                <a:gradFill rotWithShape="1">
                  <a:gsLst>
                    <a:gs pos="0">
                      <a:srgbClr val="AAB2B3"/>
                    </a:gs>
                    <a:gs pos="100000">
                      <a:srgbClr val="D6E1E2">
                        <a:alpha val="48000"/>
                      </a:srgbClr>
                    </a:gs>
                  </a:gsLst>
                  <a:lin ang="5400000" scaled="1"/>
                </a:gradFill>
                <a:ln w="9525" algn="ctr">
                  <a:noFill/>
                  <a:round/>
                  <a:headEnd/>
                  <a:tailEnd/>
                </a:ln>
              </p:spPr>
              <p:txBody>
                <a:bodyPr vert="eaVert" wrap="none" anchor="ctr"/>
                <a:lstStyle/>
                <a:p>
                  <a:endParaRPr lang="zh-CN" altLang="en-US"/>
                </a:p>
              </p:txBody>
            </p:sp>
            <p:sp>
              <p:nvSpPr>
                <p:cNvPr id="43044" name="Oval 36"/>
                <p:cNvSpPr>
                  <a:spLocks noChangeArrowheads="1"/>
                </p:cNvSpPr>
                <p:nvPr/>
              </p:nvSpPr>
              <p:spPr bwMode="gray">
                <a:xfrm>
                  <a:off x="4263" y="1757"/>
                  <a:ext cx="1033" cy="926"/>
                </a:xfrm>
                <a:prstGeom prst="ellipse">
                  <a:avLst/>
                </a:prstGeom>
                <a:gradFill rotWithShape="1">
                  <a:gsLst>
                    <a:gs pos="0">
                      <a:srgbClr val="FFFFFF"/>
                    </a:gs>
                    <a:gs pos="100000">
                      <a:srgbClr val="D6E1E2">
                        <a:alpha val="37999"/>
                      </a:srgbClr>
                    </a:gs>
                  </a:gsLst>
                  <a:lin ang="5400000" scaled="1"/>
                </a:gradFill>
                <a:ln w="9525" algn="ctr">
                  <a:noFill/>
                  <a:round/>
                  <a:headEnd/>
                  <a:tailEnd/>
                </a:ln>
              </p:spPr>
              <p:txBody>
                <a:bodyPr vert="eaVert" wrap="none" anchor="ctr"/>
                <a:lstStyle/>
                <a:p>
                  <a:endParaRPr lang="zh-CN" altLang="en-US"/>
                </a:p>
              </p:txBody>
            </p:sp>
          </p:grpSp>
          <p:grpSp>
            <p:nvGrpSpPr>
              <p:cNvPr id="8" name="Group 40"/>
              <p:cNvGrpSpPr>
                <a:grpSpLocks/>
              </p:cNvGrpSpPr>
              <p:nvPr/>
            </p:nvGrpSpPr>
            <p:grpSpPr bwMode="auto">
              <a:xfrm>
                <a:off x="887" y="1223"/>
                <a:ext cx="933" cy="925"/>
                <a:chOff x="887" y="1223"/>
                <a:chExt cx="933" cy="925"/>
              </a:xfrm>
            </p:grpSpPr>
            <p:sp>
              <p:nvSpPr>
                <p:cNvPr id="91151" name="Oval 15"/>
                <p:cNvSpPr>
                  <a:spLocks noChangeArrowheads="1"/>
                </p:cNvSpPr>
                <p:nvPr/>
              </p:nvSpPr>
              <p:spPr bwMode="gray">
                <a:xfrm>
                  <a:off x="887" y="1223"/>
                  <a:ext cx="933" cy="925"/>
                </a:xfrm>
                <a:prstGeom prst="ellipse">
                  <a:avLst/>
                </a:prstGeom>
                <a:gradFill rotWithShape="1">
                  <a:gsLst>
                    <a:gs pos="0">
                      <a:schemeClr val="folHlink">
                        <a:gamma/>
                        <a:shade val="63529"/>
                        <a:invGamma/>
                      </a:schemeClr>
                    </a:gs>
                    <a:gs pos="100000">
                      <a:schemeClr val="folHlink">
                        <a:alpha val="0"/>
                      </a:schemeClr>
                    </a:gs>
                  </a:gsLst>
                  <a:lin ang="2700000" scaled="1"/>
                </a:gradFill>
                <a:ln w="38100" algn="ctr">
                  <a:noFill/>
                  <a:round/>
                  <a:headEnd/>
                  <a:tailEnd/>
                </a:ln>
                <a:effectLst/>
              </p:spPr>
              <p:txBody>
                <a:bodyPr anchor="ctr">
                  <a:spAutoFit/>
                </a:bodyPr>
                <a:lstStyle/>
                <a:p>
                  <a:pPr>
                    <a:defRPr/>
                  </a:pPr>
                  <a:endParaRPr lang="zh-CN" altLang="en-US">
                    <a:latin typeface="Arial" charset="0"/>
                  </a:endParaRPr>
                </a:p>
              </p:txBody>
            </p:sp>
            <p:sp>
              <p:nvSpPr>
                <p:cNvPr id="43038" name="Text Box 37"/>
                <p:cNvSpPr txBox="1">
                  <a:spLocks noChangeArrowheads="1"/>
                </p:cNvSpPr>
                <p:nvPr/>
              </p:nvSpPr>
              <p:spPr bwMode="gray">
                <a:xfrm>
                  <a:off x="1057" y="1599"/>
                  <a:ext cx="599" cy="233"/>
                </a:xfrm>
                <a:prstGeom prst="rect">
                  <a:avLst/>
                </a:prstGeom>
                <a:noFill/>
                <a:ln w="9525" algn="ctr">
                  <a:noFill/>
                  <a:miter lim="800000"/>
                  <a:headEnd/>
                  <a:tailEnd/>
                </a:ln>
              </p:spPr>
              <p:txBody>
                <a:bodyPr>
                  <a:spAutoFit/>
                </a:bodyPr>
                <a:lstStyle/>
                <a:p>
                  <a:pPr eaLnBrk="0" hangingPunct="0"/>
                  <a:r>
                    <a:rPr lang="zh-CN" altLang="en-US" sz="2000" b="1">
                      <a:ea typeface="楷体_GB2312" pitchFamily="49" charset="-122"/>
                    </a:rPr>
                    <a:t>自动化</a:t>
                  </a:r>
                </a:p>
              </p:txBody>
            </p:sp>
          </p:grpSp>
          <p:grpSp>
            <p:nvGrpSpPr>
              <p:cNvPr id="9" name="Group 41"/>
              <p:cNvGrpSpPr>
                <a:grpSpLocks/>
              </p:cNvGrpSpPr>
              <p:nvPr/>
            </p:nvGrpSpPr>
            <p:grpSpPr bwMode="auto">
              <a:xfrm>
                <a:off x="2439" y="1226"/>
                <a:ext cx="934" cy="925"/>
                <a:chOff x="2439" y="1226"/>
                <a:chExt cx="934" cy="925"/>
              </a:xfrm>
            </p:grpSpPr>
            <p:sp>
              <p:nvSpPr>
                <p:cNvPr id="91161" name="Oval 25"/>
                <p:cNvSpPr>
                  <a:spLocks noChangeArrowheads="1"/>
                </p:cNvSpPr>
                <p:nvPr/>
              </p:nvSpPr>
              <p:spPr bwMode="gray">
                <a:xfrm>
                  <a:off x="2439" y="1226"/>
                  <a:ext cx="934" cy="925"/>
                </a:xfrm>
                <a:prstGeom prst="ellipse">
                  <a:avLst/>
                </a:prstGeom>
                <a:gradFill rotWithShape="1">
                  <a:gsLst>
                    <a:gs pos="0">
                      <a:schemeClr val="accent1">
                        <a:gamma/>
                        <a:shade val="63529"/>
                        <a:invGamma/>
                      </a:schemeClr>
                    </a:gs>
                    <a:gs pos="100000">
                      <a:schemeClr val="accent1">
                        <a:alpha val="0"/>
                      </a:schemeClr>
                    </a:gs>
                  </a:gsLst>
                  <a:lin ang="2700000" scaled="1"/>
                </a:gradFill>
                <a:ln w="38100" algn="ctr">
                  <a:noFill/>
                  <a:round/>
                  <a:headEnd/>
                  <a:tailEnd/>
                </a:ln>
                <a:effectLst/>
              </p:spPr>
              <p:txBody>
                <a:bodyPr anchor="ctr">
                  <a:spAutoFit/>
                </a:bodyPr>
                <a:lstStyle/>
                <a:p>
                  <a:pPr>
                    <a:defRPr/>
                  </a:pPr>
                  <a:endParaRPr lang="zh-CN" altLang="en-US">
                    <a:latin typeface="Arial" charset="0"/>
                  </a:endParaRPr>
                </a:p>
              </p:txBody>
            </p:sp>
            <p:sp>
              <p:nvSpPr>
                <p:cNvPr id="43035" name="Text Box 38"/>
                <p:cNvSpPr txBox="1">
                  <a:spLocks noChangeArrowheads="1"/>
                </p:cNvSpPr>
                <p:nvPr/>
              </p:nvSpPr>
              <p:spPr bwMode="gray">
                <a:xfrm>
                  <a:off x="2607" y="1608"/>
                  <a:ext cx="606" cy="232"/>
                </a:xfrm>
                <a:prstGeom prst="rect">
                  <a:avLst/>
                </a:prstGeom>
                <a:noFill/>
                <a:ln w="9525" algn="ctr">
                  <a:noFill/>
                  <a:miter lim="800000"/>
                  <a:headEnd/>
                  <a:tailEnd/>
                </a:ln>
              </p:spPr>
              <p:txBody>
                <a:bodyPr wrap="none">
                  <a:spAutoFit/>
                </a:bodyPr>
                <a:lstStyle/>
                <a:p>
                  <a:pPr eaLnBrk="0" hangingPunct="0"/>
                  <a:r>
                    <a:rPr lang="zh-CN" altLang="en-US" sz="2000" b="1">
                      <a:ea typeface="楷体_GB2312" pitchFamily="49" charset="-122"/>
                    </a:rPr>
                    <a:t>智能化 </a:t>
                  </a:r>
                </a:p>
              </p:txBody>
            </p:sp>
          </p:grpSp>
          <p:sp>
            <p:nvSpPr>
              <p:cNvPr id="43032" name="Text Box 39"/>
              <p:cNvSpPr txBox="1">
                <a:spLocks noChangeArrowheads="1"/>
              </p:cNvSpPr>
              <p:nvPr/>
            </p:nvSpPr>
            <p:spPr bwMode="gray">
              <a:xfrm>
                <a:off x="4162" y="1607"/>
                <a:ext cx="606" cy="233"/>
              </a:xfrm>
              <a:prstGeom prst="rect">
                <a:avLst/>
              </a:prstGeom>
              <a:noFill/>
              <a:ln w="9525" algn="ctr">
                <a:noFill/>
                <a:miter lim="800000"/>
                <a:headEnd/>
                <a:tailEnd/>
              </a:ln>
            </p:spPr>
            <p:txBody>
              <a:bodyPr wrap="none">
                <a:spAutoFit/>
              </a:bodyPr>
              <a:lstStyle/>
              <a:p>
                <a:pPr eaLnBrk="0" hangingPunct="0"/>
                <a:r>
                  <a:rPr lang="zh-CN" altLang="en-US" sz="2000" b="1">
                    <a:ea typeface="楷体_GB2312" pitchFamily="49" charset="-122"/>
                  </a:rPr>
                  <a:t>标准化 </a:t>
                </a:r>
              </a:p>
            </p:txBody>
          </p:sp>
        </p:grpSp>
      </p:grpSp>
      <p:sp>
        <p:nvSpPr>
          <p:cNvPr id="45" name="内容占位符 2"/>
          <p:cNvSpPr>
            <a:spLocks noGrp="1"/>
          </p:cNvSpPr>
          <p:nvPr>
            <p:ph idx="1"/>
          </p:nvPr>
        </p:nvSpPr>
        <p:spPr>
          <a:xfrm>
            <a:off x="457200" y="3429000"/>
            <a:ext cx="8229600" cy="2578291"/>
          </a:xfrm>
        </p:spPr>
        <p:txBody>
          <a:bodyPr>
            <a:normAutofit/>
          </a:bodyPr>
          <a:lstStyle/>
          <a:p>
            <a:pPr>
              <a:buNone/>
            </a:pPr>
            <a:endParaRPr lang="en-US" altLang="zh-CN" dirty="0" smtClean="0"/>
          </a:p>
          <a:p>
            <a:pPr>
              <a:lnSpc>
                <a:spcPct val="150000"/>
              </a:lnSpc>
            </a:pPr>
            <a:r>
              <a:rPr lang="zh-CN" altLang="en-US" sz="2400" dirty="0" smtClean="0">
                <a:latin typeface="楷体_GB2312" pitchFamily="49" charset="-122"/>
                <a:ea typeface="楷体_GB2312" pitchFamily="49" charset="-122"/>
              </a:rPr>
              <a:t>高压水射流技术与机器人技术日趋成熟，水射流技术与机器人技术的完美结合势必会有更大的发展空间。</a:t>
            </a:r>
            <a:endParaRPr lang="zh-CN" altLang="en-US" sz="2400" dirty="0">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3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3.jpeg"/></Relationships>
</file>

<file path=ppt/theme/theme1.xml><?xml version="1.0" encoding="utf-8"?>
<a:theme xmlns:a="http://schemas.openxmlformats.org/drawingml/2006/main" name="聚合">
  <a:themeElements>
    <a:clrScheme name="聚合">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聚合">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聚合">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都市">
  <a:themeElements>
    <a:clrScheme name="都市">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都市">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都市">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4.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2126</TotalTime>
  <Words>788</Words>
  <PresentationFormat>全屏显示(4:3)</PresentationFormat>
  <Paragraphs>56</Paragraphs>
  <Slides>16</Slides>
  <Notes>0</Notes>
  <HiddenSlides>0</HiddenSlides>
  <MMClips>0</MMClips>
  <ScaleCrop>false</ScaleCrop>
  <HeadingPairs>
    <vt:vector size="6" baseType="variant">
      <vt:variant>
        <vt:lpstr>主题</vt:lpstr>
      </vt:variant>
      <vt:variant>
        <vt:i4>4</vt:i4>
      </vt:variant>
      <vt:variant>
        <vt:lpstr>嵌入 OLE 服务器</vt:lpstr>
      </vt:variant>
      <vt:variant>
        <vt:i4>1</vt:i4>
      </vt:variant>
      <vt:variant>
        <vt:lpstr>幻灯片标题</vt:lpstr>
      </vt:variant>
      <vt:variant>
        <vt:i4>16</vt:i4>
      </vt:variant>
    </vt:vector>
  </HeadingPairs>
  <TitlesOfParts>
    <vt:vector size="21" baseType="lpstr">
      <vt:lpstr>聚合</vt:lpstr>
      <vt:lpstr>都市</vt:lpstr>
      <vt:lpstr>Office 主题</vt:lpstr>
      <vt:lpstr>1_Office 主题</vt:lpstr>
      <vt:lpstr>Equation</vt:lpstr>
      <vt:lpstr>基于高压水射流的储油罐油泥 清理机器人液压系统的研究</vt:lpstr>
      <vt:lpstr>幻灯片 2</vt:lpstr>
      <vt:lpstr>选题背景、目的和意义</vt:lpstr>
      <vt:lpstr>幻灯片 4</vt:lpstr>
      <vt:lpstr>幻灯片 5</vt:lpstr>
      <vt:lpstr>幻灯片 6</vt:lpstr>
      <vt:lpstr>国内外研究现状</vt:lpstr>
      <vt:lpstr>幻灯片 8</vt:lpstr>
      <vt:lpstr>幻灯片 9</vt:lpstr>
      <vt:lpstr>主要研究内容</vt:lpstr>
      <vt:lpstr>幻灯片 11</vt:lpstr>
      <vt:lpstr>主要研究内容</vt:lpstr>
      <vt:lpstr>幻灯片 13</vt:lpstr>
      <vt:lpstr>研究方法及技术路线</vt:lpstr>
      <vt:lpstr>课题进展计划</vt:lpstr>
      <vt:lpstr>幻灯片 16</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cp:lastModifiedBy>109</cp:lastModifiedBy>
  <cp:revision>142</cp:revision>
  <dcterms:modified xsi:type="dcterms:W3CDTF">2012-05-10T09:08:25Z</dcterms:modified>
</cp:coreProperties>
</file>