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1088354" r:id="rId3"/>
  </p:sldIdLst>
  <p:sldSz cx="12599670" cy="7019925"/>
  <p:notesSz cx="9144000" cy="6858000"/>
  <p:custDataLst>
    <p:tags r:id="rId10"/>
  </p:custDataLst>
  <p:defaultTextStyle>
    <a:defPPr>
      <a:defRPr lang="zh-CN"/>
    </a:defPPr>
    <a:lvl1pPr marL="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1pPr>
    <a:lvl2pPr marL="22034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2pPr>
    <a:lvl3pPr marL="44069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3pPr>
    <a:lvl4pPr marL="66103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4pPr>
    <a:lvl5pPr marL="88138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5pPr>
    <a:lvl6pPr marL="110172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6pPr>
    <a:lvl7pPr marL="132207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7pPr>
    <a:lvl8pPr marL="1542415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8pPr>
    <a:lvl9pPr marL="1762760" algn="l" defTabSz="440690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any" initials="xb21c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F79646"/>
    <a:srgbClr val="00B050"/>
    <a:srgbClr val="FF0000"/>
    <a:srgbClr val="7030A0"/>
    <a:srgbClr val="52FEB0"/>
    <a:srgbClr val="E46C0A"/>
    <a:srgbClr val="4490A5"/>
    <a:srgbClr val="C4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4" autoAdjust="0"/>
    <p:restoredTop sz="94270" autoAdjust="0"/>
  </p:normalViewPr>
  <p:slideViewPr>
    <p:cSldViewPr snapToGrid="0" snapToObjects="1">
      <p:cViewPr>
        <p:scale>
          <a:sx n="75" d="100"/>
          <a:sy n="75" d="100"/>
        </p:scale>
        <p:origin x="1770" y="378"/>
      </p:cViewPr>
      <p:guideLst>
        <p:guide orient="horz" pos="2387"/>
        <p:guide pos="4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EA9D-ABF8-4ACA-8E18-5C3B411A2C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613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43F6-C474-43E5-83F9-DA98A272BE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1pPr>
    <a:lvl2pPr marL="22034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2pPr>
    <a:lvl3pPr marL="44069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3pPr>
    <a:lvl4pPr marL="66103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4pPr>
    <a:lvl5pPr marL="88138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5pPr>
    <a:lvl6pPr marL="110172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6pPr>
    <a:lvl7pPr marL="132207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7pPr>
    <a:lvl8pPr marL="1542415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8pPr>
    <a:lvl9pPr marL="1762760" algn="l" defTabSz="440690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01320" rtl="0" eaLnBrk="1" latinLnBrk="0" hangingPunct="1">
        <a:lnSpc>
          <a:spcPct val="90000"/>
        </a:lnSpc>
        <a:spcBef>
          <a:spcPct val="0"/>
        </a:spcBef>
        <a:buNone/>
        <a:defRPr sz="1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30" indent="-100330" algn="l" defTabSz="401320" rtl="0" eaLnBrk="1" latinLnBrk="0" hangingPunct="1">
        <a:lnSpc>
          <a:spcPct val="90000"/>
        </a:lnSpc>
        <a:spcBef>
          <a:spcPts val="440"/>
        </a:spcBef>
        <a:buFont typeface="Arial" panose="020B0604020202020204"/>
        <a:buChar char="•"/>
        <a:defRPr sz="1230" kern="1200">
          <a:solidFill>
            <a:schemeClr val="tx1"/>
          </a:solidFill>
          <a:latin typeface="+mn-lt"/>
          <a:ea typeface="+mn-ea"/>
          <a:cs typeface="+mn-cs"/>
        </a:defRPr>
      </a:lvl1pPr>
      <a:lvl2pPr marL="30099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2pPr>
      <a:lvl3pPr marL="50165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231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97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630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3655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315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4975" indent="-100330" algn="l" defTabSz="401320" rtl="0" eaLnBrk="1" latinLnBrk="0" hangingPunct="1">
        <a:lnSpc>
          <a:spcPct val="90000"/>
        </a:lnSpc>
        <a:spcBef>
          <a:spcPts val="220"/>
        </a:spcBef>
        <a:buFont typeface="Arial" panose="020B0604020202020204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6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32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98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64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300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325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3985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4645" algn="l" defTabSz="40132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>
          <a:xfrm>
            <a:off x="268664" y="-504030"/>
            <a:ext cx="12605341" cy="9202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/>
          <p:cNvSpPr/>
          <p:nvPr/>
        </p:nvSpPr>
        <p:spPr>
          <a:xfrm>
            <a:off x="2627613" y="-495300"/>
            <a:ext cx="10246392" cy="5275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/>
          <p:cNvSpPr/>
          <p:nvPr/>
        </p:nvSpPr>
        <p:spPr>
          <a:xfrm>
            <a:off x="7620" y="-495300"/>
            <a:ext cx="2630170" cy="922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383"/>
          <p:cNvSpPr/>
          <p:nvPr/>
        </p:nvSpPr>
        <p:spPr>
          <a:xfrm>
            <a:off x="103964" y="4866231"/>
            <a:ext cx="2402148" cy="2357204"/>
          </a:xfrm>
          <a:prstGeom prst="roundRect">
            <a:avLst>
              <a:gd name="adj" fmla="val 861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2227" y="7388088"/>
            <a:ext cx="2653030" cy="1459230"/>
            <a:chOff x="-1161" y="1326"/>
            <a:chExt cx="2556" cy="2434"/>
          </a:xfrm>
        </p:grpSpPr>
        <p:sp>
          <p:nvSpPr>
            <p:cNvPr id="19" name="文本"/>
            <p:cNvSpPr txBox="1"/>
            <p:nvPr/>
          </p:nvSpPr>
          <p:spPr>
            <a:xfrm>
              <a:off x="-437" y="3041"/>
              <a:ext cx="1538" cy="71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640</a:t>
              </a:r>
              <a:r>
                <a:rPr kumimoji="1" lang="zh-CN" altLang="en-US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*</a:t>
              </a:r>
              <a:r>
                <a:rPr kumimoji="1" lang="en-US" altLang="zh-CN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640</a:t>
              </a:r>
              <a:r>
                <a:rPr kumimoji="1" lang="zh-CN" altLang="en-US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*</a:t>
              </a:r>
              <a:r>
                <a:rPr kumimoji="1" lang="en-US" altLang="zh-CN" sz="1200" b="1" spc="132" dirty="0">
                  <a:solidFill>
                    <a:srgbClr val="000000"/>
                  </a:solidFill>
                  <a:latin typeface="思源宋体 CN Light" pitchFamily="18" charset="-122"/>
                  <a:ea typeface="思源宋体 CN Light" pitchFamily="18" charset="-122"/>
                </a:rPr>
                <a:t>3</a:t>
              </a:r>
              <a:endParaRPr kumimoji="1" lang="zh-CN" altLang="en-US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1161" y="1326"/>
              <a:ext cx="2556" cy="2200"/>
              <a:chOff x="-1161" y="1326"/>
              <a:chExt cx="2556" cy="22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-15" y="1728"/>
                <a:ext cx="771" cy="105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80" dirty="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-1161" y="1326"/>
                <a:ext cx="2556" cy="22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125" y="1881"/>
                <a:ext cx="770" cy="105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8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-228" y="1988"/>
                <a:ext cx="770" cy="105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80" dirty="0"/>
              </a:p>
            </p:txBody>
          </p:sp>
        </p:grpSp>
        <p:sp>
          <p:nvSpPr>
            <p:cNvPr id="370" name="文本"/>
            <p:cNvSpPr txBox="1"/>
            <p:nvPr/>
          </p:nvSpPr>
          <p:spPr>
            <a:xfrm>
              <a:off x="-1161" y="2837"/>
              <a:ext cx="905" cy="719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600" b="1" spc="132" dirty="0">
                  <a:solidFill>
                    <a:srgbClr val="FF0000"/>
                  </a:solidFill>
                  <a:latin typeface="思源宋体 CN Light" pitchFamily="18" charset="-122"/>
                  <a:ea typeface="思源宋体 CN Light" pitchFamily="18" charset="-122"/>
                </a:rPr>
                <a:t>1.input</a:t>
              </a:r>
              <a:endParaRPr kumimoji="1" lang="zh-CN" altLang="en-US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endParaRPr>
            </a:p>
          </p:txBody>
        </p:sp>
      </p:grpSp>
      <p:sp>
        <p:nvSpPr>
          <p:cNvPr id="25" name="圆角矩形 383"/>
          <p:cNvSpPr/>
          <p:nvPr/>
        </p:nvSpPr>
        <p:spPr>
          <a:xfrm>
            <a:off x="353610" y="6763339"/>
            <a:ext cx="1735455" cy="28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"/>
          <p:cNvSpPr txBox="1"/>
          <p:nvPr/>
        </p:nvSpPr>
        <p:spPr>
          <a:xfrm>
            <a:off x="1113803" y="654066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640*640*32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8" name="文本"/>
          <p:cNvSpPr txBox="1"/>
          <p:nvPr/>
        </p:nvSpPr>
        <p:spPr>
          <a:xfrm>
            <a:off x="1103667" y="597513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320*320*64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" name="文本"/>
          <p:cNvSpPr txBox="1"/>
          <p:nvPr/>
        </p:nvSpPr>
        <p:spPr>
          <a:xfrm>
            <a:off x="1141806" y="5408454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320*320*64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" name="圆角矩形 383"/>
          <p:cNvSpPr/>
          <p:nvPr/>
        </p:nvSpPr>
        <p:spPr>
          <a:xfrm>
            <a:off x="355629" y="5106935"/>
            <a:ext cx="1734185" cy="288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en-US" altLang="zh-CN" sz="800" b="1" spc="132" dirty="0" err="1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37" name="文本"/>
          <p:cNvSpPr txBox="1"/>
          <p:nvPr/>
        </p:nvSpPr>
        <p:spPr>
          <a:xfrm>
            <a:off x="1100631" y="4804547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160*160*128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8" name="圆角矩形 383"/>
          <p:cNvSpPr/>
          <p:nvPr/>
        </p:nvSpPr>
        <p:spPr>
          <a:xfrm>
            <a:off x="346739" y="4534746"/>
            <a:ext cx="1751965" cy="231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39" name="文本"/>
          <p:cNvSpPr txBox="1"/>
          <p:nvPr/>
        </p:nvSpPr>
        <p:spPr>
          <a:xfrm>
            <a:off x="1129221" y="4321715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160*160*256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0" name="圆角矩形 383"/>
          <p:cNvSpPr/>
          <p:nvPr/>
        </p:nvSpPr>
        <p:spPr>
          <a:xfrm>
            <a:off x="353928" y="4110731"/>
            <a:ext cx="1734820" cy="2006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1" name="文本"/>
          <p:cNvSpPr txBox="1"/>
          <p:nvPr/>
        </p:nvSpPr>
        <p:spPr>
          <a:xfrm>
            <a:off x="1129221" y="3864123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3" name="圆角矩形 383"/>
          <p:cNvSpPr/>
          <p:nvPr/>
        </p:nvSpPr>
        <p:spPr>
          <a:xfrm>
            <a:off x="353103" y="3587251"/>
            <a:ext cx="1734185" cy="287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4" name="文本"/>
          <p:cNvSpPr txBox="1"/>
          <p:nvPr/>
        </p:nvSpPr>
        <p:spPr>
          <a:xfrm>
            <a:off x="1499424" y="3238173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" name="圆角矩形 383"/>
          <p:cNvSpPr/>
          <p:nvPr/>
        </p:nvSpPr>
        <p:spPr>
          <a:xfrm>
            <a:off x="353103" y="2565827"/>
            <a:ext cx="1734185" cy="2876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6" name="文本"/>
          <p:cNvSpPr txBox="1"/>
          <p:nvPr/>
        </p:nvSpPr>
        <p:spPr>
          <a:xfrm>
            <a:off x="1088087" y="2205247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8" name="圆角矩形 383"/>
          <p:cNvSpPr/>
          <p:nvPr/>
        </p:nvSpPr>
        <p:spPr>
          <a:xfrm>
            <a:off x="353103" y="1897083"/>
            <a:ext cx="1734185" cy="2876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49" name="圆角矩形 383"/>
          <p:cNvSpPr/>
          <p:nvPr/>
        </p:nvSpPr>
        <p:spPr>
          <a:xfrm>
            <a:off x="374143" y="6213185"/>
            <a:ext cx="1736090" cy="2880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en-US" altLang="zh-CN" sz="800" b="1" spc="132" dirty="0" err="1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50" name="圆角矩形 383"/>
          <p:cNvSpPr/>
          <p:nvPr/>
        </p:nvSpPr>
        <p:spPr>
          <a:xfrm>
            <a:off x="356462" y="5648478"/>
            <a:ext cx="1734820" cy="28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en-US" altLang="zh-CN" sz="800" b="1" spc="132" dirty="0" err="1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sp>
        <p:nvSpPr>
          <p:cNvPr id="51" name="圆角矩形 383"/>
          <p:cNvSpPr/>
          <p:nvPr/>
        </p:nvSpPr>
        <p:spPr>
          <a:xfrm>
            <a:off x="344848" y="998056"/>
            <a:ext cx="1734185" cy="2876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52" name="文本"/>
          <p:cNvSpPr txBox="1"/>
          <p:nvPr/>
        </p:nvSpPr>
        <p:spPr>
          <a:xfrm>
            <a:off x="1606637" y="1365884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3" name="圆角矩形 383"/>
          <p:cNvSpPr/>
          <p:nvPr/>
        </p:nvSpPr>
        <p:spPr>
          <a:xfrm>
            <a:off x="335667" y="431192"/>
            <a:ext cx="1751965" cy="288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E-ELAN</a:t>
            </a:r>
            <a:endParaRPr kumimoji="1" lang="en-US" altLang="zh-CN" sz="900" b="1" spc="132" dirty="0" err="1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55" name="文本"/>
          <p:cNvSpPr txBox="1"/>
          <p:nvPr/>
        </p:nvSpPr>
        <p:spPr>
          <a:xfrm>
            <a:off x="1129066" y="698379"/>
            <a:ext cx="1137893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6" name="文本"/>
          <p:cNvSpPr txBox="1"/>
          <p:nvPr/>
        </p:nvSpPr>
        <p:spPr>
          <a:xfrm>
            <a:off x="1361326" y="-12134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8" name="圆角矩形 383"/>
          <p:cNvSpPr/>
          <p:nvPr/>
        </p:nvSpPr>
        <p:spPr>
          <a:xfrm>
            <a:off x="3784980" y="162766"/>
            <a:ext cx="1584000" cy="25561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SPPCSPC 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59" name="文本"/>
          <p:cNvSpPr txBox="1"/>
          <p:nvPr/>
        </p:nvSpPr>
        <p:spPr>
          <a:xfrm>
            <a:off x="4530392" y="42047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0" name="圆角矩形 383"/>
          <p:cNvSpPr/>
          <p:nvPr/>
        </p:nvSpPr>
        <p:spPr>
          <a:xfrm>
            <a:off x="3792113" y="698308"/>
            <a:ext cx="1584000" cy="2363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2" name="文本"/>
          <p:cNvSpPr txBox="1"/>
          <p:nvPr/>
        </p:nvSpPr>
        <p:spPr>
          <a:xfrm>
            <a:off x="4520867" y="880423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3" name="圆角矩形 383"/>
          <p:cNvSpPr/>
          <p:nvPr/>
        </p:nvSpPr>
        <p:spPr>
          <a:xfrm>
            <a:off x="3784980" y="1092019"/>
            <a:ext cx="1584000" cy="24495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UPSample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64" name="文本"/>
          <p:cNvSpPr txBox="1"/>
          <p:nvPr/>
        </p:nvSpPr>
        <p:spPr>
          <a:xfrm>
            <a:off x="4542438" y="1300485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65" name="直接箭头连接符 53"/>
          <p:cNvCxnSpPr/>
          <p:nvPr/>
        </p:nvCxnSpPr>
        <p:spPr>
          <a:xfrm>
            <a:off x="1224012" y="1571426"/>
            <a:ext cx="1596370" cy="13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383"/>
          <p:cNvSpPr/>
          <p:nvPr/>
        </p:nvSpPr>
        <p:spPr>
          <a:xfrm>
            <a:off x="2803383" y="1470855"/>
            <a:ext cx="555550" cy="2651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文本"/>
          <p:cNvSpPr txBox="1"/>
          <p:nvPr/>
        </p:nvSpPr>
        <p:spPr>
          <a:xfrm>
            <a:off x="3469933" y="1368102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925" name="组合 924"/>
          <p:cNvGrpSpPr/>
          <p:nvPr/>
        </p:nvGrpSpPr>
        <p:grpSpPr>
          <a:xfrm>
            <a:off x="4384403" y="1497836"/>
            <a:ext cx="379730" cy="250190"/>
            <a:chOff x="5250" y="2041"/>
            <a:chExt cx="598" cy="394"/>
          </a:xfrm>
        </p:grpSpPr>
        <p:sp>
          <p:nvSpPr>
            <p:cNvPr id="926" name="椭圆 925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927" name="文本框 926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 dirty="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68" name="文本"/>
          <p:cNvSpPr txBox="1"/>
          <p:nvPr/>
        </p:nvSpPr>
        <p:spPr>
          <a:xfrm>
            <a:off x="4513107" y="1662971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69" name="圆角矩形 383"/>
          <p:cNvSpPr/>
          <p:nvPr/>
        </p:nvSpPr>
        <p:spPr>
          <a:xfrm>
            <a:off x="3792113" y="1843171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70" name="文本"/>
          <p:cNvSpPr txBox="1"/>
          <p:nvPr/>
        </p:nvSpPr>
        <p:spPr>
          <a:xfrm>
            <a:off x="4531480" y="2076220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1" name="圆角矩形 383"/>
          <p:cNvSpPr/>
          <p:nvPr/>
        </p:nvSpPr>
        <p:spPr>
          <a:xfrm>
            <a:off x="3792113" y="2315920"/>
            <a:ext cx="1584000" cy="223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2" name="文本"/>
          <p:cNvSpPr txBox="1"/>
          <p:nvPr/>
        </p:nvSpPr>
        <p:spPr>
          <a:xfrm>
            <a:off x="4530391" y="2510426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3" name="圆角矩形 383"/>
          <p:cNvSpPr/>
          <p:nvPr/>
        </p:nvSpPr>
        <p:spPr>
          <a:xfrm>
            <a:off x="3798857" y="3066528"/>
            <a:ext cx="1584000" cy="25096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UPSample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74" name="圆角矩形 383"/>
          <p:cNvSpPr/>
          <p:nvPr/>
        </p:nvSpPr>
        <p:spPr>
          <a:xfrm>
            <a:off x="3798857" y="2711801"/>
            <a:ext cx="1584000" cy="2006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文本"/>
          <p:cNvSpPr txBox="1"/>
          <p:nvPr/>
        </p:nvSpPr>
        <p:spPr>
          <a:xfrm>
            <a:off x="4503767" y="2870621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76" name="文本"/>
          <p:cNvSpPr txBox="1"/>
          <p:nvPr/>
        </p:nvSpPr>
        <p:spPr>
          <a:xfrm>
            <a:off x="4528031" y="3256621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77" name="直接箭头连接符 53"/>
          <p:cNvCxnSpPr/>
          <p:nvPr/>
        </p:nvCxnSpPr>
        <p:spPr>
          <a:xfrm flipV="1">
            <a:off x="1220195" y="3505751"/>
            <a:ext cx="1597660" cy="5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383"/>
          <p:cNvSpPr/>
          <p:nvPr/>
        </p:nvSpPr>
        <p:spPr>
          <a:xfrm>
            <a:off x="2837638" y="3412438"/>
            <a:ext cx="549123" cy="273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401062" y="3425139"/>
            <a:ext cx="379730" cy="250190"/>
            <a:chOff x="5250" y="2041"/>
            <a:chExt cx="598" cy="394"/>
          </a:xfrm>
        </p:grpSpPr>
        <p:sp>
          <p:nvSpPr>
            <p:cNvPr id="82" name="椭圆 81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84" name="文本"/>
          <p:cNvSpPr txBox="1"/>
          <p:nvPr/>
        </p:nvSpPr>
        <p:spPr>
          <a:xfrm>
            <a:off x="3265203" y="3475693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5" name="文本"/>
          <p:cNvSpPr txBox="1"/>
          <p:nvPr/>
        </p:nvSpPr>
        <p:spPr>
          <a:xfrm>
            <a:off x="4540612" y="3597812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7" name="圆角矩形 383"/>
          <p:cNvSpPr/>
          <p:nvPr/>
        </p:nvSpPr>
        <p:spPr>
          <a:xfrm>
            <a:off x="3803380" y="3796034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Catconv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88" name="文本"/>
          <p:cNvSpPr txBox="1"/>
          <p:nvPr/>
        </p:nvSpPr>
        <p:spPr>
          <a:xfrm>
            <a:off x="4571080" y="4047649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92" name="圆角矩形 383"/>
          <p:cNvSpPr/>
          <p:nvPr/>
        </p:nvSpPr>
        <p:spPr>
          <a:xfrm>
            <a:off x="6042506" y="3777434"/>
            <a:ext cx="1584000" cy="2873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93" name="文本"/>
          <p:cNvSpPr txBox="1"/>
          <p:nvPr/>
        </p:nvSpPr>
        <p:spPr>
          <a:xfrm>
            <a:off x="6720912" y="3426809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644641" y="2599012"/>
            <a:ext cx="379730" cy="250190"/>
            <a:chOff x="5250" y="2041"/>
            <a:chExt cx="598" cy="394"/>
          </a:xfrm>
        </p:grpSpPr>
        <p:sp>
          <p:nvSpPr>
            <p:cNvPr id="95" name="椭圆 94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 dirty="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98" name="圆角矩形 383"/>
          <p:cNvSpPr/>
          <p:nvPr/>
        </p:nvSpPr>
        <p:spPr>
          <a:xfrm>
            <a:off x="3803171" y="4274362"/>
            <a:ext cx="1584000" cy="28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文本"/>
          <p:cNvSpPr txBox="1"/>
          <p:nvPr/>
        </p:nvSpPr>
        <p:spPr>
          <a:xfrm>
            <a:off x="7223534" y="4233950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80*80*128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0" name="文本"/>
          <p:cNvSpPr txBox="1"/>
          <p:nvPr/>
        </p:nvSpPr>
        <p:spPr>
          <a:xfrm>
            <a:off x="6860027" y="2711995"/>
            <a:ext cx="1137893" cy="3562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1" name="圆角矩形 383"/>
          <p:cNvSpPr/>
          <p:nvPr/>
        </p:nvSpPr>
        <p:spPr>
          <a:xfrm>
            <a:off x="6042506" y="2194375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Catconv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102" name="文本"/>
          <p:cNvSpPr txBox="1"/>
          <p:nvPr/>
        </p:nvSpPr>
        <p:spPr>
          <a:xfrm>
            <a:off x="6820562" y="2001563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3" name="圆角矩形 383"/>
          <p:cNvSpPr/>
          <p:nvPr/>
        </p:nvSpPr>
        <p:spPr>
          <a:xfrm>
            <a:off x="6042506" y="1735373"/>
            <a:ext cx="1584000" cy="28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4" name="文本"/>
          <p:cNvSpPr txBox="1"/>
          <p:nvPr/>
        </p:nvSpPr>
        <p:spPr>
          <a:xfrm>
            <a:off x="7223534" y="1489748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40*40*256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05" name="圆角矩形 383"/>
          <p:cNvSpPr/>
          <p:nvPr/>
        </p:nvSpPr>
        <p:spPr>
          <a:xfrm>
            <a:off x="6042506" y="1076252"/>
            <a:ext cx="1584000" cy="288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MPConv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106" name="文本"/>
          <p:cNvSpPr txBox="1"/>
          <p:nvPr/>
        </p:nvSpPr>
        <p:spPr>
          <a:xfrm>
            <a:off x="6786716" y="873229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644641" y="596310"/>
            <a:ext cx="379730" cy="250190"/>
            <a:chOff x="5250" y="2041"/>
            <a:chExt cx="598" cy="394"/>
          </a:xfrm>
        </p:grpSpPr>
        <p:sp>
          <p:nvSpPr>
            <p:cNvPr id="109" name="椭圆 108"/>
            <p:cNvSpPr/>
            <p:nvPr/>
          </p:nvSpPr>
          <p:spPr>
            <a:xfrm>
              <a:off x="5345" y="2041"/>
              <a:ext cx="409" cy="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250" y="2041"/>
              <a:ext cx="599" cy="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新宋体" panose="02010609030101010101" charset="-122"/>
                  <a:ea typeface="新宋体" panose="02010609030101010101" charset="-122"/>
                </a:rPr>
                <a:t>cat</a:t>
              </a:r>
              <a:endParaRPr lang="en-US" altLang="zh-CN" dirty="0"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111" name="文本"/>
          <p:cNvSpPr txBox="1"/>
          <p:nvPr/>
        </p:nvSpPr>
        <p:spPr>
          <a:xfrm>
            <a:off x="6860027" y="503686"/>
            <a:ext cx="1137893" cy="2771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20*20*1024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12" name="圆角矩形 383"/>
          <p:cNvSpPr/>
          <p:nvPr/>
        </p:nvSpPr>
        <p:spPr>
          <a:xfrm>
            <a:off x="6042506" y="267076"/>
            <a:ext cx="1584000" cy="2870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spc="132" dirty="0" err="1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rPr>
              <a:t>Catconv</a:t>
            </a:r>
            <a:endParaRPr kumimoji="1" lang="en-US" altLang="zh-CN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  <a:sym typeface="+mn-ea"/>
            </a:endParaRPr>
          </a:p>
        </p:txBody>
      </p:sp>
      <p:sp>
        <p:nvSpPr>
          <p:cNvPr id="113" name="文本"/>
          <p:cNvSpPr txBox="1"/>
          <p:nvPr/>
        </p:nvSpPr>
        <p:spPr>
          <a:xfrm>
            <a:off x="6903736" y="76548"/>
            <a:ext cx="1137893" cy="3464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20*20*2048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14" name="圆角矩形 383"/>
          <p:cNvSpPr/>
          <p:nvPr/>
        </p:nvSpPr>
        <p:spPr>
          <a:xfrm>
            <a:off x="6042506" y="-162220"/>
            <a:ext cx="1584000" cy="287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5" name="文本"/>
          <p:cNvSpPr txBox="1"/>
          <p:nvPr/>
        </p:nvSpPr>
        <p:spPr>
          <a:xfrm>
            <a:off x="7450676" y="-226495"/>
            <a:ext cx="1137893" cy="3426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000" spc="132" dirty="0">
                <a:latin typeface="思源宋体 CN Light" pitchFamily="18" charset="-122"/>
                <a:ea typeface="思源宋体 CN Light" pitchFamily="18" charset="-122"/>
              </a:rPr>
              <a:t>20*20*512</a:t>
            </a:r>
            <a:endParaRPr kumimoji="1" lang="en-US" altLang="zh-CN" sz="10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16" name="直接箭头连接符 53"/>
          <p:cNvCxnSpPr>
            <a:stCxn id="98" idx="3"/>
            <a:endCxn id="117" idx="1"/>
          </p:cNvCxnSpPr>
          <p:nvPr/>
        </p:nvCxnSpPr>
        <p:spPr>
          <a:xfrm>
            <a:off x="5387171" y="4417872"/>
            <a:ext cx="3063316" cy="30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383"/>
          <p:cNvSpPr/>
          <p:nvPr/>
        </p:nvSpPr>
        <p:spPr>
          <a:xfrm>
            <a:off x="8450487" y="4304030"/>
            <a:ext cx="504000" cy="28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REP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8" name="直接箭头连接符 53"/>
          <p:cNvCxnSpPr>
            <a:stCxn id="103" idx="0"/>
            <a:endCxn id="119" idx="1"/>
          </p:cNvCxnSpPr>
          <p:nvPr/>
        </p:nvCxnSpPr>
        <p:spPr>
          <a:xfrm flipV="1">
            <a:off x="6834506" y="1726226"/>
            <a:ext cx="1615981" cy="9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383"/>
          <p:cNvSpPr/>
          <p:nvPr/>
        </p:nvSpPr>
        <p:spPr>
          <a:xfrm>
            <a:off x="8450487" y="1582226"/>
            <a:ext cx="504000" cy="28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REP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0" name="直接箭头连接符 53"/>
          <p:cNvCxnSpPr>
            <a:stCxn id="114" idx="3"/>
          </p:cNvCxnSpPr>
          <p:nvPr/>
        </p:nvCxnSpPr>
        <p:spPr>
          <a:xfrm>
            <a:off x="7626506" y="-18710"/>
            <a:ext cx="900895" cy="4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383"/>
          <p:cNvSpPr/>
          <p:nvPr/>
        </p:nvSpPr>
        <p:spPr>
          <a:xfrm>
            <a:off x="8450487" y="-151060"/>
            <a:ext cx="504000" cy="28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REP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-1270" y="-355870"/>
            <a:ext cx="2653030" cy="7671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53"/>
          <p:cNvCxnSpPr>
            <a:endCxn id="25" idx="2"/>
          </p:cNvCxnSpPr>
          <p:nvPr/>
        </p:nvCxnSpPr>
        <p:spPr>
          <a:xfrm flipV="1">
            <a:off x="1220195" y="7051339"/>
            <a:ext cx="1143" cy="318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53"/>
          <p:cNvCxnSpPr/>
          <p:nvPr/>
        </p:nvCxnSpPr>
        <p:spPr>
          <a:xfrm flipV="1">
            <a:off x="1222722" y="6596134"/>
            <a:ext cx="0" cy="161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53"/>
          <p:cNvCxnSpPr/>
          <p:nvPr/>
        </p:nvCxnSpPr>
        <p:spPr>
          <a:xfrm flipV="1">
            <a:off x="1242188" y="5959547"/>
            <a:ext cx="0" cy="214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53"/>
          <p:cNvCxnSpPr/>
          <p:nvPr/>
        </p:nvCxnSpPr>
        <p:spPr>
          <a:xfrm flipV="1">
            <a:off x="1242132" y="5413242"/>
            <a:ext cx="0" cy="214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53"/>
          <p:cNvCxnSpPr>
            <a:stCxn id="36" idx="0"/>
            <a:endCxn id="38" idx="2"/>
          </p:cNvCxnSpPr>
          <p:nvPr/>
        </p:nvCxnSpPr>
        <p:spPr>
          <a:xfrm flipV="1">
            <a:off x="1222722" y="4765777"/>
            <a:ext cx="0" cy="341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53"/>
          <p:cNvCxnSpPr>
            <a:stCxn id="38" idx="0"/>
            <a:endCxn id="40" idx="2"/>
          </p:cNvCxnSpPr>
          <p:nvPr/>
        </p:nvCxnSpPr>
        <p:spPr>
          <a:xfrm flipH="1" flipV="1">
            <a:off x="1221338" y="4311407"/>
            <a:ext cx="1384" cy="223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53"/>
          <p:cNvCxnSpPr>
            <a:stCxn id="40" idx="0"/>
            <a:endCxn id="43" idx="2"/>
          </p:cNvCxnSpPr>
          <p:nvPr/>
        </p:nvCxnSpPr>
        <p:spPr>
          <a:xfrm flipH="1" flipV="1">
            <a:off x="1220196" y="3874906"/>
            <a:ext cx="1142" cy="23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53"/>
          <p:cNvCxnSpPr>
            <a:stCxn id="43" idx="0"/>
            <a:endCxn id="45" idx="2"/>
          </p:cNvCxnSpPr>
          <p:nvPr/>
        </p:nvCxnSpPr>
        <p:spPr>
          <a:xfrm flipV="1">
            <a:off x="1220196" y="2853482"/>
            <a:ext cx="0" cy="733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53"/>
          <p:cNvCxnSpPr>
            <a:stCxn id="45" idx="0"/>
            <a:endCxn id="48" idx="2"/>
          </p:cNvCxnSpPr>
          <p:nvPr/>
        </p:nvCxnSpPr>
        <p:spPr>
          <a:xfrm flipV="1">
            <a:off x="1220196" y="2184738"/>
            <a:ext cx="0" cy="381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53"/>
          <p:cNvCxnSpPr>
            <a:stCxn id="48" idx="0"/>
            <a:endCxn id="51" idx="2"/>
          </p:cNvCxnSpPr>
          <p:nvPr/>
        </p:nvCxnSpPr>
        <p:spPr>
          <a:xfrm flipH="1" flipV="1">
            <a:off x="1211941" y="1285578"/>
            <a:ext cx="8255" cy="611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53"/>
          <p:cNvCxnSpPr>
            <a:stCxn id="51" idx="0"/>
            <a:endCxn id="53" idx="2"/>
          </p:cNvCxnSpPr>
          <p:nvPr/>
        </p:nvCxnSpPr>
        <p:spPr>
          <a:xfrm flipV="1">
            <a:off x="1211941" y="719291"/>
            <a:ext cx="0" cy="27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53"/>
          <p:cNvCxnSpPr>
            <a:stCxn id="58" idx="2"/>
            <a:endCxn id="60" idx="0"/>
          </p:cNvCxnSpPr>
          <p:nvPr/>
        </p:nvCxnSpPr>
        <p:spPr>
          <a:xfrm>
            <a:off x="4576980" y="418381"/>
            <a:ext cx="7133" cy="27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60" idx="2"/>
            <a:endCxn id="63" idx="0"/>
          </p:cNvCxnSpPr>
          <p:nvPr/>
        </p:nvCxnSpPr>
        <p:spPr>
          <a:xfrm flipH="1">
            <a:off x="4576980" y="934701"/>
            <a:ext cx="7133" cy="15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53"/>
          <p:cNvCxnSpPr/>
          <p:nvPr/>
        </p:nvCxnSpPr>
        <p:spPr>
          <a:xfrm>
            <a:off x="4566433" y="1285795"/>
            <a:ext cx="0" cy="214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53"/>
          <p:cNvCxnSpPr>
            <a:stCxn id="926" idx="4"/>
            <a:endCxn id="69" idx="0"/>
          </p:cNvCxnSpPr>
          <p:nvPr/>
        </p:nvCxnSpPr>
        <p:spPr>
          <a:xfrm>
            <a:off x="4574586" y="1748661"/>
            <a:ext cx="9527" cy="94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53"/>
          <p:cNvCxnSpPr>
            <a:stCxn id="69" idx="2"/>
            <a:endCxn id="71" idx="0"/>
          </p:cNvCxnSpPr>
          <p:nvPr/>
        </p:nvCxnSpPr>
        <p:spPr>
          <a:xfrm>
            <a:off x="4584113" y="2130191"/>
            <a:ext cx="0" cy="18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53"/>
          <p:cNvCxnSpPr>
            <a:stCxn id="71" idx="2"/>
            <a:endCxn id="74" idx="0"/>
          </p:cNvCxnSpPr>
          <p:nvPr/>
        </p:nvCxnSpPr>
        <p:spPr>
          <a:xfrm>
            <a:off x="4584113" y="2539400"/>
            <a:ext cx="6744" cy="172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53"/>
          <p:cNvCxnSpPr>
            <a:stCxn id="74" idx="2"/>
            <a:endCxn id="73" idx="0"/>
          </p:cNvCxnSpPr>
          <p:nvPr/>
        </p:nvCxnSpPr>
        <p:spPr>
          <a:xfrm>
            <a:off x="4590857" y="2912473"/>
            <a:ext cx="0" cy="154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53"/>
          <p:cNvCxnSpPr>
            <a:endCxn id="82" idx="0"/>
          </p:cNvCxnSpPr>
          <p:nvPr/>
        </p:nvCxnSpPr>
        <p:spPr>
          <a:xfrm>
            <a:off x="4590327" y="3314070"/>
            <a:ext cx="918" cy="11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53"/>
          <p:cNvCxnSpPr>
            <a:stCxn id="82" idx="4"/>
            <a:endCxn id="87" idx="0"/>
          </p:cNvCxnSpPr>
          <p:nvPr/>
        </p:nvCxnSpPr>
        <p:spPr>
          <a:xfrm>
            <a:off x="4591245" y="3675964"/>
            <a:ext cx="4135" cy="12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53"/>
          <p:cNvCxnSpPr>
            <a:stCxn id="87" idx="2"/>
            <a:endCxn id="98" idx="0"/>
          </p:cNvCxnSpPr>
          <p:nvPr/>
        </p:nvCxnSpPr>
        <p:spPr>
          <a:xfrm flipH="1">
            <a:off x="4595171" y="4083054"/>
            <a:ext cx="209" cy="191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98" idx="3"/>
            <a:endCxn id="92" idx="2"/>
          </p:cNvCxnSpPr>
          <p:nvPr/>
        </p:nvCxnSpPr>
        <p:spPr>
          <a:xfrm flipV="1">
            <a:off x="5387171" y="4064772"/>
            <a:ext cx="1447335" cy="353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53"/>
          <p:cNvCxnSpPr>
            <a:stCxn id="92" idx="0"/>
          </p:cNvCxnSpPr>
          <p:nvPr/>
        </p:nvCxnSpPr>
        <p:spPr>
          <a:xfrm flipV="1">
            <a:off x="6834506" y="2866960"/>
            <a:ext cx="0" cy="910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53"/>
          <p:cNvCxnSpPr>
            <a:stCxn id="96" idx="0"/>
            <a:endCxn id="101" idx="2"/>
          </p:cNvCxnSpPr>
          <p:nvPr/>
        </p:nvCxnSpPr>
        <p:spPr>
          <a:xfrm flipH="1" flipV="1">
            <a:off x="6834506" y="2481395"/>
            <a:ext cx="318" cy="117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53"/>
          <p:cNvCxnSpPr>
            <a:stCxn id="101" idx="0"/>
            <a:endCxn id="103" idx="2"/>
          </p:cNvCxnSpPr>
          <p:nvPr/>
        </p:nvCxnSpPr>
        <p:spPr>
          <a:xfrm flipV="1">
            <a:off x="6834506" y="2022393"/>
            <a:ext cx="0" cy="17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53"/>
          <p:cNvCxnSpPr>
            <a:stCxn id="103" idx="0"/>
            <a:endCxn id="105" idx="2"/>
          </p:cNvCxnSpPr>
          <p:nvPr/>
        </p:nvCxnSpPr>
        <p:spPr>
          <a:xfrm flipV="1">
            <a:off x="6834506" y="1364428"/>
            <a:ext cx="0" cy="370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53"/>
          <p:cNvCxnSpPr>
            <a:stCxn id="105" idx="0"/>
            <a:endCxn id="109" idx="4"/>
          </p:cNvCxnSpPr>
          <p:nvPr/>
        </p:nvCxnSpPr>
        <p:spPr>
          <a:xfrm flipV="1">
            <a:off x="6834506" y="847135"/>
            <a:ext cx="318" cy="229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53"/>
          <p:cNvCxnSpPr>
            <a:stCxn id="110" idx="0"/>
            <a:endCxn id="112" idx="2"/>
          </p:cNvCxnSpPr>
          <p:nvPr/>
        </p:nvCxnSpPr>
        <p:spPr>
          <a:xfrm flipH="1" flipV="1">
            <a:off x="6834506" y="554096"/>
            <a:ext cx="318" cy="42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53"/>
          <p:cNvCxnSpPr>
            <a:stCxn id="112" idx="0"/>
            <a:endCxn id="114" idx="2"/>
          </p:cNvCxnSpPr>
          <p:nvPr/>
        </p:nvCxnSpPr>
        <p:spPr>
          <a:xfrm flipV="1">
            <a:off x="6834506" y="124800"/>
            <a:ext cx="0" cy="142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3" idx="0"/>
            <a:endCxn id="58" idx="0"/>
          </p:cNvCxnSpPr>
          <p:nvPr/>
        </p:nvCxnSpPr>
        <p:spPr>
          <a:xfrm rot="5400000" flipH="1" flipV="1">
            <a:off x="2760102" y="-1385686"/>
            <a:ext cx="268426" cy="3365330"/>
          </a:xfrm>
          <a:prstGeom prst="bentConnector3">
            <a:avLst>
              <a:gd name="adj1" fmla="val 1851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53"/>
          <p:cNvCxnSpPr>
            <a:stCxn id="60" idx="0"/>
            <a:endCxn id="110" idx="1"/>
          </p:cNvCxnSpPr>
          <p:nvPr/>
        </p:nvCxnSpPr>
        <p:spPr>
          <a:xfrm>
            <a:off x="4584113" y="698308"/>
            <a:ext cx="2060528" cy="10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53"/>
          <p:cNvCxnSpPr>
            <a:stCxn id="74" idx="0"/>
            <a:endCxn id="96" idx="1"/>
          </p:cNvCxnSpPr>
          <p:nvPr/>
        </p:nvCxnSpPr>
        <p:spPr>
          <a:xfrm flipV="1">
            <a:off x="4590857" y="2711407"/>
            <a:ext cx="2053784" cy="394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6" name="圆角矩形 383"/>
          <p:cNvSpPr/>
          <p:nvPr/>
        </p:nvSpPr>
        <p:spPr>
          <a:xfrm>
            <a:off x="9240685" y="-164439"/>
            <a:ext cx="530225" cy="2892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Conv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7" name="圆角矩形 383"/>
          <p:cNvSpPr/>
          <p:nvPr/>
        </p:nvSpPr>
        <p:spPr>
          <a:xfrm>
            <a:off x="9185408" y="1549900"/>
            <a:ext cx="530225" cy="3409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Conv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8" name="圆角矩形 383"/>
          <p:cNvSpPr/>
          <p:nvPr/>
        </p:nvSpPr>
        <p:spPr>
          <a:xfrm>
            <a:off x="9185408" y="4277532"/>
            <a:ext cx="530225" cy="3409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Conv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79" name="直接箭头连接符 53"/>
          <p:cNvCxnSpPr>
            <a:stCxn id="121" idx="3"/>
            <a:endCxn id="376" idx="1"/>
          </p:cNvCxnSpPr>
          <p:nvPr/>
        </p:nvCxnSpPr>
        <p:spPr>
          <a:xfrm flipV="1">
            <a:off x="8954487" y="-19819"/>
            <a:ext cx="286198" cy="12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53"/>
          <p:cNvCxnSpPr>
            <a:stCxn id="119" idx="3"/>
            <a:endCxn id="377" idx="1"/>
          </p:cNvCxnSpPr>
          <p:nvPr/>
        </p:nvCxnSpPr>
        <p:spPr>
          <a:xfrm flipV="1">
            <a:off x="8954487" y="1720398"/>
            <a:ext cx="230921" cy="5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53"/>
          <p:cNvCxnSpPr>
            <a:stCxn id="117" idx="3"/>
            <a:endCxn id="378" idx="1"/>
          </p:cNvCxnSpPr>
          <p:nvPr/>
        </p:nvCxnSpPr>
        <p:spPr>
          <a:xfrm>
            <a:off x="8954487" y="4448030"/>
            <a:ext cx="2309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文本"/>
          <p:cNvSpPr txBox="1"/>
          <p:nvPr/>
        </p:nvSpPr>
        <p:spPr>
          <a:xfrm>
            <a:off x="10141580" y="218804"/>
            <a:ext cx="795655" cy="31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85</a:t>
            </a:r>
            <a:endParaRPr kumimoji="1" lang="en-US" altLang="zh-CN" sz="123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8" name="文本"/>
          <p:cNvSpPr txBox="1"/>
          <p:nvPr/>
        </p:nvSpPr>
        <p:spPr>
          <a:xfrm>
            <a:off x="10147188" y="1803810"/>
            <a:ext cx="795655" cy="31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85</a:t>
            </a:r>
            <a:endParaRPr kumimoji="1" lang="en-US" altLang="zh-CN" sz="123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9" name="文本"/>
          <p:cNvSpPr txBox="1"/>
          <p:nvPr/>
        </p:nvSpPr>
        <p:spPr>
          <a:xfrm>
            <a:off x="10145805" y="4437004"/>
            <a:ext cx="795655" cy="31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30" b="1" spc="132" dirty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30" b="1" spc="132" dirty="0">
                <a:latin typeface="思源宋体 CN Light" pitchFamily="18" charset="-122"/>
                <a:ea typeface="思源宋体 CN Light" pitchFamily="18" charset="-122"/>
              </a:rPr>
              <a:t>85</a:t>
            </a:r>
            <a:endParaRPr kumimoji="1" lang="en-US" altLang="zh-CN" sz="123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400" name="组合 399"/>
          <p:cNvGrpSpPr/>
          <p:nvPr/>
        </p:nvGrpSpPr>
        <p:grpSpPr>
          <a:xfrm>
            <a:off x="10302128" y="1304065"/>
            <a:ext cx="426720" cy="452120"/>
            <a:chOff x="26512" y="11979"/>
            <a:chExt cx="1566" cy="1603"/>
          </a:xfrm>
        </p:grpSpPr>
        <p:sp>
          <p:nvSpPr>
            <p:cNvPr id="401" name="立方体 400"/>
            <p:cNvSpPr/>
            <p:nvPr/>
          </p:nvSpPr>
          <p:spPr>
            <a:xfrm>
              <a:off x="26532" y="11979"/>
              <a:ext cx="1546" cy="1579"/>
            </a:xfrm>
            <a:prstGeom prst="cube">
              <a:avLst>
                <a:gd name="adj" fmla="val 22547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80" dirty="0"/>
            </a:p>
          </p:txBody>
        </p:sp>
        <p:cxnSp>
          <p:nvCxnSpPr>
            <p:cNvPr id="402" name="直线连接符 158"/>
            <p:cNvCxnSpPr/>
            <p:nvPr/>
          </p:nvCxnSpPr>
          <p:spPr>
            <a:xfrm>
              <a:off x="27279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线连接符 178"/>
            <p:cNvCxnSpPr/>
            <p:nvPr/>
          </p:nvCxnSpPr>
          <p:spPr>
            <a:xfrm flipH="1">
              <a:off x="26513" y="1247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线连接符 308"/>
            <p:cNvCxnSpPr/>
            <p:nvPr/>
          </p:nvCxnSpPr>
          <p:spPr>
            <a:xfrm flipH="1">
              <a:off x="26524" y="12612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线连接符 309"/>
            <p:cNvCxnSpPr/>
            <p:nvPr/>
          </p:nvCxnSpPr>
          <p:spPr>
            <a:xfrm flipH="1">
              <a:off x="26532" y="12750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线连接符 310"/>
            <p:cNvCxnSpPr/>
            <p:nvPr/>
          </p:nvCxnSpPr>
          <p:spPr>
            <a:xfrm flipH="1">
              <a:off x="26526" y="12889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线连接符 312"/>
            <p:cNvCxnSpPr/>
            <p:nvPr/>
          </p:nvCxnSpPr>
          <p:spPr>
            <a:xfrm flipH="1">
              <a:off x="26526" y="13027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线连接符 313"/>
            <p:cNvCxnSpPr/>
            <p:nvPr/>
          </p:nvCxnSpPr>
          <p:spPr>
            <a:xfrm flipH="1">
              <a:off x="26512" y="13165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线连接符 315"/>
            <p:cNvCxnSpPr/>
            <p:nvPr/>
          </p:nvCxnSpPr>
          <p:spPr>
            <a:xfrm flipH="1">
              <a:off x="26518" y="13303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线连接符 316"/>
            <p:cNvCxnSpPr/>
            <p:nvPr/>
          </p:nvCxnSpPr>
          <p:spPr>
            <a:xfrm flipH="1">
              <a:off x="26528" y="13441"/>
              <a:ext cx="1194" cy="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线连接符 317"/>
            <p:cNvCxnSpPr/>
            <p:nvPr/>
          </p:nvCxnSpPr>
          <p:spPr>
            <a:xfrm>
              <a:off x="27036" y="12388"/>
              <a:ext cx="6" cy="1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线连接符 320"/>
            <p:cNvCxnSpPr/>
            <p:nvPr/>
          </p:nvCxnSpPr>
          <p:spPr>
            <a:xfrm>
              <a:off x="27642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线连接符 322"/>
            <p:cNvCxnSpPr/>
            <p:nvPr/>
          </p:nvCxnSpPr>
          <p:spPr>
            <a:xfrm>
              <a:off x="26915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线连接符 324"/>
            <p:cNvCxnSpPr/>
            <p:nvPr/>
          </p:nvCxnSpPr>
          <p:spPr>
            <a:xfrm>
              <a:off x="27157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线连接符 326"/>
            <p:cNvCxnSpPr/>
            <p:nvPr/>
          </p:nvCxnSpPr>
          <p:spPr>
            <a:xfrm>
              <a:off x="27400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线连接符 327"/>
            <p:cNvCxnSpPr/>
            <p:nvPr/>
          </p:nvCxnSpPr>
          <p:spPr>
            <a:xfrm>
              <a:off x="27521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线连接符 329"/>
            <p:cNvCxnSpPr/>
            <p:nvPr/>
          </p:nvCxnSpPr>
          <p:spPr>
            <a:xfrm>
              <a:off x="26672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线连接符 330"/>
            <p:cNvCxnSpPr/>
            <p:nvPr/>
          </p:nvCxnSpPr>
          <p:spPr>
            <a:xfrm>
              <a:off x="26794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9" name="组合 418"/>
          <p:cNvGrpSpPr/>
          <p:nvPr/>
        </p:nvGrpSpPr>
        <p:grpSpPr>
          <a:xfrm>
            <a:off x="10349005" y="3954404"/>
            <a:ext cx="412750" cy="442595"/>
            <a:chOff x="26512" y="11826"/>
            <a:chExt cx="1791" cy="1752"/>
          </a:xfrm>
        </p:grpSpPr>
        <p:sp>
          <p:nvSpPr>
            <p:cNvPr id="420" name="立方体 419"/>
            <p:cNvSpPr/>
            <p:nvPr/>
          </p:nvSpPr>
          <p:spPr>
            <a:xfrm>
              <a:off x="26534" y="11826"/>
              <a:ext cx="1769" cy="1731"/>
            </a:xfrm>
            <a:prstGeom prst="cube">
              <a:avLst>
                <a:gd name="adj" fmla="val 2998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80" dirty="0"/>
            </a:p>
          </p:txBody>
        </p:sp>
        <p:cxnSp>
          <p:nvCxnSpPr>
            <p:cNvPr id="421" name="直线连接符 158"/>
            <p:cNvCxnSpPr/>
            <p:nvPr/>
          </p:nvCxnSpPr>
          <p:spPr>
            <a:xfrm>
              <a:off x="27317" y="12376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线连接符 178"/>
            <p:cNvCxnSpPr/>
            <p:nvPr/>
          </p:nvCxnSpPr>
          <p:spPr>
            <a:xfrm flipH="1">
              <a:off x="26513" y="1247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线连接符 307"/>
            <p:cNvCxnSpPr/>
            <p:nvPr/>
          </p:nvCxnSpPr>
          <p:spPr>
            <a:xfrm flipH="1">
              <a:off x="26526" y="12567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线连接符 308"/>
            <p:cNvCxnSpPr/>
            <p:nvPr/>
          </p:nvCxnSpPr>
          <p:spPr>
            <a:xfrm flipH="1">
              <a:off x="26524" y="12656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线连接符 309"/>
            <p:cNvCxnSpPr/>
            <p:nvPr/>
          </p:nvCxnSpPr>
          <p:spPr>
            <a:xfrm flipH="1">
              <a:off x="26532" y="12745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线连接符 310"/>
            <p:cNvCxnSpPr/>
            <p:nvPr/>
          </p:nvCxnSpPr>
          <p:spPr>
            <a:xfrm flipH="1">
              <a:off x="26526" y="128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线连接符 311"/>
            <p:cNvCxnSpPr/>
            <p:nvPr/>
          </p:nvCxnSpPr>
          <p:spPr>
            <a:xfrm flipH="1">
              <a:off x="26533" y="12937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线连接符 312"/>
            <p:cNvCxnSpPr/>
            <p:nvPr/>
          </p:nvCxnSpPr>
          <p:spPr>
            <a:xfrm flipH="1">
              <a:off x="26526" y="130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线连接符 313"/>
            <p:cNvCxnSpPr/>
            <p:nvPr/>
          </p:nvCxnSpPr>
          <p:spPr>
            <a:xfrm flipH="1">
              <a:off x="26512" y="13137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线连接符 314"/>
            <p:cNvCxnSpPr/>
            <p:nvPr/>
          </p:nvCxnSpPr>
          <p:spPr>
            <a:xfrm flipH="1">
              <a:off x="26526" y="1323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线连接符 315"/>
            <p:cNvCxnSpPr/>
            <p:nvPr/>
          </p:nvCxnSpPr>
          <p:spPr>
            <a:xfrm flipH="1">
              <a:off x="26518" y="13331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线连接符 316"/>
            <p:cNvCxnSpPr/>
            <p:nvPr/>
          </p:nvCxnSpPr>
          <p:spPr>
            <a:xfrm flipH="1">
              <a:off x="26528" y="13434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线连接符 317"/>
            <p:cNvCxnSpPr/>
            <p:nvPr/>
          </p:nvCxnSpPr>
          <p:spPr>
            <a:xfrm>
              <a:off x="27090" y="12384"/>
              <a:ext cx="6" cy="1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线连接符 320"/>
            <p:cNvCxnSpPr/>
            <p:nvPr/>
          </p:nvCxnSpPr>
          <p:spPr>
            <a:xfrm>
              <a:off x="27644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线连接符 321"/>
            <p:cNvCxnSpPr/>
            <p:nvPr/>
          </p:nvCxnSpPr>
          <p:spPr>
            <a:xfrm>
              <a:off x="26905" y="12374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线连接符 322"/>
            <p:cNvCxnSpPr/>
            <p:nvPr/>
          </p:nvCxnSpPr>
          <p:spPr>
            <a:xfrm>
              <a:off x="26997" y="1236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线连接符 323"/>
            <p:cNvCxnSpPr/>
            <p:nvPr/>
          </p:nvCxnSpPr>
          <p:spPr>
            <a:xfrm>
              <a:off x="27159" y="12387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线连接符 324"/>
            <p:cNvCxnSpPr/>
            <p:nvPr/>
          </p:nvCxnSpPr>
          <p:spPr>
            <a:xfrm>
              <a:off x="27245" y="12388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线连接符 325"/>
            <p:cNvCxnSpPr/>
            <p:nvPr/>
          </p:nvCxnSpPr>
          <p:spPr>
            <a:xfrm>
              <a:off x="27388" y="1238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线连接符 326"/>
            <p:cNvCxnSpPr/>
            <p:nvPr/>
          </p:nvCxnSpPr>
          <p:spPr>
            <a:xfrm>
              <a:off x="27477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直线连接符 327"/>
            <p:cNvCxnSpPr/>
            <p:nvPr/>
          </p:nvCxnSpPr>
          <p:spPr>
            <a:xfrm>
              <a:off x="27564" y="12384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直线连接符 328"/>
            <p:cNvCxnSpPr/>
            <p:nvPr/>
          </p:nvCxnSpPr>
          <p:spPr>
            <a:xfrm>
              <a:off x="26618" y="1238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线连接符 329"/>
            <p:cNvCxnSpPr/>
            <p:nvPr/>
          </p:nvCxnSpPr>
          <p:spPr>
            <a:xfrm>
              <a:off x="26709" y="1237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线连接符 330"/>
            <p:cNvCxnSpPr/>
            <p:nvPr/>
          </p:nvCxnSpPr>
          <p:spPr>
            <a:xfrm>
              <a:off x="26799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5" name="组合 444"/>
          <p:cNvGrpSpPr/>
          <p:nvPr/>
        </p:nvGrpSpPr>
        <p:grpSpPr>
          <a:xfrm>
            <a:off x="10358345" y="-306341"/>
            <a:ext cx="412520" cy="441079"/>
            <a:chOff x="26513" y="11826"/>
            <a:chExt cx="1790" cy="1746"/>
          </a:xfrm>
        </p:grpSpPr>
        <p:sp>
          <p:nvSpPr>
            <p:cNvPr id="446" name="立方体 445"/>
            <p:cNvSpPr/>
            <p:nvPr/>
          </p:nvSpPr>
          <p:spPr>
            <a:xfrm>
              <a:off x="26534" y="11826"/>
              <a:ext cx="1769" cy="1731"/>
            </a:xfrm>
            <a:prstGeom prst="cube">
              <a:avLst>
                <a:gd name="adj" fmla="val 2998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80" dirty="0"/>
            </a:p>
          </p:txBody>
        </p:sp>
        <p:cxnSp>
          <p:nvCxnSpPr>
            <p:cNvPr id="447" name="直线连接符 158"/>
            <p:cNvCxnSpPr/>
            <p:nvPr/>
          </p:nvCxnSpPr>
          <p:spPr>
            <a:xfrm>
              <a:off x="27317" y="12376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线连接符 178"/>
            <p:cNvCxnSpPr/>
            <p:nvPr/>
          </p:nvCxnSpPr>
          <p:spPr>
            <a:xfrm flipH="1">
              <a:off x="26513" y="1247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线连接符 308"/>
            <p:cNvCxnSpPr/>
            <p:nvPr/>
          </p:nvCxnSpPr>
          <p:spPr>
            <a:xfrm flipH="1">
              <a:off x="26524" y="12656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线连接符 310"/>
            <p:cNvCxnSpPr/>
            <p:nvPr/>
          </p:nvCxnSpPr>
          <p:spPr>
            <a:xfrm flipH="1">
              <a:off x="26526" y="128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线连接符 312"/>
            <p:cNvCxnSpPr/>
            <p:nvPr/>
          </p:nvCxnSpPr>
          <p:spPr>
            <a:xfrm flipH="1">
              <a:off x="26526" y="13042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线连接符 314"/>
            <p:cNvCxnSpPr/>
            <p:nvPr/>
          </p:nvCxnSpPr>
          <p:spPr>
            <a:xfrm flipH="1">
              <a:off x="26526" y="13233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线连接符 316"/>
            <p:cNvCxnSpPr/>
            <p:nvPr/>
          </p:nvCxnSpPr>
          <p:spPr>
            <a:xfrm flipH="1">
              <a:off x="26528" y="13434"/>
              <a:ext cx="1194" cy="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线连接符 320"/>
            <p:cNvCxnSpPr/>
            <p:nvPr/>
          </p:nvCxnSpPr>
          <p:spPr>
            <a:xfrm>
              <a:off x="27644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直线连接符 322"/>
            <p:cNvCxnSpPr/>
            <p:nvPr/>
          </p:nvCxnSpPr>
          <p:spPr>
            <a:xfrm>
              <a:off x="26997" y="12369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直线连接符 323"/>
            <p:cNvCxnSpPr/>
            <p:nvPr/>
          </p:nvCxnSpPr>
          <p:spPr>
            <a:xfrm>
              <a:off x="27156" y="12377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直线连接符 326"/>
            <p:cNvCxnSpPr/>
            <p:nvPr/>
          </p:nvCxnSpPr>
          <p:spPr>
            <a:xfrm>
              <a:off x="27477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直线连接符 328"/>
            <p:cNvCxnSpPr/>
            <p:nvPr/>
          </p:nvCxnSpPr>
          <p:spPr>
            <a:xfrm>
              <a:off x="26618" y="1238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直线连接符 330"/>
            <p:cNvCxnSpPr/>
            <p:nvPr/>
          </p:nvCxnSpPr>
          <p:spPr>
            <a:xfrm>
              <a:off x="26799" y="12391"/>
              <a:ext cx="6" cy="1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0" name="直接箭头连接符 53"/>
          <p:cNvCxnSpPr/>
          <p:nvPr/>
        </p:nvCxnSpPr>
        <p:spPr>
          <a:xfrm flipV="1">
            <a:off x="9786240" y="8155"/>
            <a:ext cx="4975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53"/>
          <p:cNvCxnSpPr/>
          <p:nvPr/>
        </p:nvCxnSpPr>
        <p:spPr>
          <a:xfrm flipV="1">
            <a:off x="9725811" y="1714547"/>
            <a:ext cx="471272" cy="8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箭头连接符 53"/>
          <p:cNvCxnSpPr/>
          <p:nvPr/>
        </p:nvCxnSpPr>
        <p:spPr>
          <a:xfrm>
            <a:off x="9736579" y="4414350"/>
            <a:ext cx="460504" cy="1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"/>
          <p:cNvSpPr txBox="1"/>
          <p:nvPr/>
        </p:nvSpPr>
        <p:spPr>
          <a:xfrm rot="5400000">
            <a:off x="-668655" y="1067435"/>
            <a:ext cx="1661795" cy="3289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2.Backbone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2646942" y="-355870"/>
            <a:ext cx="10227063" cy="51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8" name="组合 937"/>
          <p:cNvGrpSpPr/>
          <p:nvPr/>
        </p:nvGrpSpPr>
        <p:grpSpPr>
          <a:xfrm>
            <a:off x="2789438" y="7501832"/>
            <a:ext cx="2958937" cy="730596"/>
            <a:chOff x="9136507" y="5732022"/>
            <a:chExt cx="2958937" cy="730596"/>
          </a:xfrm>
        </p:grpSpPr>
        <p:sp>
          <p:nvSpPr>
            <p:cNvPr id="231" name="圆角矩形 383"/>
            <p:cNvSpPr/>
            <p:nvPr/>
          </p:nvSpPr>
          <p:spPr>
            <a:xfrm>
              <a:off x="9136507" y="5960235"/>
              <a:ext cx="773648" cy="28800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900" b="1" spc="132" dirty="0" err="1" smtClean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MPConv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232" name="文本"/>
            <p:cNvSpPr txBox="1"/>
            <p:nvPr/>
          </p:nvSpPr>
          <p:spPr>
            <a:xfrm>
              <a:off x="9903895" y="6025226"/>
              <a:ext cx="459740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sp>
          <p:nvSpPr>
            <p:cNvPr id="242" name="圆角矩形 383"/>
            <p:cNvSpPr/>
            <p:nvPr/>
          </p:nvSpPr>
          <p:spPr>
            <a:xfrm>
              <a:off x="10446548" y="5742060"/>
              <a:ext cx="530225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5" name="圆角矩形 383"/>
            <p:cNvSpPr/>
            <p:nvPr/>
          </p:nvSpPr>
          <p:spPr>
            <a:xfrm>
              <a:off x="11002565" y="5732022"/>
              <a:ext cx="468000" cy="2640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6" name="肘形连接符 245"/>
            <p:cNvCxnSpPr>
              <a:endCxn id="242" idx="1"/>
            </p:cNvCxnSpPr>
            <p:nvPr/>
          </p:nvCxnSpPr>
          <p:spPr>
            <a:xfrm rot="5400000" flipH="1" flipV="1">
              <a:off x="10174824" y="5923576"/>
              <a:ext cx="327245" cy="2162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肘形连接符 247"/>
            <p:cNvCxnSpPr>
              <a:stCxn id="245" idx="3"/>
              <a:endCxn id="260" idx="0"/>
            </p:cNvCxnSpPr>
            <p:nvPr/>
          </p:nvCxnSpPr>
          <p:spPr>
            <a:xfrm>
              <a:off x="11470565" y="5864049"/>
              <a:ext cx="248608" cy="1539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圆角矩形 383"/>
            <p:cNvSpPr/>
            <p:nvPr/>
          </p:nvSpPr>
          <p:spPr>
            <a:xfrm>
              <a:off x="10410378" y="6214334"/>
              <a:ext cx="468000" cy="2432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1" name="圆角矩形 383"/>
            <p:cNvSpPr/>
            <p:nvPr/>
          </p:nvSpPr>
          <p:spPr>
            <a:xfrm>
              <a:off x="10896107" y="6220047"/>
              <a:ext cx="468000" cy="24257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52" name="肘形连接符 251"/>
            <p:cNvCxnSpPr>
              <a:endCxn id="250" idx="1"/>
            </p:cNvCxnSpPr>
            <p:nvPr/>
          </p:nvCxnSpPr>
          <p:spPr>
            <a:xfrm>
              <a:off x="10230345" y="6163549"/>
              <a:ext cx="180033" cy="172388"/>
            </a:xfrm>
            <a:prstGeom prst="bentConnector3">
              <a:avLst>
                <a:gd name="adj1" fmla="val -11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肘形连接符 254"/>
            <p:cNvCxnSpPr>
              <a:stCxn id="251" idx="3"/>
              <a:endCxn id="261" idx="2"/>
            </p:cNvCxnSpPr>
            <p:nvPr/>
          </p:nvCxnSpPr>
          <p:spPr>
            <a:xfrm flipV="1">
              <a:off x="11364107" y="6242825"/>
              <a:ext cx="355066" cy="9850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组合 258"/>
            <p:cNvGrpSpPr/>
            <p:nvPr/>
          </p:nvGrpSpPr>
          <p:grpSpPr>
            <a:xfrm>
              <a:off x="11528990" y="6018035"/>
              <a:ext cx="379730" cy="250190"/>
              <a:chOff x="5250" y="2041"/>
              <a:chExt cx="598" cy="394"/>
            </a:xfrm>
          </p:grpSpPr>
          <p:sp>
            <p:nvSpPr>
              <p:cNvPr id="260" name="椭圆 259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261" name="文本框 260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266" name="直接箭头连接符 53"/>
            <p:cNvCxnSpPr/>
            <p:nvPr/>
          </p:nvCxnSpPr>
          <p:spPr>
            <a:xfrm flipV="1">
              <a:off x="11853523" y="6126538"/>
              <a:ext cx="241921" cy="4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2" name="组合 931"/>
          <p:cNvGrpSpPr/>
          <p:nvPr/>
        </p:nvGrpSpPr>
        <p:grpSpPr>
          <a:xfrm>
            <a:off x="2851638" y="6373818"/>
            <a:ext cx="4292830" cy="789502"/>
            <a:chOff x="7101691" y="4813068"/>
            <a:chExt cx="4292830" cy="789502"/>
          </a:xfrm>
        </p:grpSpPr>
        <p:sp>
          <p:nvSpPr>
            <p:cNvPr id="478" name="圆角矩形 383"/>
            <p:cNvSpPr/>
            <p:nvPr/>
          </p:nvSpPr>
          <p:spPr>
            <a:xfrm>
              <a:off x="7101691" y="5097474"/>
              <a:ext cx="744056" cy="2880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spc="132" dirty="0" err="1" smtClean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Catconv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cxnSp>
          <p:nvCxnSpPr>
            <p:cNvPr id="479" name="直接箭头连接符 478"/>
            <p:cNvCxnSpPr/>
            <p:nvPr/>
          </p:nvCxnSpPr>
          <p:spPr>
            <a:xfrm>
              <a:off x="8097258" y="5302567"/>
              <a:ext cx="301879" cy="6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圆角矩形 383"/>
            <p:cNvSpPr/>
            <p:nvPr/>
          </p:nvSpPr>
          <p:spPr>
            <a:xfrm>
              <a:off x="8412204" y="5141823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4" name="圆角矩形 383"/>
            <p:cNvSpPr/>
            <p:nvPr/>
          </p:nvSpPr>
          <p:spPr>
            <a:xfrm>
              <a:off x="9576690" y="4813068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5" name="圆角矩形 383"/>
            <p:cNvSpPr/>
            <p:nvPr/>
          </p:nvSpPr>
          <p:spPr>
            <a:xfrm>
              <a:off x="8912296" y="5144326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6" name="圆角矩形 383"/>
            <p:cNvSpPr/>
            <p:nvPr/>
          </p:nvSpPr>
          <p:spPr>
            <a:xfrm>
              <a:off x="9382225" y="5149081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7" name="圆角矩形 383"/>
            <p:cNvSpPr/>
            <p:nvPr/>
          </p:nvSpPr>
          <p:spPr>
            <a:xfrm>
              <a:off x="9862259" y="5161918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90" name="圆角矩形 383"/>
            <p:cNvSpPr/>
            <p:nvPr/>
          </p:nvSpPr>
          <p:spPr>
            <a:xfrm>
              <a:off x="10353388" y="5161918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491" name="肘形连接符 490"/>
            <p:cNvCxnSpPr>
              <a:endCxn id="484" idx="1"/>
            </p:cNvCxnSpPr>
            <p:nvPr/>
          </p:nvCxnSpPr>
          <p:spPr>
            <a:xfrm flipV="1">
              <a:off x="8097258" y="4949635"/>
              <a:ext cx="1479432" cy="359794"/>
            </a:xfrm>
            <a:prstGeom prst="bentConnector3">
              <a:avLst>
                <a:gd name="adj1" fmla="val 1072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肘形连接符 491"/>
            <p:cNvCxnSpPr>
              <a:stCxn id="484" idx="3"/>
              <a:endCxn id="506" idx="0"/>
            </p:cNvCxnSpPr>
            <p:nvPr/>
          </p:nvCxnSpPr>
          <p:spPr>
            <a:xfrm>
              <a:off x="10044690" y="4949635"/>
              <a:ext cx="1062267" cy="20123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箭头连接符 493"/>
            <p:cNvCxnSpPr/>
            <p:nvPr/>
          </p:nvCxnSpPr>
          <p:spPr>
            <a:xfrm flipV="1">
              <a:off x="10821388" y="5281299"/>
              <a:ext cx="230612" cy="12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组合 494"/>
            <p:cNvGrpSpPr/>
            <p:nvPr/>
          </p:nvGrpSpPr>
          <p:grpSpPr>
            <a:xfrm>
              <a:off x="10916774" y="5150869"/>
              <a:ext cx="379730" cy="250190"/>
              <a:chOff x="5250" y="2041"/>
              <a:chExt cx="598" cy="394"/>
            </a:xfrm>
          </p:grpSpPr>
          <p:sp>
            <p:nvSpPr>
              <p:cNvPr id="505" name="椭圆 504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506" name="文本框 505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496" name="直接箭头连接符 495"/>
            <p:cNvCxnSpPr/>
            <p:nvPr/>
          </p:nvCxnSpPr>
          <p:spPr>
            <a:xfrm>
              <a:off x="10354973" y="5264694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箭头连接符 497"/>
            <p:cNvCxnSpPr/>
            <p:nvPr/>
          </p:nvCxnSpPr>
          <p:spPr>
            <a:xfrm>
              <a:off x="9855460" y="5273284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箭头连接符 499"/>
            <p:cNvCxnSpPr/>
            <p:nvPr/>
          </p:nvCxnSpPr>
          <p:spPr>
            <a:xfrm>
              <a:off x="9379598" y="5272851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肘形连接符 500"/>
            <p:cNvCxnSpPr>
              <a:endCxn id="506" idx="2"/>
            </p:cNvCxnSpPr>
            <p:nvPr/>
          </p:nvCxnSpPr>
          <p:spPr>
            <a:xfrm flipV="1">
              <a:off x="8885119" y="5375659"/>
              <a:ext cx="2221838" cy="22297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箭头连接符 502"/>
            <p:cNvCxnSpPr/>
            <p:nvPr/>
          </p:nvCxnSpPr>
          <p:spPr>
            <a:xfrm>
              <a:off x="8893271" y="5269343"/>
              <a:ext cx="7" cy="329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箭头连接符 503"/>
            <p:cNvCxnSpPr/>
            <p:nvPr/>
          </p:nvCxnSpPr>
          <p:spPr>
            <a:xfrm>
              <a:off x="11243932" y="5285709"/>
              <a:ext cx="150589" cy="8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"/>
            <p:cNvSpPr txBox="1"/>
            <p:nvPr/>
          </p:nvSpPr>
          <p:spPr>
            <a:xfrm>
              <a:off x="7751858" y="5182296"/>
              <a:ext cx="459740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</p:grpSp>
      <p:grpSp>
        <p:nvGrpSpPr>
          <p:cNvPr id="543" name="组合 542"/>
          <p:cNvGrpSpPr/>
          <p:nvPr/>
        </p:nvGrpSpPr>
        <p:grpSpPr>
          <a:xfrm>
            <a:off x="9259613" y="4852593"/>
            <a:ext cx="3515360" cy="1889523"/>
            <a:chOff x="8727347" y="4851474"/>
            <a:chExt cx="3515360" cy="1889523"/>
          </a:xfrm>
        </p:grpSpPr>
        <p:sp>
          <p:nvSpPr>
            <p:cNvPr id="384" name="圆角矩形 380"/>
            <p:cNvSpPr/>
            <p:nvPr/>
          </p:nvSpPr>
          <p:spPr>
            <a:xfrm>
              <a:off x="8766720" y="5464979"/>
              <a:ext cx="720000" cy="288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>
                  <a:solidFill>
                    <a:schemeClr val="tx1"/>
                  </a:solidFill>
                  <a:sym typeface="+mn-ea"/>
                </a:rPr>
                <a:t>REP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grpSp>
          <p:nvGrpSpPr>
            <p:cNvPr id="385" name="组合 384"/>
            <p:cNvGrpSpPr/>
            <p:nvPr/>
          </p:nvGrpSpPr>
          <p:grpSpPr>
            <a:xfrm>
              <a:off x="10169432" y="4888304"/>
              <a:ext cx="1060450" cy="340995"/>
              <a:chOff x="5802" y="6040"/>
              <a:chExt cx="1670" cy="537"/>
            </a:xfrm>
          </p:grpSpPr>
          <p:sp>
            <p:nvSpPr>
              <p:cNvPr id="507" name="圆角矩形 383"/>
              <p:cNvSpPr/>
              <p:nvPr/>
            </p:nvSpPr>
            <p:spPr>
              <a:xfrm>
                <a:off x="5802" y="6040"/>
                <a:ext cx="835" cy="5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Conv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08" name="圆角矩形 383"/>
              <p:cNvSpPr/>
              <p:nvPr/>
            </p:nvSpPr>
            <p:spPr>
              <a:xfrm>
                <a:off x="6637" y="6040"/>
                <a:ext cx="835" cy="53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BN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386" name="直接箭头连接符 385"/>
            <p:cNvCxnSpPr/>
            <p:nvPr/>
          </p:nvCxnSpPr>
          <p:spPr>
            <a:xfrm flipV="1">
              <a:off x="9830977" y="5141669"/>
              <a:ext cx="305435" cy="401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/>
            <p:nvPr/>
          </p:nvCxnSpPr>
          <p:spPr>
            <a:xfrm>
              <a:off x="9858917" y="5543624"/>
              <a:ext cx="276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文本"/>
            <p:cNvSpPr txBox="1"/>
            <p:nvPr/>
          </p:nvSpPr>
          <p:spPr>
            <a:xfrm>
              <a:off x="9383302" y="5451549"/>
              <a:ext cx="459740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grpSp>
          <p:nvGrpSpPr>
            <p:cNvPr id="390" name="组合 389"/>
            <p:cNvGrpSpPr/>
            <p:nvPr/>
          </p:nvGrpSpPr>
          <p:grpSpPr>
            <a:xfrm>
              <a:off x="10206897" y="5372809"/>
              <a:ext cx="1060450" cy="340995"/>
              <a:chOff x="5802" y="6040"/>
              <a:chExt cx="1670" cy="537"/>
            </a:xfrm>
          </p:grpSpPr>
          <p:sp>
            <p:nvSpPr>
              <p:cNvPr id="489" name="圆角矩形 383"/>
              <p:cNvSpPr/>
              <p:nvPr/>
            </p:nvSpPr>
            <p:spPr>
              <a:xfrm>
                <a:off x="5802" y="6040"/>
                <a:ext cx="835" cy="5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Conv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93" name="圆角矩形 383"/>
              <p:cNvSpPr/>
              <p:nvPr/>
            </p:nvSpPr>
            <p:spPr>
              <a:xfrm>
                <a:off x="6637" y="6040"/>
                <a:ext cx="835" cy="53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BN</a:t>
                </a:r>
                <a:endParaRPr lang="en-US" altLang="zh-CN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392" name="直接箭头连接符 391"/>
            <p:cNvCxnSpPr>
              <a:stCxn id="508" idx="3"/>
            </p:cNvCxnSpPr>
            <p:nvPr/>
          </p:nvCxnSpPr>
          <p:spPr>
            <a:xfrm>
              <a:off x="11229882" y="5059119"/>
              <a:ext cx="39243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箭头连接符 392"/>
            <p:cNvCxnSpPr/>
            <p:nvPr/>
          </p:nvCxnSpPr>
          <p:spPr>
            <a:xfrm>
              <a:off x="11300367" y="5516319"/>
              <a:ext cx="321945" cy="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弧形 393"/>
            <p:cNvSpPr/>
            <p:nvPr/>
          </p:nvSpPr>
          <p:spPr>
            <a:xfrm rot="10800000">
              <a:off x="9832247" y="5094044"/>
              <a:ext cx="1751965" cy="845185"/>
            </a:xfrm>
            <a:prstGeom prst="arc">
              <a:avLst>
                <a:gd name="adj1" fmla="val 10931052"/>
                <a:gd name="adj2" fmla="val 0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395" name="组合 394"/>
            <p:cNvGrpSpPr/>
            <p:nvPr/>
          </p:nvGrpSpPr>
          <p:grpSpPr>
            <a:xfrm>
              <a:off x="11595007" y="5352489"/>
              <a:ext cx="380365" cy="250825"/>
              <a:chOff x="5267" y="2041"/>
              <a:chExt cx="599" cy="395"/>
            </a:xfrm>
          </p:grpSpPr>
          <p:sp>
            <p:nvSpPr>
              <p:cNvPr id="482" name="椭圆 481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488" name="文本框 487"/>
              <p:cNvSpPr txBox="1"/>
              <p:nvPr/>
            </p:nvSpPr>
            <p:spPr>
              <a:xfrm>
                <a:off x="5267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新宋体" panose="02010609030101010101" charset="-122"/>
                    <a:ea typeface="新宋体" panose="02010609030101010101" charset="-122"/>
                  </a:rPr>
                  <a:t>add</a:t>
                </a:r>
                <a:endParaRPr lang="en-US" altLang="zh-CN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396" name="直接箭头连接符 395"/>
            <p:cNvCxnSpPr/>
            <p:nvPr/>
          </p:nvCxnSpPr>
          <p:spPr>
            <a:xfrm>
              <a:off x="11920762" y="5477584"/>
              <a:ext cx="321945" cy="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文本"/>
            <p:cNvSpPr txBox="1"/>
            <p:nvPr/>
          </p:nvSpPr>
          <p:spPr>
            <a:xfrm>
              <a:off x="10483757" y="5826199"/>
              <a:ext cx="1591945" cy="3149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(s=1,o=i)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grpSp>
          <p:nvGrpSpPr>
            <p:cNvPr id="463" name="组合 462"/>
            <p:cNvGrpSpPr/>
            <p:nvPr/>
          </p:nvGrpSpPr>
          <p:grpSpPr>
            <a:xfrm>
              <a:off x="9900995" y="6380952"/>
              <a:ext cx="2085975" cy="360045"/>
              <a:chOff x="4790" y="8403"/>
              <a:chExt cx="3285" cy="567"/>
            </a:xfrm>
          </p:grpSpPr>
          <p:sp>
            <p:nvSpPr>
              <p:cNvPr id="473" name="圆角矩形 380"/>
              <p:cNvSpPr/>
              <p:nvPr/>
            </p:nvSpPr>
            <p:spPr>
              <a:xfrm>
                <a:off x="4790" y="8497"/>
                <a:ext cx="1134" cy="45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dirty="0">
                    <a:solidFill>
                      <a:schemeClr val="tx1"/>
                    </a:solidFill>
                    <a:sym typeface="+mn-ea"/>
                  </a:rPr>
                  <a:t>REP</a:t>
                </a:r>
                <a:endParaRPr lang="en-US" altLang="zh-CN" dirty="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75" name="文本"/>
              <p:cNvSpPr txBox="1"/>
              <p:nvPr/>
            </p:nvSpPr>
            <p:spPr>
              <a:xfrm>
                <a:off x="5877" y="8527"/>
                <a:ext cx="724" cy="443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algn="ctr">
                  <a:lnSpc>
                    <a:spcPts val="1925"/>
                  </a:lnSpc>
                </a:pPr>
                <a:r>
                  <a:rPr kumimoji="1" lang="en-US" altLang="zh-CN" sz="1755" b="1" spc="132" dirty="0">
                    <a:latin typeface="思源宋体 CN Light" pitchFamily="18" charset="-122"/>
                    <a:ea typeface="思源宋体 CN Light" pitchFamily="18" charset="-122"/>
                  </a:rPr>
                  <a:t>=</a:t>
                </a:r>
                <a:endParaRPr kumimoji="1" lang="zh-CN" altLang="en-US" sz="1755" b="1" spc="132" dirty="0">
                  <a:latin typeface="思源宋体 CN Light" pitchFamily="18" charset="-122"/>
                  <a:ea typeface="思源宋体 CN Light" pitchFamily="18" charset="-122"/>
                </a:endParaRPr>
              </a:p>
            </p:txBody>
          </p:sp>
          <p:grpSp>
            <p:nvGrpSpPr>
              <p:cNvPr id="476" name="组合 475"/>
              <p:cNvGrpSpPr/>
              <p:nvPr/>
            </p:nvGrpSpPr>
            <p:grpSpPr>
              <a:xfrm>
                <a:off x="6405" y="8403"/>
                <a:ext cx="1670" cy="537"/>
                <a:chOff x="5014" y="5802"/>
                <a:chExt cx="1670" cy="537"/>
              </a:xfrm>
            </p:grpSpPr>
            <p:sp>
              <p:nvSpPr>
                <p:cNvPr id="480" name="圆角矩形 383"/>
                <p:cNvSpPr/>
                <p:nvPr/>
              </p:nvSpPr>
              <p:spPr>
                <a:xfrm>
                  <a:off x="5014" y="5802"/>
                  <a:ext cx="835" cy="53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chemeClr val="tx1"/>
                      </a:solidFill>
                      <a:sym typeface="+mn-ea"/>
                    </a:rPr>
                    <a:t>Conv</a:t>
                  </a:r>
                  <a:endParaRPr lang="en-US" altLang="zh-CN" dirty="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481" name="圆角矩形 383"/>
                <p:cNvSpPr/>
                <p:nvPr/>
              </p:nvSpPr>
              <p:spPr>
                <a:xfrm>
                  <a:off x="5849" y="5802"/>
                  <a:ext cx="835" cy="537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>
                      <a:solidFill>
                        <a:schemeClr val="tx1"/>
                      </a:solidFill>
                      <a:sym typeface="+mn-ea"/>
                    </a:rPr>
                    <a:t>BN</a:t>
                  </a:r>
                  <a:endParaRPr lang="en-US" altLang="zh-CN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sp>
          <p:nvSpPr>
            <p:cNvPr id="465" name="文本"/>
            <p:cNvSpPr txBox="1"/>
            <p:nvPr/>
          </p:nvSpPr>
          <p:spPr>
            <a:xfrm>
              <a:off x="10148477" y="5136589"/>
              <a:ext cx="1036955" cy="3149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(k=3)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466" name="圆角矩形 383"/>
            <p:cNvSpPr/>
            <p:nvPr/>
          </p:nvSpPr>
          <p:spPr>
            <a:xfrm>
              <a:off x="10483757" y="5800164"/>
              <a:ext cx="530225" cy="34099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>
                  <a:solidFill>
                    <a:schemeClr val="tx1"/>
                  </a:solidFill>
                  <a:sym typeface="+mn-ea"/>
                </a:rPr>
                <a:t>BN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7" name="文本"/>
            <p:cNvSpPr txBox="1"/>
            <p:nvPr/>
          </p:nvSpPr>
          <p:spPr>
            <a:xfrm>
              <a:off x="10852057" y="4851474"/>
              <a:ext cx="1036955" cy="31496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(k=1)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468" name="文本框 467"/>
            <p:cNvSpPr txBox="1"/>
            <p:nvPr/>
          </p:nvSpPr>
          <p:spPr>
            <a:xfrm>
              <a:off x="8727347" y="5255109"/>
              <a:ext cx="819150" cy="22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</a:t>
              </a:r>
              <a:endParaRPr lang="en-US" altLang="zh-CN" dirty="0"/>
            </a:p>
          </p:txBody>
        </p:sp>
        <p:sp>
          <p:nvSpPr>
            <p:cNvPr id="469" name="文本框 468"/>
            <p:cNvSpPr txBox="1"/>
            <p:nvPr/>
          </p:nvSpPr>
          <p:spPr>
            <a:xfrm>
              <a:off x="9871785" y="6210551"/>
              <a:ext cx="819150" cy="22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deploy</a:t>
              </a:r>
              <a:endParaRPr lang="en-US" altLang="zh-CN" dirty="0"/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2844166" y="4890895"/>
            <a:ext cx="3630193" cy="421424"/>
            <a:chOff x="2844166" y="4890895"/>
            <a:chExt cx="3630193" cy="421424"/>
          </a:xfrm>
        </p:grpSpPr>
        <p:grpSp>
          <p:nvGrpSpPr>
            <p:cNvPr id="541" name="组合 540"/>
            <p:cNvGrpSpPr/>
            <p:nvPr/>
          </p:nvGrpSpPr>
          <p:grpSpPr>
            <a:xfrm>
              <a:off x="4020551" y="4890895"/>
              <a:ext cx="2453808" cy="321310"/>
              <a:chOff x="4052308" y="4890895"/>
              <a:chExt cx="2453808" cy="321310"/>
            </a:xfrm>
          </p:grpSpPr>
          <p:sp>
            <p:nvSpPr>
              <p:cNvPr id="979" name="圆角矩形 383"/>
              <p:cNvSpPr/>
              <p:nvPr/>
            </p:nvSpPr>
            <p:spPr>
              <a:xfrm>
                <a:off x="4052308" y="4905500"/>
                <a:ext cx="551282" cy="27241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pSp>
            <p:nvGrpSpPr>
              <p:cNvPr id="983" name="组合 982"/>
              <p:cNvGrpSpPr/>
              <p:nvPr/>
            </p:nvGrpSpPr>
            <p:grpSpPr>
              <a:xfrm>
                <a:off x="4916977" y="4890895"/>
                <a:ext cx="1589139" cy="297180"/>
                <a:chOff x="5802" y="5993"/>
                <a:chExt cx="2505" cy="468"/>
              </a:xfrm>
            </p:grpSpPr>
            <p:sp>
              <p:nvSpPr>
                <p:cNvPr id="980" name="圆角矩形 383"/>
                <p:cNvSpPr/>
                <p:nvPr/>
              </p:nvSpPr>
              <p:spPr>
                <a:xfrm>
                  <a:off x="5802" y="5993"/>
                  <a:ext cx="835" cy="46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chemeClr val="tx1"/>
                      </a:solidFill>
                      <a:sym typeface="+mn-ea"/>
                    </a:rPr>
                    <a:t>Conv</a:t>
                  </a:r>
                  <a:endParaRPr lang="en-US" altLang="zh-CN" dirty="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981" name="圆角矩形 383"/>
                <p:cNvSpPr/>
                <p:nvPr/>
              </p:nvSpPr>
              <p:spPr>
                <a:xfrm>
                  <a:off x="6637" y="5993"/>
                  <a:ext cx="835" cy="452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>
                      <a:solidFill>
                        <a:schemeClr val="tx1"/>
                      </a:solidFill>
                      <a:sym typeface="+mn-ea"/>
                    </a:rPr>
                    <a:t>BN</a:t>
                  </a:r>
                  <a:endParaRPr lang="en-US" altLang="zh-CN" dirty="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982" name="圆角矩形 383"/>
                <p:cNvSpPr/>
                <p:nvPr/>
              </p:nvSpPr>
              <p:spPr>
                <a:xfrm>
                  <a:off x="7472" y="6014"/>
                  <a:ext cx="835" cy="447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>
                      <a:solidFill>
                        <a:schemeClr val="tx1"/>
                      </a:solidFill>
                      <a:sym typeface="+mn-ea"/>
                    </a:rPr>
                    <a:t>LeakyReLu</a:t>
                  </a:r>
                  <a:endParaRPr lang="en-US" altLang="zh-CN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  <p:sp>
            <p:nvSpPr>
              <p:cNvPr id="985" name="文本"/>
              <p:cNvSpPr txBox="1"/>
              <p:nvPr/>
            </p:nvSpPr>
            <p:spPr>
              <a:xfrm>
                <a:off x="4517313" y="4930900"/>
                <a:ext cx="459296" cy="28130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algn="ctr">
                  <a:lnSpc>
                    <a:spcPts val="1925"/>
                  </a:lnSpc>
                </a:pPr>
                <a:r>
                  <a:rPr kumimoji="1" lang="en-US" altLang="zh-CN" sz="1755" b="1" spc="132" dirty="0">
                    <a:latin typeface="思源宋体 CN Light" pitchFamily="18" charset="-122"/>
                    <a:ea typeface="思源宋体 CN Light" pitchFamily="18" charset="-122"/>
                  </a:rPr>
                  <a:t>=</a:t>
                </a:r>
                <a:endParaRPr kumimoji="1" lang="zh-CN" altLang="en-US" sz="1755" b="1" spc="132" dirty="0">
                  <a:latin typeface="思源宋体 CN Light" pitchFamily="18" charset="-122"/>
                  <a:ea typeface="思源宋体 CN Light" pitchFamily="18" charset="-122"/>
                </a:endParaRPr>
              </a:p>
            </p:txBody>
          </p:sp>
        </p:grpSp>
        <p:sp>
          <p:nvSpPr>
            <p:cNvPr id="509" name="圆角矩形 383"/>
            <p:cNvSpPr/>
            <p:nvPr/>
          </p:nvSpPr>
          <p:spPr>
            <a:xfrm>
              <a:off x="3475758" y="4905500"/>
              <a:ext cx="551282" cy="2724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10" name="圆角矩形 383"/>
            <p:cNvSpPr/>
            <p:nvPr/>
          </p:nvSpPr>
          <p:spPr>
            <a:xfrm>
              <a:off x="2899208" y="4905500"/>
              <a:ext cx="551282" cy="2724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11" name="文本"/>
            <p:cNvSpPr txBox="1"/>
            <p:nvPr/>
          </p:nvSpPr>
          <p:spPr>
            <a:xfrm>
              <a:off x="2844166" y="5071683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k=1,s=1)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12" name="文本"/>
            <p:cNvSpPr txBox="1"/>
            <p:nvPr/>
          </p:nvSpPr>
          <p:spPr>
            <a:xfrm>
              <a:off x="3434398" y="5071683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k=3,s=1)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13" name="文本"/>
            <p:cNvSpPr txBox="1"/>
            <p:nvPr/>
          </p:nvSpPr>
          <p:spPr>
            <a:xfrm>
              <a:off x="4018677" y="5085161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k=3,s=2)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46225" y="5408053"/>
            <a:ext cx="4126627" cy="867782"/>
            <a:chOff x="2991265" y="5378388"/>
            <a:chExt cx="4126627" cy="867782"/>
          </a:xfrm>
        </p:grpSpPr>
        <p:sp>
          <p:nvSpPr>
            <p:cNvPr id="4" name="圆角矩形 383"/>
            <p:cNvSpPr/>
            <p:nvPr/>
          </p:nvSpPr>
          <p:spPr>
            <a:xfrm>
              <a:off x="2991265" y="5685918"/>
              <a:ext cx="715614" cy="28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900" b="1" spc="132" dirty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E-ELAN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6" name="文本"/>
            <p:cNvSpPr txBox="1"/>
            <p:nvPr/>
          </p:nvSpPr>
          <p:spPr>
            <a:xfrm>
              <a:off x="3577643" y="5741663"/>
              <a:ext cx="459745" cy="28134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sp>
          <p:nvSpPr>
            <p:cNvPr id="7" name="圆角矩形 383"/>
            <p:cNvSpPr/>
            <p:nvPr/>
          </p:nvSpPr>
          <p:spPr>
            <a:xfrm>
              <a:off x="5081174" y="5378388"/>
              <a:ext cx="468005" cy="252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8" name="肘形连接符 7"/>
            <p:cNvCxnSpPr>
              <a:stCxn id="6" idx="3"/>
              <a:endCxn id="7" idx="1"/>
            </p:cNvCxnSpPr>
            <p:nvPr/>
          </p:nvCxnSpPr>
          <p:spPr>
            <a:xfrm flipV="1">
              <a:off x="4037388" y="5504455"/>
              <a:ext cx="1043786" cy="377882"/>
            </a:xfrm>
            <a:prstGeom prst="bentConnector3">
              <a:avLst>
                <a:gd name="adj1" fmla="val 11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383"/>
            <p:cNvSpPr/>
            <p:nvPr/>
          </p:nvSpPr>
          <p:spPr>
            <a:xfrm>
              <a:off x="4206769" y="5770877"/>
              <a:ext cx="468005" cy="252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" name="圆角矩形 383"/>
            <p:cNvSpPr/>
            <p:nvPr/>
          </p:nvSpPr>
          <p:spPr>
            <a:xfrm>
              <a:off x="4674768" y="5763256"/>
              <a:ext cx="468005" cy="252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1" name="直接箭头连接符 53"/>
            <p:cNvCxnSpPr/>
            <p:nvPr/>
          </p:nvCxnSpPr>
          <p:spPr>
            <a:xfrm flipV="1">
              <a:off x="3972379" y="5868487"/>
              <a:ext cx="234390" cy="11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383"/>
            <p:cNvSpPr/>
            <p:nvPr/>
          </p:nvSpPr>
          <p:spPr>
            <a:xfrm>
              <a:off x="5143093" y="5753041"/>
              <a:ext cx="468005" cy="252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" name="圆角矩形 383"/>
            <p:cNvSpPr/>
            <p:nvPr/>
          </p:nvSpPr>
          <p:spPr>
            <a:xfrm>
              <a:off x="5610984" y="5752979"/>
              <a:ext cx="468005" cy="252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6" name="肘形连接符 15"/>
            <p:cNvCxnSpPr>
              <a:stCxn id="7" idx="3"/>
              <a:endCxn id="30" idx="0"/>
            </p:cNvCxnSpPr>
            <p:nvPr/>
          </p:nvCxnSpPr>
          <p:spPr>
            <a:xfrm>
              <a:off x="5549179" y="5504455"/>
              <a:ext cx="1257951" cy="2632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53"/>
            <p:cNvCxnSpPr/>
            <p:nvPr/>
          </p:nvCxnSpPr>
          <p:spPr>
            <a:xfrm flipV="1">
              <a:off x="6531422" y="5898925"/>
              <a:ext cx="161610" cy="33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6616945" y="5767702"/>
              <a:ext cx="380369" cy="255308"/>
              <a:chOff x="4273" y="1996"/>
              <a:chExt cx="599" cy="40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318" y="2003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273" y="1996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cxnSp>
          <p:nvCxnSpPr>
            <p:cNvPr id="31" name="直接箭头连接符 53"/>
            <p:cNvCxnSpPr/>
            <p:nvPr/>
          </p:nvCxnSpPr>
          <p:spPr>
            <a:xfrm flipH="1">
              <a:off x="5598594" y="5880114"/>
              <a:ext cx="6071" cy="366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674768" y="5872648"/>
              <a:ext cx="0" cy="366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26" idx="4"/>
            </p:cNvCxnSpPr>
            <p:nvPr/>
          </p:nvCxnSpPr>
          <p:spPr>
            <a:xfrm flipV="1">
              <a:off x="4665530" y="6023010"/>
              <a:ext cx="2109849" cy="216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53"/>
            <p:cNvCxnSpPr/>
            <p:nvPr/>
          </p:nvCxnSpPr>
          <p:spPr>
            <a:xfrm flipV="1">
              <a:off x="6875957" y="5900155"/>
              <a:ext cx="241935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圆角矩形 383"/>
            <p:cNvSpPr/>
            <p:nvPr/>
          </p:nvSpPr>
          <p:spPr>
            <a:xfrm>
              <a:off x="6067269" y="5752979"/>
              <a:ext cx="468005" cy="252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515" name="直接箭头连接符 53"/>
          <p:cNvCxnSpPr>
            <a:endCxn id="927" idx="1"/>
          </p:cNvCxnSpPr>
          <p:nvPr/>
        </p:nvCxnSpPr>
        <p:spPr>
          <a:xfrm flipV="1">
            <a:off x="3358841" y="1610231"/>
            <a:ext cx="1025562" cy="14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箭头连接符 53"/>
          <p:cNvCxnSpPr>
            <a:stCxn id="79" idx="3"/>
            <a:endCxn id="83" idx="1"/>
          </p:cNvCxnSpPr>
          <p:nvPr/>
        </p:nvCxnSpPr>
        <p:spPr>
          <a:xfrm flipV="1">
            <a:off x="3386761" y="3537534"/>
            <a:ext cx="1014301" cy="11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文本"/>
          <p:cNvSpPr txBox="1"/>
          <p:nvPr/>
        </p:nvSpPr>
        <p:spPr>
          <a:xfrm>
            <a:off x="10846391" y="4431801"/>
            <a:ext cx="1661795" cy="3289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600" b="1" spc="132" dirty="0" smtClean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3.Head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grpSp>
        <p:nvGrpSpPr>
          <p:cNvPr id="545" name="组合 544"/>
          <p:cNvGrpSpPr/>
          <p:nvPr/>
        </p:nvGrpSpPr>
        <p:grpSpPr>
          <a:xfrm>
            <a:off x="169545" y="7411559"/>
            <a:ext cx="556260" cy="875665"/>
            <a:chOff x="178" y="9085"/>
            <a:chExt cx="657" cy="1234"/>
          </a:xfrm>
          <a:scene3d>
            <a:camera prst="orthographicFront">
              <a:rot lat="900000" lon="0" rev="0"/>
            </a:camera>
            <a:lightRig rig="threePt" dir="t"/>
          </a:scene3d>
        </p:grpSpPr>
        <p:sp>
          <p:nvSpPr>
            <p:cNvPr id="546" name="上箭头 545"/>
            <p:cNvSpPr/>
            <p:nvPr/>
          </p:nvSpPr>
          <p:spPr>
            <a:xfrm>
              <a:off x="178" y="9085"/>
              <a:ext cx="657" cy="1234"/>
            </a:xfrm>
            <a:prstGeom prst="upArrow">
              <a:avLst>
                <a:gd name="adj1" fmla="val 50000"/>
                <a:gd name="adj2" fmla="val 81305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文本框 546"/>
            <p:cNvSpPr txBox="1"/>
            <p:nvPr/>
          </p:nvSpPr>
          <p:spPr>
            <a:xfrm rot="16200000">
              <a:off x="-46" y="9525"/>
              <a:ext cx="1051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start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69" name="文本"/>
          <p:cNvSpPr txBox="1"/>
          <p:nvPr/>
        </p:nvSpPr>
        <p:spPr>
          <a:xfrm>
            <a:off x="7077978" y="6264265"/>
            <a:ext cx="2543807" cy="4276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600" b="1" spc="132" dirty="0" smtClean="0">
                <a:latin typeface="思源宋体 CN Light" pitchFamily="18" charset="-122"/>
                <a:ea typeface="思源宋体 CN Light" pitchFamily="18" charset="-122"/>
              </a:rPr>
              <a:t>YOLOV7L </a:t>
            </a:r>
            <a:r>
              <a:rPr kumimoji="1" lang="en-US" altLang="zh-CN" sz="1600" b="1" spc="132" dirty="0" err="1" smtClean="0">
                <a:latin typeface="思源宋体 CN Light" pitchFamily="18" charset="-122"/>
                <a:ea typeface="思源宋体 CN Light" pitchFamily="18" charset="-122"/>
              </a:rPr>
              <a:t>Struture</a:t>
            </a:r>
            <a:endParaRPr kumimoji="1" lang="zh-CN" altLang="en-US" sz="16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70" name="文本"/>
          <p:cNvSpPr txBox="1"/>
          <p:nvPr/>
        </p:nvSpPr>
        <p:spPr>
          <a:xfrm>
            <a:off x="7142794" y="6571753"/>
            <a:ext cx="2475632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5"/>
              </a:lnSpc>
            </a:pPr>
            <a:r>
              <a:rPr kumimoji="1" lang="en-US" altLang="zh-CN" sz="1200" spc="132" dirty="0">
                <a:latin typeface="思源宋体 CN Light" pitchFamily="18" charset="-122"/>
                <a:ea typeface="思源宋体 CN Light" pitchFamily="18" charset="-122"/>
              </a:rPr>
              <a:t>(made by zhangdadao)</a:t>
            </a:r>
            <a:endParaRPr kumimoji="1" lang="zh-CN" altLang="en-US" sz="1200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pic>
        <p:nvPicPr>
          <p:cNvPr id="571" name="图片 570" descr="qrcode_for_gh_cca49e00ee48_4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847" y="4810860"/>
            <a:ext cx="1358265" cy="1358265"/>
          </a:xfrm>
          <a:prstGeom prst="rect">
            <a:avLst/>
          </a:prstGeom>
        </p:spPr>
      </p:pic>
      <p:grpSp>
        <p:nvGrpSpPr>
          <p:cNvPr id="381" name="组合 380"/>
          <p:cNvGrpSpPr/>
          <p:nvPr/>
        </p:nvGrpSpPr>
        <p:grpSpPr>
          <a:xfrm>
            <a:off x="6394615" y="7187234"/>
            <a:ext cx="6443791" cy="1427943"/>
            <a:chOff x="4264780" y="4076146"/>
            <a:chExt cx="6443791" cy="1427943"/>
          </a:xfrm>
        </p:grpSpPr>
        <p:sp>
          <p:nvSpPr>
            <p:cNvPr id="382" name="圆角矩形 383"/>
            <p:cNvSpPr/>
            <p:nvPr/>
          </p:nvSpPr>
          <p:spPr>
            <a:xfrm>
              <a:off x="4264780" y="4427918"/>
              <a:ext cx="825319" cy="2880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kumimoji="1" lang="en-US" altLang="zh-CN" sz="900" b="1" spc="132" dirty="0" smtClean="0">
                  <a:solidFill>
                    <a:schemeClr val="bg1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SPPCSPC </a:t>
              </a:r>
              <a:endPara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383" name="文本"/>
            <p:cNvSpPr txBox="1"/>
            <p:nvPr/>
          </p:nvSpPr>
          <p:spPr>
            <a:xfrm>
              <a:off x="5078164" y="4432169"/>
              <a:ext cx="310515" cy="281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algn="ctr">
                <a:lnSpc>
                  <a:spcPts val="1925"/>
                </a:lnSpc>
              </a:pPr>
              <a:r>
                <a:rPr kumimoji="1" lang="en-US" altLang="zh-CN" sz="1755" b="1" spc="132" dirty="0">
                  <a:latin typeface="思源宋体 CN Light" pitchFamily="18" charset="-122"/>
                  <a:ea typeface="思源宋体 CN Light" pitchFamily="18" charset="-122"/>
                </a:rPr>
                <a:t>=</a:t>
              </a:r>
              <a:endParaRPr kumimoji="1" lang="zh-CN" altLang="en-US" sz="1755" b="1" spc="132" dirty="0">
                <a:latin typeface="思源宋体 CN Light" pitchFamily="18" charset="-122"/>
                <a:ea typeface="思源宋体 CN Light" pitchFamily="18" charset="-122"/>
              </a:endParaRPr>
            </a:p>
          </p:txBody>
        </p:sp>
        <p:sp>
          <p:nvSpPr>
            <p:cNvPr id="477" name="圆角矩形 383"/>
            <p:cNvSpPr/>
            <p:nvPr/>
          </p:nvSpPr>
          <p:spPr>
            <a:xfrm>
              <a:off x="7166569" y="4115201"/>
              <a:ext cx="741957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 5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7" name="圆角矩形 383"/>
            <p:cNvSpPr/>
            <p:nvPr/>
          </p:nvSpPr>
          <p:spPr>
            <a:xfrm>
              <a:off x="7175959" y="4414534"/>
              <a:ext cx="744544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 9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9" name="圆角矩形 383"/>
            <p:cNvSpPr/>
            <p:nvPr/>
          </p:nvSpPr>
          <p:spPr>
            <a:xfrm>
              <a:off x="7175959" y="4713011"/>
              <a:ext cx="744543" cy="2519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 err="1" smtClean="0">
                  <a:solidFill>
                    <a:schemeClr val="tx1"/>
                  </a:solidFill>
                  <a:sym typeface="+mn-ea"/>
                </a:rPr>
                <a:t>Maxpooling 13</a:t>
              </a:r>
              <a:endParaRPr lang="en-US" altLang="zh-CN" dirty="0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502" name="肘形连接符 501"/>
            <p:cNvCxnSpPr>
              <a:stCxn id="550" idx="3"/>
              <a:endCxn id="499" idx="1"/>
            </p:cNvCxnSpPr>
            <p:nvPr/>
          </p:nvCxnSpPr>
          <p:spPr>
            <a:xfrm>
              <a:off x="6949814" y="4541007"/>
              <a:ext cx="226145" cy="2979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肘形连接符 515"/>
            <p:cNvCxnSpPr>
              <a:endCxn id="477" idx="1"/>
            </p:cNvCxnSpPr>
            <p:nvPr/>
          </p:nvCxnSpPr>
          <p:spPr>
            <a:xfrm rot="5400000" flipH="1" flipV="1">
              <a:off x="6964553" y="4338991"/>
              <a:ext cx="299812" cy="10422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肘形连接符 516"/>
            <p:cNvCxnSpPr>
              <a:stCxn id="550" idx="3"/>
              <a:endCxn id="497" idx="1"/>
            </p:cNvCxnSpPr>
            <p:nvPr/>
          </p:nvCxnSpPr>
          <p:spPr>
            <a:xfrm flipV="1">
              <a:off x="6949814" y="4540528"/>
              <a:ext cx="226145" cy="4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肘形连接符 517"/>
            <p:cNvCxnSpPr>
              <a:stCxn id="550" idx="3"/>
              <a:endCxn id="557" idx="0"/>
            </p:cNvCxnSpPr>
            <p:nvPr/>
          </p:nvCxnSpPr>
          <p:spPr>
            <a:xfrm flipV="1">
              <a:off x="6949814" y="4333392"/>
              <a:ext cx="1401004" cy="207615"/>
            </a:xfrm>
            <a:prstGeom prst="bentConnector4">
              <a:avLst>
                <a:gd name="adj1" fmla="val 8211"/>
                <a:gd name="adj2" fmla="val -2394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肘形连接符 518"/>
            <p:cNvCxnSpPr>
              <a:stCxn id="477" idx="3"/>
              <a:endCxn id="557" idx="1"/>
            </p:cNvCxnSpPr>
            <p:nvPr/>
          </p:nvCxnSpPr>
          <p:spPr>
            <a:xfrm>
              <a:off x="7908526" y="4241195"/>
              <a:ext cx="252427" cy="2043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肘形连接符 519"/>
            <p:cNvCxnSpPr>
              <a:stCxn id="497" idx="3"/>
              <a:endCxn id="557" idx="1"/>
            </p:cNvCxnSpPr>
            <p:nvPr/>
          </p:nvCxnSpPr>
          <p:spPr>
            <a:xfrm flipV="1">
              <a:off x="7920503" y="4445503"/>
              <a:ext cx="240450" cy="950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肘形连接符 520"/>
            <p:cNvCxnSpPr>
              <a:stCxn id="499" idx="3"/>
              <a:endCxn id="556" idx="4"/>
            </p:cNvCxnSpPr>
            <p:nvPr/>
          </p:nvCxnSpPr>
          <p:spPr>
            <a:xfrm flipV="1">
              <a:off x="7920502" y="4583582"/>
              <a:ext cx="430316" cy="2554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2" name="组合 521"/>
            <p:cNvGrpSpPr/>
            <p:nvPr/>
          </p:nvGrpSpPr>
          <p:grpSpPr>
            <a:xfrm>
              <a:off x="8160953" y="4333392"/>
              <a:ext cx="379730" cy="250190"/>
              <a:chOff x="5250" y="2041"/>
              <a:chExt cx="599" cy="395"/>
            </a:xfrm>
          </p:grpSpPr>
          <p:sp>
            <p:nvSpPr>
              <p:cNvPr id="556" name="椭圆 555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557" name="文本框 556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sp>
          <p:nvSpPr>
            <p:cNvPr id="523" name="圆角矩形 383"/>
            <p:cNvSpPr/>
            <p:nvPr/>
          </p:nvSpPr>
          <p:spPr>
            <a:xfrm>
              <a:off x="7240081" y="5086535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24" name="圆角矩形 383"/>
            <p:cNvSpPr/>
            <p:nvPr/>
          </p:nvSpPr>
          <p:spPr>
            <a:xfrm>
              <a:off x="8627362" y="4325453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25" name="圆角矩形 383"/>
            <p:cNvSpPr/>
            <p:nvPr/>
          </p:nvSpPr>
          <p:spPr>
            <a:xfrm>
              <a:off x="9104752" y="4326403"/>
              <a:ext cx="468000" cy="2731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526" name="直接箭头连接符 525"/>
            <p:cNvCxnSpPr/>
            <p:nvPr/>
          </p:nvCxnSpPr>
          <p:spPr>
            <a:xfrm>
              <a:off x="8486260" y="4462579"/>
              <a:ext cx="146182" cy="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肘形连接符 526"/>
            <p:cNvCxnSpPr>
              <a:stCxn id="523" idx="3"/>
              <a:endCxn id="554" idx="4"/>
            </p:cNvCxnSpPr>
            <p:nvPr/>
          </p:nvCxnSpPr>
          <p:spPr>
            <a:xfrm flipV="1">
              <a:off x="7708081" y="4594091"/>
              <a:ext cx="2177322" cy="6290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肘形连接符 527"/>
            <p:cNvCxnSpPr>
              <a:stCxn id="383" idx="3"/>
              <a:endCxn id="523" idx="1"/>
            </p:cNvCxnSpPr>
            <p:nvPr/>
          </p:nvCxnSpPr>
          <p:spPr>
            <a:xfrm>
              <a:off x="5388679" y="4572822"/>
              <a:ext cx="1851402" cy="650280"/>
            </a:xfrm>
            <a:prstGeom prst="bentConnector3">
              <a:avLst>
                <a:gd name="adj1" fmla="val -59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箭头连接符 528"/>
            <p:cNvCxnSpPr/>
            <p:nvPr/>
          </p:nvCxnSpPr>
          <p:spPr>
            <a:xfrm>
              <a:off x="9575185" y="4470127"/>
              <a:ext cx="177824" cy="6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0" name="组合 529"/>
            <p:cNvGrpSpPr/>
            <p:nvPr/>
          </p:nvGrpSpPr>
          <p:grpSpPr>
            <a:xfrm>
              <a:off x="9695220" y="4343266"/>
              <a:ext cx="379730" cy="250190"/>
              <a:chOff x="5250" y="2041"/>
              <a:chExt cx="598" cy="394"/>
            </a:xfrm>
          </p:grpSpPr>
          <p:sp>
            <p:nvSpPr>
              <p:cNvPr id="554" name="椭圆 553"/>
              <p:cNvSpPr/>
              <p:nvPr/>
            </p:nvSpPr>
            <p:spPr>
              <a:xfrm>
                <a:off x="5345" y="2041"/>
                <a:ext cx="409" cy="39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  <p:sp>
            <p:nvSpPr>
              <p:cNvPr id="555" name="文本框 554"/>
              <p:cNvSpPr txBox="1"/>
              <p:nvPr/>
            </p:nvSpPr>
            <p:spPr>
              <a:xfrm>
                <a:off x="5250" y="2041"/>
                <a:ext cx="599" cy="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新宋体" panose="02010609030101010101" charset="-122"/>
                    <a:ea typeface="新宋体" panose="02010609030101010101" charset="-122"/>
                  </a:rPr>
                  <a:t>cat</a:t>
                </a:r>
                <a:endParaRPr lang="en-US" altLang="zh-CN" dirty="0">
                  <a:latin typeface="新宋体" panose="02010609030101010101" charset="-122"/>
                  <a:ea typeface="新宋体" panose="02010609030101010101" charset="-122"/>
                </a:endParaRPr>
              </a:p>
            </p:txBody>
          </p:sp>
        </p:grpSp>
        <p:sp>
          <p:nvSpPr>
            <p:cNvPr id="531" name="圆角矩形 383"/>
            <p:cNvSpPr/>
            <p:nvPr/>
          </p:nvSpPr>
          <p:spPr>
            <a:xfrm>
              <a:off x="10174556" y="4348892"/>
              <a:ext cx="468000" cy="27313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spc="132" dirty="0" err="1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BConv</a:t>
              </a:r>
              <a:endParaRPr kumimoji="1" lang="zh-CN" altLang="en-US" sz="800" b="1" spc="132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532" name="直接箭头连接符 531"/>
            <p:cNvCxnSpPr>
              <a:endCxn id="531" idx="1"/>
            </p:cNvCxnSpPr>
            <p:nvPr/>
          </p:nvCxnSpPr>
          <p:spPr>
            <a:xfrm>
              <a:off x="10025864" y="4476486"/>
              <a:ext cx="148692" cy="8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4" name="组合 533"/>
            <p:cNvGrpSpPr/>
            <p:nvPr/>
          </p:nvGrpSpPr>
          <p:grpSpPr>
            <a:xfrm>
              <a:off x="5407505" y="4177120"/>
              <a:ext cx="1645454" cy="516606"/>
              <a:chOff x="6695202" y="3607516"/>
              <a:chExt cx="1645454" cy="516606"/>
            </a:xfrm>
          </p:grpSpPr>
          <p:sp>
            <p:nvSpPr>
              <p:cNvPr id="540" name="圆角矩形 383"/>
              <p:cNvSpPr/>
              <p:nvPr/>
            </p:nvSpPr>
            <p:spPr>
              <a:xfrm>
                <a:off x="6806233" y="3850989"/>
                <a:ext cx="468000" cy="27313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49" name="圆角矩形 383"/>
              <p:cNvSpPr/>
              <p:nvPr/>
            </p:nvSpPr>
            <p:spPr>
              <a:xfrm>
                <a:off x="7296462" y="3838843"/>
                <a:ext cx="468000" cy="273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50" name="圆角矩形 383"/>
              <p:cNvSpPr/>
              <p:nvPr/>
            </p:nvSpPr>
            <p:spPr>
              <a:xfrm>
                <a:off x="7769511" y="3834836"/>
                <a:ext cx="468000" cy="27313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b="1" spc="132" dirty="0" err="1">
                    <a:solidFill>
                      <a:schemeClr val="bg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sym typeface="+mn-ea"/>
                  </a:rPr>
                  <a:t>BConv</a:t>
                </a:r>
                <a:endParaRPr kumimoji="1" lang="zh-CN" altLang="en-US" sz="800" b="1" spc="132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551" name="文本"/>
              <p:cNvSpPr txBox="1"/>
              <p:nvPr/>
            </p:nvSpPr>
            <p:spPr>
              <a:xfrm>
                <a:off x="6695202" y="3607516"/>
                <a:ext cx="600879" cy="2271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lvl="0" algn="ctr">
                  <a:lnSpc>
                    <a:spcPts val="1925"/>
                  </a:lnSpc>
                  <a:buClrTx/>
                  <a:buSzTx/>
                  <a:buFontTx/>
                </a:pPr>
                <a:r>
                  <a:rPr kumimoji="1" lang="en-US" altLang="zh-CN" sz="600" spc="132" dirty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(o≠i</a:t>
                </a:r>
                <a:r>
                  <a:rPr kumimoji="1" lang="en-US" altLang="zh-CN" sz="600" spc="132" dirty="0" smtClean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)</a:t>
                </a:r>
                <a:endPara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endParaRPr>
              </a:p>
            </p:txBody>
          </p:sp>
          <p:sp>
            <p:nvSpPr>
              <p:cNvPr id="552" name="文本"/>
              <p:cNvSpPr txBox="1"/>
              <p:nvPr/>
            </p:nvSpPr>
            <p:spPr>
              <a:xfrm>
                <a:off x="7229237" y="3611326"/>
                <a:ext cx="600879" cy="2271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lvl="0" algn="ctr">
                  <a:lnSpc>
                    <a:spcPts val="1925"/>
                  </a:lnSpc>
                  <a:buClrTx/>
                  <a:buSzTx/>
                  <a:buFontTx/>
                </a:pPr>
                <a:r>
                  <a:rPr kumimoji="1" lang="en-US" altLang="zh-CN" sz="600" spc="132" dirty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(o=i</a:t>
                </a:r>
                <a:r>
                  <a:rPr kumimoji="1" lang="en-US" altLang="zh-CN" sz="600" spc="132" dirty="0" smtClean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)</a:t>
                </a:r>
                <a:endPara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endParaRPr>
              </a:p>
            </p:txBody>
          </p:sp>
          <p:sp>
            <p:nvSpPr>
              <p:cNvPr id="553" name="文本"/>
              <p:cNvSpPr txBox="1"/>
              <p:nvPr/>
            </p:nvSpPr>
            <p:spPr>
              <a:xfrm>
                <a:off x="7739777" y="3607516"/>
                <a:ext cx="600879" cy="227158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/>
              <a:p>
                <a:pPr lvl="0" algn="ctr">
                  <a:lnSpc>
                    <a:spcPts val="1925"/>
                  </a:lnSpc>
                  <a:buClrTx/>
                  <a:buSzTx/>
                  <a:buFontTx/>
                </a:pPr>
                <a:r>
                  <a:rPr kumimoji="1" lang="en-US" altLang="zh-CN" sz="600" spc="132" dirty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(o=4i</a:t>
                </a:r>
                <a:r>
                  <a:rPr kumimoji="1" lang="en-US" altLang="zh-CN" sz="600" spc="132" dirty="0" smtClean="0">
                    <a:solidFill>
                      <a:srgbClr val="00B0F0"/>
                    </a:solidFill>
                    <a:latin typeface="思源宋体 CN Light" pitchFamily="18" charset="-122"/>
                    <a:ea typeface="思源宋体 CN Light" pitchFamily="18" charset="-122"/>
                    <a:sym typeface="+mn-ea"/>
                  </a:rPr>
                  <a:t>)</a:t>
                </a:r>
                <a:endPara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endParaRPr>
              </a:p>
            </p:txBody>
          </p:sp>
        </p:grpSp>
        <p:sp>
          <p:nvSpPr>
            <p:cNvPr id="535" name="文本"/>
            <p:cNvSpPr txBox="1"/>
            <p:nvPr/>
          </p:nvSpPr>
          <p:spPr>
            <a:xfrm>
              <a:off x="7175897" y="5276931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(o≠i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36" name="文本"/>
            <p:cNvSpPr txBox="1"/>
            <p:nvPr/>
          </p:nvSpPr>
          <p:spPr>
            <a:xfrm>
              <a:off x="8540512" y="4076146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(o=4i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37" name="文本"/>
            <p:cNvSpPr txBox="1"/>
            <p:nvPr/>
          </p:nvSpPr>
          <p:spPr>
            <a:xfrm>
              <a:off x="9037717" y="4099006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(o=i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sp>
          <p:nvSpPr>
            <p:cNvPr id="538" name="文本"/>
            <p:cNvSpPr txBox="1"/>
            <p:nvPr/>
          </p:nvSpPr>
          <p:spPr>
            <a:xfrm>
              <a:off x="10107692" y="4116151"/>
              <a:ext cx="600879" cy="227158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/>
            <a:p>
              <a:pPr lvl="0" algn="ctr">
                <a:lnSpc>
                  <a:spcPts val="1925"/>
                </a:lnSpc>
                <a:buClrTx/>
                <a:buSzTx/>
                <a:buFontTx/>
              </a:pPr>
              <a:r>
                <a:rPr kumimoji="1" lang="en-US" altLang="zh-CN" sz="600" spc="132" dirty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(o=i</a:t>
              </a:r>
              <a:r>
                <a:rPr kumimoji="1" lang="en-US" altLang="zh-CN" sz="600" spc="132" dirty="0" smtClean="0">
                  <a:solidFill>
                    <a:srgbClr val="00B0F0"/>
                  </a:solidFill>
                  <a:latin typeface="思源宋体 CN Light" pitchFamily="18" charset="-122"/>
                  <a:ea typeface="思源宋体 CN Light" pitchFamily="18" charset="-122"/>
                  <a:sym typeface="+mn-ea"/>
                </a:rPr>
                <a:t>)</a:t>
              </a:r>
              <a:endParaRPr kumimoji="1" lang="en-US" altLang="zh-CN" sz="600" spc="132" dirty="0">
                <a:solidFill>
                  <a:srgbClr val="00B0F0"/>
                </a:solidFill>
                <a:latin typeface="思源宋体 CN Light" pitchFamily="18" charset="-122"/>
                <a:ea typeface="思源宋体 CN Light" pitchFamily="18" charset="-122"/>
                <a:sym typeface="+mn-ea"/>
              </a:endParaRPr>
            </a:p>
          </p:txBody>
        </p:sp>
        <p:cxnSp>
          <p:nvCxnSpPr>
            <p:cNvPr id="539" name="直接箭头连接符 53"/>
            <p:cNvCxnSpPr>
              <a:endCxn id="540" idx="1"/>
            </p:cNvCxnSpPr>
            <p:nvPr/>
          </p:nvCxnSpPr>
          <p:spPr>
            <a:xfrm flipV="1">
              <a:off x="5305791" y="4557160"/>
              <a:ext cx="212745" cy="4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8" name="圆角矩形 383"/>
          <p:cNvSpPr/>
          <p:nvPr/>
        </p:nvSpPr>
        <p:spPr>
          <a:xfrm>
            <a:off x="6873895" y="5775435"/>
            <a:ext cx="468000" cy="2731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b="1" spc="132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BConv</a:t>
            </a:r>
            <a:endParaRPr kumimoji="1" lang="zh-CN" altLang="en-US" sz="800" b="1" spc="132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/>
      <p:bldP spid="544" grpId="0"/>
    </p:bldLst>
  </p:timing>
</p:sld>
</file>

<file path=ppt/tags/tag1.xml><?xml version="1.0" encoding="utf-8"?>
<p:tagLst xmlns:p="http://schemas.openxmlformats.org/presentationml/2006/main">
  <p:tag name="COMMONDATA" val="eyJoZGlkIjoiZTVhNGJiNjIzNDFhOWY2Mzg5MTIyOWY2ZDcwMmNjNjgifQ=="/>
  <p:tag name="KSO_WPP_MARK_KEY" val="fdefa650-5e5d-4bda-9936-07ce72d2ec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自定义</PresentationFormat>
  <Paragraphs>308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</vt:lpstr>
      <vt:lpstr>思源宋体 CN Light</vt:lpstr>
      <vt:lpstr>等线</vt:lpstr>
      <vt:lpstr>新宋体</vt:lpstr>
      <vt:lpstr>仿宋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682</cp:revision>
  <dcterms:created xsi:type="dcterms:W3CDTF">2022-06-30T05:49:00Z</dcterms:created>
  <dcterms:modified xsi:type="dcterms:W3CDTF">2022-07-19T13:14:23Z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C98662C48B6A4A45B069B16438293D56</vt:lpwstr>
  </property>
  <property fmtid="{D5CDD505-2E9C-101B-9397-08002B2CF9AE}" pid="3" name="KSOProductBuildVer">
    <vt:lpwstr>2052-11.1.0.11875</vt:lpwstr>
  </property>
</Properties>
</file>