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8"/>
  </p:notesMasterIdLst>
  <p:handoutMasterIdLst>
    <p:handoutMasterId r:id="rId9"/>
  </p:handoutMasterIdLst>
  <p:sldIdLst>
    <p:sldId id="330" r:id="rId4"/>
    <p:sldId id="356" r:id="rId5"/>
    <p:sldId id="449" r:id="rId6"/>
    <p:sldId id="329" r:id="rId7"/>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05E62"/>
    <a:srgbClr val="52A4AE"/>
    <a:srgbClr val="92BFB5"/>
    <a:srgbClr val="B6D3B7"/>
    <a:srgbClr val="FFFFFF"/>
    <a:srgbClr val="E1EAEF"/>
    <a:srgbClr val="A7D2E5"/>
    <a:srgbClr val="5CACCF"/>
    <a:srgbClr val="5AADCE"/>
    <a:srgbClr val="77B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126" y="186"/>
      </p:cViewPr>
      <p:guideLst>
        <p:guide orient="horz" pos="2163"/>
        <p:guide pos="3837"/>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0F58D-4693-4D7D-ADA6-732BDE1111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567A2-8DEF-40AA-809F-50C0F430C2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grpSp>
        <p:nvGrpSpPr>
          <p:cNvPr id="4" name="组合 3"/>
          <p:cNvGrpSpPr/>
          <p:nvPr userDrawn="1"/>
        </p:nvGrpSpPr>
        <p:grpSpPr>
          <a:xfrm flipH="1" flipV="1">
            <a:off x="-15944" y="5422431"/>
            <a:ext cx="1120172" cy="1152143"/>
            <a:chOff x="1565992" y="3100101"/>
            <a:chExt cx="1406469" cy="2632106"/>
          </a:xfrm>
        </p:grpSpPr>
        <p:sp>
          <p:nvSpPr>
            <p:cNvPr id="25"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6404298" y="-615311"/>
            <a:ext cx="5787702" cy="3740603"/>
            <a:chOff x="6404298" y="-615311"/>
            <a:chExt cx="5787702" cy="3740603"/>
          </a:xfrm>
        </p:grpSpPr>
        <p:sp>
          <p:nvSpPr>
            <p:cNvPr id="13" name="等腰三角形 12"/>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1175168 w 1175168"/>
                <a:gd name="connsiteY0-170" fmla="*/ 1423350 h 1442358"/>
                <a:gd name="connsiteX1-171" fmla="*/ 446919 w 1175168"/>
                <a:gd name="connsiteY1-172" fmla="*/ 1442358 h 1442358"/>
                <a:gd name="connsiteX2-173" fmla="*/ 0 w 1175168"/>
                <a:gd name="connsiteY2-174" fmla="*/ 0 h 1442358"/>
                <a:gd name="connsiteX3-175" fmla="*/ 1175168 w 1175168"/>
                <a:gd name="connsiteY3-176" fmla="*/ 1423350 h 1442358"/>
                <a:gd name="connsiteX0-177" fmla="*/ 1215869 w 1215869"/>
                <a:gd name="connsiteY0-178" fmla="*/ 1390790 h 1409798"/>
                <a:gd name="connsiteX1-179" fmla="*/ 487620 w 1215869"/>
                <a:gd name="connsiteY1-180" fmla="*/ 1409798 h 1409798"/>
                <a:gd name="connsiteX2-181" fmla="*/ 0 w 1215869"/>
                <a:gd name="connsiteY2-182" fmla="*/ 0 h 1409798"/>
                <a:gd name="connsiteX3-183" fmla="*/ 1215869 w 1215869"/>
                <a:gd name="connsiteY3-184" fmla="*/ 1390790 h 1409798"/>
              </a:gdLst>
              <a:ahLst/>
              <a:cxnLst>
                <a:cxn ang="0">
                  <a:pos x="connsiteX0-1" y="connsiteY0-2"/>
                </a:cxn>
                <a:cxn ang="0">
                  <a:pos x="connsiteX1-3" y="connsiteY1-4"/>
                </a:cxn>
                <a:cxn ang="0">
                  <a:pos x="connsiteX2-5" y="connsiteY2-6"/>
                </a:cxn>
                <a:cxn ang="0">
                  <a:pos x="connsiteX3-7" y="connsiteY3-8"/>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728249 w 728249"/>
                <a:gd name="connsiteY0-170" fmla="*/ 1369482 h 1388490"/>
                <a:gd name="connsiteX1-171" fmla="*/ 0 w 728249"/>
                <a:gd name="connsiteY1-172" fmla="*/ 1388490 h 1388490"/>
                <a:gd name="connsiteX2-173" fmla="*/ 272516 w 728249"/>
                <a:gd name="connsiteY2-174" fmla="*/ 0 h 1388490"/>
                <a:gd name="connsiteX3-175" fmla="*/ 728249 w 728249"/>
                <a:gd name="connsiteY3-176" fmla="*/ 1369482 h 1388490"/>
                <a:gd name="connsiteX0-177" fmla="*/ 487618 w 487618"/>
                <a:gd name="connsiteY0-178" fmla="*/ 1369482 h 1369482"/>
                <a:gd name="connsiteX1-179" fmla="*/ 0 w 487618"/>
                <a:gd name="connsiteY1-180" fmla="*/ 1364427 h 1369482"/>
                <a:gd name="connsiteX2-181" fmla="*/ 31885 w 487618"/>
                <a:gd name="connsiteY2-182" fmla="*/ 0 h 1369482"/>
                <a:gd name="connsiteX3-183" fmla="*/ 487618 w 487618"/>
                <a:gd name="connsiteY3-184" fmla="*/ 1369482 h 1369482"/>
                <a:gd name="connsiteX0-185" fmla="*/ 571839 w 571839"/>
                <a:gd name="connsiteY0-186" fmla="*/ 1369482 h 1376459"/>
                <a:gd name="connsiteX1-187" fmla="*/ 0 w 571839"/>
                <a:gd name="connsiteY1-188" fmla="*/ 1376459 h 1376459"/>
                <a:gd name="connsiteX2-189" fmla="*/ 116106 w 571839"/>
                <a:gd name="connsiteY2-190" fmla="*/ 0 h 1376459"/>
                <a:gd name="connsiteX3-191" fmla="*/ 571839 w 571839"/>
                <a:gd name="connsiteY3-192" fmla="*/ 1369482 h 1376459"/>
                <a:gd name="connsiteX0-193" fmla="*/ 571839 w 571839"/>
                <a:gd name="connsiteY0-194" fmla="*/ 1369482 h 1376459"/>
                <a:gd name="connsiteX1-195" fmla="*/ 0 w 571839"/>
                <a:gd name="connsiteY1-196" fmla="*/ 1376459 h 1376459"/>
                <a:gd name="connsiteX2-197" fmla="*/ 67979 w 571839"/>
                <a:gd name="connsiteY2-198" fmla="*/ 0 h 1376459"/>
                <a:gd name="connsiteX3-199" fmla="*/ 571839 w 571839"/>
                <a:gd name="connsiteY3-200" fmla="*/ 1369482 h 1376459"/>
                <a:gd name="connsiteX0-201" fmla="*/ 598827 w 598827"/>
                <a:gd name="connsiteY0-202" fmla="*/ 1418322 h 1425299"/>
                <a:gd name="connsiteX1-203" fmla="*/ 26988 w 598827"/>
                <a:gd name="connsiteY1-204" fmla="*/ 1425299 h 1425299"/>
                <a:gd name="connsiteX2-205" fmla="*/ 0 w 598827"/>
                <a:gd name="connsiteY2-206" fmla="*/ 0 h 1425299"/>
                <a:gd name="connsiteX3-207" fmla="*/ 598827 w 598827"/>
                <a:gd name="connsiteY3-208" fmla="*/ 1418322 h 1425299"/>
              </a:gdLst>
              <a:ahLst/>
              <a:cxnLst>
                <a:cxn ang="0">
                  <a:pos x="connsiteX0-1" y="connsiteY0-2"/>
                </a:cxn>
                <a:cxn ang="0">
                  <a:pos x="connsiteX1-3" y="connsiteY1-4"/>
                </a:cxn>
                <a:cxn ang="0">
                  <a:pos x="connsiteX2-5" y="connsiteY2-6"/>
                </a:cxn>
                <a:cxn ang="0">
                  <a:pos x="connsiteX3-7" y="connsiteY3-8"/>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Lst>
              <a:ahLst/>
              <a:cxnLst>
                <a:cxn ang="0">
                  <a:pos x="connsiteX0-1" y="connsiteY0-2"/>
                </a:cxn>
                <a:cxn ang="0">
                  <a:pos x="connsiteX1-3" y="connsiteY1-4"/>
                </a:cxn>
                <a:cxn ang="0">
                  <a:pos x="connsiteX2-5" y="connsiteY2-6"/>
                </a:cxn>
                <a:cxn ang="0">
                  <a:pos x="connsiteX3-7" y="connsiteY3-8"/>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459311 w 1569062"/>
                <a:gd name="connsiteY0-130" fmla="*/ 2897490 h 2897490"/>
                <a:gd name="connsiteX1-131" fmla="*/ 0 w 1569062"/>
                <a:gd name="connsiteY1-132" fmla="*/ 1229977 h 2897490"/>
                <a:gd name="connsiteX2-133" fmla="*/ 1569062 w 1569062"/>
                <a:gd name="connsiteY2-134" fmla="*/ 0 h 2897490"/>
                <a:gd name="connsiteX3-135" fmla="*/ 1459311 w 1569062"/>
                <a:gd name="connsiteY3-136" fmla="*/ 2897490 h 2897490"/>
              </a:gdLst>
              <a:ahLst/>
              <a:cxnLst>
                <a:cxn ang="0">
                  <a:pos x="connsiteX0-1" y="connsiteY0-2"/>
                </a:cxn>
                <a:cxn ang="0">
                  <a:pos x="connsiteX1-3" y="connsiteY1-4"/>
                </a:cxn>
                <a:cxn ang="0">
                  <a:pos x="connsiteX2-5" y="connsiteY2-6"/>
                </a:cxn>
                <a:cxn ang="0">
                  <a:pos x="connsiteX3-7" y="connsiteY3-8"/>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Lst>
              <a:ahLst/>
              <a:cxnLst>
                <a:cxn ang="0">
                  <a:pos x="connsiteX0-1" y="connsiteY0-2"/>
                </a:cxn>
                <a:cxn ang="0">
                  <a:pos x="connsiteX1-3" y="connsiteY1-4"/>
                </a:cxn>
                <a:cxn ang="0">
                  <a:pos x="connsiteX2-5" y="connsiteY2-6"/>
                </a:cxn>
                <a:cxn ang="0">
                  <a:pos x="connsiteX3-7" y="connsiteY3-8"/>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Lst>
              <a:ahLst/>
              <a:cxnLst>
                <a:cxn ang="0">
                  <a:pos x="connsiteX0-1" y="connsiteY0-2"/>
                </a:cxn>
                <a:cxn ang="0">
                  <a:pos x="connsiteX1-3" y="connsiteY1-4"/>
                </a:cxn>
                <a:cxn ang="0">
                  <a:pos x="connsiteX2-5" y="connsiteY2-6"/>
                </a:cxn>
                <a:cxn ang="0">
                  <a:pos x="connsiteX3-7" y="connsiteY3-8"/>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Lst>
              <a:ahLst/>
              <a:cxnLst>
                <a:cxn ang="0">
                  <a:pos x="connsiteX0-1" y="connsiteY0-2"/>
                </a:cxn>
                <a:cxn ang="0">
                  <a:pos x="connsiteX1-3" y="connsiteY1-4"/>
                </a:cxn>
                <a:cxn ang="0">
                  <a:pos x="connsiteX2-5" y="connsiteY2-6"/>
                </a:cxn>
                <a:cxn ang="0">
                  <a:pos x="connsiteX3-7" y="connsiteY3-8"/>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 name="connsiteX0-89" fmla="*/ 0 w 732804"/>
                <a:gd name="connsiteY0-90" fmla="*/ 424454 h 1155916"/>
                <a:gd name="connsiteX1-91" fmla="*/ 703793 w 732804"/>
                <a:gd name="connsiteY1-92" fmla="*/ 1 h 1155916"/>
                <a:gd name="connsiteX2-93" fmla="*/ 732804 w 732804"/>
                <a:gd name="connsiteY2-94" fmla="*/ 1155915 h 1155916"/>
                <a:gd name="connsiteX3-95" fmla="*/ 0 w 732804"/>
                <a:gd name="connsiteY3-96" fmla="*/ 424454 h 1155916"/>
                <a:gd name="connsiteX0-97" fmla="*/ 0 w 703794"/>
                <a:gd name="connsiteY0-98" fmla="*/ 424454 h 1436384"/>
                <a:gd name="connsiteX1-99" fmla="*/ 703793 w 703794"/>
                <a:gd name="connsiteY1-100" fmla="*/ 1 h 1436384"/>
                <a:gd name="connsiteX2-101" fmla="*/ 358875 w 703794"/>
                <a:gd name="connsiteY2-102" fmla="*/ 1436384 h 1436384"/>
                <a:gd name="connsiteX3-103" fmla="*/ 0 w 703794"/>
                <a:gd name="connsiteY3-104" fmla="*/ 424454 h 1436384"/>
                <a:gd name="connsiteX0-105" fmla="*/ 0 w 625213"/>
                <a:gd name="connsiteY0-106" fmla="*/ 0 h 1011930"/>
                <a:gd name="connsiteX1-107" fmla="*/ 625212 w 625213"/>
                <a:gd name="connsiteY1-108" fmla="*/ 76158 h 1011930"/>
                <a:gd name="connsiteX2-109" fmla="*/ 358875 w 625213"/>
                <a:gd name="connsiteY2-110" fmla="*/ 1011930 h 1011930"/>
                <a:gd name="connsiteX3-111" fmla="*/ 0 w 625213"/>
                <a:gd name="connsiteY3-112" fmla="*/ 0 h 1011930"/>
              </a:gdLst>
              <a:ahLst/>
              <a:cxnLst>
                <a:cxn ang="0">
                  <a:pos x="connsiteX0-1" y="connsiteY0-2"/>
                </a:cxn>
                <a:cxn ang="0">
                  <a:pos x="connsiteX1-3" y="connsiteY1-4"/>
                </a:cxn>
                <a:cxn ang="0">
                  <a:pos x="connsiteX2-5" y="connsiteY2-6"/>
                </a:cxn>
                <a:cxn ang="0">
                  <a:pos x="connsiteX3-7" y="connsiteY3-8"/>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5659987" y="1377793"/>
            <a:ext cx="906097" cy="0"/>
            <a:chOff x="5444832" y="1399309"/>
            <a:chExt cx="906097" cy="0"/>
          </a:xfrm>
        </p:grpSpPr>
        <p:cxnSp>
          <p:nvCxnSpPr>
            <p:cNvPr id="28" name="直接连接符 27"/>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1175168 w 1175168"/>
                <a:gd name="connsiteY0-170" fmla="*/ 1423350 h 1442358"/>
                <a:gd name="connsiteX1-171" fmla="*/ 446919 w 1175168"/>
                <a:gd name="connsiteY1-172" fmla="*/ 1442358 h 1442358"/>
                <a:gd name="connsiteX2-173" fmla="*/ 0 w 1175168"/>
                <a:gd name="connsiteY2-174" fmla="*/ 0 h 1442358"/>
                <a:gd name="connsiteX3-175" fmla="*/ 1175168 w 1175168"/>
                <a:gd name="connsiteY3-176" fmla="*/ 1423350 h 1442358"/>
                <a:gd name="connsiteX0-177" fmla="*/ 1215869 w 1215869"/>
                <a:gd name="connsiteY0-178" fmla="*/ 1390790 h 1409798"/>
                <a:gd name="connsiteX1-179" fmla="*/ 487620 w 1215869"/>
                <a:gd name="connsiteY1-180" fmla="*/ 1409798 h 1409798"/>
                <a:gd name="connsiteX2-181" fmla="*/ 0 w 1215869"/>
                <a:gd name="connsiteY2-182" fmla="*/ 0 h 1409798"/>
                <a:gd name="connsiteX3-183" fmla="*/ 1215869 w 1215869"/>
                <a:gd name="connsiteY3-184" fmla="*/ 1390790 h 1409798"/>
              </a:gdLst>
              <a:ahLst/>
              <a:cxnLst>
                <a:cxn ang="0">
                  <a:pos x="connsiteX0-1" y="connsiteY0-2"/>
                </a:cxn>
                <a:cxn ang="0">
                  <a:pos x="connsiteX1-3" y="connsiteY1-4"/>
                </a:cxn>
                <a:cxn ang="0">
                  <a:pos x="connsiteX2-5" y="connsiteY2-6"/>
                </a:cxn>
                <a:cxn ang="0">
                  <a:pos x="connsiteX3-7" y="connsiteY3-8"/>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728249 w 728249"/>
                <a:gd name="connsiteY0-170" fmla="*/ 1369482 h 1388490"/>
                <a:gd name="connsiteX1-171" fmla="*/ 0 w 728249"/>
                <a:gd name="connsiteY1-172" fmla="*/ 1388490 h 1388490"/>
                <a:gd name="connsiteX2-173" fmla="*/ 272516 w 728249"/>
                <a:gd name="connsiteY2-174" fmla="*/ 0 h 1388490"/>
                <a:gd name="connsiteX3-175" fmla="*/ 728249 w 728249"/>
                <a:gd name="connsiteY3-176" fmla="*/ 1369482 h 1388490"/>
                <a:gd name="connsiteX0-177" fmla="*/ 487618 w 487618"/>
                <a:gd name="connsiteY0-178" fmla="*/ 1369482 h 1369482"/>
                <a:gd name="connsiteX1-179" fmla="*/ 0 w 487618"/>
                <a:gd name="connsiteY1-180" fmla="*/ 1364427 h 1369482"/>
                <a:gd name="connsiteX2-181" fmla="*/ 31885 w 487618"/>
                <a:gd name="connsiteY2-182" fmla="*/ 0 h 1369482"/>
                <a:gd name="connsiteX3-183" fmla="*/ 487618 w 487618"/>
                <a:gd name="connsiteY3-184" fmla="*/ 1369482 h 1369482"/>
                <a:gd name="connsiteX0-185" fmla="*/ 571839 w 571839"/>
                <a:gd name="connsiteY0-186" fmla="*/ 1369482 h 1376459"/>
                <a:gd name="connsiteX1-187" fmla="*/ 0 w 571839"/>
                <a:gd name="connsiteY1-188" fmla="*/ 1376459 h 1376459"/>
                <a:gd name="connsiteX2-189" fmla="*/ 116106 w 571839"/>
                <a:gd name="connsiteY2-190" fmla="*/ 0 h 1376459"/>
                <a:gd name="connsiteX3-191" fmla="*/ 571839 w 571839"/>
                <a:gd name="connsiteY3-192" fmla="*/ 1369482 h 1376459"/>
                <a:gd name="connsiteX0-193" fmla="*/ 571839 w 571839"/>
                <a:gd name="connsiteY0-194" fmla="*/ 1369482 h 1376459"/>
                <a:gd name="connsiteX1-195" fmla="*/ 0 w 571839"/>
                <a:gd name="connsiteY1-196" fmla="*/ 1376459 h 1376459"/>
                <a:gd name="connsiteX2-197" fmla="*/ 67979 w 571839"/>
                <a:gd name="connsiteY2-198" fmla="*/ 0 h 1376459"/>
                <a:gd name="connsiteX3-199" fmla="*/ 571839 w 571839"/>
                <a:gd name="connsiteY3-200" fmla="*/ 1369482 h 1376459"/>
                <a:gd name="connsiteX0-201" fmla="*/ 598827 w 598827"/>
                <a:gd name="connsiteY0-202" fmla="*/ 1418322 h 1425299"/>
                <a:gd name="connsiteX1-203" fmla="*/ 26988 w 598827"/>
                <a:gd name="connsiteY1-204" fmla="*/ 1425299 h 1425299"/>
                <a:gd name="connsiteX2-205" fmla="*/ 0 w 598827"/>
                <a:gd name="connsiteY2-206" fmla="*/ 0 h 1425299"/>
                <a:gd name="connsiteX3-207" fmla="*/ 598827 w 598827"/>
                <a:gd name="connsiteY3-208" fmla="*/ 1418322 h 1425299"/>
              </a:gdLst>
              <a:ahLst/>
              <a:cxnLst>
                <a:cxn ang="0">
                  <a:pos x="connsiteX0-1" y="connsiteY0-2"/>
                </a:cxn>
                <a:cxn ang="0">
                  <a:pos x="connsiteX1-3" y="connsiteY1-4"/>
                </a:cxn>
                <a:cxn ang="0">
                  <a:pos x="connsiteX2-5" y="connsiteY2-6"/>
                </a:cxn>
                <a:cxn ang="0">
                  <a:pos x="connsiteX3-7" y="connsiteY3-8"/>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Lst>
              <a:ahLst/>
              <a:cxnLst>
                <a:cxn ang="0">
                  <a:pos x="connsiteX0-1" y="connsiteY0-2"/>
                </a:cxn>
                <a:cxn ang="0">
                  <a:pos x="connsiteX1-3" y="connsiteY1-4"/>
                </a:cxn>
                <a:cxn ang="0">
                  <a:pos x="connsiteX2-5" y="connsiteY2-6"/>
                </a:cxn>
                <a:cxn ang="0">
                  <a:pos x="connsiteX3-7" y="connsiteY3-8"/>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459311 w 1569062"/>
                <a:gd name="connsiteY0-130" fmla="*/ 2897490 h 2897490"/>
                <a:gd name="connsiteX1-131" fmla="*/ 0 w 1569062"/>
                <a:gd name="connsiteY1-132" fmla="*/ 1229977 h 2897490"/>
                <a:gd name="connsiteX2-133" fmla="*/ 1569062 w 1569062"/>
                <a:gd name="connsiteY2-134" fmla="*/ 0 h 2897490"/>
                <a:gd name="connsiteX3-135" fmla="*/ 1459311 w 1569062"/>
                <a:gd name="connsiteY3-136" fmla="*/ 2897490 h 2897490"/>
              </a:gdLst>
              <a:ahLst/>
              <a:cxnLst>
                <a:cxn ang="0">
                  <a:pos x="connsiteX0-1" y="connsiteY0-2"/>
                </a:cxn>
                <a:cxn ang="0">
                  <a:pos x="connsiteX1-3" y="connsiteY1-4"/>
                </a:cxn>
                <a:cxn ang="0">
                  <a:pos x="connsiteX2-5" y="connsiteY2-6"/>
                </a:cxn>
                <a:cxn ang="0">
                  <a:pos x="connsiteX3-7" y="connsiteY3-8"/>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Lst>
              <a:ahLst/>
              <a:cxnLst>
                <a:cxn ang="0">
                  <a:pos x="connsiteX0-1" y="connsiteY0-2"/>
                </a:cxn>
                <a:cxn ang="0">
                  <a:pos x="connsiteX1-3" y="connsiteY1-4"/>
                </a:cxn>
                <a:cxn ang="0">
                  <a:pos x="connsiteX2-5" y="connsiteY2-6"/>
                </a:cxn>
                <a:cxn ang="0">
                  <a:pos x="connsiteX3-7" y="connsiteY3-8"/>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Lst>
              <a:ahLst/>
              <a:cxnLst>
                <a:cxn ang="0">
                  <a:pos x="connsiteX0-1" y="connsiteY0-2"/>
                </a:cxn>
                <a:cxn ang="0">
                  <a:pos x="connsiteX1-3" y="connsiteY1-4"/>
                </a:cxn>
                <a:cxn ang="0">
                  <a:pos x="connsiteX2-5" y="connsiteY2-6"/>
                </a:cxn>
                <a:cxn ang="0">
                  <a:pos x="connsiteX3-7" y="connsiteY3-8"/>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Lst>
              <a:ahLst/>
              <a:cxnLst>
                <a:cxn ang="0">
                  <a:pos x="connsiteX0-1" y="connsiteY0-2"/>
                </a:cxn>
                <a:cxn ang="0">
                  <a:pos x="connsiteX1-3" y="connsiteY1-4"/>
                </a:cxn>
                <a:cxn ang="0">
                  <a:pos x="connsiteX2-5" y="connsiteY2-6"/>
                </a:cxn>
                <a:cxn ang="0">
                  <a:pos x="connsiteX3-7" y="connsiteY3-8"/>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 name="connsiteX0-89" fmla="*/ 0 w 732804"/>
                <a:gd name="connsiteY0-90" fmla="*/ 424454 h 1155916"/>
                <a:gd name="connsiteX1-91" fmla="*/ 703793 w 732804"/>
                <a:gd name="connsiteY1-92" fmla="*/ 1 h 1155916"/>
                <a:gd name="connsiteX2-93" fmla="*/ 732804 w 732804"/>
                <a:gd name="connsiteY2-94" fmla="*/ 1155915 h 1155916"/>
                <a:gd name="connsiteX3-95" fmla="*/ 0 w 732804"/>
                <a:gd name="connsiteY3-96" fmla="*/ 424454 h 1155916"/>
                <a:gd name="connsiteX0-97" fmla="*/ 0 w 703794"/>
                <a:gd name="connsiteY0-98" fmla="*/ 424454 h 1436384"/>
                <a:gd name="connsiteX1-99" fmla="*/ 703793 w 703794"/>
                <a:gd name="connsiteY1-100" fmla="*/ 1 h 1436384"/>
                <a:gd name="connsiteX2-101" fmla="*/ 358875 w 703794"/>
                <a:gd name="connsiteY2-102" fmla="*/ 1436384 h 1436384"/>
                <a:gd name="connsiteX3-103" fmla="*/ 0 w 703794"/>
                <a:gd name="connsiteY3-104" fmla="*/ 424454 h 1436384"/>
                <a:gd name="connsiteX0-105" fmla="*/ 0 w 625213"/>
                <a:gd name="connsiteY0-106" fmla="*/ 0 h 1011930"/>
                <a:gd name="connsiteX1-107" fmla="*/ 625212 w 625213"/>
                <a:gd name="connsiteY1-108" fmla="*/ 76158 h 1011930"/>
                <a:gd name="connsiteX2-109" fmla="*/ 358875 w 625213"/>
                <a:gd name="connsiteY2-110" fmla="*/ 1011930 h 1011930"/>
                <a:gd name="connsiteX3-111" fmla="*/ 0 w 625213"/>
                <a:gd name="connsiteY3-112" fmla="*/ 0 h 1011930"/>
              </a:gdLst>
              <a:ahLst/>
              <a:cxnLst>
                <a:cxn ang="0">
                  <a:pos x="connsiteX0-1" y="connsiteY0-2"/>
                </a:cxn>
                <a:cxn ang="0">
                  <a:pos x="connsiteX1-3" y="connsiteY1-4"/>
                </a:cxn>
                <a:cxn ang="0">
                  <a:pos x="connsiteX2-5" y="connsiteY2-6"/>
                </a:cxn>
                <a:cxn ang="0">
                  <a:pos x="connsiteX3-7" y="connsiteY3-8"/>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userDrawn="1"/>
        </p:nvGrpSpPr>
        <p:grpSpPr>
          <a:xfrm>
            <a:off x="5659987" y="1377793"/>
            <a:ext cx="906097" cy="0"/>
            <a:chOff x="5444832" y="1399309"/>
            <a:chExt cx="906097" cy="0"/>
          </a:xfrm>
        </p:grpSpPr>
        <p:cxnSp>
          <p:nvCxnSpPr>
            <p:cNvPr id="33" name="直接连接符 32"/>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1175168 w 1175168"/>
                <a:gd name="connsiteY0-170" fmla="*/ 1423350 h 1442358"/>
                <a:gd name="connsiteX1-171" fmla="*/ 446919 w 1175168"/>
                <a:gd name="connsiteY1-172" fmla="*/ 1442358 h 1442358"/>
                <a:gd name="connsiteX2-173" fmla="*/ 0 w 1175168"/>
                <a:gd name="connsiteY2-174" fmla="*/ 0 h 1442358"/>
                <a:gd name="connsiteX3-175" fmla="*/ 1175168 w 1175168"/>
                <a:gd name="connsiteY3-176" fmla="*/ 1423350 h 1442358"/>
                <a:gd name="connsiteX0-177" fmla="*/ 1215869 w 1215869"/>
                <a:gd name="connsiteY0-178" fmla="*/ 1390790 h 1409798"/>
                <a:gd name="connsiteX1-179" fmla="*/ 487620 w 1215869"/>
                <a:gd name="connsiteY1-180" fmla="*/ 1409798 h 1409798"/>
                <a:gd name="connsiteX2-181" fmla="*/ 0 w 1215869"/>
                <a:gd name="connsiteY2-182" fmla="*/ 0 h 1409798"/>
                <a:gd name="connsiteX3-183" fmla="*/ 1215869 w 1215869"/>
                <a:gd name="connsiteY3-184" fmla="*/ 1390790 h 1409798"/>
              </a:gdLst>
              <a:ahLst/>
              <a:cxnLst>
                <a:cxn ang="0">
                  <a:pos x="connsiteX0-1" y="connsiteY0-2"/>
                </a:cxn>
                <a:cxn ang="0">
                  <a:pos x="connsiteX1-3" y="connsiteY1-4"/>
                </a:cxn>
                <a:cxn ang="0">
                  <a:pos x="connsiteX2-5" y="connsiteY2-6"/>
                </a:cxn>
                <a:cxn ang="0">
                  <a:pos x="connsiteX3-7" y="connsiteY3-8"/>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728249 w 728249"/>
                <a:gd name="connsiteY0-170" fmla="*/ 1369482 h 1388490"/>
                <a:gd name="connsiteX1-171" fmla="*/ 0 w 728249"/>
                <a:gd name="connsiteY1-172" fmla="*/ 1388490 h 1388490"/>
                <a:gd name="connsiteX2-173" fmla="*/ 272516 w 728249"/>
                <a:gd name="connsiteY2-174" fmla="*/ 0 h 1388490"/>
                <a:gd name="connsiteX3-175" fmla="*/ 728249 w 728249"/>
                <a:gd name="connsiteY3-176" fmla="*/ 1369482 h 1388490"/>
                <a:gd name="connsiteX0-177" fmla="*/ 487618 w 487618"/>
                <a:gd name="connsiteY0-178" fmla="*/ 1369482 h 1369482"/>
                <a:gd name="connsiteX1-179" fmla="*/ 0 w 487618"/>
                <a:gd name="connsiteY1-180" fmla="*/ 1364427 h 1369482"/>
                <a:gd name="connsiteX2-181" fmla="*/ 31885 w 487618"/>
                <a:gd name="connsiteY2-182" fmla="*/ 0 h 1369482"/>
                <a:gd name="connsiteX3-183" fmla="*/ 487618 w 487618"/>
                <a:gd name="connsiteY3-184" fmla="*/ 1369482 h 1369482"/>
                <a:gd name="connsiteX0-185" fmla="*/ 571839 w 571839"/>
                <a:gd name="connsiteY0-186" fmla="*/ 1369482 h 1376459"/>
                <a:gd name="connsiteX1-187" fmla="*/ 0 w 571839"/>
                <a:gd name="connsiteY1-188" fmla="*/ 1376459 h 1376459"/>
                <a:gd name="connsiteX2-189" fmla="*/ 116106 w 571839"/>
                <a:gd name="connsiteY2-190" fmla="*/ 0 h 1376459"/>
                <a:gd name="connsiteX3-191" fmla="*/ 571839 w 571839"/>
                <a:gd name="connsiteY3-192" fmla="*/ 1369482 h 1376459"/>
                <a:gd name="connsiteX0-193" fmla="*/ 571839 w 571839"/>
                <a:gd name="connsiteY0-194" fmla="*/ 1369482 h 1376459"/>
                <a:gd name="connsiteX1-195" fmla="*/ 0 w 571839"/>
                <a:gd name="connsiteY1-196" fmla="*/ 1376459 h 1376459"/>
                <a:gd name="connsiteX2-197" fmla="*/ 67979 w 571839"/>
                <a:gd name="connsiteY2-198" fmla="*/ 0 h 1376459"/>
                <a:gd name="connsiteX3-199" fmla="*/ 571839 w 571839"/>
                <a:gd name="connsiteY3-200" fmla="*/ 1369482 h 1376459"/>
                <a:gd name="connsiteX0-201" fmla="*/ 598827 w 598827"/>
                <a:gd name="connsiteY0-202" fmla="*/ 1418322 h 1425299"/>
                <a:gd name="connsiteX1-203" fmla="*/ 26988 w 598827"/>
                <a:gd name="connsiteY1-204" fmla="*/ 1425299 h 1425299"/>
                <a:gd name="connsiteX2-205" fmla="*/ 0 w 598827"/>
                <a:gd name="connsiteY2-206" fmla="*/ 0 h 1425299"/>
                <a:gd name="connsiteX3-207" fmla="*/ 598827 w 598827"/>
                <a:gd name="connsiteY3-208" fmla="*/ 1418322 h 1425299"/>
              </a:gdLst>
              <a:ahLst/>
              <a:cxnLst>
                <a:cxn ang="0">
                  <a:pos x="connsiteX0-1" y="connsiteY0-2"/>
                </a:cxn>
                <a:cxn ang="0">
                  <a:pos x="connsiteX1-3" y="connsiteY1-4"/>
                </a:cxn>
                <a:cxn ang="0">
                  <a:pos x="connsiteX2-5" y="connsiteY2-6"/>
                </a:cxn>
                <a:cxn ang="0">
                  <a:pos x="connsiteX3-7" y="connsiteY3-8"/>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Lst>
              <a:ahLst/>
              <a:cxnLst>
                <a:cxn ang="0">
                  <a:pos x="connsiteX0-1" y="connsiteY0-2"/>
                </a:cxn>
                <a:cxn ang="0">
                  <a:pos x="connsiteX1-3" y="connsiteY1-4"/>
                </a:cxn>
                <a:cxn ang="0">
                  <a:pos x="connsiteX2-5" y="connsiteY2-6"/>
                </a:cxn>
                <a:cxn ang="0">
                  <a:pos x="connsiteX3-7" y="connsiteY3-8"/>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459311 w 1569062"/>
                <a:gd name="connsiteY0-130" fmla="*/ 2897490 h 2897490"/>
                <a:gd name="connsiteX1-131" fmla="*/ 0 w 1569062"/>
                <a:gd name="connsiteY1-132" fmla="*/ 1229977 h 2897490"/>
                <a:gd name="connsiteX2-133" fmla="*/ 1569062 w 1569062"/>
                <a:gd name="connsiteY2-134" fmla="*/ 0 h 2897490"/>
                <a:gd name="connsiteX3-135" fmla="*/ 1459311 w 1569062"/>
                <a:gd name="connsiteY3-136" fmla="*/ 2897490 h 2897490"/>
              </a:gdLst>
              <a:ahLst/>
              <a:cxnLst>
                <a:cxn ang="0">
                  <a:pos x="connsiteX0-1" y="connsiteY0-2"/>
                </a:cxn>
                <a:cxn ang="0">
                  <a:pos x="connsiteX1-3" y="connsiteY1-4"/>
                </a:cxn>
                <a:cxn ang="0">
                  <a:pos x="connsiteX2-5" y="connsiteY2-6"/>
                </a:cxn>
                <a:cxn ang="0">
                  <a:pos x="connsiteX3-7" y="connsiteY3-8"/>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Lst>
              <a:ahLst/>
              <a:cxnLst>
                <a:cxn ang="0">
                  <a:pos x="connsiteX0-1" y="connsiteY0-2"/>
                </a:cxn>
                <a:cxn ang="0">
                  <a:pos x="connsiteX1-3" y="connsiteY1-4"/>
                </a:cxn>
                <a:cxn ang="0">
                  <a:pos x="connsiteX2-5" y="connsiteY2-6"/>
                </a:cxn>
                <a:cxn ang="0">
                  <a:pos x="connsiteX3-7" y="connsiteY3-8"/>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Lst>
              <a:ahLst/>
              <a:cxnLst>
                <a:cxn ang="0">
                  <a:pos x="connsiteX0-1" y="connsiteY0-2"/>
                </a:cxn>
                <a:cxn ang="0">
                  <a:pos x="connsiteX1-3" y="connsiteY1-4"/>
                </a:cxn>
                <a:cxn ang="0">
                  <a:pos x="connsiteX2-5" y="connsiteY2-6"/>
                </a:cxn>
                <a:cxn ang="0">
                  <a:pos x="connsiteX3-7" y="connsiteY3-8"/>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Lst>
              <a:ahLst/>
              <a:cxnLst>
                <a:cxn ang="0">
                  <a:pos x="connsiteX0-1" y="connsiteY0-2"/>
                </a:cxn>
                <a:cxn ang="0">
                  <a:pos x="connsiteX1-3" y="connsiteY1-4"/>
                </a:cxn>
                <a:cxn ang="0">
                  <a:pos x="connsiteX2-5" y="connsiteY2-6"/>
                </a:cxn>
                <a:cxn ang="0">
                  <a:pos x="connsiteX3-7" y="connsiteY3-8"/>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 name="connsiteX0-89" fmla="*/ 0 w 732804"/>
                <a:gd name="connsiteY0-90" fmla="*/ 424454 h 1155916"/>
                <a:gd name="connsiteX1-91" fmla="*/ 703793 w 732804"/>
                <a:gd name="connsiteY1-92" fmla="*/ 1 h 1155916"/>
                <a:gd name="connsiteX2-93" fmla="*/ 732804 w 732804"/>
                <a:gd name="connsiteY2-94" fmla="*/ 1155915 h 1155916"/>
                <a:gd name="connsiteX3-95" fmla="*/ 0 w 732804"/>
                <a:gd name="connsiteY3-96" fmla="*/ 424454 h 1155916"/>
                <a:gd name="connsiteX0-97" fmla="*/ 0 w 703794"/>
                <a:gd name="connsiteY0-98" fmla="*/ 424454 h 1436384"/>
                <a:gd name="connsiteX1-99" fmla="*/ 703793 w 703794"/>
                <a:gd name="connsiteY1-100" fmla="*/ 1 h 1436384"/>
                <a:gd name="connsiteX2-101" fmla="*/ 358875 w 703794"/>
                <a:gd name="connsiteY2-102" fmla="*/ 1436384 h 1436384"/>
                <a:gd name="connsiteX3-103" fmla="*/ 0 w 703794"/>
                <a:gd name="connsiteY3-104" fmla="*/ 424454 h 1436384"/>
                <a:gd name="connsiteX0-105" fmla="*/ 0 w 625213"/>
                <a:gd name="connsiteY0-106" fmla="*/ 0 h 1011930"/>
                <a:gd name="connsiteX1-107" fmla="*/ 625212 w 625213"/>
                <a:gd name="connsiteY1-108" fmla="*/ 76158 h 1011930"/>
                <a:gd name="connsiteX2-109" fmla="*/ 358875 w 625213"/>
                <a:gd name="connsiteY2-110" fmla="*/ 1011930 h 1011930"/>
                <a:gd name="connsiteX3-111" fmla="*/ 0 w 625213"/>
                <a:gd name="connsiteY3-112" fmla="*/ 0 h 1011930"/>
              </a:gdLst>
              <a:ahLst/>
              <a:cxnLst>
                <a:cxn ang="0">
                  <a:pos x="connsiteX0-1" y="connsiteY0-2"/>
                </a:cxn>
                <a:cxn ang="0">
                  <a:pos x="connsiteX1-3" y="connsiteY1-4"/>
                </a:cxn>
                <a:cxn ang="0">
                  <a:pos x="connsiteX2-5" y="connsiteY2-6"/>
                </a:cxn>
                <a:cxn ang="0">
                  <a:pos x="connsiteX3-7" y="connsiteY3-8"/>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userDrawn="1"/>
        </p:nvGrpSpPr>
        <p:grpSpPr>
          <a:xfrm>
            <a:off x="5659987" y="1377793"/>
            <a:ext cx="906097" cy="0"/>
            <a:chOff x="5444832" y="1399309"/>
            <a:chExt cx="906097" cy="0"/>
          </a:xfrm>
        </p:grpSpPr>
        <p:cxnSp>
          <p:nvCxnSpPr>
            <p:cNvPr id="33" name="直接连接符 32"/>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1175168 w 1175168"/>
                <a:gd name="connsiteY0-170" fmla="*/ 1423350 h 1442358"/>
                <a:gd name="connsiteX1-171" fmla="*/ 446919 w 1175168"/>
                <a:gd name="connsiteY1-172" fmla="*/ 1442358 h 1442358"/>
                <a:gd name="connsiteX2-173" fmla="*/ 0 w 1175168"/>
                <a:gd name="connsiteY2-174" fmla="*/ 0 h 1442358"/>
                <a:gd name="connsiteX3-175" fmla="*/ 1175168 w 1175168"/>
                <a:gd name="connsiteY3-176" fmla="*/ 1423350 h 1442358"/>
                <a:gd name="connsiteX0-177" fmla="*/ 1215869 w 1215869"/>
                <a:gd name="connsiteY0-178" fmla="*/ 1390790 h 1409798"/>
                <a:gd name="connsiteX1-179" fmla="*/ 487620 w 1215869"/>
                <a:gd name="connsiteY1-180" fmla="*/ 1409798 h 1409798"/>
                <a:gd name="connsiteX2-181" fmla="*/ 0 w 1215869"/>
                <a:gd name="connsiteY2-182" fmla="*/ 0 h 1409798"/>
                <a:gd name="connsiteX3-183" fmla="*/ 1215869 w 1215869"/>
                <a:gd name="connsiteY3-184" fmla="*/ 1390790 h 1409798"/>
              </a:gdLst>
              <a:ahLst/>
              <a:cxnLst>
                <a:cxn ang="0">
                  <a:pos x="connsiteX0-1" y="connsiteY0-2"/>
                </a:cxn>
                <a:cxn ang="0">
                  <a:pos x="connsiteX1-3" y="connsiteY1-4"/>
                </a:cxn>
                <a:cxn ang="0">
                  <a:pos x="connsiteX2-5" y="connsiteY2-6"/>
                </a:cxn>
                <a:cxn ang="0">
                  <a:pos x="connsiteX3-7" y="connsiteY3-8"/>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728249 w 728249"/>
                <a:gd name="connsiteY0-170" fmla="*/ 1369482 h 1388490"/>
                <a:gd name="connsiteX1-171" fmla="*/ 0 w 728249"/>
                <a:gd name="connsiteY1-172" fmla="*/ 1388490 h 1388490"/>
                <a:gd name="connsiteX2-173" fmla="*/ 272516 w 728249"/>
                <a:gd name="connsiteY2-174" fmla="*/ 0 h 1388490"/>
                <a:gd name="connsiteX3-175" fmla="*/ 728249 w 728249"/>
                <a:gd name="connsiteY3-176" fmla="*/ 1369482 h 1388490"/>
                <a:gd name="connsiteX0-177" fmla="*/ 487618 w 487618"/>
                <a:gd name="connsiteY0-178" fmla="*/ 1369482 h 1369482"/>
                <a:gd name="connsiteX1-179" fmla="*/ 0 w 487618"/>
                <a:gd name="connsiteY1-180" fmla="*/ 1364427 h 1369482"/>
                <a:gd name="connsiteX2-181" fmla="*/ 31885 w 487618"/>
                <a:gd name="connsiteY2-182" fmla="*/ 0 h 1369482"/>
                <a:gd name="connsiteX3-183" fmla="*/ 487618 w 487618"/>
                <a:gd name="connsiteY3-184" fmla="*/ 1369482 h 1369482"/>
                <a:gd name="connsiteX0-185" fmla="*/ 571839 w 571839"/>
                <a:gd name="connsiteY0-186" fmla="*/ 1369482 h 1376459"/>
                <a:gd name="connsiteX1-187" fmla="*/ 0 w 571839"/>
                <a:gd name="connsiteY1-188" fmla="*/ 1376459 h 1376459"/>
                <a:gd name="connsiteX2-189" fmla="*/ 116106 w 571839"/>
                <a:gd name="connsiteY2-190" fmla="*/ 0 h 1376459"/>
                <a:gd name="connsiteX3-191" fmla="*/ 571839 w 571839"/>
                <a:gd name="connsiteY3-192" fmla="*/ 1369482 h 1376459"/>
                <a:gd name="connsiteX0-193" fmla="*/ 571839 w 571839"/>
                <a:gd name="connsiteY0-194" fmla="*/ 1369482 h 1376459"/>
                <a:gd name="connsiteX1-195" fmla="*/ 0 w 571839"/>
                <a:gd name="connsiteY1-196" fmla="*/ 1376459 h 1376459"/>
                <a:gd name="connsiteX2-197" fmla="*/ 67979 w 571839"/>
                <a:gd name="connsiteY2-198" fmla="*/ 0 h 1376459"/>
                <a:gd name="connsiteX3-199" fmla="*/ 571839 w 571839"/>
                <a:gd name="connsiteY3-200" fmla="*/ 1369482 h 1376459"/>
                <a:gd name="connsiteX0-201" fmla="*/ 598827 w 598827"/>
                <a:gd name="connsiteY0-202" fmla="*/ 1418322 h 1425299"/>
                <a:gd name="connsiteX1-203" fmla="*/ 26988 w 598827"/>
                <a:gd name="connsiteY1-204" fmla="*/ 1425299 h 1425299"/>
                <a:gd name="connsiteX2-205" fmla="*/ 0 w 598827"/>
                <a:gd name="connsiteY2-206" fmla="*/ 0 h 1425299"/>
                <a:gd name="connsiteX3-207" fmla="*/ 598827 w 598827"/>
                <a:gd name="connsiteY3-208" fmla="*/ 1418322 h 1425299"/>
              </a:gdLst>
              <a:ahLst/>
              <a:cxnLst>
                <a:cxn ang="0">
                  <a:pos x="connsiteX0-1" y="connsiteY0-2"/>
                </a:cxn>
                <a:cxn ang="0">
                  <a:pos x="connsiteX1-3" y="connsiteY1-4"/>
                </a:cxn>
                <a:cxn ang="0">
                  <a:pos x="connsiteX2-5" y="connsiteY2-6"/>
                </a:cxn>
                <a:cxn ang="0">
                  <a:pos x="connsiteX3-7" y="connsiteY3-8"/>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Lst>
              <a:ahLst/>
              <a:cxnLst>
                <a:cxn ang="0">
                  <a:pos x="connsiteX0-1" y="connsiteY0-2"/>
                </a:cxn>
                <a:cxn ang="0">
                  <a:pos x="connsiteX1-3" y="connsiteY1-4"/>
                </a:cxn>
                <a:cxn ang="0">
                  <a:pos x="connsiteX2-5" y="connsiteY2-6"/>
                </a:cxn>
                <a:cxn ang="0">
                  <a:pos x="connsiteX3-7" y="connsiteY3-8"/>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459311 w 1569062"/>
                <a:gd name="connsiteY0-130" fmla="*/ 2897490 h 2897490"/>
                <a:gd name="connsiteX1-131" fmla="*/ 0 w 1569062"/>
                <a:gd name="connsiteY1-132" fmla="*/ 1229977 h 2897490"/>
                <a:gd name="connsiteX2-133" fmla="*/ 1569062 w 1569062"/>
                <a:gd name="connsiteY2-134" fmla="*/ 0 h 2897490"/>
                <a:gd name="connsiteX3-135" fmla="*/ 1459311 w 1569062"/>
                <a:gd name="connsiteY3-136" fmla="*/ 2897490 h 2897490"/>
              </a:gdLst>
              <a:ahLst/>
              <a:cxnLst>
                <a:cxn ang="0">
                  <a:pos x="connsiteX0-1" y="connsiteY0-2"/>
                </a:cxn>
                <a:cxn ang="0">
                  <a:pos x="connsiteX1-3" y="connsiteY1-4"/>
                </a:cxn>
                <a:cxn ang="0">
                  <a:pos x="connsiteX2-5" y="connsiteY2-6"/>
                </a:cxn>
                <a:cxn ang="0">
                  <a:pos x="connsiteX3-7" y="connsiteY3-8"/>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Lst>
              <a:ahLst/>
              <a:cxnLst>
                <a:cxn ang="0">
                  <a:pos x="connsiteX0-1" y="connsiteY0-2"/>
                </a:cxn>
                <a:cxn ang="0">
                  <a:pos x="connsiteX1-3" y="connsiteY1-4"/>
                </a:cxn>
                <a:cxn ang="0">
                  <a:pos x="connsiteX2-5" y="connsiteY2-6"/>
                </a:cxn>
                <a:cxn ang="0">
                  <a:pos x="connsiteX3-7" y="connsiteY3-8"/>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Lst>
              <a:ahLst/>
              <a:cxnLst>
                <a:cxn ang="0">
                  <a:pos x="connsiteX0-1" y="connsiteY0-2"/>
                </a:cxn>
                <a:cxn ang="0">
                  <a:pos x="connsiteX1-3" y="connsiteY1-4"/>
                </a:cxn>
                <a:cxn ang="0">
                  <a:pos x="connsiteX2-5" y="connsiteY2-6"/>
                </a:cxn>
                <a:cxn ang="0">
                  <a:pos x="connsiteX3-7" y="connsiteY3-8"/>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Lst>
              <a:ahLst/>
              <a:cxnLst>
                <a:cxn ang="0">
                  <a:pos x="connsiteX0-1" y="connsiteY0-2"/>
                </a:cxn>
                <a:cxn ang="0">
                  <a:pos x="connsiteX1-3" y="connsiteY1-4"/>
                </a:cxn>
                <a:cxn ang="0">
                  <a:pos x="connsiteX2-5" y="connsiteY2-6"/>
                </a:cxn>
                <a:cxn ang="0">
                  <a:pos x="connsiteX3-7" y="connsiteY3-8"/>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 name="connsiteX0-89" fmla="*/ 0 w 732804"/>
                <a:gd name="connsiteY0-90" fmla="*/ 424454 h 1155916"/>
                <a:gd name="connsiteX1-91" fmla="*/ 703793 w 732804"/>
                <a:gd name="connsiteY1-92" fmla="*/ 1 h 1155916"/>
                <a:gd name="connsiteX2-93" fmla="*/ 732804 w 732804"/>
                <a:gd name="connsiteY2-94" fmla="*/ 1155915 h 1155916"/>
                <a:gd name="connsiteX3-95" fmla="*/ 0 w 732804"/>
                <a:gd name="connsiteY3-96" fmla="*/ 424454 h 1155916"/>
                <a:gd name="connsiteX0-97" fmla="*/ 0 w 703794"/>
                <a:gd name="connsiteY0-98" fmla="*/ 424454 h 1436384"/>
                <a:gd name="connsiteX1-99" fmla="*/ 703793 w 703794"/>
                <a:gd name="connsiteY1-100" fmla="*/ 1 h 1436384"/>
                <a:gd name="connsiteX2-101" fmla="*/ 358875 w 703794"/>
                <a:gd name="connsiteY2-102" fmla="*/ 1436384 h 1436384"/>
                <a:gd name="connsiteX3-103" fmla="*/ 0 w 703794"/>
                <a:gd name="connsiteY3-104" fmla="*/ 424454 h 1436384"/>
                <a:gd name="connsiteX0-105" fmla="*/ 0 w 625213"/>
                <a:gd name="connsiteY0-106" fmla="*/ 0 h 1011930"/>
                <a:gd name="connsiteX1-107" fmla="*/ 625212 w 625213"/>
                <a:gd name="connsiteY1-108" fmla="*/ 76158 h 1011930"/>
                <a:gd name="connsiteX2-109" fmla="*/ 358875 w 625213"/>
                <a:gd name="connsiteY2-110" fmla="*/ 1011930 h 1011930"/>
                <a:gd name="connsiteX3-111" fmla="*/ 0 w 625213"/>
                <a:gd name="connsiteY3-112" fmla="*/ 0 h 1011930"/>
              </a:gdLst>
              <a:ahLst/>
              <a:cxnLst>
                <a:cxn ang="0">
                  <a:pos x="connsiteX0-1" y="connsiteY0-2"/>
                </a:cxn>
                <a:cxn ang="0">
                  <a:pos x="connsiteX1-3" y="connsiteY1-4"/>
                </a:cxn>
                <a:cxn ang="0">
                  <a:pos x="connsiteX2-5" y="connsiteY2-6"/>
                </a:cxn>
                <a:cxn ang="0">
                  <a:pos x="connsiteX3-7" y="connsiteY3-8"/>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userDrawn="1"/>
        </p:nvGrpSpPr>
        <p:grpSpPr>
          <a:xfrm>
            <a:off x="5659987" y="1377793"/>
            <a:ext cx="906097" cy="0"/>
            <a:chOff x="5444832" y="1399309"/>
            <a:chExt cx="906097" cy="0"/>
          </a:xfrm>
        </p:grpSpPr>
        <p:cxnSp>
          <p:nvCxnSpPr>
            <p:cNvPr id="33" name="直接连接符 32"/>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1175168 w 1175168"/>
                <a:gd name="connsiteY0-170" fmla="*/ 1423350 h 1442358"/>
                <a:gd name="connsiteX1-171" fmla="*/ 446919 w 1175168"/>
                <a:gd name="connsiteY1-172" fmla="*/ 1442358 h 1442358"/>
                <a:gd name="connsiteX2-173" fmla="*/ 0 w 1175168"/>
                <a:gd name="connsiteY2-174" fmla="*/ 0 h 1442358"/>
                <a:gd name="connsiteX3-175" fmla="*/ 1175168 w 1175168"/>
                <a:gd name="connsiteY3-176" fmla="*/ 1423350 h 1442358"/>
                <a:gd name="connsiteX0-177" fmla="*/ 1215869 w 1215869"/>
                <a:gd name="connsiteY0-178" fmla="*/ 1390790 h 1409798"/>
                <a:gd name="connsiteX1-179" fmla="*/ 487620 w 1215869"/>
                <a:gd name="connsiteY1-180" fmla="*/ 1409798 h 1409798"/>
                <a:gd name="connsiteX2-181" fmla="*/ 0 w 1215869"/>
                <a:gd name="connsiteY2-182" fmla="*/ 0 h 1409798"/>
                <a:gd name="connsiteX3-183" fmla="*/ 1215869 w 1215869"/>
                <a:gd name="connsiteY3-184" fmla="*/ 1390790 h 1409798"/>
              </a:gdLst>
              <a:ahLst/>
              <a:cxnLst>
                <a:cxn ang="0">
                  <a:pos x="connsiteX0-1" y="connsiteY0-2"/>
                </a:cxn>
                <a:cxn ang="0">
                  <a:pos x="connsiteX1-3" y="connsiteY1-4"/>
                </a:cxn>
                <a:cxn ang="0">
                  <a:pos x="connsiteX2-5" y="connsiteY2-6"/>
                </a:cxn>
                <a:cxn ang="0">
                  <a:pos x="connsiteX3-7" y="connsiteY3-8"/>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546397 w 1546397"/>
                <a:gd name="connsiteY0-130" fmla="*/ 3258438 h 3258438"/>
                <a:gd name="connsiteX1-131" fmla="*/ 0 w 1546397"/>
                <a:gd name="connsiteY1-132" fmla="*/ 1532868 h 3258438"/>
                <a:gd name="connsiteX2-133" fmla="*/ 104074 w 1546397"/>
                <a:gd name="connsiteY2-134" fmla="*/ 0 h 3258438"/>
                <a:gd name="connsiteX3-135" fmla="*/ 1546397 w 1546397"/>
                <a:gd name="connsiteY3-136" fmla="*/ 3258438 h 3258438"/>
                <a:gd name="connsiteX0-137" fmla="*/ 1305765 w 1305765"/>
                <a:gd name="connsiteY0-138" fmla="*/ 1670270 h 1670270"/>
                <a:gd name="connsiteX1-139" fmla="*/ 0 w 1305765"/>
                <a:gd name="connsiteY1-140" fmla="*/ 1532868 h 1670270"/>
                <a:gd name="connsiteX2-141" fmla="*/ 104074 w 1305765"/>
                <a:gd name="connsiteY2-142" fmla="*/ 0 h 1670270"/>
                <a:gd name="connsiteX3-143" fmla="*/ 1305765 w 1305765"/>
                <a:gd name="connsiteY3-144" fmla="*/ 1670270 h 1670270"/>
                <a:gd name="connsiteX0-145" fmla="*/ 307144 w 307144"/>
                <a:gd name="connsiteY0-146" fmla="*/ 1249165 h 1532868"/>
                <a:gd name="connsiteX1-147" fmla="*/ 0 w 307144"/>
                <a:gd name="connsiteY1-148" fmla="*/ 1532868 h 1532868"/>
                <a:gd name="connsiteX2-149" fmla="*/ 104074 w 307144"/>
                <a:gd name="connsiteY2-150" fmla="*/ 0 h 1532868"/>
                <a:gd name="connsiteX3-151" fmla="*/ 307144 w 307144"/>
                <a:gd name="connsiteY3-152" fmla="*/ 1249165 h 1532868"/>
                <a:gd name="connsiteX0-153" fmla="*/ 728249 w 728249"/>
                <a:gd name="connsiteY0-154" fmla="*/ 1513860 h 1532868"/>
                <a:gd name="connsiteX1-155" fmla="*/ 0 w 728249"/>
                <a:gd name="connsiteY1-156" fmla="*/ 1532868 h 1532868"/>
                <a:gd name="connsiteX2-157" fmla="*/ 104074 w 728249"/>
                <a:gd name="connsiteY2-158" fmla="*/ 0 h 1532868"/>
                <a:gd name="connsiteX3-159" fmla="*/ 728249 w 728249"/>
                <a:gd name="connsiteY3-160" fmla="*/ 1513860 h 1532868"/>
                <a:gd name="connsiteX0-161" fmla="*/ 1273881 w 1273881"/>
                <a:gd name="connsiteY0-162" fmla="*/ 1574018 h 1593026"/>
                <a:gd name="connsiteX1-163" fmla="*/ 545632 w 1273881"/>
                <a:gd name="connsiteY1-164" fmla="*/ 1593026 h 1593026"/>
                <a:gd name="connsiteX2-165" fmla="*/ 0 w 1273881"/>
                <a:gd name="connsiteY2-166" fmla="*/ 0 h 1593026"/>
                <a:gd name="connsiteX3-167" fmla="*/ 1273881 w 1273881"/>
                <a:gd name="connsiteY3-168" fmla="*/ 1574018 h 1593026"/>
                <a:gd name="connsiteX0-169" fmla="*/ 728249 w 728249"/>
                <a:gd name="connsiteY0-170" fmla="*/ 1369482 h 1388490"/>
                <a:gd name="connsiteX1-171" fmla="*/ 0 w 728249"/>
                <a:gd name="connsiteY1-172" fmla="*/ 1388490 h 1388490"/>
                <a:gd name="connsiteX2-173" fmla="*/ 272516 w 728249"/>
                <a:gd name="connsiteY2-174" fmla="*/ 0 h 1388490"/>
                <a:gd name="connsiteX3-175" fmla="*/ 728249 w 728249"/>
                <a:gd name="connsiteY3-176" fmla="*/ 1369482 h 1388490"/>
                <a:gd name="connsiteX0-177" fmla="*/ 487618 w 487618"/>
                <a:gd name="connsiteY0-178" fmla="*/ 1369482 h 1369482"/>
                <a:gd name="connsiteX1-179" fmla="*/ 0 w 487618"/>
                <a:gd name="connsiteY1-180" fmla="*/ 1364427 h 1369482"/>
                <a:gd name="connsiteX2-181" fmla="*/ 31885 w 487618"/>
                <a:gd name="connsiteY2-182" fmla="*/ 0 h 1369482"/>
                <a:gd name="connsiteX3-183" fmla="*/ 487618 w 487618"/>
                <a:gd name="connsiteY3-184" fmla="*/ 1369482 h 1369482"/>
                <a:gd name="connsiteX0-185" fmla="*/ 571839 w 571839"/>
                <a:gd name="connsiteY0-186" fmla="*/ 1369482 h 1376459"/>
                <a:gd name="connsiteX1-187" fmla="*/ 0 w 571839"/>
                <a:gd name="connsiteY1-188" fmla="*/ 1376459 h 1376459"/>
                <a:gd name="connsiteX2-189" fmla="*/ 116106 w 571839"/>
                <a:gd name="connsiteY2-190" fmla="*/ 0 h 1376459"/>
                <a:gd name="connsiteX3-191" fmla="*/ 571839 w 571839"/>
                <a:gd name="connsiteY3-192" fmla="*/ 1369482 h 1376459"/>
                <a:gd name="connsiteX0-193" fmla="*/ 571839 w 571839"/>
                <a:gd name="connsiteY0-194" fmla="*/ 1369482 h 1376459"/>
                <a:gd name="connsiteX1-195" fmla="*/ 0 w 571839"/>
                <a:gd name="connsiteY1-196" fmla="*/ 1376459 h 1376459"/>
                <a:gd name="connsiteX2-197" fmla="*/ 67979 w 571839"/>
                <a:gd name="connsiteY2-198" fmla="*/ 0 h 1376459"/>
                <a:gd name="connsiteX3-199" fmla="*/ 571839 w 571839"/>
                <a:gd name="connsiteY3-200" fmla="*/ 1369482 h 1376459"/>
                <a:gd name="connsiteX0-201" fmla="*/ 598827 w 598827"/>
                <a:gd name="connsiteY0-202" fmla="*/ 1418322 h 1425299"/>
                <a:gd name="connsiteX1-203" fmla="*/ 26988 w 598827"/>
                <a:gd name="connsiteY1-204" fmla="*/ 1425299 h 1425299"/>
                <a:gd name="connsiteX2-205" fmla="*/ 0 w 598827"/>
                <a:gd name="connsiteY2-206" fmla="*/ 0 h 1425299"/>
                <a:gd name="connsiteX3-207" fmla="*/ 598827 w 598827"/>
                <a:gd name="connsiteY3-208" fmla="*/ 1418322 h 1425299"/>
              </a:gdLst>
              <a:ahLst/>
              <a:cxnLst>
                <a:cxn ang="0">
                  <a:pos x="connsiteX0-1" y="connsiteY0-2"/>
                </a:cxn>
                <a:cxn ang="0">
                  <a:pos x="connsiteX1-3" y="connsiteY1-4"/>
                </a:cxn>
                <a:cxn ang="0">
                  <a:pos x="connsiteX2-5" y="connsiteY2-6"/>
                </a:cxn>
                <a:cxn ang="0">
                  <a:pos x="connsiteX3-7" y="connsiteY3-8"/>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Lst>
              <a:ahLst/>
              <a:cxnLst>
                <a:cxn ang="0">
                  <a:pos x="connsiteX0-1" y="connsiteY0-2"/>
                </a:cxn>
                <a:cxn ang="0">
                  <a:pos x="connsiteX1-3" y="connsiteY1-4"/>
                </a:cxn>
                <a:cxn ang="0">
                  <a:pos x="connsiteX2-5" y="connsiteY2-6"/>
                </a:cxn>
                <a:cxn ang="0">
                  <a:pos x="connsiteX3-7" y="connsiteY3-8"/>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988057"/>
                <a:gd name="connsiteY0-82" fmla="*/ 2639970 h 3159448"/>
                <a:gd name="connsiteX1-83" fmla="*/ 65835 w 988057"/>
                <a:gd name="connsiteY1-84" fmla="*/ 0 h 3159448"/>
                <a:gd name="connsiteX2-85" fmla="*/ 988057 w 988057"/>
                <a:gd name="connsiteY2-86" fmla="*/ 3159448 h 3159448"/>
                <a:gd name="connsiteX3-87" fmla="*/ 0 w 988057"/>
                <a:gd name="connsiteY3-88" fmla="*/ 2639970 h 3159448"/>
                <a:gd name="connsiteX0-89" fmla="*/ 0 w 1697920"/>
                <a:gd name="connsiteY0-90" fmla="*/ 2639970 h 2639970"/>
                <a:gd name="connsiteX1-91" fmla="*/ 65835 w 1697920"/>
                <a:gd name="connsiteY1-92" fmla="*/ 0 h 2639970"/>
                <a:gd name="connsiteX2-93" fmla="*/ 1697920 w 1697920"/>
                <a:gd name="connsiteY2-94" fmla="*/ 1414870 h 2639970"/>
                <a:gd name="connsiteX3-95" fmla="*/ 0 w 1697920"/>
                <a:gd name="connsiteY3-96" fmla="*/ 2639970 h 2639970"/>
                <a:gd name="connsiteX0-97" fmla="*/ 0 w 1697920"/>
                <a:gd name="connsiteY0-98" fmla="*/ 2760286 h 2760286"/>
                <a:gd name="connsiteX1-99" fmla="*/ 77866 w 1697920"/>
                <a:gd name="connsiteY1-100" fmla="*/ 0 h 2760286"/>
                <a:gd name="connsiteX2-101" fmla="*/ 1697920 w 1697920"/>
                <a:gd name="connsiteY2-102" fmla="*/ 1535186 h 2760286"/>
                <a:gd name="connsiteX3-103" fmla="*/ 0 w 1697920"/>
                <a:gd name="connsiteY3-104" fmla="*/ 2760286 h 2760286"/>
                <a:gd name="connsiteX0-105" fmla="*/ 764345 w 1620054"/>
                <a:gd name="connsiteY0-106" fmla="*/ 2327149 h 2327149"/>
                <a:gd name="connsiteX1-107" fmla="*/ 0 w 1620054"/>
                <a:gd name="connsiteY1-108" fmla="*/ 0 h 2327149"/>
                <a:gd name="connsiteX2-109" fmla="*/ 1620054 w 1620054"/>
                <a:gd name="connsiteY2-110" fmla="*/ 1535186 h 2327149"/>
                <a:gd name="connsiteX3-111" fmla="*/ 764345 w 1620054"/>
                <a:gd name="connsiteY3-112" fmla="*/ 2327149 h 2327149"/>
                <a:gd name="connsiteX0-113" fmla="*/ 1546397 w 2402106"/>
                <a:gd name="connsiteY0-114" fmla="*/ 1725570 h 1725570"/>
                <a:gd name="connsiteX1-115" fmla="*/ 0 w 2402106"/>
                <a:gd name="connsiteY1-116" fmla="*/ 0 h 1725570"/>
                <a:gd name="connsiteX2-117" fmla="*/ 2402106 w 2402106"/>
                <a:gd name="connsiteY2-118" fmla="*/ 933607 h 1725570"/>
                <a:gd name="connsiteX3-119" fmla="*/ 1546397 w 2402106"/>
                <a:gd name="connsiteY3-120" fmla="*/ 1725570 h 1725570"/>
                <a:gd name="connsiteX0-121" fmla="*/ 1546397 w 1656148"/>
                <a:gd name="connsiteY0-122" fmla="*/ 2897490 h 2897490"/>
                <a:gd name="connsiteX1-123" fmla="*/ 0 w 1656148"/>
                <a:gd name="connsiteY1-124" fmla="*/ 1171920 h 2897490"/>
                <a:gd name="connsiteX2-125" fmla="*/ 1656148 w 1656148"/>
                <a:gd name="connsiteY2-126" fmla="*/ 0 h 2897490"/>
                <a:gd name="connsiteX3-127" fmla="*/ 1546397 w 1656148"/>
                <a:gd name="connsiteY3-128" fmla="*/ 2897490 h 2897490"/>
                <a:gd name="connsiteX0-129" fmla="*/ 1459311 w 1569062"/>
                <a:gd name="connsiteY0-130" fmla="*/ 2897490 h 2897490"/>
                <a:gd name="connsiteX1-131" fmla="*/ 0 w 1569062"/>
                <a:gd name="connsiteY1-132" fmla="*/ 1229977 h 2897490"/>
                <a:gd name="connsiteX2-133" fmla="*/ 1569062 w 1569062"/>
                <a:gd name="connsiteY2-134" fmla="*/ 0 h 2897490"/>
                <a:gd name="connsiteX3-135" fmla="*/ 1459311 w 1569062"/>
                <a:gd name="connsiteY3-136" fmla="*/ 2897490 h 2897490"/>
              </a:gdLst>
              <a:ahLst/>
              <a:cxnLst>
                <a:cxn ang="0">
                  <a:pos x="connsiteX0-1" y="connsiteY0-2"/>
                </a:cxn>
                <a:cxn ang="0">
                  <a:pos x="connsiteX1-3" y="connsiteY1-4"/>
                </a:cxn>
                <a:cxn ang="0">
                  <a:pos x="connsiteX2-5" y="connsiteY2-6"/>
                </a:cxn>
                <a:cxn ang="0">
                  <a:pos x="connsiteX3-7" y="connsiteY3-8"/>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Lst>
              <a:ahLst/>
              <a:cxnLst>
                <a:cxn ang="0">
                  <a:pos x="connsiteX0-1" y="connsiteY0-2"/>
                </a:cxn>
                <a:cxn ang="0">
                  <a:pos x="connsiteX1-3" y="connsiteY1-4"/>
                </a:cxn>
                <a:cxn ang="0">
                  <a:pos x="connsiteX2-5" y="connsiteY2-6"/>
                </a:cxn>
                <a:cxn ang="0">
                  <a:pos x="connsiteX3-7" y="connsiteY3-8"/>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Lst>
              <a:ahLst/>
              <a:cxnLst>
                <a:cxn ang="0">
                  <a:pos x="connsiteX0-1" y="connsiteY0-2"/>
                </a:cxn>
                <a:cxn ang="0">
                  <a:pos x="connsiteX1-3" y="connsiteY1-4"/>
                </a:cxn>
                <a:cxn ang="0">
                  <a:pos x="connsiteX2-5" y="connsiteY2-6"/>
                </a:cxn>
                <a:cxn ang="0">
                  <a:pos x="connsiteX3-7" y="connsiteY3-8"/>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Lst>
              <a:ahLst/>
              <a:cxnLst>
                <a:cxn ang="0">
                  <a:pos x="connsiteX0-1" y="connsiteY0-2"/>
                </a:cxn>
                <a:cxn ang="0">
                  <a:pos x="connsiteX1-3" y="connsiteY1-4"/>
                </a:cxn>
                <a:cxn ang="0">
                  <a:pos x="connsiteX2-5" y="connsiteY2-6"/>
                </a:cxn>
                <a:cxn ang="0">
                  <a:pos x="connsiteX3-7" y="connsiteY3-8"/>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487232 w 1089764"/>
                <a:gd name="connsiteY0-34" fmla="*/ 1153500 h 1153499"/>
                <a:gd name="connsiteX1-35" fmla="*/ 0 w 1089764"/>
                <a:gd name="connsiteY1-36" fmla="*/ 0 h 1153499"/>
                <a:gd name="connsiteX2-37" fmla="*/ 1089764 w 1089764"/>
                <a:gd name="connsiteY2-38" fmla="*/ 425885 h 1153499"/>
                <a:gd name="connsiteX3-39" fmla="*/ 487232 w 1089764"/>
                <a:gd name="connsiteY3-40" fmla="*/ 1153500 h 1153499"/>
                <a:gd name="connsiteX0-41" fmla="*/ 545691 w 1148223"/>
                <a:gd name="connsiteY0-42" fmla="*/ 912867 h 912866"/>
                <a:gd name="connsiteX1-43" fmla="*/ 0 w 1148223"/>
                <a:gd name="connsiteY1-44" fmla="*/ 1 h 912866"/>
                <a:gd name="connsiteX2-45" fmla="*/ 1148223 w 1148223"/>
                <a:gd name="connsiteY2-46" fmla="*/ 185252 h 912866"/>
                <a:gd name="connsiteX3-47" fmla="*/ 545691 w 1148223"/>
                <a:gd name="connsiteY3-48" fmla="*/ 912867 h 912866"/>
                <a:gd name="connsiteX0-49" fmla="*/ 545691 w 1113510"/>
                <a:gd name="connsiteY0-50" fmla="*/ 1200100 h 1200099"/>
                <a:gd name="connsiteX1-51" fmla="*/ 0 w 1113510"/>
                <a:gd name="connsiteY1-52" fmla="*/ 287234 h 1200099"/>
                <a:gd name="connsiteX2-53" fmla="*/ 1113511 w 1113510"/>
                <a:gd name="connsiteY2-54" fmla="*/ 0 h 1200099"/>
                <a:gd name="connsiteX3-55" fmla="*/ 545691 w 1113510"/>
                <a:gd name="connsiteY3-56" fmla="*/ 1200100 h 1200099"/>
                <a:gd name="connsiteX0-57" fmla="*/ 302414 w 1113511"/>
                <a:gd name="connsiteY0-58" fmla="*/ 1688683 h 1688683"/>
                <a:gd name="connsiteX1-59" fmla="*/ 0 w 1113511"/>
                <a:gd name="connsiteY1-60" fmla="*/ 287234 h 1688683"/>
                <a:gd name="connsiteX2-61" fmla="*/ 1113511 w 1113511"/>
                <a:gd name="connsiteY2-62" fmla="*/ 0 h 1688683"/>
                <a:gd name="connsiteX3-63" fmla="*/ 302414 w 1113511"/>
                <a:gd name="connsiteY3-64" fmla="*/ 1688683 h 1688683"/>
                <a:gd name="connsiteX0-65" fmla="*/ 302414 w 1209070"/>
                <a:gd name="connsiteY0-66" fmla="*/ 1401450 h 1401450"/>
                <a:gd name="connsiteX1-67" fmla="*/ 0 w 1209070"/>
                <a:gd name="connsiteY1-68" fmla="*/ 1 h 1401450"/>
                <a:gd name="connsiteX2-69" fmla="*/ 1209069 w 1209070"/>
                <a:gd name="connsiteY2-70" fmla="*/ 699361 h 1401450"/>
                <a:gd name="connsiteX3-71" fmla="*/ 302414 w 1209070"/>
                <a:gd name="connsiteY3-72" fmla="*/ 1401450 h 1401450"/>
                <a:gd name="connsiteX0-73" fmla="*/ 0 w 1451958"/>
                <a:gd name="connsiteY0-74" fmla="*/ 699715 h 699715"/>
                <a:gd name="connsiteX1-75" fmla="*/ 242889 w 1451958"/>
                <a:gd name="connsiteY1-76" fmla="*/ 1 h 699715"/>
                <a:gd name="connsiteX2-77" fmla="*/ 1451958 w 1451958"/>
                <a:gd name="connsiteY2-78" fmla="*/ 699361 h 699715"/>
                <a:gd name="connsiteX3-79" fmla="*/ 0 w 1451958"/>
                <a:gd name="connsiteY3-80" fmla="*/ 699715 h 699715"/>
                <a:gd name="connsiteX0-81" fmla="*/ 0 w 732805"/>
                <a:gd name="connsiteY0-82" fmla="*/ 699715 h 1431177"/>
                <a:gd name="connsiteX1-83" fmla="*/ 242889 w 732805"/>
                <a:gd name="connsiteY1-84" fmla="*/ 1 h 1431177"/>
                <a:gd name="connsiteX2-85" fmla="*/ 732804 w 732805"/>
                <a:gd name="connsiteY2-86" fmla="*/ 1431176 h 1431177"/>
                <a:gd name="connsiteX3-87" fmla="*/ 0 w 732805"/>
                <a:gd name="connsiteY3-88" fmla="*/ 699715 h 1431177"/>
                <a:gd name="connsiteX0-89" fmla="*/ 0 w 732804"/>
                <a:gd name="connsiteY0-90" fmla="*/ 424454 h 1155916"/>
                <a:gd name="connsiteX1-91" fmla="*/ 703793 w 732804"/>
                <a:gd name="connsiteY1-92" fmla="*/ 1 h 1155916"/>
                <a:gd name="connsiteX2-93" fmla="*/ 732804 w 732804"/>
                <a:gd name="connsiteY2-94" fmla="*/ 1155915 h 1155916"/>
                <a:gd name="connsiteX3-95" fmla="*/ 0 w 732804"/>
                <a:gd name="connsiteY3-96" fmla="*/ 424454 h 1155916"/>
                <a:gd name="connsiteX0-97" fmla="*/ 0 w 703794"/>
                <a:gd name="connsiteY0-98" fmla="*/ 424454 h 1436384"/>
                <a:gd name="connsiteX1-99" fmla="*/ 703793 w 703794"/>
                <a:gd name="connsiteY1-100" fmla="*/ 1 h 1436384"/>
                <a:gd name="connsiteX2-101" fmla="*/ 358875 w 703794"/>
                <a:gd name="connsiteY2-102" fmla="*/ 1436384 h 1436384"/>
                <a:gd name="connsiteX3-103" fmla="*/ 0 w 703794"/>
                <a:gd name="connsiteY3-104" fmla="*/ 424454 h 1436384"/>
                <a:gd name="connsiteX0-105" fmla="*/ 0 w 625213"/>
                <a:gd name="connsiteY0-106" fmla="*/ 0 h 1011930"/>
                <a:gd name="connsiteX1-107" fmla="*/ 625212 w 625213"/>
                <a:gd name="connsiteY1-108" fmla="*/ 76158 h 1011930"/>
                <a:gd name="connsiteX2-109" fmla="*/ 358875 w 625213"/>
                <a:gd name="connsiteY2-110" fmla="*/ 1011930 h 1011930"/>
                <a:gd name="connsiteX3-111" fmla="*/ 0 w 625213"/>
                <a:gd name="connsiteY3-112" fmla="*/ 0 h 1011930"/>
              </a:gdLst>
              <a:ahLst/>
              <a:cxnLst>
                <a:cxn ang="0">
                  <a:pos x="connsiteX0-1" y="connsiteY0-2"/>
                </a:cxn>
                <a:cxn ang="0">
                  <a:pos x="connsiteX1-3" y="connsiteY1-4"/>
                </a:cxn>
                <a:cxn ang="0">
                  <a:pos x="connsiteX2-5" y="connsiteY2-6"/>
                </a:cxn>
                <a:cxn ang="0">
                  <a:pos x="connsiteX3-7" y="connsiteY3-8"/>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6177337-1161-4CB2-8B69-3E24C9ADD51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EED884B-F155-42E3-9801-487CD0C3BEE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91282"/>
            <a:ext cx="10972800" cy="150812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5257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p:cNvSpPr>
          <p:nvPr>
            <p:ph type="sldNum" sz="quarter" idx="10"/>
          </p:nvPr>
        </p:nvSpPr>
        <p:spPr>
          <a:xfrm>
            <a:off x="5892800" y="6172200"/>
            <a:ext cx="2844800" cy="368300"/>
          </a:xfrm>
          <a:prstGeom prst="rect">
            <a:avLst/>
          </a:prstGeom>
        </p:spPr>
        <p:txBody>
          <a:bodyPr/>
          <a:lstStyle>
            <a:lvl1pPr>
              <a:defRPr/>
            </a:lvl1pPr>
          </a:lstStyle>
          <a:p>
            <a:pPr>
              <a:defRPr/>
            </a:pPr>
            <a:fld id="{26100EF5-06DC-4874-8070-4431634703C4}"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91282"/>
            <a:ext cx="10972800" cy="150812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5257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p:cNvSpPr>
          <p:nvPr>
            <p:ph type="sldNum" sz="quarter" idx="10"/>
          </p:nvPr>
        </p:nvSpPr>
        <p:spPr>
          <a:xfrm>
            <a:off x="5892800" y="6172200"/>
            <a:ext cx="2844800" cy="368300"/>
          </a:xfrm>
          <a:prstGeom prst="rect">
            <a:avLst/>
          </a:prstGeom>
        </p:spPr>
        <p:txBody>
          <a:bodyPr/>
          <a:lstStyle>
            <a:lvl1pPr>
              <a:defRPr/>
            </a:lvl1pPr>
          </a:lstStyle>
          <a:p>
            <a:pPr>
              <a:defRPr/>
            </a:pPr>
            <a:fld id="{26100EF5-06DC-4874-8070-4431634703C4}" type="slidenum">
              <a:rPr lang="zh-CN" altLang="zh-CN"/>
            </a:fld>
            <a:endParaRPr lang="zh-CN" altLang="zh-CN"/>
          </a:p>
        </p:txBody>
      </p:sp>
      <p:sp>
        <p:nvSpPr>
          <p:cNvPr id="6" name="TextBox 5"/>
          <p:cNvSpPr txBox="1"/>
          <p:nvPr userDrawn="1"/>
        </p:nvSpPr>
        <p:spPr>
          <a:xfrm>
            <a:off x="107505" y="6739570"/>
            <a:ext cx="1800200" cy="12192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http://www.www.2ppt.com.com/moban/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12192000" cy="6858000"/>
          </a:xfrm>
          <a:prstGeom prst="rect">
            <a:avLst/>
          </a:prstGeom>
          <a:gradFill>
            <a:gsLst>
              <a:gs pos="67000">
                <a:srgbClr val="FFFFFF"/>
              </a:gs>
              <a:gs pos="0">
                <a:srgbClr val="E1EA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1857239"/>
              <a:gd name="connsiteY0-82" fmla="*/ 666791 h 1558058"/>
              <a:gd name="connsiteX1-83" fmla="*/ 1702129 w 1857239"/>
              <a:gd name="connsiteY1-84" fmla="*/ 0 h 1558058"/>
              <a:gd name="connsiteX2-85" fmla="*/ 1857239 w 1857239"/>
              <a:gd name="connsiteY2-86" fmla="*/ 1558058 h 1558058"/>
              <a:gd name="connsiteX3-87" fmla="*/ 0 w 1857239"/>
              <a:gd name="connsiteY3-88" fmla="*/ 666791 h 1558058"/>
              <a:gd name="connsiteX0-89" fmla="*/ 0 w 972984"/>
              <a:gd name="connsiteY0-90" fmla="*/ 495969 h 1558058"/>
              <a:gd name="connsiteX1-91" fmla="*/ 817874 w 972984"/>
              <a:gd name="connsiteY1-92" fmla="*/ 0 h 1558058"/>
              <a:gd name="connsiteX2-93" fmla="*/ 972984 w 972984"/>
              <a:gd name="connsiteY2-94" fmla="*/ 1558058 h 1558058"/>
              <a:gd name="connsiteX3-95" fmla="*/ 0 w 972984"/>
              <a:gd name="connsiteY3-96" fmla="*/ 495969 h 1558058"/>
              <a:gd name="connsiteX0-97" fmla="*/ 0 w 972984"/>
              <a:gd name="connsiteY0-98" fmla="*/ 812492 h 1874581"/>
              <a:gd name="connsiteX1-99" fmla="*/ 345601 w 972984"/>
              <a:gd name="connsiteY1-100" fmla="*/ 0 h 1874581"/>
              <a:gd name="connsiteX2-101" fmla="*/ 972984 w 972984"/>
              <a:gd name="connsiteY2-102" fmla="*/ 1874581 h 1874581"/>
              <a:gd name="connsiteX3-103" fmla="*/ 0 w 972984"/>
              <a:gd name="connsiteY3-104" fmla="*/ 812492 h 1874581"/>
              <a:gd name="connsiteX0-105" fmla="*/ 0 w 972984"/>
              <a:gd name="connsiteY0-106" fmla="*/ 1335006 h 2397095"/>
              <a:gd name="connsiteX1-107" fmla="*/ 54198 w 972984"/>
              <a:gd name="connsiteY1-108" fmla="*/ 0 h 2397095"/>
              <a:gd name="connsiteX2-109" fmla="*/ 972984 w 972984"/>
              <a:gd name="connsiteY2-110" fmla="*/ 2397095 h 2397095"/>
              <a:gd name="connsiteX3-111" fmla="*/ 0 w 972984"/>
              <a:gd name="connsiteY3-112" fmla="*/ 1335006 h 2397095"/>
            </a:gdLst>
            <a:ahLst/>
            <a:cxnLst>
              <a:cxn ang="0">
                <a:pos x="connsiteX0-1" y="connsiteY0-2"/>
              </a:cxn>
              <a:cxn ang="0">
                <a:pos x="connsiteX1-3" y="connsiteY1-4"/>
              </a:cxn>
              <a:cxn ang="0">
                <a:pos x="connsiteX2-5" y="connsiteY2-6"/>
              </a:cxn>
              <a:cxn ang="0">
                <a:pos x="connsiteX3-7" y="connsiteY3-8"/>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bwMode="auto">
          <a:xfrm>
            <a:off x="767742" y="2172337"/>
            <a:ext cx="6819720" cy="101473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charset="-122"/>
                <a:ea typeface="微软雅黑" panose="020B0503020204020204" charset="-122"/>
                <a:cs typeface="Segoe UI Light" panose="020B0502040204020203" pitchFamily="34" charset="0"/>
              </a:defRPr>
            </a:lvl1pPr>
          </a:lstStyle>
          <a:p>
            <a:pPr>
              <a:defRPr/>
            </a:pPr>
            <a:r>
              <a:rPr lang="zh-CN" altLang="en-US" sz="6000" b="0" spc="0" dirty="0">
                <a:solidFill>
                  <a:srgbClr val="405E62"/>
                </a:solidFill>
                <a:effectLst>
                  <a:outerShdw blurRad="25400" dist="25400" dir="2700000" algn="tl">
                    <a:srgbClr val="000000">
                      <a:alpha val="25000"/>
                    </a:srgbClr>
                  </a:outerShdw>
                </a:effectLst>
                <a:latin typeface="+mn-lt"/>
                <a:ea typeface="+mn-ea"/>
                <a:cs typeface="+mn-ea"/>
                <a:sym typeface="+mn-lt"/>
              </a:rPr>
              <a:t>秦皇岛天气分析</a:t>
            </a:r>
            <a:endParaRPr lang="zh-CN" altLang="en-US" sz="6000" b="0" spc="0" dirty="0">
              <a:solidFill>
                <a:srgbClr val="405E62"/>
              </a:solidFill>
              <a:effectLst>
                <a:outerShdw blurRad="25400" dist="25400" dir="2700000" algn="tl">
                  <a:srgbClr val="000000">
                    <a:alpha val="25000"/>
                  </a:srgbClr>
                </a:outerShdw>
              </a:effectLst>
              <a:latin typeface="+mn-lt"/>
              <a:ea typeface="+mn-ea"/>
              <a:cs typeface="+mn-ea"/>
              <a:sym typeface="+mn-lt"/>
            </a:endParaRPr>
          </a:p>
        </p:txBody>
      </p:sp>
      <p:sp>
        <p:nvSpPr>
          <p:cNvPr id="6" name="文本框 5"/>
          <p:cNvSpPr txBox="1"/>
          <p:nvPr/>
        </p:nvSpPr>
        <p:spPr bwMode="auto">
          <a:xfrm>
            <a:off x="843303" y="3189933"/>
            <a:ext cx="5644276" cy="36830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charset="-122"/>
                <a:ea typeface="微软雅黑" panose="020B0503020204020204" charset="-122"/>
                <a:cs typeface="Segoe UI Light" panose="020B0502040204020203" pitchFamily="34" charset="0"/>
              </a:defRPr>
            </a:lvl1pPr>
          </a:lstStyle>
          <a:p>
            <a:pPr eaLnBrk="1" fontAlgn="auto" hangingPunct="1">
              <a:spcBef>
                <a:spcPts val="0"/>
              </a:spcBef>
              <a:spcAft>
                <a:spcPts val="0"/>
              </a:spcAft>
              <a:defRPr/>
            </a:pPr>
            <a:r>
              <a:rPr lang="zh-CN" altLang="en-US"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数据采集</a:t>
            </a:r>
            <a:r>
              <a:rPr lang="en-US" altLang="zh-CN"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a:t>
            </a:r>
            <a:r>
              <a:rPr lang="zh-CN" altLang="en-US"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数据处理 </a:t>
            </a:r>
            <a:r>
              <a:rPr lang="en-US" altLang="zh-CN"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 </a:t>
            </a:r>
            <a:r>
              <a:rPr lang="zh-CN" altLang="en-US"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数据可视化 </a:t>
            </a:r>
            <a:r>
              <a:rPr lang="en-US" altLang="zh-CN"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 </a:t>
            </a:r>
            <a:r>
              <a:rPr lang="zh-CN" altLang="en-US"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数据总结</a:t>
            </a:r>
            <a:r>
              <a:rPr lang="en-US" altLang="zh-CN"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rPr>
              <a:t> </a:t>
            </a:r>
            <a:endParaRPr lang="zh-CN" altLang="en-US" sz="1800" b="0" spc="0" dirty="0">
              <a:solidFill>
                <a:schemeClr val="tx1">
                  <a:lumMod val="75000"/>
                  <a:lumOff val="25000"/>
                </a:schemeClr>
              </a:solidFill>
              <a:effectLst>
                <a:outerShdw blurRad="25400" dist="25400" dir="2700000" algn="tl">
                  <a:srgbClr val="000000">
                    <a:alpha val="25000"/>
                  </a:srgbClr>
                </a:outerShdw>
              </a:effectLst>
              <a:latin typeface="+mn-lt"/>
              <a:ea typeface="+mn-ea"/>
              <a:cs typeface="+mn-ea"/>
              <a:sym typeface="+mn-lt"/>
            </a:endParaRPr>
          </a:p>
        </p:txBody>
      </p:sp>
      <p:sp>
        <p:nvSpPr>
          <p:cNvPr id="14" name="矩形 13"/>
          <p:cNvSpPr/>
          <p:nvPr/>
        </p:nvSpPr>
        <p:spPr>
          <a:xfrm>
            <a:off x="-162219" y="1321265"/>
            <a:ext cx="5561154" cy="846387"/>
          </a:xfrm>
          <a:prstGeom prst="rect">
            <a:avLst/>
          </a:prstGeom>
        </p:spPr>
        <p:txBody>
          <a:bodyPr wrap="square" lIns="51435" tIns="25718" rIns="51435" bIns="25718" anchor="ctr" anchorCtr="1">
            <a:spAutoFit/>
          </a:bodyPr>
          <a:lstStyle/>
          <a:p>
            <a:pPr>
              <a:lnSpc>
                <a:spcPct val="130000"/>
              </a:lnSpc>
            </a:pPr>
            <a:r>
              <a:rPr lang="en-US" altLang="zh-CN" sz="4400" dirty="0">
                <a:ln w="19050">
                  <a:noFill/>
                </a:ln>
                <a:solidFill>
                  <a:srgbClr val="405E62"/>
                </a:solidFill>
                <a:effectLst>
                  <a:outerShdw blurRad="25400" dist="25400" dir="2700000" algn="tl">
                    <a:srgbClr val="000000">
                      <a:alpha val="25000"/>
                    </a:srgbClr>
                  </a:outerShdw>
                </a:effectLst>
                <a:cs typeface="+mn-ea"/>
                <a:sym typeface="+mn-lt"/>
              </a:rPr>
              <a:t>Work report</a:t>
            </a:r>
            <a:endParaRPr lang="zh-CN" altLang="en-US" sz="4400" dirty="0">
              <a:ln w="19050">
                <a:noFill/>
              </a:ln>
              <a:solidFill>
                <a:srgbClr val="405E62"/>
              </a:solidFill>
              <a:effectLst>
                <a:outerShdw blurRad="25400" dist="25400" dir="2700000" algn="tl">
                  <a:srgbClr val="000000">
                    <a:alpha val="25000"/>
                  </a:srgbClr>
                </a:outerShdw>
              </a:effectLst>
              <a:cs typeface="+mn-ea"/>
              <a:sym typeface="+mn-lt"/>
            </a:endParaRPr>
          </a:p>
        </p:txBody>
      </p:sp>
      <p:sp>
        <p:nvSpPr>
          <p:cNvPr id="15" name="文本框 14"/>
          <p:cNvSpPr txBox="1"/>
          <p:nvPr/>
        </p:nvSpPr>
        <p:spPr>
          <a:xfrm>
            <a:off x="871013" y="3609425"/>
            <a:ext cx="5072588" cy="446020"/>
          </a:xfrm>
          <a:prstGeom prst="rect">
            <a:avLst/>
          </a:prstGeom>
          <a:noFill/>
        </p:spPr>
        <p:txBody>
          <a:bodyPr wrap="square" rtlCol="0">
            <a:spAutoFit/>
          </a:bodyPr>
          <a:lstStyle/>
          <a:p>
            <a:pPr>
              <a:lnSpc>
                <a:spcPct val="120000"/>
              </a:lnSpc>
            </a:pPr>
            <a:r>
              <a:rPr lang="en-US" altLang="zh-CN" sz="1000" dirty="0">
                <a:solidFill>
                  <a:schemeClr val="tx1">
                    <a:lumMod val="50000"/>
                    <a:lumOff val="50000"/>
                  </a:schemeClr>
                </a:solidFill>
                <a:cs typeface="+mn-ea"/>
                <a:sym typeface="+mn-lt"/>
              </a:rPr>
              <a:t>Brief introduction of new employee induction training enterprise and business process of business finance insurance bank</a:t>
            </a:r>
            <a:endParaRPr lang="zh-CN" altLang="en-US" sz="1000" dirty="0">
              <a:solidFill>
                <a:schemeClr val="tx1">
                  <a:lumMod val="50000"/>
                  <a:lumOff val="50000"/>
                </a:schemeClr>
              </a:solidFill>
              <a:cs typeface="+mn-ea"/>
              <a:sym typeface="+mn-lt"/>
            </a:endParaRPr>
          </a:p>
        </p:txBody>
      </p:sp>
      <p:sp>
        <p:nvSpPr>
          <p:cNvPr id="22"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Lst>
            <a:ahLst/>
            <a:cxnLst>
              <a:cxn ang="0">
                <a:pos x="connsiteX0-1" y="connsiteY0-2"/>
              </a:cxn>
              <a:cxn ang="0">
                <a:pos x="connsiteX1-3" y="connsiteY1-4"/>
              </a:cxn>
              <a:cxn ang="0">
                <a:pos x="connsiteX2-5" y="connsiteY2-6"/>
              </a:cxn>
              <a:cxn ang="0">
                <a:pos x="connsiteX3-7" y="connsiteY3-8"/>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Lst>
            <a:ahLst/>
            <a:cxnLst>
              <a:cxn ang="0">
                <a:pos x="connsiteX0-1" y="connsiteY0-2"/>
              </a:cxn>
              <a:cxn ang="0">
                <a:pos x="connsiteX1-3" y="connsiteY1-4"/>
              </a:cxn>
              <a:cxn ang="0">
                <a:pos x="connsiteX2-5" y="connsiteY2-6"/>
              </a:cxn>
              <a:cxn ang="0">
                <a:pos x="connsiteX3-7" y="connsiteY3-8"/>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Lst>
            <a:ahLst/>
            <a:cxnLst>
              <a:cxn ang="0">
                <a:pos x="connsiteX0-1" y="connsiteY0-2"/>
              </a:cxn>
              <a:cxn ang="0">
                <a:pos x="connsiteX1-3" y="connsiteY1-4"/>
              </a:cxn>
              <a:cxn ang="0">
                <a:pos x="connsiteX2-5" y="connsiteY2-6"/>
              </a:cxn>
              <a:cxn ang="0">
                <a:pos x="connsiteX3-7" y="connsiteY3-8"/>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1729229"/>
              <a:gd name="connsiteY0-66" fmla="*/ 698988 h 698988"/>
              <a:gd name="connsiteX1-67" fmla="*/ 626743 w 1729229"/>
              <a:gd name="connsiteY1-68" fmla="*/ 0 h 698988"/>
              <a:gd name="connsiteX2-69" fmla="*/ 1729229 w 1729229"/>
              <a:gd name="connsiteY2-70" fmla="*/ 623136 h 698988"/>
              <a:gd name="connsiteX3-71" fmla="*/ 0 w 1729229"/>
              <a:gd name="connsiteY3-72" fmla="*/ 698988 h 698988"/>
              <a:gd name="connsiteX0-73" fmla="*/ 0 w 1729229"/>
              <a:gd name="connsiteY0-74" fmla="*/ 1146139 h 1146139"/>
              <a:gd name="connsiteX1-75" fmla="*/ 817662 w 1729229"/>
              <a:gd name="connsiteY1-76" fmla="*/ 0 h 1146139"/>
              <a:gd name="connsiteX2-77" fmla="*/ 1729229 w 1729229"/>
              <a:gd name="connsiteY2-78" fmla="*/ 1070287 h 1146139"/>
              <a:gd name="connsiteX3-79" fmla="*/ 0 w 1729229"/>
              <a:gd name="connsiteY3-80" fmla="*/ 1146139 h 1146139"/>
            </a:gdLst>
            <a:ahLst/>
            <a:cxnLst>
              <a:cxn ang="0">
                <a:pos x="connsiteX0-1" y="connsiteY0-2"/>
              </a:cxn>
              <a:cxn ang="0">
                <a:pos x="connsiteX1-3" y="connsiteY1-4"/>
              </a:cxn>
              <a:cxn ang="0">
                <a:pos x="connsiteX2-5" y="connsiteY2-6"/>
              </a:cxn>
              <a:cxn ang="0">
                <a:pos x="connsiteX3-7" y="connsiteY3-8"/>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1"/>
          <p:cNvSpPr/>
          <p:nvPr/>
        </p:nvSpPr>
        <p:spPr>
          <a:xfrm>
            <a:off x="9269857" y="4320327"/>
            <a:ext cx="464169" cy="60125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Lst>
            <a:ahLst/>
            <a:cxnLst>
              <a:cxn ang="0">
                <a:pos x="connsiteX0-1" y="connsiteY0-2"/>
              </a:cxn>
              <a:cxn ang="0">
                <a:pos x="connsiteX1-3" y="connsiteY1-4"/>
              </a:cxn>
              <a:cxn ang="0">
                <a:pos x="connsiteX2-5" y="connsiteY2-6"/>
              </a:cxn>
              <a:cxn ang="0">
                <a:pos x="connsiteX3-7" y="connsiteY3-8"/>
              </a:cxn>
            </a:cxnLst>
            <a:rect l="l" t="t" r="r" b="b"/>
            <a:pathLst>
              <a:path w="464169" h="601250">
                <a:moveTo>
                  <a:pt x="0" y="536149"/>
                </a:moveTo>
                <a:lnTo>
                  <a:pt x="326118" y="0"/>
                </a:lnTo>
                <a:lnTo>
                  <a:pt x="464169" y="601250"/>
                </a:lnTo>
                <a:lnTo>
                  <a:pt x="0" y="536149"/>
                </a:lnTo>
                <a:close/>
              </a:path>
            </a:pathLst>
          </a:custGeom>
          <a:gradFill>
            <a:gsLst>
              <a:gs pos="92000">
                <a:srgbClr val="52A4AE"/>
              </a:gs>
              <a:gs pos="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Lst>
            <a:ahLst/>
            <a:cxnLst>
              <a:cxn ang="0">
                <a:pos x="connsiteX0-1" y="connsiteY0-2"/>
              </a:cxn>
              <a:cxn ang="0">
                <a:pos x="connsiteX1-3" y="connsiteY1-4"/>
              </a:cxn>
              <a:cxn ang="0">
                <a:pos x="connsiteX2-5" y="connsiteY2-6"/>
              </a:cxn>
              <a:cxn ang="0">
                <a:pos x="connsiteX3-7" y="connsiteY3-8"/>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 name="connsiteX0-105" fmla="*/ 0 w 507885"/>
              <a:gd name="connsiteY0-106" fmla="*/ 143102 h 441356"/>
              <a:gd name="connsiteX1-107" fmla="*/ 213384 w 507885"/>
              <a:gd name="connsiteY1-108" fmla="*/ 0 h 441356"/>
              <a:gd name="connsiteX2-109" fmla="*/ 507885 w 507885"/>
              <a:gd name="connsiteY2-110" fmla="*/ 441356 h 441356"/>
              <a:gd name="connsiteX3-111" fmla="*/ 0 w 507885"/>
              <a:gd name="connsiteY3-112" fmla="*/ 143102 h 441356"/>
              <a:gd name="connsiteX0-113" fmla="*/ 0 w 507885"/>
              <a:gd name="connsiteY0-114" fmla="*/ 33812 h 332066"/>
              <a:gd name="connsiteX1-115" fmla="*/ 191526 w 507885"/>
              <a:gd name="connsiteY1-116" fmla="*/ 0 h 332066"/>
              <a:gd name="connsiteX2-117" fmla="*/ 507885 w 507885"/>
              <a:gd name="connsiteY2-118" fmla="*/ 332066 h 332066"/>
              <a:gd name="connsiteX3-119" fmla="*/ 0 w 507885"/>
              <a:gd name="connsiteY3-120" fmla="*/ 33812 h 332066"/>
              <a:gd name="connsiteX0-121" fmla="*/ 0 w 191526"/>
              <a:gd name="connsiteY0-122" fmla="*/ 33812 h 160844"/>
              <a:gd name="connsiteX1-123" fmla="*/ 191526 w 191526"/>
              <a:gd name="connsiteY1-124" fmla="*/ 0 h 160844"/>
              <a:gd name="connsiteX2-125" fmla="*/ 139939 w 191526"/>
              <a:gd name="connsiteY2-126" fmla="*/ 160844 h 160844"/>
              <a:gd name="connsiteX3-127" fmla="*/ 0 w 191526"/>
              <a:gd name="connsiteY3-128" fmla="*/ 33812 h 160844"/>
            </a:gdLst>
            <a:ahLst/>
            <a:cxnLst>
              <a:cxn ang="0">
                <a:pos x="connsiteX0-1" y="connsiteY0-2"/>
              </a:cxn>
              <a:cxn ang="0">
                <a:pos x="connsiteX1-3" y="connsiteY1-4"/>
              </a:cxn>
              <a:cxn ang="0">
                <a:pos x="connsiteX2-5" y="connsiteY2-6"/>
              </a:cxn>
              <a:cxn ang="0">
                <a:pos x="connsiteX3-7" y="connsiteY3-8"/>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a:off x="526472" y="1535596"/>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1+#ppt_w/2"/>
                                          </p:val>
                                        </p:tav>
                                        <p:tav tm="100000">
                                          <p:val>
                                            <p:strVal val="#ppt_x"/>
                                          </p:val>
                                        </p:tav>
                                      </p:tavLst>
                                    </p:anim>
                                    <p:anim calcmode="lin" valueType="num">
                                      <p:cBhvr additive="base">
                                        <p:cTn id="16" dur="75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1+#ppt_w/2"/>
                                          </p:val>
                                        </p:tav>
                                        <p:tav tm="100000">
                                          <p:val>
                                            <p:strVal val="#ppt_x"/>
                                          </p:val>
                                        </p:tav>
                                      </p:tavLst>
                                    </p:anim>
                                    <p:anim calcmode="lin" valueType="num">
                                      <p:cBhvr additive="base">
                                        <p:cTn id="20" dur="75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750" fill="hold"/>
                                        <p:tgtEl>
                                          <p:spTgt spid="24"/>
                                        </p:tgtEl>
                                        <p:attrNameLst>
                                          <p:attrName>ppt_x</p:attrName>
                                        </p:attrNameLst>
                                      </p:cBhvr>
                                      <p:tavLst>
                                        <p:tav tm="0">
                                          <p:val>
                                            <p:strVal val="1+#ppt_w/2"/>
                                          </p:val>
                                        </p:tav>
                                        <p:tav tm="100000">
                                          <p:val>
                                            <p:strVal val="#ppt_x"/>
                                          </p:val>
                                        </p:tav>
                                      </p:tavLst>
                                    </p:anim>
                                    <p:anim calcmode="lin" valueType="num">
                                      <p:cBhvr additive="base">
                                        <p:cTn id="24" dur="7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750" fill="hold"/>
                                        <p:tgtEl>
                                          <p:spTgt spid="26"/>
                                        </p:tgtEl>
                                        <p:attrNameLst>
                                          <p:attrName>ppt_x</p:attrName>
                                        </p:attrNameLst>
                                      </p:cBhvr>
                                      <p:tavLst>
                                        <p:tav tm="0">
                                          <p:val>
                                            <p:strVal val="1+#ppt_w/2"/>
                                          </p:val>
                                        </p:tav>
                                        <p:tav tm="100000">
                                          <p:val>
                                            <p:strVal val="#ppt_x"/>
                                          </p:val>
                                        </p:tav>
                                      </p:tavLst>
                                    </p:anim>
                                    <p:anim calcmode="lin" valueType="num">
                                      <p:cBhvr additive="base">
                                        <p:cTn id="28" dur="75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1+#ppt_w/2"/>
                                          </p:val>
                                        </p:tav>
                                        <p:tav tm="100000">
                                          <p:val>
                                            <p:strVal val="#ppt_x"/>
                                          </p:val>
                                        </p:tav>
                                      </p:tavLst>
                                    </p:anim>
                                    <p:anim calcmode="lin" valueType="num">
                                      <p:cBhvr additive="base">
                                        <p:cTn id="32" dur="750" fill="hold"/>
                                        <p:tgtEl>
                                          <p:spTgt spid="29"/>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0-#ppt_w/2"/>
                                          </p:val>
                                        </p:tav>
                                        <p:tav tm="100000">
                                          <p:val>
                                            <p:strVal val="#ppt_x"/>
                                          </p:val>
                                        </p:tav>
                                      </p:tavLst>
                                    </p:anim>
                                    <p:anim calcmode="lin" valueType="num">
                                      <p:cBhvr additive="base">
                                        <p:cTn id="40" dur="75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0-#ppt_w/2"/>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41" presetClass="entr" presetSubtype="0" fill="hold" grpId="0" nodeType="withEffect">
                                  <p:stCondLst>
                                    <p:cond delay="50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22" presetClass="entr" presetSubtype="1" fill="hold" nodeType="withEffect">
                                  <p:stCondLst>
                                    <p:cond delay="50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35" presetClass="path" presetSubtype="0" accel="50000" decel="50000" fill="hold" grpId="1" nodeType="withEffect">
                                  <p:stCondLst>
                                    <p:cond delay="500"/>
                                  </p:stCondLst>
                                  <p:childTnLst>
                                    <p:animMotion origin="layout" path="M 0.26302 -4.32099E-6 L 0.01302 -4.32099E-6 " pathEditMode="relative" rAng="0" ptsTypes="AA">
                                      <p:cBhvr>
                                        <p:cTn id="59" dur="1250" fill="hold"/>
                                        <p:tgtEl>
                                          <p:spTgt spid="14"/>
                                        </p:tgtEl>
                                        <p:attrNameLst>
                                          <p:attrName>ppt_x</p:attrName>
                                          <p:attrName>ppt_y</p:attrName>
                                        </p:attrNameLst>
                                      </p:cBhvr>
                                      <p:rCtr x="-12500" y="0"/>
                                    </p:animMotion>
                                  </p:childTnLst>
                                </p:cTn>
                              </p:par>
                              <p:par>
                                <p:cTn id="60" presetID="10" presetClass="entr" presetSubtype="0" fill="hold" grpId="0" nodeType="withEffect">
                                  <p:stCondLst>
                                    <p:cond delay="100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22" presetClass="entr" presetSubtype="1" fill="hold" grpId="0" nodeType="withEffect">
                                  <p:stCondLst>
                                    <p:cond delay="1250"/>
                                  </p:stCondLst>
                                  <p:childTnLst>
                                    <p:set>
                                      <p:cBhvr>
                                        <p:cTn id="64" dur="1" fill="hold">
                                          <p:stCondLst>
                                            <p:cond delay="0"/>
                                          </p:stCondLst>
                                        </p:cTn>
                                        <p:tgtEl>
                                          <p:spTgt spid="15"/>
                                        </p:tgtEl>
                                        <p:attrNameLst>
                                          <p:attrName>style.visibility</p:attrName>
                                        </p:attrNameLst>
                                      </p:cBhvr>
                                      <p:to>
                                        <p:strVal val="visible"/>
                                      </p:to>
                                    </p:set>
                                    <p:animEffect transition="in" filter="wipe(up)">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5" grpId="0"/>
      <p:bldP spid="6" grpId="0"/>
      <p:bldP spid="14" grpId="0"/>
      <p:bldP spid="14" grpId="1"/>
      <p:bldP spid="15" grpId="0"/>
      <p:bldP spid="22" grpId="0" animBg="1"/>
      <p:bldP spid="23" grpId="0" animBg="1"/>
      <p:bldP spid="24" grpId="0" animBg="1"/>
      <p:bldP spid="26"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1857239"/>
              <a:gd name="connsiteY0-82" fmla="*/ 666791 h 1558058"/>
              <a:gd name="connsiteX1-83" fmla="*/ 1702129 w 1857239"/>
              <a:gd name="connsiteY1-84" fmla="*/ 0 h 1558058"/>
              <a:gd name="connsiteX2-85" fmla="*/ 1857239 w 1857239"/>
              <a:gd name="connsiteY2-86" fmla="*/ 1558058 h 1558058"/>
              <a:gd name="connsiteX3-87" fmla="*/ 0 w 1857239"/>
              <a:gd name="connsiteY3-88" fmla="*/ 666791 h 1558058"/>
              <a:gd name="connsiteX0-89" fmla="*/ 0 w 972984"/>
              <a:gd name="connsiteY0-90" fmla="*/ 495969 h 1558058"/>
              <a:gd name="connsiteX1-91" fmla="*/ 817874 w 972984"/>
              <a:gd name="connsiteY1-92" fmla="*/ 0 h 1558058"/>
              <a:gd name="connsiteX2-93" fmla="*/ 972984 w 972984"/>
              <a:gd name="connsiteY2-94" fmla="*/ 1558058 h 1558058"/>
              <a:gd name="connsiteX3-95" fmla="*/ 0 w 972984"/>
              <a:gd name="connsiteY3-96" fmla="*/ 495969 h 1558058"/>
              <a:gd name="connsiteX0-97" fmla="*/ 0 w 972984"/>
              <a:gd name="connsiteY0-98" fmla="*/ 812492 h 1874581"/>
              <a:gd name="connsiteX1-99" fmla="*/ 345601 w 972984"/>
              <a:gd name="connsiteY1-100" fmla="*/ 0 h 1874581"/>
              <a:gd name="connsiteX2-101" fmla="*/ 972984 w 972984"/>
              <a:gd name="connsiteY2-102" fmla="*/ 1874581 h 1874581"/>
              <a:gd name="connsiteX3-103" fmla="*/ 0 w 972984"/>
              <a:gd name="connsiteY3-104" fmla="*/ 812492 h 1874581"/>
              <a:gd name="connsiteX0-105" fmla="*/ 0 w 972984"/>
              <a:gd name="connsiteY0-106" fmla="*/ 1335006 h 2397095"/>
              <a:gd name="connsiteX1-107" fmla="*/ 54198 w 972984"/>
              <a:gd name="connsiteY1-108" fmla="*/ 0 h 2397095"/>
              <a:gd name="connsiteX2-109" fmla="*/ 972984 w 972984"/>
              <a:gd name="connsiteY2-110" fmla="*/ 2397095 h 2397095"/>
              <a:gd name="connsiteX3-111" fmla="*/ 0 w 972984"/>
              <a:gd name="connsiteY3-112" fmla="*/ 1335006 h 2397095"/>
            </a:gdLst>
            <a:ahLst/>
            <a:cxnLst>
              <a:cxn ang="0">
                <a:pos x="connsiteX0-1" y="connsiteY0-2"/>
              </a:cxn>
              <a:cxn ang="0">
                <a:pos x="connsiteX1-3" y="connsiteY1-4"/>
              </a:cxn>
              <a:cxn ang="0">
                <a:pos x="connsiteX2-5" y="connsiteY2-6"/>
              </a:cxn>
              <a:cxn ang="0">
                <a:pos x="connsiteX3-7" y="connsiteY3-8"/>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1082040" y="539115"/>
            <a:ext cx="2956560" cy="850265"/>
          </a:xfrm>
          <a:prstGeom prst="rect">
            <a:avLst/>
          </a:prstGeom>
        </p:spPr>
        <p:txBody>
          <a:bodyPr wrap="square" lIns="51435" tIns="25718" rIns="51435" bIns="25718" anchor="ctr" anchorCtr="1">
            <a:noAutofit/>
          </a:bodyPr>
          <a:lstStyle/>
          <a:p>
            <a:pPr>
              <a:lnSpc>
                <a:spcPct val="130000"/>
              </a:lnSpc>
            </a:pPr>
            <a:r>
              <a:rPr lang="zh-CN" altLang="en-US" sz="4400" dirty="0">
                <a:ln w="19050">
                  <a:noFill/>
                </a:ln>
                <a:solidFill>
                  <a:srgbClr val="405E62"/>
                </a:solidFill>
                <a:effectLst>
                  <a:outerShdw blurRad="25400" dist="25400" dir="2700000" algn="tl">
                    <a:srgbClr val="000000">
                      <a:alpha val="25000"/>
                    </a:srgbClr>
                  </a:outerShdw>
                </a:effectLst>
                <a:cs typeface="+mn-ea"/>
                <a:sym typeface="+mn-lt"/>
              </a:rPr>
              <a:t>引言</a:t>
            </a:r>
            <a:endParaRPr lang="zh-CN" altLang="en-US" sz="4400" dirty="0">
              <a:ln w="19050">
                <a:noFill/>
              </a:ln>
              <a:solidFill>
                <a:srgbClr val="405E62"/>
              </a:solidFill>
              <a:effectLst>
                <a:outerShdw blurRad="25400" dist="25400" dir="2700000" algn="tl">
                  <a:srgbClr val="000000">
                    <a:alpha val="25000"/>
                  </a:srgbClr>
                </a:outerShdw>
              </a:effectLst>
              <a:cs typeface="+mn-ea"/>
              <a:sym typeface="+mn-lt"/>
            </a:endParaRPr>
          </a:p>
        </p:txBody>
      </p:sp>
      <p:sp>
        <p:nvSpPr>
          <p:cNvPr id="22"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Lst>
            <a:ahLst/>
            <a:cxnLst>
              <a:cxn ang="0">
                <a:pos x="connsiteX0-1" y="connsiteY0-2"/>
              </a:cxn>
              <a:cxn ang="0">
                <a:pos x="connsiteX1-3" y="connsiteY1-4"/>
              </a:cxn>
              <a:cxn ang="0">
                <a:pos x="connsiteX2-5" y="connsiteY2-6"/>
              </a:cxn>
              <a:cxn ang="0">
                <a:pos x="connsiteX3-7" y="connsiteY3-8"/>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Lst>
            <a:ahLst/>
            <a:cxnLst>
              <a:cxn ang="0">
                <a:pos x="connsiteX0-1" y="connsiteY0-2"/>
              </a:cxn>
              <a:cxn ang="0">
                <a:pos x="connsiteX1-3" y="connsiteY1-4"/>
              </a:cxn>
              <a:cxn ang="0">
                <a:pos x="connsiteX2-5" y="connsiteY2-6"/>
              </a:cxn>
              <a:cxn ang="0">
                <a:pos x="connsiteX3-7" y="connsiteY3-8"/>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Lst>
            <a:ahLst/>
            <a:cxnLst>
              <a:cxn ang="0">
                <a:pos x="connsiteX0-1" y="connsiteY0-2"/>
              </a:cxn>
              <a:cxn ang="0">
                <a:pos x="connsiteX1-3" y="connsiteY1-4"/>
              </a:cxn>
              <a:cxn ang="0">
                <a:pos x="connsiteX2-5" y="connsiteY2-6"/>
              </a:cxn>
              <a:cxn ang="0">
                <a:pos x="connsiteX3-7" y="connsiteY3-8"/>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1729229"/>
              <a:gd name="connsiteY0-66" fmla="*/ 698988 h 698988"/>
              <a:gd name="connsiteX1-67" fmla="*/ 626743 w 1729229"/>
              <a:gd name="connsiteY1-68" fmla="*/ 0 h 698988"/>
              <a:gd name="connsiteX2-69" fmla="*/ 1729229 w 1729229"/>
              <a:gd name="connsiteY2-70" fmla="*/ 623136 h 698988"/>
              <a:gd name="connsiteX3-71" fmla="*/ 0 w 1729229"/>
              <a:gd name="connsiteY3-72" fmla="*/ 698988 h 698988"/>
              <a:gd name="connsiteX0-73" fmla="*/ 0 w 1729229"/>
              <a:gd name="connsiteY0-74" fmla="*/ 1146139 h 1146139"/>
              <a:gd name="connsiteX1-75" fmla="*/ 817662 w 1729229"/>
              <a:gd name="connsiteY1-76" fmla="*/ 0 h 1146139"/>
              <a:gd name="connsiteX2-77" fmla="*/ 1729229 w 1729229"/>
              <a:gd name="connsiteY2-78" fmla="*/ 1070287 h 1146139"/>
              <a:gd name="connsiteX3-79" fmla="*/ 0 w 1729229"/>
              <a:gd name="connsiteY3-80" fmla="*/ 1146139 h 1146139"/>
            </a:gdLst>
            <a:ahLst/>
            <a:cxnLst>
              <a:cxn ang="0">
                <a:pos x="connsiteX0-1" y="connsiteY0-2"/>
              </a:cxn>
              <a:cxn ang="0">
                <a:pos x="connsiteX1-3" y="connsiteY1-4"/>
              </a:cxn>
              <a:cxn ang="0">
                <a:pos x="connsiteX2-5" y="connsiteY2-6"/>
              </a:cxn>
              <a:cxn ang="0">
                <a:pos x="connsiteX3-7" y="connsiteY3-8"/>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1"/>
          <p:cNvSpPr/>
          <p:nvPr/>
        </p:nvSpPr>
        <p:spPr>
          <a:xfrm>
            <a:off x="9269857" y="4320327"/>
            <a:ext cx="464169" cy="60125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Lst>
            <a:ahLst/>
            <a:cxnLst>
              <a:cxn ang="0">
                <a:pos x="connsiteX0-1" y="connsiteY0-2"/>
              </a:cxn>
              <a:cxn ang="0">
                <a:pos x="connsiteX1-3" y="connsiteY1-4"/>
              </a:cxn>
              <a:cxn ang="0">
                <a:pos x="connsiteX2-5" y="connsiteY2-6"/>
              </a:cxn>
              <a:cxn ang="0">
                <a:pos x="connsiteX3-7" y="connsiteY3-8"/>
              </a:cxn>
            </a:cxnLst>
            <a:rect l="l" t="t" r="r" b="b"/>
            <a:pathLst>
              <a:path w="464169" h="601250">
                <a:moveTo>
                  <a:pt x="0" y="536149"/>
                </a:moveTo>
                <a:lnTo>
                  <a:pt x="326118" y="0"/>
                </a:lnTo>
                <a:lnTo>
                  <a:pt x="464169" y="601250"/>
                </a:lnTo>
                <a:lnTo>
                  <a:pt x="0" y="536149"/>
                </a:lnTo>
                <a:close/>
              </a:path>
            </a:pathLst>
          </a:custGeom>
          <a:gradFill>
            <a:gsLst>
              <a:gs pos="92000">
                <a:srgbClr val="52A4AE"/>
              </a:gs>
              <a:gs pos="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Lst>
            <a:ahLst/>
            <a:cxnLst>
              <a:cxn ang="0">
                <a:pos x="connsiteX0-1" y="connsiteY0-2"/>
              </a:cxn>
              <a:cxn ang="0">
                <a:pos x="connsiteX1-3" y="connsiteY1-4"/>
              </a:cxn>
              <a:cxn ang="0">
                <a:pos x="connsiteX2-5" y="connsiteY2-6"/>
              </a:cxn>
              <a:cxn ang="0">
                <a:pos x="connsiteX3-7" y="connsiteY3-8"/>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 name="connsiteX0-105" fmla="*/ 0 w 507885"/>
              <a:gd name="connsiteY0-106" fmla="*/ 143102 h 441356"/>
              <a:gd name="connsiteX1-107" fmla="*/ 213384 w 507885"/>
              <a:gd name="connsiteY1-108" fmla="*/ 0 h 441356"/>
              <a:gd name="connsiteX2-109" fmla="*/ 507885 w 507885"/>
              <a:gd name="connsiteY2-110" fmla="*/ 441356 h 441356"/>
              <a:gd name="connsiteX3-111" fmla="*/ 0 w 507885"/>
              <a:gd name="connsiteY3-112" fmla="*/ 143102 h 441356"/>
              <a:gd name="connsiteX0-113" fmla="*/ 0 w 507885"/>
              <a:gd name="connsiteY0-114" fmla="*/ 33812 h 332066"/>
              <a:gd name="connsiteX1-115" fmla="*/ 191526 w 507885"/>
              <a:gd name="connsiteY1-116" fmla="*/ 0 h 332066"/>
              <a:gd name="connsiteX2-117" fmla="*/ 507885 w 507885"/>
              <a:gd name="connsiteY2-118" fmla="*/ 332066 h 332066"/>
              <a:gd name="connsiteX3-119" fmla="*/ 0 w 507885"/>
              <a:gd name="connsiteY3-120" fmla="*/ 33812 h 332066"/>
              <a:gd name="connsiteX0-121" fmla="*/ 0 w 191526"/>
              <a:gd name="connsiteY0-122" fmla="*/ 33812 h 160844"/>
              <a:gd name="connsiteX1-123" fmla="*/ 191526 w 191526"/>
              <a:gd name="connsiteY1-124" fmla="*/ 0 h 160844"/>
              <a:gd name="connsiteX2-125" fmla="*/ 139939 w 191526"/>
              <a:gd name="connsiteY2-126" fmla="*/ 160844 h 160844"/>
              <a:gd name="connsiteX3-127" fmla="*/ 0 w 191526"/>
              <a:gd name="connsiteY3-128" fmla="*/ 33812 h 160844"/>
            </a:gdLst>
            <a:ahLst/>
            <a:cxnLst>
              <a:cxn ang="0">
                <a:pos x="connsiteX0-1" y="connsiteY0-2"/>
              </a:cxn>
              <a:cxn ang="0">
                <a:pos x="connsiteX1-3" y="connsiteY1-4"/>
              </a:cxn>
              <a:cxn ang="0">
                <a:pos x="connsiteX2-5" y="connsiteY2-6"/>
              </a:cxn>
              <a:cxn ang="0">
                <a:pos x="connsiteX3-7" y="connsiteY3-8"/>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a:off x="526472" y="1535596"/>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31010" y="1641475"/>
            <a:ext cx="8443595" cy="4515485"/>
          </a:xfrm>
          <a:prstGeom prst="rect">
            <a:avLst/>
          </a:prstGeom>
        </p:spPr>
        <p:txBody>
          <a:bodyPr>
            <a:noAutofit/>
            <a:extLst>
              <a:ext uri="{4A0BC546-FE56-4ADE-93B0-CB8AF2F6F144}">
                <wpsdc:textFrameExt xmlns:wpsdc="http://www.wps.cn/officeDocument/2022/drawingmlCustomData" type="text"/>
              </a:ext>
            </a:extLst>
          </a:bodyPr>
          <a:p>
            <a:pPr indent="457200" algn="l">
              <a:lnSpc>
                <a:spcPct val="150000"/>
              </a:lnSpc>
            </a:pPr>
            <a:r>
              <a:rPr lang="zh-CN" altLang="en-US" sz="2400" dirty="0">
                <a:ln w="19050">
                  <a:noFill/>
                </a:ln>
                <a:solidFill>
                  <a:srgbClr val="405E62"/>
                </a:solidFill>
                <a:effectLst>
                  <a:outerShdw blurRad="25400" dist="25400" dir="2700000" algn="tl">
                    <a:srgbClr val="000000">
                      <a:alpha val="25000"/>
                    </a:srgbClr>
                  </a:outerShdw>
                </a:effectLst>
                <a:cs typeface="+mn-ea"/>
              </a:rPr>
              <a:t>随着大数据技术的飞速发展，我们能够从海量的数据中挖掘出更多有价值的信息。秦皇岛天气数据作为全国天气数据的重要组成部分，承载了丰富的地理信息。通过对秦皇岛天气的大数据分析，我们可以了解秦皇岛的气候特点和天气变化规律有助于预防气象灾害，如台风、暴雨、大风等，减少灾害造成的人员伤亡和财产损失。本报告基于大数据技术，对天气数据进行全面的分析和研究，旨在为读者呈现一个更加立体、生动的天气数据世界。</a:t>
            </a:r>
            <a:endParaRPr lang="zh-CN" altLang="en-US" sz="2400" dirty="0">
              <a:ln w="19050">
                <a:noFill/>
              </a:ln>
              <a:solidFill>
                <a:srgbClr val="405E62"/>
              </a:solidFill>
              <a:effectLst>
                <a:outerShdw blurRad="25400" dist="25400" dir="2700000" algn="tl">
                  <a:srgbClr val="000000">
                    <a:alpha val="25000"/>
                  </a:srgbClr>
                </a:outerShdw>
              </a:effectLst>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1+#ppt_w/2"/>
                                          </p:val>
                                        </p:tav>
                                        <p:tav tm="100000">
                                          <p:val>
                                            <p:strVal val="#ppt_x"/>
                                          </p:val>
                                        </p:tav>
                                      </p:tavLst>
                                    </p:anim>
                                    <p:anim calcmode="lin" valueType="num">
                                      <p:cBhvr additive="base">
                                        <p:cTn id="16" dur="75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1+#ppt_w/2"/>
                                          </p:val>
                                        </p:tav>
                                        <p:tav tm="100000">
                                          <p:val>
                                            <p:strVal val="#ppt_x"/>
                                          </p:val>
                                        </p:tav>
                                      </p:tavLst>
                                    </p:anim>
                                    <p:anim calcmode="lin" valueType="num">
                                      <p:cBhvr additive="base">
                                        <p:cTn id="20" dur="75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750" fill="hold"/>
                                        <p:tgtEl>
                                          <p:spTgt spid="24"/>
                                        </p:tgtEl>
                                        <p:attrNameLst>
                                          <p:attrName>ppt_x</p:attrName>
                                        </p:attrNameLst>
                                      </p:cBhvr>
                                      <p:tavLst>
                                        <p:tav tm="0">
                                          <p:val>
                                            <p:strVal val="1+#ppt_w/2"/>
                                          </p:val>
                                        </p:tav>
                                        <p:tav tm="100000">
                                          <p:val>
                                            <p:strVal val="#ppt_x"/>
                                          </p:val>
                                        </p:tav>
                                      </p:tavLst>
                                    </p:anim>
                                    <p:anim calcmode="lin" valueType="num">
                                      <p:cBhvr additive="base">
                                        <p:cTn id="24" dur="7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750" fill="hold"/>
                                        <p:tgtEl>
                                          <p:spTgt spid="26"/>
                                        </p:tgtEl>
                                        <p:attrNameLst>
                                          <p:attrName>ppt_x</p:attrName>
                                        </p:attrNameLst>
                                      </p:cBhvr>
                                      <p:tavLst>
                                        <p:tav tm="0">
                                          <p:val>
                                            <p:strVal val="1+#ppt_w/2"/>
                                          </p:val>
                                        </p:tav>
                                        <p:tav tm="100000">
                                          <p:val>
                                            <p:strVal val="#ppt_x"/>
                                          </p:val>
                                        </p:tav>
                                      </p:tavLst>
                                    </p:anim>
                                    <p:anim calcmode="lin" valueType="num">
                                      <p:cBhvr additive="base">
                                        <p:cTn id="28" dur="75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1+#ppt_w/2"/>
                                          </p:val>
                                        </p:tav>
                                        <p:tav tm="100000">
                                          <p:val>
                                            <p:strVal val="#ppt_x"/>
                                          </p:val>
                                        </p:tav>
                                      </p:tavLst>
                                    </p:anim>
                                    <p:anim calcmode="lin" valueType="num">
                                      <p:cBhvr additive="base">
                                        <p:cTn id="32" dur="750" fill="hold"/>
                                        <p:tgtEl>
                                          <p:spTgt spid="29"/>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0-#ppt_w/2"/>
                                          </p:val>
                                        </p:tav>
                                        <p:tav tm="100000">
                                          <p:val>
                                            <p:strVal val="#ppt_x"/>
                                          </p:val>
                                        </p:tav>
                                      </p:tavLst>
                                    </p:anim>
                                    <p:anim calcmode="lin" valueType="num">
                                      <p:cBhvr additive="base">
                                        <p:cTn id="40" dur="75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0-#ppt_w/2"/>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2" presetClass="entr" presetSubtype="1" fill="hold" nodeType="withEffect">
                                  <p:stCondLst>
                                    <p:cond delay="50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35" presetClass="path" presetSubtype="0" accel="50000" decel="50000" fill="hold" grpId="1" nodeType="withEffect">
                                  <p:stCondLst>
                                    <p:cond delay="500"/>
                                  </p:stCondLst>
                                  <p:childTnLst>
                                    <p:animMotion origin="layout" path="M 0.26302 -4.32099E-6 L 0.01302 -4.32099E-6 " pathEditMode="relative" rAng="0" ptsTypes="AA">
                                      <p:cBhvr>
                                        <p:cTn id="52" dur="1250" fill="hold"/>
                                        <p:tgtEl>
                                          <p:spTgt spid="14"/>
                                        </p:tgtEl>
                                        <p:attrNameLst>
                                          <p:attrName>ppt_x</p:attrName>
                                          <p:attrName>ppt_y</p:attrName>
                                        </p:attrNameLst>
                                      </p:cBhvr>
                                      <p:rCtr x="-12500" y="0"/>
                                    </p:animMotion>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fltVal val="0"/>
                                          </p:val>
                                        </p:tav>
                                        <p:tav tm="100000">
                                          <p:val>
                                            <p:strVal val="#ppt_w"/>
                                          </p:val>
                                        </p:tav>
                                      </p:tavLst>
                                    </p:anim>
                                    <p:anim calcmode="lin" valueType="num">
                                      <p:cBhvr>
                                        <p:cTn id="58" dur="1000" fill="hold"/>
                                        <p:tgtEl>
                                          <p:spTgt spid="2"/>
                                        </p:tgtEl>
                                        <p:attrNameLst>
                                          <p:attrName>ppt_h</p:attrName>
                                        </p:attrNameLst>
                                      </p:cBhvr>
                                      <p:tavLst>
                                        <p:tav tm="0">
                                          <p:val>
                                            <p:fltVal val="0"/>
                                          </p:val>
                                        </p:tav>
                                        <p:tav tm="100000">
                                          <p:val>
                                            <p:strVal val="#ppt_h"/>
                                          </p:val>
                                        </p:tav>
                                      </p:tavLst>
                                    </p:anim>
                                    <p:anim calcmode="lin" valueType="num">
                                      <p:cBhvr>
                                        <p:cTn id="5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7" grpId="0" bldLvl="0" animBg="1"/>
      <p:bldP spid="14" grpId="0"/>
      <p:bldP spid="14" grpId="1"/>
      <p:bldP spid="22" grpId="0" bldLvl="0" animBg="1"/>
      <p:bldP spid="23" grpId="0" bldLvl="0" animBg="1"/>
      <p:bldP spid="24" grpId="0" bldLvl="0" animBg="1"/>
      <p:bldP spid="26" grpId="0" bldLvl="0" animBg="1"/>
      <p:bldP spid="29" grpId="0" bldLvl="0" animBg="1"/>
      <p:bldP spid="30" grpId="0" bldLvl="0" animBg="1"/>
      <p:bldP spid="31" grpId="0" bldLvl="0" animBg="1"/>
      <p:bldP spid="32" grpId="0" bldLvl="0" animBg="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1857239"/>
              <a:gd name="connsiteY0-82" fmla="*/ 666791 h 1558058"/>
              <a:gd name="connsiteX1-83" fmla="*/ 1702129 w 1857239"/>
              <a:gd name="connsiteY1-84" fmla="*/ 0 h 1558058"/>
              <a:gd name="connsiteX2-85" fmla="*/ 1857239 w 1857239"/>
              <a:gd name="connsiteY2-86" fmla="*/ 1558058 h 1558058"/>
              <a:gd name="connsiteX3-87" fmla="*/ 0 w 1857239"/>
              <a:gd name="connsiteY3-88" fmla="*/ 666791 h 1558058"/>
              <a:gd name="connsiteX0-89" fmla="*/ 0 w 972984"/>
              <a:gd name="connsiteY0-90" fmla="*/ 495969 h 1558058"/>
              <a:gd name="connsiteX1-91" fmla="*/ 817874 w 972984"/>
              <a:gd name="connsiteY1-92" fmla="*/ 0 h 1558058"/>
              <a:gd name="connsiteX2-93" fmla="*/ 972984 w 972984"/>
              <a:gd name="connsiteY2-94" fmla="*/ 1558058 h 1558058"/>
              <a:gd name="connsiteX3-95" fmla="*/ 0 w 972984"/>
              <a:gd name="connsiteY3-96" fmla="*/ 495969 h 1558058"/>
              <a:gd name="connsiteX0-97" fmla="*/ 0 w 972984"/>
              <a:gd name="connsiteY0-98" fmla="*/ 812492 h 1874581"/>
              <a:gd name="connsiteX1-99" fmla="*/ 345601 w 972984"/>
              <a:gd name="connsiteY1-100" fmla="*/ 0 h 1874581"/>
              <a:gd name="connsiteX2-101" fmla="*/ 972984 w 972984"/>
              <a:gd name="connsiteY2-102" fmla="*/ 1874581 h 1874581"/>
              <a:gd name="connsiteX3-103" fmla="*/ 0 w 972984"/>
              <a:gd name="connsiteY3-104" fmla="*/ 812492 h 1874581"/>
              <a:gd name="connsiteX0-105" fmla="*/ 0 w 972984"/>
              <a:gd name="connsiteY0-106" fmla="*/ 1335006 h 2397095"/>
              <a:gd name="connsiteX1-107" fmla="*/ 54198 w 972984"/>
              <a:gd name="connsiteY1-108" fmla="*/ 0 h 2397095"/>
              <a:gd name="connsiteX2-109" fmla="*/ 972984 w 972984"/>
              <a:gd name="connsiteY2-110" fmla="*/ 2397095 h 2397095"/>
              <a:gd name="connsiteX3-111" fmla="*/ 0 w 972984"/>
              <a:gd name="connsiteY3-112" fmla="*/ 1335006 h 2397095"/>
            </a:gdLst>
            <a:ahLst/>
            <a:cxnLst>
              <a:cxn ang="0">
                <a:pos x="connsiteX0-1" y="connsiteY0-2"/>
              </a:cxn>
              <a:cxn ang="0">
                <a:pos x="connsiteX1-3" y="connsiteY1-4"/>
              </a:cxn>
              <a:cxn ang="0">
                <a:pos x="connsiteX2-5" y="connsiteY2-6"/>
              </a:cxn>
              <a:cxn ang="0">
                <a:pos x="connsiteX3-7" y="connsiteY3-8"/>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1082040" y="539115"/>
            <a:ext cx="2956560" cy="850265"/>
          </a:xfrm>
          <a:prstGeom prst="rect">
            <a:avLst/>
          </a:prstGeom>
        </p:spPr>
        <p:txBody>
          <a:bodyPr wrap="square" lIns="51435" tIns="25718" rIns="51435" bIns="25718" anchor="ctr" anchorCtr="1">
            <a:noAutofit/>
          </a:bodyPr>
          <a:lstStyle/>
          <a:p>
            <a:pPr>
              <a:lnSpc>
                <a:spcPct val="130000"/>
              </a:lnSpc>
            </a:pPr>
            <a:r>
              <a:rPr lang="zh-CN" altLang="en-US" sz="4400" dirty="0">
                <a:ln w="19050">
                  <a:noFill/>
                </a:ln>
                <a:solidFill>
                  <a:srgbClr val="405E62"/>
                </a:solidFill>
                <a:effectLst>
                  <a:outerShdw blurRad="25400" dist="25400" dir="2700000" algn="tl">
                    <a:srgbClr val="000000">
                      <a:alpha val="25000"/>
                    </a:srgbClr>
                  </a:outerShdw>
                </a:effectLst>
                <a:cs typeface="+mn-ea"/>
                <a:sym typeface="+mn-lt"/>
              </a:rPr>
              <a:t>设计思路</a:t>
            </a:r>
            <a:endParaRPr lang="zh-CN" altLang="en-US" sz="4400" dirty="0">
              <a:ln w="19050">
                <a:noFill/>
              </a:ln>
              <a:solidFill>
                <a:srgbClr val="405E62"/>
              </a:solidFill>
              <a:effectLst>
                <a:outerShdw blurRad="25400" dist="25400" dir="2700000" algn="tl">
                  <a:srgbClr val="000000">
                    <a:alpha val="25000"/>
                  </a:srgbClr>
                </a:outerShdw>
              </a:effectLst>
              <a:cs typeface="+mn-ea"/>
              <a:sym typeface="+mn-lt"/>
            </a:endParaRPr>
          </a:p>
        </p:txBody>
      </p:sp>
      <p:sp>
        <p:nvSpPr>
          <p:cNvPr id="22"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Lst>
            <a:ahLst/>
            <a:cxnLst>
              <a:cxn ang="0">
                <a:pos x="connsiteX0-1" y="connsiteY0-2"/>
              </a:cxn>
              <a:cxn ang="0">
                <a:pos x="connsiteX1-3" y="connsiteY1-4"/>
              </a:cxn>
              <a:cxn ang="0">
                <a:pos x="connsiteX2-5" y="connsiteY2-6"/>
              </a:cxn>
              <a:cxn ang="0">
                <a:pos x="connsiteX3-7" y="connsiteY3-8"/>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Lst>
            <a:ahLst/>
            <a:cxnLst>
              <a:cxn ang="0">
                <a:pos x="connsiteX0-1" y="connsiteY0-2"/>
              </a:cxn>
              <a:cxn ang="0">
                <a:pos x="connsiteX1-3" y="connsiteY1-4"/>
              </a:cxn>
              <a:cxn ang="0">
                <a:pos x="connsiteX2-5" y="connsiteY2-6"/>
              </a:cxn>
              <a:cxn ang="0">
                <a:pos x="connsiteX3-7" y="connsiteY3-8"/>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Lst>
            <a:ahLst/>
            <a:cxnLst>
              <a:cxn ang="0">
                <a:pos x="connsiteX0-1" y="connsiteY0-2"/>
              </a:cxn>
              <a:cxn ang="0">
                <a:pos x="connsiteX1-3" y="connsiteY1-4"/>
              </a:cxn>
              <a:cxn ang="0">
                <a:pos x="connsiteX2-5" y="connsiteY2-6"/>
              </a:cxn>
              <a:cxn ang="0">
                <a:pos x="connsiteX3-7" y="connsiteY3-8"/>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1729229"/>
              <a:gd name="connsiteY0-66" fmla="*/ 698988 h 698988"/>
              <a:gd name="connsiteX1-67" fmla="*/ 626743 w 1729229"/>
              <a:gd name="connsiteY1-68" fmla="*/ 0 h 698988"/>
              <a:gd name="connsiteX2-69" fmla="*/ 1729229 w 1729229"/>
              <a:gd name="connsiteY2-70" fmla="*/ 623136 h 698988"/>
              <a:gd name="connsiteX3-71" fmla="*/ 0 w 1729229"/>
              <a:gd name="connsiteY3-72" fmla="*/ 698988 h 698988"/>
              <a:gd name="connsiteX0-73" fmla="*/ 0 w 1729229"/>
              <a:gd name="connsiteY0-74" fmla="*/ 1146139 h 1146139"/>
              <a:gd name="connsiteX1-75" fmla="*/ 817662 w 1729229"/>
              <a:gd name="connsiteY1-76" fmla="*/ 0 h 1146139"/>
              <a:gd name="connsiteX2-77" fmla="*/ 1729229 w 1729229"/>
              <a:gd name="connsiteY2-78" fmla="*/ 1070287 h 1146139"/>
              <a:gd name="connsiteX3-79" fmla="*/ 0 w 1729229"/>
              <a:gd name="connsiteY3-80" fmla="*/ 1146139 h 1146139"/>
            </a:gdLst>
            <a:ahLst/>
            <a:cxnLst>
              <a:cxn ang="0">
                <a:pos x="connsiteX0-1" y="connsiteY0-2"/>
              </a:cxn>
              <a:cxn ang="0">
                <a:pos x="connsiteX1-3" y="connsiteY1-4"/>
              </a:cxn>
              <a:cxn ang="0">
                <a:pos x="connsiteX2-5" y="connsiteY2-6"/>
              </a:cxn>
              <a:cxn ang="0">
                <a:pos x="connsiteX3-7" y="connsiteY3-8"/>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1"/>
          <p:cNvSpPr/>
          <p:nvPr/>
        </p:nvSpPr>
        <p:spPr>
          <a:xfrm>
            <a:off x="9269857" y="4320327"/>
            <a:ext cx="464169" cy="60125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Lst>
            <a:ahLst/>
            <a:cxnLst>
              <a:cxn ang="0">
                <a:pos x="connsiteX0-1" y="connsiteY0-2"/>
              </a:cxn>
              <a:cxn ang="0">
                <a:pos x="connsiteX1-3" y="connsiteY1-4"/>
              </a:cxn>
              <a:cxn ang="0">
                <a:pos x="connsiteX2-5" y="connsiteY2-6"/>
              </a:cxn>
              <a:cxn ang="0">
                <a:pos x="connsiteX3-7" y="connsiteY3-8"/>
              </a:cxn>
            </a:cxnLst>
            <a:rect l="l" t="t" r="r" b="b"/>
            <a:pathLst>
              <a:path w="464169" h="601250">
                <a:moveTo>
                  <a:pt x="0" y="536149"/>
                </a:moveTo>
                <a:lnTo>
                  <a:pt x="326118" y="0"/>
                </a:lnTo>
                <a:lnTo>
                  <a:pt x="464169" y="601250"/>
                </a:lnTo>
                <a:lnTo>
                  <a:pt x="0" y="536149"/>
                </a:lnTo>
                <a:close/>
              </a:path>
            </a:pathLst>
          </a:custGeom>
          <a:gradFill>
            <a:gsLst>
              <a:gs pos="92000">
                <a:srgbClr val="52A4AE"/>
              </a:gs>
              <a:gs pos="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Lst>
            <a:ahLst/>
            <a:cxnLst>
              <a:cxn ang="0">
                <a:pos x="connsiteX0-1" y="connsiteY0-2"/>
              </a:cxn>
              <a:cxn ang="0">
                <a:pos x="connsiteX1-3" y="connsiteY1-4"/>
              </a:cxn>
              <a:cxn ang="0">
                <a:pos x="connsiteX2-5" y="connsiteY2-6"/>
              </a:cxn>
              <a:cxn ang="0">
                <a:pos x="connsiteX3-7" y="connsiteY3-8"/>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 name="connsiteX0-105" fmla="*/ 0 w 507885"/>
              <a:gd name="connsiteY0-106" fmla="*/ 143102 h 441356"/>
              <a:gd name="connsiteX1-107" fmla="*/ 213384 w 507885"/>
              <a:gd name="connsiteY1-108" fmla="*/ 0 h 441356"/>
              <a:gd name="connsiteX2-109" fmla="*/ 507885 w 507885"/>
              <a:gd name="connsiteY2-110" fmla="*/ 441356 h 441356"/>
              <a:gd name="connsiteX3-111" fmla="*/ 0 w 507885"/>
              <a:gd name="connsiteY3-112" fmla="*/ 143102 h 441356"/>
              <a:gd name="connsiteX0-113" fmla="*/ 0 w 507885"/>
              <a:gd name="connsiteY0-114" fmla="*/ 33812 h 332066"/>
              <a:gd name="connsiteX1-115" fmla="*/ 191526 w 507885"/>
              <a:gd name="connsiteY1-116" fmla="*/ 0 h 332066"/>
              <a:gd name="connsiteX2-117" fmla="*/ 507885 w 507885"/>
              <a:gd name="connsiteY2-118" fmla="*/ 332066 h 332066"/>
              <a:gd name="connsiteX3-119" fmla="*/ 0 w 507885"/>
              <a:gd name="connsiteY3-120" fmla="*/ 33812 h 332066"/>
              <a:gd name="connsiteX0-121" fmla="*/ 0 w 191526"/>
              <a:gd name="connsiteY0-122" fmla="*/ 33812 h 160844"/>
              <a:gd name="connsiteX1-123" fmla="*/ 191526 w 191526"/>
              <a:gd name="connsiteY1-124" fmla="*/ 0 h 160844"/>
              <a:gd name="connsiteX2-125" fmla="*/ 139939 w 191526"/>
              <a:gd name="connsiteY2-126" fmla="*/ 160844 h 160844"/>
              <a:gd name="connsiteX3-127" fmla="*/ 0 w 191526"/>
              <a:gd name="connsiteY3-128" fmla="*/ 33812 h 160844"/>
            </a:gdLst>
            <a:ahLst/>
            <a:cxnLst>
              <a:cxn ang="0">
                <a:pos x="connsiteX0-1" y="connsiteY0-2"/>
              </a:cxn>
              <a:cxn ang="0">
                <a:pos x="connsiteX1-3" y="connsiteY1-4"/>
              </a:cxn>
              <a:cxn ang="0">
                <a:pos x="connsiteX2-5" y="connsiteY2-6"/>
              </a:cxn>
              <a:cxn ang="0">
                <a:pos x="connsiteX3-7" y="connsiteY3-8"/>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a:off x="526472" y="1535596"/>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31010" y="1641475"/>
            <a:ext cx="8443595" cy="4515485"/>
          </a:xfrm>
          <a:prstGeom prst="rect">
            <a:avLst/>
          </a:prstGeom>
        </p:spPr>
        <p:txBody>
          <a:bodyPr>
            <a:noAutofit/>
            <a:extLst>
              <a:ext uri="{4A0BC546-FE56-4ADE-93B0-CB8AF2F6F144}">
                <wpsdc:textFrameExt xmlns:wpsdc="http://www.wps.cn/officeDocument/2022/drawingmlCustomData" type="text"/>
              </a:ext>
            </a:extLst>
          </a:bodyPr>
          <a:p>
            <a:pPr indent="457200" algn="l">
              <a:lnSpc>
                <a:spcPct val="150000"/>
              </a:lnSpc>
            </a:pPr>
            <a:r>
              <a:rPr lang="zh-CN" altLang="en-US" sz="2400" dirty="0">
                <a:ln w="19050">
                  <a:noFill/>
                </a:ln>
                <a:solidFill>
                  <a:srgbClr val="405E62"/>
                </a:solidFill>
                <a:effectLst>
                  <a:outerShdw blurRad="25400" dist="25400" dir="2700000" algn="tl">
                    <a:srgbClr val="000000">
                      <a:alpha val="25000"/>
                    </a:srgbClr>
                  </a:outerShdw>
                </a:effectLst>
                <a:cs typeface="+mn-ea"/>
              </a:rPr>
              <a:t>我们先从网站上爬取数据，然后对数据进行清洗。分析秦皇岛地区天气数据的季节性和周期性变化。这包括对不同季节的气温、风向、</a:t>
            </a:r>
            <a:r>
              <a:rPr lang="en-US" altLang="zh-CN" sz="2400" dirty="0">
                <a:ln w="19050">
                  <a:noFill/>
                </a:ln>
                <a:solidFill>
                  <a:srgbClr val="405E62"/>
                </a:solidFill>
                <a:effectLst>
                  <a:outerShdw blurRad="25400" dist="25400" dir="2700000" algn="tl">
                    <a:srgbClr val="000000">
                      <a:alpha val="25000"/>
                    </a:srgbClr>
                  </a:outerShdw>
                </a:effectLst>
                <a:cs typeface="+mn-ea"/>
              </a:rPr>
              <a:t>AQI</a:t>
            </a:r>
            <a:r>
              <a:rPr lang="zh-CN" altLang="en-US" sz="2400" dirty="0">
                <a:ln w="19050">
                  <a:noFill/>
                </a:ln>
                <a:solidFill>
                  <a:srgbClr val="405E62"/>
                </a:solidFill>
                <a:effectLst>
                  <a:outerShdw blurRad="25400" dist="25400" dir="2700000" algn="tl">
                    <a:srgbClr val="000000">
                      <a:alpha val="25000"/>
                    </a:srgbClr>
                  </a:outerShdw>
                </a:effectLst>
                <a:cs typeface="+mn-ea"/>
              </a:rPr>
              <a:t>等指标进行比较，以及对长期趋势的观察，例如是否存在温度逐渐升高或降水量逐渐增加的趋势。然后写一个简单的网页将所得到的表展示在网页中。</a:t>
            </a:r>
            <a:endParaRPr lang="zh-CN" altLang="en-US" sz="2400" dirty="0">
              <a:ln w="19050">
                <a:noFill/>
              </a:ln>
              <a:solidFill>
                <a:srgbClr val="405E62"/>
              </a:solidFill>
              <a:effectLst>
                <a:outerShdw blurRad="25400" dist="25400" dir="2700000" algn="tl">
                  <a:srgbClr val="000000">
                    <a:alpha val="25000"/>
                  </a:srgbClr>
                </a:outerShdw>
              </a:effectLst>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1+#ppt_w/2"/>
                                          </p:val>
                                        </p:tav>
                                        <p:tav tm="100000">
                                          <p:val>
                                            <p:strVal val="#ppt_x"/>
                                          </p:val>
                                        </p:tav>
                                      </p:tavLst>
                                    </p:anim>
                                    <p:anim calcmode="lin" valueType="num">
                                      <p:cBhvr additive="base">
                                        <p:cTn id="16" dur="75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1+#ppt_w/2"/>
                                          </p:val>
                                        </p:tav>
                                        <p:tav tm="100000">
                                          <p:val>
                                            <p:strVal val="#ppt_x"/>
                                          </p:val>
                                        </p:tav>
                                      </p:tavLst>
                                    </p:anim>
                                    <p:anim calcmode="lin" valueType="num">
                                      <p:cBhvr additive="base">
                                        <p:cTn id="20" dur="75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750" fill="hold"/>
                                        <p:tgtEl>
                                          <p:spTgt spid="24"/>
                                        </p:tgtEl>
                                        <p:attrNameLst>
                                          <p:attrName>ppt_x</p:attrName>
                                        </p:attrNameLst>
                                      </p:cBhvr>
                                      <p:tavLst>
                                        <p:tav tm="0">
                                          <p:val>
                                            <p:strVal val="1+#ppt_w/2"/>
                                          </p:val>
                                        </p:tav>
                                        <p:tav tm="100000">
                                          <p:val>
                                            <p:strVal val="#ppt_x"/>
                                          </p:val>
                                        </p:tav>
                                      </p:tavLst>
                                    </p:anim>
                                    <p:anim calcmode="lin" valueType="num">
                                      <p:cBhvr additive="base">
                                        <p:cTn id="24" dur="7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750" fill="hold"/>
                                        <p:tgtEl>
                                          <p:spTgt spid="26"/>
                                        </p:tgtEl>
                                        <p:attrNameLst>
                                          <p:attrName>ppt_x</p:attrName>
                                        </p:attrNameLst>
                                      </p:cBhvr>
                                      <p:tavLst>
                                        <p:tav tm="0">
                                          <p:val>
                                            <p:strVal val="1+#ppt_w/2"/>
                                          </p:val>
                                        </p:tav>
                                        <p:tav tm="100000">
                                          <p:val>
                                            <p:strVal val="#ppt_x"/>
                                          </p:val>
                                        </p:tav>
                                      </p:tavLst>
                                    </p:anim>
                                    <p:anim calcmode="lin" valueType="num">
                                      <p:cBhvr additive="base">
                                        <p:cTn id="28" dur="75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1+#ppt_w/2"/>
                                          </p:val>
                                        </p:tav>
                                        <p:tav tm="100000">
                                          <p:val>
                                            <p:strVal val="#ppt_x"/>
                                          </p:val>
                                        </p:tav>
                                      </p:tavLst>
                                    </p:anim>
                                    <p:anim calcmode="lin" valueType="num">
                                      <p:cBhvr additive="base">
                                        <p:cTn id="32" dur="750" fill="hold"/>
                                        <p:tgtEl>
                                          <p:spTgt spid="29"/>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0-#ppt_w/2"/>
                                          </p:val>
                                        </p:tav>
                                        <p:tav tm="100000">
                                          <p:val>
                                            <p:strVal val="#ppt_x"/>
                                          </p:val>
                                        </p:tav>
                                      </p:tavLst>
                                    </p:anim>
                                    <p:anim calcmode="lin" valueType="num">
                                      <p:cBhvr additive="base">
                                        <p:cTn id="40" dur="75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0-#ppt_w/2"/>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2" presetClass="entr" presetSubtype="1" fill="hold" nodeType="withEffect">
                                  <p:stCondLst>
                                    <p:cond delay="50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35" presetClass="path" presetSubtype="0" accel="50000" decel="50000" fill="hold" grpId="1" nodeType="withEffect">
                                  <p:stCondLst>
                                    <p:cond delay="500"/>
                                  </p:stCondLst>
                                  <p:childTnLst>
                                    <p:animMotion origin="layout" path="M 0.26302 -4.32099E-6 L 0.01302 -4.32099E-6 " pathEditMode="relative" rAng="0" ptsTypes="AA">
                                      <p:cBhvr>
                                        <p:cTn id="52" dur="1250" fill="hold"/>
                                        <p:tgtEl>
                                          <p:spTgt spid="14"/>
                                        </p:tgtEl>
                                        <p:attrNameLst>
                                          <p:attrName>ppt_x</p:attrName>
                                          <p:attrName>ppt_y</p:attrName>
                                        </p:attrNameLst>
                                      </p:cBhvr>
                                      <p:rCtr x="-12500" y="0"/>
                                    </p:animMotion>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fltVal val="0"/>
                                          </p:val>
                                        </p:tav>
                                        <p:tav tm="100000">
                                          <p:val>
                                            <p:strVal val="#ppt_w"/>
                                          </p:val>
                                        </p:tav>
                                      </p:tavLst>
                                    </p:anim>
                                    <p:anim calcmode="lin" valueType="num">
                                      <p:cBhvr>
                                        <p:cTn id="58" dur="1000" fill="hold"/>
                                        <p:tgtEl>
                                          <p:spTgt spid="2"/>
                                        </p:tgtEl>
                                        <p:attrNameLst>
                                          <p:attrName>ppt_h</p:attrName>
                                        </p:attrNameLst>
                                      </p:cBhvr>
                                      <p:tavLst>
                                        <p:tav tm="0">
                                          <p:val>
                                            <p:fltVal val="0"/>
                                          </p:val>
                                        </p:tav>
                                        <p:tav tm="100000">
                                          <p:val>
                                            <p:strVal val="#ppt_h"/>
                                          </p:val>
                                        </p:tav>
                                      </p:tavLst>
                                    </p:anim>
                                    <p:anim calcmode="lin" valueType="num">
                                      <p:cBhvr>
                                        <p:cTn id="5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7" grpId="0" bldLvl="0" animBg="1"/>
      <p:bldP spid="14" grpId="0"/>
      <p:bldP spid="14" grpId="1"/>
      <p:bldP spid="22" grpId="0" bldLvl="0" animBg="1"/>
      <p:bldP spid="23" grpId="0" bldLvl="0" animBg="1"/>
      <p:bldP spid="24" grpId="0" bldLvl="0" animBg="1"/>
      <p:bldP spid="26" grpId="0" bldLvl="0" animBg="1"/>
      <p:bldP spid="29" grpId="0" bldLvl="0" animBg="1"/>
      <p:bldP spid="30" grpId="0" bldLvl="0" animBg="1"/>
      <p:bldP spid="31" grpId="0" bldLvl="0" animBg="1"/>
      <p:bldP spid="32" grpId="0" bldLvl="0" animBg="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 name="connsiteX0-81" fmla="*/ 0 w 1857239"/>
              <a:gd name="connsiteY0-82" fmla="*/ 666791 h 1558058"/>
              <a:gd name="connsiteX1-83" fmla="*/ 1702129 w 1857239"/>
              <a:gd name="connsiteY1-84" fmla="*/ 0 h 1558058"/>
              <a:gd name="connsiteX2-85" fmla="*/ 1857239 w 1857239"/>
              <a:gd name="connsiteY2-86" fmla="*/ 1558058 h 1558058"/>
              <a:gd name="connsiteX3-87" fmla="*/ 0 w 1857239"/>
              <a:gd name="connsiteY3-88" fmla="*/ 666791 h 1558058"/>
              <a:gd name="connsiteX0-89" fmla="*/ 0 w 972984"/>
              <a:gd name="connsiteY0-90" fmla="*/ 495969 h 1558058"/>
              <a:gd name="connsiteX1-91" fmla="*/ 817874 w 972984"/>
              <a:gd name="connsiteY1-92" fmla="*/ 0 h 1558058"/>
              <a:gd name="connsiteX2-93" fmla="*/ 972984 w 972984"/>
              <a:gd name="connsiteY2-94" fmla="*/ 1558058 h 1558058"/>
              <a:gd name="connsiteX3-95" fmla="*/ 0 w 972984"/>
              <a:gd name="connsiteY3-96" fmla="*/ 495969 h 1558058"/>
              <a:gd name="connsiteX0-97" fmla="*/ 0 w 972984"/>
              <a:gd name="connsiteY0-98" fmla="*/ 812492 h 1874581"/>
              <a:gd name="connsiteX1-99" fmla="*/ 345601 w 972984"/>
              <a:gd name="connsiteY1-100" fmla="*/ 0 h 1874581"/>
              <a:gd name="connsiteX2-101" fmla="*/ 972984 w 972984"/>
              <a:gd name="connsiteY2-102" fmla="*/ 1874581 h 1874581"/>
              <a:gd name="connsiteX3-103" fmla="*/ 0 w 972984"/>
              <a:gd name="connsiteY3-104" fmla="*/ 812492 h 1874581"/>
              <a:gd name="connsiteX0-105" fmla="*/ 0 w 972984"/>
              <a:gd name="connsiteY0-106" fmla="*/ 1335006 h 2397095"/>
              <a:gd name="connsiteX1-107" fmla="*/ 54198 w 972984"/>
              <a:gd name="connsiteY1-108" fmla="*/ 0 h 2397095"/>
              <a:gd name="connsiteX2-109" fmla="*/ 972984 w 972984"/>
              <a:gd name="connsiteY2-110" fmla="*/ 2397095 h 2397095"/>
              <a:gd name="connsiteX3-111" fmla="*/ 0 w 972984"/>
              <a:gd name="connsiteY3-112" fmla="*/ 1335006 h 2397095"/>
            </a:gdLst>
            <a:ahLst/>
            <a:cxnLst>
              <a:cxn ang="0">
                <a:pos x="connsiteX0-1" y="connsiteY0-2"/>
              </a:cxn>
              <a:cxn ang="0">
                <a:pos x="connsiteX1-3" y="connsiteY1-4"/>
              </a:cxn>
              <a:cxn ang="0">
                <a:pos x="connsiteX2-5" y="connsiteY2-6"/>
              </a:cxn>
              <a:cxn ang="0">
                <a:pos x="connsiteX3-7" y="connsiteY3-8"/>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1" fmla="*/ 0 w 1406469"/>
              <a:gd name="connsiteY0-2" fmla="*/ 3476740 h 3476740"/>
              <a:gd name="connsiteX1-3" fmla="*/ 1406469 w 1406469"/>
              <a:gd name="connsiteY1-4" fmla="*/ 0 h 3476740"/>
              <a:gd name="connsiteX2-5" fmla="*/ 1400412 w 1406469"/>
              <a:gd name="connsiteY2-6" fmla="*/ 881316 h 3476740"/>
              <a:gd name="connsiteX3-7" fmla="*/ 1406469 w 1406469"/>
              <a:gd name="connsiteY3-8" fmla="*/ 3476740 h 3476740"/>
              <a:gd name="connsiteX4" fmla="*/ 0 w 1406469"/>
              <a:gd name="connsiteY4" fmla="*/ 3476740 h 3476740"/>
              <a:gd name="connsiteX0-9" fmla="*/ 0 w 1406469"/>
              <a:gd name="connsiteY0-10" fmla="*/ 3476740 h 3476740"/>
              <a:gd name="connsiteX1-11" fmla="*/ 1058581 w 1406469"/>
              <a:gd name="connsiteY1-12" fmla="*/ 855678 h 3476740"/>
              <a:gd name="connsiteX2-13" fmla="*/ 1406469 w 1406469"/>
              <a:gd name="connsiteY2-14" fmla="*/ 0 h 3476740"/>
              <a:gd name="connsiteX3-15" fmla="*/ 1400412 w 1406469"/>
              <a:gd name="connsiteY3-16" fmla="*/ 881316 h 3476740"/>
              <a:gd name="connsiteX4-17" fmla="*/ 1406469 w 1406469"/>
              <a:gd name="connsiteY4-18" fmla="*/ 3476740 h 3476740"/>
              <a:gd name="connsiteX5" fmla="*/ 0 w 1406469"/>
              <a:gd name="connsiteY5" fmla="*/ 3476740 h 3476740"/>
              <a:gd name="connsiteX0-19" fmla="*/ 0 w 1406469"/>
              <a:gd name="connsiteY0-20" fmla="*/ 2621062 h 2621062"/>
              <a:gd name="connsiteX1-21" fmla="*/ 1058581 w 1406469"/>
              <a:gd name="connsiteY1-22" fmla="*/ 0 h 2621062"/>
              <a:gd name="connsiteX2-23" fmla="*/ 1400412 w 1406469"/>
              <a:gd name="connsiteY2-24" fmla="*/ 25638 h 2621062"/>
              <a:gd name="connsiteX3-25" fmla="*/ 1406469 w 1406469"/>
              <a:gd name="connsiteY3-26" fmla="*/ 2621062 h 2621062"/>
              <a:gd name="connsiteX4-27" fmla="*/ 0 w 1406469"/>
              <a:gd name="connsiteY4-28" fmla="*/ 2621062 h 262106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bwMode="auto">
          <a:xfrm>
            <a:off x="917260" y="3378811"/>
            <a:ext cx="6819720" cy="92333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charset="-122"/>
                <a:ea typeface="微软雅黑" panose="020B0503020204020204" charset="-122"/>
                <a:cs typeface="Segoe UI Light" panose="020B0502040204020203" pitchFamily="34" charset="0"/>
              </a:defRPr>
            </a:lvl1pPr>
          </a:lstStyle>
          <a:p>
            <a:pPr>
              <a:defRPr/>
            </a:pPr>
            <a:r>
              <a:rPr lang="zh-CN" altLang="en-US" sz="5400" b="0" spc="0" dirty="0">
                <a:solidFill>
                  <a:srgbClr val="405E62"/>
                </a:solidFill>
                <a:effectLst>
                  <a:outerShdw blurRad="25400" dist="25400" dir="2700000" algn="tl">
                    <a:srgbClr val="000000">
                      <a:alpha val="25000"/>
                    </a:srgbClr>
                  </a:outerShdw>
                </a:effectLst>
                <a:latin typeface="+mn-lt"/>
                <a:ea typeface="+mn-ea"/>
                <a:cs typeface="+mn-ea"/>
                <a:sym typeface="+mn-lt"/>
              </a:rPr>
              <a:t>谢谢观看</a:t>
            </a:r>
            <a:endParaRPr lang="zh-CN" altLang="en-US" sz="5400" b="0" spc="0" dirty="0">
              <a:solidFill>
                <a:srgbClr val="405E62"/>
              </a:solidFill>
              <a:effectLst>
                <a:outerShdw blurRad="25400" dist="25400" dir="2700000" algn="tl">
                  <a:srgbClr val="000000">
                    <a:alpha val="25000"/>
                  </a:srgbClr>
                </a:outerShdw>
              </a:effectLst>
              <a:latin typeface="+mn-lt"/>
              <a:ea typeface="+mn-ea"/>
              <a:cs typeface="+mn-ea"/>
              <a:sym typeface="+mn-lt"/>
            </a:endParaRPr>
          </a:p>
        </p:txBody>
      </p:sp>
      <p:sp>
        <p:nvSpPr>
          <p:cNvPr id="31" name="矩形 30"/>
          <p:cNvSpPr/>
          <p:nvPr/>
        </p:nvSpPr>
        <p:spPr>
          <a:xfrm>
            <a:off x="157843" y="2174604"/>
            <a:ext cx="6922119" cy="1243611"/>
          </a:xfrm>
          <a:prstGeom prst="rect">
            <a:avLst/>
          </a:prstGeom>
        </p:spPr>
        <p:txBody>
          <a:bodyPr wrap="square" lIns="51435" tIns="25718" rIns="51435" bIns="25718" anchor="ctr" anchorCtr="1">
            <a:spAutoFit/>
          </a:bodyPr>
          <a:lstStyle/>
          <a:p>
            <a:pPr>
              <a:lnSpc>
                <a:spcPct val="130000"/>
              </a:lnSpc>
            </a:pPr>
            <a:r>
              <a:rPr lang="en-US" altLang="zh-CN" sz="6600" dirty="0">
                <a:ln w="19050">
                  <a:noFill/>
                </a:ln>
                <a:solidFill>
                  <a:srgbClr val="405E62"/>
                </a:solidFill>
                <a:effectLst>
                  <a:outerShdw blurRad="25400" dist="25400" dir="2700000" algn="tl">
                    <a:srgbClr val="000000">
                      <a:alpha val="25000"/>
                    </a:srgbClr>
                  </a:outerShdw>
                </a:effectLst>
                <a:cs typeface="+mn-ea"/>
                <a:sym typeface="+mn-lt"/>
              </a:rPr>
              <a:t>THANK YOU</a:t>
            </a:r>
            <a:endParaRPr lang="zh-CN" altLang="en-US" sz="6600" dirty="0">
              <a:ln w="19050">
                <a:noFill/>
              </a:ln>
              <a:solidFill>
                <a:srgbClr val="405E62"/>
              </a:solidFill>
              <a:effectLst>
                <a:outerShdw blurRad="25400" dist="25400" dir="2700000" algn="tl">
                  <a:srgbClr val="000000">
                    <a:alpha val="25000"/>
                  </a:srgbClr>
                </a:outerShdw>
              </a:effectLst>
              <a:cs typeface="+mn-ea"/>
              <a:sym typeface="+mn-lt"/>
            </a:endParaRPr>
          </a:p>
        </p:txBody>
      </p:sp>
      <p:sp>
        <p:nvSpPr>
          <p:cNvPr id="34"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Lst>
            <a:ahLst/>
            <a:cxnLst>
              <a:cxn ang="0">
                <a:pos x="connsiteX0-1" y="connsiteY0-2"/>
              </a:cxn>
              <a:cxn ang="0">
                <a:pos x="connsiteX1-3" y="connsiteY1-4"/>
              </a:cxn>
              <a:cxn ang="0">
                <a:pos x="connsiteX2-5" y="connsiteY2-6"/>
              </a:cxn>
              <a:cxn ang="0">
                <a:pos x="connsiteX3-7" y="connsiteY3-8"/>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Lst>
            <a:ahLst/>
            <a:cxnLst>
              <a:cxn ang="0">
                <a:pos x="connsiteX0-1" y="connsiteY0-2"/>
              </a:cxn>
              <a:cxn ang="0">
                <a:pos x="connsiteX1-3" y="connsiteY1-4"/>
              </a:cxn>
              <a:cxn ang="0">
                <a:pos x="connsiteX2-5" y="connsiteY2-6"/>
              </a:cxn>
              <a:cxn ang="0">
                <a:pos x="connsiteX3-7" y="connsiteY3-8"/>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988057"/>
              <a:gd name="connsiteY0-66" fmla="*/ 698988 h 1218466"/>
              <a:gd name="connsiteX1-67" fmla="*/ 626743 w 988057"/>
              <a:gd name="connsiteY1-68" fmla="*/ 0 h 1218466"/>
              <a:gd name="connsiteX2-69" fmla="*/ 988057 w 988057"/>
              <a:gd name="connsiteY2-70" fmla="*/ 1218466 h 1218466"/>
              <a:gd name="connsiteX3-71" fmla="*/ 0 w 988057"/>
              <a:gd name="connsiteY3-72" fmla="*/ 698988 h 1218466"/>
              <a:gd name="connsiteX0-73" fmla="*/ 0 w 1702129"/>
              <a:gd name="connsiteY0-74" fmla="*/ 666791 h 1186269"/>
              <a:gd name="connsiteX1-75" fmla="*/ 1702129 w 1702129"/>
              <a:gd name="connsiteY1-76" fmla="*/ 0 h 1186269"/>
              <a:gd name="connsiteX2-77" fmla="*/ 988057 w 1702129"/>
              <a:gd name="connsiteY2-78" fmla="*/ 1186269 h 1186269"/>
              <a:gd name="connsiteX3-79" fmla="*/ 0 w 1702129"/>
              <a:gd name="connsiteY3-80" fmla="*/ 666791 h 1186269"/>
            </a:gdLst>
            <a:ahLst/>
            <a:cxnLst>
              <a:cxn ang="0">
                <a:pos x="connsiteX0-1" y="connsiteY0-2"/>
              </a:cxn>
              <a:cxn ang="0">
                <a:pos x="connsiteX1-3" y="connsiteY1-4"/>
              </a:cxn>
              <a:cxn ang="0">
                <a:pos x="connsiteX2-5" y="connsiteY2-6"/>
              </a:cxn>
              <a:cxn ang="0">
                <a:pos x="connsiteX3-7" y="connsiteY3-8"/>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等腰三角形 37"/>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1729229"/>
              <a:gd name="connsiteY0-66" fmla="*/ 698988 h 698988"/>
              <a:gd name="connsiteX1-67" fmla="*/ 626743 w 1729229"/>
              <a:gd name="connsiteY1-68" fmla="*/ 0 h 698988"/>
              <a:gd name="connsiteX2-69" fmla="*/ 1729229 w 1729229"/>
              <a:gd name="connsiteY2-70" fmla="*/ 623136 h 698988"/>
              <a:gd name="connsiteX3-71" fmla="*/ 0 w 1729229"/>
              <a:gd name="connsiteY3-72" fmla="*/ 698988 h 698988"/>
              <a:gd name="connsiteX0-73" fmla="*/ 0 w 1729229"/>
              <a:gd name="connsiteY0-74" fmla="*/ 1146139 h 1146139"/>
              <a:gd name="connsiteX1-75" fmla="*/ 817662 w 1729229"/>
              <a:gd name="connsiteY1-76" fmla="*/ 0 h 1146139"/>
              <a:gd name="connsiteX2-77" fmla="*/ 1729229 w 1729229"/>
              <a:gd name="connsiteY2-78" fmla="*/ 1070287 h 1146139"/>
              <a:gd name="connsiteX3-79" fmla="*/ 0 w 1729229"/>
              <a:gd name="connsiteY3-80" fmla="*/ 1146139 h 1146139"/>
            </a:gdLst>
            <a:ahLst/>
            <a:cxnLst>
              <a:cxn ang="0">
                <a:pos x="connsiteX0-1" y="connsiteY0-2"/>
              </a:cxn>
              <a:cxn ang="0">
                <a:pos x="connsiteX1-3" y="connsiteY1-4"/>
              </a:cxn>
              <a:cxn ang="0">
                <a:pos x="connsiteX2-5" y="connsiteY2-6"/>
              </a:cxn>
              <a:cxn ang="0">
                <a:pos x="connsiteX3-7" y="connsiteY3-8"/>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等腰三角形 21"/>
          <p:cNvSpPr/>
          <p:nvPr/>
        </p:nvSpPr>
        <p:spPr>
          <a:xfrm>
            <a:off x="9269857" y="4320327"/>
            <a:ext cx="464169" cy="60125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Lst>
            <a:ahLst/>
            <a:cxnLst>
              <a:cxn ang="0">
                <a:pos x="connsiteX0-1" y="connsiteY0-2"/>
              </a:cxn>
              <a:cxn ang="0">
                <a:pos x="connsiteX1-3" y="connsiteY1-4"/>
              </a:cxn>
              <a:cxn ang="0">
                <a:pos x="connsiteX2-5" y="connsiteY2-6"/>
              </a:cxn>
              <a:cxn ang="0">
                <a:pos x="connsiteX3-7" y="connsiteY3-8"/>
              </a:cxn>
            </a:cxnLst>
            <a:rect l="l" t="t" r="r" b="b"/>
            <a:pathLst>
              <a:path w="464169" h="601250">
                <a:moveTo>
                  <a:pt x="0" y="536149"/>
                </a:moveTo>
                <a:lnTo>
                  <a:pt x="326118" y="0"/>
                </a:lnTo>
                <a:lnTo>
                  <a:pt x="464169" y="601250"/>
                </a:lnTo>
                <a:lnTo>
                  <a:pt x="0" y="536149"/>
                </a:lnTo>
                <a:close/>
              </a:path>
            </a:pathLst>
          </a:custGeom>
          <a:gradFill>
            <a:gsLst>
              <a:gs pos="92000">
                <a:srgbClr val="52A4AE"/>
              </a:gs>
              <a:gs pos="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Lst>
            <a:ahLst/>
            <a:cxnLst>
              <a:cxn ang="0">
                <a:pos x="connsiteX0-1" y="connsiteY0-2"/>
              </a:cxn>
              <a:cxn ang="0">
                <a:pos x="connsiteX1-3" y="connsiteY1-4"/>
              </a:cxn>
              <a:cxn ang="0">
                <a:pos x="connsiteX2-5" y="connsiteY2-6"/>
              </a:cxn>
              <a:cxn ang="0">
                <a:pos x="connsiteX3-7" y="connsiteY3-8"/>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1" fmla="*/ 0 w 826718"/>
              <a:gd name="connsiteY0-2" fmla="*/ 851770 h 851770"/>
              <a:gd name="connsiteX1-3" fmla="*/ 37578 w 826718"/>
              <a:gd name="connsiteY1-4" fmla="*/ 0 h 851770"/>
              <a:gd name="connsiteX2-5" fmla="*/ 826718 w 826718"/>
              <a:gd name="connsiteY2-6" fmla="*/ 851770 h 851770"/>
              <a:gd name="connsiteX3-7" fmla="*/ 0 w 826718"/>
              <a:gd name="connsiteY3-8" fmla="*/ 851770 h 851770"/>
              <a:gd name="connsiteX0-9" fmla="*/ 0 w 1127342"/>
              <a:gd name="connsiteY0-10" fmla="*/ 851770 h 851770"/>
              <a:gd name="connsiteX1-11" fmla="*/ 37578 w 1127342"/>
              <a:gd name="connsiteY1-12" fmla="*/ 0 h 851770"/>
              <a:gd name="connsiteX2-13" fmla="*/ 1127342 w 1127342"/>
              <a:gd name="connsiteY2-14" fmla="*/ 425885 h 851770"/>
              <a:gd name="connsiteX3-15" fmla="*/ 0 w 1127342"/>
              <a:gd name="connsiteY3-16" fmla="*/ 851770 h 851770"/>
              <a:gd name="connsiteX0-17" fmla="*/ 288099 w 1089764"/>
              <a:gd name="connsiteY0-18" fmla="*/ 801665 h 801665"/>
              <a:gd name="connsiteX1-19" fmla="*/ 0 w 1089764"/>
              <a:gd name="connsiteY1-20" fmla="*/ 0 h 801665"/>
              <a:gd name="connsiteX2-21" fmla="*/ 1089764 w 1089764"/>
              <a:gd name="connsiteY2-22" fmla="*/ 425885 h 801665"/>
              <a:gd name="connsiteX3-23" fmla="*/ 288099 w 1089764"/>
              <a:gd name="connsiteY3-24" fmla="*/ 801665 h 801665"/>
              <a:gd name="connsiteX0-25" fmla="*/ 75156 w 1089764"/>
              <a:gd name="connsiteY0-26" fmla="*/ 789139 h 789139"/>
              <a:gd name="connsiteX1-27" fmla="*/ 0 w 1089764"/>
              <a:gd name="connsiteY1-28" fmla="*/ 0 h 789139"/>
              <a:gd name="connsiteX2-29" fmla="*/ 1089764 w 1089764"/>
              <a:gd name="connsiteY2-30" fmla="*/ 425885 h 789139"/>
              <a:gd name="connsiteX3-31" fmla="*/ 75156 w 1089764"/>
              <a:gd name="connsiteY3-32" fmla="*/ 789139 h 789139"/>
              <a:gd name="connsiteX0-33" fmla="*/ 75156 w 889348"/>
              <a:gd name="connsiteY0-34" fmla="*/ 789139 h 864296"/>
              <a:gd name="connsiteX1-35" fmla="*/ 0 w 889348"/>
              <a:gd name="connsiteY1-36" fmla="*/ 0 h 864296"/>
              <a:gd name="connsiteX2-37" fmla="*/ 889348 w 889348"/>
              <a:gd name="connsiteY2-38" fmla="*/ 864296 h 864296"/>
              <a:gd name="connsiteX3-39" fmla="*/ 75156 w 889348"/>
              <a:gd name="connsiteY3-40" fmla="*/ 789139 h 864296"/>
              <a:gd name="connsiteX0-41" fmla="*/ 0 w 814192"/>
              <a:gd name="connsiteY0-42" fmla="*/ 750503 h 825660"/>
              <a:gd name="connsiteX1-43" fmla="*/ 588106 w 814192"/>
              <a:gd name="connsiteY1-44" fmla="*/ 0 h 825660"/>
              <a:gd name="connsiteX2-45" fmla="*/ 814192 w 814192"/>
              <a:gd name="connsiteY2-46" fmla="*/ 825660 h 825660"/>
              <a:gd name="connsiteX3-47" fmla="*/ 0 w 814192"/>
              <a:gd name="connsiteY3-48" fmla="*/ 750503 h 825660"/>
              <a:gd name="connsiteX0-49" fmla="*/ 0 w 852829"/>
              <a:gd name="connsiteY0-50" fmla="*/ 698988 h 825660"/>
              <a:gd name="connsiteX1-51" fmla="*/ 626743 w 852829"/>
              <a:gd name="connsiteY1-52" fmla="*/ 0 h 825660"/>
              <a:gd name="connsiteX2-53" fmla="*/ 852829 w 852829"/>
              <a:gd name="connsiteY2-54" fmla="*/ 825660 h 825660"/>
              <a:gd name="connsiteX3-55" fmla="*/ 0 w 852829"/>
              <a:gd name="connsiteY3-56" fmla="*/ 698988 h 825660"/>
              <a:gd name="connsiteX0-57" fmla="*/ 0 w 839950"/>
              <a:gd name="connsiteY0-58" fmla="*/ 698988 h 864297"/>
              <a:gd name="connsiteX1-59" fmla="*/ 626743 w 839950"/>
              <a:gd name="connsiteY1-60" fmla="*/ 0 h 864297"/>
              <a:gd name="connsiteX2-61" fmla="*/ 839950 w 839950"/>
              <a:gd name="connsiteY2-62" fmla="*/ 864297 h 864297"/>
              <a:gd name="connsiteX3-63" fmla="*/ 0 w 839950"/>
              <a:gd name="connsiteY3-64" fmla="*/ 698988 h 864297"/>
              <a:gd name="connsiteX0-65" fmla="*/ 0 w 839950"/>
              <a:gd name="connsiteY0-66" fmla="*/ 536149 h 701458"/>
              <a:gd name="connsiteX1-67" fmla="*/ 326118 w 839950"/>
              <a:gd name="connsiteY1-68" fmla="*/ 0 h 701458"/>
              <a:gd name="connsiteX2-69" fmla="*/ 839950 w 839950"/>
              <a:gd name="connsiteY2-70" fmla="*/ 701458 h 701458"/>
              <a:gd name="connsiteX3-71" fmla="*/ 0 w 839950"/>
              <a:gd name="connsiteY3-72" fmla="*/ 536149 h 701458"/>
              <a:gd name="connsiteX0-73" fmla="*/ 0 w 464169"/>
              <a:gd name="connsiteY0-74" fmla="*/ 536149 h 601250"/>
              <a:gd name="connsiteX1-75" fmla="*/ 326118 w 464169"/>
              <a:gd name="connsiteY1-76" fmla="*/ 0 h 601250"/>
              <a:gd name="connsiteX2-77" fmla="*/ 464169 w 464169"/>
              <a:gd name="connsiteY2-78" fmla="*/ 601250 h 601250"/>
              <a:gd name="connsiteX3-79" fmla="*/ 0 w 464169"/>
              <a:gd name="connsiteY3-80" fmla="*/ 536149 h 601250"/>
              <a:gd name="connsiteX0-81" fmla="*/ 0 w 464169"/>
              <a:gd name="connsiteY0-82" fmla="*/ 310681 h 375782"/>
              <a:gd name="connsiteX1-83" fmla="*/ 213384 w 464169"/>
              <a:gd name="connsiteY1-84" fmla="*/ 0 h 375782"/>
              <a:gd name="connsiteX2-85" fmla="*/ 464169 w 464169"/>
              <a:gd name="connsiteY2-86" fmla="*/ 375782 h 375782"/>
              <a:gd name="connsiteX3-87" fmla="*/ 0 w 464169"/>
              <a:gd name="connsiteY3-88" fmla="*/ 310681 h 375782"/>
              <a:gd name="connsiteX0-89" fmla="*/ 0 w 464169"/>
              <a:gd name="connsiteY0-90" fmla="*/ 307038 h 372139"/>
              <a:gd name="connsiteX1-91" fmla="*/ 184240 w 464169"/>
              <a:gd name="connsiteY1-92" fmla="*/ 0 h 372139"/>
              <a:gd name="connsiteX2-93" fmla="*/ 464169 w 464169"/>
              <a:gd name="connsiteY2-94" fmla="*/ 372139 h 372139"/>
              <a:gd name="connsiteX3-95" fmla="*/ 0 w 464169"/>
              <a:gd name="connsiteY3-96" fmla="*/ 307038 h 372139"/>
              <a:gd name="connsiteX0-97" fmla="*/ 0 w 478741"/>
              <a:gd name="connsiteY0-98" fmla="*/ 307038 h 441356"/>
              <a:gd name="connsiteX1-99" fmla="*/ 184240 w 478741"/>
              <a:gd name="connsiteY1-100" fmla="*/ 0 h 441356"/>
              <a:gd name="connsiteX2-101" fmla="*/ 478741 w 478741"/>
              <a:gd name="connsiteY2-102" fmla="*/ 441356 h 441356"/>
              <a:gd name="connsiteX3-103" fmla="*/ 0 w 478741"/>
              <a:gd name="connsiteY3-104" fmla="*/ 307038 h 441356"/>
              <a:gd name="connsiteX0-105" fmla="*/ 0 w 507885"/>
              <a:gd name="connsiteY0-106" fmla="*/ 143102 h 441356"/>
              <a:gd name="connsiteX1-107" fmla="*/ 213384 w 507885"/>
              <a:gd name="connsiteY1-108" fmla="*/ 0 h 441356"/>
              <a:gd name="connsiteX2-109" fmla="*/ 507885 w 507885"/>
              <a:gd name="connsiteY2-110" fmla="*/ 441356 h 441356"/>
              <a:gd name="connsiteX3-111" fmla="*/ 0 w 507885"/>
              <a:gd name="connsiteY3-112" fmla="*/ 143102 h 441356"/>
              <a:gd name="connsiteX0-113" fmla="*/ 0 w 507885"/>
              <a:gd name="connsiteY0-114" fmla="*/ 33812 h 332066"/>
              <a:gd name="connsiteX1-115" fmla="*/ 191526 w 507885"/>
              <a:gd name="connsiteY1-116" fmla="*/ 0 h 332066"/>
              <a:gd name="connsiteX2-117" fmla="*/ 507885 w 507885"/>
              <a:gd name="connsiteY2-118" fmla="*/ 332066 h 332066"/>
              <a:gd name="connsiteX3-119" fmla="*/ 0 w 507885"/>
              <a:gd name="connsiteY3-120" fmla="*/ 33812 h 332066"/>
              <a:gd name="connsiteX0-121" fmla="*/ 0 w 191526"/>
              <a:gd name="connsiteY0-122" fmla="*/ 33812 h 160844"/>
              <a:gd name="connsiteX1-123" fmla="*/ 191526 w 191526"/>
              <a:gd name="connsiteY1-124" fmla="*/ 0 h 160844"/>
              <a:gd name="connsiteX2-125" fmla="*/ 139939 w 191526"/>
              <a:gd name="connsiteY2-126" fmla="*/ 160844 h 160844"/>
              <a:gd name="connsiteX3-127" fmla="*/ 0 w 191526"/>
              <a:gd name="connsiteY3-128" fmla="*/ 33812 h 160844"/>
            </a:gdLst>
            <a:ahLst/>
            <a:cxnLst>
              <a:cxn ang="0">
                <a:pos x="connsiteX0-1" y="connsiteY0-2"/>
              </a:cxn>
              <a:cxn ang="0">
                <a:pos x="connsiteX1-3" y="connsiteY1-4"/>
              </a:cxn>
              <a:cxn ang="0">
                <a:pos x="connsiteX2-5" y="connsiteY2-6"/>
              </a:cxn>
              <a:cxn ang="0">
                <a:pos x="connsiteX3-7" y="connsiteY3-8"/>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5" name="直接连接符 44"/>
          <p:cNvCxnSpPr/>
          <p:nvPr/>
        </p:nvCxnSpPr>
        <p:spPr>
          <a:xfrm>
            <a:off x="566229" y="2374137"/>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1+#ppt_w/2"/>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1+#ppt_w/2"/>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1+#ppt_w/2"/>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750" fill="hold"/>
                                        <p:tgtEl>
                                          <p:spTgt spid="37"/>
                                        </p:tgtEl>
                                        <p:attrNameLst>
                                          <p:attrName>ppt_x</p:attrName>
                                        </p:attrNameLst>
                                      </p:cBhvr>
                                      <p:tavLst>
                                        <p:tav tm="0">
                                          <p:val>
                                            <p:strVal val="1+#ppt_w/2"/>
                                          </p:val>
                                        </p:tav>
                                        <p:tav tm="100000">
                                          <p:val>
                                            <p:strVal val="#ppt_x"/>
                                          </p:val>
                                        </p:tav>
                                      </p:tavLst>
                                    </p:anim>
                                    <p:anim calcmode="lin" valueType="num">
                                      <p:cBhvr additive="base">
                                        <p:cTn id="24" dur="75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750" fill="hold"/>
                                        <p:tgtEl>
                                          <p:spTgt spid="38"/>
                                        </p:tgtEl>
                                        <p:attrNameLst>
                                          <p:attrName>ppt_x</p:attrName>
                                        </p:attrNameLst>
                                      </p:cBhvr>
                                      <p:tavLst>
                                        <p:tav tm="0">
                                          <p:val>
                                            <p:strVal val="1+#ppt_w/2"/>
                                          </p:val>
                                        </p:tav>
                                        <p:tav tm="100000">
                                          <p:val>
                                            <p:strVal val="#ppt_x"/>
                                          </p:val>
                                        </p:tav>
                                      </p:tavLst>
                                    </p:anim>
                                    <p:anim calcmode="lin" valueType="num">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750" fill="hold"/>
                                        <p:tgtEl>
                                          <p:spTgt spid="39"/>
                                        </p:tgtEl>
                                        <p:attrNameLst>
                                          <p:attrName>ppt_x</p:attrName>
                                        </p:attrNameLst>
                                      </p:cBhvr>
                                      <p:tavLst>
                                        <p:tav tm="0">
                                          <p:val>
                                            <p:strVal val="1+#ppt_w/2"/>
                                          </p:val>
                                        </p:tav>
                                        <p:tav tm="100000">
                                          <p:val>
                                            <p:strVal val="#ppt_x"/>
                                          </p:val>
                                        </p:tav>
                                      </p:tavLst>
                                    </p:anim>
                                    <p:anim calcmode="lin" valueType="num">
                                      <p:cBhvr additive="base">
                                        <p:cTn id="32" dur="750" fill="hold"/>
                                        <p:tgtEl>
                                          <p:spTgt spid="39"/>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750" fill="hold"/>
                                        <p:tgtEl>
                                          <p:spTgt spid="40"/>
                                        </p:tgtEl>
                                        <p:attrNameLst>
                                          <p:attrName>ppt_x</p:attrName>
                                        </p:attrNameLst>
                                      </p:cBhvr>
                                      <p:tavLst>
                                        <p:tav tm="0">
                                          <p:val>
                                            <p:strVal val="1+#ppt_w/2"/>
                                          </p:val>
                                        </p:tav>
                                        <p:tav tm="100000">
                                          <p:val>
                                            <p:strVal val="#ppt_x"/>
                                          </p:val>
                                        </p:tav>
                                      </p:tavLst>
                                    </p:anim>
                                    <p:anim calcmode="lin" valueType="num">
                                      <p:cBhvr additive="base">
                                        <p:cTn id="36" dur="75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750" fill="hold"/>
                                        <p:tgtEl>
                                          <p:spTgt spid="43"/>
                                        </p:tgtEl>
                                        <p:attrNameLst>
                                          <p:attrName>ppt_x</p:attrName>
                                        </p:attrNameLst>
                                      </p:cBhvr>
                                      <p:tavLst>
                                        <p:tav tm="0">
                                          <p:val>
                                            <p:strVal val="0-#ppt_w/2"/>
                                          </p:val>
                                        </p:tav>
                                        <p:tav tm="100000">
                                          <p:val>
                                            <p:strVal val="#ppt_x"/>
                                          </p:val>
                                        </p:tav>
                                      </p:tavLst>
                                    </p:anim>
                                    <p:anim calcmode="lin" valueType="num">
                                      <p:cBhvr additive="base">
                                        <p:cTn id="40" dur="75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750" fill="hold"/>
                                        <p:tgtEl>
                                          <p:spTgt spid="44"/>
                                        </p:tgtEl>
                                        <p:attrNameLst>
                                          <p:attrName>ppt_x</p:attrName>
                                        </p:attrNameLst>
                                      </p:cBhvr>
                                      <p:tavLst>
                                        <p:tav tm="0">
                                          <p:val>
                                            <p:strVal val="0-#ppt_w/2"/>
                                          </p:val>
                                        </p:tav>
                                        <p:tav tm="100000">
                                          <p:val>
                                            <p:strVal val="#ppt_x"/>
                                          </p:val>
                                        </p:tav>
                                      </p:tavLst>
                                    </p:anim>
                                    <p:anim calcmode="lin" valueType="num">
                                      <p:cBhvr additive="base">
                                        <p:cTn id="44" dur="750" fill="hold"/>
                                        <p:tgtEl>
                                          <p:spTgt spid="44"/>
                                        </p:tgtEl>
                                        <p:attrNameLst>
                                          <p:attrName>ppt_y</p:attrName>
                                        </p:attrNameLst>
                                      </p:cBhvr>
                                      <p:tavLst>
                                        <p:tav tm="0">
                                          <p:val>
                                            <p:strVal val="1+#ppt_h/2"/>
                                          </p:val>
                                        </p:tav>
                                        <p:tav tm="100000">
                                          <p:val>
                                            <p:strVal val="#ppt_y"/>
                                          </p:val>
                                        </p:tav>
                                      </p:tavLst>
                                    </p:anim>
                                  </p:childTnLst>
                                </p:cTn>
                              </p:par>
                              <p:par>
                                <p:cTn id="45" presetID="41" presetClass="entr" presetSubtype="0" fill="hold" grpId="0" nodeType="withEffect">
                                  <p:stCondLst>
                                    <p:cond delay="500"/>
                                  </p:stCondLst>
                                  <p:iterate type="lt">
                                    <p:tmPct val="10000"/>
                                  </p:iterate>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2"/>
                                        </p:tgtEl>
                                        <p:attrNameLst>
                                          <p:attrName>ppt_y</p:attrName>
                                        </p:attrNameLst>
                                      </p:cBhvr>
                                      <p:tavLst>
                                        <p:tav tm="0">
                                          <p:val>
                                            <p:strVal val="#ppt_y"/>
                                          </p:val>
                                        </p:tav>
                                        <p:tav tm="100000">
                                          <p:val>
                                            <p:strVal val="#ppt_y"/>
                                          </p:val>
                                        </p:tav>
                                      </p:tavLst>
                                    </p:anim>
                                    <p:anim calcmode="lin" valueType="num">
                                      <p:cBhvr>
                                        <p:cTn id="4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2"/>
                                        </p:tgtEl>
                                      </p:cBhvr>
                                    </p:animEffect>
                                  </p:childTnLst>
                                </p:cTn>
                              </p:par>
                              <p:par>
                                <p:cTn id="52" presetID="22" presetClass="entr" presetSubtype="1" fill="hold" nodeType="withEffect">
                                  <p:stCondLst>
                                    <p:cond delay="500"/>
                                  </p:stCondLst>
                                  <p:childTnLst>
                                    <p:set>
                                      <p:cBhvr>
                                        <p:cTn id="53" dur="1" fill="hold">
                                          <p:stCondLst>
                                            <p:cond delay="0"/>
                                          </p:stCondLst>
                                        </p:cTn>
                                        <p:tgtEl>
                                          <p:spTgt spid="45"/>
                                        </p:tgtEl>
                                        <p:attrNameLst>
                                          <p:attrName>style.visibility</p:attrName>
                                        </p:attrNameLst>
                                      </p:cBhvr>
                                      <p:to>
                                        <p:strVal val="visible"/>
                                      </p:to>
                                    </p:set>
                                    <p:animEffect transition="in" filter="wipe(up)">
                                      <p:cBhvr>
                                        <p:cTn id="54" dur="500"/>
                                        <p:tgtEl>
                                          <p:spTgt spid="45"/>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35" presetClass="path" presetSubtype="0" accel="50000" decel="50000" fill="hold" grpId="1" nodeType="withEffect">
                                  <p:stCondLst>
                                    <p:cond delay="500"/>
                                  </p:stCondLst>
                                  <p:childTnLst>
                                    <p:animMotion origin="layout" path="M 0.26303 1.11111E-6 L 0.01303 1.11111E-6 " pathEditMode="relative" rAng="0" ptsTypes="AA">
                                      <p:cBhvr>
                                        <p:cTn id="59" dur="1250" fill="hold"/>
                                        <p:tgtEl>
                                          <p:spTgt spid="3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31" grpId="0"/>
      <p:bldP spid="31" grpId="1"/>
      <p:bldP spid="34" grpId="0" animBg="1"/>
      <p:bldP spid="35" grpId="0" animBg="1"/>
      <p:bldP spid="37" grpId="0" animBg="1"/>
      <p:bldP spid="38" grpId="0" animBg="1"/>
      <p:bldP spid="39" grpId="0" animBg="1"/>
      <p:bldP spid="40" grpId="0" animBg="1"/>
      <p:bldP spid="43" grpId="0" animBg="1"/>
      <p:bldP spid="44" grpId="0" animBg="1"/>
    </p:bldLst>
  </p:timing>
</p:sld>
</file>

<file path=ppt/tags/tag1.xml><?xml version="1.0" encoding="utf-8"?>
<p:tagLst xmlns:p="http://schemas.openxmlformats.org/presentationml/2006/main">
  <p:tag name="KSO_WPP_MARK_KEY" val="00963cb2-57c8-4f9e-8976-ce00f7260cfc"/>
  <p:tag name="COMMONDATA" val="eyJoZGlkIjoiZjAxMTJhOTdhYmExNjczZmFmMDgzNzk2N2NkOGE2YTMifQ=="/>
  <p:tag name="commondata" val="eyJoZGlkIjoiNDdkMDVhMjE2OTkxMDFjYjBmZDI0M2I1ODQ2Nzg4M2UifQ=="/>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w0svw4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Words>
  <Application>WPS 演示</Application>
  <PresentationFormat>宽屏</PresentationFormat>
  <Paragraphs>20</Paragraphs>
  <Slides>4</Slides>
  <Notes>16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vt:i4>
      </vt:variant>
    </vt:vector>
  </HeadingPairs>
  <TitlesOfParts>
    <vt:vector size="13" baseType="lpstr">
      <vt:lpstr>Arial</vt:lpstr>
      <vt:lpstr>宋体</vt:lpstr>
      <vt:lpstr>Wingdings</vt:lpstr>
      <vt:lpstr>微软雅黑</vt:lpstr>
      <vt:lpstr>Segoe UI Light</vt:lpstr>
      <vt:lpstr>Arial Unicode MS</vt:lpstr>
      <vt:lpstr>Calibri</vt:lpstr>
      <vt:lpstr>www.2ppt.com</vt:lpstr>
      <vt:lpstr>自定义设计方案</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公众号：精品PPT模板库</dc:description>
  <cp:lastModifiedBy>无极</cp:lastModifiedBy>
  <cp:revision>20</cp:revision>
  <dcterms:created xsi:type="dcterms:W3CDTF">2021-04-15T07:04:00Z</dcterms:created>
  <dcterms:modified xsi:type="dcterms:W3CDTF">2024-04-17T14:23:25Z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21DB2BC31D5E4C63B160C87A9AC0D0E5_12</vt:lpwstr>
  </property>
  <property fmtid="{D5CDD505-2E9C-101B-9397-08002B2CF9AE}" pid="3" name="KSOProductBuildVer">
    <vt:lpwstr>2052-12.1.0.16729</vt:lpwstr>
  </property>
</Properties>
</file>