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632" r:id="rId3"/>
    <p:sldId id="611" r:id="rId4"/>
    <p:sldId id="612" r:id="rId5"/>
    <p:sldId id="642" r:id="rId6"/>
    <p:sldId id="644" r:id="rId7"/>
    <p:sldId id="645" r:id="rId8"/>
    <p:sldId id="646" r:id="rId9"/>
    <p:sldId id="648" r:id="rId10"/>
    <p:sldId id="650" r:id="rId11"/>
    <p:sldId id="651" r:id="rId12"/>
    <p:sldId id="654" r:id="rId13"/>
    <p:sldId id="647" r:id="rId14"/>
    <p:sldId id="649" r:id="rId15"/>
    <p:sldId id="655" r:id="rId16"/>
    <p:sldId id="656" r:id="rId17"/>
    <p:sldId id="6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6E333B-DD50-4142-A959-29C4241946DB}">
          <p14:sldIdLst>
            <p14:sldId id="256"/>
            <p14:sldId id="632"/>
            <p14:sldId id="611"/>
            <p14:sldId id="612"/>
            <p14:sldId id="642"/>
            <p14:sldId id="644"/>
            <p14:sldId id="645"/>
            <p14:sldId id="646"/>
            <p14:sldId id="648"/>
            <p14:sldId id="650"/>
            <p14:sldId id="651"/>
            <p14:sldId id="654"/>
            <p14:sldId id="647"/>
          </p14:sldIdLst>
        </p14:section>
        <p14:section name="Supplementary" id="{B04D1245-F140-469D-A63A-A7A7D396BF65}">
          <p14:sldIdLst>
            <p14:sldId id="649"/>
            <p14:sldId id="655"/>
            <p14:sldId id="656"/>
            <p14:sldId id="657"/>
          </p14:sldIdLst>
        </p14:section>
      </p14:sectionLst>
    </p:ext>
    <p:ext uri="{EFAFB233-063F-42B5-8137-9DF3F51BA10A}">
      <p15:sldGuideLst xmlns:p15="http://schemas.microsoft.com/office/powerpoint/2012/main">
        <p15:guide id="1" pos="3386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 liang" initials="xl" lastIdx="3" clrIdx="0">
    <p:extLst>
      <p:ext uri="{19B8F6BF-5375-455C-9EA6-DF929625EA0E}">
        <p15:presenceInfo xmlns:p15="http://schemas.microsoft.com/office/powerpoint/2012/main" userId="e89f18502dff8f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246D"/>
    <a:srgbClr val="00CC00"/>
    <a:srgbClr val="FFFFFF"/>
    <a:srgbClr val="DDA300"/>
    <a:srgbClr val="F4DFB0"/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0" autoAdjust="0"/>
    <p:restoredTop sz="94281"/>
  </p:normalViewPr>
  <p:slideViewPr>
    <p:cSldViewPr snapToGrid="0">
      <p:cViewPr varScale="1">
        <p:scale>
          <a:sx n="99" d="100"/>
          <a:sy n="99" d="100"/>
        </p:scale>
        <p:origin x="532" y="60"/>
      </p:cViewPr>
      <p:guideLst>
        <p:guide pos="3386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E3AC8-59DA-4C4C-839A-3765B5DD558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79198-C8AB-4A64-B5B4-E531456D2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55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AB4C5E4-08AB-750D-3378-B658E0F0A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295894"/>
            <a:ext cx="12192000" cy="684871"/>
          </a:xfrm>
        </p:spPr>
        <p:txBody>
          <a:bodyPr>
            <a:normAutofit fontScale="90000"/>
          </a:bodyPr>
          <a:lstStyle>
            <a:lvl1pPr algn="ctr">
              <a:defRPr/>
            </a:lvl1pPr>
          </a:lstStyle>
          <a:p>
            <a:endParaRPr lang="en-US" sz="3600" dirty="0">
              <a:solidFill>
                <a:srgbClr val="5F246D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59720E73-58C3-C778-0E54-7D3D509E85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07" y="363186"/>
            <a:ext cx="4648541" cy="84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73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364F-7D01-41A0-8FC7-DB899A1BE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401" y="106434"/>
            <a:ext cx="10253134" cy="66724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400" b="1" cap="none" spc="0">
                <a:ln>
                  <a:noFill/>
                </a:ln>
                <a:solidFill>
                  <a:srgbClr val="5F246D"/>
                </a:solidFill>
                <a:effectLst/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2" descr="See the source image">
            <a:extLst>
              <a:ext uri="{FF2B5EF4-FFF2-40B4-BE49-F238E27FC236}">
                <a16:creationId xmlns:a16="http://schemas.microsoft.com/office/drawing/2014/main" id="{E7E48F3B-E5CA-9B68-911A-DDF2BF1863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218" y="140944"/>
            <a:ext cx="644857" cy="51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6D8E74-7599-7383-99CB-3E01C0B2BF6B}"/>
              </a:ext>
            </a:extLst>
          </p:cNvPr>
          <p:cNvSpPr txBox="1"/>
          <p:nvPr userDrawn="1"/>
        </p:nvSpPr>
        <p:spPr>
          <a:xfrm>
            <a:off x="11480795" y="6467503"/>
            <a:ext cx="800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A955A63E-BC58-4154-B921-078A72F30217}" type="slidenum">
              <a:rPr lang="en-US" smtClean="0">
                <a:solidFill>
                  <a:srgbClr val="5F246D"/>
                </a:solidFill>
              </a:rPr>
              <a:pPr/>
              <a:t>‹#›</a:t>
            </a:fld>
            <a:r>
              <a:rPr lang="en-US" dirty="0">
                <a:solidFill>
                  <a:srgbClr val="5F246D"/>
                </a:solidFill>
              </a:rPr>
              <a:t>/13</a:t>
            </a:r>
          </a:p>
        </p:txBody>
      </p:sp>
      <p:sp>
        <p:nvSpPr>
          <p:cNvPr id="13" name="燕尾形 3">
            <a:extLst>
              <a:ext uri="{FF2B5EF4-FFF2-40B4-BE49-F238E27FC236}">
                <a16:creationId xmlns:a16="http://schemas.microsoft.com/office/drawing/2014/main" id="{6936D883-7F77-3804-5756-A238146CA662}"/>
              </a:ext>
            </a:extLst>
          </p:cNvPr>
          <p:cNvSpPr/>
          <p:nvPr userDrawn="1"/>
        </p:nvSpPr>
        <p:spPr>
          <a:xfrm>
            <a:off x="205025" y="286493"/>
            <a:ext cx="342314" cy="306176"/>
          </a:xfrm>
          <a:prstGeom prst="chevron">
            <a:avLst>
              <a:gd name="adj" fmla="val 44881"/>
            </a:avLst>
          </a:prstGeom>
          <a:solidFill>
            <a:srgbClr val="750F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燕尾形 3">
            <a:extLst>
              <a:ext uri="{FF2B5EF4-FFF2-40B4-BE49-F238E27FC236}">
                <a16:creationId xmlns:a16="http://schemas.microsoft.com/office/drawing/2014/main" id="{8A18BA0A-EFA0-7A30-03FB-4F1D9BFB982D}"/>
              </a:ext>
            </a:extLst>
          </p:cNvPr>
          <p:cNvSpPr/>
          <p:nvPr userDrawn="1"/>
        </p:nvSpPr>
        <p:spPr>
          <a:xfrm>
            <a:off x="453058" y="286492"/>
            <a:ext cx="385013" cy="306176"/>
          </a:xfrm>
          <a:prstGeom prst="chevron">
            <a:avLst>
              <a:gd name="adj" fmla="val 44881"/>
            </a:avLst>
          </a:prstGeom>
          <a:solidFill>
            <a:srgbClr val="DD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65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91591-9AA9-40F5-9852-6A802878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CBB57-072F-4633-BB94-A67524525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8C146-D7A9-40B2-90AE-28986D239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6DEDC-51BD-4171-AB2B-199323232E0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637EF-81D4-4215-BFD0-41E63A9C2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F12CA-8062-46E2-8084-6BBAFE1A2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5A63E-BC58-4154-B921-078A72F302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A34CE7-5934-8032-A30D-C2C5645158FD}"/>
              </a:ext>
            </a:extLst>
          </p:cNvPr>
          <p:cNvSpPr/>
          <p:nvPr userDrawn="1"/>
        </p:nvSpPr>
        <p:spPr>
          <a:xfrm>
            <a:off x="0" y="6757988"/>
            <a:ext cx="3792139" cy="100012"/>
          </a:xfrm>
          <a:prstGeom prst="rect">
            <a:avLst/>
          </a:prstGeom>
          <a:solidFill>
            <a:srgbClr val="750F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FB3996-8334-9141-527D-FAD1E37B566D}"/>
              </a:ext>
            </a:extLst>
          </p:cNvPr>
          <p:cNvSpPr/>
          <p:nvPr userDrawn="1"/>
        </p:nvSpPr>
        <p:spPr>
          <a:xfrm flipV="1">
            <a:off x="3792140" y="6757988"/>
            <a:ext cx="4607719" cy="100012"/>
          </a:xfrm>
          <a:prstGeom prst="rect">
            <a:avLst/>
          </a:prstGeom>
          <a:solidFill>
            <a:srgbClr val="DD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35521988-99CD-45B0-EF67-9D690E4F64BA}"/>
              </a:ext>
            </a:extLst>
          </p:cNvPr>
          <p:cNvSpPr/>
          <p:nvPr userDrawn="1"/>
        </p:nvSpPr>
        <p:spPr>
          <a:xfrm>
            <a:off x="8399860" y="6757988"/>
            <a:ext cx="3792140" cy="100012"/>
          </a:xfrm>
          <a:prstGeom prst="rect">
            <a:avLst/>
          </a:prstGeom>
          <a:solidFill>
            <a:srgbClr val="F4D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805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tags" Target="../tags/tag431.xml"/><Relationship Id="rId21" Type="http://schemas.openxmlformats.org/officeDocument/2006/relationships/tags" Target="../tags/tag335.xml"/><Relationship Id="rId42" Type="http://schemas.openxmlformats.org/officeDocument/2006/relationships/tags" Target="../tags/tag356.xml"/><Relationship Id="rId63" Type="http://schemas.openxmlformats.org/officeDocument/2006/relationships/tags" Target="../tags/tag377.xml"/><Relationship Id="rId84" Type="http://schemas.openxmlformats.org/officeDocument/2006/relationships/tags" Target="../tags/tag398.xml"/><Relationship Id="rId138" Type="http://schemas.openxmlformats.org/officeDocument/2006/relationships/tags" Target="../tags/tag452.xml"/><Relationship Id="rId159" Type="http://schemas.openxmlformats.org/officeDocument/2006/relationships/image" Target="../media/image6.png"/><Relationship Id="rId107" Type="http://schemas.openxmlformats.org/officeDocument/2006/relationships/tags" Target="../tags/tag421.xml"/><Relationship Id="rId11" Type="http://schemas.openxmlformats.org/officeDocument/2006/relationships/tags" Target="../tags/tag325.xml"/><Relationship Id="rId32" Type="http://schemas.openxmlformats.org/officeDocument/2006/relationships/tags" Target="../tags/tag346.xml"/><Relationship Id="rId53" Type="http://schemas.openxmlformats.org/officeDocument/2006/relationships/tags" Target="../tags/tag367.xml"/><Relationship Id="rId74" Type="http://schemas.openxmlformats.org/officeDocument/2006/relationships/tags" Target="../tags/tag388.xml"/><Relationship Id="rId128" Type="http://schemas.openxmlformats.org/officeDocument/2006/relationships/tags" Target="../tags/tag442.xml"/><Relationship Id="rId149" Type="http://schemas.openxmlformats.org/officeDocument/2006/relationships/tags" Target="../tags/tag463.xml"/><Relationship Id="rId5" Type="http://schemas.openxmlformats.org/officeDocument/2006/relationships/tags" Target="../tags/tag319.xml"/><Relationship Id="rId95" Type="http://schemas.openxmlformats.org/officeDocument/2006/relationships/tags" Target="../tags/tag409.xml"/><Relationship Id="rId160" Type="http://schemas.openxmlformats.org/officeDocument/2006/relationships/image" Target="../media/image7.svg"/><Relationship Id="rId22" Type="http://schemas.openxmlformats.org/officeDocument/2006/relationships/tags" Target="../tags/tag336.xml"/><Relationship Id="rId43" Type="http://schemas.openxmlformats.org/officeDocument/2006/relationships/tags" Target="../tags/tag357.xml"/><Relationship Id="rId64" Type="http://schemas.openxmlformats.org/officeDocument/2006/relationships/tags" Target="../tags/tag378.xml"/><Relationship Id="rId118" Type="http://schemas.openxmlformats.org/officeDocument/2006/relationships/tags" Target="../tags/tag432.xml"/><Relationship Id="rId139" Type="http://schemas.openxmlformats.org/officeDocument/2006/relationships/tags" Target="../tags/tag453.xml"/><Relationship Id="rId85" Type="http://schemas.openxmlformats.org/officeDocument/2006/relationships/tags" Target="../tags/tag399.xml"/><Relationship Id="rId150" Type="http://schemas.openxmlformats.org/officeDocument/2006/relationships/tags" Target="../tags/tag464.xml"/><Relationship Id="rId12" Type="http://schemas.openxmlformats.org/officeDocument/2006/relationships/tags" Target="../tags/tag326.xml"/><Relationship Id="rId17" Type="http://schemas.openxmlformats.org/officeDocument/2006/relationships/tags" Target="../tags/tag331.xml"/><Relationship Id="rId33" Type="http://schemas.openxmlformats.org/officeDocument/2006/relationships/tags" Target="../tags/tag347.xml"/><Relationship Id="rId38" Type="http://schemas.openxmlformats.org/officeDocument/2006/relationships/tags" Target="../tags/tag352.xml"/><Relationship Id="rId59" Type="http://schemas.openxmlformats.org/officeDocument/2006/relationships/tags" Target="../tags/tag373.xml"/><Relationship Id="rId103" Type="http://schemas.openxmlformats.org/officeDocument/2006/relationships/tags" Target="../tags/tag417.xml"/><Relationship Id="rId108" Type="http://schemas.openxmlformats.org/officeDocument/2006/relationships/tags" Target="../tags/tag422.xml"/><Relationship Id="rId124" Type="http://schemas.openxmlformats.org/officeDocument/2006/relationships/tags" Target="../tags/tag438.xml"/><Relationship Id="rId129" Type="http://schemas.openxmlformats.org/officeDocument/2006/relationships/tags" Target="../tags/tag443.xml"/><Relationship Id="rId54" Type="http://schemas.openxmlformats.org/officeDocument/2006/relationships/tags" Target="../tags/tag368.xml"/><Relationship Id="rId70" Type="http://schemas.openxmlformats.org/officeDocument/2006/relationships/tags" Target="../tags/tag384.xml"/><Relationship Id="rId75" Type="http://schemas.openxmlformats.org/officeDocument/2006/relationships/tags" Target="../tags/tag389.xml"/><Relationship Id="rId91" Type="http://schemas.openxmlformats.org/officeDocument/2006/relationships/tags" Target="../tags/tag405.xml"/><Relationship Id="rId96" Type="http://schemas.openxmlformats.org/officeDocument/2006/relationships/tags" Target="../tags/tag410.xml"/><Relationship Id="rId140" Type="http://schemas.openxmlformats.org/officeDocument/2006/relationships/tags" Target="../tags/tag454.xml"/><Relationship Id="rId145" Type="http://schemas.openxmlformats.org/officeDocument/2006/relationships/tags" Target="../tags/tag459.xml"/><Relationship Id="rId161" Type="http://schemas.openxmlformats.org/officeDocument/2006/relationships/image" Target="../media/image8.png"/><Relationship Id="rId1" Type="http://schemas.openxmlformats.org/officeDocument/2006/relationships/tags" Target="../tags/tag315.xml"/><Relationship Id="rId6" Type="http://schemas.openxmlformats.org/officeDocument/2006/relationships/tags" Target="../tags/tag320.xml"/><Relationship Id="rId23" Type="http://schemas.openxmlformats.org/officeDocument/2006/relationships/tags" Target="../tags/tag337.xml"/><Relationship Id="rId28" Type="http://schemas.openxmlformats.org/officeDocument/2006/relationships/tags" Target="../tags/tag342.xml"/><Relationship Id="rId49" Type="http://schemas.openxmlformats.org/officeDocument/2006/relationships/tags" Target="../tags/tag363.xml"/><Relationship Id="rId114" Type="http://schemas.openxmlformats.org/officeDocument/2006/relationships/tags" Target="../tags/tag428.xml"/><Relationship Id="rId119" Type="http://schemas.openxmlformats.org/officeDocument/2006/relationships/tags" Target="../tags/tag433.xml"/><Relationship Id="rId44" Type="http://schemas.openxmlformats.org/officeDocument/2006/relationships/tags" Target="../tags/tag358.xml"/><Relationship Id="rId60" Type="http://schemas.openxmlformats.org/officeDocument/2006/relationships/tags" Target="../tags/tag374.xml"/><Relationship Id="rId65" Type="http://schemas.openxmlformats.org/officeDocument/2006/relationships/tags" Target="../tags/tag379.xml"/><Relationship Id="rId81" Type="http://schemas.openxmlformats.org/officeDocument/2006/relationships/tags" Target="../tags/tag395.xml"/><Relationship Id="rId86" Type="http://schemas.openxmlformats.org/officeDocument/2006/relationships/tags" Target="../tags/tag400.xml"/><Relationship Id="rId130" Type="http://schemas.openxmlformats.org/officeDocument/2006/relationships/tags" Target="../tags/tag444.xml"/><Relationship Id="rId135" Type="http://schemas.openxmlformats.org/officeDocument/2006/relationships/tags" Target="../tags/tag449.xml"/><Relationship Id="rId151" Type="http://schemas.openxmlformats.org/officeDocument/2006/relationships/tags" Target="../tags/tag465.xml"/><Relationship Id="rId156" Type="http://schemas.openxmlformats.org/officeDocument/2006/relationships/tags" Target="../tags/tag470.xml"/><Relationship Id="rId13" Type="http://schemas.openxmlformats.org/officeDocument/2006/relationships/tags" Target="../tags/tag327.xml"/><Relationship Id="rId18" Type="http://schemas.openxmlformats.org/officeDocument/2006/relationships/tags" Target="../tags/tag332.xml"/><Relationship Id="rId39" Type="http://schemas.openxmlformats.org/officeDocument/2006/relationships/tags" Target="../tags/tag353.xml"/><Relationship Id="rId109" Type="http://schemas.openxmlformats.org/officeDocument/2006/relationships/tags" Target="../tags/tag423.xml"/><Relationship Id="rId34" Type="http://schemas.openxmlformats.org/officeDocument/2006/relationships/tags" Target="../tags/tag348.xml"/><Relationship Id="rId50" Type="http://schemas.openxmlformats.org/officeDocument/2006/relationships/tags" Target="../tags/tag364.xml"/><Relationship Id="rId55" Type="http://schemas.openxmlformats.org/officeDocument/2006/relationships/tags" Target="../tags/tag369.xml"/><Relationship Id="rId76" Type="http://schemas.openxmlformats.org/officeDocument/2006/relationships/tags" Target="../tags/tag390.xml"/><Relationship Id="rId97" Type="http://schemas.openxmlformats.org/officeDocument/2006/relationships/tags" Target="../tags/tag411.xml"/><Relationship Id="rId104" Type="http://schemas.openxmlformats.org/officeDocument/2006/relationships/tags" Target="../tags/tag418.xml"/><Relationship Id="rId120" Type="http://schemas.openxmlformats.org/officeDocument/2006/relationships/tags" Target="../tags/tag434.xml"/><Relationship Id="rId125" Type="http://schemas.openxmlformats.org/officeDocument/2006/relationships/tags" Target="../tags/tag439.xml"/><Relationship Id="rId141" Type="http://schemas.openxmlformats.org/officeDocument/2006/relationships/tags" Target="../tags/tag455.xml"/><Relationship Id="rId146" Type="http://schemas.openxmlformats.org/officeDocument/2006/relationships/tags" Target="../tags/tag460.xml"/><Relationship Id="rId7" Type="http://schemas.openxmlformats.org/officeDocument/2006/relationships/tags" Target="../tags/tag321.xml"/><Relationship Id="rId71" Type="http://schemas.openxmlformats.org/officeDocument/2006/relationships/tags" Target="../tags/tag385.xml"/><Relationship Id="rId92" Type="http://schemas.openxmlformats.org/officeDocument/2006/relationships/tags" Target="../tags/tag406.xml"/><Relationship Id="rId162" Type="http://schemas.openxmlformats.org/officeDocument/2006/relationships/image" Target="../media/image9.svg"/><Relationship Id="rId2" Type="http://schemas.openxmlformats.org/officeDocument/2006/relationships/tags" Target="../tags/tag316.xml"/><Relationship Id="rId29" Type="http://schemas.openxmlformats.org/officeDocument/2006/relationships/tags" Target="../tags/tag343.xml"/><Relationship Id="rId24" Type="http://schemas.openxmlformats.org/officeDocument/2006/relationships/tags" Target="../tags/tag338.xml"/><Relationship Id="rId40" Type="http://schemas.openxmlformats.org/officeDocument/2006/relationships/tags" Target="../tags/tag354.xml"/><Relationship Id="rId45" Type="http://schemas.openxmlformats.org/officeDocument/2006/relationships/tags" Target="../tags/tag359.xml"/><Relationship Id="rId66" Type="http://schemas.openxmlformats.org/officeDocument/2006/relationships/tags" Target="../tags/tag380.xml"/><Relationship Id="rId87" Type="http://schemas.openxmlformats.org/officeDocument/2006/relationships/tags" Target="../tags/tag401.xml"/><Relationship Id="rId110" Type="http://schemas.openxmlformats.org/officeDocument/2006/relationships/tags" Target="../tags/tag424.xml"/><Relationship Id="rId115" Type="http://schemas.openxmlformats.org/officeDocument/2006/relationships/tags" Target="../tags/tag429.xml"/><Relationship Id="rId131" Type="http://schemas.openxmlformats.org/officeDocument/2006/relationships/tags" Target="../tags/tag445.xml"/><Relationship Id="rId136" Type="http://schemas.openxmlformats.org/officeDocument/2006/relationships/tags" Target="../tags/tag450.xml"/><Relationship Id="rId157" Type="http://schemas.openxmlformats.org/officeDocument/2006/relationships/tags" Target="../tags/tag471.xml"/><Relationship Id="rId61" Type="http://schemas.openxmlformats.org/officeDocument/2006/relationships/tags" Target="../tags/tag375.xml"/><Relationship Id="rId82" Type="http://schemas.openxmlformats.org/officeDocument/2006/relationships/tags" Target="../tags/tag396.xml"/><Relationship Id="rId152" Type="http://schemas.openxmlformats.org/officeDocument/2006/relationships/tags" Target="../tags/tag466.xml"/><Relationship Id="rId19" Type="http://schemas.openxmlformats.org/officeDocument/2006/relationships/tags" Target="../tags/tag333.xml"/><Relationship Id="rId14" Type="http://schemas.openxmlformats.org/officeDocument/2006/relationships/tags" Target="../tags/tag328.xml"/><Relationship Id="rId30" Type="http://schemas.openxmlformats.org/officeDocument/2006/relationships/tags" Target="../tags/tag344.xml"/><Relationship Id="rId35" Type="http://schemas.openxmlformats.org/officeDocument/2006/relationships/tags" Target="../tags/tag349.xml"/><Relationship Id="rId56" Type="http://schemas.openxmlformats.org/officeDocument/2006/relationships/tags" Target="../tags/tag370.xml"/><Relationship Id="rId77" Type="http://schemas.openxmlformats.org/officeDocument/2006/relationships/tags" Target="../tags/tag391.xml"/><Relationship Id="rId100" Type="http://schemas.openxmlformats.org/officeDocument/2006/relationships/tags" Target="../tags/tag414.xml"/><Relationship Id="rId105" Type="http://schemas.openxmlformats.org/officeDocument/2006/relationships/tags" Target="../tags/tag419.xml"/><Relationship Id="rId126" Type="http://schemas.openxmlformats.org/officeDocument/2006/relationships/tags" Target="../tags/tag440.xml"/><Relationship Id="rId147" Type="http://schemas.openxmlformats.org/officeDocument/2006/relationships/tags" Target="../tags/tag461.xml"/><Relationship Id="rId8" Type="http://schemas.openxmlformats.org/officeDocument/2006/relationships/tags" Target="../tags/tag322.xml"/><Relationship Id="rId51" Type="http://schemas.openxmlformats.org/officeDocument/2006/relationships/tags" Target="../tags/tag365.xml"/><Relationship Id="rId72" Type="http://schemas.openxmlformats.org/officeDocument/2006/relationships/tags" Target="../tags/tag386.xml"/><Relationship Id="rId93" Type="http://schemas.openxmlformats.org/officeDocument/2006/relationships/tags" Target="../tags/tag407.xml"/><Relationship Id="rId98" Type="http://schemas.openxmlformats.org/officeDocument/2006/relationships/tags" Target="../tags/tag412.xml"/><Relationship Id="rId121" Type="http://schemas.openxmlformats.org/officeDocument/2006/relationships/tags" Target="../tags/tag435.xml"/><Relationship Id="rId142" Type="http://schemas.openxmlformats.org/officeDocument/2006/relationships/tags" Target="../tags/tag456.xml"/><Relationship Id="rId3" Type="http://schemas.openxmlformats.org/officeDocument/2006/relationships/tags" Target="../tags/tag317.xml"/><Relationship Id="rId25" Type="http://schemas.openxmlformats.org/officeDocument/2006/relationships/tags" Target="../tags/tag339.xml"/><Relationship Id="rId46" Type="http://schemas.openxmlformats.org/officeDocument/2006/relationships/tags" Target="../tags/tag360.xml"/><Relationship Id="rId67" Type="http://schemas.openxmlformats.org/officeDocument/2006/relationships/tags" Target="../tags/tag381.xml"/><Relationship Id="rId116" Type="http://schemas.openxmlformats.org/officeDocument/2006/relationships/tags" Target="../tags/tag430.xml"/><Relationship Id="rId137" Type="http://schemas.openxmlformats.org/officeDocument/2006/relationships/tags" Target="../tags/tag451.xml"/><Relationship Id="rId158" Type="http://schemas.openxmlformats.org/officeDocument/2006/relationships/slideLayout" Target="../slideLayouts/slideLayout2.xml"/><Relationship Id="rId20" Type="http://schemas.openxmlformats.org/officeDocument/2006/relationships/tags" Target="../tags/tag334.xml"/><Relationship Id="rId41" Type="http://schemas.openxmlformats.org/officeDocument/2006/relationships/tags" Target="../tags/tag355.xml"/><Relationship Id="rId62" Type="http://schemas.openxmlformats.org/officeDocument/2006/relationships/tags" Target="../tags/tag376.xml"/><Relationship Id="rId83" Type="http://schemas.openxmlformats.org/officeDocument/2006/relationships/tags" Target="../tags/tag397.xml"/><Relationship Id="rId88" Type="http://schemas.openxmlformats.org/officeDocument/2006/relationships/tags" Target="../tags/tag402.xml"/><Relationship Id="rId111" Type="http://schemas.openxmlformats.org/officeDocument/2006/relationships/tags" Target="../tags/tag425.xml"/><Relationship Id="rId132" Type="http://schemas.openxmlformats.org/officeDocument/2006/relationships/tags" Target="../tags/tag446.xml"/><Relationship Id="rId153" Type="http://schemas.openxmlformats.org/officeDocument/2006/relationships/tags" Target="../tags/tag467.xml"/><Relationship Id="rId15" Type="http://schemas.openxmlformats.org/officeDocument/2006/relationships/tags" Target="../tags/tag329.xml"/><Relationship Id="rId36" Type="http://schemas.openxmlformats.org/officeDocument/2006/relationships/tags" Target="../tags/tag350.xml"/><Relationship Id="rId57" Type="http://schemas.openxmlformats.org/officeDocument/2006/relationships/tags" Target="../tags/tag371.xml"/><Relationship Id="rId106" Type="http://schemas.openxmlformats.org/officeDocument/2006/relationships/tags" Target="../tags/tag420.xml"/><Relationship Id="rId127" Type="http://schemas.openxmlformats.org/officeDocument/2006/relationships/tags" Target="../tags/tag441.xml"/><Relationship Id="rId10" Type="http://schemas.openxmlformats.org/officeDocument/2006/relationships/tags" Target="../tags/tag324.xml"/><Relationship Id="rId31" Type="http://schemas.openxmlformats.org/officeDocument/2006/relationships/tags" Target="../tags/tag345.xml"/><Relationship Id="rId52" Type="http://schemas.openxmlformats.org/officeDocument/2006/relationships/tags" Target="../tags/tag366.xml"/><Relationship Id="rId73" Type="http://schemas.openxmlformats.org/officeDocument/2006/relationships/tags" Target="../tags/tag387.xml"/><Relationship Id="rId78" Type="http://schemas.openxmlformats.org/officeDocument/2006/relationships/tags" Target="../tags/tag392.xml"/><Relationship Id="rId94" Type="http://schemas.openxmlformats.org/officeDocument/2006/relationships/tags" Target="../tags/tag408.xml"/><Relationship Id="rId99" Type="http://schemas.openxmlformats.org/officeDocument/2006/relationships/tags" Target="../tags/tag413.xml"/><Relationship Id="rId101" Type="http://schemas.openxmlformats.org/officeDocument/2006/relationships/tags" Target="../tags/tag415.xml"/><Relationship Id="rId122" Type="http://schemas.openxmlformats.org/officeDocument/2006/relationships/tags" Target="../tags/tag436.xml"/><Relationship Id="rId143" Type="http://schemas.openxmlformats.org/officeDocument/2006/relationships/tags" Target="../tags/tag457.xml"/><Relationship Id="rId148" Type="http://schemas.openxmlformats.org/officeDocument/2006/relationships/tags" Target="../tags/tag462.xml"/><Relationship Id="rId4" Type="http://schemas.openxmlformats.org/officeDocument/2006/relationships/tags" Target="../tags/tag318.xml"/><Relationship Id="rId9" Type="http://schemas.openxmlformats.org/officeDocument/2006/relationships/tags" Target="../tags/tag323.xml"/><Relationship Id="rId26" Type="http://schemas.openxmlformats.org/officeDocument/2006/relationships/tags" Target="../tags/tag340.xml"/><Relationship Id="rId47" Type="http://schemas.openxmlformats.org/officeDocument/2006/relationships/tags" Target="../tags/tag361.xml"/><Relationship Id="rId68" Type="http://schemas.openxmlformats.org/officeDocument/2006/relationships/tags" Target="../tags/tag382.xml"/><Relationship Id="rId89" Type="http://schemas.openxmlformats.org/officeDocument/2006/relationships/tags" Target="../tags/tag403.xml"/><Relationship Id="rId112" Type="http://schemas.openxmlformats.org/officeDocument/2006/relationships/tags" Target="../tags/tag426.xml"/><Relationship Id="rId133" Type="http://schemas.openxmlformats.org/officeDocument/2006/relationships/tags" Target="../tags/tag447.xml"/><Relationship Id="rId154" Type="http://schemas.openxmlformats.org/officeDocument/2006/relationships/tags" Target="../tags/tag468.xml"/><Relationship Id="rId16" Type="http://schemas.openxmlformats.org/officeDocument/2006/relationships/tags" Target="../tags/tag330.xml"/><Relationship Id="rId37" Type="http://schemas.openxmlformats.org/officeDocument/2006/relationships/tags" Target="../tags/tag351.xml"/><Relationship Id="rId58" Type="http://schemas.openxmlformats.org/officeDocument/2006/relationships/tags" Target="../tags/tag372.xml"/><Relationship Id="rId79" Type="http://schemas.openxmlformats.org/officeDocument/2006/relationships/tags" Target="../tags/tag393.xml"/><Relationship Id="rId102" Type="http://schemas.openxmlformats.org/officeDocument/2006/relationships/tags" Target="../tags/tag416.xml"/><Relationship Id="rId123" Type="http://schemas.openxmlformats.org/officeDocument/2006/relationships/tags" Target="../tags/tag437.xml"/><Relationship Id="rId144" Type="http://schemas.openxmlformats.org/officeDocument/2006/relationships/tags" Target="../tags/tag458.xml"/><Relationship Id="rId90" Type="http://schemas.openxmlformats.org/officeDocument/2006/relationships/tags" Target="../tags/tag404.xml"/><Relationship Id="rId27" Type="http://schemas.openxmlformats.org/officeDocument/2006/relationships/tags" Target="../tags/tag341.xml"/><Relationship Id="rId48" Type="http://schemas.openxmlformats.org/officeDocument/2006/relationships/tags" Target="../tags/tag362.xml"/><Relationship Id="rId69" Type="http://schemas.openxmlformats.org/officeDocument/2006/relationships/tags" Target="../tags/tag383.xml"/><Relationship Id="rId113" Type="http://schemas.openxmlformats.org/officeDocument/2006/relationships/tags" Target="../tags/tag427.xml"/><Relationship Id="rId134" Type="http://schemas.openxmlformats.org/officeDocument/2006/relationships/tags" Target="../tags/tag448.xml"/><Relationship Id="rId80" Type="http://schemas.openxmlformats.org/officeDocument/2006/relationships/tags" Target="../tags/tag394.xml"/><Relationship Id="rId155" Type="http://schemas.openxmlformats.org/officeDocument/2006/relationships/tags" Target="../tags/tag46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484.xml"/><Relationship Id="rId18" Type="http://schemas.openxmlformats.org/officeDocument/2006/relationships/tags" Target="../tags/tag489.xml"/><Relationship Id="rId26" Type="http://schemas.openxmlformats.org/officeDocument/2006/relationships/tags" Target="../tags/tag497.xml"/><Relationship Id="rId39" Type="http://schemas.openxmlformats.org/officeDocument/2006/relationships/tags" Target="../tags/tag510.xml"/><Relationship Id="rId21" Type="http://schemas.openxmlformats.org/officeDocument/2006/relationships/tags" Target="../tags/tag492.xml"/><Relationship Id="rId34" Type="http://schemas.openxmlformats.org/officeDocument/2006/relationships/tags" Target="../tags/tag505.xml"/><Relationship Id="rId42" Type="http://schemas.openxmlformats.org/officeDocument/2006/relationships/tags" Target="../tags/tag513.xml"/><Relationship Id="rId47" Type="http://schemas.openxmlformats.org/officeDocument/2006/relationships/tags" Target="../tags/tag518.xml"/><Relationship Id="rId50" Type="http://schemas.openxmlformats.org/officeDocument/2006/relationships/tags" Target="../tags/tag521.xml"/><Relationship Id="rId55" Type="http://schemas.openxmlformats.org/officeDocument/2006/relationships/tags" Target="../tags/tag526.xml"/><Relationship Id="rId7" Type="http://schemas.openxmlformats.org/officeDocument/2006/relationships/tags" Target="../tags/tag478.xml"/><Relationship Id="rId2" Type="http://schemas.openxmlformats.org/officeDocument/2006/relationships/tags" Target="../tags/tag473.xml"/><Relationship Id="rId16" Type="http://schemas.openxmlformats.org/officeDocument/2006/relationships/tags" Target="../tags/tag487.xml"/><Relationship Id="rId29" Type="http://schemas.openxmlformats.org/officeDocument/2006/relationships/tags" Target="../tags/tag500.xml"/><Relationship Id="rId11" Type="http://schemas.openxmlformats.org/officeDocument/2006/relationships/tags" Target="../tags/tag482.xml"/><Relationship Id="rId24" Type="http://schemas.openxmlformats.org/officeDocument/2006/relationships/tags" Target="../tags/tag495.xml"/><Relationship Id="rId32" Type="http://schemas.openxmlformats.org/officeDocument/2006/relationships/tags" Target="../tags/tag503.xml"/><Relationship Id="rId37" Type="http://schemas.openxmlformats.org/officeDocument/2006/relationships/tags" Target="../tags/tag508.xml"/><Relationship Id="rId40" Type="http://schemas.openxmlformats.org/officeDocument/2006/relationships/tags" Target="../tags/tag511.xml"/><Relationship Id="rId45" Type="http://schemas.openxmlformats.org/officeDocument/2006/relationships/tags" Target="../tags/tag516.xml"/><Relationship Id="rId53" Type="http://schemas.openxmlformats.org/officeDocument/2006/relationships/tags" Target="../tags/tag524.xml"/><Relationship Id="rId58" Type="http://schemas.openxmlformats.org/officeDocument/2006/relationships/image" Target="../media/image6.png"/><Relationship Id="rId5" Type="http://schemas.openxmlformats.org/officeDocument/2006/relationships/tags" Target="../tags/tag476.xml"/><Relationship Id="rId61" Type="http://schemas.openxmlformats.org/officeDocument/2006/relationships/image" Target="../media/image9.svg"/><Relationship Id="rId19" Type="http://schemas.openxmlformats.org/officeDocument/2006/relationships/tags" Target="../tags/tag490.xml"/><Relationship Id="rId14" Type="http://schemas.openxmlformats.org/officeDocument/2006/relationships/tags" Target="../tags/tag485.xml"/><Relationship Id="rId22" Type="http://schemas.openxmlformats.org/officeDocument/2006/relationships/tags" Target="../tags/tag493.xml"/><Relationship Id="rId27" Type="http://schemas.openxmlformats.org/officeDocument/2006/relationships/tags" Target="../tags/tag498.xml"/><Relationship Id="rId30" Type="http://schemas.openxmlformats.org/officeDocument/2006/relationships/tags" Target="../tags/tag501.xml"/><Relationship Id="rId35" Type="http://schemas.openxmlformats.org/officeDocument/2006/relationships/tags" Target="../tags/tag506.xml"/><Relationship Id="rId43" Type="http://schemas.openxmlformats.org/officeDocument/2006/relationships/tags" Target="../tags/tag514.xml"/><Relationship Id="rId48" Type="http://schemas.openxmlformats.org/officeDocument/2006/relationships/tags" Target="../tags/tag519.xml"/><Relationship Id="rId56" Type="http://schemas.openxmlformats.org/officeDocument/2006/relationships/tags" Target="../tags/tag527.xml"/><Relationship Id="rId8" Type="http://schemas.openxmlformats.org/officeDocument/2006/relationships/tags" Target="../tags/tag479.xml"/><Relationship Id="rId51" Type="http://schemas.openxmlformats.org/officeDocument/2006/relationships/tags" Target="../tags/tag522.xml"/><Relationship Id="rId3" Type="http://schemas.openxmlformats.org/officeDocument/2006/relationships/tags" Target="../tags/tag474.xml"/><Relationship Id="rId12" Type="http://schemas.openxmlformats.org/officeDocument/2006/relationships/tags" Target="../tags/tag483.xml"/><Relationship Id="rId17" Type="http://schemas.openxmlformats.org/officeDocument/2006/relationships/tags" Target="../tags/tag488.xml"/><Relationship Id="rId25" Type="http://schemas.openxmlformats.org/officeDocument/2006/relationships/tags" Target="../tags/tag496.xml"/><Relationship Id="rId33" Type="http://schemas.openxmlformats.org/officeDocument/2006/relationships/tags" Target="../tags/tag504.xml"/><Relationship Id="rId38" Type="http://schemas.openxmlformats.org/officeDocument/2006/relationships/tags" Target="../tags/tag509.xml"/><Relationship Id="rId46" Type="http://schemas.openxmlformats.org/officeDocument/2006/relationships/tags" Target="../tags/tag517.xml"/><Relationship Id="rId59" Type="http://schemas.openxmlformats.org/officeDocument/2006/relationships/image" Target="../media/image7.svg"/><Relationship Id="rId20" Type="http://schemas.openxmlformats.org/officeDocument/2006/relationships/tags" Target="../tags/tag491.xml"/><Relationship Id="rId41" Type="http://schemas.openxmlformats.org/officeDocument/2006/relationships/tags" Target="../tags/tag512.xml"/><Relationship Id="rId54" Type="http://schemas.openxmlformats.org/officeDocument/2006/relationships/tags" Target="../tags/tag525.xml"/><Relationship Id="rId1" Type="http://schemas.openxmlformats.org/officeDocument/2006/relationships/tags" Target="../tags/tag472.xml"/><Relationship Id="rId6" Type="http://schemas.openxmlformats.org/officeDocument/2006/relationships/tags" Target="../tags/tag477.xml"/><Relationship Id="rId15" Type="http://schemas.openxmlformats.org/officeDocument/2006/relationships/tags" Target="../tags/tag486.xml"/><Relationship Id="rId23" Type="http://schemas.openxmlformats.org/officeDocument/2006/relationships/tags" Target="../tags/tag494.xml"/><Relationship Id="rId28" Type="http://schemas.openxmlformats.org/officeDocument/2006/relationships/tags" Target="../tags/tag499.xml"/><Relationship Id="rId36" Type="http://schemas.openxmlformats.org/officeDocument/2006/relationships/tags" Target="../tags/tag507.xml"/><Relationship Id="rId49" Type="http://schemas.openxmlformats.org/officeDocument/2006/relationships/tags" Target="../tags/tag520.xml"/><Relationship Id="rId57" Type="http://schemas.openxmlformats.org/officeDocument/2006/relationships/slideLayout" Target="../slideLayouts/slideLayout2.xml"/><Relationship Id="rId10" Type="http://schemas.openxmlformats.org/officeDocument/2006/relationships/tags" Target="../tags/tag481.xml"/><Relationship Id="rId31" Type="http://schemas.openxmlformats.org/officeDocument/2006/relationships/tags" Target="../tags/tag502.xml"/><Relationship Id="rId44" Type="http://schemas.openxmlformats.org/officeDocument/2006/relationships/tags" Target="../tags/tag515.xml"/><Relationship Id="rId52" Type="http://schemas.openxmlformats.org/officeDocument/2006/relationships/tags" Target="../tags/tag523.xml"/><Relationship Id="rId60" Type="http://schemas.openxmlformats.org/officeDocument/2006/relationships/image" Target="../media/image8.png"/><Relationship Id="rId4" Type="http://schemas.openxmlformats.org/officeDocument/2006/relationships/tags" Target="../tags/tag475.xml"/><Relationship Id="rId9" Type="http://schemas.openxmlformats.org/officeDocument/2006/relationships/tags" Target="../tags/tag48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535.xml"/><Relationship Id="rId3" Type="http://schemas.openxmlformats.org/officeDocument/2006/relationships/tags" Target="../tags/tag530.xml"/><Relationship Id="rId7" Type="http://schemas.openxmlformats.org/officeDocument/2006/relationships/tags" Target="../tags/tag534.xml"/><Relationship Id="rId2" Type="http://schemas.openxmlformats.org/officeDocument/2006/relationships/tags" Target="../tags/tag529.xml"/><Relationship Id="rId1" Type="http://schemas.openxmlformats.org/officeDocument/2006/relationships/tags" Target="../tags/tag528.xml"/><Relationship Id="rId6" Type="http://schemas.openxmlformats.org/officeDocument/2006/relationships/tags" Target="../tags/tag533.xml"/><Relationship Id="rId5" Type="http://schemas.openxmlformats.org/officeDocument/2006/relationships/tags" Target="../tags/tag532.xml"/><Relationship Id="rId4" Type="http://schemas.openxmlformats.org/officeDocument/2006/relationships/tags" Target="../tags/tag531.xml"/><Relationship Id="rId9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548.xml"/><Relationship Id="rId18" Type="http://schemas.openxmlformats.org/officeDocument/2006/relationships/tags" Target="../tags/tag553.xml"/><Relationship Id="rId26" Type="http://schemas.openxmlformats.org/officeDocument/2006/relationships/tags" Target="../tags/tag561.xml"/><Relationship Id="rId3" Type="http://schemas.openxmlformats.org/officeDocument/2006/relationships/tags" Target="../tags/tag538.xml"/><Relationship Id="rId21" Type="http://schemas.openxmlformats.org/officeDocument/2006/relationships/tags" Target="../tags/tag556.xml"/><Relationship Id="rId7" Type="http://schemas.openxmlformats.org/officeDocument/2006/relationships/tags" Target="../tags/tag542.xml"/><Relationship Id="rId12" Type="http://schemas.openxmlformats.org/officeDocument/2006/relationships/tags" Target="../tags/tag547.xml"/><Relationship Id="rId17" Type="http://schemas.openxmlformats.org/officeDocument/2006/relationships/tags" Target="../tags/tag552.xml"/><Relationship Id="rId25" Type="http://schemas.openxmlformats.org/officeDocument/2006/relationships/tags" Target="../tags/tag560.xml"/><Relationship Id="rId33" Type="http://schemas.openxmlformats.org/officeDocument/2006/relationships/image" Target="../media/image160.png"/><Relationship Id="rId2" Type="http://schemas.openxmlformats.org/officeDocument/2006/relationships/tags" Target="../tags/tag537.xml"/><Relationship Id="rId16" Type="http://schemas.openxmlformats.org/officeDocument/2006/relationships/tags" Target="../tags/tag551.xml"/><Relationship Id="rId20" Type="http://schemas.openxmlformats.org/officeDocument/2006/relationships/tags" Target="../tags/tag555.xml"/><Relationship Id="rId29" Type="http://schemas.openxmlformats.org/officeDocument/2006/relationships/image" Target="../media/image6.png"/><Relationship Id="rId1" Type="http://schemas.openxmlformats.org/officeDocument/2006/relationships/tags" Target="../tags/tag536.xml"/><Relationship Id="rId6" Type="http://schemas.openxmlformats.org/officeDocument/2006/relationships/tags" Target="../tags/tag541.xml"/><Relationship Id="rId11" Type="http://schemas.openxmlformats.org/officeDocument/2006/relationships/tags" Target="../tags/tag546.xml"/><Relationship Id="rId24" Type="http://schemas.openxmlformats.org/officeDocument/2006/relationships/tags" Target="../tags/tag559.xml"/><Relationship Id="rId32" Type="http://schemas.openxmlformats.org/officeDocument/2006/relationships/image" Target="../media/image9.svg"/><Relationship Id="rId5" Type="http://schemas.openxmlformats.org/officeDocument/2006/relationships/tags" Target="../tags/tag540.xml"/><Relationship Id="rId15" Type="http://schemas.openxmlformats.org/officeDocument/2006/relationships/tags" Target="../tags/tag550.xml"/><Relationship Id="rId23" Type="http://schemas.openxmlformats.org/officeDocument/2006/relationships/tags" Target="../tags/tag558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545.xml"/><Relationship Id="rId19" Type="http://schemas.openxmlformats.org/officeDocument/2006/relationships/tags" Target="../tags/tag554.xml"/><Relationship Id="rId31" Type="http://schemas.openxmlformats.org/officeDocument/2006/relationships/image" Target="../media/image8.png"/><Relationship Id="rId4" Type="http://schemas.openxmlformats.org/officeDocument/2006/relationships/tags" Target="../tags/tag539.xml"/><Relationship Id="rId9" Type="http://schemas.openxmlformats.org/officeDocument/2006/relationships/tags" Target="../tags/tag544.xml"/><Relationship Id="rId14" Type="http://schemas.openxmlformats.org/officeDocument/2006/relationships/tags" Target="../tags/tag549.xml"/><Relationship Id="rId22" Type="http://schemas.openxmlformats.org/officeDocument/2006/relationships/tags" Target="../tags/tag557.xml"/><Relationship Id="rId27" Type="http://schemas.openxmlformats.org/officeDocument/2006/relationships/tags" Target="../tags/tag562.xml"/><Relationship Id="rId30" Type="http://schemas.openxmlformats.org/officeDocument/2006/relationships/image" Target="../media/image7.svg"/><Relationship Id="rId8" Type="http://schemas.openxmlformats.org/officeDocument/2006/relationships/tags" Target="../tags/tag54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sv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tags" Target="../tags/tag120.xml"/><Relationship Id="rId21" Type="http://schemas.openxmlformats.org/officeDocument/2006/relationships/tags" Target="../tags/tag24.xml"/><Relationship Id="rId42" Type="http://schemas.openxmlformats.org/officeDocument/2006/relationships/tags" Target="../tags/tag45.xml"/><Relationship Id="rId63" Type="http://schemas.openxmlformats.org/officeDocument/2006/relationships/tags" Target="../tags/tag66.xml"/><Relationship Id="rId84" Type="http://schemas.openxmlformats.org/officeDocument/2006/relationships/tags" Target="../tags/tag87.xml"/><Relationship Id="rId138" Type="http://schemas.openxmlformats.org/officeDocument/2006/relationships/tags" Target="../tags/tag141.xml"/><Relationship Id="rId159" Type="http://schemas.openxmlformats.org/officeDocument/2006/relationships/tags" Target="../tags/tag162.xml"/><Relationship Id="rId170" Type="http://schemas.openxmlformats.org/officeDocument/2006/relationships/tags" Target="../tags/tag173.xml"/><Relationship Id="rId191" Type="http://schemas.openxmlformats.org/officeDocument/2006/relationships/tags" Target="../tags/tag194.xml"/><Relationship Id="rId107" Type="http://schemas.openxmlformats.org/officeDocument/2006/relationships/tags" Target="../tags/tag110.xml"/><Relationship Id="rId11" Type="http://schemas.openxmlformats.org/officeDocument/2006/relationships/tags" Target="../tags/tag14.xml"/><Relationship Id="rId32" Type="http://schemas.openxmlformats.org/officeDocument/2006/relationships/tags" Target="../tags/tag35.xml"/><Relationship Id="rId53" Type="http://schemas.openxmlformats.org/officeDocument/2006/relationships/tags" Target="../tags/tag56.xml"/><Relationship Id="rId74" Type="http://schemas.openxmlformats.org/officeDocument/2006/relationships/tags" Target="../tags/tag77.xml"/><Relationship Id="rId128" Type="http://schemas.openxmlformats.org/officeDocument/2006/relationships/tags" Target="../tags/tag131.xml"/><Relationship Id="rId149" Type="http://schemas.openxmlformats.org/officeDocument/2006/relationships/tags" Target="../tags/tag152.xml"/><Relationship Id="rId5" Type="http://schemas.openxmlformats.org/officeDocument/2006/relationships/tags" Target="../tags/tag8.xml"/><Relationship Id="rId95" Type="http://schemas.openxmlformats.org/officeDocument/2006/relationships/tags" Target="../tags/tag98.xml"/><Relationship Id="rId160" Type="http://schemas.openxmlformats.org/officeDocument/2006/relationships/tags" Target="../tags/tag163.xml"/><Relationship Id="rId181" Type="http://schemas.openxmlformats.org/officeDocument/2006/relationships/tags" Target="../tags/tag184.xml"/><Relationship Id="rId22" Type="http://schemas.openxmlformats.org/officeDocument/2006/relationships/tags" Target="../tags/tag25.xml"/><Relationship Id="rId43" Type="http://schemas.openxmlformats.org/officeDocument/2006/relationships/tags" Target="../tags/tag46.xml"/><Relationship Id="rId64" Type="http://schemas.openxmlformats.org/officeDocument/2006/relationships/tags" Target="../tags/tag67.xml"/><Relationship Id="rId118" Type="http://schemas.openxmlformats.org/officeDocument/2006/relationships/tags" Target="../tags/tag121.xml"/><Relationship Id="rId139" Type="http://schemas.openxmlformats.org/officeDocument/2006/relationships/tags" Target="../tags/tag142.xml"/><Relationship Id="rId85" Type="http://schemas.openxmlformats.org/officeDocument/2006/relationships/tags" Target="../tags/tag88.xml"/><Relationship Id="rId150" Type="http://schemas.openxmlformats.org/officeDocument/2006/relationships/tags" Target="../tags/tag153.xml"/><Relationship Id="rId171" Type="http://schemas.openxmlformats.org/officeDocument/2006/relationships/tags" Target="../tags/tag174.xml"/><Relationship Id="rId192" Type="http://schemas.openxmlformats.org/officeDocument/2006/relationships/tags" Target="../tags/tag195.xml"/><Relationship Id="rId12" Type="http://schemas.openxmlformats.org/officeDocument/2006/relationships/tags" Target="../tags/tag15.xml"/><Relationship Id="rId33" Type="http://schemas.openxmlformats.org/officeDocument/2006/relationships/tags" Target="../tags/tag36.xml"/><Relationship Id="rId108" Type="http://schemas.openxmlformats.org/officeDocument/2006/relationships/tags" Target="../tags/tag111.xml"/><Relationship Id="rId129" Type="http://schemas.openxmlformats.org/officeDocument/2006/relationships/tags" Target="../tags/tag132.xml"/><Relationship Id="rId54" Type="http://schemas.openxmlformats.org/officeDocument/2006/relationships/tags" Target="../tags/tag57.xml"/><Relationship Id="rId75" Type="http://schemas.openxmlformats.org/officeDocument/2006/relationships/tags" Target="../tags/tag78.xml"/><Relationship Id="rId96" Type="http://schemas.openxmlformats.org/officeDocument/2006/relationships/tags" Target="../tags/tag99.xml"/><Relationship Id="rId140" Type="http://schemas.openxmlformats.org/officeDocument/2006/relationships/tags" Target="../tags/tag143.xml"/><Relationship Id="rId161" Type="http://schemas.openxmlformats.org/officeDocument/2006/relationships/tags" Target="../tags/tag164.xml"/><Relationship Id="rId182" Type="http://schemas.openxmlformats.org/officeDocument/2006/relationships/tags" Target="../tags/tag185.xml"/><Relationship Id="rId6" Type="http://schemas.openxmlformats.org/officeDocument/2006/relationships/tags" Target="../tags/tag9.xml"/><Relationship Id="rId23" Type="http://schemas.openxmlformats.org/officeDocument/2006/relationships/tags" Target="../tags/tag26.xml"/><Relationship Id="rId119" Type="http://schemas.openxmlformats.org/officeDocument/2006/relationships/tags" Target="../tags/tag122.xml"/><Relationship Id="rId44" Type="http://schemas.openxmlformats.org/officeDocument/2006/relationships/tags" Target="../tags/tag47.xml"/><Relationship Id="rId65" Type="http://schemas.openxmlformats.org/officeDocument/2006/relationships/tags" Target="../tags/tag68.xml"/><Relationship Id="rId86" Type="http://schemas.openxmlformats.org/officeDocument/2006/relationships/tags" Target="../tags/tag89.xml"/><Relationship Id="rId130" Type="http://schemas.openxmlformats.org/officeDocument/2006/relationships/tags" Target="../tags/tag133.xml"/><Relationship Id="rId151" Type="http://schemas.openxmlformats.org/officeDocument/2006/relationships/tags" Target="../tags/tag154.xml"/><Relationship Id="rId172" Type="http://schemas.openxmlformats.org/officeDocument/2006/relationships/tags" Target="../tags/tag175.xml"/><Relationship Id="rId193" Type="http://schemas.openxmlformats.org/officeDocument/2006/relationships/tags" Target="../tags/tag196.xml"/><Relationship Id="rId13" Type="http://schemas.openxmlformats.org/officeDocument/2006/relationships/tags" Target="../tags/tag16.xml"/><Relationship Id="rId109" Type="http://schemas.openxmlformats.org/officeDocument/2006/relationships/tags" Target="../tags/tag112.xml"/><Relationship Id="rId34" Type="http://schemas.openxmlformats.org/officeDocument/2006/relationships/tags" Target="../tags/tag37.xml"/><Relationship Id="rId55" Type="http://schemas.openxmlformats.org/officeDocument/2006/relationships/tags" Target="../tags/tag58.xml"/><Relationship Id="rId76" Type="http://schemas.openxmlformats.org/officeDocument/2006/relationships/tags" Target="../tags/tag79.xml"/><Relationship Id="rId97" Type="http://schemas.openxmlformats.org/officeDocument/2006/relationships/tags" Target="../tags/tag100.xml"/><Relationship Id="rId120" Type="http://schemas.openxmlformats.org/officeDocument/2006/relationships/tags" Target="../tags/tag123.xml"/><Relationship Id="rId141" Type="http://schemas.openxmlformats.org/officeDocument/2006/relationships/tags" Target="../tags/tag144.xml"/><Relationship Id="rId7" Type="http://schemas.openxmlformats.org/officeDocument/2006/relationships/tags" Target="../tags/tag10.xml"/><Relationship Id="rId162" Type="http://schemas.openxmlformats.org/officeDocument/2006/relationships/tags" Target="../tags/tag165.xml"/><Relationship Id="rId183" Type="http://schemas.openxmlformats.org/officeDocument/2006/relationships/tags" Target="../tags/tag186.xml"/><Relationship Id="rId2" Type="http://schemas.openxmlformats.org/officeDocument/2006/relationships/tags" Target="../tags/tag5.xml"/><Relationship Id="rId29" Type="http://schemas.openxmlformats.org/officeDocument/2006/relationships/tags" Target="../tags/tag32.xml"/><Relationship Id="rId24" Type="http://schemas.openxmlformats.org/officeDocument/2006/relationships/tags" Target="../tags/tag27.xml"/><Relationship Id="rId40" Type="http://schemas.openxmlformats.org/officeDocument/2006/relationships/tags" Target="../tags/tag43.xml"/><Relationship Id="rId45" Type="http://schemas.openxmlformats.org/officeDocument/2006/relationships/tags" Target="../tags/tag48.xml"/><Relationship Id="rId66" Type="http://schemas.openxmlformats.org/officeDocument/2006/relationships/tags" Target="../tags/tag69.xml"/><Relationship Id="rId87" Type="http://schemas.openxmlformats.org/officeDocument/2006/relationships/tags" Target="../tags/tag90.xml"/><Relationship Id="rId110" Type="http://schemas.openxmlformats.org/officeDocument/2006/relationships/tags" Target="../tags/tag113.xml"/><Relationship Id="rId115" Type="http://schemas.openxmlformats.org/officeDocument/2006/relationships/tags" Target="../tags/tag118.xml"/><Relationship Id="rId131" Type="http://schemas.openxmlformats.org/officeDocument/2006/relationships/tags" Target="../tags/tag134.xml"/><Relationship Id="rId136" Type="http://schemas.openxmlformats.org/officeDocument/2006/relationships/tags" Target="../tags/tag139.xml"/><Relationship Id="rId157" Type="http://schemas.openxmlformats.org/officeDocument/2006/relationships/tags" Target="../tags/tag160.xml"/><Relationship Id="rId178" Type="http://schemas.openxmlformats.org/officeDocument/2006/relationships/tags" Target="../tags/tag181.xml"/><Relationship Id="rId61" Type="http://schemas.openxmlformats.org/officeDocument/2006/relationships/tags" Target="../tags/tag64.xml"/><Relationship Id="rId82" Type="http://schemas.openxmlformats.org/officeDocument/2006/relationships/tags" Target="../tags/tag85.xml"/><Relationship Id="rId152" Type="http://schemas.openxmlformats.org/officeDocument/2006/relationships/tags" Target="../tags/tag155.xml"/><Relationship Id="rId173" Type="http://schemas.openxmlformats.org/officeDocument/2006/relationships/tags" Target="../tags/tag176.xml"/><Relationship Id="rId194" Type="http://schemas.openxmlformats.org/officeDocument/2006/relationships/tags" Target="../tags/tag197.xml"/><Relationship Id="rId199" Type="http://schemas.openxmlformats.org/officeDocument/2006/relationships/image" Target="../media/image13.svg"/><Relationship Id="rId19" Type="http://schemas.openxmlformats.org/officeDocument/2006/relationships/tags" Target="../tags/tag22.xml"/><Relationship Id="rId14" Type="http://schemas.openxmlformats.org/officeDocument/2006/relationships/tags" Target="../tags/tag17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56" Type="http://schemas.openxmlformats.org/officeDocument/2006/relationships/tags" Target="../tags/tag59.xml"/><Relationship Id="rId77" Type="http://schemas.openxmlformats.org/officeDocument/2006/relationships/tags" Target="../tags/tag80.xml"/><Relationship Id="rId100" Type="http://schemas.openxmlformats.org/officeDocument/2006/relationships/tags" Target="../tags/tag103.xml"/><Relationship Id="rId105" Type="http://schemas.openxmlformats.org/officeDocument/2006/relationships/tags" Target="../tags/tag108.xml"/><Relationship Id="rId126" Type="http://schemas.openxmlformats.org/officeDocument/2006/relationships/tags" Target="../tags/tag129.xml"/><Relationship Id="rId147" Type="http://schemas.openxmlformats.org/officeDocument/2006/relationships/tags" Target="../tags/tag150.xml"/><Relationship Id="rId168" Type="http://schemas.openxmlformats.org/officeDocument/2006/relationships/tags" Target="../tags/tag171.xml"/><Relationship Id="rId8" Type="http://schemas.openxmlformats.org/officeDocument/2006/relationships/tags" Target="../tags/tag11.xml"/><Relationship Id="rId51" Type="http://schemas.openxmlformats.org/officeDocument/2006/relationships/tags" Target="../tags/tag54.xml"/><Relationship Id="rId72" Type="http://schemas.openxmlformats.org/officeDocument/2006/relationships/tags" Target="../tags/tag75.xml"/><Relationship Id="rId93" Type="http://schemas.openxmlformats.org/officeDocument/2006/relationships/tags" Target="../tags/tag96.xml"/><Relationship Id="rId98" Type="http://schemas.openxmlformats.org/officeDocument/2006/relationships/tags" Target="../tags/tag101.xml"/><Relationship Id="rId121" Type="http://schemas.openxmlformats.org/officeDocument/2006/relationships/tags" Target="../tags/tag124.xml"/><Relationship Id="rId142" Type="http://schemas.openxmlformats.org/officeDocument/2006/relationships/tags" Target="../tags/tag145.xml"/><Relationship Id="rId163" Type="http://schemas.openxmlformats.org/officeDocument/2006/relationships/tags" Target="../tags/tag166.xml"/><Relationship Id="rId184" Type="http://schemas.openxmlformats.org/officeDocument/2006/relationships/tags" Target="../tags/tag187.xml"/><Relationship Id="rId189" Type="http://schemas.openxmlformats.org/officeDocument/2006/relationships/tags" Target="../tags/tag192.xml"/><Relationship Id="rId3" Type="http://schemas.openxmlformats.org/officeDocument/2006/relationships/tags" Target="../tags/tag6.xml"/><Relationship Id="rId25" Type="http://schemas.openxmlformats.org/officeDocument/2006/relationships/tags" Target="../tags/tag28.xml"/><Relationship Id="rId46" Type="http://schemas.openxmlformats.org/officeDocument/2006/relationships/tags" Target="../tags/tag49.xml"/><Relationship Id="rId67" Type="http://schemas.openxmlformats.org/officeDocument/2006/relationships/tags" Target="../tags/tag70.xml"/><Relationship Id="rId116" Type="http://schemas.openxmlformats.org/officeDocument/2006/relationships/tags" Target="../tags/tag119.xml"/><Relationship Id="rId137" Type="http://schemas.openxmlformats.org/officeDocument/2006/relationships/tags" Target="../tags/tag140.xml"/><Relationship Id="rId158" Type="http://schemas.openxmlformats.org/officeDocument/2006/relationships/tags" Target="../tags/tag161.xml"/><Relationship Id="rId20" Type="http://schemas.openxmlformats.org/officeDocument/2006/relationships/tags" Target="../tags/tag23.xml"/><Relationship Id="rId41" Type="http://schemas.openxmlformats.org/officeDocument/2006/relationships/tags" Target="../tags/tag44.xml"/><Relationship Id="rId62" Type="http://schemas.openxmlformats.org/officeDocument/2006/relationships/tags" Target="../tags/tag65.xml"/><Relationship Id="rId83" Type="http://schemas.openxmlformats.org/officeDocument/2006/relationships/tags" Target="../tags/tag86.xml"/><Relationship Id="rId88" Type="http://schemas.openxmlformats.org/officeDocument/2006/relationships/tags" Target="../tags/tag91.xml"/><Relationship Id="rId111" Type="http://schemas.openxmlformats.org/officeDocument/2006/relationships/tags" Target="../tags/tag114.xml"/><Relationship Id="rId132" Type="http://schemas.openxmlformats.org/officeDocument/2006/relationships/tags" Target="../tags/tag135.xml"/><Relationship Id="rId153" Type="http://schemas.openxmlformats.org/officeDocument/2006/relationships/tags" Target="../tags/tag156.xml"/><Relationship Id="rId174" Type="http://schemas.openxmlformats.org/officeDocument/2006/relationships/tags" Target="../tags/tag177.xml"/><Relationship Id="rId179" Type="http://schemas.openxmlformats.org/officeDocument/2006/relationships/tags" Target="../tags/tag182.xml"/><Relationship Id="rId195" Type="http://schemas.openxmlformats.org/officeDocument/2006/relationships/tags" Target="../tags/tag198.xml"/><Relationship Id="rId190" Type="http://schemas.openxmlformats.org/officeDocument/2006/relationships/tags" Target="../tags/tag193.xml"/><Relationship Id="rId15" Type="http://schemas.openxmlformats.org/officeDocument/2006/relationships/tags" Target="../tags/tag18.xml"/><Relationship Id="rId36" Type="http://schemas.openxmlformats.org/officeDocument/2006/relationships/tags" Target="../tags/tag39.xml"/><Relationship Id="rId57" Type="http://schemas.openxmlformats.org/officeDocument/2006/relationships/tags" Target="../tags/tag60.xml"/><Relationship Id="rId106" Type="http://schemas.openxmlformats.org/officeDocument/2006/relationships/tags" Target="../tags/tag109.xml"/><Relationship Id="rId127" Type="http://schemas.openxmlformats.org/officeDocument/2006/relationships/tags" Target="../tags/tag130.xml"/><Relationship Id="rId10" Type="http://schemas.openxmlformats.org/officeDocument/2006/relationships/tags" Target="../tags/tag13.xml"/><Relationship Id="rId31" Type="http://schemas.openxmlformats.org/officeDocument/2006/relationships/tags" Target="../tags/tag34.xml"/><Relationship Id="rId52" Type="http://schemas.openxmlformats.org/officeDocument/2006/relationships/tags" Target="../tags/tag55.xml"/><Relationship Id="rId73" Type="http://schemas.openxmlformats.org/officeDocument/2006/relationships/tags" Target="../tags/tag76.xml"/><Relationship Id="rId78" Type="http://schemas.openxmlformats.org/officeDocument/2006/relationships/tags" Target="../tags/tag81.xml"/><Relationship Id="rId94" Type="http://schemas.openxmlformats.org/officeDocument/2006/relationships/tags" Target="../tags/tag97.xml"/><Relationship Id="rId99" Type="http://schemas.openxmlformats.org/officeDocument/2006/relationships/tags" Target="../tags/tag102.xml"/><Relationship Id="rId101" Type="http://schemas.openxmlformats.org/officeDocument/2006/relationships/tags" Target="../tags/tag104.xml"/><Relationship Id="rId122" Type="http://schemas.openxmlformats.org/officeDocument/2006/relationships/tags" Target="../tags/tag125.xml"/><Relationship Id="rId143" Type="http://schemas.openxmlformats.org/officeDocument/2006/relationships/tags" Target="../tags/tag146.xml"/><Relationship Id="rId148" Type="http://schemas.openxmlformats.org/officeDocument/2006/relationships/tags" Target="../tags/tag151.xml"/><Relationship Id="rId164" Type="http://schemas.openxmlformats.org/officeDocument/2006/relationships/tags" Target="../tags/tag167.xml"/><Relationship Id="rId169" Type="http://schemas.openxmlformats.org/officeDocument/2006/relationships/tags" Target="../tags/tag172.xml"/><Relationship Id="rId185" Type="http://schemas.openxmlformats.org/officeDocument/2006/relationships/tags" Target="../tags/tag188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80" Type="http://schemas.openxmlformats.org/officeDocument/2006/relationships/tags" Target="../tags/tag183.xml"/><Relationship Id="rId26" Type="http://schemas.openxmlformats.org/officeDocument/2006/relationships/tags" Target="../tags/tag29.xml"/><Relationship Id="rId47" Type="http://schemas.openxmlformats.org/officeDocument/2006/relationships/tags" Target="../tags/tag50.xml"/><Relationship Id="rId68" Type="http://schemas.openxmlformats.org/officeDocument/2006/relationships/tags" Target="../tags/tag71.xml"/><Relationship Id="rId89" Type="http://schemas.openxmlformats.org/officeDocument/2006/relationships/tags" Target="../tags/tag92.xml"/><Relationship Id="rId112" Type="http://schemas.openxmlformats.org/officeDocument/2006/relationships/tags" Target="../tags/tag115.xml"/><Relationship Id="rId133" Type="http://schemas.openxmlformats.org/officeDocument/2006/relationships/tags" Target="../tags/tag136.xml"/><Relationship Id="rId154" Type="http://schemas.openxmlformats.org/officeDocument/2006/relationships/tags" Target="../tags/tag157.xml"/><Relationship Id="rId175" Type="http://schemas.openxmlformats.org/officeDocument/2006/relationships/tags" Target="../tags/tag178.xml"/><Relationship Id="rId196" Type="http://schemas.openxmlformats.org/officeDocument/2006/relationships/tags" Target="../tags/tag199.xml"/><Relationship Id="rId200" Type="http://schemas.openxmlformats.org/officeDocument/2006/relationships/image" Target="../media/image10.png"/><Relationship Id="rId16" Type="http://schemas.openxmlformats.org/officeDocument/2006/relationships/tags" Target="../tags/tag19.xml"/><Relationship Id="rId37" Type="http://schemas.openxmlformats.org/officeDocument/2006/relationships/tags" Target="../tags/tag40.xml"/><Relationship Id="rId58" Type="http://schemas.openxmlformats.org/officeDocument/2006/relationships/tags" Target="../tags/tag61.xml"/><Relationship Id="rId79" Type="http://schemas.openxmlformats.org/officeDocument/2006/relationships/tags" Target="../tags/tag82.xml"/><Relationship Id="rId102" Type="http://schemas.openxmlformats.org/officeDocument/2006/relationships/tags" Target="../tags/tag105.xml"/><Relationship Id="rId123" Type="http://schemas.openxmlformats.org/officeDocument/2006/relationships/tags" Target="../tags/tag126.xml"/><Relationship Id="rId144" Type="http://schemas.openxmlformats.org/officeDocument/2006/relationships/tags" Target="../tags/tag147.xml"/><Relationship Id="rId90" Type="http://schemas.openxmlformats.org/officeDocument/2006/relationships/tags" Target="../tags/tag93.xml"/><Relationship Id="rId165" Type="http://schemas.openxmlformats.org/officeDocument/2006/relationships/tags" Target="../tags/tag168.xml"/><Relationship Id="rId186" Type="http://schemas.openxmlformats.org/officeDocument/2006/relationships/tags" Target="../tags/tag189.xml"/><Relationship Id="rId27" Type="http://schemas.openxmlformats.org/officeDocument/2006/relationships/tags" Target="../tags/tag30.xml"/><Relationship Id="rId48" Type="http://schemas.openxmlformats.org/officeDocument/2006/relationships/tags" Target="../tags/tag51.xml"/><Relationship Id="rId69" Type="http://schemas.openxmlformats.org/officeDocument/2006/relationships/tags" Target="../tags/tag72.xml"/><Relationship Id="rId113" Type="http://schemas.openxmlformats.org/officeDocument/2006/relationships/tags" Target="../tags/tag116.xml"/><Relationship Id="rId134" Type="http://schemas.openxmlformats.org/officeDocument/2006/relationships/tags" Target="../tags/tag137.xml"/><Relationship Id="rId80" Type="http://schemas.openxmlformats.org/officeDocument/2006/relationships/tags" Target="../tags/tag83.xml"/><Relationship Id="rId155" Type="http://schemas.openxmlformats.org/officeDocument/2006/relationships/tags" Target="../tags/tag158.xml"/><Relationship Id="rId176" Type="http://schemas.openxmlformats.org/officeDocument/2006/relationships/tags" Target="../tags/tag179.xml"/><Relationship Id="rId197" Type="http://schemas.openxmlformats.org/officeDocument/2006/relationships/slideLayout" Target="../slideLayouts/slideLayout2.xml"/><Relationship Id="rId201" Type="http://schemas.openxmlformats.org/officeDocument/2006/relationships/image" Target="../media/image11.svg"/><Relationship Id="rId17" Type="http://schemas.openxmlformats.org/officeDocument/2006/relationships/tags" Target="../tags/tag20.xml"/><Relationship Id="rId38" Type="http://schemas.openxmlformats.org/officeDocument/2006/relationships/tags" Target="../tags/tag41.xml"/><Relationship Id="rId59" Type="http://schemas.openxmlformats.org/officeDocument/2006/relationships/tags" Target="../tags/tag62.xml"/><Relationship Id="rId103" Type="http://schemas.openxmlformats.org/officeDocument/2006/relationships/tags" Target="../tags/tag106.xml"/><Relationship Id="rId124" Type="http://schemas.openxmlformats.org/officeDocument/2006/relationships/tags" Target="../tags/tag127.xml"/><Relationship Id="rId70" Type="http://schemas.openxmlformats.org/officeDocument/2006/relationships/tags" Target="../tags/tag73.xml"/><Relationship Id="rId91" Type="http://schemas.openxmlformats.org/officeDocument/2006/relationships/tags" Target="../tags/tag94.xml"/><Relationship Id="rId145" Type="http://schemas.openxmlformats.org/officeDocument/2006/relationships/tags" Target="../tags/tag148.xml"/><Relationship Id="rId166" Type="http://schemas.openxmlformats.org/officeDocument/2006/relationships/tags" Target="../tags/tag169.xml"/><Relationship Id="rId187" Type="http://schemas.openxmlformats.org/officeDocument/2006/relationships/tags" Target="../tags/tag190.xml"/><Relationship Id="rId1" Type="http://schemas.openxmlformats.org/officeDocument/2006/relationships/tags" Target="../tags/tag4.xml"/><Relationship Id="rId28" Type="http://schemas.openxmlformats.org/officeDocument/2006/relationships/tags" Target="../tags/tag31.xml"/><Relationship Id="rId49" Type="http://schemas.openxmlformats.org/officeDocument/2006/relationships/tags" Target="../tags/tag52.xml"/><Relationship Id="rId114" Type="http://schemas.openxmlformats.org/officeDocument/2006/relationships/tags" Target="../tags/tag117.xml"/><Relationship Id="rId60" Type="http://schemas.openxmlformats.org/officeDocument/2006/relationships/tags" Target="../tags/tag63.xml"/><Relationship Id="rId81" Type="http://schemas.openxmlformats.org/officeDocument/2006/relationships/tags" Target="../tags/tag84.xml"/><Relationship Id="rId135" Type="http://schemas.openxmlformats.org/officeDocument/2006/relationships/tags" Target="../tags/tag138.xml"/><Relationship Id="rId156" Type="http://schemas.openxmlformats.org/officeDocument/2006/relationships/tags" Target="../tags/tag159.xml"/><Relationship Id="rId177" Type="http://schemas.openxmlformats.org/officeDocument/2006/relationships/tags" Target="../tags/tag180.xml"/><Relationship Id="rId198" Type="http://schemas.openxmlformats.org/officeDocument/2006/relationships/image" Target="../media/image12.png"/><Relationship Id="rId202" Type="http://schemas.openxmlformats.org/officeDocument/2006/relationships/image" Target="../media/image16.png"/><Relationship Id="rId18" Type="http://schemas.openxmlformats.org/officeDocument/2006/relationships/tags" Target="../tags/tag21.xml"/><Relationship Id="rId39" Type="http://schemas.openxmlformats.org/officeDocument/2006/relationships/tags" Target="../tags/tag42.xml"/><Relationship Id="rId50" Type="http://schemas.openxmlformats.org/officeDocument/2006/relationships/tags" Target="../tags/tag53.xml"/><Relationship Id="rId104" Type="http://schemas.openxmlformats.org/officeDocument/2006/relationships/tags" Target="../tags/tag107.xml"/><Relationship Id="rId125" Type="http://schemas.openxmlformats.org/officeDocument/2006/relationships/tags" Target="../tags/tag128.xml"/><Relationship Id="rId146" Type="http://schemas.openxmlformats.org/officeDocument/2006/relationships/tags" Target="../tags/tag149.xml"/><Relationship Id="rId167" Type="http://schemas.openxmlformats.org/officeDocument/2006/relationships/tags" Target="../tags/tag170.xml"/><Relationship Id="rId188" Type="http://schemas.openxmlformats.org/officeDocument/2006/relationships/tags" Target="../tags/tag191.xml"/><Relationship Id="rId71" Type="http://schemas.openxmlformats.org/officeDocument/2006/relationships/tags" Target="../tags/tag74.xml"/><Relationship Id="rId92" Type="http://schemas.openxmlformats.org/officeDocument/2006/relationships/tags" Target="../tags/tag95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tags" Target="../tags/tag225.xml"/><Relationship Id="rId117" Type="http://schemas.openxmlformats.org/officeDocument/2006/relationships/image" Target="../media/image8.png"/><Relationship Id="rId21" Type="http://schemas.openxmlformats.org/officeDocument/2006/relationships/tags" Target="../tags/tag220.xml"/><Relationship Id="rId42" Type="http://schemas.openxmlformats.org/officeDocument/2006/relationships/tags" Target="../tags/tag241.xml"/><Relationship Id="rId47" Type="http://schemas.openxmlformats.org/officeDocument/2006/relationships/tags" Target="../tags/tag246.xml"/><Relationship Id="rId63" Type="http://schemas.openxmlformats.org/officeDocument/2006/relationships/tags" Target="../tags/tag262.xml"/><Relationship Id="rId68" Type="http://schemas.openxmlformats.org/officeDocument/2006/relationships/tags" Target="../tags/tag267.xml"/><Relationship Id="rId84" Type="http://schemas.openxmlformats.org/officeDocument/2006/relationships/tags" Target="../tags/tag283.xml"/><Relationship Id="rId89" Type="http://schemas.openxmlformats.org/officeDocument/2006/relationships/tags" Target="../tags/tag288.xml"/><Relationship Id="rId112" Type="http://schemas.openxmlformats.org/officeDocument/2006/relationships/tags" Target="../tags/tag311.xml"/><Relationship Id="rId16" Type="http://schemas.openxmlformats.org/officeDocument/2006/relationships/tags" Target="../tags/tag215.xml"/><Relationship Id="rId107" Type="http://schemas.openxmlformats.org/officeDocument/2006/relationships/tags" Target="../tags/tag306.xml"/><Relationship Id="rId11" Type="http://schemas.openxmlformats.org/officeDocument/2006/relationships/tags" Target="../tags/tag210.xml"/><Relationship Id="rId32" Type="http://schemas.openxmlformats.org/officeDocument/2006/relationships/tags" Target="../tags/tag231.xml"/><Relationship Id="rId37" Type="http://schemas.openxmlformats.org/officeDocument/2006/relationships/tags" Target="../tags/tag236.xml"/><Relationship Id="rId53" Type="http://schemas.openxmlformats.org/officeDocument/2006/relationships/tags" Target="../tags/tag252.xml"/><Relationship Id="rId58" Type="http://schemas.openxmlformats.org/officeDocument/2006/relationships/tags" Target="../tags/tag257.xml"/><Relationship Id="rId74" Type="http://schemas.openxmlformats.org/officeDocument/2006/relationships/tags" Target="../tags/tag273.xml"/><Relationship Id="rId79" Type="http://schemas.openxmlformats.org/officeDocument/2006/relationships/tags" Target="../tags/tag278.xml"/><Relationship Id="rId102" Type="http://schemas.openxmlformats.org/officeDocument/2006/relationships/tags" Target="../tags/tag301.xml"/><Relationship Id="rId5" Type="http://schemas.openxmlformats.org/officeDocument/2006/relationships/tags" Target="../tags/tag204.xml"/><Relationship Id="rId90" Type="http://schemas.openxmlformats.org/officeDocument/2006/relationships/tags" Target="../tags/tag289.xml"/><Relationship Id="rId95" Type="http://schemas.openxmlformats.org/officeDocument/2006/relationships/tags" Target="../tags/tag294.xml"/><Relationship Id="rId22" Type="http://schemas.openxmlformats.org/officeDocument/2006/relationships/tags" Target="../tags/tag221.xml"/><Relationship Id="rId27" Type="http://schemas.openxmlformats.org/officeDocument/2006/relationships/tags" Target="../tags/tag226.xml"/><Relationship Id="rId43" Type="http://schemas.openxmlformats.org/officeDocument/2006/relationships/tags" Target="../tags/tag242.xml"/><Relationship Id="rId48" Type="http://schemas.openxmlformats.org/officeDocument/2006/relationships/tags" Target="../tags/tag247.xml"/><Relationship Id="rId64" Type="http://schemas.openxmlformats.org/officeDocument/2006/relationships/tags" Target="../tags/tag263.xml"/><Relationship Id="rId69" Type="http://schemas.openxmlformats.org/officeDocument/2006/relationships/tags" Target="../tags/tag268.xml"/><Relationship Id="rId113" Type="http://schemas.openxmlformats.org/officeDocument/2006/relationships/tags" Target="../tags/tag312.xml"/><Relationship Id="rId118" Type="http://schemas.openxmlformats.org/officeDocument/2006/relationships/image" Target="../media/image9.svg"/><Relationship Id="rId80" Type="http://schemas.openxmlformats.org/officeDocument/2006/relationships/tags" Target="../tags/tag279.xml"/><Relationship Id="rId85" Type="http://schemas.openxmlformats.org/officeDocument/2006/relationships/tags" Target="../tags/tag284.xml"/><Relationship Id="rId12" Type="http://schemas.openxmlformats.org/officeDocument/2006/relationships/tags" Target="../tags/tag211.xml"/><Relationship Id="rId17" Type="http://schemas.openxmlformats.org/officeDocument/2006/relationships/tags" Target="../tags/tag216.xml"/><Relationship Id="rId33" Type="http://schemas.openxmlformats.org/officeDocument/2006/relationships/tags" Target="../tags/tag232.xml"/><Relationship Id="rId38" Type="http://schemas.openxmlformats.org/officeDocument/2006/relationships/tags" Target="../tags/tag237.xml"/><Relationship Id="rId59" Type="http://schemas.openxmlformats.org/officeDocument/2006/relationships/tags" Target="../tags/tag258.xml"/><Relationship Id="rId103" Type="http://schemas.openxmlformats.org/officeDocument/2006/relationships/tags" Target="../tags/tag302.xml"/><Relationship Id="rId108" Type="http://schemas.openxmlformats.org/officeDocument/2006/relationships/tags" Target="../tags/tag307.xml"/><Relationship Id="rId54" Type="http://schemas.openxmlformats.org/officeDocument/2006/relationships/tags" Target="../tags/tag253.xml"/><Relationship Id="rId70" Type="http://schemas.openxmlformats.org/officeDocument/2006/relationships/tags" Target="../tags/tag269.xml"/><Relationship Id="rId75" Type="http://schemas.openxmlformats.org/officeDocument/2006/relationships/tags" Target="../tags/tag274.xml"/><Relationship Id="rId91" Type="http://schemas.openxmlformats.org/officeDocument/2006/relationships/tags" Target="../tags/tag290.xml"/><Relationship Id="rId96" Type="http://schemas.openxmlformats.org/officeDocument/2006/relationships/tags" Target="../tags/tag295.xml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23" Type="http://schemas.openxmlformats.org/officeDocument/2006/relationships/tags" Target="../tags/tag222.xml"/><Relationship Id="rId28" Type="http://schemas.openxmlformats.org/officeDocument/2006/relationships/tags" Target="../tags/tag227.xml"/><Relationship Id="rId49" Type="http://schemas.openxmlformats.org/officeDocument/2006/relationships/tags" Target="../tags/tag248.xml"/><Relationship Id="rId114" Type="http://schemas.openxmlformats.org/officeDocument/2006/relationships/tags" Target="../tags/tag313.xml"/><Relationship Id="rId119" Type="http://schemas.openxmlformats.org/officeDocument/2006/relationships/image" Target="../media/image12.png"/><Relationship Id="rId44" Type="http://schemas.openxmlformats.org/officeDocument/2006/relationships/tags" Target="../tags/tag243.xml"/><Relationship Id="rId60" Type="http://schemas.openxmlformats.org/officeDocument/2006/relationships/tags" Target="../tags/tag259.xml"/><Relationship Id="rId65" Type="http://schemas.openxmlformats.org/officeDocument/2006/relationships/tags" Target="../tags/tag264.xml"/><Relationship Id="rId81" Type="http://schemas.openxmlformats.org/officeDocument/2006/relationships/tags" Target="../tags/tag280.xml"/><Relationship Id="rId86" Type="http://schemas.openxmlformats.org/officeDocument/2006/relationships/tags" Target="../tags/tag285.xml"/><Relationship Id="rId4" Type="http://schemas.openxmlformats.org/officeDocument/2006/relationships/tags" Target="../tags/tag203.xml"/><Relationship Id="rId9" Type="http://schemas.openxmlformats.org/officeDocument/2006/relationships/tags" Target="../tags/tag208.xml"/><Relationship Id="rId13" Type="http://schemas.openxmlformats.org/officeDocument/2006/relationships/tags" Target="../tags/tag212.xml"/><Relationship Id="rId18" Type="http://schemas.openxmlformats.org/officeDocument/2006/relationships/tags" Target="../tags/tag217.xml"/><Relationship Id="rId39" Type="http://schemas.openxmlformats.org/officeDocument/2006/relationships/tags" Target="../tags/tag238.xml"/><Relationship Id="rId109" Type="http://schemas.openxmlformats.org/officeDocument/2006/relationships/tags" Target="../tags/tag308.xml"/><Relationship Id="rId34" Type="http://schemas.openxmlformats.org/officeDocument/2006/relationships/tags" Target="../tags/tag233.xml"/><Relationship Id="rId50" Type="http://schemas.openxmlformats.org/officeDocument/2006/relationships/tags" Target="../tags/tag249.xml"/><Relationship Id="rId55" Type="http://schemas.openxmlformats.org/officeDocument/2006/relationships/tags" Target="../tags/tag254.xml"/><Relationship Id="rId76" Type="http://schemas.openxmlformats.org/officeDocument/2006/relationships/tags" Target="../tags/tag275.xml"/><Relationship Id="rId97" Type="http://schemas.openxmlformats.org/officeDocument/2006/relationships/tags" Target="../tags/tag296.xml"/><Relationship Id="rId104" Type="http://schemas.openxmlformats.org/officeDocument/2006/relationships/tags" Target="../tags/tag303.xml"/><Relationship Id="rId120" Type="http://schemas.openxmlformats.org/officeDocument/2006/relationships/image" Target="../media/image13.svg"/><Relationship Id="rId7" Type="http://schemas.openxmlformats.org/officeDocument/2006/relationships/tags" Target="../tags/tag206.xml"/><Relationship Id="rId71" Type="http://schemas.openxmlformats.org/officeDocument/2006/relationships/tags" Target="../tags/tag270.xml"/><Relationship Id="rId92" Type="http://schemas.openxmlformats.org/officeDocument/2006/relationships/tags" Target="../tags/tag291.xml"/><Relationship Id="rId2" Type="http://schemas.openxmlformats.org/officeDocument/2006/relationships/tags" Target="../tags/tag201.xml"/><Relationship Id="rId29" Type="http://schemas.openxmlformats.org/officeDocument/2006/relationships/tags" Target="../tags/tag228.xml"/><Relationship Id="rId24" Type="http://schemas.openxmlformats.org/officeDocument/2006/relationships/tags" Target="../tags/tag223.xml"/><Relationship Id="rId40" Type="http://schemas.openxmlformats.org/officeDocument/2006/relationships/tags" Target="../tags/tag239.xml"/><Relationship Id="rId45" Type="http://schemas.openxmlformats.org/officeDocument/2006/relationships/tags" Target="../tags/tag244.xml"/><Relationship Id="rId66" Type="http://schemas.openxmlformats.org/officeDocument/2006/relationships/tags" Target="../tags/tag265.xml"/><Relationship Id="rId87" Type="http://schemas.openxmlformats.org/officeDocument/2006/relationships/tags" Target="../tags/tag286.xml"/><Relationship Id="rId110" Type="http://schemas.openxmlformats.org/officeDocument/2006/relationships/tags" Target="../tags/tag309.xml"/><Relationship Id="rId115" Type="http://schemas.openxmlformats.org/officeDocument/2006/relationships/tags" Target="../tags/tag314.xml"/><Relationship Id="rId61" Type="http://schemas.openxmlformats.org/officeDocument/2006/relationships/tags" Target="../tags/tag260.xml"/><Relationship Id="rId82" Type="http://schemas.openxmlformats.org/officeDocument/2006/relationships/tags" Target="../tags/tag281.xml"/><Relationship Id="rId19" Type="http://schemas.openxmlformats.org/officeDocument/2006/relationships/tags" Target="../tags/tag218.xml"/><Relationship Id="rId14" Type="http://schemas.openxmlformats.org/officeDocument/2006/relationships/tags" Target="../tags/tag213.xml"/><Relationship Id="rId30" Type="http://schemas.openxmlformats.org/officeDocument/2006/relationships/tags" Target="../tags/tag229.xml"/><Relationship Id="rId35" Type="http://schemas.openxmlformats.org/officeDocument/2006/relationships/tags" Target="../tags/tag234.xml"/><Relationship Id="rId56" Type="http://schemas.openxmlformats.org/officeDocument/2006/relationships/tags" Target="../tags/tag255.xml"/><Relationship Id="rId77" Type="http://schemas.openxmlformats.org/officeDocument/2006/relationships/tags" Target="../tags/tag276.xml"/><Relationship Id="rId100" Type="http://schemas.openxmlformats.org/officeDocument/2006/relationships/tags" Target="../tags/tag299.xml"/><Relationship Id="rId105" Type="http://schemas.openxmlformats.org/officeDocument/2006/relationships/tags" Target="../tags/tag304.xml"/><Relationship Id="rId8" Type="http://schemas.openxmlformats.org/officeDocument/2006/relationships/tags" Target="../tags/tag207.xml"/><Relationship Id="rId51" Type="http://schemas.openxmlformats.org/officeDocument/2006/relationships/tags" Target="../tags/tag250.xml"/><Relationship Id="rId72" Type="http://schemas.openxmlformats.org/officeDocument/2006/relationships/tags" Target="../tags/tag271.xml"/><Relationship Id="rId93" Type="http://schemas.openxmlformats.org/officeDocument/2006/relationships/tags" Target="../tags/tag292.xml"/><Relationship Id="rId98" Type="http://schemas.openxmlformats.org/officeDocument/2006/relationships/tags" Target="../tags/tag297.xml"/><Relationship Id="rId121" Type="http://schemas.openxmlformats.org/officeDocument/2006/relationships/image" Target="../media/image14.png"/><Relationship Id="rId3" Type="http://schemas.openxmlformats.org/officeDocument/2006/relationships/tags" Target="../tags/tag202.xml"/><Relationship Id="rId25" Type="http://schemas.openxmlformats.org/officeDocument/2006/relationships/tags" Target="../tags/tag224.xml"/><Relationship Id="rId46" Type="http://schemas.openxmlformats.org/officeDocument/2006/relationships/tags" Target="../tags/tag245.xml"/><Relationship Id="rId67" Type="http://schemas.openxmlformats.org/officeDocument/2006/relationships/tags" Target="../tags/tag266.xml"/><Relationship Id="rId116" Type="http://schemas.openxmlformats.org/officeDocument/2006/relationships/slideLayout" Target="../slideLayouts/slideLayout2.xml"/><Relationship Id="rId20" Type="http://schemas.openxmlformats.org/officeDocument/2006/relationships/tags" Target="../tags/tag219.xml"/><Relationship Id="rId41" Type="http://schemas.openxmlformats.org/officeDocument/2006/relationships/tags" Target="../tags/tag240.xml"/><Relationship Id="rId62" Type="http://schemas.openxmlformats.org/officeDocument/2006/relationships/tags" Target="../tags/tag261.xml"/><Relationship Id="rId83" Type="http://schemas.openxmlformats.org/officeDocument/2006/relationships/tags" Target="../tags/tag282.xml"/><Relationship Id="rId88" Type="http://schemas.openxmlformats.org/officeDocument/2006/relationships/tags" Target="../tags/tag287.xml"/><Relationship Id="rId111" Type="http://schemas.openxmlformats.org/officeDocument/2006/relationships/tags" Target="../tags/tag310.xml"/><Relationship Id="rId15" Type="http://schemas.openxmlformats.org/officeDocument/2006/relationships/tags" Target="../tags/tag214.xml"/><Relationship Id="rId36" Type="http://schemas.openxmlformats.org/officeDocument/2006/relationships/tags" Target="../tags/tag235.xml"/><Relationship Id="rId57" Type="http://schemas.openxmlformats.org/officeDocument/2006/relationships/tags" Target="../tags/tag256.xml"/><Relationship Id="rId106" Type="http://schemas.openxmlformats.org/officeDocument/2006/relationships/tags" Target="../tags/tag305.xml"/><Relationship Id="rId10" Type="http://schemas.openxmlformats.org/officeDocument/2006/relationships/tags" Target="../tags/tag209.xml"/><Relationship Id="rId31" Type="http://schemas.openxmlformats.org/officeDocument/2006/relationships/tags" Target="../tags/tag230.xml"/><Relationship Id="rId52" Type="http://schemas.openxmlformats.org/officeDocument/2006/relationships/tags" Target="../tags/tag251.xml"/><Relationship Id="rId73" Type="http://schemas.openxmlformats.org/officeDocument/2006/relationships/tags" Target="../tags/tag272.xml"/><Relationship Id="rId78" Type="http://schemas.openxmlformats.org/officeDocument/2006/relationships/tags" Target="../tags/tag277.xml"/><Relationship Id="rId94" Type="http://schemas.openxmlformats.org/officeDocument/2006/relationships/tags" Target="../tags/tag293.xml"/><Relationship Id="rId99" Type="http://schemas.openxmlformats.org/officeDocument/2006/relationships/tags" Target="../tags/tag298.xml"/><Relationship Id="rId101" Type="http://schemas.openxmlformats.org/officeDocument/2006/relationships/tags" Target="../tags/tag30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1FF6C-3756-4962-AEC6-95CED4D6E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09409"/>
            <a:ext cx="12192000" cy="684871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solidFill>
                  <a:srgbClr val="5F246D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Simulation-Based Cryptographic Security in a Quantum Era</a:t>
            </a:r>
            <a:endParaRPr lang="en-US" sz="3600" dirty="0">
              <a:solidFill>
                <a:srgbClr val="5F246D"/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DEADB0-77BA-CDB4-8785-A0CB1DF689AA}"/>
              </a:ext>
            </a:extLst>
          </p:cNvPr>
          <p:cNvSpPr txBox="1"/>
          <p:nvPr/>
        </p:nvSpPr>
        <p:spPr>
          <a:xfrm>
            <a:off x="4013066" y="3845710"/>
            <a:ext cx="4165855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+mj-lt"/>
                <a:cs typeface="Arial" panose="020B0604020202020204" pitchFamily="34" charset="0"/>
              </a:rPr>
              <a:t>Xiao Liang  </a:t>
            </a:r>
            <a:r>
              <a:rPr lang="en-US" sz="24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梁宵</a:t>
            </a:r>
            <a:r>
              <a:rPr lang="en-US" sz="24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2DB5DB-27FE-68F6-E3FB-DCB4605A0DC1}"/>
              </a:ext>
            </a:extLst>
          </p:cNvPr>
          <p:cNvSpPr txBox="1"/>
          <p:nvPr/>
        </p:nvSpPr>
        <p:spPr>
          <a:xfrm>
            <a:off x="2661735" y="4661103"/>
            <a:ext cx="686851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EEF407-A337-547F-94FD-E25574F84ADA}"/>
              </a:ext>
            </a:extLst>
          </p:cNvPr>
          <p:cNvSpPr txBox="1"/>
          <p:nvPr/>
        </p:nvSpPr>
        <p:spPr>
          <a:xfrm>
            <a:off x="4880923" y="5852658"/>
            <a:ext cx="2430140" cy="542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200" dirty="0">
                <a:solidFill>
                  <a:srgbClr val="5F246D"/>
                </a:solidFill>
                <a:latin typeface="+mj-lt"/>
                <a:cs typeface="Arial" panose="020B0604020202020204" pitchFamily="34" charset="0"/>
              </a:rPr>
              <a:t>July 21, 2025</a:t>
            </a:r>
            <a:endParaRPr lang="en-US" sz="2200" dirty="0">
              <a:solidFill>
                <a:srgbClr val="5F246D"/>
              </a:solidFill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0B6307-0553-CBA7-6EDD-3B761F3F253B}"/>
              </a:ext>
            </a:extLst>
          </p:cNvPr>
          <p:cNvSpPr txBox="1"/>
          <p:nvPr/>
        </p:nvSpPr>
        <p:spPr>
          <a:xfrm>
            <a:off x="3097924" y="5135884"/>
            <a:ext cx="6114768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The Chinese University of Hong Kong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3F09031-4410-811F-5F99-979CD5C99349}"/>
              </a:ext>
            </a:extLst>
          </p:cNvPr>
          <p:cNvSpPr txBox="1">
            <a:spLocks/>
          </p:cNvSpPr>
          <p:nvPr/>
        </p:nvSpPr>
        <p:spPr>
          <a:xfrm>
            <a:off x="0" y="3012290"/>
            <a:ext cx="12192000" cy="579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rgbClr val="5F246D"/>
                </a:solidFill>
                <a:latin typeface="+mn-lt"/>
                <a:cs typeface="Times New Roman" panose="02020603050405020304" pitchFamily="18" charset="0"/>
              </a:rPr>
              <a:t>--- with the example of quantum zero-knowledge</a:t>
            </a:r>
            <a:endParaRPr lang="en-US" sz="2400" dirty="0">
              <a:solidFill>
                <a:srgbClr val="5F246D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886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BE4DA-50E9-46CD-F469-3445DB72E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A6550-641C-B03F-527E-6B5C19FD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Limits of Watrous (or general) Quantum Rewinding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7F3F22-1ED5-99E7-C638-7B13107F95B1}"/>
              </a:ext>
            </a:extLst>
          </p:cNvPr>
          <p:cNvSpPr txBox="1"/>
          <p:nvPr/>
        </p:nvSpPr>
        <p:spPr>
          <a:xfrm>
            <a:off x="802800" y="1470828"/>
            <a:ext cx="4733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Can we do parallel repetition?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8C2FF0A2-544F-929B-A673-1BE8AB5E29DD}"/>
              </a:ext>
            </a:extLst>
          </p:cNvPr>
          <p:cNvPicPr>
            <a:picLocks noChangeAspect="1"/>
          </p:cNvPicPr>
          <p:nvPr/>
        </p:nvPicPr>
        <p:blipFill>
          <a:blip r:embed="rId159">
            <a:extLst>
              <a:ext uri="{96DAC541-7B7A-43D3-8B79-37D633B846F1}">
                <asvg:svgBlip xmlns:asvg="http://schemas.microsoft.com/office/drawing/2016/SVG/main" r:embed="rId160"/>
              </a:ext>
            </a:extLst>
          </a:blip>
          <a:stretch>
            <a:fillRect/>
          </a:stretch>
        </p:blipFill>
        <p:spPr>
          <a:xfrm>
            <a:off x="507039" y="2079684"/>
            <a:ext cx="691327" cy="78709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B0D08CC-0B25-7760-C41B-9C109D9C3F67}"/>
              </a:ext>
            </a:extLst>
          </p:cNvPr>
          <p:cNvPicPr>
            <a:picLocks noChangeAspect="1"/>
          </p:cNvPicPr>
          <p:nvPr/>
        </p:nvPicPr>
        <p:blipFill>
          <a:blip r:embed="rId161">
            <a:extLst>
              <a:ext uri="{96DAC541-7B7A-43D3-8B79-37D633B846F1}">
                <asvg:svgBlip xmlns:asvg="http://schemas.microsoft.com/office/drawing/2016/SVG/main" r:embed="rId162"/>
              </a:ext>
            </a:extLst>
          </a:blip>
          <a:stretch>
            <a:fillRect/>
          </a:stretch>
        </p:blipFill>
        <p:spPr>
          <a:xfrm>
            <a:off x="7533816" y="2166184"/>
            <a:ext cx="732824" cy="72965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00F18B-804D-5EF1-D66B-F7A41D9E8E10}"/>
              </a:ext>
            </a:extLst>
          </p:cNvPr>
          <p:cNvCxnSpPr>
            <a:cxnSpLocks/>
          </p:cNvCxnSpPr>
          <p:nvPr/>
        </p:nvCxnSpPr>
        <p:spPr>
          <a:xfrm>
            <a:off x="1591363" y="2873544"/>
            <a:ext cx="1334211" cy="0"/>
          </a:xfrm>
          <a:prstGeom prst="straightConnector1">
            <a:avLst/>
          </a:prstGeom>
          <a:ln w="1905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4E4116-07D3-DBF9-38EA-8D0FF3C8B4CE}"/>
              </a:ext>
            </a:extLst>
          </p:cNvPr>
          <p:cNvCxnSpPr>
            <a:cxnSpLocks/>
          </p:cNvCxnSpPr>
          <p:nvPr/>
        </p:nvCxnSpPr>
        <p:spPr>
          <a:xfrm>
            <a:off x="1560054" y="2563678"/>
            <a:ext cx="1365520" cy="0"/>
          </a:xfrm>
          <a:prstGeom prst="straightConnector1">
            <a:avLst/>
          </a:prstGeom>
          <a:ln w="1905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2B6BBF-562F-513B-9E34-DE33961A2C4F}"/>
              </a:ext>
            </a:extLst>
          </p:cNvPr>
          <p:cNvSpPr txBox="1"/>
          <p:nvPr/>
        </p:nvSpPr>
        <p:spPr>
          <a:xfrm>
            <a:off x="1796266" y="2587432"/>
            <a:ext cx="691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open</a:t>
            </a:r>
            <a:endParaRPr lang="en-US" sz="20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0EA8C4-B9C3-44AB-E739-12DB581C8280}"/>
              </a:ext>
            </a:extLst>
          </p:cNvPr>
          <p:cNvCxnSpPr>
            <a:cxnSpLocks/>
          </p:cNvCxnSpPr>
          <p:nvPr/>
        </p:nvCxnSpPr>
        <p:spPr>
          <a:xfrm>
            <a:off x="1591363" y="2242010"/>
            <a:ext cx="1334211" cy="0"/>
          </a:xfrm>
          <a:prstGeom prst="straightConnector1">
            <a:avLst/>
          </a:prstGeom>
          <a:ln w="1905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BC8057F-CDC6-8424-E11B-704C7A565476}"/>
              </a:ext>
            </a:extLst>
          </p:cNvPr>
          <p:cNvSpPr txBox="1"/>
          <p:nvPr/>
        </p:nvSpPr>
        <p:spPr>
          <a:xfrm>
            <a:off x="1560054" y="1949998"/>
            <a:ext cx="1251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Sealed graph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04A261C-81F6-1DAD-2482-589355E490BE}"/>
              </a:ext>
            </a:extLst>
          </p:cNvPr>
          <p:cNvCxnSpPr>
            <a:cxnSpLocks/>
          </p:cNvCxnSpPr>
          <p:nvPr/>
        </p:nvCxnSpPr>
        <p:spPr>
          <a:xfrm>
            <a:off x="3316325" y="2873544"/>
            <a:ext cx="1334211" cy="0"/>
          </a:xfrm>
          <a:prstGeom prst="straightConnector1">
            <a:avLst/>
          </a:prstGeom>
          <a:ln w="1905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F35322-BB03-5132-FFC3-3516DD72A862}"/>
              </a:ext>
            </a:extLst>
          </p:cNvPr>
          <p:cNvCxnSpPr>
            <a:cxnSpLocks/>
          </p:cNvCxnSpPr>
          <p:nvPr/>
        </p:nvCxnSpPr>
        <p:spPr>
          <a:xfrm>
            <a:off x="3285016" y="2563678"/>
            <a:ext cx="1365520" cy="0"/>
          </a:xfrm>
          <a:prstGeom prst="straightConnector1">
            <a:avLst/>
          </a:prstGeom>
          <a:ln w="1905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0253081-CBAB-7C3C-424D-96EFAF32BA04}"/>
              </a:ext>
            </a:extLst>
          </p:cNvPr>
          <p:cNvSpPr txBox="1"/>
          <p:nvPr/>
        </p:nvSpPr>
        <p:spPr>
          <a:xfrm>
            <a:off x="3521228" y="2587432"/>
            <a:ext cx="691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open</a:t>
            </a:r>
            <a:endParaRPr lang="en-US" sz="20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A17C988-F9E6-CF52-60AB-6C12141B3A56}"/>
              </a:ext>
            </a:extLst>
          </p:cNvPr>
          <p:cNvCxnSpPr>
            <a:cxnSpLocks/>
          </p:cNvCxnSpPr>
          <p:nvPr/>
        </p:nvCxnSpPr>
        <p:spPr>
          <a:xfrm>
            <a:off x="3316325" y="2242010"/>
            <a:ext cx="1334211" cy="0"/>
          </a:xfrm>
          <a:prstGeom prst="straightConnector1">
            <a:avLst/>
          </a:prstGeom>
          <a:ln w="1905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46758BC-BE5F-6809-82ED-0152B5325C63}"/>
              </a:ext>
            </a:extLst>
          </p:cNvPr>
          <p:cNvSpPr txBox="1"/>
          <p:nvPr/>
        </p:nvSpPr>
        <p:spPr>
          <a:xfrm>
            <a:off x="3285016" y="1949998"/>
            <a:ext cx="1251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Sealed graph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0630E84-E8C7-6004-0E6A-E9D337BF92F0}"/>
              </a:ext>
            </a:extLst>
          </p:cNvPr>
          <p:cNvSpPr txBox="1"/>
          <p:nvPr/>
        </p:nvSpPr>
        <p:spPr>
          <a:xfrm>
            <a:off x="4995414" y="2364828"/>
            <a:ext cx="624052" cy="40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… …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E630354-14CC-9B59-FF55-5A699E8E2146}"/>
              </a:ext>
            </a:extLst>
          </p:cNvPr>
          <p:cNvCxnSpPr>
            <a:cxnSpLocks/>
          </p:cNvCxnSpPr>
          <p:nvPr/>
        </p:nvCxnSpPr>
        <p:spPr>
          <a:xfrm>
            <a:off x="6003375" y="2873544"/>
            <a:ext cx="1334211" cy="0"/>
          </a:xfrm>
          <a:prstGeom prst="straightConnector1">
            <a:avLst/>
          </a:prstGeom>
          <a:ln w="1905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C06274B-23B5-113B-111F-582DC52E6007}"/>
              </a:ext>
            </a:extLst>
          </p:cNvPr>
          <p:cNvCxnSpPr>
            <a:cxnSpLocks/>
          </p:cNvCxnSpPr>
          <p:nvPr/>
        </p:nvCxnSpPr>
        <p:spPr>
          <a:xfrm>
            <a:off x="5972066" y="2563678"/>
            <a:ext cx="1365520" cy="0"/>
          </a:xfrm>
          <a:prstGeom prst="straightConnector1">
            <a:avLst/>
          </a:prstGeom>
          <a:ln w="1905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8D5A76E-FB29-EFAF-6AE3-CBE11C24A5DE}"/>
              </a:ext>
            </a:extLst>
          </p:cNvPr>
          <p:cNvSpPr txBox="1"/>
          <p:nvPr/>
        </p:nvSpPr>
        <p:spPr>
          <a:xfrm>
            <a:off x="6208278" y="2587432"/>
            <a:ext cx="691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open</a:t>
            </a:r>
            <a:endParaRPr lang="en-US" sz="20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7380315-D438-4B02-B037-E2439E4E6E3C}"/>
              </a:ext>
            </a:extLst>
          </p:cNvPr>
          <p:cNvCxnSpPr>
            <a:cxnSpLocks/>
          </p:cNvCxnSpPr>
          <p:nvPr/>
        </p:nvCxnSpPr>
        <p:spPr>
          <a:xfrm>
            <a:off x="6003375" y="2242010"/>
            <a:ext cx="1334211" cy="0"/>
          </a:xfrm>
          <a:prstGeom prst="straightConnector1">
            <a:avLst/>
          </a:prstGeom>
          <a:ln w="1905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9E1D1AF-9B27-13FD-8CBF-44AB87D6691A}"/>
              </a:ext>
            </a:extLst>
          </p:cNvPr>
          <p:cNvSpPr txBox="1"/>
          <p:nvPr/>
        </p:nvSpPr>
        <p:spPr>
          <a:xfrm>
            <a:off x="5972066" y="1949998"/>
            <a:ext cx="1251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Sealed graph</a:t>
            </a:r>
          </a:p>
        </p:txBody>
      </p:sp>
      <p:grpSp>
        <p:nvGrpSpPr>
          <p:cNvPr id="51" name="Group 50" descr="\documentclass{article}&#10;\usepackage{amsmath}&#10;\pagestyle{empty}&#10;&#10;\input{Macros.tex}&#10;&#10;\begin{document}&#10;&#10;$W \ket{\psi} \approx \ket{\phi_0}$&#10;&#10;&#10;\end{document}" title="IguanaTex Shape Display">
            <a:extLst>
              <a:ext uri="{FF2B5EF4-FFF2-40B4-BE49-F238E27FC236}">
                <a16:creationId xmlns:a16="http://schemas.microsoft.com/office/drawing/2014/main" id="{140C8525-FE6D-8BCA-FB71-C1533994D21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96936" y="4205047"/>
            <a:ext cx="1530895" cy="271042"/>
            <a:chOff x="5425924" y="7490345"/>
            <a:chExt cx="1393542" cy="246724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A92822E-55BC-2098-7B5E-AFB4B1EC87D5}"/>
                </a:ext>
              </a:extLst>
            </p:cNvPr>
            <p:cNvSpPr/>
            <p:nvPr>
              <p:custDataLst>
                <p:tags r:id="rId149"/>
              </p:custDataLst>
            </p:nvPr>
          </p:nvSpPr>
          <p:spPr>
            <a:xfrm>
              <a:off x="5425924" y="7506876"/>
              <a:ext cx="252401" cy="173940"/>
            </a:xfrm>
            <a:custGeom>
              <a:avLst/>
              <a:gdLst>
                <a:gd name="connsiteX0" fmla="*/ 219181 w 252401"/>
                <a:gd name="connsiteY0" fmla="*/ 28683 h 173940"/>
                <a:gd name="connsiteX1" fmla="*/ 247649 w 252401"/>
                <a:gd name="connsiteY1" fmla="*/ 7711 h 173940"/>
                <a:gd name="connsiteX2" fmla="*/ 252478 w 252401"/>
                <a:gd name="connsiteY2" fmla="*/ 2777 h 173940"/>
                <a:gd name="connsiteX3" fmla="*/ 249428 w 252401"/>
                <a:gd name="connsiteY3" fmla="*/ 63 h 173940"/>
                <a:gd name="connsiteX4" fmla="*/ 229856 w 252401"/>
                <a:gd name="connsiteY4" fmla="*/ 803 h 173940"/>
                <a:gd name="connsiteX5" fmla="*/ 203421 w 252401"/>
                <a:gd name="connsiteY5" fmla="*/ 63 h 173940"/>
                <a:gd name="connsiteX6" fmla="*/ 198592 w 252401"/>
                <a:gd name="connsiteY6" fmla="*/ 4751 h 173940"/>
                <a:gd name="connsiteX7" fmla="*/ 202405 w 252401"/>
                <a:gd name="connsiteY7" fmla="*/ 7711 h 173940"/>
                <a:gd name="connsiteX8" fmla="*/ 217401 w 252401"/>
                <a:gd name="connsiteY8" fmla="*/ 17334 h 173940"/>
                <a:gd name="connsiteX9" fmla="*/ 214097 w 252401"/>
                <a:gd name="connsiteY9" fmla="*/ 25475 h 173940"/>
                <a:gd name="connsiteX10" fmla="*/ 145468 w 252401"/>
                <a:gd name="connsiteY10" fmla="*/ 141683 h 173940"/>
                <a:gd name="connsiteX11" fmla="*/ 136063 w 252401"/>
                <a:gd name="connsiteY11" fmla="*/ 19307 h 173940"/>
                <a:gd name="connsiteX12" fmla="*/ 153856 w 252401"/>
                <a:gd name="connsiteY12" fmla="*/ 7711 h 173940"/>
                <a:gd name="connsiteX13" fmla="*/ 160719 w 252401"/>
                <a:gd name="connsiteY13" fmla="*/ 2777 h 173940"/>
                <a:gd name="connsiteX14" fmla="*/ 156906 w 252401"/>
                <a:gd name="connsiteY14" fmla="*/ 63 h 173940"/>
                <a:gd name="connsiteX15" fmla="*/ 125896 w 252401"/>
                <a:gd name="connsiteY15" fmla="*/ 803 h 173940"/>
                <a:gd name="connsiteX16" fmla="*/ 99207 w 252401"/>
                <a:gd name="connsiteY16" fmla="*/ 63 h 173940"/>
                <a:gd name="connsiteX17" fmla="*/ 94378 w 252401"/>
                <a:gd name="connsiteY17" fmla="*/ 4997 h 173940"/>
                <a:gd name="connsiteX18" fmla="*/ 100478 w 252401"/>
                <a:gd name="connsiteY18" fmla="*/ 7711 h 173940"/>
                <a:gd name="connsiteX19" fmla="*/ 113950 w 252401"/>
                <a:gd name="connsiteY19" fmla="*/ 13879 h 173940"/>
                <a:gd name="connsiteX20" fmla="*/ 115475 w 252401"/>
                <a:gd name="connsiteY20" fmla="*/ 32877 h 173940"/>
                <a:gd name="connsiteX21" fmla="*/ 51167 w 252401"/>
                <a:gd name="connsiteY21" fmla="*/ 141683 h 173940"/>
                <a:gd name="connsiteX22" fmla="*/ 41508 w 252401"/>
                <a:gd name="connsiteY22" fmla="*/ 16593 h 173940"/>
                <a:gd name="connsiteX23" fmla="*/ 60826 w 252401"/>
                <a:gd name="connsiteY23" fmla="*/ 7711 h 173940"/>
                <a:gd name="connsiteX24" fmla="*/ 66164 w 252401"/>
                <a:gd name="connsiteY24" fmla="*/ 2777 h 173940"/>
                <a:gd name="connsiteX25" fmla="*/ 62605 w 252401"/>
                <a:gd name="connsiteY25" fmla="*/ 63 h 173940"/>
                <a:gd name="connsiteX26" fmla="*/ 31341 w 252401"/>
                <a:gd name="connsiteY26" fmla="*/ 803 h 173940"/>
                <a:gd name="connsiteX27" fmla="*/ 4652 w 252401"/>
                <a:gd name="connsiteY27" fmla="*/ 63 h 173940"/>
                <a:gd name="connsiteX28" fmla="*/ 77 w 252401"/>
                <a:gd name="connsiteY28" fmla="*/ 4751 h 173940"/>
                <a:gd name="connsiteX29" fmla="*/ 6431 w 252401"/>
                <a:gd name="connsiteY29" fmla="*/ 7711 h 173940"/>
                <a:gd name="connsiteX30" fmla="*/ 19903 w 252401"/>
                <a:gd name="connsiteY30" fmla="*/ 16840 h 173940"/>
                <a:gd name="connsiteX31" fmla="*/ 31341 w 252401"/>
                <a:gd name="connsiteY31" fmla="*/ 167589 h 173940"/>
                <a:gd name="connsiteX32" fmla="*/ 35408 w 252401"/>
                <a:gd name="connsiteY32" fmla="*/ 174004 h 173940"/>
                <a:gd name="connsiteX33" fmla="*/ 41508 w 252401"/>
                <a:gd name="connsiteY33" fmla="*/ 168823 h 173940"/>
                <a:gd name="connsiteX34" fmla="*/ 116237 w 252401"/>
                <a:gd name="connsiteY34" fmla="*/ 42993 h 173940"/>
                <a:gd name="connsiteX35" fmla="*/ 125642 w 252401"/>
                <a:gd name="connsiteY35" fmla="*/ 167589 h 173940"/>
                <a:gd name="connsiteX36" fmla="*/ 129709 w 252401"/>
                <a:gd name="connsiteY36" fmla="*/ 174004 h 173940"/>
                <a:gd name="connsiteX37" fmla="*/ 135809 w 252401"/>
                <a:gd name="connsiteY37" fmla="*/ 169316 h 173940"/>
                <a:gd name="connsiteX38" fmla="*/ 219181 w 252401"/>
                <a:gd name="connsiteY38" fmla="*/ 28683 h 17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52401" h="173940">
                  <a:moveTo>
                    <a:pt x="219181" y="28683"/>
                  </a:moveTo>
                  <a:cubicBezTo>
                    <a:pt x="225535" y="17827"/>
                    <a:pt x="231635" y="8945"/>
                    <a:pt x="247649" y="7711"/>
                  </a:cubicBezTo>
                  <a:cubicBezTo>
                    <a:pt x="249936" y="7465"/>
                    <a:pt x="252478" y="7465"/>
                    <a:pt x="252478" y="2777"/>
                  </a:cubicBezTo>
                  <a:cubicBezTo>
                    <a:pt x="252478" y="1790"/>
                    <a:pt x="251461" y="63"/>
                    <a:pt x="249428" y="63"/>
                  </a:cubicBezTo>
                  <a:cubicBezTo>
                    <a:pt x="243328" y="63"/>
                    <a:pt x="236211" y="803"/>
                    <a:pt x="229856" y="803"/>
                  </a:cubicBezTo>
                  <a:cubicBezTo>
                    <a:pt x="221214" y="803"/>
                    <a:pt x="211809" y="63"/>
                    <a:pt x="203421" y="63"/>
                  </a:cubicBezTo>
                  <a:cubicBezTo>
                    <a:pt x="201896" y="63"/>
                    <a:pt x="198592" y="63"/>
                    <a:pt x="198592" y="4751"/>
                  </a:cubicBezTo>
                  <a:cubicBezTo>
                    <a:pt x="198592" y="7465"/>
                    <a:pt x="200880" y="7711"/>
                    <a:pt x="202405" y="7711"/>
                  </a:cubicBezTo>
                  <a:cubicBezTo>
                    <a:pt x="208505" y="7958"/>
                    <a:pt x="217401" y="9932"/>
                    <a:pt x="217401" y="17334"/>
                  </a:cubicBezTo>
                  <a:cubicBezTo>
                    <a:pt x="217401" y="20047"/>
                    <a:pt x="216130" y="22021"/>
                    <a:pt x="214097" y="25475"/>
                  </a:cubicBezTo>
                  <a:lnTo>
                    <a:pt x="145468" y="141683"/>
                  </a:lnTo>
                  <a:lnTo>
                    <a:pt x="136063" y="19307"/>
                  </a:lnTo>
                  <a:cubicBezTo>
                    <a:pt x="135809" y="14373"/>
                    <a:pt x="135301" y="7958"/>
                    <a:pt x="153856" y="7711"/>
                  </a:cubicBezTo>
                  <a:cubicBezTo>
                    <a:pt x="158177" y="7711"/>
                    <a:pt x="160719" y="7711"/>
                    <a:pt x="160719" y="2777"/>
                  </a:cubicBezTo>
                  <a:cubicBezTo>
                    <a:pt x="160719" y="309"/>
                    <a:pt x="157923" y="63"/>
                    <a:pt x="156906" y="63"/>
                  </a:cubicBezTo>
                  <a:cubicBezTo>
                    <a:pt x="146739" y="63"/>
                    <a:pt x="136063" y="803"/>
                    <a:pt x="125896" y="803"/>
                  </a:cubicBezTo>
                  <a:cubicBezTo>
                    <a:pt x="120050" y="803"/>
                    <a:pt x="105053" y="63"/>
                    <a:pt x="99207" y="63"/>
                  </a:cubicBezTo>
                  <a:cubicBezTo>
                    <a:pt x="97682" y="63"/>
                    <a:pt x="94378" y="63"/>
                    <a:pt x="94378" y="4997"/>
                  </a:cubicBezTo>
                  <a:cubicBezTo>
                    <a:pt x="94378" y="7711"/>
                    <a:pt x="96920" y="7711"/>
                    <a:pt x="100478" y="7711"/>
                  </a:cubicBezTo>
                  <a:cubicBezTo>
                    <a:pt x="111662" y="7711"/>
                    <a:pt x="113441" y="9192"/>
                    <a:pt x="113950" y="13879"/>
                  </a:cubicBezTo>
                  <a:lnTo>
                    <a:pt x="115475" y="32877"/>
                  </a:lnTo>
                  <a:lnTo>
                    <a:pt x="51167" y="141683"/>
                  </a:lnTo>
                  <a:lnTo>
                    <a:pt x="41508" y="16593"/>
                  </a:lnTo>
                  <a:cubicBezTo>
                    <a:pt x="41508" y="13633"/>
                    <a:pt x="41508" y="7958"/>
                    <a:pt x="60826" y="7711"/>
                  </a:cubicBezTo>
                  <a:cubicBezTo>
                    <a:pt x="63368" y="7711"/>
                    <a:pt x="66164" y="7711"/>
                    <a:pt x="66164" y="2777"/>
                  </a:cubicBezTo>
                  <a:cubicBezTo>
                    <a:pt x="66164" y="63"/>
                    <a:pt x="63114" y="63"/>
                    <a:pt x="62605" y="63"/>
                  </a:cubicBezTo>
                  <a:cubicBezTo>
                    <a:pt x="52438" y="63"/>
                    <a:pt x="41762" y="803"/>
                    <a:pt x="31341" y="803"/>
                  </a:cubicBezTo>
                  <a:cubicBezTo>
                    <a:pt x="22445" y="803"/>
                    <a:pt x="13294" y="63"/>
                    <a:pt x="4652" y="63"/>
                  </a:cubicBezTo>
                  <a:cubicBezTo>
                    <a:pt x="3381" y="63"/>
                    <a:pt x="77" y="63"/>
                    <a:pt x="77" y="4751"/>
                  </a:cubicBezTo>
                  <a:cubicBezTo>
                    <a:pt x="77" y="7711"/>
                    <a:pt x="2364" y="7711"/>
                    <a:pt x="6431" y="7711"/>
                  </a:cubicBezTo>
                  <a:cubicBezTo>
                    <a:pt x="19140" y="7711"/>
                    <a:pt x="19394" y="9932"/>
                    <a:pt x="19903" y="16840"/>
                  </a:cubicBezTo>
                  <a:lnTo>
                    <a:pt x="31341" y="167589"/>
                  </a:lnTo>
                  <a:cubicBezTo>
                    <a:pt x="31595" y="172030"/>
                    <a:pt x="31849" y="174004"/>
                    <a:pt x="35408" y="174004"/>
                  </a:cubicBezTo>
                  <a:cubicBezTo>
                    <a:pt x="38458" y="174004"/>
                    <a:pt x="39221" y="172523"/>
                    <a:pt x="41508" y="168823"/>
                  </a:cubicBezTo>
                  <a:lnTo>
                    <a:pt x="116237" y="42993"/>
                  </a:lnTo>
                  <a:lnTo>
                    <a:pt x="125642" y="167589"/>
                  </a:lnTo>
                  <a:cubicBezTo>
                    <a:pt x="126150" y="172770"/>
                    <a:pt x="126659" y="174004"/>
                    <a:pt x="129709" y="174004"/>
                  </a:cubicBezTo>
                  <a:cubicBezTo>
                    <a:pt x="133013" y="174004"/>
                    <a:pt x="134538" y="171536"/>
                    <a:pt x="135809" y="169316"/>
                  </a:cubicBezTo>
                  <a:lnTo>
                    <a:pt x="219181" y="28683"/>
                  </a:lnTo>
                  <a:close/>
                </a:path>
              </a:pathLst>
            </a:custGeom>
            <a:solidFill>
              <a:srgbClr val="000000"/>
            </a:solidFill>
            <a:ln w="255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7D78F83-41E3-4034-143D-1661CDAC660A}"/>
                </a:ext>
              </a:extLst>
            </p:cNvPr>
            <p:cNvSpPr/>
            <p:nvPr>
              <p:custDataLst>
                <p:tags r:id="rId150"/>
              </p:custDataLst>
            </p:nvPr>
          </p:nvSpPr>
          <p:spPr>
            <a:xfrm>
              <a:off x="5759917" y="7490345"/>
              <a:ext cx="10167" cy="246724"/>
            </a:xfrm>
            <a:custGeom>
              <a:avLst/>
              <a:gdLst>
                <a:gd name="connsiteX0" fmla="*/ 10256 w 10167"/>
                <a:gd name="connsiteY0" fmla="*/ 8945 h 246724"/>
                <a:gd name="connsiteX1" fmla="*/ 5173 w 10167"/>
                <a:gd name="connsiteY1" fmla="*/ 63 h 246724"/>
                <a:gd name="connsiteX2" fmla="*/ 89 w 10167"/>
                <a:gd name="connsiteY2" fmla="*/ 8945 h 246724"/>
                <a:gd name="connsiteX3" fmla="*/ 89 w 10167"/>
                <a:gd name="connsiteY3" fmla="*/ 237905 h 246724"/>
                <a:gd name="connsiteX4" fmla="*/ 5173 w 10167"/>
                <a:gd name="connsiteY4" fmla="*/ 246788 h 246724"/>
                <a:gd name="connsiteX5" fmla="*/ 10256 w 10167"/>
                <a:gd name="connsiteY5" fmla="*/ 237905 h 246724"/>
                <a:gd name="connsiteX6" fmla="*/ 10256 w 10167"/>
                <a:gd name="connsiteY6" fmla="*/ 8945 h 246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67" h="246724">
                  <a:moveTo>
                    <a:pt x="10256" y="8945"/>
                  </a:moveTo>
                  <a:cubicBezTo>
                    <a:pt x="10256" y="4504"/>
                    <a:pt x="10256" y="63"/>
                    <a:pt x="5173" y="63"/>
                  </a:cubicBezTo>
                  <a:cubicBezTo>
                    <a:pt x="89" y="63"/>
                    <a:pt x="89" y="4504"/>
                    <a:pt x="89" y="8945"/>
                  </a:cubicBezTo>
                  <a:lnTo>
                    <a:pt x="89" y="237905"/>
                  </a:lnTo>
                  <a:cubicBezTo>
                    <a:pt x="89" y="242347"/>
                    <a:pt x="89" y="246788"/>
                    <a:pt x="5173" y="246788"/>
                  </a:cubicBezTo>
                  <a:cubicBezTo>
                    <a:pt x="10256" y="246788"/>
                    <a:pt x="10256" y="242347"/>
                    <a:pt x="10256" y="237905"/>
                  </a:cubicBezTo>
                  <a:lnTo>
                    <a:pt x="10256" y="8945"/>
                  </a:lnTo>
                  <a:close/>
                </a:path>
              </a:pathLst>
            </a:custGeom>
            <a:solidFill>
              <a:srgbClr val="000000"/>
            </a:solidFill>
            <a:ln w="255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3B32E82-ADDC-3233-14DB-A858F4E4DD1E}"/>
                </a:ext>
              </a:extLst>
            </p:cNvPr>
            <p:cNvSpPr/>
            <p:nvPr>
              <p:custDataLst>
                <p:tags r:id="rId151"/>
              </p:custDataLst>
            </p:nvPr>
          </p:nvSpPr>
          <p:spPr>
            <a:xfrm>
              <a:off x="5807647" y="7504162"/>
              <a:ext cx="154033" cy="221805"/>
            </a:xfrm>
            <a:custGeom>
              <a:avLst/>
              <a:gdLst>
                <a:gd name="connsiteX0" fmla="*/ 115236 w 154033"/>
                <a:gd name="connsiteY0" fmla="*/ 6478 h 221805"/>
                <a:gd name="connsiteX1" fmla="*/ 115998 w 154033"/>
                <a:gd name="connsiteY1" fmla="*/ 2777 h 221805"/>
                <a:gd name="connsiteX2" fmla="*/ 112948 w 154033"/>
                <a:gd name="connsiteY2" fmla="*/ 63 h 221805"/>
                <a:gd name="connsiteX3" fmla="*/ 109135 w 154033"/>
                <a:gd name="connsiteY3" fmla="*/ 4997 h 221805"/>
                <a:gd name="connsiteX4" fmla="*/ 66941 w 154033"/>
                <a:gd name="connsiteY4" fmla="*/ 168082 h 221805"/>
                <a:gd name="connsiteX5" fmla="*/ 37965 w 154033"/>
                <a:gd name="connsiteY5" fmla="*/ 140449 h 221805"/>
                <a:gd name="connsiteX6" fmla="*/ 51691 w 154033"/>
                <a:gd name="connsiteY6" fmla="*/ 94558 h 221805"/>
                <a:gd name="connsiteX7" fmla="*/ 54487 w 154033"/>
                <a:gd name="connsiteY7" fmla="*/ 82469 h 221805"/>
                <a:gd name="connsiteX8" fmla="*/ 33644 w 154033"/>
                <a:gd name="connsiteY8" fmla="*/ 62237 h 221805"/>
                <a:gd name="connsiteX9" fmla="*/ 92 w 154033"/>
                <a:gd name="connsiteY9" fmla="*/ 100233 h 221805"/>
                <a:gd name="connsiteX10" fmla="*/ 3142 w 154033"/>
                <a:gd name="connsiteY10" fmla="*/ 102700 h 221805"/>
                <a:gd name="connsiteX11" fmla="*/ 7209 w 154033"/>
                <a:gd name="connsiteY11" fmla="*/ 98259 h 221805"/>
                <a:gd name="connsiteX12" fmla="*/ 32881 w 154033"/>
                <a:gd name="connsiteY12" fmla="*/ 67665 h 221805"/>
                <a:gd name="connsiteX13" fmla="*/ 39236 w 154033"/>
                <a:gd name="connsiteY13" fmla="*/ 75561 h 221805"/>
                <a:gd name="connsiteX14" fmla="*/ 33390 w 154033"/>
                <a:gd name="connsiteY14" fmla="*/ 96779 h 221805"/>
                <a:gd name="connsiteX15" fmla="*/ 21189 w 154033"/>
                <a:gd name="connsiteY15" fmla="*/ 138475 h 221805"/>
                <a:gd name="connsiteX16" fmla="*/ 65416 w 154033"/>
                <a:gd name="connsiteY16" fmla="*/ 173510 h 221805"/>
                <a:gd name="connsiteX17" fmla="*/ 59824 w 154033"/>
                <a:gd name="connsiteY17" fmla="*/ 195962 h 221805"/>
                <a:gd name="connsiteX18" fmla="*/ 53978 w 154033"/>
                <a:gd name="connsiteY18" fmla="*/ 219401 h 221805"/>
                <a:gd name="connsiteX19" fmla="*/ 57028 w 154033"/>
                <a:gd name="connsiteY19" fmla="*/ 221868 h 221805"/>
                <a:gd name="connsiteX20" fmla="*/ 59316 w 154033"/>
                <a:gd name="connsiteY20" fmla="*/ 220881 h 221805"/>
                <a:gd name="connsiteX21" fmla="*/ 62366 w 154033"/>
                <a:gd name="connsiteY21" fmla="*/ 210766 h 221805"/>
                <a:gd name="connsiteX22" fmla="*/ 72025 w 154033"/>
                <a:gd name="connsiteY22" fmla="*/ 174004 h 221805"/>
                <a:gd name="connsiteX23" fmla="*/ 127691 w 154033"/>
                <a:gd name="connsiteY23" fmla="*/ 147604 h 221805"/>
                <a:gd name="connsiteX24" fmla="*/ 146246 w 154033"/>
                <a:gd name="connsiteY24" fmla="*/ 117997 h 221805"/>
                <a:gd name="connsiteX25" fmla="*/ 154125 w 154033"/>
                <a:gd name="connsiteY25" fmla="*/ 79508 h 221805"/>
                <a:gd name="connsiteX26" fmla="*/ 142942 w 154033"/>
                <a:gd name="connsiteY26" fmla="*/ 62237 h 221805"/>
                <a:gd name="connsiteX27" fmla="*/ 130232 w 154033"/>
                <a:gd name="connsiteY27" fmla="*/ 74080 h 221805"/>
                <a:gd name="connsiteX28" fmla="*/ 134045 w 154033"/>
                <a:gd name="connsiteY28" fmla="*/ 80742 h 221805"/>
                <a:gd name="connsiteX29" fmla="*/ 143196 w 154033"/>
                <a:gd name="connsiteY29" fmla="*/ 101713 h 221805"/>
                <a:gd name="connsiteX30" fmla="*/ 121082 w 154033"/>
                <a:gd name="connsiteY30" fmla="*/ 146617 h 221805"/>
                <a:gd name="connsiteX31" fmla="*/ 73296 w 154033"/>
                <a:gd name="connsiteY31" fmla="*/ 168576 h 221805"/>
                <a:gd name="connsiteX32" fmla="*/ 115236 w 154033"/>
                <a:gd name="connsiteY32" fmla="*/ 6478 h 22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4033" h="221805">
                  <a:moveTo>
                    <a:pt x="115236" y="6478"/>
                  </a:moveTo>
                  <a:cubicBezTo>
                    <a:pt x="115490" y="5491"/>
                    <a:pt x="115998" y="4010"/>
                    <a:pt x="115998" y="2777"/>
                  </a:cubicBezTo>
                  <a:cubicBezTo>
                    <a:pt x="115998" y="309"/>
                    <a:pt x="114219" y="63"/>
                    <a:pt x="112948" y="63"/>
                  </a:cubicBezTo>
                  <a:cubicBezTo>
                    <a:pt x="110406" y="63"/>
                    <a:pt x="110152" y="556"/>
                    <a:pt x="109135" y="4997"/>
                  </a:cubicBezTo>
                  <a:lnTo>
                    <a:pt x="66941" y="168082"/>
                  </a:lnTo>
                  <a:cubicBezTo>
                    <a:pt x="47624" y="165862"/>
                    <a:pt x="37965" y="156733"/>
                    <a:pt x="37965" y="140449"/>
                  </a:cubicBezTo>
                  <a:cubicBezTo>
                    <a:pt x="37965" y="135515"/>
                    <a:pt x="37965" y="129100"/>
                    <a:pt x="51691" y="94558"/>
                  </a:cubicBezTo>
                  <a:cubicBezTo>
                    <a:pt x="52707" y="91598"/>
                    <a:pt x="54487" y="87403"/>
                    <a:pt x="54487" y="82469"/>
                  </a:cubicBezTo>
                  <a:cubicBezTo>
                    <a:pt x="54487" y="71366"/>
                    <a:pt x="46353" y="62237"/>
                    <a:pt x="33644" y="62237"/>
                  </a:cubicBezTo>
                  <a:cubicBezTo>
                    <a:pt x="9497" y="62237"/>
                    <a:pt x="92" y="98013"/>
                    <a:pt x="92" y="100233"/>
                  </a:cubicBezTo>
                  <a:cubicBezTo>
                    <a:pt x="92" y="102700"/>
                    <a:pt x="2634" y="102700"/>
                    <a:pt x="3142" y="102700"/>
                  </a:cubicBezTo>
                  <a:cubicBezTo>
                    <a:pt x="5684" y="102700"/>
                    <a:pt x="5938" y="102207"/>
                    <a:pt x="7209" y="98259"/>
                  </a:cubicBezTo>
                  <a:cubicBezTo>
                    <a:pt x="14072" y="74820"/>
                    <a:pt x="24239" y="67665"/>
                    <a:pt x="32881" y="67665"/>
                  </a:cubicBezTo>
                  <a:cubicBezTo>
                    <a:pt x="34915" y="67665"/>
                    <a:pt x="39236" y="67665"/>
                    <a:pt x="39236" y="75561"/>
                  </a:cubicBezTo>
                  <a:cubicBezTo>
                    <a:pt x="39236" y="81975"/>
                    <a:pt x="36694" y="88144"/>
                    <a:pt x="33390" y="96779"/>
                  </a:cubicBezTo>
                  <a:cubicBezTo>
                    <a:pt x="21189" y="127866"/>
                    <a:pt x="21189" y="134281"/>
                    <a:pt x="21189" y="138475"/>
                  </a:cubicBezTo>
                  <a:cubicBezTo>
                    <a:pt x="21189" y="161914"/>
                    <a:pt x="41015" y="172030"/>
                    <a:pt x="65416" y="173510"/>
                  </a:cubicBezTo>
                  <a:cubicBezTo>
                    <a:pt x="63383" y="182392"/>
                    <a:pt x="63383" y="182886"/>
                    <a:pt x="59824" y="195962"/>
                  </a:cubicBezTo>
                  <a:cubicBezTo>
                    <a:pt x="59062" y="198676"/>
                    <a:pt x="53978" y="218661"/>
                    <a:pt x="53978" y="219401"/>
                  </a:cubicBezTo>
                  <a:cubicBezTo>
                    <a:pt x="53978" y="219648"/>
                    <a:pt x="53978" y="221868"/>
                    <a:pt x="57028" y="221868"/>
                  </a:cubicBezTo>
                  <a:cubicBezTo>
                    <a:pt x="57537" y="221868"/>
                    <a:pt x="58808" y="221868"/>
                    <a:pt x="59316" y="220881"/>
                  </a:cubicBezTo>
                  <a:cubicBezTo>
                    <a:pt x="60079" y="220388"/>
                    <a:pt x="61604" y="214220"/>
                    <a:pt x="62366" y="210766"/>
                  </a:cubicBezTo>
                  <a:lnTo>
                    <a:pt x="72025" y="174004"/>
                  </a:lnTo>
                  <a:cubicBezTo>
                    <a:pt x="81430" y="174004"/>
                    <a:pt x="103798" y="174004"/>
                    <a:pt x="127691" y="147604"/>
                  </a:cubicBezTo>
                  <a:cubicBezTo>
                    <a:pt x="138112" y="136255"/>
                    <a:pt x="143450" y="125399"/>
                    <a:pt x="146246" y="117997"/>
                  </a:cubicBezTo>
                  <a:cubicBezTo>
                    <a:pt x="148533" y="111829"/>
                    <a:pt x="154125" y="90364"/>
                    <a:pt x="154125" y="79508"/>
                  </a:cubicBezTo>
                  <a:cubicBezTo>
                    <a:pt x="154125" y="65692"/>
                    <a:pt x="147263" y="62237"/>
                    <a:pt x="142942" y="62237"/>
                  </a:cubicBezTo>
                  <a:cubicBezTo>
                    <a:pt x="136587" y="62237"/>
                    <a:pt x="130232" y="68652"/>
                    <a:pt x="130232" y="74080"/>
                  </a:cubicBezTo>
                  <a:cubicBezTo>
                    <a:pt x="130232" y="77288"/>
                    <a:pt x="131758" y="78768"/>
                    <a:pt x="134045" y="80742"/>
                  </a:cubicBezTo>
                  <a:cubicBezTo>
                    <a:pt x="136841" y="83456"/>
                    <a:pt x="143196" y="89871"/>
                    <a:pt x="143196" y="101713"/>
                  </a:cubicBezTo>
                  <a:cubicBezTo>
                    <a:pt x="143196" y="117504"/>
                    <a:pt x="129978" y="137735"/>
                    <a:pt x="121082" y="146617"/>
                  </a:cubicBezTo>
                  <a:cubicBezTo>
                    <a:pt x="98714" y="168576"/>
                    <a:pt x="82446" y="168576"/>
                    <a:pt x="73296" y="168576"/>
                  </a:cubicBezTo>
                  <a:lnTo>
                    <a:pt x="115236" y="6478"/>
                  </a:lnTo>
                  <a:close/>
                </a:path>
              </a:pathLst>
            </a:custGeom>
            <a:solidFill>
              <a:srgbClr val="000000"/>
            </a:solidFill>
            <a:ln w="255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CECE78B-816B-92A0-159C-BB655E5C4FB7}"/>
                </a:ext>
              </a:extLst>
            </p:cNvPr>
            <p:cNvSpPr/>
            <p:nvPr>
              <p:custDataLst>
                <p:tags r:id="rId152"/>
              </p:custDataLst>
            </p:nvPr>
          </p:nvSpPr>
          <p:spPr>
            <a:xfrm>
              <a:off x="5988947" y="7490345"/>
              <a:ext cx="56682" cy="246724"/>
            </a:xfrm>
            <a:custGeom>
              <a:avLst/>
              <a:gdLst>
                <a:gd name="connsiteX0" fmla="*/ 55510 w 56682"/>
                <a:gd name="connsiteY0" fmla="*/ 127619 h 246724"/>
                <a:gd name="connsiteX1" fmla="*/ 56781 w 56682"/>
                <a:gd name="connsiteY1" fmla="*/ 123425 h 246724"/>
                <a:gd name="connsiteX2" fmla="*/ 55510 w 56682"/>
                <a:gd name="connsiteY2" fmla="*/ 119231 h 246724"/>
                <a:gd name="connsiteX3" fmla="*/ 11029 w 56682"/>
                <a:gd name="connsiteY3" fmla="*/ 5737 h 246724"/>
                <a:gd name="connsiteX4" fmla="*/ 5182 w 56682"/>
                <a:gd name="connsiteY4" fmla="*/ 63 h 246724"/>
                <a:gd name="connsiteX5" fmla="*/ 99 w 56682"/>
                <a:gd name="connsiteY5" fmla="*/ 4997 h 246724"/>
                <a:gd name="connsiteX6" fmla="*/ 1370 w 56682"/>
                <a:gd name="connsiteY6" fmla="*/ 8945 h 246724"/>
                <a:gd name="connsiteX7" fmla="*/ 46360 w 56682"/>
                <a:gd name="connsiteY7" fmla="*/ 123425 h 246724"/>
                <a:gd name="connsiteX8" fmla="*/ 1370 w 56682"/>
                <a:gd name="connsiteY8" fmla="*/ 237412 h 246724"/>
                <a:gd name="connsiteX9" fmla="*/ 99 w 56682"/>
                <a:gd name="connsiteY9" fmla="*/ 241853 h 246724"/>
                <a:gd name="connsiteX10" fmla="*/ 5182 w 56682"/>
                <a:gd name="connsiteY10" fmla="*/ 246788 h 246724"/>
                <a:gd name="connsiteX11" fmla="*/ 10520 w 56682"/>
                <a:gd name="connsiteY11" fmla="*/ 241853 h 246724"/>
                <a:gd name="connsiteX12" fmla="*/ 55510 w 56682"/>
                <a:gd name="connsiteY12" fmla="*/ 127619 h 246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682" h="246724">
                  <a:moveTo>
                    <a:pt x="55510" y="127619"/>
                  </a:moveTo>
                  <a:cubicBezTo>
                    <a:pt x="56781" y="124659"/>
                    <a:pt x="56781" y="124165"/>
                    <a:pt x="56781" y="123425"/>
                  </a:cubicBezTo>
                  <a:cubicBezTo>
                    <a:pt x="56781" y="122685"/>
                    <a:pt x="56781" y="122192"/>
                    <a:pt x="55510" y="119231"/>
                  </a:cubicBezTo>
                  <a:lnTo>
                    <a:pt x="11029" y="5737"/>
                  </a:lnTo>
                  <a:cubicBezTo>
                    <a:pt x="9503" y="1543"/>
                    <a:pt x="7978" y="63"/>
                    <a:pt x="5182" y="63"/>
                  </a:cubicBezTo>
                  <a:cubicBezTo>
                    <a:pt x="2386" y="63"/>
                    <a:pt x="99" y="2283"/>
                    <a:pt x="99" y="4997"/>
                  </a:cubicBezTo>
                  <a:cubicBezTo>
                    <a:pt x="99" y="5737"/>
                    <a:pt x="99" y="6231"/>
                    <a:pt x="1370" y="8945"/>
                  </a:cubicBezTo>
                  <a:lnTo>
                    <a:pt x="46360" y="123425"/>
                  </a:lnTo>
                  <a:lnTo>
                    <a:pt x="1370" y="237412"/>
                  </a:lnTo>
                  <a:cubicBezTo>
                    <a:pt x="99" y="240126"/>
                    <a:pt x="99" y="240619"/>
                    <a:pt x="99" y="241853"/>
                  </a:cubicBezTo>
                  <a:cubicBezTo>
                    <a:pt x="99" y="244567"/>
                    <a:pt x="2386" y="246788"/>
                    <a:pt x="5182" y="246788"/>
                  </a:cubicBezTo>
                  <a:cubicBezTo>
                    <a:pt x="8487" y="246788"/>
                    <a:pt x="9503" y="244320"/>
                    <a:pt x="10520" y="241853"/>
                  </a:cubicBezTo>
                  <a:lnTo>
                    <a:pt x="55510" y="127619"/>
                  </a:lnTo>
                  <a:close/>
                </a:path>
              </a:pathLst>
            </a:custGeom>
            <a:solidFill>
              <a:srgbClr val="000000"/>
            </a:solidFill>
            <a:ln w="255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4DA03AB-FE02-C7F1-F0C8-45E02563CFF5}"/>
                </a:ext>
              </a:extLst>
            </p:cNvPr>
            <p:cNvSpPr/>
            <p:nvPr>
              <p:custDataLst>
                <p:tags r:id="rId153"/>
              </p:custDataLst>
            </p:nvPr>
          </p:nvSpPr>
          <p:spPr>
            <a:xfrm>
              <a:off x="6158399" y="7556221"/>
              <a:ext cx="169538" cy="105351"/>
            </a:xfrm>
            <a:custGeom>
              <a:avLst/>
              <a:gdLst>
                <a:gd name="connsiteX0" fmla="*/ 169644 w 169538"/>
                <a:gd name="connsiteY0" fmla="*/ 7711 h 105351"/>
                <a:gd name="connsiteX1" fmla="*/ 166085 w 169538"/>
                <a:gd name="connsiteY1" fmla="*/ 309 h 105351"/>
                <a:gd name="connsiteX2" fmla="*/ 162527 w 169538"/>
                <a:gd name="connsiteY2" fmla="*/ 6971 h 105351"/>
                <a:gd name="connsiteX3" fmla="*/ 127196 w 169538"/>
                <a:gd name="connsiteY3" fmla="*/ 34111 h 105351"/>
                <a:gd name="connsiteX4" fmla="*/ 86527 w 169538"/>
                <a:gd name="connsiteY4" fmla="*/ 17827 h 105351"/>
                <a:gd name="connsiteX5" fmla="*/ 42554 w 169538"/>
                <a:gd name="connsiteY5" fmla="*/ 63 h 105351"/>
                <a:gd name="connsiteX6" fmla="*/ 105 w 169538"/>
                <a:gd name="connsiteY6" fmla="*/ 40279 h 105351"/>
                <a:gd name="connsiteX7" fmla="*/ 3664 w 169538"/>
                <a:gd name="connsiteY7" fmla="*/ 47681 h 105351"/>
                <a:gd name="connsiteX8" fmla="*/ 7222 w 169538"/>
                <a:gd name="connsiteY8" fmla="*/ 42006 h 105351"/>
                <a:gd name="connsiteX9" fmla="*/ 42554 w 169538"/>
                <a:gd name="connsiteY9" fmla="*/ 13879 h 105351"/>
                <a:gd name="connsiteX10" fmla="*/ 83223 w 169538"/>
                <a:gd name="connsiteY10" fmla="*/ 30163 h 105351"/>
                <a:gd name="connsiteX11" fmla="*/ 127196 w 169538"/>
                <a:gd name="connsiteY11" fmla="*/ 47927 h 105351"/>
                <a:gd name="connsiteX12" fmla="*/ 169644 w 169538"/>
                <a:gd name="connsiteY12" fmla="*/ 7711 h 105351"/>
                <a:gd name="connsiteX13" fmla="*/ 169644 w 169538"/>
                <a:gd name="connsiteY13" fmla="*/ 65445 h 105351"/>
                <a:gd name="connsiteX14" fmla="*/ 166085 w 169538"/>
                <a:gd name="connsiteY14" fmla="*/ 57796 h 105351"/>
                <a:gd name="connsiteX15" fmla="*/ 162527 w 169538"/>
                <a:gd name="connsiteY15" fmla="*/ 64458 h 105351"/>
                <a:gd name="connsiteX16" fmla="*/ 127196 w 169538"/>
                <a:gd name="connsiteY16" fmla="*/ 91598 h 105351"/>
                <a:gd name="connsiteX17" fmla="*/ 86527 w 169538"/>
                <a:gd name="connsiteY17" fmla="*/ 75314 h 105351"/>
                <a:gd name="connsiteX18" fmla="*/ 42554 w 169538"/>
                <a:gd name="connsiteY18" fmla="*/ 57550 h 105351"/>
                <a:gd name="connsiteX19" fmla="*/ 105 w 169538"/>
                <a:gd name="connsiteY19" fmla="*/ 97766 h 105351"/>
                <a:gd name="connsiteX20" fmla="*/ 3664 w 169538"/>
                <a:gd name="connsiteY20" fmla="*/ 105168 h 105351"/>
                <a:gd name="connsiteX21" fmla="*/ 7222 w 169538"/>
                <a:gd name="connsiteY21" fmla="*/ 99493 h 105351"/>
                <a:gd name="connsiteX22" fmla="*/ 42554 w 169538"/>
                <a:gd name="connsiteY22" fmla="*/ 71366 h 105351"/>
                <a:gd name="connsiteX23" fmla="*/ 83223 w 169538"/>
                <a:gd name="connsiteY23" fmla="*/ 87650 h 105351"/>
                <a:gd name="connsiteX24" fmla="*/ 127196 w 169538"/>
                <a:gd name="connsiteY24" fmla="*/ 105414 h 105351"/>
                <a:gd name="connsiteX25" fmla="*/ 169644 w 169538"/>
                <a:gd name="connsiteY25" fmla="*/ 65445 h 105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9538" h="105351">
                  <a:moveTo>
                    <a:pt x="169644" y="7711"/>
                  </a:moveTo>
                  <a:cubicBezTo>
                    <a:pt x="169644" y="2530"/>
                    <a:pt x="167865" y="309"/>
                    <a:pt x="166085" y="309"/>
                  </a:cubicBezTo>
                  <a:cubicBezTo>
                    <a:pt x="165069" y="309"/>
                    <a:pt x="162781" y="1296"/>
                    <a:pt x="162527" y="6971"/>
                  </a:cubicBezTo>
                  <a:cubicBezTo>
                    <a:pt x="161510" y="23995"/>
                    <a:pt x="143718" y="34111"/>
                    <a:pt x="127196" y="34111"/>
                  </a:cubicBezTo>
                  <a:cubicBezTo>
                    <a:pt x="112453" y="34111"/>
                    <a:pt x="99744" y="26462"/>
                    <a:pt x="86527" y="17827"/>
                  </a:cubicBezTo>
                  <a:cubicBezTo>
                    <a:pt x="72801" y="8945"/>
                    <a:pt x="59075" y="63"/>
                    <a:pt x="42554" y="63"/>
                  </a:cubicBezTo>
                  <a:cubicBezTo>
                    <a:pt x="18915" y="63"/>
                    <a:pt x="105" y="17580"/>
                    <a:pt x="105" y="40279"/>
                  </a:cubicBezTo>
                  <a:cubicBezTo>
                    <a:pt x="105" y="45707"/>
                    <a:pt x="2139" y="47681"/>
                    <a:pt x="3664" y="47681"/>
                  </a:cubicBezTo>
                  <a:cubicBezTo>
                    <a:pt x="6206" y="47681"/>
                    <a:pt x="7222" y="42993"/>
                    <a:pt x="7222" y="42006"/>
                  </a:cubicBezTo>
                  <a:cubicBezTo>
                    <a:pt x="8493" y="21281"/>
                    <a:pt x="29336" y="13879"/>
                    <a:pt x="42554" y="13879"/>
                  </a:cubicBezTo>
                  <a:cubicBezTo>
                    <a:pt x="57296" y="13879"/>
                    <a:pt x="70005" y="21528"/>
                    <a:pt x="83223" y="30163"/>
                  </a:cubicBezTo>
                  <a:cubicBezTo>
                    <a:pt x="96948" y="39045"/>
                    <a:pt x="110674" y="47927"/>
                    <a:pt x="127196" y="47927"/>
                  </a:cubicBezTo>
                  <a:cubicBezTo>
                    <a:pt x="150835" y="47927"/>
                    <a:pt x="169644" y="30410"/>
                    <a:pt x="169644" y="7711"/>
                  </a:cubicBezTo>
                  <a:close/>
                  <a:moveTo>
                    <a:pt x="169644" y="65445"/>
                  </a:moveTo>
                  <a:cubicBezTo>
                    <a:pt x="169644" y="58290"/>
                    <a:pt x="166594" y="57796"/>
                    <a:pt x="166085" y="57796"/>
                  </a:cubicBezTo>
                  <a:cubicBezTo>
                    <a:pt x="165069" y="57796"/>
                    <a:pt x="162781" y="59030"/>
                    <a:pt x="162527" y="64458"/>
                  </a:cubicBezTo>
                  <a:cubicBezTo>
                    <a:pt x="161510" y="81482"/>
                    <a:pt x="143718" y="91598"/>
                    <a:pt x="127196" y="91598"/>
                  </a:cubicBezTo>
                  <a:cubicBezTo>
                    <a:pt x="112453" y="91598"/>
                    <a:pt x="99744" y="83949"/>
                    <a:pt x="86527" y="75314"/>
                  </a:cubicBezTo>
                  <a:cubicBezTo>
                    <a:pt x="72801" y="66432"/>
                    <a:pt x="59075" y="57550"/>
                    <a:pt x="42554" y="57550"/>
                  </a:cubicBezTo>
                  <a:cubicBezTo>
                    <a:pt x="18915" y="57550"/>
                    <a:pt x="105" y="75067"/>
                    <a:pt x="105" y="97766"/>
                  </a:cubicBezTo>
                  <a:cubicBezTo>
                    <a:pt x="105" y="103194"/>
                    <a:pt x="2139" y="105168"/>
                    <a:pt x="3664" y="105168"/>
                  </a:cubicBezTo>
                  <a:cubicBezTo>
                    <a:pt x="6206" y="105168"/>
                    <a:pt x="7222" y="100480"/>
                    <a:pt x="7222" y="99493"/>
                  </a:cubicBezTo>
                  <a:cubicBezTo>
                    <a:pt x="8493" y="78768"/>
                    <a:pt x="29336" y="71366"/>
                    <a:pt x="42554" y="71366"/>
                  </a:cubicBezTo>
                  <a:cubicBezTo>
                    <a:pt x="57296" y="71366"/>
                    <a:pt x="70005" y="79015"/>
                    <a:pt x="83223" y="87650"/>
                  </a:cubicBezTo>
                  <a:cubicBezTo>
                    <a:pt x="96948" y="96532"/>
                    <a:pt x="110674" y="105414"/>
                    <a:pt x="127196" y="105414"/>
                  </a:cubicBezTo>
                  <a:cubicBezTo>
                    <a:pt x="151343" y="105414"/>
                    <a:pt x="169644" y="87157"/>
                    <a:pt x="169644" y="65445"/>
                  </a:cubicBezTo>
                  <a:close/>
                </a:path>
              </a:pathLst>
            </a:custGeom>
            <a:solidFill>
              <a:srgbClr val="000000"/>
            </a:solidFill>
            <a:ln w="255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41B1DE2-9D28-68C0-27A8-22EA31AE3D36}"/>
                </a:ext>
              </a:extLst>
            </p:cNvPr>
            <p:cNvSpPr/>
            <p:nvPr>
              <p:custDataLst>
                <p:tags r:id="rId154"/>
              </p:custDataLst>
            </p:nvPr>
          </p:nvSpPr>
          <p:spPr>
            <a:xfrm>
              <a:off x="6442967" y="7490345"/>
              <a:ext cx="10167" cy="246724"/>
            </a:xfrm>
            <a:custGeom>
              <a:avLst/>
              <a:gdLst>
                <a:gd name="connsiteX0" fmla="*/ 10283 w 10167"/>
                <a:gd name="connsiteY0" fmla="*/ 8945 h 246724"/>
                <a:gd name="connsiteX1" fmla="*/ 5200 w 10167"/>
                <a:gd name="connsiteY1" fmla="*/ 63 h 246724"/>
                <a:gd name="connsiteX2" fmla="*/ 116 w 10167"/>
                <a:gd name="connsiteY2" fmla="*/ 8945 h 246724"/>
                <a:gd name="connsiteX3" fmla="*/ 116 w 10167"/>
                <a:gd name="connsiteY3" fmla="*/ 237905 h 246724"/>
                <a:gd name="connsiteX4" fmla="*/ 5200 w 10167"/>
                <a:gd name="connsiteY4" fmla="*/ 246788 h 246724"/>
                <a:gd name="connsiteX5" fmla="*/ 10283 w 10167"/>
                <a:gd name="connsiteY5" fmla="*/ 237905 h 246724"/>
                <a:gd name="connsiteX6" fmla="*/ 10283 w 10167"/>
                <a:gd name="connsiteY6" fmla="*/ 8945 h 246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67" h="246724">
                  <a:moveTo>
                    <a:pt x="10283" y="8945"/>
                  </a:moveTo>
                  <a:cubicBezTo>
                    <a:pt x="10283" y="4504"/>
                    <a:pt x="10283" y="63"/>
                    <a:pt x="5200" y="63"/>
                  </a:cubicBezTo>
                  <a:cubicBezTo>
                    <a:pt x="116" y="63"/>
                    <a:pt x="116" y="4504"/>
                    <a:pt x="116" y="8945"/>
                  </a:cubicBezTo>
                  <a:lnTo>
                    <a:pt x="116" y="237905"/>
                  </a:lnTo>
                  <a:cubicBezTo>
                    <a:pt x="116" y="242347"/>
                    <a:pt x="116" y="246788"/>
                    <a:pt x="5200" y="246788"/>
                  </a:cubicBezTo>
                  <a:cubicBezTo>
                    <a:pt x="10283" y="246788"/>
                    <a:pt x="10283" y="242347"/>
                    <a:pt x="10283" y="237905"/>
                  </a:cubicBezTo>
                  <a:lnTo>
                    <a:pt x="10283" y="8945"/>
                  </a:lnTo>
                  <a:close/>
                </a:path>
              </a:pathLst>
            </a:custGeom>
            <a:solidFill>
              <a:srgbClr val="000000"/>
            </a:solidFill>
            <a:ln w="255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885CF76-9C0F-2934-4014-DD278734E6FD}"/>
                </a:ext>
              </a:extLst>
            </p:cNvPr>
            <p:cNvSpPr/>
            <p:nvPr>
              <p:custDataLst>
                <p:tags r:id="rId155"/>
              </p:custDataLst>
            </p:nvPr>
          </p:nvSpPr>
          <p:spPr>
            <a:xfrm>
              <a:off x="6495781" y="7504162"/>
              <a:ext cx="133190" cy="221805"/>
            </a:xfrm>
            <a:custGeom>
              <a:avLst/>
              <a:gdLst>
                <a:gd name="connsiteX0" fmla="*/ 98741 w 133190"/>
                <a:gd name="connsiteY0" fmla="*/ 5984 h 221805"/>
                <a:gd name="connsiteX1" fmla="*/ 99503 w 133190"/>
                <a:gd name="connsiteY1" fmla="*/ 2530 h 221805"/>
                <a:gd name="connsiteX2" fmla="*/ 96453 w 133190"/>
                <a:gd name="connsiteY2" fmla="*/ 63 h 221805"/>
                <a:gd name="connsiteX3" fmla="*/ 92641 w 133190"/>
                <a:gd name="connsiteY3" fmla="*/ 4997 h 221805"/>
                <a:gd name="connsiteX4" fmla="*/ 77898 w 133190"/>
                <a:gd name="connsiteY4" fmla="*/ 61991 h 221805"/>
                <a:gd name="connsiteX5" fmla="*/ 119 w 133190"/>
                <a:gd name="connsiteY5" fmla="*/ 129593 h 221805"/>
                <a:gd name="connsiteX6" fmla="*/ 48921 w 133190"/>
                <a:gd name="connsiteY6" fmla="*/ 174250 h 221805"/>
                <a:gd name="connsiteX7" fmla="*/ 43075 w 133190"/>
                <a:gd name="connsiteY7" fmla="*/ 197443 h 221805"/>
                <a:gd name="connsiteX8" fmla="*/ 37483 w 133190"/>
                <a:gd name="connsiteY8" fmla="*/ 219154 h 221805"/>
                <a:gd name="connsiteX9" fmla="*/ 40533 w 133190"/>
                <a:gd name="connsiteY9" fmla="*/ 221868 h 221805"/>
                <a:gd name="connsiteX10" fmla="*/ 43075 w 133190"/>
                <a:gd name="connsiteY10" fmla="*/ 220881 h 221805"/>
                <a:gd name="connsiteX11" fmla="*/ 45871 w 133190"/>
                <a:gd name="connsiteY11" fmla="*/ 211012 h 221805"/>
                <a:gd name="connsiteX12" fmla="*/ 55530 w 133190"/>
                <a:gd name="connsiteY12" fmla="*/ 174250 h 221805"/>
                <a:gd name="connsiteX13" fmla="*/ 133309 w 133190"/>
                <a:gd name="connsiteY13" fmla="*/ 106648 h 221805"/>
                <a:gd name="connsiteX14" fmla="*/ 84507 w 133190"/>
                <a:gd name="connsiteY14" fmla="*/ 61991 h 221805"/>
                <a:gd name="connsiteX15" fmla="*/ 98741 w 133190"/>
                <a:gd name="connsiteY15" fmla="*/ 5984 h 221805"/>
                <a:gd name="connsiteX16" fmla="*/ 50192 w 133190"/>
                <a:gd name="connsiteY16" fmla="*/ 168823 h 221805"/>
                <a:gd name="connsiteX17" fmla="*/ 16640 w 133190"/>
                <a:gd name="connsiteY17" fmla="*/ 134774 h 221805"/>
                <a:gd name="connsiteX18" fmla="*/ 76373 w 133190"/>
                <a:gd name="connsiteY18" fmla="*/ 67419 h 221805"/>
                <a:gd name="connsiteX19" fmla="*/ 50192 w 133190"/>
                <a:gd name="connsiteY19" fmla="*/ 168823 h 221805"/>
                <a:gd name="connsiteX20" fmla="*/ 82982 w 133190"/>
                <a:gd name="connsiteY20" fmla="*/ 67419 h 221805"/>
                <a:gd name="connsiteX21" fmla="*/ 116788 w 133190"/>
                <a:gd name="connsiteY21" fmla="*/ 101467 h 221805"/>
                <a:gd name="connsiteX22" fmla="*/ 56801 w 133190"/>
                <a:gd name="connsiteY22" fmla="*/ 168823 h 221805"/>
                <a:gd name="connsiteX23" fmla="*/ 82982 w 133190"/>
                <a:gd name="connsiteY23" fmla="*/ 67419 h 22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3190" h="221805">
                  <a:moveTo>
                    <a:pt x="98741" y="5984"/>
                  </a:moveTo>
                  <a:cubicBezTo>
                    <a:pt x="98741" y="5491"/>
                    <a:pt x="99503" y="2777"/>
                    <a:pt x="99503" y="2530"/>
                  </a:cubicBezTo>
                  <a:cubicBezTo>
                    <a:pt x="99503" y="2283"/>
                    <a:pt x="99503" y="63"/>
                    <a:pt x="96453" y="63"/>
                  </a:cubicBezTo>
                  <a:cubicBezTo>
                    <a:pt x="93911" y="63"/>
                    <a:pt x="93657" y="803"/>
                    <a:pt x="92641" y="4997"/>
                  </a:cubicBezTo>
                  <a:lnTo>
                    <a:pt x="77898" y="61991"/>
                  </a:lnTo>
                  <a:cubicBezTo>
                    <a:pt x="37483" y="63224"/>
                    <a:pt x="119" y="96039"/>
                    <a:pt x="119" y="129593"/>
                  </a:cubicBezTo>
                  <a:cubicBezTo>
                    <a:pt x="119" y="153032"/>
                    <a:pt x="17911" y="172523"/>
                    <a:pt x="48921" y="174250"/>
                  </a:cubicBezTo>
                  <a:cubicBezTo>
                    <a:pt x="46888" y="181899"/>
                    <a:pt x="45109" y="189794"/>
                    <a:pt x="43075" y="197443"/>
                  </a:cubicBezTo>
                  <a:cubicBezTo>
                    <a:pt x="40025" y="209039"/>
                    <a:pt x="37483" y="218414"/>
                    <a:pt x="37483" y="219154"/>
                  </a:cubicBezTo>
                  <a:cubicBezTo>
                    <a:pt x="37483" y="221622"/>
                    <a:pt x="39263" y="221868"/>
                    <a:pt x="40533" y="221868"/>
                  </a:cubicBezTo>
                  <a:cubicBezTo>
                    <a:pt x="41804" y="221868"/>
                    <a:pt x="42313" y="221622"/>
                    <a:pt x="43075" y="220881"/>
                  </a:cubicBezTo>
                  <a:cubicBezTo>
                    <a:pt x="43584" y="220388"/>
                    <a:pt x="45109" y="214467"/>
                    <a:pt x="45871" y="211012"/>
                  </a:cubicBezTo>
                  <a:lnTo>
                    <a:pt x="55530" y="174250"/>
                  </a:lnTo>
                  <a:cubicBezTo>
                    <a:pt x="96453" y="173017"/>
                    <a:pt x="133309" y="139709"/>
                    <a:pt x="133309" y="106648"/>
                  </a:cubicBezTo>
                  <a:cubicBezTo>
                    <a:pt x="133309" y="87157"/>
                    <a:pt x="119838" y="64458"/>
                    <a:pt x="84507" y="61991"/>
                  </a:cubicBezTo>
                  <a:lnTo>
                    <a:pt x="98741" y="5984"/>
                  </a:lnTo>
                  <a:close/>
                  <a:moveTo>
                    <a:pt x="50192" y="168823"/>
                  </a:moveTo>
                  <a:cubicBezTo>
                    <a:pt x="34941" y="168082"/>
                    <a:pt x="16640" y="159447"/>
                    <a:pt x="16640" y="134774"/>
                  </a:cubicBezTo>
                  <a:cubicBezTo>
                    <a:pt x="16640" y="105168"/>
                    <a:pt x="38500" y="70626"/>
                    <a:pt x="76373" y="67419"/>
                  </a:cubicBezTo>
                  <a:lnTo>
                    <a:pt x="50192" y="168823"/>
                  </a:lnTo>
                  <a:close/>
                  <a:moveTo>
                    <a:pt x="82982" y="67419"/>
                  </a:moveTo>
                  <a:cubicBezTo>
                    <a:pt x="102299" y="68406"/>
                    <a:pt x="116788" y="79755"/>
                    <a:pt x="116788" y="101467"/>
                  </a:cubicBezTo>
                  <a:cubicBezTo>
                    <a:pt x="116788" y="130580"/>
                    <a:pt x="94928" y="165862"/>
                    <a:pt x="56801" y="168823"/>
                  </a:cubicBezTo>
                  <a:lnTo>
                    <a:pt x="82982" y="67419"/>
                  </a:lnTo>
                  <a:close/>
                </a:path>
              </a:pathLst>
            </a:custGeom>
            <a:solidFill>
              <a:srgbClr val="000000"/>
            </a:solidFill>
            <a:ln w="255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A3C38B7-A17D-FF88-0AF9-4D849E25D69D}"/>
                </a:ext>
              </a:extLst>
            </p:cNvPr>
            <p:cNvSpPr/>
            <p:nvPr>
              <p:custDataLst>
                <p:tags r:id="rId156"/>
              </p:custDataLst>
            </p:nvPr>
          </p:nvSpPr>
          <p:spPr>
            <a:xfrm>
              <a:off x="6644028" y="7597719"/>
              <a:ext cx="82557" cy="118131"/>
            </a:xfrm>
            <a:custGeom>
              <a:avLst/>
              <a:gdLst>
                <a:gd name="connsiteX0" fmla="*/ 82683 w 82557"/>
                <a:gd name="connsiteY0" fmla="*/ 59648 h 118131"/>
                <a:gd name="connsiteX1" fmla="*/ 72185 w 82557"/>
                <a:gd name="connsiteY1" fmla="*/ 14917 h 118131"/>
                <a:gd name="connsiteX2" fmla="*/ 41404 w 82557"/>
                <a:gd name="connsiteY2" fmla="*/ 64 h 118131"/>
                <a:gd name="connsiteX3" fmla="*/ 125 w 82557"/>
                <a:gd name="connsiteY3" fmla="*/ 59648 h 118131"/>
                <a:gd name="connsiteX4" fmla="*/ 41404 w 82557"/>
                <a:gd name="connsiteY4" fmla="*/ 118196 h 118131"/>
                <a:gd name="connsiteX5" fmla="*/ 82683 w 82557"/>
                <a:gd name="connsiteY5" fmla="*/ 59648 h 118131"/>
                <a:gd name="connsiteX6" fmla="*/ 41404 w 82557"/>
                <a:gd name="connsiteY6" fmla="*/ 113360 h 118131"/>
                <a:gd name="connsiteX7" fmla="*/ 18807 w 82557"/>
                <a:gd name="connsiteY7" fmla="*/ 94535 h 118131"/>
                <a:gd name="connsiteX8" fmla="*/ 16316 w 82557"/>
                <a:gd name="connsiteY8" fmla="*/ 57403 h 118131"/>
                <a:gd name="connsiteX9" fmla="*/ 18985 w 82557"/>
                <a:gd name="connsiteY9" fmla="*/ 22171 h 118131"/>
                <a:gd name="connsiteX10" fmla="*/ 41404 w 82557"/>
                <a:gd name="connsiteY10" fmla="*/ 4900 h 118131"/>
                <a:gd name="connsiteX11" fmla="*/ 63466 w 82557"/>
                <a:gd name="connsiteY11" fmla="*/ 20616 h 118131"/>
                <a:gd name="connsiteX12" fmla="*/ 66491 w 82557"/>
                <a:gd name="connsiteY12" fmla="*/ 57403 h 118131"/>
                <a:gd name="connsiteX13" fmla="*/ 64178 w 82557"/>
                <a:gd name="connsiteY13" fmla="*/ 93844 h 118131"/>
                <a:gd name="connsiteX14" fmla="*/ 41404 w 82557"/>
                <a:gd name="connsiteY14" fmla="*/ 113360 h 11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2557" h="118131">
                  <a:moveTo>
                    <a:pt x="82683" y="59648"/>
                  </a:moveTo>
                  <a:cubicBezTo>
                    <a:pt x="82683" y="40650"/>
                    <a:pt x="80370" y="27007"/>
                    <a:pt x="72185" y="14917"/>
                  </a:cubicBezTo>
                  <a:cubicBezTo>
                    <a:pt x="66669" y="6973"/>
                    <a:pt x="55638" y="64"/>
                    <a:pt x="41404" y="64"/>
                  </a:cubicBezTo>
                  <a:cubicBezTo>
                    <a:pt x="125" y="64"/>
                    <a:pt x="125" y="47213"/>
                    <a:pt x="125" y="59648"/>
                  </a:cubicBezTo>
                  <a:cubicBezTo>
                    <a:pt x="125" y="72083"/>
                    <a:pt x="125" y="118196"/>
                    <a:pt x="41404" y="118196"/>
                  </a:cubicBezTo>
                  <a:cubicBezTo>
                    <a:pt x="82683" y="118196"/>
                    <a:pt x="82683" y="72083"/>
                    <a:pt x="82683" y="59648"/>
                  </a:cubicBezTo>
                  <a:close/>
                  <a:moveTo>
                    <a:pt x="41404" y="113360"/>
                  </a:moveTo>
                  <a:cubicBezTo>
                    <a:pt x="33219" y="113360"/>
                    <a:pt x="22365" y="108697"/>
                    <a:pt x="18807" y="94535"/>
                  </a:cubicBezTo>
                  <a:cubicBezTo>
                    <a:pt x="16316" y="84345"/>
                    <a:pt x="16316" y="70183"/>
                    <a:pt x="16316" y="57403"/>
                  </a:cubicBezTo>
                  <a:cubicBezTo>
                    <a:pt x="16316" y="44795"/>
                    <a:pt x="16316" y="31670"/>
                    <a:pt x="18985" y="22171"/>
                  </a:cubicBezTo>
                  <a:cubicBezTo>
                    <a:pt x="22721" y="8527"/>
                    <a:pt x="34109" y="4900"/>
                    <a:pt x="41404" y="4900"/>
                  </a:cubicBezTo>
                  <a:cubicBezTo>
                    <a:pt x="51012" y="4900"/>
                    <a:pt x="60264" y="10599"/>
                    <a:pt x="63466" y="20616"/>
                  </a:cubicBezTo>
                  <a:cubicBezTo>
                    <a:pt x="66313" y="29943"/>
                    <a:pt x="66491" y="42378"/>
                    <a:pt x="66491" y="57403"/>
                  </a:cubicBezTo>
                  <a:cubicBezTo>
                    <a:pt x="66491" y="70183"/>
                    <a:pt x="66491" y="82964"/>
                    <a:pt x="64178" y="93844"/>
                  </a:cubicBezTo>
                  <a:cubicBezTo>
                    <a:pt x="60620" y="109561"/>
                    <a:pt x="48521" y="113360"/>
                    <a:pt x="41404" y="113360"/>
                  </a:cubicBezTo>
                  <a:close/>
                </a:path>
              </a:pathLst>
            </a:custGeom>
            <a:solidFill>
              <a:srgbClr val="000000"/>
            </a:solidFill>
            <a:ln w="255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7D50B1F-8745-9B83-2390-F4B642CA142C}"/>
                </a:ext>
              </a:extLst>
            </p:cNvPr>
            <p:cNvSpPr/>
            <p:nvPr>
              <p:custDataLst>
                <p:tags r:id="rId157"/>
              </p:custDataLst>
            </p:nvPr>
          </p:nvSpPr>
          <p:spPr>
            <a:xfrm>
              <a:off x="6762784" y="7490345"/>
              <a:ext cx="56682" cy="246724"/>
            </a:xfrm>
            <a:custGeom>
              <a:avLst/>
              <a:gdLst>
                <a:gd name="connsiteX0" fmla="*/ 55541 w 56682"/>
                <a:gd name="connsiteY0" fmla="*/ 127619 h 246724"/>
                <a:gd name="connsiteX1" fmla="*/ 56811 w 56682"/>
                <a:gd name="connsiteY1" fmla="*/ 123425 h 246724"/>
                <a:gd name="connsiteX2" fmla="*/ 55541 w 56682"/>
                <a:gd name="connsiteY2" fmla="*/ 119231 h 246724"/>
                <a:gd name="connsiteX3" fmla="*/ 11059 w 56682"/>
                <a:gd name="connsiteY3" fmla="*/ 5737 h 246724"/>
                <a:gd name="connsiteX4" fmla="*/ 5213 w 56682"/>
                <a:gd name="connsiteY4" fmla="*/ 63 h 246724"/>
                <a:gd name="connsiteX5" fmla="*/ 129 w 56682"/>
                <a:gd name="connsiteY5" fmla="*/ 4997 h 246724"/>
                <a:gd name="connsiteX6" fmla="*/ 1400 w 56682"/>
                <a:gd name="connsiteY6" fmla="*/ 8945 h 246724"/>
                <a:gd name="connsiteX7" fmla="*/ 46390 w 56682"/>
                <a:gd name="connsiteY7" fmla="*/ 123425 h 246724"/>
                <a:gd name="connsiteX8" fmla="*/ 1400 w 56682"/>
                <a:gd name="connsiteY8" fmla="*/ 237412 h 246724"/>
                <a:gd name="connsiteX9" fmla="*/ 129 w 56682"/>
                <a:gd name="connsiteY9" fmla="*/ 241853 h 246724"/>
                <a:gd name="connsiteX10" fmla="*/ 5213 w 56682"/>
                <a:gd name="connsiteY10" fmla="*/ 246788 h 246724"/>
                <a:gd name="connsiteX11" fmla="*/ 10551 w 56682"/>
                <a:gd name="connsiteY11" fmla="*/ 241853 h 246724"/>
                <a:gd name="connsiteX12" fmla="*/ 55541 w 56682"/>
                <a:gd name="connsiteY12" fmla="*/ 127619 h 246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682" h="246724">
                  <a:moveTo>
                    <a:pt x="55541" y="127619"/>
                  </a:moveTo>
                  <a:cubicBezTo>
                    <a:pt x="56811" y="124659"/>
                    <a:pt x="56811" y="124165"/>
                    <a:pt x="56811" y="123425"/>
                  </a:cubicBezTo>
                  <a:cubicBezTo>
                    <a:pt x="56811" y="122685"/>
                    <a:pt x="56811" y="122192"/>
                    <a:pt x="55541" y="119231"/>
                  </a:cubicBezTo>
                  <a:lnTo>
                    <a:pt x="11059" y="5737"/>
                  </a:lnTo>
                  <a:cubicBezTo>
                    <a:pt x="9534" y="1543"/>
                    <a:pt x="8009" y="63"/>
                    <a:pt x="5213" y="63"/>
                  </a:cubicBezTo>
                  <a:cubicBezTo>
                    <a:pt x="2417" y="63"/>
                    <a:pt x="129" y="2283"/>
                    <a:pt x="129" y="4997"/>
                  </a:cubicBezTo>
                  <a:cubicBezTo>
                    <a:pt x="129" y="5737"/>
                    <a:pt x="129" y="6231"/>
                    <a:pt x="1400" y="8945"/>
                  </a:cubicBezTo>
                  <a:lnTo>
                    <a:pt x="46390" y="123425"/>
                  </a:lnTo>
                  <a:lnTo>
                    <a:pt x="1400" y="237412"/>
                  </a:lnTo>
                  <a:cubicBezTo>
                    <a:pt x="129" y="240126"/>
                    <a:pt x="129" y="240619"/>
                    <a:pt x="129" y="241853"/>
                  </a:cubicBezTo>
                  <a:cubicBezTo>
                    <a:pt x="129" y="244567"/>
                    <a:pt x="2417" y="246788"/>
                    <a:pt x="5213" y="246788"/>
                  </a:cubicBezTo>
                  <a:cubicBezTo>
                    <a:pt x="8517" y="246788"/>
                    <a:pt x="9534" y="244320"/>
                    <a:pt x="10551" y="241853"/>
                  </a:cubicBezTo>
                  <a:lnTo>
                    <a:pt x="55541" y="127619"/>
                  </a:lnTo>
                  <a:close/>
                </a:path>
              </a:pathLst>
            </a:custGeom>
            <a:solidFill>
              <a:srgbClr val="000000"/>
            </a:solidFill>
            <a:ln w="255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61" name="Group 60" descr="\documentclass{article}&#10;\usepackage{amsmath}&#10;\pagestyle{empty}&#10;&#10;\input{Macros.tex}&#10;&#10;\begin{document}&#10;&#10;with $\msf{time}(W) = O\left(\frac{1}{p\cdot (1-p)} \cdot \msf{time}(U)\right)$&#10;&#10;&#10;\end{document}" title="IguanaTex Shape Display">
            <a:extLst>
              <a:ext uri="{FF2B5EF4-FFF2-40B4-BE49-F238E27FC236}">
                <a16:creationId xmlns:a16="http://schemas.microsoft.com/office/drawing/2014/main" id="{FE320564-0288-33A4-CC7B-AD6C7D30C35F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82511" y="4674999"/>
            <a:ext cx="4136074" cy="455238"/>
            <a:chOff x="8163348" y="7449870"/>
            <a:chExt cx="4136074" cy="455238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F530E53-08F6-0CB8-767E-4FD5BC283A2A}"/>
                </a:ext>
              </a:extLst>
            </p:cNvPr>
            <p:cNvSpPr/>
            <p:nvPr>
              <p:custDataLst>
                <p:tags r:id="rId117"/>
              </p:custDataLst>
            </p:nvPr>
          </p:nvSpPr>
          <p:spPr>
            <a:xfrm>
              <a:off x="8163348" y="7631816"/>
              <a:ext cx="173339" cy="111848"/>
            </a:xfrm>
            <a:custGeom>
              <a:avLst/>
              <a:gdLst>
                <a:gd name="connsiteX0" fmla="*/ 152160 w 173339"/>
                <a:gd name="connsiteY0" fmla="*/ 24104 h 111848"/>
                <a:gd name="connsiteX1" fmla="*/ 173417 w 173339"/>
                <a:gd name="connsiteY1" fmla="*/ 7909 h 111848"/>
                <a:gd name="connsiteX2" fmla="*/ 173417 w 173339"/>
                <a:gd name="connsiteY2" fmla="*/ 64 h 111848"/>
                <a:gd name="connsiteX3" fmla="*/ 154944 w 173339"/>
                <a:gd name="connsiteY3" fmla="*/ 823 h 111848"/>
                <a:gd name="connsiteX4" fmla="*/ 131410 w 173339"/>
                <a:gd name="connsiteY4" fmla="*/ 64 h 111848"/>
                <a:gd name="connsiteX5" fmla="*/ 131410 w 173339"/>
                <a:gd name="connsiteY5" fmla="*/ 7909 h 111848"/>
                <a:gd name="connsiteX6" fmla="*/ 146087 w 173339"/>
                <a:gd name="connsiteY6" fmla="*/ 20055 h 111848"/>
                <a:gd name="connsiteX7" fmla="*/ 144822 w 173339"/>
                <a:gd name="connsiteY7" fmla="*/ 25369 h 111848"/>
                <a:gd name="connsiteX8" fmla="*/ 121794 w 173339"/>
                <a:gd name="connsiteY8" fmla="*/ 90150 h 111848"/>
                <a:gd name="connsiteX9" fmla="*/ 96742 w 173339"/>
                <a:gd name="connsiteY9" fmla="*/ 19549 h 111848"/>
                <a:gd name="connsiteX10" fmla="*/ 95477 w 173339"/>
                <a:gd name="connsiteY10" fmla="*/ 14741 h 111848"/>
                <a:gd name="connsiteX11" fmla="*/ 110407 w 173339"/>
                <a:gd name="connsiteY11" fmla="*/ 7909 h 111848"/>
                <a:gd name="connsiteX12" fmla="*/ 110407 w 173339"/>
                <a:gd name="connsiteY12" fmla="*/ 64 h 111848"/>
                <a:gd name="connsiteX13" fmla="*/ 84090 w 173339"/>
                <a:gd name="connsiteY13" fmla="*/ 823 h 111848"/>
                <a:gd name="connsiteX14" fmla="*/ 61568 w 173339"/>
                <a:gd name="connsiteY14" fmla="*/ 64 h 111848"/>
                <a:gd name="connsiteX15" fmla="*/ 61568 w 173339"/>
                <a:gd name="connsiteY15" fmla="*/ 7909 h 111848"/>
                <a:gd name="connsiteX16" fmla="*/ 77510 w 173339"/>
                <a:gd name="connsiteY16" fmla="*/ 11705 h 111848"/>
                <a:gd name="connsiteX17" fmla="*/ 83331 w 173339"/>
                <a:gd name="connsiteY17" fmla="*/ 25622 h 111848"/>
                <a:gd name="connsiteX18" fmla="*/ 61568 w 173339"/>
                <a:gd name="connsiteY18" fmla="*/ 86861 h 111848"/>
                <a:gd name="connsiteX19" fmla="*/ 37528 w 173339"/>
                <a:gd name="connsiteY19" fmla="*/ 19296 h 111848"/>
                <a:gd name="connsiteX20" fmla="*/ 36263 w 173339"/>
                <a:gd name="connsiteY20" fmla="*/ 14741 h 111848"/>
                <a:gd name="connsiteX21" fmla="*/ 51193 w 173339"/>
                <a:gd name="connsiteY21" fmla="*/ 7909 h 111848"/>
                <a:gd name="connsiteX22" fmla="*/ 51193 w 173339"/>
                <a:gd name="connsiteY22" fmla="*/ 64 h 111848"/>
                <a:gd name="connsiteX23" fmla="*/ 23610 w 173339"/>
                <a:gd name="connsiteY23" fmla="*/ 823 h 111848"/>
                <a:gd name="connsiteX24" fmla="*/ 77 w 173339"/>
                <a:gd name="connsiteY24" fmla="*/ 64 h 111848"/>
                <a:gd name="connsiteX25" fmla="*/ 77 w 173339"/>
                <a:gd name="connsiteY25" fmla="*/ 7909 h 111848"/>
                <a:gd name="connsiteX26" fmla="*/ 18802 w 173339"/>
                <a:gd name="connsiteY26" fmla="*/ 16766 h 111848"/>
                <a:gd name="connsiteX27" fmla="*/ 50687 w 173339"/>
                <a:gd name="connsiteY27" fmla="*/ 106346 h 111848"/>
                <a:gd name="connsiteX28" fmla="*/ 56001 w 173339"/>
                <a:gd name="connsiteY28" fmla="*/ 111913 h 111848"/>
                <a:gd name="connsiteX29" fmla="*/ 61062 w 173339"/>
                <a:gd name="connsiteY29" fmla="*/ 106852 h 111848"/>
                <a:gd name="connsiteX30" fmla="*/ 86620 w 173339"/>
                <a:gd name="connsiteY30" fmla="*/ 35238 h 111848"/>
                <a:gd name="connsiteX31" fmla="*/ 112431 w 173339"/>
                <a:gd name="connsiteY31" fmla="*/ 107105 h 111848"/>
                <a:gd name="connsiteX32" fmla="*/ 117492 w 173339"/>
                <a:gd name="connsiteY32" fmla="*/ 111913 h 111848"/>
                <a:gd name="connsiteX33" fmla="*/ 122553 w 173339"/>
                <a:gd name="connsiteY33" fmla="*/ 107105 h 111848"/>
                <a:gd name="connsiteX34" fmla="*/ 152160 w 173339"/>
                <a:gd name="connsiteY34" fmla="*/ 24104 h 11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73339" h="111848">
                  <a:moveTo>
                    <a:pt x="152160" y="24104"/>
                  </a:moveTo>
                  <a:cubicBezTo>
                    <a:pt x="156715" y="11452"/>
                    <a:pt x="164560" y="8162"/>
                    <a:pt x="173417" y="7909"/>
                  </a:cubicBezTo>
                  <a:lnTo>
                    <a:pt x="173417" y="64"/>
                  </a:lnTo>
                  <a:cubicBezTo>
                    <a:pt x="167850" y="570"/>
                    <a:pt x="160511" y="823"/>
                    <a:pt x="154944" y="823"/>
                  </a:cubicBezTo>
                  <a:cubicBezTo>
                    <a:pt x="147605" y="823"/>
                    <a:pt x="136218" y="317"/>
                    <a:pt x="131410" y="64"/>
                  </a:cubicBezTo>
                  <a:lnTo>
                    <a:pt x="131410" y="7909"/>
                  </a:lnTo>
                  <a:cubicBezTo>
                    <a:pt x="140520" y="8162"/>
                    <a:pt x="146087" y="12717"/>
                    <a:pt x="146087" y="20055"/>
                  </a:cubicBezTo>
                  <a:cubicBezTo>
                    <a:pt x="146087" y="21574"/>
                    <a:pt x="146087" y="22080"/>
                    <a:pt x="144822" y="25369"/>
                  </a:cubicBezTo>
                  <a:lnTo>
                    <a:pt x="121794" y="90150"/>
                  </a:lnTo>
                  <a:lnTo>
                    <a:pt x="96742" y="19549"/>
                  </a:lnTo>
                  <a:cubicBezTo>
                    <a:pt x="95730" y="16513"/>
                    <a:pt x="95477" y="16006"/>
                    <a:pt x="95477" y="14741"/>
                  </a:cubicBezTo>
                  <a:cubicBezTo>
                    <a:pt x="95477" y="7909"/>
                    <a:pt x="105346" y="7909"/>
                    <a:pt x="110407" y="7909"/>
                  </a:cubicBezTo>
                  <a:lnTo>
                    <a:pt x="110407" y="64"/>
                  </a:lnTo>
                  <a:cubicBezTo>
                    <a:pt x="103068" y="317"/>
                    <a:pt x="90163" y="823"/>
                    <a:pt x="84090" y="823"/>
                  </a:cubicBezTo>
                  <a:cubicBezTo>
                    <a:pt x="76498" y="823"/>
                    <a:pt x="69160" y="570"/>
                    <a:pt x="61568" y="64"/>
                  </a:cubicBezTo>
                  <a:lnTo>
                    <a:pt x="61568" y="7909"/>
                  </a:lnTo>
                  <a:cubicBezTo>
                    <a:pt x="70931" y="7909"/>
                    <a:pt x="74980" y="8415"/>
                    <a:pt x="77510" y="11705"/>
                  </a:cubicBezTo>
                  <a:cubicBezTo>
                    <a:pt x="78776" y="13223"/>
                    <a:pt x="81559" y="20814"/>
                    <a:pt x="83331" y="25622"/>
                  </a:cubicBezTo>
                  <a:lnTo>
                    <a:pt x="61568" y="86861"/>
                  </a:lnTo>
                  <a:lnTo>
                    <a:pt x="37528" y="19296"/>
                  </a:lnTo>
                  <a:cubicBezTo>
                    <a:pt x="36263" y="16260"/>
                    <a:pt x="36263" y="15753"/>
                    <a:pt x="36263" y="14741"/>
                  </a:cubicBezTo>
                  <a:cubicBezTo>
                    <a:pt x="36263" y="7909"/>
                    <a:pt x="46132" y="7909"/>
                    <a:pt x="51193" y="7909"/>
                  </a:cubicBezTo>
                  <a:lnTo>
                    <a:pt x="51193" y="64"/>
                  </a:lnTo>
                  <a:cubicBezTo>
                    <a:pt x="43601" y="317"/>
                    <a:pt x="29431" y="823"/>
                    <a:pt x="23610" y="823"/>
                  </a:cubicBezTo>
                  <a:cubicBezTo>
                    <a:pt x="22598" y="823"/>
                    <a:pt x="9187" y="570"/>
                    <a:pt x="77" y="64"/>
                  </a:cubicBezTo>
                  <a:lnTo>
                    <a:pt x="77" y="7909"/>
                  </a:lnTo>
                  <a:cubicBezTo>
                    <a:pt x="12729" y="7909"/>
                    <a:pt x="15766" y="8668"/>
                    <a:pt x="18802" y="16766"/>
                  </a:cubicBezTo>
                  <a:lnTo>
                    <a:pt x="50687" y="106346"/>
                  </a:lnTo>
                  <a:cubicBezTo>
                    <a:pt x="51952" y="109888"/>
                    <a:pt x="52711" y="111913"/>
                    <a:pt x="56001" y="111913"/>
                  </a:cubicBezTo>
                  <a:cubicBezTo>
                    <a:pt x="59291" y="111913"/>
                    <a:pt x="59797" y="110395"/>
                    <a:pt x="61062" y="106852"/>
                  </a:cubicBezTo>
                  <a:lnTo>
                    <a:pt x="86620" y="35238"/>
                  </a:lnTo>
                  <a:lnTo>
                    <a:pt x="112431" y="107105"/>
                  </a:lnTo>
                  <a:cubicBezTo>
                    <a:pt x="113444" y="109888"/>
                    <a:pt x="114203" y="111913"/>
                    <a:pt x="117492" y="111913"/>
                  </a:cubicBezTo>
                  <a:cubicBezTo>
                    <a:pt x="120782" y="111913"/>
                    <a:pt x="121541" y="109635"/>
                    <a:pt x="122553" y="107105"/>
                  </a:cubicBezTo>
                  <a:lnTo>
                    <a:pt x="152160" y="24104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EC0B5B5-E1DD-C0D7-3C6A-AC9799216164}"/>
                </a:ext>
              </a:extLst>
            </p:cNvPr>
            <p:cNvSpPr/>
            <p:nvPr>
              <p:custDataLst>
                <p:tags r:id="rId118"/>
              </p:custDataLst>
            </p:nvPr>
          </p:nvSpPr>
          <p:spPr>
            <a:xfrm>
              <a:off x="8349903" y="7571590"/>
              <a:ext cx="54152" cy="169291"/>
            </a:xfrm>
            <a:custGeom>
              <a:avLst/>
              <a:gdLst>
                <a:gd name="connsiteX0" fmla="*/ 36523 w 54152"/>
                <a:gd name="connsiteY0" fmla="*/ 57507 h 169291"/>
                <a:gd name="connsiteX1" fmla="*/ 1096 w 54152"/>
                <a:gd name="connsiteY1" fmla="*/ 60290 h 169291"/>
                <a:gd name="connsiteX2" fmla="*/ 1096 w 54152"/>
                <a:gd name="connsiteY2" fmla="*/ 68135 h 169291"/>
                <a:gd name="connsiteX3" fmla="*/ 19822 w 54152"/>
                <a:gd name="connsiteY3" fmla="*/ 82053 h 169291"/>
                <a:gd name="connsiteX4" fmla="*/ 19822 w 54152"/>
                <a:gd name="connsiteY4" fmla="*/ 150124 h 169291"/>
                <a:gd name="connsiteX5" fmla="*/ 84 w 54152"/>
                <a:gd name="connsiteY5" fmla="*/ 161511 h 169291"/>
                <a:gd name="connsiteX6" fmla="*/ 84 w 54152"/>
                <a:gd name="connsiteY6" fmla="*/ 169355 h 169291"/>
                <a:gd name="connsiteX7" fmla="*/ 27920 w 54152"/>
                <a:gd name="connsiteY7" fmla="*/ 168596 h 169291"/>
                <a:gd name="connsiteX8" fmla="*/ 54237 w 54152"/>
                <a:gd name="connsiteY8" fmla="*/ 169355 h 169291"/>
                <a:gd name="connsiteX9" fmla="*/ 54237 w 54152"/>
                <a:gd name="connsiteY9" fmla="*/ 161511 h 169291"/>
                <a:gd name="connsiteX10" fmla="*/ 36523 w 54152"/>
                <a:gd name="connsiteY10" fmla="*/ 150377 h 169291"/>
                <a:gd name="connsiteX11" fmla="*/ 36523 w 54152"/>
                <a:gd name="connsiteY11" fmla="*/ 57507 h 169291"/>
                <a:gd name="connsiteX12" fmla="*/ 37535 w 54152"/>
                <a:gd name="connsiteY12" fmla="*/ 13476 h 169291"/>
                <a:gd name="connsiteX13" fmla="*/ 24124 w 54152"/>
                <a:gd name="connsiteY13" fmla="*/ 64 h 169291"/>
                <a:gd name="connsiteX14" fmla="*/ 10712 w 54152"/>
                <a:gd name="connsiteY14" fmla="*/ 13476 h 169291"/>
                <a:gd name="connsiteX15" fmla="*/ 24124 w 54152"/>
                <a:gd name="connsiteY15" fmla="*/ 26888 h 169291"/>
                <a:gd name="connsiteX16" fmla="*/ 37535 w 54152"/>
                <a:gd name="connsiteY16" fmla="*/ 13476 h 169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4152" h="169291">
                  <a:moveTo>
                    <a:pt x="36523" y="57507"/>
                  </a:moveTo>
                  <a:lnTo>
                    <a:pt x="1096" y="60290"/>
                  </a:lnTo>
                  <a:lnTo>
                    <a:pt x="1096" y="68135"/>
                  </a:lnTo>
                  <a:cubicBezTo>
                    <a:pt x="17544" y="68135"/>
                    <a:pt x="19822" y="69653"/>
                    <a:pt x="19822" y="82053"/>
                  </a:cubicBezTo>
                  <a:lnTo>
                    <a:pt x="19822" y="150124"/>
                  </a:lnTo>
                  <a:cubicBezTo>
                    <a:pt x="19822" y="161511"/>
                    <a:pt x="17038" y="161511"/>
                    <a:pt x="84" y="161511"/>
                  </a:cubicBezTo>
                  <a:lnTo>
                    <a:pt x="84" y="169355"/>
                  </a:lnTo>
                  <a:cubicBezTo>
                    <a:pt x="8182" y="169102"/>
                    <a:pt x="21846" y="168596"/>
                    <a:pt x="27920" y="168596"/>
                  </a:cubicBezTo>
                  <a:cubicBezTo>
                    <a:pt x="36776" y="168596"/>
                    <a:pt x="45633" y="169102"/>
                    <a:pt x="54237" y="169355"/>
                  </a:cubicBezTo>
                  <a:lnTo>
                    <a:pt x="54237" y="161511"/>
                  </a:lnTo>
                  <a:cubicBezTo>
                    <a:pt x="37535" y="161511"/>
                    <a:pt x="36523" y="160246"/>
                    <a:pt x="36523" y="150377"/>
                  </a:cubicBezTo>
                  <a:lnTo>
                    <a:pt x="36523" y="57507"/>
                  </a:lnTo>
                  <a:close/>
                  <a:moveTo>
                    <a:pt x="37535" y="13476"/>
                  </a:moveTo>
                  <a:cubicBezTo>
                    <a:pt x="37535" y="5378"/>
                    <a:pt x="31209" y="64"/>
                    <a:pt x="24124" y="64"/>
                  </a:cubicBezTo>
                  <a:cubicBezTo>
                    <a:pt x="16279" y="64"/>
                    <a:pt x="10712" y="6897"/>
                    <a:pt x="10712" y="13476"/>
                  </a:cubicBezTo>
                  <a:cubicBezTo>
                    <a:pt x="10712" y="20308"/>
                    <a:pt x="16279" y="26888"/>
                    <a:pt x="24124" y="26888"/>
                  </a:cubicBezTo>
                  <a:cubicBezTo>
                    <a:pt x="31209" y="26888"/>
                    <a:pt x="37535" y="21574"/>
                    <a:pt x="37535" y="13476"/>
                  </a:cubicBez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2214D183-DEDC-0781-5B9A-3F106DE24543}"/>
                </a:ext>
              </a:extLst>
            </p:cNvPr>
            <p:cNvSpPr/>
            <p:nvPr>
              <p:custDataLst>
                <p:tags r:id="rId119"/>
              </p:custDataLst>
            </p:nvPr>
          </p:nvSpPr>
          <p:spPr>
            <a:xfrm>
              <a:off x="8416652" y="7585254"/>
              <a:ext cx="79204" cy="158409"/>
            </a:xfrm>
            <a:custGeom>
              <a:avLst/>
              <a:gdLst>
                <a:gd name="connsiteX0" fmla="*/ 39057 w 79204"/>
                <a:gd name="connsiteY0" fmla="*/ 54470 h 158409"/>
                <a:gd name="connsiteX1" fmla="*/ 75243 w 79204"/>
                <a:gd name="connsiteY1" fmla="*/ 54470 h 158409"/>
                <a:gd name="connsiteX2" fmla="*/ 75243 w 79204"/>
                <a:gd name="connsiteY2" fmla="*/ 46626 h 158409"/>
                <a:gd name="connsiteX3" fmla="*/ 39057 w 79204"/>
                <a:gd name="connsiteY3" fmla="*/ 46626 h 158409"/>
                <a:gd name="connsiteX4" fmla="*/ 39057 w 79204"/>
                <a:gd name="connsiteY4" fmla="*/ 64 h 158409"/>
                <a:gd name="connsiteX5" fmla="*/ 32730 w 79204"/>
                <a:gd name="connsiteY5" fmla="*/ 64 h 158409"/>
                <a:gd name="connsiteX6" fmla="*/ 87 w 79204"/>
                <a:gd name="connsiteY6" fmla="*/ 48903 h 158409"/>
                <a:gd name="connsiteX7" fmla="*/ 87 w 79204"/>
                <a:gd name="connsiteY7" fmla="*/ 54470 h 158409"/>
                <a:gd name="connsiteX8" fmla="*/ 21596 w 79204"/>
                <a:gd name="connsiteY8" fmla="*/ 54470 h 158409"/>
                <a:gd name="connsiteX9" fmla="*/ 21596 w 79204"/>
                <a:gd name="connsiteY9" fmla="*/ 124312 h 158409"/>
                <a:gd name="connsiteX10" fmla="*/ 54240 w 79204"/>
                <a:gd name="connsiteY10" fmla="*/ 158474 h 158409"/>
                <a:gd name="connsiteX11" fmla="*/ 79292 w 79204"/>
                <a:gd name="connsiteY11" fmla="*/ 124312 h 158409"/>
                <a:gd name="connsiteX12" fmla="*/ 79292 w 79204"/>
                <a:gd name="connsiteY12" fmla="*/ 109888 h 158409"/>
                <a:gd name="connsiteX13" fmla="*/ 72965 w 79204"/>
                <a:gd name="connsiteY13" fmla="*/ 109888 h 158409"/>
                <a:gd name="connsiteX14" fmla="*/ 72965 w 79204"/>
                <a:gd name="connsiteY14" fmla="*/ 123806 h 158409"/>
                <a:gd name="connsiteX15" fmla="*/ 56011 w 79204"/>
                <a:gd name="connsiteY15" fmla="*/ 152148 h 158409"/>
                <a:gd name="connsiteX16" fmla="*/ 39057 w 79204"/>
                <a:gd name="connsiteY16" fmla="*/ 124818 h 158409"/>
                <a:gd name="connsiteX17" fmla="*/ 39057 w 79204"/>
                <a:gd name="connsiteY17" fmla="*/ 54470 h 15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04" h="158409">
                  <a:moveTo>
                    <a:pt x="39057" y="54470"/>
                  </a:moveTo>
                  <a:lnTo>
                    <a:pt x="75243" y="54470"/>
                  </a:lnTo>
                  <a:lnTo>
                    <a:pt x="75243" y="46626"/>
                  </a:lnTo>
                  <a:lnTo>
                    <a:pt x="39057" y="46626"/>
                  </a:lnTo>
                  <a:lnTo>
                    <a:pt x="39057" y="64"/>
                  </a:lnTo>
                  <a:lnTo>
                    <a:pt x="32730" y="64"/>
                  </a:lnTo>
                  <a:cubicBezTo>
                    <a:pt x="32477" y="20814"/>
                    <a:pt x="24886" y="47891"/>
                    <a:pt x="87" y="48903"/>
                  </a:cubicBezTo>
                  <a:lnTo>
                    <a:pt x="87" y="54470"/>
                  </a:lnTo>
                  <a:lnTo>
                    <a:pt x="21596" y="54470"/>
                  </a:lnTo>
                  <a:lnTo>
                    <a:pt x="21596" y="124312"/>
                  </a:lnTo>
                  <a:cubicBezTo>
                    <a:pt x="21596" y="155438"/>
                    <a:pt x="45130" y="158474"/>
                    <a:pt x="54240" y="158474"/>
                  </a:cubicBezTo>
                  <a:cubicBezTo>
                    <a:pt x="72206" y="158474"/>
                    <a:pt x="79292" y="140508"/>
                    <a:pt x="79292" y="124312"/>
                  </a:cubicBezTo>
                  <a:lnTo>
                    <a:pt x="79292" y="109888"/>
                  </a:lnTo>
                  <a:lnTo>
                    <a:pt x="72965" y="109888"/>
                  </a:lnTo>
                  <a:lnTo>
                    <a:pt x="72965" y="123806"/>
                  </a:lnTo>
                  <a:cubicBezTo>
                    <a:pt x="72965" y="142532"/>
                    <a:pt x="65374" y="152148"/>
                    <a:pt x="56011" y="152148"/>
                  </a:cubicBezTo>
                  <a:cubicBezTo>
                    <a:pt x="39057" y="152148"/>
                    <a:pt x="39057" y="129120"/>
                    <a:pt x="39057" y="124818"/>
                  </a:cubicBezTo>
                  <a:lnTo>
                    <a:pt x="39057" y="54470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F5122BB-2E06-C2CE-F495-163721C7EB0C}"/>
                </a:ext>
              </a:extLst>
            </p:cNvPr>
            <p:cNvSpPr/>
            <p:nvPr>
              <p:custDataLst>
                <p:tags r:id="rId120"/>
              </p:custDataLst>
            </p:nvPr>
          </p:nvSpPr>
          <p:spPr>
            <a:xfrm>
              <a:off x="8518351" y="7565263"/>
              <a:ext cx="127284" cy="175617"/>
            </a:xfrm>
            <a:custGeom>
              <a:avLst/>
              <a:gdLst>
                <a:gd name="connsiteX0" fmla="*/ 19829 w 127284"/>
                <a:gd name="connsiteY0" fmla="*/ 156450 h 175617"/>
                <a:gd name="connsiteX1" fmla="*/ 91 w 127284"/>
                <a:gd name="connsiteY1" fmla="*/ 167837 h 175617"/>
                <a:gd name="connsiteX2" fmla="*/ 91 w 127284"/>
                <a:gd name="connsiteY2" fmla="*/ 175682 h 175617"/>
                <a:gd name="connsiteX3" fmla="*/ 28685 w 127284"/>
                <a:gd name="connsiteY3" fmla="*/ 174923 h 175617"/>
                <a:gd name="connsiteX4" fmla="*/ 57027 w 127284"/>
                <a:gd name="connsiteY4" fmla="*/ 175682 h 175617"/>
                <a:gd name="connsiteX5" fmla="*/ 57027 w 127284"/>
                <a:gd name="connsiteY5" fmla="*/ 167837 h 175617"/>
                <a:gd name="connsiteX6" fmla="*/ 37289 w 127284"/>
                <a:gd name="connsiteY6" fmla="*/ 156450 h 175617"/>
                <a:gd name="connsiteX7" fmla="*/ 37289 w 127284"/>
                <a:gd name="connsiteY7" fmla="*/ 109888 h 175617"/>
                <a:gd name="connsiteX8" fmla="*/ 71451 w 127284"/>
                <a:gd name="connsiteY8" fmla="*/ 69400 h 175617"/>
                <a:gd name="connsiteX9" fmla="*/ 90177 w 127284"/>
                <a:gd name="connsiteY9" fmla="*/ 97489 h 175617"/>
                <a:gd name="connsiteX10" fmla="*/ 90177 w 127284"/>
                <a:gd name="connsiteY10" fmla="*/ 156450 h 175617"/>
                <a:gd name="connsiteX11" fmla="*/ 70439 w 127284"/>
                <a:gd name="connsiteY11" fmla="*/ 167837 h 175617"/>
                <a:gd name="connsiteX12" fmla="*/ 70439 w 127284"/>
                <a:gd name="connsiteY12" fmla="*/ 175682 h 175617"/>
                <a:gd name="connsiteX13" fmla="*/ 99034 w 127284"/>
                <a:gd name="connsiteY13" fmla="*/ 174923 h 175617"/>
                <a:gd name="connsiteX14" fmla="*/ 127375 w 127284"/>
                <a:gd name="connsiteY14" fmla="*/ 175682 h 175617"/>
                <a:gd name="connsiteX15" fmla="*/ 127375 w 127284"/>
                <a:gd name="connsiteY15" fmla="*/ 167837 h 175617"/>
                <a:gd name="connsiteX16" fmla="*/ 107637 w 127284"/>
                <a:gd name="connsiteY16" fmla="*/ 160246 h 175617"/>
                <a:gd name="connsiteX17" fmla="*/ 107637 w 127284"/>
                <a:gd name="connsiteY17" fmla="*/ 111913 h 175617"/>
                <a:gd name="connsiteX18" fmla="*/ 99793 w 127284"/>
                <a:gd name="connsiteY18" fmla="*/ 73196 h 175617"/>
                <a:gd name="connsiteX19" fmla="*/ 73222 w 127284"/>
                <a:gd name="connsiteY19" fmla="*/ 63833 h 175617"/>
                <a:gd name="connsiteX20" fmla="*/ 36530 w 127284"/>
                <a:gd name="connsiteY20" fmla="*/ 88632 h 175617"/>
                <a:gd name="connsiteX21" fmla="*/ 36530 w 127284"/>
                <a:gd name="connsiteY21" fmla="*/ 64 h 175617"/>
                <a:gd name="connsiteX22" fmla="*/ 91 w 127284"/>
                <a:gd name="connsiteY22" fmla="*/ 2848 h 175617"/>
                <a:gd name="connsiteX23" fmla="*/ 91 w 127284"/>
                <a:gd name="connsiteY23" fmla="*/ 10692 h 175617"/>
                <a:gd name="connsiteX24" fmla="*/ 19829 w 127284"/>
                <a:gd name="connsiteY24" fmla="*/ 24863 h 175617"/>
                <a:gd name="connsiteX25" fmla="*/ 19829 w 127284"/>
                <a:gd name="connsiteY25" fmla="*/ 156450 h 175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7284" h="175617">
                  <a:moveTo>
                    <a:pt x="19829" y="156450"/>
                  </a:moveTo>
                  <a:cubicBezTo>
                    <a:pt x="19829" y="167837"/>
                    <a:pt x="17045" y="167837"/>
                    <a:pt x="91" y="167837"/>
                  </a:cubicBezTo>
                  <a:lnTo>
                    <a:pt x="91" y="175682"/>
                  </a:lnTo>
                  <a:cubicBezTo>
                    <a:pt x="8947" y="175429"/>
                    <a:pt x="21853" y="174923"/>
                    <a:pt x="28685" y="174923"/>
                  </a:cubicBezTo>
                  <a:cubicBezTo>
                    <a:pt x="35265" y="174923"/>
                    <a:pt x="48423" y="175429"/>
                    <a:pt x="57027" y="175682"/>
                  </a:cubicBezTo>
                  <a:lnTo>
                    <a:pt x="57027" y="167837"/>
                  </a:lnTo>
                  <a:cubicBezTo>
                    <a:pt x="40073" y="167837"/>
                    <a:pt x="37289" y="167837"/>
                    <a:pt x="37289" y="156450"/>
                  </a:cubicBezTo>
                  <a:lnTo>
                    <a:pt x="37289" y="109888"/>
                  </a:lnTo>
                  <a:cubicBezTo>
                    <a:pt x="37289" y="83571"/>
                    <a:pt x="55256" y="69400"/>
                    <a:pt x="71451" y="69400"/>
                  </a:cubicBezTo>
                  <a:cubicBezTo>
                    <a:pt x="87393" y="69400"/>
                    <a:pt x="90177" y="83065"/>
                    <a:pt x="90177" y="97489"/>
                  </a:cubicBezTo>
                  <a:lnTo>
                    <a:pt x="90177" y="156450"/>
                  </a:lnTo>
                  <a:cubicBezTo>
                    <a:pt x="90177" y="167837"/>
                    <a:pt x="87393" y="167837"/>
                    <a:pt x="70439" y="167837"/>
                  </a:cubicBezTo>
                  <a:lnTo>
                    <a:pt x="70439" y="175682"/>
                  </a:lnTo>
                  <a:cubicBezTo>
                    <a:pt x="79296" y="175429"/>
                    <a:pt x="92201" y="174923"/>
                    <a:pt x="99034" y="174923"/>
                  </a:cubicBezTo>
                  <a:cubicBezTo>
                    <a:pt x="105613" y="174923"/>
                    <a:pt x="118772" y="175429"/>
                    <a:pt x="127375" y="175682"/>
                  </a:cubicBezTo>
                  <a:lnTo>
                    <a:pt x="127375" y="167837"/>
                  </a:lnTo>
                  <a:cubicBezTo>
                    <a:pt x="114217" y="167837"/>
                    <a:pt x="107890" y="167837"/>
                    <a:pt x="107637" y="160246"/>
                  </a:cubicBezTo>
                  <a:lnTo>
                    <a:pt x="107637" y="111913"/>
                  </a:lnTo>
                  <a:cubicBezTo>
                    <a:pt x="107637" y="90150"/>
                    <a:pt x="107637" y="82306"/>
                    <a:pt x="99793" y="73196"/>
                  </a:cubicBezTo>
                  <a:cubicBezTo>
                    <a:pt x="96250" y="68894"/>
                    <a:pt x="87899" y="63833"/>
                    <a:pt x="73222" y="63833"/>
                  </a:cubicBezTo>
                  <a:cubicBezTo>
                    <a:pt x="51966" y="63833"/>
                    <a:pt x="40832" y="79016"/>
                    <a:pt x="36530" y="88632"/>
                  </a:cubicBezTo>
                  <a:lnTo>
                    <a:pt x="36530" y="64"/>
                  </a:lnTo>
                  <a:lnTo>
                    <a:pt x="91" y="2848"/>
                  </a:lnTo>
                  <a:lnTo>
                    <a:pt x="91" y="10692"/>
                  </a:lnTo>
                  <a:cubicBezTo>
                    <a:pt x="17804" y="10692"/>
                    <a:pt x="19829" y="12464"/>
                    <a:pt x="19829" y="24863"/>
                  </a:cubicBezTo>
                  <a:lnTo>
                    <a:pt x="19829" y="156450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F026C38B-E310-388B-F460-934EEC6CFD96}"/>
                </a:ext>
              </a:extLst>
            </p:cNvPr>
            <p:cNvSpPr/>
            <p:nvPr>
              <p:custDataLst>
                <p:tags r:id="rId121"/>
              </p:custDataLst>
            </p:nvPr>
          </p:nvSpPr>
          <p:spPr>
            <a:xfrm>
              <a:off x="8739996" y="7596389"/>
              <a:ext cx="79204" cy="147275"/>
            </a:xfrm>
            <a:custGeom>
              <a:avLst/>
              <a:gdLst>
                <a:gd name="connsiteX0" fmla="*/ 39575 w 79204"/>
                <a:gd name="connsiteY0" fmla="*/ 46879 h 147275"/>
                <a:gd name="connsiteX1" fmla="*/ 75256 w 79204"/>
                <a:gd name="connsiteY1" fmla="*/ 46879 h 147275"/>
                <a:gd name="connsiteX2" fmla="*/ 75256 w 79204"/>
                <a:gd name="connsiteY2" fmla="*/ 32202 h 147275"/>
                <a:gd name="connsiteX3" fmla="*/ 39575 w 79204"/>
                <a:gd name="connsiteY3" fmla="*/ 32202 h 147275"/>
                <a:gd name="connsiteX4" fmla="*/ 39575 w 79204"/>
                <a:gd name="connsiteY4" fmla="*/ 64 h 147275"/>
                <a:gd name="connsiteX5" fmla="*/ 22115 w 79204"/>
                <a:gd name="connsiteY5" fmla="*/ 64 h 147275"/>
                <a:gd name="connsiteX6" fmla="*/ 22115 w 79204"/>
                <a:gd name="connsiteY6" fmla="*/ 32202 h 147275"/>
                <a:gd name="connsiteX7" fmla="*/ 99 w 79204"/>
                <a:gd name="connsiteY7" fmla="*/ 32202 h 147275"/>
                <a:gd name="connsiteX8" fmla="*/ 99 w 79204"/>
                <a:gd name="connsiteY8" fmla="*/ 46879 h 147275"/>
                <a:gd name="connsiteX9" fmla="*/ 21356 w 79204"/>
                <a:gd name="connsiteY9" fmla="*/ 46879 h 147275"/>
                <a:gd name="connsiteX10" fmla="*/ 21356 w 79204"/>
                <a:gd name="connsiteY10" fmla="*/ 114443 h 147275"/>
                <a:gd name="connsiteX11" fmla="*/ 42359 w 79204"/>
                <a:gd name="connsiteY11" fmla="*/ 147340 h 147275"/>
                <a:gd name="connsiteX12" fmla="*/ 79304 w 79204"/>
                <a:gd name="connsiteY12" fmla="*/ 137724 h 147275"/>
                <a:gd name="connsiteX13" fmla="*/ 75256 w 79204"/>
                <a:gd name="connsiteY13" fmla="*/ 122794 h 147275"/>
                <a:gd name="connsiteX14" fmla="*/ 52481 w 79204"/>
                <a:gd name="connsiteY14" fmla="*/ 131145 h 147275"/>
                <a:gd name="connsiteX15" fmla="*/ 39575 w 79204"/>
                <a:gd name="connsiteY15" fmla="*/ 110141 h 147275"/>
                <a:gd name="connsiteX16" fmla="*/ 39575 w 79204"/>
                <a:gd name="connsiteY16" fmla="*/ 46879 h 14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9204" h="147275">
                  <a:moveTo>
                    <a:pt x="39575" y="46879"/>
                  </a:moveTo>
                  <a:lnTo>
                    <a:pt x="75256" y="46879"/>
                  </a:lnTo>
                  <a:lnTo>
                    <a:pt x="75256" y="32202"/>
                  </a:lnTo>
                  <a:lnTo>
                    <a:pt x="39575" y="32202"/>
                  </a:lnTo>
                  <a:lnTo>
                    <a:pt x="39575" y="64"/>
                  </a:lnTo>
                  <a:lnTo>
                    <a:pt x="22115" y="64"/>
                  </a:lnTo>
                  <a:lnTo>
                    <a:pt x="22115" y="32202"/>
                  </a:lnTo>
                  <a:lnTo>
                    <a:pt x="99" y="32202"/>
                  </a:lnTo>
                  <a:lnTo>
                    <a:pt x="99" y="46879"/>
                  </a:lnTo>
                  <a:lnTo>
                    <a:pt x="21356" y="46879"/>
                  </a:lnTo>
                  <a:lnTo>
                    <a:pt x="21356" y="114443"/>
                  </a:lnTo>
                  <a:cubicBezTo>
                    <a:pt x="21356" y="129626"/>
                    <a:pt x="24898" y="147340"/>
                    <a:pt x="42359" y="147340"/>
                  </a:cubicBezTo>
                  <a:cubicBezTo>
                    <a:pt x="60073" y="147340"/>
                    <a:pt x="72978" y="141014"/>
                    <a:pt x="79304" y="137724"/>
                  </a:cubicBezTo>
                  <a:lnTo>
                    <a:pt x="75256" y="122794"/>
                  </a:lnTo>
                  <a:cubicBezTo>
                    <a:pt x="68676" y="128108"/>
                    <a:pt x="60579" y="131145"/>
                    <a:pt x="52481" y="131145"/>
                  </a:cubicBezTo>
                  <a:cubicBezTo>
                    <a:pt x="43118" y="131145"/>
                    <a:pt x="39575" y="123553"/>
                    <a:pt x="39575" y="110141"/>
                  </a:cubicBezTo>
                  <a:lnTo>
                    <a:pt x="39575" y="46879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DEB46E2-2FD3-73FC-00B0-FD1A4D4F0477}"/>
                </a:ext>
              </a:extLst>
            </p:cNvPr>
            <p:cNvSpPr/>
            <p:nvPr>
              <p:custDataLst>
                <p:tags r:id="rId122"/>
              </p:custDataLst>
            </p:nvPr>
          </p:nvSpPr>
          <p:spPr>
            <a:xfrm>
              <a:off x="8845294" y="7568806"/>
              <a:ext cx="22521" cy="172074"/>
            </a:xfrm>
            <a:custGeom>
              <a:avLst/>
              <a:gdLst>
                <a:gd name="connsiteX0" fmla="*/ 22625 w 22521"/>
                <a:gd name="connsiteY0" fmla="*/ 64 h 172074"/>
                <a:gd name="connsiteX1" fmla="*/ 103 w 22521"/>
                <a:gd name="connsiteY1" fmla="*/ 64 h 172074"/>
                <a:gd name="connsiteX2" fmla="*/ 103 w 22521"/>
                <a:gd name="connsiteY2" fmla="*/ 22586 h 172074"/>
                <a:gd name="connsiteX3" fmla="*/ 22625 w 22521"/>
                <a:gd name="connsiteY3" fmla="*/ 22586 h 172074"/>
                <a:gd name="connsiteX4" fmla="*/ 22625 w 22521"/>
                <a:gd name="connsiteY4" fmla="*/ 64 h 172074"/>
                <a:gd name="connsiteX5" fmla="*/ 20853 w 22521"/>
                <a:gd name="connsiteY5" fmla="*/ 59784 h 172074"/>
                <a:gd name="connsiteX6" fmla="*/ 1874 w 22521"/>
                <a:gd name="connsiteY6" fmla="*/ 59784 h 172074"/>
                <a:gd name="connsiteX7" fmla="*/ 1874 w 22521"/>
                <a:gd name="connsiteY7" fmla="*/ 172139 h 172074"/>
                <a:gd name="connsiteX8" fmla="*/ 20853 w 22521"/>
                <a:gd name="connsiteY8" fmla="*/ 172139 h 172074"/>
                <a:gd name="connsiteX9" fmla="*/ 20853 w 22521"/>
                <a:gd name="connsiteY9" fmla="*/ 59784 h 17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21" h="172074">
                  <a:moveTo>
                    <a:pt x="22625" y="64"/>
                  </a:moveTo>
                  <a:lnTo>
                    <a:pt x="103" y="64"/>
                  </a:lnTo>
                  <a:lnTo>
                    <a:pt x="103" y="22586"/>
                  </a:lnTo>
                  <a:lnTo>
                    <a:pt x="22625" y="22586"/>
                  </a:lnTo>
                  <a:lnTo>
                    <a:pt x="22625" y="64"/>
                  </a:lnTo>
                  <a:close/>
                  <a:moveTo>
                    <a:pt x="20853" y="59784"/>
                  </a:moveTo>
                  <a:lnTo>
                    <a:pt x="1874" y="59784"/>
                  </a:lnTo>
                  <a:lnTo>
                    <a:pt x="1874" y="172139"/>
                  </a:lnTo>
                  <a:lnTo>
                    <a:pt x="20853" y="172139"/>
                  </a:lnTo>
                  <a:lnTo>
                    <a:pt x="20853" y="59784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60E25D55-81DA-3C4D-43F8-89DADB43EDD2}"/>
                </a:ext>
              </a:extLst>
            </p:cNvPr>
            <p:cNvSpPr/>
            <p:nvPr>
              <p:custDataLst>
                <p:tags r:id="rId123"/>
              </p:custDataLst>
            </p:nvPr>
          </p:nvSpPr>
          <p:spPr>
            <a:xfrm>
              <a:off x="8907516" y="7625743"/>
              <a:ext cx="159928" cy="115138"/>
            </a:xfrm>
            <a:custGeom>
              <a:avLst/>
              <a:gdLst>
                <a:gd name="connsiteX0" fmla="*/ 160034 w 159928"/>
                <a:gd name="connsiteY0" fmla="*/ 39793 h 115138"/>
                <a:gd name="connsiteX1" fmla="*/ 125366 w 159928"/>
                <a:gd name="connsiteY1" fmla="*/ 64 h 115138"/>
                <a:gd name="connsiteX2" fmla="*/ 87661 w 159928"/>
                <a:gd name="connsiteY2" fmla="*/ 20814 h 115138"/>
                <a:gd name="connsiteX3" fmla="*/ 55270 w 159928"/>
                <a:gd name="connsiteY3" fmla="*/ 64 h 115138"/>
                <a:gd name="connsiteX4" fmla="*/ 18325 w 159928"/>
                <a:gd name="connsiteY4" fmla="*/ 19549 h 115138"/>
                <a:gd name="connsiteX5" fmla="*/ 18325 w 159928"/>
                <a:gd name="connsiteY5" fmla="*/ 1330 h 115138"/>
                <a:gd name="connsiteX6" fmla="*/ 105 w 159928"/>
                <a:gd name="connsiteY6" fmla="*/ 1330 h 115138"/>
                <a:gd name="connsiteX7" fmla="*/ 105 w 159928"/>
                <a:gd name="connsiteY7" fmla="*/ 115202 h 115138"/>
                <a:gd name="connsiteX8" fmla="*/ 19843 w 159928"/>
                <a:gd name="connsiteY8" fmla="*/ 115202 h 115138"/>
                <a:gd name="connsiteX9" fmla="*/ 19843 w 159928"/>
                <a:gd name="connsiteY9" fmla="*/ 53205 h 115138"/>
                <a:gd name="connsiteX10" fmla="*/ 45402 w 159928"/>
                <a:gd name="connsiteY10" fmla="*/ 15500 h 115138"/>
                <a:gd name="connsiteX11" fmla="*/ 70201 w 159928"/>
                <a:gd name="connsiteY11" fmla="*/ 41565 h 115138"/>
                <a:gd name="connsiteX12" fmla="*/ 70201 w 159928"/>
                <a:gd name="connsiteY12" fmla="*/ 115202 h 115138"/>
                <a:gd name="connsiteX13" fmla="*/ 89939 w 159928"/>
                <a:gd name="connsiteY13" fmla="*/ 115202 h 115138"/>
                <a:gd name="connsiteX14" fmla="*/ 89939 w 159928"/>
                <a:gd name="connsiteY14" fmla="*/ 53205 h 115138"/>
                <a:gd name="connsiteX15" fmla="*/ 115497 w 159928"/>
                <a:gd name="connsiteY15" fmla="*/ 15500 h 115138"/>
                <a:gd name="connsiteX16" fmla="*/ 140296 w 159928"/>
                <a:gd name="connsiteY16" fmla="*/ 41565 h 115138"/>
                <a:gd name="connsiteX17" fmla="*/ 140296 w 159928"/>
                <a:gd name="connsiteY17" fmla="*/ 115202 h 115138"/>
                <a:gd name="connsiteX18" fmla="*/ 160034 w 159928"/>
                <a:gd name="connsiteY18" fmla="*/ 115202 h 115138"/>
                <a:gd name="connsiteX19" fmla="*/ 160034 w 159928"/>
                <a:gd name="connsiteY19" fmla="*/ 39793 h 115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9928" h="115138">
                  <a:moveTo>
                    <a:pt x="160034" y="39793"/>
                  </a:moveTo>
                  <a:cubicBezTo>
                    <a:pt x="160034" y="22839"/>
                    <a:pt x="155985" y="64"/>
                    <a:pt x="125366" y="64"/>
                  </a:cubicBezTo>
                  <a:cubicBezTo>
                    <a:pt x="110183" y="64"/>
                    <a:pt x="97024" y="7150"/>
                    <a:pt x="87661" y="20814"/>
                  </a:cubicBezTo>
                  <a:cubicBezTo>
                    <a:pt x="81082" y="1583"/>
                    <a:pt x="63368" y="64"/>
                    <a:pt x="55270" y="64"/>
                  </a:cubicBezTo>
                  <a:cubicBezTo>
                    <a:pt x="37051" y="64"/>
                    <a:pt x="25157" y="10439"/>
                    <a:pt x="18325" y="19549"/>
                  </a:cubicBezTo>
                  <a:lnTo>
                    <a:pt x="18325" y="1330"/>
                  </a:lnTo>
                  <a:lnTo>
                    <a:pt x="105" y="1330"/>
                  </a:lnTo>
                  <a:lnTo>
                    <a:pt x="105" y="115202"/>
                  </a:lnTo>
                  <a:lnTo>
                    <a:pt x="19843" y="115202"/>
                  </a:lnTo>
                  <a:lnTo>
                    <a:pt x="19843" y="53205"/>
                  </a:lnTo>
                  <a:cubicBezTo>
                    <a:pt x="19843" y="35998"/>
                    <a:pt x="26676" y="15500"/>
                    <a:pt x="45402" y="15500"/>
                  </a:cubicBezTo>
                  <a:cubicBezTo>
                    <a:pt x="68935" y="15500"/>
                    <a:pt x="70201" y="31949"/>
                    <a:pt x="70201" y="41565"/>
                  </a:cubicBezTo>
                  <a:lnTo>
                    <a:pt x="70201" y="115202"/>
                  </a:lnTo>
                  <a:lnTo>
                    <a:pt x="89939" y="115202"/>
                  </a:lnTo>
                  <a:lnTo>
                    <a:pt x="89939" y="53205"/>
                  </a:lnTo>
                  <a:cubicBezTo>
                    <a:pt x="89939" y="35998"/>
                    <a:pt x="96771" y="15500"/>
                    <a:pt x="115497" y="15500"/>
                  </a:cubicBezTo>
                  <a:cubicBezTo>
                    <a:pt x="139030" y="15500"/>
                    <a:pt x="140296" y="31949"/>
                    <a:pt x="140296" y="41565"/>
                  </a:cubicBezTo>
                  <a:lnTo>
                    <a:pt x="140296" y="115202"/>
                  </a:lnTo>
                  <a:lnTo>
                    <a:pt x="160034" y="115202"/>
                  </a:lnTo>
                  <a:lnTo>
                    <a:pt x="160034" y="39793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FCFD3547-7A0D-4D8C-621B-DE6F993C9E6A}"/>
                </a:ext>
              </a:extLst>
            </p:cNvPr>
            <p:cNvSpPr/>
            <p:nvPr>
              <p:custDataLst>
                <p:tags r:id="rId124"/>
              </p:custDataLst>
            </p:nvPr>
          </p:nvSpPr>
          <p:spPr>
            <a:xfrm>
              <a:off x="9096911" y="7624224"/>
              <a:ext cx="95906" cy="119440"/>
            </a:xfrm>
            <a:custGeom>
              <a:avLst/>
              <a:gdLst>
                <a:gd name="connsiteX0" fmla="*/ 96020 w 95906"/>
                <a:gd name="connsiteY0" fmla="*/ 61303 h 119440"/>
                <a:gd name="connsiteX1" fmla="*/ 85898 w 95906"/>
                <a:gd name="connsiteY1" fmla="*/ 18537 h 119440"/>
                <a:gd name="connsiteX2" fmla="*/ 50977 w 95906"/>
                <a:gd name="connsiteY2" fmla="*/ 64 h 119440"/>
                <a:gd name="connsiteX3" fmla="*/ 113 w 95906"/>
                <a:gd name="connsiteY3" fmla="*/ 59531 h 119440"/>
                <a:gd name="connsiteX4" fmla="*/ 54772 w 95906"/>
                <a:gd name="connsiteY4" fmla="*/ 119504 h 119440"/>
                <a:gd name="connsiteX5" fmla="*/ 95007 w 95906"/>
                <a:gd name="connsiteY5" fmla="*/ 106346 h 119440"/>
                <a:gd name="connsiteX6" fmla="*/ 93489 w 95906"/>
                <a:gd name="connsiteY6" fmla="*/ 89897 h 119440"/>
                <a:gd name="connsiteX7" fmla="*/ 55025 w 95906"/>
                <a:gd name="connsiteY7" fmla="*/ 104068 h 119440"/>
                <a:gd name="connsiteX8" fmla="*/ 17827 w 95906"/>
                <a:gd name="connsiteY8" fmla="*/ 61303 h 119440"/>
                <a:gd name="connsiteX9" fmla="*/ 96020 w 95906"/>
                <a:gd name="connsiteY9" fmla="*/ 61303 h 119440"/>
                <a:gd name="connsiteX10" fmla="*/ 19092 w 95906"/>
                <a:gd name="connsiteY10" fmla="*/ 47385 h 119440"/>
                <a:gd name="connsiteX11" fmla="*/ 50977 w 95906"/>
                <a:gd name="connsiteY11" fmla="*/ 15500 h 119440"/>
                <a:gd name="connsiteX12" fmla="*/ 81596 w 95906"/>
                <a:gd name="connsiteY12" fmla="*/ 47385 h 119440"/>
                <a:gd name="connsiteX13" fmla="*/ 19092 w 95906"/>
                <a:gd name="connsiteY13" fmla="*/ 47385 h 11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906" h="119440">
                  <a:moveTo>
                    <a:pt x="96020" y="61303"/>
                  </a:moveTo>
                  <a:cubicBezTo>
                    <a:pt x="96020" y="52699"/>
                    <a:pt x="95767" y="33720"/>
                    <a:pt x="85898" y="18537"/>
                  </a:cubicBezTo>
                  <a:cubicBezTo>
                    <a:pt x="75523" y="2848"/>
                    <a:pt x="60086" y="64"/>
                    <a:pt x="50977" y="64"/>
                  </a:cubicBezTo>
                  <a:cubicBezTo>
                    <a:pt x="22888" y="64"/>
                    <a:pt x="113" y="26888"/>
                    <a:pt x="113" y="59531"/>
                  </a:cubicBezTo>
                  <a:cubicBezTo>
                    <a:pt x="113" y="92934"/>
                    <a:pt x="24406" y="119504"/>
                    <a:pt x="54772" y="119504"/>
                  </a:cubicBezTo>
                  <a:cubicBezTo>
                    <a:pt x="70715" y="119504"/>
                    <a:pt x="85138" y="113431"/>
                    <a:pt x="95007" y="106346"/>
                  </a:cubicBezTo>
                  <a:lnTo>
                    <a:pt x="93489" y="89897"/>
                  </a:lnTo>
                  <a:cubicBezTo>
                    <a:pt x="77547" y="103056"/>
                    <a:pt x="60846" y="104068"/>
                    <a:pt x="55025" y="104068"/>
                  </a:cubicBezTo>
                  <a:cubicBezTo>
                    <a:pt x="34781" y="104068"/>
                    <a:pt x="18586" y="86102"/>
                    <a:pt x="17827" y="61303"/>
                  </a:cubicBezTo>
                  <a:lnTo>
                    <a:pt x="96020" y="61303"/>
                  </a:lnTo>
                  <a:close/>
                  <a:moveTo>
                    <a:pt x="19092" y="47385"/>
                  </a:moveTo>
                  <a:cubicBezTo>
                    <a:pt x="23141" y="28153"/>
                    <a:pt x="36553" y="15500"/>
                    <a:pt x="50977" y="15500"/>
                  </a:cubicBezTo>
                  <a:cubicBezTo>
                    <a:pt x="64135" y="15500"/>
                    <a:pt x="78306" y="24104"/>
                    <a:pt x="81596" y="47385"/>
                  </a:cubicBezTo>
                  <a:lnTo>
                    <a:pt x="19092" y="47385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7F2EA11E-E776-B5FE-0CF5-E440C970E4BE}"/>
                </a:ext>
              </a:extLst>
            </p:cNvPr>
            <p:cNvSpPr/>
            <p:nvPr>
              <p:custDataLst>
                <p:tags r:id="rId125"/>
              </p:custDataLst>
            </p:nvPr>
          </p:nvSpPr>
          <p:spPr>
            <a:xfrm>
              <a:off x="9225573" y="7551092"/>
              <a:ext cx="58707" cy="253051"/>
            </a:xfrm>
            <a:custGeom>
              <a:avLst/>
              <a:gdLst>
                <a:gd name="connsiteX0" fmla="*/ 58826 w 58707"/>
                <a:gd name="connsiteY0" fmla="*/ 250585 h 253051"/>
                <a:gd name="connsiteX1" fmla="*/ 54524 w 58707"/>
                <a:gd name="connsiteY1" fmla="*/ 245018 h 253051"/>
                <a:gd name="connsiteX2" fmla="*/ 14795 w 58707"/>
                <a:gd name="connsiteY2" fmla="*/ 126590 h 253051"/>
                <a:gd name="connsiteX3" fmla="*/ 55536 w 58707"/>
                <a:gd name="connsiteY3" fmla="*/ 6897 h 253051"/>
                <a:gd name="connsiteX4" fmla="*/ 58826 w 58707"/>
                <a:gd name="connsiteY4" fmla="*/ 2595 h 253051"/>
                <a:gd name="connsiteX5" fmla="*/ 56295 w 58707"/>
                <a:gd name="connsiteY5" fmla="*/ 64 h 253051"/>
                <a:gd name="connsiteX6" fmla="*/ 16060 w 58707"/>
                <a:gd name="connsiteY6" fmla="*/ 49409 h 253051"/>
                <a:gd name="connsiteX7" fmla="*/ 118 w 58707"/>
                <a:gd name="connsiteY7" fmla="*/ 126590 h 253051"/>
                <a:gd name="connsiteX8" fmla="*/ 16819 w 58707"/>
                <a:gd name="connsiteY8" fmla="*/ 205542 h 253051"/>
                <a:gd name="connsiteX9" fmla="*/ 56295 w 58707"/>
                <a:gd name="connsiteY9" fmla="*/ 253115 h 253051"/>
                <a:gd name="connsiteX10" fmla="*/ 58826 w 58707"/>
                <a:gd name="connsiteY10" fmla="*/ 250585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07" h="253051">
                  <a:moveTo>
                    <a:pt x="58826" y="250585"/>
                  </a:moveTo>
                  <a:cubicBezTo>
                    <a:pt x="58826" y="249826"/>
                    <a:pt x="58826" y="249320"/>
                    <a:pt x="54524" y="245018"/>
                  </a:cubicBezTo>
                  <a:cubicBezTo>
                    <a:pt x="22892" y="213133"/>
                    <a:pt x="14795" y="165307"/>
                    <a:pt x="14795" y="126590"/>
                  </a:cubicBezTo>
                  <a:cubicBezTo>
                    <a:pt x="14795" y="82559"/>
                    <a:pt x="24411" y="38528"/>
                    <a:pt x="55536" y="6897"/>
                  </a:cubicBezTo>
                  <a:cubicBezTo>
                    <a:pt x="58826" y="3860"/>
                    <a:pt x="58826" y="3354"/>
                    <a:pt x="58826" y="2595"/>
                  </a:cubicBezTo>
                  <a:cubicBezTo>
                    <a:pt x="58826" y="823"/>
                    <a:pt x="57813" y="64"/>
                    <a:pt x="56295" y="64"/>
                  </a:cubicBezTo>
                  <a:cubicBezTo>
                    <a:pt x="53765" y="64"/>
                    <a:pt x="30990" y="17272"/>
                    <a:pt x="16060" y="49409"/>
                  </a:cubicBezTo>
                  <a:cubicBezTo>
                    <a:pt x="3154" y="77245"/>
                    <a:pt x="118" y="105333"/>
                    <a:pt x="118" y="126590"/>
                  </a:cubicBezTo>
                  <a:cubicBezTo>
                    <a:pt x="118" y="146328"/>
                    <a:pt x="2901" y="176947"/>
                    <a:pt x="16819" y="205542"/>
                  </a:cubicBezTo>
                  <a:cubicBezTo>
                    <a:pt x="32002" y="236667"/>
                    <a:pt x="53765" y="253115"/>
                    <a:pt x="56295" y="253115"/>
                  </a:cubicBezTo>
                  <a:cubicBezTo>
                    <a:pt x="57813" y="253115"/>
                    <a:pt x="58826" y="252356"/>
                    <a:pt x="58826" y="250585"/>
                  </a:cubicBez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D1C1A32B-6D94-9A32-696E-79639C5223A8}"/>
                </a:ext>
              </a:extLst>
            </p:cNvPr>
            <p:cNvSpPr/>
            <p:nvPr>
              <p:custDataLst>
                <p:tags r:id="rId126"/>
              </p:custDataLst>
            </p:nvPr>
          </p:nvSpPr>
          <p:spPr>
            <a:xfrm>
              <a:off x="9312848" y="7568047"/>
              <a:ext cx="251279" cy="178400"/>
            </a:xfrm>
            <a:custGeom>
              <a:avLst/>
              <a:gdLst>
                <a:gd name="connsiteX0" fmla="*/ 218252 w 251279"/>
                <a:gd name="connsiteY0" fmla="*/ 29418 h 178400"/>
                <a:gd name="connsiteX1" fmla="*/ 246593 w 251279"/>
                <a:gd name="connsiteY1" fmla="*/ 7909 h 178400"/>
                <a:gd name="connsiteX2" fmla="*/ 251401 w 251279"/>
                <a:gd name="connsiteY2" fmla="*/ 2848 h 178400"/>
                <a:gd name="connsiteX3" fmla="*/ 248365 w 251279"/>
                <a:gd name="connsiteY3" fmla="*/ 64 h 178400"/>
                <a:gd name="connsiteX4" fmla="*/ 228880 w 251279"/>
                <a:gd name="connsiteY4" fmla="*/ 823 h 178400"/>
                <a:gd name="connsiteX5" fmla="*/ 202562 w 251279"/>
                <a:gd name="connsiteY5" fmla="*/ 64 h 178400"/>
                <a:gd name="connsiteX6" fmla="*/ 197754 w 251279"/>
                <a:gd name="connsiteY6" fmla="*/ 4872 h 178400"/>
                <a:gd name="connsiteX7" fmla="*/ 201550 w 251279"/>
                <a:gd name="connsiteY7" fmla="*/ 7909 h 178400"/>
                <a:gd name="connsiteX8" fmla="*/ 216480 w 251279"/>
                <a:gd name="connsiteY8" fmla="*/ 17778 h 178400"/>
                <a:gd name="connsiteX9" fmla="*/ 213191 w 251279"/>
                <a:gd name="connsiteY9" fmla="*/ 26129 h 178400"/>
                <a:gd name="connsiteX10" fmla="*/ 144867 w 251279"/>
                <a:gd name="connsiteY10" fmla="*/ 145316 h 178400"/>
                <a:gd name="connsiteX11" fmla="*/ 135504 w 251279"/>
                <a:gd name="connsiteY11" fmla="*/ 19802 h 178400"/>
                <a:gd name="connsiteX12" fmla="*/ 153217 w 251279"/>
                <a:gd name="connsiteY12" fmla="*/ 7909 h 178400"/>
                <a:gd name="connsiteX13" fmla="*/ 160050 w 251279"/>
                <a:gd name="connsiteY13" fmla="*/ 2848 h 178400"/>
                <a:gd name="connsiteX14" fmla="*/ 156254 w 251279"/>
                <a:gd name="connsiteY14" fmla="*/ 64 h 178400"/>
                <a:gd name="connsiteX15" fmla="*/ 125382 w 251279"/>
                <a:gd name="connsiteY15" fmla="*/ 823 h 178400"/>
                <a:gd name="connsiteX16" fmla="*/ 98812 w 251279"/>
                <a:gd name="connsiteY16" fmla="*/ 64 h 178400"/>
                <a:gd name="connsiteX17" fmla="*/ 94004 w 251279"/>
                <a:gd name="connsiteY17" fmla="*/ 5125 h 178400"/>
                <a:gd name="connsiteX18" fmla="*/ 100077 w 251279"/>
                <a:gd name="connsiteY18" fmla="*/ 7909 h 178400"/>
                <a:gd name="connsiteX19" fmla="*/ 113488 w 251279"/>
                <a:gd name="connsiteY19" fmla="*/ 14235 h 178400"/>
                <a:gd name="connsiteX20" fmla="*/ 115007 w 251279"/>
                <a:gd name="connsiteY20" fmla="*/ 33720 h 178400"/>
                <a:gd name="connsiteX21" fmla="*/ 50985 w 251279"/>
                <a:gd name="connsiteY21" fmla="*/ 145316 h 178400"/>
                <a:gd name="connsiteX22" fmla="*/ 41369 w 251279"/>
                <a:gd name="connsiteY22" fmla="*/ 17019 h 178400"/>
                <a:gd name="connsiteX23" fmla="*/ 60601 w 251279"/>
                <a:gd name="connsiteY23" fmla="*/ 7909 h 178400"/>
                <a:gd name="connsiteX24" fmla="*/ 65915 w 251279"/>
                <a:gd name="connsiteY24" fmla="*/ 2848 h 178400"/>
                <a:gd name="connsiteX25" fmla="*/ 62372 w 251279"/>
                <a:gd name="connsiteY25" fmla="*/ 64 h 178400"/>
                <a:gd name="connsiteX26" fmla="*/ 31247 w 251279"/>
                <a:gd name="connsiteY26" fmla="*/ 823 h 178400"/>
                <a:gd name="connsiteX27" fmla="*/ 4677 w 251279"/>
                <a:gd name="connsiteY27" fmla="*/ 64 h 178400"/>
                <a:gd name="connsiteX28" fmla="*/ 122 w 251279"/>
                <a:gd name="connsiteY28" fmla="*/ 4872 h 178400"/>
                <a:gd name="connsiteX29" fmla="*/ 6448 w 251279"/>
                <a:gd name="connsiteY29" fmla="*/ 7909 h 178400"/>
                <a:gd name="connsiteX30" fmla="*/ 19860 w 251279"/>
                <a:gd name="connsiteY30" fmla="*/ 17272 h 178400"/>
                <a:gd name="connsiteX31" fmla="*/ 31247 w 251279"/>
                <a:gd name="connsiteY31" fmla="*/ 171886 h 178400"/>
                <a:gd name="connsiteX32" fmla="*/ 35296 w 251279"/>
                <a:gd name="connsiteY32" fmla="*/ 178465 h 178400"/>
                <a:gd name="connsiteX33" fmla="*/ 41369 w 251279"/>
                <a:gd name="connsiteY33" fmla="*/ 173151 h 178400"/>
                <a:gd name="connsiteX34" fmla="*/ 115766 w 251279"/>
                <a:gd name="connsiteY34" fmla="*/ 44095 h 178400"/>
                <a:gd name="connsiteX35" fmla="*/ 125129 w 251279"/>
                <a:gd name="connsiteY35" fmla="*/ 171886 h 178400"/>
                <a:gd name="connsiteX36" fmla="*/ 129178 w 251279"/>
                <a:gd name="connsiteY36" fmla="*/ 178465 h 178400"/>
                <a:gd name="connsiteX37" fmla="*/ 135251 w 251279"/>
                <a:gd name="connsiteY37" fmla="*/ 173657 h 178400"/>
                <a:gd name="connsiteX38" fmla="*/ 218252 w 251279"/>
                <a:gd name="connsiteY38" fmla="*/ 29418 h 1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51279" h="178400">
                  <a:moveTo>
                    <a:pt x="218252" y="29418"/>
                  </a:moveTo>
                  <a:cubicBezTo>
                    <a:pt x="224578" y="18284"/>
                    <a:pt x="230651" y="9174"/>
                    <a:pt x="246593" y="7909"/>
                  </a:cubicBezTo>
                  <a:cubicBezTo>
                    <a:pt x="248871" y="7656"/>
                    <a:pt x="251401" y="7656"/>
                    <a:pt x="251401" y="2848"/>
                  </a:cubicBezTo>
                  <a:cubicBezTo>
                    <a:pt x="251401" y="1836"/>
                    <a:pt x="250389" y="64"/>
                    <a:pt x="248365" y="64"/>
                  </a:cubicBezTo>
                  <a:cubicBezTo>
                    <a:pt x="242291" y="64"/>
                    <a:pt x="235206" y="823"/>
                    <a:pt x="228880" y="823"/>
                  </a:cubicBezTo>
                  <a:cubicBezTo>
                    <a:pt x="220276" y="823"/>
                    <a:pt x="210913" y="64"/>
                    <a:pt x="202562" y="64"/>
                  </a:cubicBezTo>
                  <a:cubicBezTo>
                    <a:pt x="201044" y="64"/>
                    <a:pt x="197754" y="64"/>
                    <a:pt x="197754" y="4872"/>
                  </a:cubicBezTo>
                  <a:cubicBezTo>
                    <a:pt x="197754" y="7656"/>
                    <a:pt x="200032" y="7909"/>
                    <a:pt x="201550" y="7909"/>
                  </a:cubicBezTo>
                  <a:cubicBezTo>
                    <a:pt x="207623" y="8162"/>
                    <a:pt x="216480" y="10186"/>
                    <a:pt x="216480" y="17778"/>
                  </a:cubicBezTo>
                  <a:cubicBezTo>
                    <a:pt x="216480" y="20561"/>
                    <a:pt x="215215" y="22586"/>
                    <a:pt x="213191" y="26129"/>
                  </a:cubicBezTo>
                  <a:lnTo>
                    <a:pt x="144867" y="145316"/>
                  </a:lnTo>
                  <a:lnTo>
                    <a:pt x="135504" y="19802"/>
                  </a:lnTo>
                  <a:cubicBezTo>
                    <a:pt x="135251" y="14741"/>
                    <a:pt x="134745" y="8162"/>
                    <a:pt x="153217" y="7909"/>
                  </a:cubicBezTo>
                  <a:cubicBezTo>
                    <a:pt x="157519" y="7909"/>
                    <a:pt x="160050" y="7909"/>
                    <a:pt x="160050" y="2848"/>
                  </a:cubicBezTo>
                  <a:cubicBezTo>
                    <a:pt x="160050" y="317"/>
                    <a:pt x="157266" y="64"/>
                    <a:pt x="156254" y="64"/>
                  </a:cubicBezTo>
                  <a:cubicBezTo>
                    <a:pt x="146132" y="64"/>
                    <a:pt x="135504" y="823"/>
                    <a:pt x="125382" y="823"/>
                  </a:cubicBezTo>
                  <a:cubicBezTo>
                    <a:pt x="119562" y="823"/>
                    <a:pt x="104632" y="64"/>
                    <a:pt x="98812" y="64"/>
                  </a:cubicBezTo>
                  <a:cubicBezTo>
                    <a:pt x="97293" y="64"/>
                    <a:pt x="94004" y="64"/>
                    <a:pt x="94004" y="5125"/>
                  </a:cubicBezTo>
                  <a:cubicBezTo>
                    <a:pt x="94004" y="7909"/>
                    <a:pt x="96534" y="7909"/>
                    <a:pt x="100077" y="7909"/>
                  </a:cubicBezTo>
                  <a:cubicBezTo>
                    <a:pt x="111211" y="7909"/>
                    <a:pt x="112982" y="9427"/>
                    <a:pt x="113488" y="14235"/>
                  </a:cubicBezTo>
                  <a:lnTo>
                    <a:pt x="115007" y="33720"/>
                  </a:lnTo>
                  <a:lnTo>
                    <a:pt x="50985" y="145316"/>
                  </a:lnTo>
                  <a:lnTo>
                    <a:pt x="41369" y="17019"/>
                  </a:lnTo>
                  <a:cubicBezTo>
                    <a:pt x="41369" y="13982"/>
                    <a:pt x="41369" y="8162"/>
                    <a:pt x="60601" y="7909"/>
                  </a:cubicBezTo>
                  <a:cubicBezTo>
                    <a:pt x="63131" y="7909"/>
                    <a:pt x="65915" y="7909"/>
                    <a:pt x="65915" y="2848"/>
                  </a:cubicBezTo>
                  <a:cubicBezTo>
                    <a:pt x="65915" y="64"/>
                    <a:pt x="62878" y="64"/>
                    <a:pt x="62372" y="64"/>
                  </a:cubicBezTo>
                  <a:cubicBezTo>
                    <a:pt x="52250" y="64"/>
                    <a:pt x="41622" y="823"/>
                    <a:pt x="31247" y="823"/>
                  </a:cubicBezTo>
                  <a:cubicBezTo>
                    <a:pt x="22390" y="823"/>
                    <a:pt x="13280" y="64"/>
                    <a:pt x="4677" y="64"/>
                  </a:cubicBezTo>
                  <a:cubicBezTo>
                    <a:pt x="3411" y="64"/>
                    <a:pt x="122" y="64"/>
                    <a:pt x="122" y="4872"/>
                  </a:cubicBezTo>
                  <a:cubicBezTo>
                    <a:pt x="122" y="7909"/>
                    <a:pt x="2399" y="7909"/>
                    <a:pt x="6448" y="7909"/>
                  </a:cubicBezTo>
                  <a:cubicBezTo>
                    <a:pt x="19100" y="7909"/>
                    <a:pt x="19353" y="10186"/>
                    <a:pt x="19860" y="17272"/>
                  </a:cubicBezTo>
                  <a:lnTo>
                    <a:pt x="31247" y="171886"/>
                  </a:lnTo>
                  <a:cubicBezTo>
                    <a:pt x="31500" y="176441"/>
                    <a:pt x="31753" y="178465"/>
                    <a:pt x="35296" y="178465"/>
                  </a:cubicBezTo>
                  <a:cubicBezTo>
                    <a:pt x="38332" y="178465"/>
                    <a:pt x="39091" y="176947"/>
                    <a:pt x="41369" y="173151"/>
                  </a:cubicBezTo>
                  <a:lnTo>
                    <a:pt x="115766" y="44095"/>
                  </a:lnTo>
                  <a:lnTo>
                    <a:pt x="125129" y="171886"/>
                  </a:lnTo>
                  <a:cubicBezTo>
                    <a:pt x="125635" y="177200"/>
                    <a:pt x="126141" y="178465"/>
                    <a:pt x="129178" y="178465"/>
                  </a:cubicBezTo>
                  <a:cubicBezTo>
                    <a:pt x="132467" y="178465"/>
                    <a:pt x="133986" y="175935"/>
                    <a:pt x="135251" y="173657"/>
                  </a:cubicBezTo>
                  <a:lnTo>
                    <a:pt x="218252" y="29418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0EEDC34A-3609-562D-15F0-65281674A0CE}"/>
                </a:ext>
              </a:extLst>
            </p:cNvPr>
            <p:cNvSpPr/>
            <p:nvPr>
              <p:custDataLst>
                <p:tags r:id="rId127"/>
              </p:custDataLst>
            </p:nvPr>
          </p:nvSpPr>
          <p:spPr>
            <a:xfrm>
              <a:off x="9587493" y="7551092"/>
              <a:ext cx="58707" cy="253051"/>
            </a:xfrm>
            <a:custGeom>
              <a:avLst/>
              <a:gdLst>
                <a:gd name="connsiteX0" fmla="*/ 58840 w 58707"/>
                <a:gd name="connsiteY0" fmla="*/ 126590 h 253051"/>
                <a:gd name="connsiteX1" fmla="*/ 42139 w 58707"/>
                <a:gd name="connsiteY1" fmla="*/ 47638 h 253051"/>
                <a:gd name="connsiteX2" fmla="*/ 2663 w 58707"/>
                <a:gd name="connsiteY2" fmla="*/ 64 h 253051"/>
                <a:gd name="connsiteX3" fmla="*/ 132 w 58707"/>
                <a:gd name="connsiteY3" fmla="*/ 2595 h 253051"/>
                <a:gd name="connsiteX4" fmla="*/ 4940 w 58707"/>
                <a:gd name="connsiteY4" fmla="*/ 8415 h 253051"/>
                <a:gd name="connsiteX5" fmla="*/ 44163 w 58707"/>
                <a:gd name="connsiteY5" fmla="*/ 126590 h 253051"/>
                <a:gd name="connsiteX6" fmla="*/ 3422 w 58707"/>
                <a:gd name="connsiteY6" fmla="*/ 246283 h 253051"/>
                <a:gd name="connsiteX7" fmla="*/ 132 w 58707"/>
                <a:gd name="connsiteY7" fmla="*/ 250585 h 253051"/>
                <a:gd name="connsiteX8" fmla="*/ 2663 w 58707"/>
                <a:gd name="connsiteY8" fmla="*/ 253115 h 253051"/>
                <a:gd name="connsiteX9" fmla="*/ 42898 w 58707"/>
                <a:gd name="connsiteY9" fmla="*/ 203770 h 253051"/>
                <a:gd name="connsiteX10" fmla="*/ 58840 w 58707"/>
                <a:gd name="connsiteY10" fmla="*/ 126590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07" h="253051">
                  <a:moveTo>
                    <a:pt x="58840" y="126590"/>
                  </a:moveTo>
                  <a:cubicBezTo>
                    <a:pt x="58840" y="106852"/>
                    <a:pt x="56057" y="76233"/>
                    <a:pt x="42139" y="47638"/>
                  </a:cubicBezTo>
                  <a:cubicBezTo>
                    <a:pt x="26956" y="16513"/>
                    <a:pt x="5193" y="64"/>
                    <a:pt x="2663" y="64"/>
                  </a:cubicBezTo>
                  <a:cubicBezTo>
                    <a:pt x="1145" y="64"/>
                    <a:pt x="132" y="1076"/>
                    <a:pt x="132" y="2595"/>
                  </a:cubicBezTo>
                  <a:cubicBezTo>
                    <a:pt x="132" y="3354"/>
                    <a:pt x="132" y="3860"/>
                    <a:pt x="4940" y="8415"/>
                  </a:cubicBezTo>
                  <a:cubicBezTo>
                    <a:pt x="29739" y="33467"/>
                    <a:pt x="44163" y="73702"/>
                    <a:pt x="44163" y="126590"/>
                  </a:cubicBezTo>
                  <a:cubicBezTo>
                    <a:pt x="44163" y="169862"/>
                    <a:pt x="34800" y="214399"/>
                    <a:pt x="3422" y="246283"/>
                  </a:cubicBezTo>
                  <a:cubicBezTo>
                    <a:pt x="132" y="249320"/>
                    <a:pt x="132" y="249826"/>
                    <a:pt x="132" y="250585"/>
                  </a:cubicBezTo>
                  <a:cubicBezTo>
                    <a:pt x="132" y="252103"/>
                    <a:pt x="1145" y="253115"/>
                    <a:pt x="2663" y="253115"/>
                  </a:cubicBezTo>
                  <a:cubicBezTo>
                    <a:pt x="5193" y="253115"/>
                    <a:pt x="27968" y="235908"/>
                    <a:pt x="42898" y="203770"/>
                  </a:cubicBezTo>
                  <a:cubicBezTo>
                    <a:pt x="55804" y="175935"/>
                    <a:pt x="58840" y="147846"/>
                    <a:pt x="58840" y="126590"/>
                  </a:cubicBez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B476EF38-4C7C-A98D-2453-99CA3BF70312}"/>
                </a:ext>
              </a:extLst>
            </p:cNvPr>
            <p:cNvSpPr/>
            <p:nvPr>
              <p:custDataLst>
                <p:tags r:id="rId128"/>
              </p:custDataLst>
            </p:nvPr>
          </p:nvSpPr>
          <p:spPr>
            <a:xfrm>
              <a:off x="9755940" y="7648011"/>
              <a:ext cx="168278" cy="59213"/>
            </a:xfrm>
            <a:custGeom>
              <a:avLst/>
              <a:gdLst>
                <a:gd name="connsiteX0" fmla="*/ 159814 w 168278"/>
                <a:gd name="connsiteY0" fmla="*/ 10186 h 59213"/>
                <a:gd name="connsiteX1" fmla="*/ 168418 w 168278"/>
                <a:gd name="connsiteY1" fmla="*/ 5125 h 59213"/>
                <a:gd name="connsiteX2" fmla="*/ 160067 w 168278"/>
                <a:gd name="connsiteY2" fmla="*/ 64 h 59213"/>
                <a:gd name="connsiteX3" fmla="*/ 8490 w 168278"/>
                <a:gd name="connsiteY3" fmla="*/ 64 h 59213"/>
                <a:gd name="connsiteX4" fmla="*/ 139 w 168278"/>
                <a:gd name="connsiteY4" fmla="*/ 5125 h 59213"/>
                <a:gd name="connsiteX5" fmla="*/ 8743 w 168278"/>
                <a:gd name="connsiteY5" fmla="*/ 10186 h 59213"/>
                <a:gd name="connsiteX6" fmla="*/ 159814 w 168278"/>
                <a:gd name="connsiteY6" fmla="*/ 10186 h 59213"/>
                <a:gd name="connsiteX7" fmla="*/ 160067 w 168278"/>
                <a:gd name="connsiteY7" fmla="*/ 59278 h 59213"/>
                <a:gd name="connsiteX8" fmla="*/ 168418 w 168278"/>
                <a:gd name="connsiteY8" fmla="*/ 54217 h 59213"/>
                <a:gd name="connsiteX9" fmla="*/ 159814 w 168278"/>
                <a:gd name="connsiteY9" fmla="*/ 49156 h 59213"/>
                <a:gd name="connsiteX10" fmla="*/ 8743 w 168278"/>
                <a:gd name="connsiteY10" fmla="*/ 49156 h 59213"/>
                <a:gd name="connsiteX11" fmla="*/ 139 w 168278"/>
                <a:gd name="connsiteY11" fmla="*/ 54217 h 59213"/>
                <a:gd name="connsiteX12" fmla="*/ 8490 w 168278"/>
                <a:gd name="connsiteY12" fmla="*/ 59278 h 59213"/>
                <a:gd name="connsiteX13" fmla="*/ 160067 w 168278"/>
                <a:gd name="connsiteY13" fmla="*/ 59278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278" h="59213">
                  <a:moveTo>
                    <a:pt x="159814" y="10186"/>
                  </a:moveTo>
                  <a:cubicBezTo>
                    <a:pt x="163610" y="10186"/>
                    <a:pt x="168418" y="10186"/>
                    <a:pt x="168418" y="5125"/>
                  </a:cubicBezTo>
                  <a:cubicBezTo>
                    <a:pt x="168418" y="64"/>
                    <a:pt x="163610" y="64"/>
                    <a:pt x="160067" y="64"/>
                  </a:cubicBezTo>
                  <a:lnTo>
                    <a:pt x="8490" y="64"/>
                  </a:lnTo>
                  <a:cubicBezTo>
                    <a:pt x="4947" y="64"/>
                    <a:pt x="139" y="64"/>
                    <a:pt x="139" y="5125"/>
                  </a:cubicBezTo>
                  <a:cubicBezTo>
                    <a:pt x="139" y="10186"/>
                    <a:pt x="4947" y="10186"/>
                    <a:pt x="8743" y="10186"/>
                  </a:cubicBezTo>
                  <a:lnTo>
                    <a:pt x="159814" y="10186"/>
                  </a:lnTo>
                  <a:close/>
                  <a:moveTo>
                    <a:pt x="160067" y="59278"/>
                  </a:moveTo>
                  <a:cubicBezTo>
                    <a:pt x="163610" y="59278"/>
                    <a:pt x="168418" y="59278"/>
                    <a:pt x="168418" y="54217"/>
                  </a:cubicBezTo>
                  <a:cubicBezTo>
                    <a:pt x="168418" y="49156"/>
                    <a:pt x="163610" y="49156"/>
                    <a:pt x="159814" y="49156"/>
                  </a:cubicBezTo>
                  <a:lnTo>
                    <a:pt x="8743" y="49156"/>
                  </a:lnTo>
                  <a:cubicBezTo>
                    <a:pt x="4947" y="49156"/>
                    <a:pt x="139" y="49156"/>
                    <a:pt x="139" y="54217"/>
                  </a:cubicBezTo>
                  <a:cubicBezTo>
                    <a:pt x="139" y="59278"/>
                    <a:pt x="4947" y="59278"/>
                    <a:pt x="8490" y="59278"/>
                  </a:cubicBezTo>
                  <a:lnTo>
                    <a:pt x="160067" y="59278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C788A7F5-E9D9-FFC7-46A5-C12A23608FEF}"/>
                </a:ext>
              </a:extLst>
            </p:cNvPr>
            <p:cNvSpPr/>
            <p:nvPr>
              <p:custDataLst>
                <p:tags r:id="rId129"/>
              </p:custDataLst>
            </p:nvPr>
          </p:nvSpPr>
          <p:spPr>
            <a:xfrm>
              <a:off x="10021277" y="7562480"/>
              <a:ext cx="174858" cy="183968"/>
            </a:xfrm>
            <a:custGeom>
              <a:avLst/>
              <a:gdLst>
                <a:gd name="connsiteX0" fmla="*/ 175008 w 174858"/>
                <a:gd name="connsiteY0" fmla="*/ 68135 h 183968"/>
                <a:gd name="connsiteX1" fmla="*/ 110480 w 174858"/>
                <a:gd name="connsiteY1" fmla="*/ 64 h 183968"/>
                <a:gd name="connsiteX2" fmla="*/ 150 w 174858"/>
                <a:gd name="connsiteY2" fmla="*/ 116468 h 183968"/>
                <a:gd name="connsiteX3" fmla="*/ 64931 w 174858"/>
                <a:gd name="connsiteY3" fmla="*/ 184032 h 183968"/>
                <a:gd name="connsiteX4" fmla="*/ 175008 w 174858"/>
                <a:gd name="connsiteY4" fmla="*/ 68135 h 183968"/>
                <a:gd name="connsiteX5" fmla="*/ 66449 w 174858"/>
                <a:gd name="connsiteY5" fmla="*/ 177453 h 183968"/>
                <a:gd name="connsiteX6" fmla="*/ 23683 w 174858"/>
                <a:gd name="connsiteY6" fmla="*/ 123553 h 183968"/>
                <a:gd name="connsiteX7" fmla="*/ 46711 w 174858"/>
                <a:gd name="connsiteY7" fmla="*/ 45867 h 183968"/>
                <a:gd name="connsiteX8" fmla="*/ 108962 w 174858"/>
                <a:gd name="connsiteY8" fmla="*/ 6391 h 183968"/>
                <a:gd name="connsiteX9" fmla="*/ 152486 w 174858"/>
                <a:gd name="connsiteY9" fmla="*/ 58266 h 183968"/>
                <a:gd name="connsiteX10" fmla="*/ 120602 w 174858"/>
                <a:gd name="connsiteY10" fmla="*/ 147087 h 183968"/>
                <a:gd name="connsiteX11" fmla="*/ 66449 w 174858"/>
                <a:gd name="connsiteY11" fmla="*/ 177453 h 183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858" h="183968">
                  <a:moveTo>
                    <a:pt x="175008" y="68135"/>
                  </a:moveTo>
                  <a:cubicBezTo>
                    <a:pt x="175008" y="27394"/>
                    <a:pt x="148184" y="64"/>
                    <a:pt x="110480" y="64"/>
                  </a:cubicBezTo>
                  <a:cubicBezTo>
                    <a:pt x="55821" y="64"/>
                    <a:pt x="150" y="57507"/>
                    <a:pt x="150" y="116468"/>
                  </a:cubicBezTo>
                  <a:cubicBezTo>
                    <a:pt x="150" y="158474"/>
                    <a:pt x="28491" y="184032"/>
                    <a:pt x="64931" y="184032"/>
                  </a:cubicBezTo>
                  <a:cubicBezTo>
                    <a:pt x="118577" y="184032"/>
                    <a:pt x="175008" y="128614"/>
                    <a:pt x="175008" y="68135"/>
                  </a:cubicBezTo>
                  <a:close/>
                  <a:moveTo>
                    <a:pt x="66449" y="177453"/>
                  </a:moveTo>
                  <a:cubicBezTo>
                    <a:pt x="41397" y="177453"/>
                    <a:pt x="23683" y="156956"/>
                    <a:pt x="23683" y="123553"/>
                  </a:cubicBezTo>
                  <a:cubicBezTo>
                    <a:pt x="23683" y="112419"/>
                    <a:pt x="27226" y="75473"/>
                    <a:pt x="46711" y="45867"/>
                  </a:cubicBezTo>
                  <a:cubicBezTo>
                    <a:pt x="64171" y="19549"/>
                    <a:pt x="88970" y="6391"/>
                    <a:pt x="108962" y="6391"/>
                  </a:cubicBezTo>
                  <a:cubicBezTo>
                    <a:pt x="129712" y="6391"/>
                    <a:pt x="152486" y="20561"/>
                    <a:pt x="152486" y="58266"/>
                  </a:cubicBezTo>
                  <a:cubicBezTo>
                    <a:pt x="152486" y="76486"/>
                    <a:pt x="145654" y="115962"/>
                    <a:pt x="120602" y="147087"/>
                  </a:cubicBezTo>
                  <a:cubicBezTo>
                    <a:pt x="108455" y="162523"/>
                    <a:pt x="87705" y="177453"/>
                    <a:pt x="66449" y="177453"/>
                  </a:cubicBez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8E48C04F-E108-AC2A-C625-07B736AC23AF}"/>
                </a:ext>
              </a:extLst>
            </p:cNvPr>
            <p:cNvSpPr/>
            <p:nvPr>
              <p:custDataLst>
                <p:tags r:id="rId130"/>
              </p:custDataLst>
            </p:nvPr>
          </p:nvSpPr>
          <p:spPr>
            <a:xfrm>
              <a:off x="10296651" y="7449870"/>
              <a:ext cx="96159" cy="455238"/>
            </a:xfrm>
            <a:custGeom>
              <a:avLst/>
              <a:gdLst>
                <a:gd name="connsiteX0" fmla="*/ 84931 w 96159"/>
                <a:gd name="connsiteY0" fmla="*/ 452509 h 455238"/>
                <a:gd name="connsiteX1" fmla="*/ 87968 w 96159"/>
                <a:gd name="connsiteY1" fmla="*/ 455292 h 455238"/>
                <a:gd name="connsiteX2" fmla="*/ 93535 w 96159"/>
                <a:gd name="connsiteY2" fmla="*/ 455292 h 455238"/>
                <a:gd name="connsiteX3" fmla="*/ 96318 w 96159"/>
                <a:gd name="connsiteY3" fmla="*/ 452762 h 455238"/>
                <a:gd name="connsiteX4" fmla="*/ 95306 w 96159"/>
                <a:gd name="connsiteY4" fmla="*/ 450484 h 455238"/>
                <a:gd name="connsiteX5" fmla="*/ 56843 w 96159"/>
                <a:gd name="connsiteY5" fmla="*/ 399621 h 455238"/>
                <a:gd name="connsiteX6" fmla="*/ 19391 w 96159"/>
                <a:gd name="connsiteY6" fmla="*/ 227799 h 455238"/>
                <a:gd name="connsiteX7" fmla="*/ 95559 w 96159"/>
                <a:gd name="connsiteY7" fmla="*/ 4608 h 455238"/>
                <a:gd name="connsiteX8" fmla="*/ 96318 w 96159"/>
                <a:gd name="connsiteY8" fmla="*/ 2584 h 455238"/>
                <a:gd name="connsiteX9" fmla="*/ 91511 w 96159"/>
                <a:gd name="connsiteY9" fmla="*/ 53 h 455238"/>
                <a:gd name="connsiteX10" fmla="*/ 85437 w 96159"/>
                <a:gd name="connsiteY10" fmla="*/ 2078 h 455238"/>
                <a:gd name="connsiteX11" fmla="*/ 16860 w 96159"/>
                <a:gd name="connsiteY11" fmla="*/ 111396 h 455238"/>
                <a:gd name="connsiteX12" fmla="*/ 159 w 96159"/>
                <a:gd name="connsiteY12" fmla="*/ 227546 h 455238"/>
                <a:gd name="connsiteX13" fmla="*/ 50769 w 96159"/>
                <a:gd name="connsiteY13" fmla="*/ 414045 h 455238"/>
                <a:gd name="connsiteX14" fmla="*/ 66965 w 96159"/>
                <a:gd name="connsiteY14" fmla="*/ 434542 h 455238"/>
                <a:gd name="connsiteX15" fmla="*/ 75062 w 96159"/>
                <a:gd name="connsiteY15" fmla="*/ 443399 h 455238"/>
                <a:gd name="connsiteX16" fmla="*/ 84931 w 96159"/>
                <a:gd name="connsiteY16" fmla="*/ 452509 h 455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6159" h="455238">
                  <a:moveTo>
                    <a:pt x="84931" y="452509"/>
                  </a:moveTo>
                  <a:cubicBezTo>
                    <a:pt x="85437" y="452762"/>
                    <a:pt x="87715" y="455292"/>
                    <a:pt x="87968" y="455292"/>
                  </a:cubicBezTo>
                  <a:lnTo>
                    <a:pt x="93535" y="455292"/>
                  </a:lnTo>
                  <a:cubicBezTo>
                    <a:pt x="94294" y="455292"/>
                    <a:pt x="96318" y="455039"/>
                    <a:pt x="96318" y="452762"/>
                  </a:cubicBezTo>
                  <a:cubicBezTo>
                    <a:pt x="96318" y="451749"/>
                    <a:pt x="95812" y="451243"/>
                    <a:pt x="95306" y="450484"/>
                  </a:cubicBezTo>
                  <a:cubicBezTo>
                    <a:pt x="86196" y="441374"/>
                    <a:pt x="72532" y="427456"/>
                    <a:pt x="56843" y="399621"/>
                  </a:cubicBezTo>
                  <a:cubicBezTo>
                    <a:pt x="29513" y="351035"/>
                    <a:pt x="19391" y="288531"/>
                    <a:pt x="19391" y="227799"/>
                  </a:cubicBezTo>
                  <a:cubicBezTo>
                    <a:pt x="19391" y="115444"/>
                    <a:pt x="51275" y="49398"/>
                    <a:pt x="95559" y="4608"/>
                  </a:cubicBezTo>
                  <a:cubicBezTo>
                    <a:pt x="96318" y="3849"/>
                    <a:pt x="96318" y="3090"/>
                    <a:pt x="96318" y="2584"/>
                  </a:cubicBezTo>
                  <a:cubicBezTo>
                    <a:pt x="96318" y="53"/>
                    <a:pt x="94547" y="53"/>
                    <a:pt x="91511" y="53"/>
                  </a:cubicBezTo>
                  <a:cubicBezTo>
                    <a:pt x="88221" y="53"/>
                    <a:pt x="87715" y="53"/>
                    <a:pt x="85437" y="2078"/>
                  </a:cubicBezTo>
                  <a:cubicBezTo>
                    <a:pt x="61397" y="22828"/>
                    <a:pt x="34321" y="58002"/>
                    <a:pt x="16860" y="111396"/>
                  </a:cubicBezTo>
                  <a:cubicBezTo>
                    <a:pt x="5979" y="144798"/>
                    <a:pt x="159" y="185540"/>
                    <a:pt x="159" y="227546"/>
                  </a:cubicBezTo>
                  <a:cubicBezTo>
                    <a:pt x="159" y="287519"/>
                    <a:pt x="11040" y="355337"/>
                    <a:pt x="50769" y="414045"/>
                  </a:cubicBezTo>
                  <a:cubicBezTo>
                    <a:pt x="57602" y="423914"/>
                    <a:pt x="66965" y="434289"/>
                    <a:pt x="66965" y="434542"/>
                  </a:cubicBezTo>
                  <a:cubicBezTo>
                    <a:pt x="69495" y="437578"/>
                    <a:pt x="73038" y="441627"/>
                    <a:pt x="75062" y="443399"/>
                  </a:cubicBezTo>
                  <a:lnTo>
                    <a:pt x="84931" y="452509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805D0E61-42D4-4CEF-5062-FF048C31A1A8}"/>
                </a:ext>
              </a:extLst>
            </p:cNvPr>
            <p:cNvSpPr/>
            <p:nvPr>
              <p:custDataLst>
                <p:tags r:id="rId131"/>
              </p:custDataLst>
            </p:nvPr>
          </p:nvSpPr>
          <p:spPr>
            <a:xfrm>
              <a:off x="10744428" y="7523628"/>
              <a:ext cx="64477" cy="117618"/>
            </a:xfrm>
            <a:custGeom>
              <a:avLst/>
              <a:gdLst>
                <a:gd name="connsiteX0" fmla="*/ 40210 w 64477"/>
                <a:gd name="connsiteY0" fmla="*/ 5020 h 117618"/>
                <a:gd name="connsiteX1" fmla="*/ 34896 w 64477"/>
                <a:gd name="connsiteY1" fmla="*/ 60 h 117618"/>
                <a:gd name="connsiteX2" fmla="*/ 178 w 64477"/>
                <a:gd name="connsiteY2" fmla="*/ 11397 h 117618"/>
                <a:gd name="connsiteX3" fmla="*/ 178 w 64477"/>
                <a:gd name="connsiteY3" fmla="*/ 17774 h 117618"/>
                <a:gd name="connsiteX4" fmla="*/ 25862 w 64477"/>
                <a:gd name="connsiteY4" fmla="*/ 12814 h 117618"/>
                <a:gd name="connsiteX5" fmla="*/ 25862 w 64477"/>
                <a:gd name="connsiteY5" fmla="*/ 103153 h 117618"/>
                <a:gd name="connsiteX6" fmla="*/ 8149 w 64477"/>
                <a:gd name="connsiteY6" fmla="*/ 111302 h 117618"/>
                <a:gd name="connsiteX7" fmla="*/ 1418 w 64477"/>
                <a:gd name="connsiteY7" fmla="*/ 111302 h 117618"/>
                <a:gd name="connsiteX8" fmla="*/ 1418 w 64477"/>
                <a:gd name="connsiteY8" fmla="*/ 117678 h 117618"/>
                <a:gd name="connsiteX9" fmla="*/ 32948 w 64477"/>
                <a:gd name="connsiteY9" fmla="*/ 116970 h 117618"/>
                <a:gd name="connsiteX10" fmla="*/ 64655 w 64477"/>
                <a:gd name="connsiteY10" fmla="*/ 117678 h 117618"/>
                <a:gd name="connsiteX11" fmla="*/ 64655 w 64477"/>
                <a:gd name="connsiteY11" fmla="*/ 111302 h 117618"/>
                <a:gd name="connsiteX12" fmla="*/ 57924 w 64477"/>
                <a:gd name="connsiteY12" fmla="*/ 111302 h 117618"/>
                <a:gd name="connsiteX13" fmla="*/ 40210 w 64477"/>
                <a:gd name="connsiteY13" fmla="*/ 103153 h 117618"/>
                <a:gd name="connsiteX14" fmla="*/ 40210 w 64477"/>
                <a:gd name="connsiteY14" fmla="*/ 5020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477" h="117618">
                  <a:moveTo>
                    <a:pt x="40210" y="5020"/>
                  </a:moveTo>
                  <a:cubicBezTo>
                    <a:pt x="40210" y="237"/>
                    <a:pt x="39856" y="60"/>
                    <a:pt x="34896" y="60"/>
                  </a:cubicBezTo>
                  <a:cubicBezTo>
                    <a:pt x="23560" y="11220"/>
                    <a:pt x="7440" y="11397"/>
                    <a:pt x="178" y="11397"/>
                  </a:cubicBezTo>
                  <a:lnTo>
                    <a:pt x="178" y="17774"/>
                  </a:lnTo>
                  <a:cubicBezTo>
                    <a:pt x="4429" y="17774"/>
                    <a:pt x="16120" y="17774"/>
                    <a:pt x="25862" y="12814"/>
                  </a:cubicBezTo>
                  <a:lnTo>
                    <a:pt x="25862" y="103153"/>
                  </a:lnTo>
                  <a:cubicBezTo>
                    <a:pt x="25862" y="108999"/>
                    <a:pt x="25862" y="111302"/>
                    <a:pt x="8149" y="111302"/>
                  </a:cubicBezTo>
                  <a:lnTo>
                    <a:pt x="1418" y="111302"/>
                  </a:lnTo>
                  <a:lnTo>
                    <a:pt x="1418" y="117678"/>
                  </a:lnTo>
                  <a:cubicBezTo>
                    <a:pt x="4606" y="117501"/>
                    <a:pt x="26394" y="116970"/>
                    <a:pt x="32948" y="116970"/>
                  </a:cubicBezTo>
                  <a:cubicBezTo>
                    <a:pt x="38439" y="116970"/>
                    <a:pt x="60758" y="117501"/>
                    <a:pt x="64655" y="117678"/>
                  </a:cubicBezTo>
                  <a:lnTo>
                    <a:pt x="64655" y="111302"/>
                  </a:lnTo>
                  <a:lnTo>
                    <a:pt x="57924" y="111302"/>
                  </a:lnTo>
                  <a:cubicBezTo>
                    <a:pt x="40210" y="111302"/>
                    <a:pt x="40210" y="108999"/>
                    <a:pt x="40210" y="103153"/>
                  </a:cubicBezTo>
                  <a:lnTo>
                    <a:pt x="40210" y="5020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C79B804E-9097-DCD5-E911-B6C36D9E4987}"/>
                </a:ext>
              </a:extLst>
            </p:cNvPr>
            <p:cNvSpPr/>
            <p:nvPr>
              <p:custDataLst>
                <p:tags r:id="rId132"/>
              </p:custDataLst>
            </p:nvPr>
          </p:nvSpPr>
          <p:spPr>
            <a:xfrm>
              <a:off x="10432596" y="7672557"/>
              <a:ext cx="685916" cy="10121"/>
            </a:xfrm>
            <a:custGeom>
              <a:avLst/>
              <a:gdLst>
                <a:gd name="connsiteX0" fmla="*/ 0 w 685916"/>
                <a:gd name="connsiteY0" fmla="*/ 0 h 10121"/>
                <a:gd name="connsiteX1" fmla="*/ 685917 w 685916"/>
                <a:gd name="connsiteY1" fmla="*/ 0 h 10121"/>
                <a:gd name="connsiteX2" fmla="*/ 685917 w 685916"/>
                <a:gd name="connsiteY2" fmla="*/ 10121 h 10121"/>
                <a:gd name="connsiteX3" fmla="*/ 0 w 685916"/>
                <a:gd name="connsiteY3" fmla="*/ 10121 h 1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916" h="10121">
                  <a:moveTo>
                    <a:pt x="0" y="0"/>
                  </a:moveTo>
                  <a:lnTo>
                    <a:pt x="685917" y="0"/>
                  </a:lnTo>
                  <a:lnTo>
                    <a:pt x="685917" y="10121"/>
                  </a:lnTo>
                  <a:lnTo>
                    <a:pt x="0" y="10121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DFCF1333-FD35-1489-80B2-96493FB7DB01}"/>
                </a:ext>
              </a:extLst>
            </p:cNvPr>
            <p:cNvSpPr/>
            <p:nvPr>
              <p:custDataLst>
                <p:tags r:id="rId133"/>
              </p:custDataLst>
            </p:nvPr>
          </p:nvSpPr>
          <p:spPr>
            <a:xfrm>
              <a:off x="10432419" y="7750026"/>
              <a:ext cx="98841" cy="112481"/>
            </a:xfrm>
            <a:custGeom>
              <a:avLst/>
              <a:gdLst>
                <a:gd name="connsiteX0" fmla="*/ 13629 w 98841"/>
                <a:gd name="connsiteY0" fmla="*/ 99795 h 112481"/>
                <a:gd name="connsiteX1" fmla="*/ 4949 w 98841"/>
                <a:gd name="connsiteY1" fmla="*/ 106172 h 112481"/>
                <a:gd name="connsiteX2" fmla="*/ 166 w 98841"/>
                <a:gd name="connsiteY2" fmla="*/ 109892 h 112481"/>
                <a:gd name="connsiteX3" fmla="*/ 2646 w 98841"/>
                <a:gd name="connsiteY3" fmla="*/ 112549 h 112481"/>
                <a:gd name="connsiteX4" fmla="*/ 17880 w 98841"/>
                <a:gd name="connsiteY4" fmla="*/ 111840 h 112481"/>
                <a:gd name="connsiteX5" fmla="*/ 36479 w 98841"/>
                <a:gd name="connsiteY5" fmla="*/ 112549 h 112481"/>
                <a:gd name="connsiteX6" fmla="*/ 40022 w 98841"/>
                <a:gd name="connsiteY6" fmla="*/ 108652 h 112481"/>
                <a:gd name="connsiteX7" fmla="*/ 35416 w 98841"/>
                <a:gd name="connsiteY7" fmla="*/ 106172 h 112481"/>
                <a:gd name="connsiteX8" fmla="*/ 26737 w 98841"/>
                <a:gd name="connsiteY8" fmla="*/ 104046 h 112481"/>
                <a:gd name="connsiteX9" fmla="*/ 28685 w 98841"/>
                <a:gd name="connsiteY9" fmla="*/ 95898 h 112481"/>
                <a:gd name="connsiteX10" fmla="*/ 35239 w 98841"/>
                <a:gd name="connsiteY10" fmla="*/ 69505 h 112481"/>
                <a:gd name="connsiteX11" fmla="*/ 53484 w 98841"/>
                <a:gd name="connsiteY11" fmla="*/ 79956 h 112481"/>
                <a:gd name="connsiteX12" fmla="*/ 99008 w 98841"/>
                <a:gd name="connsiteY12" fmla="*/ 29649 h 112481"/>
                <a:gd name="connsiteX13" fmla="*/ 72438 w 98841"/>
                <a:gd name="connsiteY13" fmla="*/ 68 h 112481"/>
                <a:gd name="connsiteX14" fmla="*/ 47284 w 98841"/>
                <a:gd name="connsiteY14" fmla="*/ 12467 h 112481"/>
                <a:gd name="connsiteX15" fmla="*/ 29039 w 98841"/>
                <a:gd name="connsiteY15" fmla="*/ 68 h 112481"/>
                <a:gd name="connsiteX16" fmla="*/ 15046 w 98841"/>
                <a:gd name="connsiteY16" fmla="*/ 9456 h 112481"/>
                <a:gd name="connsiteX17" fmla="*/ 8669 w 98841"/>
                <a:gd name="connsiteY17" fmla="*/ 27169 h 112481"/>
                <a:gd name="connsiteX18" fmla="*/ 11680 w 98841"/>
                <a:gd name="connsiteY18" fmla="*/ 29472 h 112481"/>
                <a:gd name="connsiteX19" fmla="*/ 15577 w 98841"/>
                <a:gd name="connsiteY19" fmla="*/ 24158 h 112481"/>
                <a:gd name="connsiteX20" fmla="*/ 28508 w 98841"/>
                <a:gd name="connsiteY20" fmla="*/ 5028 h 112481"/>
                <a:gd name="connsiteX21" fmla="*/ 34353 w 98841"/>
                <a:gd name="connsiteY21" fmla="*/ 13707 h 112481"/>
                <a:gd name="connsiteX22" fmla="*/ 33822 w 98841"/>
                <a:gd name="connsiteY22" fmla="*/ 19021 h 112481"/>
                <a:gd name="connsiteX23" fmla="*/ 13629 w 98841"/>
                <a:gd name="connsiteY23" fmla="*/ 99795 h 112481"/>
                <a:gd name="connsiteX24" fmla="*/ 47107 w 98841"/>
                <a:gd name="connsiteY24" fmla="*/ 21324 h 112481"/>
                <a:gd name="connsiteX25" fmla="*/ 71906 w 98841"/>
                <a:gd name="connsiteY25" fmla="*/ 5028 h 112481"/>
                <a:gd name="connsiteX26" fmla="*/ 84837 w 98841"/>
                <a:gd name="connsiteY26" fmla="*/ 22210 h 112481"/>
                <a:gd name="connsiteX27" fmla="*/ 75626 w 98841"/>
                <a:gd name="connsiteY27" fmla="*/ 57814 h 112481"/>
                <a:gd name="connsiteX28" fmla="*/ 53484 w 98841"/>
                <a:gd name="connsiteY28" fmla="*/ 74996 h 112481"/>
                <a:gd name="connsiteX29" fmla="*/ 37719 w 98841"/>
                <a:gd name="connsiteY29" fmla="*/ 59585 h 112481"/>
                <a:gd name="connsiteX30" fmla="*/ 38250 w 98841"/>
                <a:gd name="connsiteY30" fmla="*/ 56928 h 112481"/>
                <a:gd name="connsiteX31" fmla="*/ 47107 w 98841"/>
                <a:gd name="connsiteY31" fmla="*/ 21324 h 11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8841" h="112481">
                  <a:moveTo>
                    <a:pt x="13629" y="99795"/>
                  </a:moveTo>
                  <a:cubicBezTo>
                    <a:pt x="12389" y="104755"/>
                    <a:pt x="12034" y="106172"/>
                    <a:pt x="4949" y="106172"/>
                  </a:cubicBezTo>
                  <a:cubicBezTo>
                    <a:pt x="2646" y="106172"/>
                    <a:pt x="166" y="106172"/>
                    <a:pt x="166" y="109892"/>
                  </a:cubicBezTo>
                  <a:cubicBezTo>
                    <a:pt x="166" y="111840"/>
                    <a:pt x="1760" y="112549"/>
                    <a:pt x="2646" y="112549"/>
                  </a:cubicBezTo>
                  <a:cubicBezTo>
                    <a:pt x="7252" y="112549"/>
                    <a:pt x="13097" y="111840"/>
                    <a:pt x="17880" y="111840"/>
                  </a:cubicBezTo>
                  <a:cubicBezTo>
                    <a:pt x="23902" y="111840"/>
                    <a:pt x="30634" y="112549"/>
                    <a:pt x="36479" y="112549"/>
                  </a:cubicBezTo>
                  <a:cubicBezTo>
                    <a:pt x="38073" y="112549"/>
                    <a:pt x="40022" y="112017"/>
                    <a:pt x="40022" y="108652"/>
                  </a:cubicBezTo>
                  <a:cubicBezTo>
                    <a:pt x="40022" y="106172"/>
                    <a:pt x="37542" y="106172"/>
                    <a:pt x="35416" y="106172"/>
                  </a:cubicBezTo>
                  <a:cubicBezTo>
                    <a:pt x="31519" y="106172"/>
                    <a:pt x="26737" y="106172"/>
                    <a:pt x="26737" y="104046"/>
                  </a:cubicBezTo>
                  <a:cubicBezTo>
                    <a:pt x="26737" y="103161"/>
                    <a:pt x="27977" y="98555"/>
                    <a:pt x="28685" y="95898"/>
                  </a:cubicBezTo>
                  <a:cubicBezTo>
                    <a:pt x="30811" y="86510"/>
                    <a:pt x="33291" y="76945"/>
                    <a:pt x="35239" y="69505"/>
                  </a:cubicBezTo>
                  <a:cubicBezTo>
                    <a:pt x="37365" y="73048"/>
                    <a:pt x="42856" y="79956"/>
                    <a:pt x="53484" y="79956"/>
                  </a:cubicBezTo>
                  <a:cubicBezTo>
                    <a:pt x="75095" y="79956"/>
                    <a:pt x="99008" y="56043"/>
                    <a:pt x="99008" y="29649"/>
                  </a:cubicBezTo>
                  <a:cubicBezTo>
                    <a:pt x="99008" y="8924"/>
                    <a:pt x="84660" y="68"/>
                    <a:pt x="72438" y="68"/>
                  </a:cubicBezTo>
                  <a:cubicBezTo>
                    <a:pt x="61455" y="68"/>
                    <a:pt x="52067" y="7507"/>
                    <a:pt x="47284" y="12467"/>
                  </a:cubicBezTo>
                  <a:cubicBezTo>
                    <a:pt x="44273" y="2370"/>
                    <a:pt x="34353" y="68"/>
                    <a:pt x="29039" y="68"/>
                  </a:cubicBezTo>
                  <a:cubicBezTo>
                    <a:pt x="22131" y="68"/>
                    <a:pt x="17880" y="4673"/>
                    <a:pt x="15046" y="9456"/>
                  </a:cubicBezTo>
                  <a:cubicBezTo>
                    <a:pt x="11503" y="15479"/>
                    <a:pt x="8669" y="26107"/>
                    <a:pt x="8669" y="27169"/>
                  </a:cubicBezTo>
                  <a:cubicBezTo>
                    <a:pt x="8669" y="29472"/>
                    <a:pt x="11149" y="29472"/>
                    <a:pt x="11680" y="29472"/>
                  </a:cubicBezTo>
                  <a:cubicBezTo>
                    <a:pt x="14160" y="29472"/>
                    <a:pt x="14337" y="28941"/>
                    <a:pt x="15577" y="24158"/>
                  </a:cubicBezTo>
                  <a:cubicBezTo>
                    <a:pt x="18234" y="13884"/>
                    <a:pt x="21600" y="5028"/>
                    <a:pt x="28508" y="5028"/>
                  </a:cubicBezTo>
                  <a:cubicBezTo>
                    <a:pt x="33113" y="5028"/>
                    <a:pt x="34353" y="8924"/>
                    <a:pt x="34353" y="13707"/>
                  </a:cubicBezTo>
                  <a:cubicBezTo>
                    <a:pt x="34353" y="15656"/>
                    <a:pt x="33999" y="17958"/>
                    <a:pt x="33822" y="19021"/>
                  </a:cubicBezTo>
                  <a:lnTo>
                    <a:pt x="13629" y="99795"/>
                  </a:lnTo>
                  <a:close/>
                  <a:moveTo>
                    <a:pt x="47107" y="21324"/>
                  </a:moveTo>
                  <a:cubicBezTo>
                    <a:pt x="57381" y="7685"/>
                    <a:pt x="66238" y="5028"/>
                    <a:pt x="71906" y="5028"/>
                  </a:cubicBezTo>
                  <a:cubicBezTo>
                    <a:pt x="78815" y="5028"/>
                    <a:pt x="84837" y="10164"/>
                    <a:pt x="84837" y="22210"/>
                  </a:cubicBezTo>
                  <a:cubicBezTo>
                    <a:pt x="84837" y="29472"/>
                    <a:pt x="80940" y="47540"/>
                    <a:pt x="75626" y="57814"/>
                  </a:cubicBezTo>
                  <a:cubicBezTo>
                    <a:pt x="71198" y="66494"/>
                    <a:pt x="62518" y="74996"/>
                    <a:pt x="53484" y="74996"/>
                  </a:cubicBezTo>
                  <a:cubicBezTo>
                    <a:pt x="40907" y="74996"/>
                    <a:pt x="37719" y="61357"/>
                    <a:pt x="37719" y="59585"/>
                  </a:cubicBezTo>
                  <a:cubicBezTo>
                    <a:pt x="37719" y="58877"/>
                    <a:pt x="38073" y="57637"/>
                    <a:pt x="38250" y="56928"/>
                  </a:cubicBezTo>
                  <a:lnTo>
                    <a:pt x="47107" y="21324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EC48911D-5375-09D5-44EC-DD9B9DBE2A44}"/>
                </a:ext>
              </a:extLst>
            </p:cNvPr>
            <p:cNvSpPr/>
            <p:nvPr>
              <p:custDataLst>
                <p:tags r:id="rId134"/>
              </p:custDataLst>
            </p:nvPr>
          </p:nvSpPr>
          <p:spPr>
            <a:xfrm>
              <a:off x="10556752" y="7773585"/>
              <a:ext cx="20370" cy="20370"/>
            </a:xfrm>
            <a:custGeom>
              <a:avLst/>
              <a:gdLst>
                <a:gd name="connsiteX0" fmla="*/ 20541 w 20370"/>
                <a:gd name="connsiteY0" fmla="*/ 10342 h 20370"/>
                <a:gd name="connsiteX1" fmla="*/ 10444 w 20370"/>
                <a:gd name="connsiteY1" fmla="*/ 68 h 20370"/>
                <a:gd name="connsiteX2" fmla="*/ 170 w 20370"/>
                <a:gd name="connsiteY2" fmla="*/ 10164 h 20370"/>
                <a:gd name="connsiteX3" fmla="*/ 10267 w 20370"/>
                <a:gd name="connsiteY3" fmla="*/ 20438 h 20370"/>
                <a:gd name="connsiteX4" fmla="*/ 20541 w 20370"/>
                <a:gd name="connsiteY4" fmla="*/ 10342 h 2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70" h="20370">
                  <a:moveTo>
                    <a:pt x="20541" y="10342"/>
                  </a:moveTo>
                  <a:cubicBezTo>
                    <a:pt x="20541" y="3965"/>
                    <a:pt x="15227" y="68"/>
                    <a:pt x="10444" y="68"/>
                  </a:cubicBezTo>
                  <a:cubicBezTo>
                    <a:pt x="4599" y="68"/>
                    <a:pt x="170" y="4850"/>
                    <a:pt x="170" y="10164"/>
                  </a:cubicBezTo>
                  <a:cubicBezTo>
                    <a:pt x="170" y="16541"/>
                    <a:pt x="5484" y="20438"/>
                    <a:pt x="10267" y="20438"/>
                  </a:cubicBezTo>
                  <a:cubicBezTo>
                    <a:pt x="16113" y="20438"/>
                    <a:pt x="20541" y="15656"/>
                    <a:pt x="20541" y="10342"/>
                  </a:cubicBez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05BD9E44-DCED-4D69-9854-CA5820E44D4F}"/>
                </a:ext>
              </a:extLst>
            </p:cNvPr>
            <p:cNvSpPr/>
            <p:nvPr>
              <p:custDataLst>
                <p:tags r:id="rId135"/>
              </p:custDataLst>
            </p:nvPr>
          </p:nvSpPr>
          <p:spPr>
            <a:xfrm>
              <a:off x="10617383" y="7695291"/>
              <a:ext cx="46055" cy="176958"/>
            </a:xfrm>
            <a:custGeom>
              <a:avLst/>
              <a:gdLst>
                <a:gd name="connsiteX0" fmla="*/ 42685 w 46055"/>
                <a:gd name="connsiteY0" fmla="*/ 68 h 176958"/>
                <a:gd name="connsiteX1" fmla="*/ 173 w 46055"/>
                <a:gd name="connsiteY1" fmla="*/ 88458 h 176958"/>
                <a:gd name="connsiteX2" fmla="*/ 42685 w 46055"/>
                <a:gd name="connsiteY2" fmla="*/ 177026 h 176958"/>
                <a:gd name="connsiteX3" fmla="*/ 46228 w 46055"/>
                <a:gd name="connsiteY3" fmla="*/ 174901 h 176958"/>
                <a:gd name="connsiteX4" fmla="*/ 44457 w 46055"/>
                <a:gd name="connsiteY4" fmla="*/ 172244 h 176958"/>
                <a:gd name="connsiteX5" fmla="*/ 12218 w 46055"/>
                <a:gd name="connsiteY5" fmla="*/ 88636 h 176958"/>
                <a:gd name="connsiteX6" fmla="*/ 44988 w 46055"/>
                <a:gd name="connsiteY6" fmla="*/ 4319 h 176958"/>
                <a:gd name="connsiteX7" fmla="*/ 46228 w 46055"/>
                <a:gd name="connsiteY7" fmla="*/ 2193 h 176958"/>
                <a:gd name="connsiteX8" fmla="*/ 42685 w 46055"/>
                <a:gd name="connsiteY8" fmla="*/ 68 h 176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055" h="176958">
                  <a:moveTo>
                    <a:pt x="42685" y="68"/>
                  </a:moveTo>
                  <a:cubicBezTo>
                    <a:pt x="9029" y="23804"/>
                    <a:pt x="173" y="61357"/>
                    <a:pt x="173" y="88458"/>
                  </a:cubicBezTo>
                  <a:cubicBezTo>
                    <a:pt x="173" y="113435"/>
                    <a:pt x="7612" y="152227"/>
                    <a:pt x="42685" y="177026"/>
                  </a:cubicBezTo>
                  <a:cubicBezTo>
                    <a:pt x="44102" y="177026"/>
                    <a:pt x="46228" y="177026"/>
                    <a:pt x="46228" y="174901"/>
                  </a:cubicBezTo>
                  <a:cubicBezTo>
                    <a:pt x="46228" y="173838"/>
                    <a:pt x="45697" y="173484"/>
                    <a:pt x="44457" y="172244"/>
                  </a:cubicBezTo>
                  <a:cubicBezTo>
                    <a:pt x="20898" y="150987"/>
                    <a:pt x="12218" y="120874"/>
                    <a:pt x="12218" y="88636"/>
                  </a:cubicBezTo>
                  <a:cubicBezTo>
                    <a:pt x="12218" y="40809"/>
                    <a:pt x="30463" y="17427"/>
                    <a:pt x="44988" y="4319"/>
                  </a:cubicBezTo>
                  <a:cubicBezTo>
                    <a:pt x="45697" y="3610"/>
                    <a:pt x="46228" y="3079"/>
                    <a:pt x="46228" y="2193"/>
                  </a:cubicBezTo>
                  <a:cubicBezTo>
                    <a:pt x="46228" y="68"/>
                    <a:pt x="44102" y="68"/>
                    <a:pt x="42685" y="68"/>
                  </a:cubicBez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86193A15-86FE-1A06-13B4-FF197C7AFB4E}"/>
                </a:ext>
              </a:extLst>
            </p:cNvPr>
            <p:cNvSpPr/>
            <p:nvPr>
              <p:custDataLst>
                <p:tags r:id="rId136"/>
              </p:custDataLst>
            </p:nvPr>
          </p:nvSpPr>
          <p:spPr>
            <a:xfrm>
              <a:off x="10695400" y="7710525"/>
              <a:ext cx="64477" cy="117618"/>
            </a:xfrm>
            <a:custGeom>
              <a:avLst/>
              <a:gdLst>
                <a:gd name="connsiteX0" fmla="*/ 40209 w 64477"/>
                <a:gd name="connsiteY0" fmla="*/ 5027 h 117618"/>
                <a:gd name="connsiteX1" fmla="*/ 34894 w 64477"/>
                <a:gd name="connsiteY1" fmla="*/ 68 h 117618"/>
                <a:gd name="connsiteX2" fmla="*/ 176 w 64477"/>
                <a:gd name="connsiteY2" fmla="*/ 11404 h 117618"/>
                <a:gd name="connsiteX3" fmla="*/ 176 w 64477"/>
                <a:gd name="connsiteY3" fmla="*/ 17781 h 117618"/>
                <a:gd name="connsiteX4" fmla="*/ 25861 w 64477"/>
                <a:gd name="connsiteY4" fmla="*/ 12821 h 117618"/>
                <a:gd name="connsiteX5" fmla="*/ 25861 w 64477"/>
                <a:gd name="connsiteY5" fmla="*/ 103161 h 117618"/>
                <a:gd name="connsiteX6" fmla="*/ 8147 w 64477"/>
                <a:gd name="connsiteY6" fmla="*/ 111309 h 117618"/>
                <a:gd name="connsiteX7" fmla="*/ 1416 w 64477"/>
                <a:gd name="connsiteY7" fmla="*/ 111309 h 117618"/>
                <a:gd name="connsiteX8" fmla="*/ 1416 w 64477"/>
                <a:gd name="connsiteY8" fmla="*/ 117686 h 117618"/>
                <a:gd name="connsiteX9" fmla="*/ 32946 w 64477"/>
                <a:gd name="connsiteY9" fmla="*/ 116977 h 117618"/>
                <a:gd name="connsiteX10" fmla="*/ 64653 w 64477"/>
                <a:gd name="connsiteY10" fmla="*/ 117686 h 117618"/>
                <a:gd name="connsiteX11" fmla="*/ 64653 w 64477"/>
                <a:gd name="connsiteY11" fmla="*/ 111309 h 117618"/>
                <a:gd name="connsiteX12" fmla="*/ 57922 w 64477"/>
                <a:gd name="connsiteY12" fmla="*/ 111309 h 117618"/>
                <a:gd name="connsiteX13" fmla="*/ 40209 w 64477"/>
                <a:gd name="connsiteY13" fmla="*/ 103161 h 117618"/>
                <a:gd name="connsiteX14" fmla="*/ 40209 w 64477"/>
                <a:gd name="connsiteY14" fmla="*/ 5027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477" h="117618">
                  <a:moveTo>
                    <a:pt x="40209" y="5027"/>
                  </a:moveTo>
                  <a:cubicBezTo>
                    <a:pt x="40209" y="245"/>
                    <a:pt x="39854" y="68"/>
                    <a:pt x="34894" y="68"/>
                  </a:cubicBezTo>
                  <a:cubicBezTo>
                    <a:pt x="23558" y="11227"/>
                    <a:pt x="7438" y="11404"/>
                    <a:pt x="176" y="11404"/>
                  </a:cubicBezTo>
                  <a:lnTo>
                    <a:pt x="176" y="17781"/>
                  </a:lnTo>
                  <a:cubicBezTo>
                    <a:pt x="4427" y="17781"/>
                    <a:pt x="16118" y="17781"/>
                    <a:pt x="25861" y="12821"/>
                  </a:cubicBezTo>
                  <a:lnTo>
                    <a:pt x="25861" y="103161"/>
                  </a:lnTo>
                  <a:cubicBezTo>
                    <a:pt x="25861" y="109006"/>
                    <a:pt x="25861" y="111309"/>
                    <a:pt x="8147" y="111309"/>
                  </a:cubicBezTo>
                  <a:lnTo>
                    <a:pt x="1416" y="111309"/>
                  </a:lnTo>
                  <a:lnTo>
                    <a:pt x="1416" y="117686"/>
                  </a:lnTo>
                  <a:cubicBezTo>
                    <a:pt x="4604" y="117509"/>
                    <a:pt x="26392" y="116977"/>
                    <a:pt x="32946" y="116977"/>
                  </a:cubicBezTo>
                  <a:cubicBezTo>
                    <a:pt x="38437" y="116977"/>
                    <a:pt x="60756" y="117509"/>
                    <a:pt x="64653" y="117686"/>
                  </a:cubicBezTo>
                  <a:lnTo>
                    <a:pt x="64653" y="111309"/>
                  </a:lnTo>
                  <a:lnTo>
                    <a:pt x="57922" y="111309"/>
                  </a:lnTo>
                  <a:cubicBezTo>
                    <a:pt x="40209" y="111309"/>
                    <a:pt x="40209" y="109006"/>
                    <a:pt x="40209" y="103161"/>
                  </a:cubicBezTo>
                  <a:lnTo>
                    <a:pt x="40209" y="5027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60331110-EE79-FAA8-7BB9-88A30758B4C3}"/>
                </a:ext>
              </a:extLst>
            </p:cNvPr>
            <p:cNvSpPr/>
            <p:nvPr>
              <p:custDataLst>
                <p:tags r:id="rId137"/>
              </p:custDataLst>
            </p:nvPr>
          </p:nvSpPr>
          <p:spPr>
            <a:xfrm>
              <a:off x="10796092" y="7779430"/>
              <a:ext cx="119743" cy="8679"/>
            </a:xfrm>
            <a:custGeom>
              <a:avLst/>
              <a:gdLst>
                <a:gd name="connsiteX0" fmla="*/ 112838 w 119743"/>
                <a:gd name="connsiteY0" fmla="*/ 8747 h 8679"/>
                <a:gd name="connsiteX1" fmla="*/ 119924 w 119743"/>
                <a:gd name="connsiteY1" fmla="*/ 4496 h 8679"/>
                <a:gd name="connsiteX2" fmla="*/ 112838 w 119743"/>
                <a:gd name="connsiteY2" fmla="*/ 68 h 8679"/>
                <a:gd name="connsiteX3" fmla="*/ 7265 w 119743"/>
                <a:gd name="connsiteY3" fmla="*/ 68 h 8679"/>
                <a:gd name="connsiteX4" fmla="*/ 180 w 119743"/>
                <a:gd name="connsiteY4" fmla="*/ 4319 h 8679"/>
                <a:gd name="connsiteX5" fmla="*/ 7265 w 119743"/>
                <a:gd name="connsiteY5" fmla="*/ 8747 h 8679"/>
                <a:gd name="connsiteX6" fmla="*/ 112838 w 119743"/>
                <a:gd name="connsiteY6" fmla="*/ 8747 h 8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743" h="8679">
                  <a:moveTo>
                    <a:pt x="112838" y="8747"/>
                  </a:moveTo>
                  <a:cubicBezTo>
                    <a:pt x="115672" y="8747"/>
                    <a:pt x="119924" y="8747"/>
                    <a:pt x="119924" y="4496"/>
                  </a:cubicBezTo>
                  <a:cubicBezTo>
                    <a:pt x="119924" y="68"/>
                    <a:pt x="115849" y="68"/>
                    <a:pt x="112838" y="68"/>
                  </a:cubicBezTo>
                  <a:lnTo>
                    <a:pt x="7265" y="68"/>
                  </a:lnTo>
                  <a:cubicBezTo>
                    <a:pt x="4431" y="68"/>
                    <a:pt x="180" y="68"/>
                    <a:pt x="180" y="4319"/>
                  </a:cubicBezTo>
                  <a:cubicBezTo>
                    <a:pt x="180" y="8747"/>
                    <a:pt x="4254" y="8747"/>
                    <a:pt x="7265" y="8747"/>
                  </a:cubicBezTo>
                  <a:lnTo>
                    <a:pt x="112838" y="8747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B46A6AD4-F2F5-2E85-0CC0-204893A674C4}"/>
                </a:ext>
              </a:extLst>
            </p:cNvPr>
            <p:cNvSpPr/>
            <p:nvPr>
              <p:custDataLst>
                <p:tags r:id="rId138"/>
              </p:custDataLst>
            </p:nvPr>
          </p:nvSpPr>
          <p:spPr>
            <a:xfrm>
              <a:off x="10934942" y="7750026"/>
              <a:ext cx="98841" cy="112481"/>
            </a:xfrm>
            <a:custGeom>
              <a:avLst/>
              <a:gdLst>
                <a:gd name="connsiteX0" fmla="*/ 13648 w 98841"/>
                <a:gd name="connsiteY0" fmla="*/ 99795 h 112481"/>
                <a:gd name="connsiteX1" fmla="*/ 4969 w 98841"/>
                <a:gd name="connsiteY1" fmla="*/ 106172 h 112481"/>
                <a:gd name="connsiteX2" fmla="*/ 186 w 98841"/>
                <a:gd name="connsiteY2" fmla="*/ 109892 h 112481"/>
                <a:gd name="connsiteX3" fmla="*/ 2666 w 98841"/>
                <a:gd name="connsiteY3" fmla="*/ 112549 h 112481"/>
                <a:gd name="connsiteX4" fmla="*/ 17900 w 98841"/>
                <a:gd name="connsiteY4" fmla="*/ 111840 h 112481"/>
                <a:gd name="connsiteX5" fmla="*/ 36499 w 98841"/>
                <a:gd name="connsiteY5" fmla="*/ 112549 h 112481"/>
                <a:gd name="connsiteX6" fmla="*/ 40042 w 98841"/>
                <a:gd name="connsiteY6" fmla="*/ 108652 h 112481"/>
                <a:gd name="connsiteX7" fmla="*/ 35436 w 98841"/>
                <a:gd name="connsiteY7" fmla="*/ 106172 h 112481"/>
                <a:gd name="connsiteX8" fmla="*/ 26756 w 98841"/>
                <a:gd name="connsiteY8" fmla="*/ 104046 h 112481"/>
                <a:gd name="connsiteX9" fmla="*/ 28705 w 98841"/>
                <a:gd name="connsiteY9" fmla="*/ 95898 h 112481"/>
                <a:gd name="connsiteX10" fmla="*/ 35259 w 98841"/>
                <a:gd name="connsiteY10" fmla="*/ 69505 h 112481"/>
                <a:gd name="connsiteX11" fmla="*/ 53504 w 98841"/>
                <a:gd name="connsiteY11" fmla="*/ 79956 h 112481"/>
                <a:gd name="connsiteX12" fmla="*/ 99028 w 98841"/>
                <a:gd name="connsiteY12" fmla="*/ 29649 h 112481"/>
                <a:gd name="connsiteX13" fmla="*/ 72457 w 98841"/>
                <a:gd name="connsiteY13" fmla="*/ 68 h 112481"/>
                <a:gd name="connsiteX14" fmla="*/ 47304 w 98841"/>
                <a:gd name="connsiteY14" fmla="*/ 12467 h 112481"/>
                <a:gd name="connsiteX15" fmla="*/ 29059 w 98841"/>
                <a:gd name="connsiteY15" fmla="*/ 68 h 112481"/>
                <a:gd name="connsiteX16" fmla="*/ 15065 w 98841"/>
                <a:gd name="connsiteY16" fmla="*/ 9456 h 112481"/>
                <a:gd name="connsiteX17" fmla="*/ 8689 w 98841"/>
                <a:gd name="connsiteY17" fmla="*/ 27169 h 112481"/>
                <a:gd name="connsiteX18" fmla="*/ 11700 w 98841"/>
                <a:gd name="connsiteY18" fmla="*/ 29472 h 112481"/>
                <a:gd name="connsiteX19" fmla="*/ 15597 w 98841"/>
                <a:gd name="connsiteY19" fmla="*/ 24158 h 112481"/>
                <a:gd name="connsiteX20" fmla="*/ 28528 w 98841"/>
                <a:gd name="connsiteY20" fmla="*/ 5028 h 112481"/>
                <a:gd name="connsiteX21" fmla="*/ 34373 w 98841"/>
                <a:gd name="connsiteY21" fmla="*/ 13707 h 112481"/>
                <a:gd name="connsiteX22" fmla="*/ 33842 w 98841"/>
                <a:gd name="connsiteY22" fmla="*/ 19021 h 112481"/>
                <a:gd name="connsiteX23" fmla="*/ 13648 w 98841"/>
                <a:gd name="connsiteY23" fmla="*/ 99795 h 112481"/>
                <a:gd name="connsiteX24" fmla="*/ 47127 w 98841"/>
                <a:gd name="connsiteY24" fmla="*/ 21324 h 112481"/>
                <a:gd name="connsiteX25" fmla="*/ 71926 w 98841"/>
                <a:gd name="connsiteY25" fmla="*/ 5028 h 112481"/>
                <a:gd name="connsiteX26" fmla="*/ 84857 w 98841"/>
                <a:gd name="connsiteY26" fmla="*/ 22210 h 112481"/>
                <a:gd name="connsiteX27" fmla="*/ 75646 w 98841"/>
                <a:gd name="connsiteY27" fmla="*/ 57814 h 112481"/>
                <a:gd name="connsiteX28" fmla="*/ 53504 w 98841"/>
                <a:gd name="connsiteY28" fmla="*/ 74996 h 112481"/>
                <a:gd name="connsiteX29" fmla="*/ 37739 w 98841"/>
                <a:gd name="connsiteY29" fmla="*/ 59585 h 112481"/>
                <a:gd name="connsiteX30" fmla="*/ 38270 w 98841"/>
                <a:gd name="connsiteY30" fmla="*/ 56928 h 112481"/>
                <a:gd name="connsiteX31" fmla="*/ 47127 w 98841"/>
                <a:gd name="connsiteY31" fmla="*/ 21324 h 11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8841" h="112481">
                  <a:moveTo>
                    <a:pt x="13648" y="99795"/>
                  </a:moveTo>
                  <a:cubicBezTo>
                    <a:pt x="12408" y="104755"/>
                    <a:pt x="12054" y="106172"/>
                    <a:pt x="4969" y="106172"/>
                  </a:cubicBezTo>
                  <a:cubicBezTo>
                    <a:pt x="2666" y="106172"/>
                    <a:pt x="186" y="106172"/>
                    <a:pt x="186" y="109892"/>
                  </a:cubicBezTo>
                  <a:cubicBezTo>
                    <a:pt x="186" y="111840"/>
                    <a:pt x="1780" y="112549"/>
                    <a:pt x="2666" y="112549"/>
                  </a:cubicBezTo>
                  <a:cubicBezTo>
                    <a:pt x="7271" y="112549"/>
                    <a:pt x="13117" y="111840"/>
                    <a:pt x="17900" y="111840"/>
                  </a:cubicBezTo>
                  <a:cubicBezTo>
                    <a:pt x="23922" y="111840"/>
                    <a:pt x="30653" y="112549"/>
                    <a:pt x="36499" y="112549"/>
                  </a:cubicBezTo>
                  <a:cubicBezTo>
                    <a:pt x="38093" y="112549"/>
                    <a:pt x="40042" y="112017"/>
                    <a:pt x="40042" y="108652"/>
                  </a:cubicBezTo>
                  <a:cubicBezTo>
                    <a:pt x="40042" y="106172"/>
                    <a:pt x="37562" y="106172"/>
                    <a:pt x="35436" y="106172"/>
                  </a:cubicBezTo>
                  <a:cubicBezTo>
                    <a:pt x="31539" y="106172"/>
                    <a:pt x="26756" y="106172"/>
                    <a:pt x="26756" y="104046"/>
                  </a:cubicBezTo>
                  <a:cubicBezTo>
                    <a:pt x="26756" y="103161"/>
                    <a:pt x="27996" y="98555"/>
                    <a:pt x="28705" y="95898"/>
                  </a:cubicBezTo>
                  <a:cubicBezTo>
                    <a:pt x="30831" y="86510"/>
                    <a:pt x="33310" y="76945"/>
                    <a:pt x="35259" y="69505"/>
                  </a:cubicBezTo>
                  <a:cubicBezTo>
                    <a:pt x="37385" y="73048"/>
                    <a:pt x="42876" y="79956"/>
                    <a:pt x="53504" y="79956"/>
                  </a:cubicBezTo>
                  <a:cubicBezTo>
                    <a:pt x="75114" y="79956"/>
                    <a:pt x="99028" y="56043"/>
                    <a:pt x="99028" y="29649"/>
                  </a:cubicBezTo>
                  <a:cubicBezTo>
                    <a:pt x="99028" y="8924"/>
                    <a:pt x="84680" y="68"/>
                    <a:pt x="72457" y="68"/>
                  </a:cubicBezTo>
                  <a:cubicBezTo>
                    <a:pt x="61475" y="68"/>
                    <a:pt x="52087" y="7507"/>
                    <a:pt x="47304" y="12467"/>
                  </a:cubicBezTo>
                  <a:cubicBezTo>
                    <a:pt x="44293" y="2370"/>
                    <a:pt x="34373" y="68"/>
                    <a:pt x="29059" y="68"/>
                  </a:cubicBezTo>
                  <a:cubicBezTo>
                    <a:pt x="22151" y="68"/>
                    <a:pt x="17900" y="4673"/>
                    <a:pt x="15065" y="9456"/>
                  </a:cubicBezTo>
                  <a:cubicBezTo>
                    <a:pt x="11523" y="15479"/>
                    <a:pt x="8689" y="26107"/>
                    <a:pt x="8689" y="27169"/>
                  </a:cubicBezTo>
                  <a:cubicBezTo>
                    <a:pt x="8689" y="29472"/>
                    <a:pt x="11168" y="29472"/>
                    <a:pt x="11700" y="29472"/>
                  </a:cubicBezTo>
                  <a:cubicBezTo>
                    <a:pt x="14180" y="29472"/>
                    <a:pt x="14357" y="28941"/>
                    <a:pt x="15597" y="24158"/>
                  </a:cubicBezTo>
                  <a:cubicBezTo>
                    <a:pt x="18254" y="13884"/>
                    <a:pt x="21619" y="5028"/>
                    <a:pt x="28528" y="5028"/>
                  </a:cubicBezTo>
                  <a:cubicBezTo>
                    <a:pt x="33133" y="5028"/>
                    <a:pt x="34373" y="8924"/>
                    <a:pt x="34373" y="13707"/>
                  </a:cubicBezTo>
                  <a:cubicBezTo>
                    <a:pt x="34373" y="15656"/>
                    <a:pt x="34019" y="17958"/>
                    <a:pt x="33842" y="19021"/>
                  </a:cubicBezTo>
                  <a:lnTo>
                    <a:pt x="13648" y="99795"/>
                  </a:lnTo>
                  <a:close/>
                  <a:moveTo>
                    <a:pt x="47127" y="21324"/>
                  </a:moveTo>
                  <a:cubicBezTo>
                    <a:pt x="57401" y="7685"/>
                    <a:pt x="66258" y="5028"/>
                    <a:pt x="71926" y="5028"/>
                  </a:cubicBezTo>
                  <a:cubicBezTo>
                    <a:pt x="78834" y="5028"/>
                    <a:pt x="84857" y="10164"/>
                    <a:pt x="84857" y="22210"/>
                  </a:cubicBezTo>
                  <a:cubicBezTo>
                    <a:pt x="84857" y="29472"/>
                    <a:pt x="80960" y="47540"/>
                    <a:pt x="75646" y="57814"/>
                  </a:cubicBezTo>
                  <a:cubicBezTo>
                    <a:pt x="71217" y="66494"/>
                    <a:pt x="62538" y="74996"/>
                    <a:pt x="53504" y="74996"/>
                  </a:cubicBezTo>
                  <a:cubicBezTo>
                    <a:pt x="40927" y="74996"/>
                    <a:pt x="37739" y="61357"/>
                    <a:pt x="37739" y="59585"/>
                  </a:cubicBezTo>
                  <a:cubicBezTo>
                    <a:pt x="37739" y="58877"/>
                    <a:pt x="38093" y="57637"/>
                    <a:pt x="38270" y="56928"/>
                  </a:cubicBezTo>
                  <a:lnTo>
                    <a:pt x="47127" y="21324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1C25736E-FA37-4403-71E5-22AD6079811C}"/>
                </a:ext>
              </a:extLst>
            </p:cNvPr>
            <p:cNvSpPr/>
            <p:nvPr>
              <p:custDataLst>
                <p:tags r:id="rId139"/>
              </p:custDataLst>
            </p:nvPr>
          </p:nvSpPr>
          <p:spPr>
            <a:xfrm>
              <a:off x="11052012" y="7695291"/>
              <a:ext cx="45878" cy="176958"/>
            </a:xfrm>
            <a:custGeom>
              <a:avLst/>
              <a:gdLst>
                <a:gd name="connsiteX0" fmla="*/ 3556 w 45878"/>
                <a:gd name="connsiteY0" fmla="*/ 68 h 176958"/>
                <a:gd name="connsiteX1" fmla="*/ 190 w 45878"/>
                <a:gd name="connsiteY1" fmla="*/ 2193 h 176958"/>
                <a:gd name="connsiteX2" fmla="*/ 1784 w 45878"/>
                <a:gd name="connsiteY2" fmla="*/ 4850 h 176958"/>
                <a:gd name="connsiteX3" fmla="*/ 34023 w 45878"/>
                <a:gd name="connsiteY3" fmla="*/ 88458 h 176958"/>
                <a:gd name="connsiteX4" fmla="*/ 3379 w 45878"/>
                <a:gd name="connsiteY4" fmla="*/ 170827 h 176958"/>
                <a:gd name="connsiteX5" fmla="*/ 190 w 45878"/>
                <a:gd name="connsiteY5" fmla="*/ 174901 h 176958"/>
                <a:gd name="connsiteX6" fmla="*/ 2493 w 45878"/>
                <a:gd name="connsiteY6" fmla="*/ 177026 h 176958"/>
                <a:gd name="connsiteX7" fmla="*/ 33137 w 45878"/>
                <a:gd name="connsiteY7" fmla="*/ 143193 h 176958"/>
                <a:gd name="connsiteX8" fmla="*/ 46068 w 45878"/>
                <a:gd name="connsiteY8" fmla="*/ 88636 h 176958"/>
                <a:gd name="connsiteX9" fmla="*/ 3556 w 45878"/>
                <a:gd name="connsiteY9" fmla="*/ 68 h 176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878" h="176958">
                  <a:moveTo>
                    <a:pt x="3556" y="68"/>
                  </a:moveTo>
                  <a:cubicBezTo>
                    <a:pt x="2316" y="68"/>
                    <a:pt x="190" y="68"/>
                    <a:pt x="190" y="2193"/>
                  </a:cubicBezTo>
                  <a:cubicBezTo>
                    <a:pt x="190" y="3079"/>
                    <a:pt x="722" y="3610"/>
                    <a:pt x="1784" y="4850"/>
                  </a:cubicBezTo>
                  <a:cubicBezTo>
                    <a:pt x="17018" y="18844"/>
                    <a:pt x="34023" y="42757"/>
                    <a:pt x="34023" y="88458"/>
                  </a:cubicBezTo>
                  <a:cubicBezTo>
                    <a:pt x="34023" y="125480"/>
                    <a:pt x="22509" y="153467"/>
                    <a:pt x="3379" y="170827"/>
                  </a:cubicBezTo>
                  <a:cubicBezTo>
                    <a:pt x="367" y="173838"/>
                    <a:pt x="190" y="174015"/>
                    <a:pt x="190" y="174901"/>
                  </a:cubicBezTo>
                  <a:cubicBezTo>
                    <a:pt x="190" y="175786"/>
                    <a:pt x="722" y="177026"/>
                    <a:pt x="2493" y="177026"/>
                  </a:cubicBezTo>
                  <a:cubicBezTo>
                    <a:pt x="4619" y="177026"/>
                    <a:pt x="21446" y="165335"/>
                    <a:pt x="33137" y="143193"/>
                  </a:cubicBezTo>
                  <a:cubicBezTo>
                    <a:pt x="40931" y="128491"/>
                    <a:pt x="46068" y="109360"/>
                    <a:pt x="46068" y="88636"/>
                  </a:cubicBezTo>
                  <a:cubicBezTo>
                    <a:pt x="46068" y="63659"/>
                    <a:pt x="38629" y="24867"/>
                    <a:pt x="3556" y="68"/>
                  </a:cubicBez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0044F0D4-3D9E-B4A3-AE75-E13CBEFA03C3}"/>
                </a:ext>
              </a:extLst>
            </p:cNvPr>
            <p:cNvSpPr/>
            <p:nvPr>
              <p:custDataLst>
                <p:tags r:id="rId140"/>
              </p:custDataLst>
            </p:nvPr>
          </p:nvSpPr>
          <p:spPr>
            <a:xfrm>
              <a:off x="11226874" y="7664206"/>
              <a:ext cx="26823" cy="26823"/>
            </a:xfrm>
            <a:custGeom>
              <a:avLst/>
              <a:gdLst>
                <a:gd name="connsiteX0" fmla="*/ 27020 w 26823"/>
                <a:gd name="connsiteY0" fmla="*/ 13476 h 26823"/>
                <a:gd name="connsiteX1" fmla="*/ 13608 w 26823"/>
                <a:gd name="connsiteY1" fmla="*/ 64 h 26823"/>
                <a:gd name="connsiteX2" fmla="*/ 197 w 26823"/>
                <a:gd name="connsiteY2" fmla="*/ 13476 h 26823"/>
                <a:gd name="connsiteX3" fmla="*/ 13608 w 26823"/>
                <a:gd name="connsiteY3" fmla="*/ 26888 h 26823"/>
                <a:gd name="connsiteX4" fmla="*/ 27020 w 26823"/>
                <a:gd name="connsiteY4" fmla="*/ 13476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3" h="26823">
                  <a:moveTo>
                    <a:pt x="27020" y="13476"/>
                  </a:moveTo>
                  <a:cubicBezTo>
                    <a:pt x="27020" y="6137"/>
                    <a:pt x="20947" y="64"/>
                    <a:pt x="13608" y="64"/>
                  </a:cubicBezTo>
                  <a:cubicBezTo>
                    <a:pt x="6270" y="64"/>
                    <a:pt x="197" y="6137"/>
                    <a:pt x="197" y="13476"/>
                  </a:cubicBezTo>
                  <a:cubicBezTo>
                    <a:pt x="197" y="20814"/>
                    <a:pt x="6270" y="26888"/>
                    <a:pt x="13608" y="26888"/>
                  </a:cubicBezTo>
                  <a:cubicBezTo>
                    <a:pt x="20947" y="26888"/>
                    <a:pt x="27020" y="20814"/>
                    <a:pt x="27020" y="13476"/>
                  </a:cubicBez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A4DF84A-06E1-7303-0128-F555C05B35EB}"/>
                </a:ext>
              </a:extLst>
            </p:cNvPr>
            <p:cNvSpPr/>
            <p:nvPr>
              <p:custDataLst>
                <p:tags r:id="rId141"/>
              </p:custDataLst>
            </p:nvPr>
          </p:nvSpPr>
          <p:spPr>
            <a:xfrm>
              <a:off x="11336444" y="7596389"/>
              <a:ext cx="79204" cy="147275"/>
            </a:xfrm>
            <a:custGeom>
              <a:avLst/>
              <a:gdLst>
                <a:gd name="connsiteX0" fmla="*/ 39678 w 79204"/>
                <a:gd name="connsiteY0" fmla="*/ 46879 h 147275"/>
                <a:gd name="connsiteX1" fmla="*/ 75358 w 79204"/>
                <a:gd name="connsiteY1" fmla="*/ 46879 h 147275"/>
                <a:gd name="connsiteX2" fmla="*/ 75358 w 79204"/>
                <a:gd name="connsiteY2" fmla="*/ 32202 h 147275"/>
                <a:gd name="connsiteX3" fmla="*/ 39678 w 79204"/>
                <a:gd name="connsiteY3" fmla="*/ 32202 h 147275"/>
                <a:gd name="connsiteX4" fmla="*/ 39678 w 79204"/>
                <a:gd name="connsiteY4" fmla="*/ 64 h 147275"/>
                <a:gd name="connsiteX5" fmla="*/ 22217 w 79204"/>
                <a:gd name="connsiteY5" fmla="*/ 64 h 147275"/>
                <a:gd name="connsiteX6" fmla="*/ 22217 w 79204"/>
                <a:gd name="connsiteY6" fmla="*/ 32202 h 147275"/>
                <a:gd name="connsiteX7" fmla="*/ 202 w 79204"/>
                <a:gd name="connsiteY7" fmla="*/ 32202 h 147275"/>
                <a:gd name="connsiteX8" fmla="*/ 202 w 79204"/>
                <a:gd name="connsiteY8" fmla="*/ 46879 h 147275"/>
                <a:gd name="connsiteX9" fmla="*/ 21458 w 79204"/>
                <a:gd name="connsiteY9" fmla="*/ 46879 h 147275"/>
                <a:gd name="connsiteX10" fmla="*/ 21458 w 79204"/>
                <a:gd name="connsiteY10" fmla="*/ 114443 h 147275"/>
                <a:gd name="connsiteX11" fmla="*/ 42461 w 79204"/>
                <a:gd name="connsiteY11" fmla="*/ 147340 h 147275"/>
                <a:gd name="connsiteX12" fmla="*/ 79407 w 79204"/>
                <a:gd name="connsiteY12" fmla="*/ 137724 h 147275"/>
                <a:gd name="connsiteX13" fmla="*/ 75358 w 79204"/>
                <a:gd name="connsiteY13" fmla="*/ 122794 h 147275"/>
                <a:gd name="connsiteX14" fmla="*/ 52583 w 79204"/>
                <a:gd name="connsiteY14" fmla="*/ 131145 h 147275"/>
                <a:gd name="connsiteX15" fmla="*/ 39678 w 79204"/>
                <a:gd name="connsiteY15" fmla="*/ 110141 h 147275"/>
                <a:gd name="connsiteX16" fmla="*/ 39678 w 79204"/>
                <a:gd name="connsiteY16" fmla="*/ 46879 h 14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9204" h="147275">
                  <a:moveTo>
                    <a:pt x="39678" y="46879"/>
                  </a:moveTo>
                  <a:lnTo>
                    <a:pt x="75358" y="46879"/>
                  </a:lnTo>
                  <a:lnTo>
                    <a:pt x="75358" y="32202"/>
                  </a:lnTo>
                  <a:lnTo>
                    <a:pt x="39678" y="32202"/>
                  </a:lnTo>
                  <a:lnTo>
                    <a:pt x="39678" y="64"/>
                  </a:lnTo>
                  <a:lnTo>
                    <a:pt x="22217" y="64"/>
                  </a:lnTo>
                  <a:lnTo>
                    <a:pt x="22217" y="32202"/>
                  </a:lnTo>
                  <a:lnTo>
                    <a:pt x="202" y="32202"/>
                  </a:lnTo>
                  <a:lnTo>
                    <a:pt x="202" y="46879"/>
                  </a:lnTo>
                  <a:lnTo>
                    <a:pt x="21458" y="46879"/>
                  </a:lnTo>
                  <a:lnTo>
                    <a:pt x="21458" y="114443"/>
                  </a:lnTo>
                  <a:cubicBezTo>
                    <a:pt x="21458" y="129626"/>
                    <a:pt x="25001" y="147340"/>
                    <a:pt x="42461" y="147340"/>
                  </a:cubicBezTo>
                  <a:cubicBezTo>
                    <a:pt x="60175" y="147340"/>
                    <a:pt x="73080" y="141014"/>
                    <a:pt x="79407" y="137724"/>
                  </a:cubicBezTo>
                  <a:lnTo>
                    <a:pt x="75358" y="122794"/>
                  </a:lnTo>
                  <a:cubicBezTo>
                    <a:pt x="68778" y="128108"/>
                    <a:pt x="60681" y="131145"/>
                    <a:pt x="52583" y="131145"/>
                  </a:cubicBezTo>
                  <a:cubicBezTo>
                    <a:pt x="43220" y="131145"/>
                    <a:pt x="39678" y="123553"/>
                    <a:pt x="39678" y="110141"/>
                  </a:cubicBezTo>
                  <a:lnTo>
                    <a:pt x="39678" y="46879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4BD86C1E-6ACD-1EC4-DD18-32FBA81978F7}"/>
                </a:ext>
              </a:extLst>
            </p:cNvPr>
            <p:cNvSpPr/>
            <p:nvPr>
              <p:custDataLst>
                <p:tags r:id="rId142"/>
              </p:custDataLst>
            </p:nvPr>
          </p:nvSpPr>
          <p:spPr>
            <a:xfrm>
              <a:off x="11441741" y="7568806"/>
              <a:ext cx="22521" cy="172074"/>
            </a:xfrm>
            <a:custGeom>
              <a:avLst/>
              <a:gdLst>
                <a:gd name="connsiteX0" fmla="*/ 22727 w 22521"/>
                <a:gd name="connsiteY0" fmla="*/ 64 h 172074"/>
                <a:gd name="connsiteX1" fmla="*/ 205 w 22521"/>
                <a:gd name="connsiteY1" fmla="*/ 64 h 172074"/>
                <a:gd name="connsiteX2" fmla="*/ 205 w 22521"/>
                <a:gd name="connsiteY2" fmla="*/ 22586 h 172074"/>
                <a:gd name="connsiteX3" fmla="*/ 22727 w 22521"/>
                <a:gd name="connsiteY3" fmla="*/ 22586 h 172074"/>
                <a:gd name="connsiteX4" fmla="*/ 22727 w 22521"/>
                <a:gd name="connsiteY4" fmla="*/ 64 h 172074"/>
                <a:gd name="connsiteX5" fmla="*/ 20955 w 22521"/>
                <a:gd name="connsiteY5" fmla="*/ 59784 h 172074"/>
                <a:gd name="connsiteX6" fmla="*/ 1977 w 22521"/>
                <a:gd name="connsiteY6" fmla="*/ 59784 h 172074"/>
                <a:gd name="connsiteX7" fmla="*/ 1977 w 22521"/>
                <a:gd name="connsiteY7" fmla="*/ 172139 h 172074"/>
                <a:gd name="connsiteX8" fmla="*/ 20955 w 22521"/>
                <a:gd name="connsiteY8" fmla="*/ 172139 h 172074"/>
                <a:gd name="connsiteX9" fmla="*/ 20955 w 22521"/>
                <a:gd name="connsiteY9" fmla="*/ 59784 h 17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21" h="172074">
                  <a:moveTo>
                    <a:pt x="22727" y="64"/>
                  </a:moveTo>
                  <a:lnTo>
                    <a:pt x="205" y="64"/>
                  </a:lnTo>
                  <a:lnTo>
                    <a:pt x="205" y="22586"/>
                  </a:lnTo>
                  <a:lnTo>
                    <a:pt x="22727" y="22586"/>
                  </a:lnTo>
                  <a:lnTo>
                    <a:pt x="22727" y="64"/>
                  </a:lnTo>
                  <a:close/>
                  <a:moveTo>
                    <a:pt x="20955" y="59784"/>
                  </a:moveTo>
                  <a:lnTo>
                    <a:pt x="1977" y="59784"/>
                  </a:lnTo>
                  <a:lnTo>
                    <a:pt x="1977" y="172139"/>
                  </a:lnTo>
                  <a:lnTo>
                    <a:pt x="20955" y="172139"/>
                  </a:lnTo>
                  <a:lnTo>
                    <a:pt x="20955" y="59784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58766989-5AF5-F8A3-EB5C-04AC99B1EDCC}"/>
                </a:ext>
              </a:extLst>
            </p:cNvPr>
            <p:cNvSpPr/>
            <p:nvPr>
              <p:custDataLst>
                <p:tags r:id="rId143"/>
              </p:custDataLst>
            </p:nvPr>
          </p:nvSpPr>
          <p:spPr>
            <a:xfrm>
              <a:off x="11503964" y="7625743"/>
              <a:ext cx="159928" cy="115138"/>
            </a:xfrm>
            <a:custGeom>
              <a:avLst/>
              <a:gdLst>
                <a:gd name="connsiteX0" fmla="*/ 160136 w 159928"/>
                <a:gd name="connsiteY0" fmla="*/ 39793 h 115138"/>
                <a:gd name="connsiteX1" fmla="*/ 125468 w 159928"/>
                <a:gd name="connsiteY1" fmla="*/ 64 h 115138"/>
                <a:gd name="connsiteX2" fmla="*/ 87763 w 159928"/>
                <a:gd name="connsiteY2" fmla="*/ 20814 h 115138"/>
                <a:gd name="connsiteX3" fmla="*/ 55373 w 159928"/>
                <a:gd name="connsiteY3" fmla="*/ 64 h 115138"/>
                <a:gd name="connsiteX4" fmla="*/ 18427 w 159928"/>
                <a:gd name="connsiteY4" fmla="*/ 19549 h 115138"/>
                <a:gd name="connsiteX5" fmla="*/ 18427 w 159928"/>
                <a:gd name="connsiteY5" fmla="*/ 1330 h 115138"/>
                <a:gd name="connsiteX6" fmla="*/ 208 w 159928"/>
                <a:gd name="connsiteY6" fmla="*/ 1330 h 115138"/>
                <a:gd name="connsiteX7" fmla="*/ 208 w 159928"/>
                <a:gd name="connsiteY7" fmla="*/ 115202 h 115138"/>
                <a:gd name="connsiteX8" fmla="*/ 19946 w 159928"/>
                <a:gd name="connsiteY8" fmla="*/ 115202 h 115138"/>
                <a:gd name="connsiteX9" fmla="*/ 19946 w 159928"/>
                <a:gd name="connsiteY9" fmla="*/ 53205 h 115138"/>
                <a:gd name="connsiteX10" fmla="*/ 45504 w 159928"/>
                <a:gd name="connsiteY10" fmla="*/ 15500 h 115138"/>
                <a:gd name="connsiteX11" fmla="*/ 70303 w 159928"/>
                <a:gd name="connsiteY11" fmla="*/ 41565 h 115138"/>
                <a:gd name="connsiteX12" fmla="*/ 70303 w 159928"/>
                <a:gd name="connsiteY12" fmla="*/ 115202 h 115138"/>
                <a:gd name="connsiteX13" fmla="*/ 90041 w 159928"/>
                <a:gd name="connsiteY13" fmla="*/ 115202 h 115138"/>
                <a:gd name="connsiteX14" fmla="*/ 90041 w 159928"/>
                <a:gd name="connsiteY14" fmla="*/ 53205 h 115138"/>
                <a:gd name="connsiteX15" fmla="*/ 115599 w 159928"/>
                <a:gd name="connsiteY15" fmla="*/ 15500 h 115138"/>
                <a:gd name="connsiteX16" fmla="*/ 140398 w 159928"/>
                <a:gd name="connsiteY16" fmla="*/ 41565 h 115138"/>
                <a:gd name="connsiteX17" fmla="*/ 140398 w 159928"/>
                <a:gd name="connsiteY17" fmla="*/ 115202 h 115138"/>
                <a:gd name="connsiteX18" fmla="*/ 160136 w 159928"/>
                <a:gd name="connsiteY18" fmla="*/ 115202 h 115138"/>
                <a:gd name="connsiteX19" fmla="*/ 160136 w 159928"/>
                <a:gd name="connsiteY19" fmla="*/ 39793 h 115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9928" h="115138">
                  <a:moveTo>
                    <a:pt x="160136" y="39793"/>
                  </a:moveTo>
                  <a:cubicBezTo>
                    <a:pt x="160136" y="22839"/>
                    <a:pt x="156087" y="64"/>
                    <a:pt x="125468" y="64"/>
                  </a:cubicBezTo>
                  <a:cubicBezTo>
                    <a:pt x="110285" y="64"/>
                    <a:pt x="97126" y="7150"/>
                    <a:pt x="87763" y="20814"/>
                  </a:cubicBezTo>
                  <a:cubicBezTo>
                    <a:pt x="81184" y="1583"/>
                    <a:pt x="63470" y="64"/>
                    <a:pt x="55373" y="64"/>
                  </a:cubicBezTo>
                  <a:cubicBezTo>
                    <a:pt x="37153" y="64"/>
                    <a:pt x="25260" y="10439"/>
                    <a:pt x="18427" y="19549"/>
                  </a:cubicBezTo>
                  <a:lnTo>
                    <a:pt x="18427" y="1330"/>
                  </a:lnTo>
                  <a:lnTo>
                    <a:pt x="208" y="1330"/>
                  </a:lnTo>
                  <a:lnTo>
                    <a:pt x="208" y="115202"/>
                  </a:lnTo>
                  <a:lnTo>
                    <a:pt x="19946" y="115202"/>
                  </a:lnTo>
                  <a:lnTo>
                    <a:pt x="19946" y="53205"/>
                  </a:lnTo>
                  <a:cubicBezTo>
                    <a:pt x="19946" y="35998"/>
                    <a:pt x="26778" y="15500"/>
                    <a:pt x="45504" y="15500"/>
                  </a:cubicBezTo>
                  <a:cubicBezTo>
                    <a:pt x="69037" y="15500"/>
                    <a:pt x="70303" y="31949"/>
                    <a:pt x="70303" y="41565"/>
                  </a:cubicBezTo>
                  <a:lnTo>
                    <a:pt x="70303" y="115202"/>
                  </a:lnTo>
                  <a:lnTo>
                    <a:pt x="90041" y="115202"/>
                  </a:lnTo>
                  <a:lnTo>
                    <a:pt x="90041" y="53205"/>
                  </a:lnTo>
                  <a:cubicBezTo>
                    <a:pt x="90041" y="35998"/>
                    <a:pt x="96873" y="15500"/>
                    <a:pt x="115599" y="15500"/>
                  </a:cubicBezTo>
                  <a:cubicBezTo>
                    <a:pt x="139133" y="15500"/>
                    <a:pt x="140398" y="31949"/>
                    <a:pt x="140398" y="41565"/>
                  </a:cubicBezTo>
                  <a:lnTo>
                    <a:pt x="140398" y="115202"/>
                  </a:lnTo>
                  <a:lnTo>
                    <a:pt x="160136" y="115202"/>
                  </a:lnTo>
                  <a:lnTo>
                    <a:pt x="160136" y="39793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9A975F7D-59D6-402A-EB7D-46622EA6BD1B}"/>
                </a:ext>
              </a:extLst>
            </p:cNvPr>
            <p:cNvSpPr/>
            <p:nvPr>
              <p:custDataLst>
                <p:tags r:id="rId144"/>
              </p:custDataLst>
            </p:nvPr>
          </p:nvSpPr>
          <p:spPr>
            <a:xfrm>
              <a:off x="11693359" y="7624224"/>
              <a:ext cx="95906" cy="119440"/>
            </a:xfrm>
            <a:custGeom>
              <a:avLst/>
              <a:gdLst>
                <a:gd name="connsiteX0" fmla="*/ 96122 w 95906"/>
                <a:gd name="connsiteY0" fmla="*/ 61303 h 119440"/>
                <a:gd name="connsiteX1" fmla="*/ 86000 w 95906"/>
                <a:gd name="connsiteY1" fmla="*/ 18537 h 119440"/>
                <a:gd name="connsiteX2" fmla="*/ 51079 w 95906"/>
                <a:gd name="connsiteY2" fmla="*/ 64 h 119440"/>
                <a:gd name="connsiteX3" fmla="*/ 216 w 95906"/>
                <a:gd name="connsiteY3" fmla="*/ 59531 h 119440"/>
                <a:gd name="connsiteX4" fmla="*/ 54875 w 95906"/>
                <a:gd name="connsiteY4" fmla="*/ 119504 h 119440"/>
                <a:gd name="connsiteX5" fmla="*/ 95110 w 95906"/>
                <a:gd name="connsiteY5" fmla="*/ 106346 h 119440"/>
                <a:gd name="connsiteX6" fmla="*/ 93591 w 95906"/>
                <a:gd name="connsiteY6" fmla="*/ 89897 h 119440"/>
                <a:gd name="connsiteX7" fmla="*/ 55128 w 95906"/>
                <a:gd name="connsiteY7" fmla="*/ 104068 h 119440"/>
                <a:gd name="connsiteX8" fmla="*/ 17929 w 95906"/>
                <a:gd name="connsiteY8" fmla="*/ 61303 h 119440"/>
                <a:gd name="connsiteX9" fmla="*/ 96122 w 95906"/>
                <a:gd name="connsiteY9" fmla="*/ 61303 h 119440"/>
                <a:gd name="connsiteX10" fmla="*/ 19194 w 95906"/>
                <a:gd name="connsiteY10" fmla="*/ 47385 h 119440"/>
                <a:gd name="connsiteX11" fmla="*/ 51079 w 95906"/>
                <a:gd name="connsiteY11" fmla="*/ 15500 h 119440"/>
                <a:gd name="connsiteX12" fmla="*/ 81698 w 95906"/>
                <a:gd name="connsiteY12" fmla="*/ 47385 h 119440"/>
                <a:gd name="connsiteX13" fmla="*/ 19194 w 95906"/>
                <a:gd name="connsiteY13" fmla="*/ 47385 h 11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906" h="119440">
                  <a:moveTo>
                    <a:pt x="96122" y="61303"/>
                  </a:moveTo>
                  <a:cubicBezTo>
                    <a:pt x="96122" y="52699"/>
                    <a:pt x="95869" y="33720"/>
                    <a:pt x="86000" y="18537"/>
                  </a:cubicBezTo>
                  <a:cubicBezTo>
                    <a:pt x="75625" y="2848"/>
                    <a:pt x="60189" y="64"/>
                    <a:pt x="51079" y="64"/>
                  </a:cubicBezTo>
                  <a:cubicBezTo>
                    <a:pt x="22990" y="64"/>
                    <a:pt x="216" y="26888"/>
                    <a:pt x="216" y="59531"/>
                  </a:cubicBezTo>
                  <a:cubicBezTo>
                    <a:pt x="216" y="92934"/>
                    <a:pt x="24508" y="119504"/>
                    <a:pt x="54875" y="119504"/>
                  </a:cubicBezTo>
                  <a:cubicBezTo>
                    <a:pt x="70817" y="119504"/>
                    <a:pt x="85241" y="113431"/>
                    <a:pt x="95110" y="106346"/>
                  </a:cubicBezTo>
                  <a:lnTo>
                    <a:pt x="93591" y="89897"/>
                  </a:lnTo>
                  <a:cubicBezTo>
                    <a:pt x="77649" y="103056"/>
                    <a:pt x="60948" y="104068"/>
                    <a:pt x="55128" y="104068"/>
                  </a:cubicBezTo>
                  <a:cubicBezTo>
                    <a:pt x="34884" y="104068"/>
                    <a:pt x="18688" y="86102"/>
                    <a:pt x="17929" y="61303"/>
                  </a:cubicBezTo>
                  <a:lnTo>
                    <a:pt x="96122" y="61303"/>
                  </a:lnTo>
                  <a:close/>
                  <a:moveTo>
                    <a:pt x="19194" y="47385"/>
                  </a:moveTo>
                  <a:cubicBezTo>
                    <a:pt x="23243" y="28153"/>
                    <a:pt x="36655" y="15500"/>
                    <a:pt x="51079" y="15500"/>
                  </a:cubicBezTo>
                  <a:cubicBezTo>
                    <a:pt x="64237" y="15500"/>
                    <a:pt x="78408" y="24104"/>
                    <a:pt x="81698" y="47385"/>
                  </a:cubicBezTo>
                  <a:lnTo>
                    <a:pt x="19194" y="47385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8B9D8042-86B6-C7FE-166C-4B12C7BB3632}"/>
                </a:ext>
              </a:extLst>
            </p:cNvPr>
            <p:cNvSpPr/>
            <p:nvPr>
              <p:custDataLst>
                <p:tags r:id="rId145"/>
              </p:custDataLst>
            </p:nvPr>
          </p:nvSpPr>
          <p:spPr>
            <a:xfrm>
              <a:off x="11822021" y="7551092"/>
              <a:ext cx="58707" cy="253051"/>
            </a:xfrm>
            <a:custGeom>
              <a:avLst/>
              <a:gdLst>
                <a:gd name="connsiteX0" fmla="*/ 58928 w 58707"/>
                <a:gd name="connsiteY0" fmla="*/ 250585 h 253051"/>
                <a:gd name="connsiteX1" fmla="*/ 54626 w 58707"/>
                <a:gd name="connsiteY1" fmla="*/ 245018 h 253051"/>
                <a:gd name="connsiteX2" fmla="*/ 14897 w 58707"/>
                <a:gd name="connsiteY2" fmla="*/ 126590 h 253051"/>
                <a:gd name="connsiteX3" fmla="*/ 55638 w 58707"/>
                <a:gd name="connsiteY3" fmla="*/ 6897 h 253051"/>
                <a:gd name="connsiteX4" fmla="*/ 58928 w 58707"/>
                <a:gd name="connsiteY4" fmla="*/ 2595 h 253051"/>
                <a:gd name="connsiteX5" fmla="*/ 56397 w 58707"/>
                <a:gd name="connsiteY5" fmla="*/ 64 h 253051"/>
                <a:gd name="connsiteX6" fmla="*/ 16162 w 58707"/>
                <a:gd name="connsiteY6" fmla="*/ 49409 h 253051"/>
                <a:gd name="connsiteX7" fmla="*/ 220 w 58707"/>
                <a:gd name="connsiteY7" fmla="*/ 126590 h 253051"/>
                <a:gd name="connsiteX8" fmla="*/ 16921 w 58707"/>
                <a:gd name="connsiteY8" fmla="*/ 205542 h 253051"/>
                <a:gd name="connsiteX9" fmla="*/ 56397 w 58707"/>
                <a:gd name="connsiteY9" fmla="*/ 253115 h 253051"/>
                <a:gd name="connsiteX10" fmla="*/ 58928 w 58707"/>
                <a:gd name="connsiteY10" fmla="*/ 250585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07" h="253051">
                  <a:moveTo>
                    <a:pt x="58928" y="250585"/>
                  </a:moveTo>
                  <a:cubicBezTo>
                    <a:pt x="58928" y="249826"/>
                    <a:pt x="58928" y="249320"/>
                    <a:pt x="54626" y="245018"/>
                  </a:cubicBezTo>
                  <a:cubicBezTo>
                    <a:pt x="22995" y="213133"/>
                    <a:pt x="14897" y="165307"/>
                    <a:pt x="14897" y="126590"/>
                  </a:cubicBezTo>
                  <a:cubicBezTo>
                    <a:pt x="14897" y="82559"/>
                    <a:pt x="24513" y="38528"/>
                    <a:pt x="55638" y="6897"/>
                  </a:cubicBezTo>
                  <a:cubicBezTo>
                    <a:pt x="58928" y="3860"/>
                    <a:pt x="58928" y="3354"/>
                    <a:pt x="58928" y="2595"/>
                  </a:cubicBezTo>
                  <a:cubicBezTo>
                    <a:pt x="58928" y="823"/>
                    <a:pt x="57916" y="64"/>
                    <a:pt x="56397" y="64"/>
                  </a:cubicBezTo>
                  <a:cubicBezTo>
                    <a:pt x="53867" y="64"/>
                    <a:pt x="31092" y="17272"/>
                    <a:pt x="16162" y="49409"/>
                  </a:cubicBezTo>
                  <a:cubicBezTo>
                    <a:pt x="3257" y="77245"/>
                    <a:pt x="220" y="105333"/>
                    <a:pt x="220" y="126590"/>
                  </a:cubicBezTo>
                  <a:cubicBezTo>
                    <a:pt x="220" y="146328"/>
                    <a:pt x="3004" y="176947"/>
                    <a:pt x="16921" y="205542"/>
                  </a:cubicBezTo>
                  <a:cubicBezTo>
                    <a:pt x="32104" y="236667"/>
                    <a:pt x="53867" y="253115"/>
                    <a:pt x="56397" y="253115"/>
                  </a:cubicBezTo>
                  <a:cubicBezTo>
                    <a:pt x="57916" y="253115"/>
                    <a:pt x="58928" y="252356"/>
                    <a:pt x="58928" y="250585"/>
                  </a:cubicBez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FAC6956C-5A32-303B-D367-4E36024CE5B8}"/>
                </a:ext>
              </a:extLst>
            </p:cNvPr>
            <p:cNvSpPr/>
            <p:nvPr>
              <p:custDataLst>
                <p:tags r:id="rId146"/>
              </p:custDataLst>
            </p:nvPr>
          </p:nvSpPr>
          <p:spPr>
            <a:xfrm>
              <a:off x="11912332" y="7568047"/>
              <a:ext cx="175364" cy="178400"/>
            </a:xfrm>
            <a:custGeom>
              <a:avLst/>
              <a:gdLst>
                <a:gd name="connsiteX0" fmla="*/ 143957 w 175364"/>
                <a:gd name="connsiteY0" fmla="*/ 26635 h 178400"/>
                <a:gd name="connsiteX1" fmla="*/ 171286 w 175364"/>
                <a:gd name="connsiteY1" fmla="*/ 7909 h 178400"/>
                <a:gd name="connsiteX2" fmla="*/ 175588 w 175364"/>
                <a:gd name="connsiteY2" fmla="*/ 2848 h 178400"/>
                <a:gd name="connsiteX3" fmla="*/ 172299 w 175364"/>
                <a:gd name="connsiteY3" fmla="*/ 64 h 178400"/>
                <a:gd name="connsiteX4" fmla="*/ 146487 w 175364"/>
                <a:gd name="connsiteY4" fmla="*/ 823 h 178400"/>
                <a:gd name="connsiteX5" fmla="*/ 120170 w 175364"/>
                <a:gd name="connsiteY5" fmla="*/ 64 h 178400"/>
                <a:gd name="connsiteX6" fmla="*/ 115615 w 175364"/>
                <a:gd name="connsiteY6" fmla="*/ 5125 h 178400"/>
                <a:gd name="connsiteX7" fmla="*/ 120170 w 175364"/>
                <a:gd name="connsiteY7" fmla="*/ 7909 h 178400"/>
                <a:gd name="connsiteX8" fmla="*/ 137378 w 175364"/>
                <a:gd name="connsiteY8" fmla="*/ 19043 h 178400"/>
                <a:gd name="connsiteX9" fmla="*/ 136618 w 175364"/>
                <a:gd name="connsiteY9" fmla="*/ 24357 h 178400"/>
                <a:gd name="connsiteX10" fmla="*/ 113844 w 175364"/>
                <a:gd name="connsiteY10" fmla="*/ 114696 h 178400"/>
                <a:gd name="connsiteX11" fmla="*/ 50834 w 175364"/>
                <a:gd name="connsiteY11" fmla="*/ 170621 h 178400"/>
                <a:gd name="connsiteX12" fmla="*/ 19962 w 175364"/>
                <a:gd name="connsiteY12" fmla="*/ 137724 h 178400"/>
                <a:gd name="connsiteX13" fmla="*/ 22745 w 175364"/>
                <a:gd name="connsiteY13" fmla="*/ 117986 h 178400"/>
                <a:gd name="connsiteX14" fmla="*/ 47291 w 175364"/>
                <a:gd name="connsiteY14" fmla="*/ 19549 h 178400"/>
                <a:gd name="connsiteX15" fmla="*/ 68548 w 175364"/>
                <a:gd name="connsiteY15" fmla="*/ 7909 h 178400"/>
                <a:gd name="connsiteX16" fmla="*/ 77151 w 175364"/>
                <a:gd name="connsiteY16" fmla="*/ 2848 h 178400"/>
                <a:gd name="connsiteX17" fmla="*/ 73609 w 175364"/>
                <a:gd name="connsiteY17" fmla="*/ 64 h 178400"/>
                <a:gd name="connsiteX18" fmla="*/ 41218 w 175364"/>
                <a:gd name="connsiteY18" fmla="*/ 823 h 178400"/>
                <a:gd name="connsiteX19" fmla="*/ 8575 w 175364"/>
                <a:gd name="connsiteY19" fmla="*/ 64 h 178400"/>
                <a:gd name="connsiteX20" fmla="*/ 3767 w 175364"/>
                <a:gd name="connsiteY20" fmla="*/ 5125 h 178400"/>
                <a:gd name="connsiteX21" fmla="*/ 10852 w 175364"/>
                <a:gd name="connsiteY21" fmla="*/ 7909 h 178400"/>
                <a:gd name="connsiteX22" fmla="*/ 20468 w 175364"/>
                <a:gd name="connsiteY22" fmla="*/ 8415 h 178400"/>
                <a:gd name="connsiteX23" fmla="*/ 27300 w 175364"/>
                <a:gd name="connsiteY23" fmla="*/ 12464 h 178400"/>
                <a:gd name="connsiteX24" fmla="*/ 22998 w 175364"/>
                <a:gd name="connsiteY24" fmla="*/ 30430 h 178400"/>
                <a:gd name="connsiteX25" fmla="*/ 17431 w 175364"/>
                <a:gd name="connsiteY25" fmla="*/ 52699 h 178400"/>
                <a:gd name="connsiteX26" fmla="*/ 1995 w 175364"/>
                <a:gd name="connsiteY26" fmla="*/ 115202 h 178400"/>
                <a:gd name="connsiteX27" fmla="*/ 224 w 175364"/>
                <a:gd name="connsiteY27" fmla="*/ 129879 h 178400"/>
                <a:gd name="connsiteX28" fmla="*/ 49822 w 175364"/>
                <a:gd name="connsiteY28" fmla="*/ 178465 h 178400"/>
                <a:gd name="connsiteX29" fmla="*/ 121435 w 175364"/>
                <a:gd name="connsiteY29" fmla="*/ 116468 h 178400"/>
                <a:gd name="connsiteX30" fmla="*/ 143957 w 175364"/>
                <a:gd name="connsiteY30" fmla="*/ 26635 h 1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75364" h="178400">
                  <a:moveTo>
                    <a:pt x="143957" y="26635"/>
                  </a:moveTo>
                  <a:cubicBezTo>
                    <a:pt x="146487" y="16260"/>
                    <a:pt x="151042" y="8668"/>
                    <a:pt x="171286" y="7909"/>
                  </a:cubicBezTo>
                  <a:cubicBezTo>
                    <a:pt x="172552" y="7909"/>
                    <a:pt x="175588" y="7656"/>
                    <a:pt x="175588" y="2848"/>
                  </a:cubicBezTo>
                  <a:cubicBezTo>
                    <a:pt x="175588" y="2595"/>
                    <a:pt x="175588" y="64"/>
                    <a:pt x="172299" y="64"/>
                  </a:cubicBezTo>
                  <a:cubicBezTo>
                    <a:pt x="163948" y="64"/>
                    <a:pt x="155091" y="823"/>
                    <a:pt x="146487" y="823"/>
                  </a:cubicBezTo>
                  <a:cubicBezTo>
                    <a:pt x="137884" y="823"/>
                    <a:pt x="128521" y="64"/>
                    <a:pt x="120170" y="64"/>
                  </a:cubicBezTo>
                  <a:cubicBezTo>
                    <a:pt x="118652" y="64"/>
                    <a:pt x="115615" y="64"/>
                    <a:pt x="115615" y="5125"/>
                  </a:cubicBezTo>
                  <a:cubicBezTo>
                    <a:pt x="115615" y="7909"/>
                    <a:pt x="118146" y="7909"/>
                    <a:pt x="120170" y="7909"/>
                  </a:cubicBezTo>
                  <a:cubicBezTo>
                    <a:pt x="134594" y="8162"/>
                    <a:pt x="137378" y="13476"/>
                    <a:pt x="137378" y="19043"/>
                  </a:cubicBezTo>
                  <a:cubicBezTo>
                    <a:pt x="137378" y="19802"/>
                    <a:pt x="136871" y="23598"/>
                    <a:pt x="136618" y="24357"/>
                  </a:cubicBezTo>
                  <a:lnTo>
                    <a:pt x="113844" y="114696"/>
                  </a:lnTo>
                  <a:cubicBezTo>
                    <a:pt x="105240" y="148605"/>
                    <a:pt x="76139" y="170621"/>
                    <a:pt x="50834" y="170621"/>
                  </a:cubicBezTo>
                  <a:cubicBezTo>
                    <a:pt x="33627" y="170621"/>
                    <a:pt x="19962" y="159486"/>
                    <a:pt x="19962" y="137724"/>
                  </a:cubicBezTo>
                  <a:cubicBezTo>
                    <a:pt x="19962" y="137218"/>
                    <a:pt x="19962" y="129120"/>
                    <a:pt x="22745" y="117986"/>
                  </a:cubicBezTo>
                  <a:lnTo>
                    <a:pt x="47291" y="19549"/>
                  </a:lnTo>
                  <a:cubicBezTo>
                    <a:pt x="49569" y="10439"/>
                    <a:pt x="50075" y="7909"/>
                    <a:pt x="68548" y="7909"/>
                  </a:cubicBezTo>
                  <a:cubicBezTo>
                    <a:pt x="75127" y="7909"/>
                    <a:pt x="77151" y="7909"/>
                    <a:pt x="77151" y="2848"/>
                  </a:cubicBezTo>
                  <a:cubicBezTo>
                    <a:pt x="77151" y="64"/>
                    <a:pt x="74368" y="64"/>
                    <a:pt x="73609" y="64"/>
                  </a:cubicBezTo>
                  <a:cubicBezTo>
                    <a:pt x="66523" y="64"/>
                    <a:pt x="48304" y="823"/>
                    <a:pt x="41218" y="823"/>
                  </a:cubicBezTo>
                  <a:cubicBezTo>
                    <a:pt x="33880" y="823"/>
                    <a:pt x="15913" y="64"/>
                    <a:pt x="8575" y="64"/>
                  </a:cubicBezTo>
                  <a:cubicBezTo>
                    <a:pt x="6550" y="64"/>
                    <a:pt x="3767" y="64"/>
                    <a:pt x="3767" y="5125"/>
                  </a:cubicBezTo>
                  <a:cubicBezTo>
                    <a:pt x="3767" y="7909"/>
                    <a:pt x="6044" y="7909"/>
                    <a:pt x="10852" y="7909"/>
                  </a:cubicBezTo>
                  <a:cubicBezTo>
                    <a:pt x="11358" y="7909"/>
                    <a:pt x="16166" y="7909"/>
                    <a:pt x="20468" y="8415"/>
                  </a:cubicBezTo>
                  <a:cubicBezTo>
                    <a:pt x="25023" y="8921"/>
                    <a:pt x="27300" y="9174"/>
                    <a:pt x="27300" y="12464"/>
                  </a:cubicBezTo>
                  <a:cubicBezTo>
                    <a:pt x="27300" y="13982"/>
                    <a:pt x="24517" y="24610"/>
                    <a:pt x="22998" y="30430"/>
                  </a:cubicBezTo>
                  <a:lnTo>
                    <a:pt x="17431" y="52699"/>
                  </a:lnTo>
                  <a:cubicBezTo>
                    <a:pt x="15154" y="62568"/>
                    <a:pt x="3007" y="110395"/>
                    <a:pt x="1995" y="115202"/>
                  </a:cubicBezTo>
                  <a:cubicBezTo>
                    <a:pt x="224" y="122288"/>
                    <a:pt x="224" y="126084"/>
                    <a:pt x="224" y="129879"/>
                  </a:cubicBezTo>
                  <a:cubicBezTo>
                    <a:pt x="224" y="160752"/>
                    <a:pt x="23251" y="178465"/>
                    <a:pt x="49822" y="178465"/>
                  </a:cubicBezTo>
                  <a:cubicBezTo>
                    <a:pt x="81706" y="178465"/>
                    <a:pt x="113085" y="149870"/>
                    <a:pt x="121435" y="116468"/>
                  </a:cubicBezTo>
                  <a:lnTo>
                    <a:pt x="143957" y="26635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B3D073DB-8E21-7509-A795-AB1A993C1D6C}"/>
                </a:ext>
              </a:extLst>
            </p:cNvPr>
            <p:cNvSpPr/>
            <p:nvPr>
              <p:custDataLst>
                <p:tags r:id="rId147"/>
              </p:custDataLst>
            </p:nvPr>
          </p:nvSpPr>
          <p:spPr>
            <a:xfrm>
              <a:off x="12110168" y="7551092"/>
              <a:ext cx="58707" cy="253051"/>
            </a:xfrm>
            <a:custGeom>
              <a:avLst/>
              <a:gdLst>
                <a:gd name="connsiteX0" fmla="*/ 58940 w 58707"/>
                <a:gd name="connsiteY0" fmla="*/ 126590 h 253051"/>
                <a:gd name="connsiteX1" fmla="*/ 42238 w 58707"/>
                <a:gd name="connsiteY1" fmla="*/ 47638 h 253051"/>
                <a:gd name="connsiteX2" fmla="*/ 2762 w 58707"/>
                <a:gd name="connsiteY2" fmla="*/ 64 h 253051"/>
                <a:gd name="connsiteX3" fmla="*/ 232 w 58707"/>
                <a:gd name="connsiteY3" fmla="*/ 2595 h 253051"/>
                <a:gd name="connsiteX4" fmla="*/ 5040 w 58707"/>
                <a:gd name="connsiteY4" fmla="*/ 8415 h 253051"/>
                <a:gd name="connsiteX5" fmla="*/ 44263 w 58707"/>
                <a:gd name="connsiteY5" fmla="*/ 126590 h 253051"/>
                <a:gd name="connsiteX6" fmla="*/ 3521 w 58707"/>
                <a:gd name="connsiteY6" fmla="*/ 246283 h 253051"/>
                <a:gd name="connsiteX7" fmla="*/ 232 w 58707"/>
                <a:gd name="connsiteY7" fmla="*/ 250585 h 253051"/>
                <a:gd name="connsiteX8" fmla="*/ 2762 w 58707"/>
                <a:gd name="connsiteY8" fmla="*/ 253115 h 253051"/>
                <a:gd name="connsiteX9" fmla="*/ 42997 w 58707"/>
                <a:gd name="connsiteY9" fmla="*/ 203770 h 253051"/>
                <a:gd name="connsiteX10" fmla="*/ 58940 w 58707"/>
                <a:gd name="connsiteY10" fmla="*/ 126590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07" h="253051">
                  <a:moveTo>
                    <a:pt x="58940" y="126590"/>
                  </a:moveTo>
                  <a:cubicBezTo>
                    <a:pt x="58940" y="106852"/>
                    <a:pt x="56156" y="76233"/>
                    <a:pt x="42238" y="47638"/>
                  </a:cubicBezTo>
                  <a:cubicBezTo>
                    <a:pt x="27055" y="16513"/>
                    <a:pt x="5293" y="64"/>
                    <a:pt x="2762" y="64"/>
                  </a:cubicBezTo>
                  <a:cubicBezTo>
                    <a:pt x="1244" y="64"/>
                    <a:pt x="232" y="1076"/>
                    <a:pt x="232" y="2595"/>
                  </a:cubicBezTo>
                  <a:cubicBezTo>
                    <a:pt x="232" y="3354"/>
                    <a:pt x="232" y="3860"/>
                    <a:pt x="5040" y="8415"/>
                  </a:cubicBezTo>
                  <a:cubicBezTo>
                    <a:pt x="29839" y="33467"/>
                    <a:pt x="44263" y="73702"/>
                    <a:pt x="44263" y="126590"/>
                  </a:cubicBezTo>
                  <a:cubicBezTo>
                    <a:pt x="44263" y="169862"/>
                    <a:pt x="34900" y="214399"/>
                    <a:pt x="3521" y="246283"/>
                  </a:cubicBezTo>
                  <a:cubicBezTo>
                    <a:pt x="232" y="249320"/>
                    <a:pt x="232" y="249826"/>
                    <a:pt x="232" y="250585"/>
                  </a:cubicBezTo>
                  <a:cubicBezTo>
                    <a:pt x="232" y="252103"/>
                    <a:pt x="1244" y="253115"/>
                    <a:pt x="2762" y="253115"/>
                  </a:cubicBezTo>
                  <a:cubicBezTo>
                    <a:pt x="5293" y="253115"/>
                    <a:pt x="28067" y="235908"/>
                    <a:pt x="42997" y="203770"/>
                  </a:cubicBezTo>
                  <a:cubicBezTo>
                    <a:pt x="55903" y="175935"/>
                    <a:pt x="58940" y="147846"/>
                    <a:pt x="58940" y="126590"/>
                  </a:cubicBez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300C1EB6-B47F-DD18-81DA-4011FB9B9973}"/>
                </a:ext>
              </a:extLst>
            </p:cNvPr>
            <p:cNvSpPr/>
            <p:nvPr>
              <p:custDataLst>
                <p:tags r:id="rId148"/>
              </p:custDataLst>
            </p:nvPr>
          </p:nvSpPr>
          <p:spPr>
            <a:xfrm>
              <a:off x="12203263" y="7449870"/>
              <a:ext cx="96159" cy="455238"/>
            </a:xfrm>
            <a:custGeom>
              <a:avLst/>
              <a:gdLst>
                <a:gd name="connsiteX0" fmla="*/ 96395 w 96159"/>
                <a:gd name="connsiteY0" fmla="*/ 227546 h 455238"/>
                <a:gd name="connsiteX1" fmla="*/ 29590 w 96159"/>
                <a:gd name="connsiteY1" fmla="*/ 20803 h 455238"/>
                <a:gd name="connsiteX2" fmla="*/ 10611 w 96159"/>
                <a:gd name="connsiteY2" fmla="*/ 1572 h 455238"/>
                <a:gd name="connsiteX3" fmla="*/ 5044 w 96159"/>
                <a:gd name="connsiteY3" fmla="*/ 53 h 455238"/>
                <a:gd name="connsiteX4" fmla="*/ 236 w 96159"/>
                <a:gd name="connsiteY4" fmla="*/ 2584 h 455238"/>
                <a:gd name="connsiteX5" fmla="*/ 1754 w 96159"/>
                <a:gd name="connsiteY5" fmla="*/ 5114 h 455238"/>
                <a:gd name="connsiteX6" fmla="*/ 39712 w 96159"/>
                <a:gd name="connsiteY6" fmla="*/ 55724 h 455238"/>
                <a:gd name="connsiteX7" fmla="*/ 77163 w 96159"/>
                <a:gd name="connsiteY7" fmla="*/ 227546 h 455238"/>
                <a:gd name="connsiteX8" fmla="*/ 1248 w 96159"/>
                <a:gd name="connsiteY8" fmla="*/ 450737 h 455238"/>
                <a:gd name="connsiteX9" fmla="*/ 236 w 96159"/>
                <a:gd name="connsiteY9" fmla="*/ 452762 h 455238"/>
                <a:gd name="connsiteX10" fmla="*/ 5044 w 96159"/>
                <a:gd name="connsiteY10" fmla="*/ 455292 h 455238"/>
                <a:gd name="connsiteX11" fmla="*/ 11117 w 96159"/>
                <a:gd name="connsiteY11" fmla="*/ 453268 h 455238"/>
                <a:gd name="connsiteX12" fmla="*/ 79694 w 96159"/>
                <a:gd name="connsiteY12" fmla="*/ 343950 h 455238"/>
                <a:gd name="connsiteX13" fmla="*/ 96395 w 96159"/>
                <a:gd name="connsiteY13" fmla="*/ 227546 h 455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59" h="455238">
                  <a:moveTo>
                    <a:pt x="96395" y="227546"/>
                  </a:moveTo>
                  <a:cubicBezTo>
                    <a:pt x="96395" y="154920"/>
                    <a:pt x="79441" y="77740"/>
                    <a:pt x="29590" y="20803"/>
                  </a:cubicBezTo>
                  <a:cubicBezTo>
                    <a:pt x="26047" y="16755"/>
                    <a:pt x="16684" y="6886"/>
                    <a:pt x="10611" y="1572"/>
                  </a:cubicBezTo>
                  <a:cubicBezTo>
                    <a:pt x="8839" y="53"/>
                    <a:pt x="8333" y="53"/>
                    <a:pt x="5044" y="53"/>
                  </a:cubicBezTo>
                  <a:cubicBezTo>
                    <a:pt x="2513" y="53"/>
                    <a:pt x="236" y="53"/>
                    <a:pt x="236" y="2584"/>
                  </a:cubicBezTo>
                  <a:cubicBezTo>
                    <a:pt x="236" y="3596"/>
                    <a:pt x="1248" y="4608"/>
                    <a:pt x="1754" y="5114"/>
                  </a:cubicBezTo>
                  <a:cubicBezTo>
                    <a:pt x="10358" y="13971"/>
                    <a:pt x="24022" y="27889"/>
                    <a:pt x="39712" y="55724"/>
                  </a:cubicBezTo>
                  <a:cubicBezTo>
                    <a:pt x="67041" y="104310"/>
                    <a:pt x="77163" y="166814"/>
                    <a:pt x="77163" y="227546"/>
                  </a:cubicBezTo>
                  <a:cubicBezTo>
                    <a:pt x="77163" y="337370"/>
                    <a:pt x="46797" y="404429"/>
                    <a:pt x="1248" y="450737"/>
                  </a:cubicBezTo>
                  <a:cubicBezTo>
                    <a:pt x="742" y="451243"/>
                    <a:pt x="236" y="452002"/>
                    <a:pt x="236" y="452762"/>
                  </a:cubicBezTo>
                  <a:cubicBezTo>
                    <a:pt x="236" y="455292"/>
                    <a:pt x="2513" y="455292"/>
                    <a:pt x="5044" y="455292"/>
                  </a:cubicBezTo>
                  <a:cubicBezTo>
                    <a:pt x="8333" y="455292"/>
                    <a:pt x="8839" y="455292"/>
                    <a:pt x="11117" y="453268"/>
                  </a:cubicBezTo>
                  <a:cubicBezTo>
                    <a:pt x="35157" y="432517"/>
                    <a:pt x="62233" y="397343"/>
                    <a:pt x="79694" y="343950"/>
                  </a:cubicBezTo>
                  <a:cubicBezTo>
                    <a:pt x="90828" y="309282"/>
                    <a:pt x="96395" y="268287"/>
                    <a:pt x="96395" y="227546"/>
                  </a:cubicBez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478" name="Group 477" descr="\documentclass{article}&#10;\usepackage{amsmath}&#10;\usepackage{physics}&#10;\pagestyle{empty}&#10;\newcommand{\mrm}{\mathrm}&#10;\newcommand{\msf}{\mathsf}&#10;\newcommand{\mcal}{\mathcal}&#10;\newcommand{\negl}{\msf{negl}}&#10;\newcommand{\cind}{\stackrel{\text{c}}{\approx}}&#10;\newcommand{\secpar}{\lambda}&#10;\newcommand{\poly}{\msf{poly}}&#10;\renewcommand{\tilde}{\widetilde}&#10;\begin{document}&#10;&#10;$U\ket{0}\ket{\psi} = \sqrt{p} \ket{0}\ket{\phi_0} + \sqrt{1-p} \ket{1}\ket{\phi_1}$&#10;&#10;\end{document}" title="IguanaTex Vector Display">
            <a:extLst>
              <a:ext uri="{FF2B5EF4-FFF2-40B4-BE49-F238E27FC236}">
                <a16:creationId xmlns:a16="http://schemas.microsoft.com/office/drawing/2014/main" id="{E3BD3CAA-4D56-39EF-6260-DFE531D5A8EF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697602" y="3660865"/>
            <a:ext cx="4281708" cy="328543"/>
            <a:chOff x="2540000" y="2540000"/>
            <a:chExt cx="3827463" cy="293688"/>
          </a:xfrm>
        </p:grpSpPr>
        <p:sp>
          <p:nvSpPr>
            <p:cNvPr id="479" name="Freeform 20 1">
              <a:extLst>
                <a:ext uri="{FF2B5EF4-FFF2-40B4-BE49-F238E27FC236}">
                  <a16:creationId xmlns:a16="http://schemas.microsoft.com/office/drawing/2014/main" id="{DD964794-4CFA-D339-A1F5-6E91AF1032E4}"/>
                </a:ext>
              </a:extLst>
            </p:cNvPr>
            <p:cNvSpPr>
              <a:spLocks/>
            </p:cNvSpPr>
            <p:nvPr>
              <p:custDataLst>
                <p:tags r:id="rId86"/>
              </p:custDataLst>
            </p:nvPr>
          </p:nvSpPr>
          <p:spPr bwMode="auto">
            <a:xfrm>
              <a:off x="2540000" y="2563813"/>
              <a:ext cx="157163" cy="187325"/>
            </a:xfrm>
            <a:custGeom>
              <a:avLst/>
              <a:gdLst>
                <a:gd name="T0" fmla="*/ 283 w 345"/>
                <a:gd name="T1" fmla="*/ 52 h 351"/>
                <a:gd name="T2" fmla="*/ 337 w 345"/>
                <a:gd name="T3" fmla="*/ 15 h 351"/>
                <a:gd name="T4" fmla="*/ 345 w 345"/>
                <a:gd name="T5" fmla="*/ 5 h 351"/>
                <a:gd name="T6" fmla="*/ 339 w 345"/>
                <a:gd name="T7" fmla="*/ 0 h 351"/>
                <a:gd name="T8" fmla="*/ 288 w 345"/>
                <a:gd name="T9" fmla="*/ 1 h 351"/>
                <a:gd name="T10" fmla="*/ 236 w 345"/>
                <a:gd name="T11" fmla="*/ 0 h 351"/>
                <a:gd name="T12" fmla="*/ 227 w 345"/>
                <a:gd name="T13" fmla="*/ 10 h 351"/>
                <a:gd name="T14" fmla="*/ 236 w 345"/>
                <a:gd name="T15" fmla="*/ 15 h 351"/>
                <a:gd name="T16" fmla="*/ 270 w 345"/>
                <a:gd name="T17" fmla="*/ 37 h 351"/>
                <a:gd name="T18" fmla="*/ 268 w 345"/>
                <a:gd name="T19" fmla="*/ 48 h 351"/>
                <a:gd name="T20" fmla="*/ 224 w 345"/>
                <a:gd name="T21" fmla="*/ 226 h 351"/>
                <a:gd name="T22" fmla="*/ 100 w 345"/>
                <a:gd name="T23" fmla="*/ 336 h 351"/>
                <a:gd name="T24" fmla="*/ 39 w 345"/>
                <a:gd name="T25" fmla="*/ 271 h 351"/>
                <a:gd name="T26" fmla="*/ 44 w 345"/>
                <a:gd name="T27" fmla="*/ 232 h 351"/>
                <a:gd name="T28" fmla="*/ 93 w 345"/>
                <a:gd name="T29" fmla="*/ 38 h 351"/>
                <a:gd name="T30" fmla="*/ 134 w 345"/>
                <a:gd name="T31" fmla="*/ 15 h 351"/>
                <a:gd name="T32" fmla="*/ 151 w 345"/>
                <a:gd name="T33" fmla="*/ 5 h 351"/>
                <a:gd name="T34" fmla="*/ 144 w 345"/>
                <a:gd name="T35" fmla="*/ 0 h 351"/>
                <a:gd name="T36" fmla="*/ 81 w 345"/>
                <a:gd name="T37" fmla="*/ 1 h 351"/>
                <a:gd name="T38" fmla="*/ 16 w 345"/>
                <a:gd name="T39" fmla="*/ 0 h 351"/>
                <a:gd name="T40" fmla="*/ 7 w 345"/>
                <a:gd name="T41" fmla="*/ 10 h 351"/>
                <a:gd name="T42" fmla="*/ 21 w 345"/>
                <a:gd name="T43" fmla="*/ 15 h 351"/>
                <a:gd name="T44" fmla="*/ 40 w 345"/>
                <a:gd name="T45" fmla="*/ 16 h 351"/>
                <a:gd name="T46" fmla="*/ 53 w 345"/>
                <a:gd name="T47" fmla="*/ 24 h 351"/>
                <a:gd name="T48" fmla="*/ 45 w 345"/>
                <a:gd name="T49" fmla="*/ 60 h 351"/>
                <a:gd name="T50" fmla="*/ 34 w 345"/>
                <a:gd name="T51" fmla="*/ 104 h 351"/>
                <a:gd name="T52" fmla="*/ 3 w 345"/>
                <a:gd name="T53" fmla="*/ 227 h 351"/>
                <a:gd name="T54" fmla="*/ 0 w 345"/>
                <a:gd name="T55" fmla="*/ 256 h 351"/>
                <a:gd name="T56" fmla="*/ 98 w 345"/>
                <a:gd name="T57" fmla="*/ 351 h 351"/>
                <a:gd name="T58" fmla="*/ 239 w 345"/>
                <a:gd name="T59" fmla="*/ 229 h 351"/>
                <a:gd name="T60" fmla="*/ 283 w 345"/>
                <a:gd name="T61" fmla="*/ 52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5" h="351">
                  <a:moveTo>
                    <a:pt x="283" y="52"/>
                  </a:moveTo>
                  <a:cubicBezTo>
                    <a:pt x="288" y="32"/>
                    <a:pt x="297" y="17"/>
                    <a:pt x="337" y="15"/>
                  </a:cubicBezTo>
                  <a:cubicBezTo>
                    <a:pt x="339" y="15"/>
                    <a:pt x="345" y="15"/>
                    <a:pt x="345" y="5"/>
                  </a:cubicBezTo>
                  <a:cubicBezTo>
                    <a:pt x="345" y="5"/>
                    <a:pt x="345" y="0"/>
                    <a:pt x="339" y="0"/>
                  </a:cubicBezTo>
                  <a:cubicBezTo>
                    <a:pt x="322" y="0"/>
                    <a:pt x="305" y="1"/>
                    <a:pt x="288" y="1"/>
                  </a:cubicBezTo>
                  <a:cubicBezTo>
                    <a:pt x="271" y="1"/>
                    <a:pt x="253" y="0"/>
                    <a:pt x="236" y="0"/>
                  </a:cubicBezTo>
                  <a:cubicBezTo>
                    <a:pt x="233" y="0"/>
                    <a:pt x="227" y="0"/>
                    <a:pt x="227" y="10"/>
                  </a:cubicBezTo>
                  <a:cubicBezTo>
                    <a:pt x="227" y="15"/>
                    <a:pt x="232" y="15"/>
                    <a:pt x="236" y="15"/>
                  </a:cubicBezTo>
                  <a:cubicBezTo>
                    <a:pt x="264" y="16"/>
                    <a:pt x="270" y="26"/>
                    <a:pt x="270" y="37"/>
                  </a:cubicBezTo>
                  <a:cubicBezTo>
                    <a:pt x="270" y="39"/>
                    <a:pt x="269" y="46"/>
                    <a:pt x="268" y="48"/>
                  </a:cubicBezTo>
                  <a:lnTo>
                    <a:pt x="224" y="226"/>
                  </a:lnTo>
                  <a:cubicBezTo>
                    <a:pt x="207" y="293"/>
                    <a:pt x="149" y="336"/>
                    <a:pt x="100" y="336"/>
                  </a:cubicBezTo>
                  <a:cubicBezTo>
                    <a:pt x="66" y="336"/>
                    <a:pt x="39" y="314"/>
                    <a:pt x="39" y="271"/>
                  </a:cubicBezTo>
                  <a:cubicBezTo>
                    <a:pt x="39" y="270"/>
                    <a:pt x="39" y="254"/>
                    <a:pt x="44" y="232"/>
                  </a:cubicBezTo>
                  <a:lnTo>
                    <a:pt x="93" y="38"/>
                  </a:lnTo>
                  <a:cubicBezTo>
                    <a:pt x="97" y="20"/>
                    <a:pt x="98" y="15"/>
                    <a:pt x="134" y="15"/>
                  </a:cubicBezTo>
                  <a:cubicBezTo>
                    <a:pt x="147" y="15"/>
                    <a:pt x="151" y="15"/>
                    <a:pt x="151" y="5"/>
                  </a:cubicBezTo>
                  <a:cubicBezTo>
                    <a:pt x="151" y="0"/>
                    <a:pt x="146" y="0"/>
                    <a:pt x="144" y="0"/>
                  </a:cubicBezTo>
                  <a:cubicBezTo>
                    <a:pt x="130" y="0"/>
                    <a:pt x="95" y="1"/>
                    <a:pt x="81" y="1"/>
                  </a:cubicBezTo>
                  <a:cubicBezTo>
                    <a:pt x="66" y="1"/>
                    <a:pt x="31" y="0"/>
                    <a:pt x="16" y="0"/>
                  </a:cubicBezTo>
                  <a:cubicBezTo>
                    <a:pt x="12" y="0"/>
                    <a:pt x="7" y="0"/>
                    <a:pt x="7" y="10"/>
                  </a:cubicBezTo>
                  <a:cubicBezTo>
                    <a:pt x="7" y="15"/>
                    <a:pt x="11" y="15"/>
                    <a:pt x="21" y="15"/>
                  </a:cubicBezTo>
                  <a:cubicBezTo>
                    <a:pt x="22" y="15"/>
                    <a:pt x="31" y="15"/>
                    <a:pt x="40" y="16"/>
                  </a:cubicBezTo>
                  <a:cubicBezTo>
                    <a:pt x="49" y="17"/>
                    <a:pt x="53" y="18"/>
                    <a:pt x="53" y="24"/>
                  </a:cubicBezTo>
                  <a:cubicBezTo>
                    <a:pt x="53" y="27"/>
                    <a:pt x="48" y="48"/>
                    <a:pt x="45" y="60"/>
                  </a:cubicBezTo>
                  <a:lnTo>
                    <a:pt x="34" y="104"/>
                  </a:lnTo>
                  <a:cubicBezTo>
                    <a:pt x="29" y="123"/>
                    <a:pt x="5" y="217"/>
                    <a:pt x="3" y="227"/>
                  </a:cubicBezTo>
                  <a:cubicBezTo>
                    <a:pt x="0" y="241"/>
                    <a:pt x="0" y="248"/>
                    <a:pt x="0" y="256"/>
                  </a:cubicBezTo>
                  <a:cubicBezTo>
                    <a:pt x="0" y="316"/>
                    <a:pt x="45" y="351"/>
                    <a:pt x="98" y="351"/>
                  </a:cubicBezTo>
                  <a:cubicBezTo>
                    <a:pt x="160" y="351"/>
                    <a:pt x="222" y="295"/>
                    <a:pt x="239" y="229"/>
                  </a:cubicBezTo>
                  <a:lnTo>
                    <a:pt x="283" y="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21 1">
              <a:extLst>
                <a:ext uri="{FF2B5EF4-FFF2-40B4-BE49-F238E27FC236}">
                  <a16:creationId xmlns:a16="http://schemas.microsoft.com/office/drawing/2014/main" id="{C9407033-948F-D4C8-02F4-89A463BEAC95}"/>
                </a:ext>
              </a:extLst>
            </p:cNvPr>
            <p:cNvSpPr>
              <a:spLocks/>
            </p:cNvSpPr>
            <p:nvPr>
              <p:custDataLst>
                <p:tags r:id="rId87"/>
              </p:custDataLst>
            </p:nvPr>
          </p:nvSpPr>
          <p:spPr bwMode="auto">
            <a:xfrm>
              <a:off x="2770188" y="2544763"/>
              <a:ext cx="7938" cy="266700"/>
            </a:xfrm>
            <a:custGeom>
              <a:avLst/>
              <a:gdLst>
                <a:gd name="T0" fmla="*/ 20 w 20"/>
                <a:gd name="T1" fmla="*/ 18 h 499"/>
                <a:gd name="T2" fmla="*/ 10 w 20"/>
                <a:gd name="T3" fmla="*/ 0 h 499"/>
                <a:gd name="T4" fmla="*/ 0 w 20"/>
                <a:gd name="T5" fmla="*/ 18 h 499"/>
                <a:gd name="T6" fmla="*/ 0 w 20"/>
                <a:gd name="T7" fmla="*/ 481 h 499"/>
                <a:gd name="T8" fmla="*/ 10 w 20"/>
                <a:gd name="T9" fmla="*/ 499 h 499"/>
                <a:gd name="T10" fmla="*/ 20 w 20"/>
                <a:gd name="T11" fmla="*/ 481 h 499"/>
                <a:gd name="T12" fmla="*/ 20 w 20"/>
                <a:gd name="T1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99">
                  <a:moveTo>
                    <a:pt x="20" y="18"/>
                  </a:moveTo>
                  <a:cubicBezTo>
                    <a:pt x="20" y="9"/>
                    <a:pt x="20" y="0"/>
                    <a:pt x="10" y="0"/>
                  </a:cubicBezTo>
                  <a:cubicBezTo>
                    <a:pt x="0" y="0"/>
                    <a:pt x="0" y="9"/>
                    <a:pt x="0" y="18"/>
                  </a:cubicBezTo>
                  <a:lnTo>
                    <a:pt x="0" y="481"/>
                  </a:lnTo>
                  <a:cubicBezTo>
                    <a:pt x="0" y="490"/>
                    <a:pt x="0" y="499"/>
                    <a:pt x="10" y="499"/>
                  </a:cubicBezTo>
                  <a:cubicBezTo>
                    <a:pt x="20" y="499"/>
                    <a:pt x="20" y="490"/>
                    <a:pt x="20" y="481"/>
                  </a:cubicBezTo>
                  <a:lnTo>
                    <a:pt x="20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Freeform 22 1">
              <a:extLst>
                <a:ext uri="{FF2B5EF4-FFF2-40B4-BE49-F238E27FC236}">
                  <a16:creationId xmlns:a16="http://schemas.microsoft.com/office/drawing/2014/main" id="{B2C0A097-EDD8-2EAC-4402-D1F580C32145}"/>
                </a:ext>
              </a:extLst>
            </p:cNvPr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2814638" y="2566988"/>
              <a:ext cx="95250" cy="184150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5 w 210"/>
                <a:gd name="T5" fmla="*/ 0 h 343"/>
                <a:gd name="T6" fmla="*/ 18 w 210"/>
                <a:gd name="T7" fmla="*/ 60 h 343"/>
                <a:gd name="T8" fmla="*/ 0 w 210"/>
                <a:gd name="T9" fmla="*/ 173 h 343"/>
                <a:gd name="T10" fmla="*/ 22 w 210"/>
                <a:gd name="T11" fmla="*/ 293 h 343"/>
                <a:gd name="T12" fmla="*/ 104 w 210"/>
                <a:gd name="T13" fmla="*/ 343 h 343"/>
                <a:gd name="T14" fmla="*/ 191 w 210"/>
                <a:gd name="T15" fmla="*/ 286 h 343"/>
                <a:gd name="T16" fmla="*/ 210 w 210"/>
                <a:gd name="T17" fmla="*/ 173 h 343"/>
                <a:gd name="T18" fmla="*/ 104 w 210"/>
                <a:gd name="T19" fmla="*/ 332 h 343"/>
                <a:gd name="T20" fmla="*/ 47 w 210"/>
                <a:gd name="T21" fmla="*/ 272 h 343"/>
                <a:gd name="T22" fmla="*/ 41 w 210"/>
                <a:gd name="T23" fmla="*/ 167 h 343"/>
                <a:gd name="T24" fmla="*/ 45 w 210"/>
                <a:gd name="T25" fmla="*/ 75 h 343"/>
                <a:gd name="T26" fmla="*/ 104 w 210"/>
                <a:gd name="T27" fmla="*/ 11 h 343"/>
                <a:gd name="T28" fmla="*/ 163 w 210"/>
                <a:gd name="T29" fmla="*/ 70 h 343"/>
                <a:gd name="T30" fmla="*/ 168 w 210"/>
                <a:gd name="T31" fmla="*/ 167 h 343"/>
                <a:gd name="T32" fmla="*/ 163 w 210"/>
                <a:gd name="T33" fmla="*/ 270 h 343"/>
                <a:gd name="T34" fmla="*/ 104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7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60"/>
                  </a:cubicBezTo>
                  <a:cubicBezTo>
                    <a:pt x="2" y="94"/>
                    <a:pt x="0" y="133"/>
                    <a:pt x="0" y="173"/>
                  </a:cubicBezTo>
                  <a:cubicBezTo>
                    <a:pt x="0" y="210"/>
                    <a:pt x="2" y="255"/>
                    <a:pt x="22" y="293"/>
                  </a:cubicBezTo>
                  <a:cubicBezTo>
                    <a:pt x="44" y="333"/>
                    <a:pt x="80" y="343"/>
                    <a:pt x="104" y="343"/>
                  </a:cubicBezTo>
                  <a:cubicBezTo>
                    <a:pt x="131" y="343"/>
                    <a:pt x="169" y="333"/>
                    <a:pt x="191" y="286"/>
                  </a:cubicBezTo>
                  <a:cubicBezTo>
                    <a:pt x="207" y="251"/>
                    <a:pt x="210" y="212"/>
                    <a:pt x="210" y="173"/>
                  </a:cubicBezTo>
                  <a:close/>
                  <a:moveTo>
                    <a:pt x="104" y="332"/>
                  </a:moveTo>
                  <a:cubicBezTo>
                    <a:pt x="85" y="332"/>
                    <a:pt x="56" y="320"/>
                    <a:pt x="47" y="272"/>
                  </a:cubicBezTo>
                  <a:cubicBezTo>
                    <a:pt x="41" y="242"/>
                    <a:pt x="41" y="196"/>
                    <a:pt x="41" y="167"/>
                  </a:cubicBezTo>
                  <a:cubicBezTo>
                    <a:pt x="41" y="135"/>
                    <a:pt x="41" y="102"/>
                    <a:pt x="45" y="75"/>
                  </a:cubicBezTo>
                  <a:cubicBezTo>
                    <a:pt x="55" y="16"/>
                    <a:pt x="92" y="11"/>
                    <a:pt x="104" y="11"/>
                  </a:cubicBezTo>
                  <a:cubicBezTo>
                    <a:pt x="121" y="11"/>
                    <a:pt x="154" y="20"/>
                    <a:pt x="163" y="70"/>
                  </a:cubicBezTo>
                  <a:cubicBezTo>
                    <a:pt x="168" y="98"/>
                    <a:pt x="168" y="135"/>
                    <a:pt x="168" y="167"/>
                  </a:cubicBezTo>
                  <a:cubicBezTo>
                    <a:pt x="168" y="204"/>
                    <a:pt x="168" y="238"/>
                    <a:pt x="163" y="270"/>
                  </a:cubicBezTo>
                  <a:cubicBezTo>
                    <a:pt x="155" y="317"/>
                    <a:pt x="127" y="332"/>
                    <a:pt x="104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23 1">
              <a:extLst>
                <a:ext uri="{FF2B5EF4-FFF2-40B4-BE49-F238E27FC236}">
                  <a16:creationId xmlns:a16="http://schemas.microsoft.com/office/drawing/2014/main" id="{613F5A59-BC2A-AD15-B7FE-D811E0CD126A}"/>
                </a:ext>
              </a:extLst>
            </p:cNvPr>
            <p:cNvSpPr>
              <a:spLocks/>
            </p:cNvSpPr>
            <p:nvPr>
              <p:custDataLst>
                <p:tags r:id="rId89"/>
              </p:custDataLst>
            </p:nvPr>
          </p:nvSpPr>
          <p:spPr bwMode="auto">
            <a:xfrm>
              <a:off x="2932113" y="2544763"/>
              <a:ext cx="50800" cy="266700"/>
            </a:xfrm>
            <a:custGeom>
              <a:avLst/>
              <a:gdLst>
                <a:gd name="T0" fmla="*/ 109 w 111"/>
                <a:gd name="T1" fmla="*/ 258 h 499"/>
                <a:gd name="T2" fmla="*/ 111 w 111"/>
                <a:gd name="T3" fmla="*/ 250 h 499"/>
                <a:gd name="T4" fmla="*/ 109 w 111"/>
                <a:gd name="T5" fmla="*/ 241 h 499"/>
                <a:gd name="T6" fmla="*/ 21 w 111"/>
                <a:gd name="T7" fmla="*/ 12 h 499"/>
                <a:gd name="T8" fmla="*/ 10 w 111"/>
                <a:gd name="T9" fmla="*/ 0 h 499"/>
                <a:gd name="T10" fmla="*/ 0 w 111"/>
                <a:gd name="T11" fmla="*/ 10 h 499"/>
                <a:gd name="T12" fmla="*/ 2 w 111"/>
                <a:gd name="T13" fmla="*/ 18 h 499"/>
                <a:gd name="T14" fmla="*/ 91 w 111"/>
                <a:gd name="T15" fmla="*/ 250 h 499"/>
                <a:gd name="T16" fmla="*/ 2 w 111"/>
                <a:gd name="T17" fmla="*/ 480 h 499"/>
                <a:gd name="T18" fmla="*/ 0 w 111"/>
                <a:gd name="T19" fmla="*/ 489 h 499"/>
                <a:gd name="T20" fmla="*/ 10 w 111"/>
                <a:gd name="T21" fmla="*/ 499 h 499"/>
                <a:gd name="T22" fmla="*/ 20 w 111"/>
                <a:gd name="T23" fmla="*/ 489 h 499"/>
                <a:gd name="T24" fmla="*/ 109 w 111"/>
                <a:gd name="T25" fmla="*/ 25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499">
                  <a:moveTo>
                    <a:pt x="109" y="258"/>
                  </a:moveTo>
                  <a:cubicBezTo>
                    <a:pt x="111" y="252"/>
                    <a:pt x="111" y="251"/>
                    <a:pt x="111" y="250"/>
                  </a:cubicBezTo>
                  <a:cubicBezTo>
                    <a:pt x="111" y="248"/>
                    <a:pt x="111" y="247"/>
                    <a:pt x="109" y="241"/>
                  </a:cubicBezTo>
                  <a:lnTo>
                    <a:pt x="21" y="12"/>
                  </a:lnTo>
                  <a:cubicBezTo>
                    <a:pt x="18" y="3"/>
                    <a:pt x="15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2"/>
                    <a:pt x="0" y="13"/>
                    <a:pt x="2" y="18"/>
                  </a:cubicBezTo>
                  <a:lnTo>
                    <a:pt x="91" y="250"/>
                  </a:lnTo>
                  <a:lnTo>
                    <a:pt x="2" y="480"/>
                  </a:lnTo>
                  <a:cubicBezTo>
                    <a:pt x="0" y="486"/>
                    <a:pt x="0" y="487"/>
                    <a:pt x="0" y="489"/>
                  </a:cubicBezTo>
                  <a:cubicBezTo>
                    <a:pt x="0" y="495"/>
                    <a:pt x="4" y="499"/>
                    <a:pt x="10" y="499"/>
                  </a:cubicBezTo>
                  <a:cubicBezTo>
                    <a:pt x="16" y="499"/>
                    <a:pt x="18" y="494"/>
                    <a:pt x="20" y="489"/>
                  </a:cubicBezTo>
                  <a:lnTo>
                    <a:pt x="109" y="25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24 1">
              <a:extLst>
                <a:ext uri="{FF2B5EF4-FFF2-40B4-BE49-F238E27FC236}">
                  <a16:creationId xmlns:a16="http://schemas.microsoft.com/office/drawing/2014/main" id="{E4EE8738-20BB-CD9E-8B2B-A160BD7C80CD}"/>
                </a:ext>
              </a:extLst>
            </p:cNvPr>
            <p:cNvSpPr>
              <a:spLocks/>
            </p:cNvSpPr>
            <p:nvPr>
              <p:custDataLst>
                <p:tags r:id="rId90"/>
              </p:custDataLst>
            </p:nvPr>
          </p:nvSpPr>
          <p:spPr bwMode="auto">
            <a:xfrm>
              <a:off x="3073400" y="2544763"/>
              <a:ext cx="7938" cy="266700"/>
            </a:xfrm>
            <a:custGeom>
              <a:avLst/>
              <a:gdLst>
                <a:gd name="T0" fmla="*/ 20 w 20"/>
                <a:gd name="T1" fmla="*/ 18 h 499"/>
                <a:gd name="T2" fmla="*/ 10 w 20"/>
                <a:gd name="T3" fmla="*/ 0 h 499"/>
                <a:gd name="T4" fmla="*/ 0 w 20"/>
                <a:gd name="T5" fmla="*/ 18 h 499"/>
                <a:gd name="T6" fmla="*/ 0 w 20"/>
                <a:gd name="T7" fmla="*/ 481 h 499"/>
                <a:gd name="T8" fmla="*/ 10 w 20"/>
                <a:gd name="T9" fmla="*/ 499 h 499"/>
                <a:gd name="T10" fmla="*/ 20 w 20"/>
                <a:gd name="T11" fmla="*/ 481 h 499"/>
                <a:gd name="T12" fmla="*/ 20 w 20"/>
                <a:gd name="T1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99">
                  <a:moveTo>
                    <a:pt x="20" y="18"/>
                  </a:moveTo>
                  <a:cubicBezTo>
                    <a:pt x="20" y="9"/>
                    <a:pt x="20" y="0"/>
                    <a:pt x="10" y="0"/>
                  </a:cubicBezTo>
                  <a:cubicBezTo>
                    <a:pt x="0" y="0"/>
                    <a:pt x="0" y="9"/>
                    <a:pt x="0" y="18"/>
                  </a:cubicBezTo>
                  <a:lnTo>
                    <a:pt x="0" y="481"/>
                  </a:lnTo>
                  <a:cubicBezTo>
                    <a:pt x="0" y="490"/>
                    <a:pt x="0" y="499"/>
                    <a:pt x="10" y="499"/>
                  </a:cubicBezTo>
                  <a:cubicBezTo>
                    <a:pt x="20" y="499"/>
                    <a:pt x="20" y="490"/>
                    <a:pt x="20" y="481"/>
                  </a:cubicBezTo>
                  <a:lnTo>
                    <a:pt x="20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25 1">
              <a:extLst>
                <a:ext uri="{FF2B5EF4-FFF2-40B4-BE49-F238E27FC236}">
                  <a16:creationId xmlns:a16="http://schemas.microsoft.com/office/drawing/2014/main" id="{B6B2E6C5-132E-6745-0AF7-6195F997ED22}"/>
                </a:ext>
              </a:extLst>
            </p:cNvPr>
            <p:cNvSpPr>
              <a:spLocks/>
            </p:cNvSpPr>
            <p:nvPr>
              <p:custDataLst>
                <p:tags r:id="rId91"/>
              </p:custDataLst>
            </p:nvPr>
          </p:nvSpPr>
          <p:spPr bwMode="auto">
            <a:xfrm>
              <a:off x="3114675" y="2560638"/>
              <a:ext cx="138113" cy="238125"/>
            </a:xfrm>
            <a:custGeom>
              <a:avLst/>
              <a:gdLst>
                <a:gd name="T0" fmla="*/ 226 w 302"/>
                <a:gd name="T1" fmla="*/ 13 h 449"/>
                <a:gd name="T2" fmla="*/ 227 w 302"/>
                <a:gd name="T3" fmla="*/ 6 h 449"/>
                <a:gd name="T4" fmla="*/ 221 w 302"/>
                <a:gd name="T5" fmla="*/ 0 h 449"/>
                <a:gd name="T6" fmla="*/ 214 w 302"/>
                <a:gd name="T7" fmla="*/ 10 h 449"/>
                <a:gd name="T8" fmla="*/ 131 w 302"/>
                <a:gd name="T9" fmla="*/ 340 h 449"/>
                <a:gd name="T10" fmla="*/ 74 w 302"/>
                <a:gd name="T11" fmla="*/ 284 h 449"/>
                <a:gd name="T12" fmla="*/ 101 w 302"/>
                <a:gd name="T13" fmla="*/ 191 h 449"/>
                <a:gd name="T14" fmla="*/ 107 w 302"/>
                <a:gd name="T15" fmla="*/ 167 h 449"/>
                <a:gd name="T16" fmla="*/ 66 w 302"/>
                <a:gd name="T17" fmla="*/ 126 h 449"/>
                <a:gd name="T18" fmla="*/ 0 w 302"/>
                <a:gd name="T19" fmla="*/ 203 h 449"/>
                <a:gd name="T20" fmla="*/ 6 w 302"/>
                <a:gd name="T21" fmla="*/ 208 h 449"/>
                <a:gd name="T22" fmla="*/ 14 w 302"/>
                <a:gd name="T23" fmla="*/ 199 h 449"/>
                <a:gd name="T24" fmla="*/ 64 w 302"/>
                <a:gd name="T25" fmla="*/ 137 h 449"/>
                <a:gd name="T26" fmla="*/ 77 w 302"/>
                <a:gd name="T27" fmla="*/ 153 h 449"/>
                <a:gd name="T28" fmla="*/ 65 w 302"/>
                <a:gd name="T29" fmla="*/ 196 h 449"/>
                <a:gd name="T30" fmla="*/ 41 w 302"/>
                <a:gd name="T31" fmla="*/ 280 h 449"/>
                <a:gd name="T32" fmla="*/ 128 w 302"/>
                <a:gd name="T33" fmla="*/ 351 h 449"/>
                <a:gd name="T34" fmla="*/ 117 w 302"/>
                <a:gd name="T35" fmla="*/ 396 h 449"/>
                <a:gd name="T36" fmla="*/ 106 w 302"/>
                <a:gd name="T37" fmla="*/ 444 h 449"/>
                <a:gd name="T38" fmla="*/ 112 w 302"/>
                <a:gd name="T39" fmla="*/ 449 h 449"/>
                <a:gd name="T40" fmla="*/ 116 w 302"/>
                <a:gd name="T41" fmla="*/ 447 h 449"/>
                <a:gd name="T42" fmla="*/ 122 w 302"/>
                <a:gd name="T43" fmla="*/ 426 h 449"/>
                <a:gd name="T44" fmla="*/ 141 w 302"/>
                <a:gd name="T45" fmla="*/ 352 h 449"/>
                <a:gd name="T46" fmla="*/ 250 w 302"/>
                <a:gd name="T47" fmla="*/ 299 h 449"/>
                <a:gd name="T48" fmla="*/ 287 w 302"/>
                <a:gd name="T49" fmla="*/ 239 h 449"/>
                <a:gd name="T50" fmla="*/ 302 w 302"/>
                <a:gd name="T51" fmla="*/ 161 h 449"/>
                <a:gd name="T52" fmla="*/ 280 w 302"/>
                <a:gd name="T53" fmla="*/ 126 h 449"/>
                <a:gd name="T54" fmla="*/ 255 w 302"/>
                <a:gd name="T55" fmla="*/ 150 h 449"/>
                <a:gd name="T56" fmla="*/ 263 w 302"/>
                <a:gd name="T57" fmla="*/ 163 h 449"/>
                <a:gd name="T58" fmla="*/ 281 w 302"/>
                <a:gd name="T59" fmla="*/ 206 h 449"/>
                <a:gd name="T60" fmla="*/ 237 w 302"/>
                <a:gd name="T61" fmla="*/ 297 h 449"/>
                <a:gd name="T62" fmla="*/ 144 w 302"/>
                <a:gd name="T63" fmla="*/ 341 h 449"/>
                <a:gd name="T64" fmla="*/ 226 w 302"/>
                <a:gd name="T65" fmla="*/ 13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2" h="449">
                  <a:moveTo>
                    <a:pt x="226" y="13"/>
                  </a:moveTo>
                  <a:cubicBezTo>
                    <a:pt x="226" y="11"/>
                    <a:pt x="227" y="8"/>
                    <a:pt x="227" y="6"/>
                  </a:cubicBezTo>
                  <a:cubicBezTo>
                    <a:pt x="227" y="1"/>
                    <a:pt x="224" y="0"/>
                    <a:pt x="221" y="0"/>
                  </a:cubicBezTo>
                  <a:cubicBezTo>
                    <a:pt x="216" y="0"/>
                    <a:pt x="216" y="1"/>
                    <a:pt x="214" y="10"/>
                  </a:cubicBezTo>
                  <a:lnTo>
                    <a:pt x="131" y="340"/>
                  </a:lnTo>
                  <a:cubicBezTo>
                    <a:pt x="93" y="335"/>
                    <a:pt x="74" y="317"/>
                    <a:pt x="74" y="284"/>
                  </a:cubicBezTo>
                  <a:cubicBezTo>
                    <a:pt x="74" y="274"/>
                    <a:pt x="74" y="261"/>
                    <a:pt x="101" y="191"/>
                  </a:cubicBezTo>
                  <a:cubicBezTo>
                    <a:pt x="103" y="185"/>
                    <a:pt x="107" y="177"/>
                    <a:pt x="107" y="167"/>
                  </a:cubicBezTo>
                  <a:cubicBezTo>
                    <a:pt x="107" y="144"/>
                    <a:pt x="91" y="126"/>
                    <a:pt x="66" y="126"/>
                  </a:cubicBezTo>
                  <a:cubicBezTo>
                    <a:pt x="18" y="126"/>
                    <a:pt x="0" y="198"/>
                    <a:pt x="0" y="203"/>
                  </a:cubicBezTo>
                  <a:cubicBezTo>
                    <a:pt x="0" y="208"/>
                    <a:pt x="5" y="208"/>
                    <a:pt x="6" y="208"/>
                  </a:cubicBezTo>
                  <a:cubicBezTo>
                    <a:pt x="11" y="208"/>
                    <a:pt x="12" y="207"/>
                    <a:pt x="14" y="199"/>
                  </a:cubicBezTo>
                  <a:cubicBezTo>
                    <a:pt x="27" y="151"/>
                    <a:pt x="47" y="137"/>
                    <a:pt x="64" y="137"/>
                  </a:cubicBezTo>
                  <a:cubicBezTo>
                    <a:pt x="68" y="137"/>
                    <a:pt x="77" y="137"/>
                    <a:pt x="77" y="153"/>
                  </a:cubicBezTo>
                  <a:cubicBezTo>
                    <a:pt x="77" y="166"/>
                    <a:pt x="72" y="178"/>
                    <a:pt x="65" y="196"/>
                  </a:cubicBezTo>
                  <a:cubicBezTo>
                    <a:pt x="41" y="259"/>
                    <a:pt x="41" y="272"/>
                    <a:pt x="41" y="280"/>
                  </a:cubicBezTo>
                  <a:cubicBezTo>
                    <a:pt x="41" y="327"/>
                    <a:pt x="80" y="348"/>
                    <a:pt x="128" y="351"/>
                  </a:cubicBezTo>
                  <a:cubicBezTo>
                    <a:pt x="124" y="369"/>
                    <a:pt x="124" y="370"/>
                    <a:pt x="117" y="396"/>
                  </a:cubicBezTo>
                  <a:cubicBezTo>
                    <a:pt x="116" y="402"/>
                    <a:pt x="106" y="442"/>
                    <a:pt x="106" y="444"/>
                  </a:cubicBezTo>
                  <a:cubicBezTo>
                    <a:pt x="106" y="444"/>
                    <a:pt x="106" y="449"/>
                    <a:pt x="112" y="449"/>
                  </a:cubicBezTo>
                  <a:cubicBezTo>
                    <a:pt x="113" y="449"/>
                    <a:pt x="115" y="449"/>
                    <a:pt x="116" y="447"/>
                  </a:cubicBezTo>
                  <a:cubicBezTo>
                    <a:pt x="118" y="446"/>
                    <a:pt x="121" y="433"/>
                    <a:pt x="122" y="426"/>
                  </a:cubicBezTo>
                  <a:lnTo>
                    <a:pt x="141" y="352"/>
                  </a:lnTo>
                  <a:cubicBezTo>
                    <a:pt x="159" y="352"/>
                    <a:pt x="203" y="352"/>
                    <a:pt x="250" y="299"/>
                  </a:cubicBezTo>
                  <a:cubicBezTo>
                    <a:pt x="271" y="276"/>
                    <a:pt x="281" y="254"/>
                    <a:pt x="287" y="239"/>
                  </a:cubicBezTo>
                  <a:cubicBezTo>
                    <a:pt x="291" y="226"/>
                    <a:pt x="302" y="183"/>
                    <a:pt x="302" y="161"/>
                  </a:cubicBezTo>
                  <a:cubicBezTo>
                    <a:pt x="302" y="133"/>
                    <a:pt x="289" y="126"/>
                    <a:pt x="280" y="126"/>
                  </a:cubicBezTo>
                  <a:cubicBezTo>
                    <a:pt x="268" y="126"/>
                    <a:pt x="255" y="139"/>
                    <a:pt x="255" y="150"/>
                  </a:cubicBezTo>
                  <a:cubicBezTo>
                    <a:pt x="255" y="156"/>
                    <a:pt x="258" y="159"/>
                    <a:pt x="263" y="163"/>
                  </a:cubicBezTo>
                  <a:cubicBezTo>
                    <a:pt x="268" y="169"/>
                    <a:pt x="281" y="182"/>
                    <a:pt x="281" y="206"/>
                  </a:cubicBezTo>
                  <a:cubicBezTo>
                    <a:pt x="281" y="238"/>
                    <a:pt x="255" y="279"/>
                    <a:pt x="237" y="297"/>
                  </a:cubicBezTo>
                  <a:cubicBezTo>
                    <a:pt x="193" y="341"/>
                    <a:pt x="161" y="341"/>
                    <a:pt x="144" y="341"/>
                  </a:cubicBezTo>
                  <a:lnTo>
                    <a:pt x="226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26 1">
              <a:extLst>
                <a:ext uri="{FF2B5EF4-FFF2-40B4-BE49-F238E27FC236}">
                  <a16:creationId xmlns:a16="http://schemas.microsoft.com/office/drawing/2014/main" id="{E9812544-EA82-7AFD-3F06-68DD1C5E1BC9}"/>
                </a:ext>
              </a:extLst>
            </p:cNvPr>
            <p:cNvSpPr>
              <a:spLocks/>
            </p:cNvSpPr>
            <p:nvPr>
              <p:custDataLst>
                <p:tags r:id="rId92"/>
              </p:custDataLst>
            </p:nvPr>
          </p:nvSpPr>
          <p:spPr bwMode="auto">
            <a:xfrm>
              <a:off x="3276600" y="2544763"/>
              <a:ext cx="50800" cy="266700"/>
            </a:xfrm>
            <a:custGeom>
              <a:avLst/>
              <a:gdLst>
                <a:gd name="T0" fmla="*/ 109 w 111"/>
                <a:gd name="T1" fmla="*/ 258 h 499"/>
                <a:gd name="T2" fmla="*/ 111 w 111"/>
                <a:gd name="T3" fmla="*/ 250 h 499"/>
                <a:gd name="T4" fmla="*/ 109 w 111"/>
                <a:gd name="T5" fmla="*/ 241 h 499"/>
                <a:gd name="T6" fmla="*/ 22 w 111"/>
                <a:gd name="T7" fmla="*/ 12 h 499"/>
                <a:gd name="T8" fmla="*/ 10 w 111"/>
                <a:gd name="T9" fmla="*/ 0 h 499"/>
                <a:gd name="T10" fmla="*/ 0 w 111"/>
                <a:gd name="T11" fmla="*/ 10 h 499"/>
                <a:gd name="T12" fmla="*/ 3 w 111"/>
                <a:gd name="T13" fmla="*/ 18 h 499"/>
                <a:gd name="T14" fmla="*/ 91 w 111"/>
                <a:gd name="T15" fmla="*/ 250 h 499"/>
                <a:gd name="T16" fmla="*/ 3 w 111"/>
                <a:gd name="T17" fmla="*/ 480 h 499"/>
                <a:gd name="T18" fmla="*/ 0 w 111"/>
                <a:gd name="T19" fmla="*/ 489 h 499"/>
                <a:gd name="T20" fmla="*/ 10 w 111"/>
                <a:gd name="T21" fmla="*/ 499 h 499"/>
                <a:gd name="T22" fmla="*/ 21 w 111"/>
                <a:gd name="T23" fmla="*/ 489 h 499"/>
                <a:gd name="T24" fmla="*/ 109 w 111"/>
                <a:gd name="T25" fmla="*/ 25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499">
                  <a:moveTo>
                    <a:pt x="109" y="258"/>
                  </a:moveTo>
                  <a:cubicBezTo>
                    <a:pt x="111" y="252"/>
                    <a:pt x="111" y="251"/>
                    <a:pt x="111" y="250"/>
                  </a:cubicBezTo>
                  <a:cubicBezTo>
                    <a:pt x="111" y="248"/>
                    <a:pt x="111" y="247"/>
                    <a:pt x="109" y="241"/>
                  </a:cubicBezTo>
                  <a:lnTo>
                    <a:pt x="22" y="12"/>
                  </a:lnTo>
                  <a:cubicBezTo>
                    <a:pt x="19" y="3"/>
                    <a:pt x="16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2"/>
                    <a:pt x="0" y="13"/>
                    <a:pt x="3" y="18"/>
                  </a:cubicBezTo>
                  <a:lnTo>
                    <a:pt x="91" y="250"/>
                  </a:lnTo>
                  <a:lnTo>
                    <a:pt x="3" y="480"/>
                  </a:lnTo>
                  <a:cubicBezTo>
                    <a:pt x="0" y="486"/>
                    <a:pt x="0" y="487"/>
                    <a:pt x="0" y="489"/>
                  </a:cubicBezTo>
                  <a:cubicBezTo>
                    <a:pt x="0" y="495"/>
                    <a:pt x="5" y="499"/>
                    <a:pt x="10" y="499"/>
                  </a:cubicBezTo>
                  <a:cubicBezTo>
                    <a:pt x="17" y="499"/>
                    <a:pt x="19" y="494"/>
                    <a:pt x="21" y="489"/>
                  </a:cubicBezTo>
                  <a:lnTo>
                    <a:pt x="109" y="25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Freeform 27 1">
              <a:extLst>
                <a:ext uri="{FF2B5EF4-FFF2-40B4-BE49-F238E27FC236}">
                  <a16:creationId xmlns:a16="http://schemas.microsoft.com/office/drawing/2014/main" id="{DBB3A08D-CF14-154C-5C72-97C66760B715}"/>
                </a:ext>
              </a:extLst>
            </p:cNvPr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3429000" y="2646363"/>
              <a:ext cx="150813" cy="63500"/>
            </a:xfrm>
            <a:custGeom>
              <a:avLst/>
              <a:gdLst>
                <a:gd name="T0" fmla="*/ 314 w 331"/>
                <a:gd name="T1" fmla="*/ 20 h 117"/>
                <a:gd name="T2" fmla="*/ 331 w 331"/>
                <a:gd name="T3" fmla="*/ 10 h 117"/>
                <a:gd name="T4" fmla="*/ 315 w 331"/>
                <a:gd name="T5" fmla="*/ 0 h 117"/>
                <a:gd name="T6" fmla="*/ 16 w 331"/>
                <a:gd name="T7" fmla="*/ 0 h 117"/>
                <a:gd name="T8" fmla="*/ 0 w 331"/>
                <a:gd name="T9" fmla="*/ 10 h 117"/>
                <a:gd name="T10" fmla="*/ 17 w 331"/>
                <a:gd name="T11" fmla="*/ 20 h 117"/>
                <a:gd name="T12" fmla="*/ 314 w 331"/>
                <a:gd name="T13" fmla="*/ 20 h 117"/>
                <a:gd name="T14" fmla="*/ 315 w 331"/>
                <a:gd name="T15" fmla="*/ 117 h 117"/>
                <a:gd name="T16" fmla="*/ 331 w 331"/>
                <a:gd name="T17" fmla="*/ 107 h 117"/>
                <a:gd name="T18" fmla="*/ 314 w 331"/>
                <a:gd name="T19" fmla="*/ 97 h 117"/>
                <a:gd name="T20" fmla="*/ 17 w 331"/>
                <a:gd name="T21" fmla="*/ 97 h 117"/>
                <a:gd name="T22" fmla="*/ 0 w 331"/>
                <a:gd name="T23" fmla="*/ 107 h 117"/>
                <a:gd name="T24" fmla="*/ 16 w 331"/>
                <a:gd name="T25" fmla="*/ 117 h 117"/>
                <a:gd name="T26" fmla="*/ 315 w 331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7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4" y="20"/>
                  </a:lnTo>
                  <a:close/>
                  <a:moveTo>
                    <a:pt x="315" y="117"/>
                  </a:moveTo>
                  <a:cubicBezTo>
                    <a:pt x="322" y="117"/>
                    <a:pt x="331" y="117"/>
                    <a:pt x="331" y="107"/>
                  </a:cubicBezTo>
                  <a:cubicBezTo>
                    <a:pt x="331" y="97"/>
                    <a:pt x="322" y="97"/>
                    <a:pt x="314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Freeform 28 1">
              <a:extLst>
                <a:ext uri="{FF2B5EF4-FFF2-40B4-BE49-F238E27FC236}">
                  <a16:creationId xmlns:a16="http://schemas.microsoft.com/office/drawing/2014/main" id="{333182F7-9237-FEE5-4937-EAE4BEC6B014}"/>
                </a:ext>
              </a:extLst>
            </p:cNvPr>
            <p:cNvSpPr>
              <a:spLocks/>
            </p:cNvSpPr>
            <p:nvPr>
              <p:custDataLst>
                <p:tags r:id="rId94"/>
              </p:custDataLst>
            </p:nvPr>
          </p:nvSpPr>
          <p:spPr bwMode="auto">
            <a:xfrm>
              <a:off x="3673475" y="2568575"/>
              <a:ext cx="176213" cy="265113"/>
            </a:xfrm>
            <a:custGeom>
              <a:avLst/>
              <a:gdLst>
                <a:gd name="T0" fmla="*/ 158 w 389"/>
                <a:gd name="T1" fmla="*/ 446 h 498"/>
                <a:gd name="T2" fmla="*/ 70 w 389"/>
                <a:gd name="T3" fmla="*/ 252 h 498"/>
                <a:gd name="T4" fmla="*/ 62 w 389"/>
                <a:gd name="T5" fmla="*/ 244 h 498"/>
                <a:gd name="T6" fmla="*/ 54 w 389"/>
                <a:gd name="T7" fmla="*/ 248 h 498"/>
                <a:gd name="T8" fmla="*/ 7 w 389"/>
                <a:gd name="T9" fmla="*/ 284 h 498"/>
                <a:gd name="T10" fmla="*/ 0 w 389"/>
                <a:gd name="T11" fmla="*/ 292 h 498"/>
                <a:gd name="T12" fmla="*/ 5 w 389"/>
                <a:gd name="T13" fmla="*/ 297 h 498"/>
                <a:gd name="T14" fmla="*/ 22 w 389"/>
                <a:gd name="T15" fmla="*/ 286 h 498"/>
                <a:gd name="T16" fmla="*/ 38 w 389"/>
                <a:gd name="T17" fmla="*/ 275 h 498"/>
                <a:gd name="T18" fmla="*/ 136 w 389"/>
                <a:gd name="T19" fmla="*/ 490 h 498"/>
                <a:gd name="T20" fmla="*/ 147 w 389"/>
                <a:gd name="T21" fmla="*/ 498 h 498"/>
                <a:gd name="T22" fmla="*/ 159 w 389"/>
                <a:gd name="T23" fmla="*/ 488 h 498"/>
                <a:gd name="T24" fmla="*/ 385 w 389"/>
                <a:gd name="T25" fmla="*/ 20 h 498"/>
                <a:gd name="T26" fmla="*/ 389 w 389"/>
                <a:gd name="T27" fmla="*/ 10 h 498"/>
                <a:gd name="T28" fmla="*/ 379 w 389"/>
                <a:gd name="T29" fmla="*/ 0 h 498"/>
                <a:gd name="T30" fmla="*/ 367 w 389"/>
                <a:gd name="T31" fmla="*/ 10 h 498"/>
                <a:gd name="T32" fmla="*/ 158 w 389"/>
                <a:gd name="T33" fmla="*/ 44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9" h="498">
                  <a:moveTo>
                    <a:pt x="158" y="446"/>
                  </a:moveTo>
                  <a:lnTo>
                    <a:pt x="70" y="252"/>
                  </a:lnTo>
                  <a:cubicBezTo>
                    <a:pt x="66" y="244"/>
                    <a:pt x="64" y="244"/>
                    <a:pt x="62" y="244"/>
                  </a:cubicBezTo>
                  <a:cubicBezTo>
                    <a:pt x="62" y="244"/>
                    <a:pt x="59" y="244"/>
                    <a:pt x="54" y="248"/>
                  </a:cubicBezTo>
                  <a:lnTo>
                    <a:pt x="7" y="284"/>
                  </a:lnTo>
                  <a:cubicBezTo>
                    <a:pt x="0" y="289"/>
                    <a:pt x="0" y="290"/>
                    <a:pt x="0" y="292"/>
                  </a:cubicBezTo>
                  <a:cubicBezTo>
                    <a:pt x="0" y="294"/>
                    <a:pt x="2" y="297"/>
                    <a:pt x="5" y="297"/>
                  </a:cubicBezTo>
                  <a:cubicBezTo>
                    <a:pt x="8" y="297"/>
                    <a:pt x="17" y="290"/>
                    <a:pt x="22" y="286"/>
                  </a:cubicBezTo>
                  <a:cubicBezTo>
                    <a:pt x="25" y="284"/>
                    <a:pt x="33" y="279"/>
                    <a:pt x="38" y="275"/>
                  </a:cubicBezTo>
                  <a:lnTo>
                    <a:pt x="136" y="490"/>
                  </a:lnTo>
                  <a:cubicBezTo>
                    <a:pt x="140" y="498"/>
                    <a:pt x="142" y="498"/>
                    <a:pt x="147" y="498"/>
                  </a:cubicBezTo>
                  <a:cubicBezTo>
                    <a:pt x="154" y="498"/>
                    <a:pt x="156" y="495"/>
                    <a:pt x="159" y="488"/>
                  </a:cubicBezTo>
                  <a:lnTo>
                    <a:pt x="385" y="20"/>
                  </a:lnTo>
                  <a:cubicBezTo>
                    <a:pt x="389" y="13"/>
                    <a:pt x="389" y="11"/>
                    <a:pt x="389" y="10"/>
                  </a:cubicBezTo>
                  <a:cubicBezTo>
                    <a:pt x="389" y="5"/>
                    <a:pt x="385" y="0"/>
                    <a:pt x="379" y="0"/>
                  </a:cubicBezTo>
                  <a:cubicBezTo>
                    <a:pt x="375" y="0"/>
                    <a:pt x="371" y="2"/>
                    <a:pt x="367" y="10"/>
                  </a:cubicBezTo>
                  <a:lnTo>
                    <a:pt x="158" y="44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Freeform 30 1">
              <a:extLst>
                <a:ext uri="{FF2B5EF4-FFF2-40B4-BE49-F238E27FC236}">
                  <a16:creationId xmlns:a16="http://schemas.microsoft.com/office/drawing/2014/main" id="{D66F5F32-ED6A-2D7C-CBD5-865887AD6597}"/>
                </a:ext>
              </a:extLst>
            </p:cNvPr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3838575" y="2627313"/>
              <a:ext cx="119063" cy="168275"/>
            </a:xfrm>
            <a:custGeom>
              <a:avLst/>
              <a:gdLst>
                <a:gd name="T0" fmla="*/ 38 w 260"/>
                <a:gd name="T1" fmla="*/ 281 h 317"/>
                <a:gd name="T2" fmla="*/ 11 w 260"/>
                <a:gd name="T3" fmla="*/ 302 h 317"/>
                <a:gd name="T4" fmla="*/ 0 w 260"/>
                <a:gd name="T5" fmla="*/ 311 h 317"/>
                <a:gd name="T6" fmla="*/ 6 w 260"/>
                <a:gd name="T7" fmla="*/ 317 h 317"/>
                <a:gd name="T8" fmla="*/ 48 w 260"/>
                <a:gd name="T9" fmla="*/ 316 h 317"/>
                <a:gd name="T10" fmla="*/ 98 w 260"/>
                <a:gd name="T11" fmla="*/ 317 h 317"/>
                <a:gd name="T12" fmla="*/ 107 w 260"/>
                <a:gd name="T13" fmla="*/ 307 h 317"/>
                <a:gd name="T14" fmla="*/ 95 w 260"/>
                <a:gd name="T15" fmla="*/ 302 h 317"/>
                <a:gd name="T16" fmla="*/ 70 w 260"/>
                <a:gd name="T17" fmla="*/ 294 h 317"/>
                <a:gd name="T18" fmla="*/ 94 w 260"/>
                <a:gd name="T19" fmla="*/ 194 h 317"/>
                <a:gd name="T20" fmla="*/ 140 w 260"/>
                <a:gd name="T21" fmla="*/ 226 h 317"/>
                <a:gd name="T22" fmla="*/ 260 w 260"/>
                <a:gd name="T23" fmla="*/ 80 h 317"/>
                <a:gd name="T24" fmla="*/ 194 w 260"/>
                <a:gd name="T25" fmla="*/ 0 h 317"/>
                <a:gd name="T26" fmla="*/ 128 w 260"/>
                <a:gd name="T27" fmla="*/ 37 h 317"/>
                <a:gd name="T28" fmla="*/ 84 w 260"/>
                <a:gd name="T29" fmla="*/ 0 h 317"/>
                <a:gd name="T30" fmla="*/ 47 w 260"/>
                <a:gd name="T31" fmla="*/ 28 h 317"/>
                <a:gd name="T32" fmla="*/ 31 w 260"/>
                <a:gd name="T33" fmla="*/ 77 h 317"/>
                <a:gd name="T34" fmla="*/ 37 w 260"/>
                <a:gd name="T35" fmla="*/ 82 h 317"/>
                <a:gd name="T36" fmla="*/ 46 w 260"/>
                <a:gd name="T37" fmla="*/ 70 h 317"/>
                <a:gd name="T38" fmla="*/ 82 w 260"/>
                <a:gd name="T39" fmla="*/ 11 h 317"/>
                <a:gd name="T40" fmla="*/ 98 w 260"/>
                <a:gd name="T41" fmla="*/ 34 h 317"/>
                <a:gd name="T42" fmla="*/ 94 w 260"/>
                <a:gd name="T43" fmla="*/ 59 h 317"/>
                <a:gd name="T44" fmla="*/ 38 w 260"/>
                <a:gd name="T45" fmla="*/ 281 h 317"/>
                <a:gd name="T46" fmla="*/ 126 w 260"/>
                <a:gd name="T47" fmla="*/ 65 h 317"/>
                <a:gd name="T48" fmla="*/ 152 w 260"/>
                <a:gd name="T49" fmla="*/ 30 h 317"/>
                <a:gd name="T50" fmla="*/ 192 w 260"/>
                <a:gd name="T51" fmla="*/ 11 h 317"/>
                <a:gd name="T52" fmla="*/ 224 w 260"/>
                <a:gd name="T53" fmla="*/ 58 h 317"/>
                <a:gd name="T54" fmla="*/ 199 w 260"/>
                <a:gd name="T55" fmla="*/ 164 h 317"/>
                <a:gd name="T56" fmla="*/ 139 w 260"/>
                <a:gd name="T57" fmla="*/ 215 h 317"/>
                <a:gd name="T58" fmla="*/ 100 w 260"/>
                <a:gd name="T59" fmla="*/ 171 h 317"/>
                <a:gd name="T60" fmla="*/ 102 w 260"/>
                <a:gd name="T61" fmla="*/ 163 h 317"/>
                <a:gd name="T62" fmla="*/ 126 w 260"/>
                <a:gd name="T63" fmla="*/ 65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317">
                  <a:moveTo>
                    <a:pt x="38" y="281"/>
                  </a:moveTo>
                  <a:cubicBezTo>
                    <a:pt x="34" y="298"/>
                    <a:pt x="33" y="302"/>
                    <a:pt x="11" y="302"/>
                  </a:cubicBezTo>
                  <a:cubicBezTo>
                    <a:pt x="5" y="302"/>
                    <a:pt x="0" y="302"/>
                    <a:pt x="0" y="311"/>
                  </a:cubicBezTo>
                  <a:cubicBezTo>
                    <a:pt x="0" y="315"/>
                    <a:pt x="2" y="317"/>
                    <a:pt x="6" y="317"/>
                  </a:cubicBezTo>
                  <a:cubicBezTo>
                    <a:pt x="20" y="317"/>
                    <a:pt x="34" y="316"/>
                    <a:pt x="48" y="316"/>
                  </a:cubicBezTo>
                  <a:cubicBezTo>
                    <a:pt x="65" y="316"/>
                    <a:pt x="82" y="317"/>
                    <a:pt x="98" y="317"/>
                  </a:cubicBezTo>
                  <a:cubicBezTo>
                    <a:pt x="100" y="317"/>
                    <a:pt x="107" y="317"/>
                    <a:pt x="107" y="307"/>
                  </a:cubicBezTo>
                  <a:cubicBezTo>
                    <a:pt x="107" y="302"/>
                    <a:pt x="102" y="302"/>
                    <a:pt x="95" y="302"/>
                  </a:cubicBezTo>
                  <a:cubicBezTo>
                    <a:pt x="70" y="302"/>
                    <a:pt x="70" y="298"/>
                    <a:pt x="70" y="294"/>
                  </a:cubicBezTo>
                  <a:cubicBezTo>
                    <a:pt x="70" y="288"/>
                    <a:pt x="91" y="206"/>
                    <a:pt x="94" y="194"/>
                  </a:cubicBezTo>
                  <a:cubicBezTo>
                    <a:pt x="101" y="208"/>
                    <a:pt x="115" y="226"/>
                    <a:pt x="140" y="226"/>
                  </a:cubicBezTo>
                  <a:cubicBezTo>
                    <a:pt x="198" y="226"/>
                    <a:pt x="260" y="153"/>
                    <a:pt x="260" y="80"/>
                  </a:cubicBezTo>
                  <a:cubicBezTo>
                    <a:pt x="260" y="33"/>
                    <a:pt x="232" y="0"/>
                    <a:pt x="194" y="0"/>
                  </a:cubicBezTo>
                  <a:cubicBezTo>
                    <a:pt x="169" y="0"/>
                    <a:pt x="145" y="18"/>
                    <a:pt x="128" y="37"/>
                  </a:cubicBezTo>
                  <a:cubicBezTo>
                    <a:pt x="123" y="10"/>
                    <a:pt x="102" y="0"/>
                    <a:pt x="84" y="0"/>
                  </a:cubicBezTo>
                  <a:cubicBezTo>
                    <a:pt x="61" y="0"/>
                    <a:pt x="51" y="19"/>
                    <a:pt x="47" y="28"/>
                  </a:cubicBezTo>
                  <a:cubicBezTo>
                    <a:pt x="38" y="45"/>
                    <a:pt x="31" y="75"/>
                    <a:pt x="31" y="77"/>
                  </a:cubicBezTo>
                  <a:cubicBezTo>
                    <a:pt x="31" y="82"/>
                    <a:pt x="36" y="82"/>
                    <a:pt x="37" y="82"/>
                  </a:cubicBezTo>
                  <a:cubicBezTo>
                    <a:pt x="42" y="82"/>
                    <a:pt x="43" y="81"/>
                    <a:pt x="46" y="70"/>
                  </a:cubicBezTo>
                  <a:cubicBezTo>
                    <a:pt x="54" y="35"/>
                    <a:pt x="64" y="11"/>
                    <a:pt x="82" y="11"/>
                  </a:cubicBezTo>
                  <a:cubicBezTo>
                    <a:pt x="91" y="11"/>
                    <a:pt x="98" y="15"/>
                    <a:pt x="98" y="34"/>
                  </a:cubicBezTo>
                  <a:cubicBezTo>
                    <a:pt x="98" y="45"/>
                    <a:pt x="96" y="51"/>
                    <a:pt x="94" y="59"/>
                  </a:cubicBezTo>
                  <a:lnTo>
                    <a:pt x="38" y="281"/>
                  </a:lnTo>
                  <a:close/>
                  <a:moveTo>
                    <a:pt x="126" y="65"/>
                  </a:moveTo>
                  <a:cubicBezTo>
                    <a:pt x="129" y="51"/>
                    <a:pt x="143" y="37"/>
                    <a:pt x="152" y="30"/>
                  </a:cubicBezTo>
                  <a:cubicBezTo>
                    <a:pt x="169" y="14"/>
                    <a:pt x="184" y="11"/>
                    <a:pt x="192" y="11"/>
                  </a:cubicBezTo>
                  <a:cubicBezTo>
                    <a:pt x="212" y="11"/>
                    <a:pt x="224" y="28"/>
                    <a:pt x="224" y="58"/>
                  </a:cubicBezTo>
                  <a:cubicBezTo>
                    <a:pt x="224" y="87"/>
                    <a:pt x="208" y="145"/>
                    <a:pt x="199" y="164"/>
                  </a:cubicBezTo>
                  <a:cubicBezTo>
                    <a:pt x="182" y="198"/>
                    <a:pt x="158" y="215"/>
                    <a:pt x="139" y="215"/>
                  </a:cubicBezTo>
                  <a:cubicBezTo>
                    <a:pt x="107" y="215"/>
                    <a:pt x="100" y="174"/>
                    <a:pt x="100" y="171"/>
                  </a:cubicBezTo>
                  <a:cubicBezTo>
                    <a:pt x="100" y="170"/>
                    <a:pt x="100" y="169"/>
                    <a:pt x="102" y="163"/>
                  </a:cubicBezTo>
                  <a:lnTo>
                    <a:pt x="126" y="6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31 1">
              <a:extLst>
                <a:ext uri="{FF2B5EF4-FFF2-40B4-BE49-F238E27FC236}">
                  <a16:creationId xmlns:a16="http://schemas.microsoft.com/office/drawing/2014/main" id="{5A4B4ACE-8E4B-DDEB-1AA4-3CF80EF9E919}"/>
                </a:ext>
              </a:extLst>
            </p:cNvPr>
            <p:cNvSpPr>
              <a:spLocks/>
            </p:cNvSpPr>
            <p:nvPr>
              <p:custDataLst>
                <p:tags r:id="rId96"/>
              </p:custDataLst>
            </p:nvPr>
          </p:nvSpPr>
          <p:spPr bwMode="auto">
            <a:xfrm>
              <a:off x="4024313" y="2544763"/>
              <a:ext cx="9525" cy="266700"/>
            </a:xfrm>
            <a:custGeom>
              <a:avLst/>
              <a:gdLst>
                <a:gd name="T0" fmla="*/ 20 w 20"/>
                <a:gd name="T1" fmla="*/ 18 h 499"/>
                <a:gd name="T2" fmla="*/ 10 w 20"/>
                <a:gd name="T3" fmla="*/ 0 h 499"/>
                <a:gd name="T4" fmla="*/ 0 w 20"/>
                <a:gd name="T5" fmla="*/ 18 h 499"/>
                <a:gd name="T6" fmla="*/ 0 w 20"/>
                <a:gd name="T7" fmla="*/ 481 h 499"/>
                <a:gd name="T8" fmla="*/ 10 w 20"/>
                <a:gd name="T9" fmla="*/ 499 h 499"/>
                <a:gd name="T10" fmla="*/ 20 w 20"/>
                <a:gd name="T11" fmla="*/ 481 h 499"/>
                <a:gd name="T12" fmla="*/ 20 w 20"/>
                <a:gd name="T1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99">
                  <a:moveTo>
                    <a:pt x="20" y="18"/>
                  </a:moveTo>
                  <a:cubicBezTo>
                    <a:pt x="20" y="9"/>
                    <a:pt x="20" y="0"/>
                    <a:pt x="10" y="0"/>
                  </a:cubicBezTo>
                  <a:cubicBezTo>
                    <a:pt x="0" y="0"/>
                    <a:pt x="0" y="9"/>
                    <a:pt x="0" y="18"/>
                  </a:cubicBezTo>
                  <a:lnTo>
                    <a:pt x="0" y="481"/>
                  </a:lnTo>
                  <a:cubicBezTo>
                    <a:pt x="0" y="490"/>
                    <a:pt x="0" y="499"/>
                    <a:pt x="10" y="499"/>
                  </a:cubicBezTo>
                  <a:cubicBezTo>
                    <a:pt x="20" y="499"/>
                    <a:pt x="20" y="490"/>
                    <a:pt x="20" y="481"/>
                  </a:cubicBezTo>
                  <a:lnTo>
                    <a:pt x="20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32 1">
              <a:extLst>
                <a:ext uri="{FF2B5EF4-FFF2-40B4-BE49-F238E27FC236}">
                  <a16:creationId xmlns:a16="http://schemas.microsoft.com/office/drawing/2014/main" id="{A94967A1-B9CF-BA42-BFC0-E6C359B2FAF4}"/>
                </a:ext>
              </a:extLst>
            </p:cNvPr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4070350" y="2566988"/>
              <a:ext cx="95250" cy="184150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5 w 210"/>
                <a:gd name="T5" fmla="*/ 0 h 343"/>
                <a:gd name="T6" fmla="*/ 19 w 210"/>
                <a:gd name="T7" fmla="*/ 60 h 343"/>
                <a:gd name="T8" fmla="*/ 0 w 210"/>
                <a:gd name="T9" fmla="*/ 173 h 343"/>
                <a:gd name="T10" fmla="*/ 23 w 210"/>
                <a:gd name="T11" fmla="*/ 293 h 343"/>
                <a:gd name="T12" fmla="*/ 105 w 210"/>
                <a:gd name="T13" fmla="*/ 343 h 343"/>
                <a:gd name="T14" fmla="*/ 192 w 210"/>
                <a:gd name="T15" fmla="*/ 286 h 343"/>
                <a:gd name="T16" fmla="*/ 210 w 210"/>
                <a:gd name="T17" fmla="*/ 173 h 343"/>
                <a:gd name="T18" fmla="*/ 105 w 210"/>
                <a:gd name="T19" fmla="*/ 332 h 343"/>
                <a:gd name="T20" fmla="*/ 47 w 210"/>
                <a:gd name="T21" fmla="*/ 272 h 343"/>
                <a:gd name="T22" fmla="*/ 42 w 210"/>
                <a:gd name="T23" fmla="*/ 167 h 343"/>
                <a:gd name="T24" fmla="*/ 46 w 210"/>
                <a:gd name="T25" fmla="*/ 75 h 343"/>
                <a:gd name="T26" fmla="*/ 105 w 210"/>
                <a:gd name="T27" fmla="*/ 11 h 343"/>
                <a:gd name="T28" fmla="*/ 164 w 210"/>
                <a:gd name="T29" fmla="*/ 70 h 343"/>
                <a:gd name="T30" fmla="*/ 169 w 210"/>
                <a:gd name="T31" fmla="*/ 167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8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9" y="60"/>
                  </a:cubicBezTo>
                  <a:cubicBezTo>
                    <a:pt x="3" y="94"/>
                    <a:pt x="0" y="133"/>
                    <a:pt x="0" y="173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2" y="343"/>
                    <a:pt x="170" y="333"/>
                    <a:pt x="192" y="286"/>
                  </a:cubicBezTo>
                  <a:cubicBezTo>
                    <a:pt x="208" y="251"/>
                    <a:pt x="210" y="212"/>
                    <a:pt x="210" y="173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20"/>
                    <a:pt x="47" y="272"/>
                  </a:cubicBezTo>
                  <a:cubicBezTo>
                    <a:pt x="42" y="242"/>
                    <a:pt x="42" y="196"/>
                    <a:pt x="42" y="167"/>
                  </a:cubicBezTo>
                  <a:cubicBezTo>
                    <a:pt x="42" y="135"/>
                    <a:pt x="42" y="102"/>
                    <a:pt x="46" y="75"/>
                  </a:cubicBezTo>
                  <a:cubicBezTo>
                    <a:pt x="55" y="16"/>
                    <a:pt x="92" y="11"/>
                    <a:pt x="105" y="11"/>
                  </a:cubicBezTo>
                  <a:cubicBezTo>
                    <a:pt x="121" y="11"/>
                    <a:pt x="154" y="20"/>
                    <a:pt x="164" y="70"/>
                  </a:cubicBezTo>
                  <a:cubicBezTo>
                    <a:pt x="169" y="98"/>
                    <a:pt x="169" y="135"/>
                    <a:pt x="169" y="167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33 1">
              <a:extLst>
                <a:ext uri="{FF2B5EF4-FFF2-40B4-BE49-F238E27FC236}">
                  <a16:creationId xmlns:a16="http://schemas.microsoft.com/office/drawing/2014/main" id="{3298F00B-C73C-4A6B-6C35-D38A26B48D91}"/>
                </a:ext>
              </a:extLst>
            </p:cNvPr>
            <p:cNvSpPr>
              <a:spLocks/>
            </p:cNvSpPr>
            <p:nvPr>
              <p:custDataLst>
                <p:tags r:id="rId98"/>
              </p:custDataLst>
            </p:nvPr>
          </p:nvSpPr>
          <p:spPr bwMode="auto">
            <a:xfrm>
              <a:off x="4187825" y="2544763"/>
              <a:ext cx="49213" cy="266700"/>
            </a:xfrm>
            <a:custGeom>
              <a:avLst/>
              <a:gdLst>
                <a:gd name="T0" fmla="*/ 109 w 111"/>
                <a:gd name="T1" fmla="*/ 258 h 499"/>
                <a:gd name="T2" fmla="*/ 111 w 111"/>
                <a:gd name="T3" fmla="*/ 250 h 499"/>
                <a:gd name="T4" fmla="*/ 109 w 111"/>
                <a:gd name="T5" fmla="*/ 241 h 499"/>
                <a:gd name="T6" fmla="*/ 22 w 111"/>
                <a:gd name="T7" fmla="*/ 12 h 499"/>
                <a:gd name="T8" fmla="*/ 10 w 111"/>
                <a:gd name="T9" fmla="*/ 0 h 499"/>
                <a:gd name="T10" fmla="*/ 0 w 111"/>
                <a:gd name="T11" fmla="*/ 10 h 499"/>
                <a:gd name="T12" fmla="*/ 3 w 111"/>
                <a:gd name="T13" fmla="*/ 18 h 499"/>
                <a:gd name="T14" fmla="*/ 91 w 111"/>
                <a:gd name="T15" fmla="*/ 250 h 499"/>
                <a:gd name="T16" fmla="*/ 3 w 111"/>
                <a:gd name="T17" fmla="*/ 480 h 499"/>
                <a:gd name="T18" fmla="*/ 0 w 111"/>
                <a:gd name="T19" fmla="*/ 489 h 499"/>
                <a:gd name="T20" fmla="*/ 10 w 111"/>
                <a:gd name="T21" fmla="*/ 499 h 499"/>
                <a:gd name="T22" fmla="*/ 21 w 111"/>
                <a:gd name="T23" fmla="*/ 489 h 499"/>
                <a:gd name="T24" fmla="*/ 109 w 111"/>
                <a:gd name="T25" fmla="*/ 25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499">
                  <a:moveTo>
                    <a:pt x="109" y="258"/>
                  </a:moveTo>
                  <a:cubicBezTo>
                    <a:pt x="111" y="252"/>
                    <a:pt x="111" y="251"/>
                    <a:pt x="111" y="250"/>
                  </a:cubicBezTo>
                  <a:cubicBezTo>
                    <a:pt x="111" y="248"/>
                    <a:pt x="111" y="247"/>
                    <a:pt x="109" y="241"/>
                  </a:cubicBezTo>
                  <a:lnTo>
                    <a:pt x="22" y="12"/>
                  </a:lnTo>
                  <a:cubicBezTo>
                    <a:pt x="19" y="3"/>
                    <a:pt x="16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2"/>
                    <a:pt x="0" y="13"/>
                    <a:pt x="3" y="18"/>
                  </a:cubicBezTo>
                  <a:lnTo>
                    <a:pt x="91" y="250"/>
                  </a:lnTo>
                  <a:lnTo>
                    <a:pt x="3" y="480"/>
                  </a:lnTo>
                  <a:cubicBezTo>
                    <a:pt x="0" y="486"/>
                    <a:pt x="0" y="487"/>
                    <a:pt x="0" y="489"/>
                  </a:cubicBezTo>
                  <a:cubicBezTo>
                    <a:pt x="0" y="495"/>
                    <a:pt x="5" y="499"/>
                    <a:pt x="10" y="499"/>
                  </a:cubicBezTo>
                  <a:cubicBezTo>
                    <a:pt x="17" y="499"/>
                    <a:pt x="19" y="494"/>
                    <a:pt x="21" y="489"/>
                  </a:cubicBezTo>
                  <a:lnTo>
                    <a:pt x="109" y="25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34 1">
              <a:extLst>
                <a:ext uri="{FF2B5EF4-FFF2-40B4-BE49-F238E27FC236}">
                  <a16:creationId xmlns:a16="http://schemas.microsoft.com/office/drawing/2014/main" id="{80B92544-ABE3-7C8D-A9DD-6E553EE81001}"/>
                </a:ext>
              </a:extLst>
            </p:cNvPr>
            <p:cNvSpPr>
              <a:spLocks/>
            </p:cNvSpPr>
            <p:nvPr>
              <p:custDataLst>
                <p:tags r:id="rId99"/>
              </p:custDataLst>
            </p:nvPr>
          </p:nvSpPr>
          <p:spPr bwMode="auto">
            <a:xfrm>
              <a:off x="4327525" y="2544763"/>
              <a:ext cx="9525" cy="266700"/>
            </a:xfrm>
            <a:custGeom>
              <a:avLst/>
              <a:gdLst>
                <a:gd name="T0" fmla="*/ 20 w 20"/>
                <a:gd name="T1" fmla="*/ 18 h 499"/>
                <a:gd name="T2" fmla="*/ 10 w 20"/>
                <a:gd name="T3" fmla="*/ 0 h 499"/>
                <a:gd name="T4" fmla="*/ 0 w 20"/>
                <a:gd name="T5" fmla="*/ 18 h 499"/>
                <a:gd name="T6" fmla="*/ 0 w 20"/>
                <a:gd name="T7" fmla="*/ 481 h 499"/>
                <a:gd name="T8" fmla="*/ 10 w 20"/>
                <a:gd name="T9" fmla="*/ 499 h 499"/>
                <a:gd name="T10" fmla="*/ 20 w 20"/>
                <a:gd name="T11" fmla="*/ 481 h 499"/>
                <a:gd name="T12" fmla="*/ 20 w 20"/>
                <a:gd name="T1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99">
                  <a:moveTo>
                    <a:pt x="20" y="18"/>
                  </a:moveTo>
                  <a:cubicBezTo>
                    <a:pt x="20" y="9"/>
                    <a:pt x="20" y="0"/>
                    <a:pt x="10" y="0"/>
                  </a:cubicBezTo>
                  <a:cubicBezTo>
                    <a:pt x="0" y="0"/>
                    <a:pt x="0" y="9"/>
                    <a:pt x="0" y="18"/>
                  </a:cubicBezTo>
                  <a:lnTo>
                    <a:pt x="0" y="481"/>
                  </a:lnTo>
                  <a:cubicBezTo>
                    <a:pt x="0" y="490"/>
                    <a:pt x="0" y="499"/>
                    <a:pt x="10" y="499"/>
                  </a:cubicBezTo>
                  <a:cubicBezTo>
                    <a:pt x="20" y="499"/>
                    <a:pt x="20" y="490"/>
                    <a:pt x="20" y="481"/>
                  </a:cubicBezTo>
                  <a:lnTo>
                    <a:pt x="20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35 1">
              <a:extLst>
                <a:ext uri="{FF2B5EF4-FFF2-40B4-BE49-F238E27FC236}">
                  <a16:creationId xmlns:a16="http://schemas.microsoft.com/office/drawing/2014/main" id="{5F357F0E-169B-7726-4EE1-5230AAACA3C9}"/>
                </a:ext>
              </a:extLst>
            </p:cNvPr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4375150" y="2560638"/>
              <a:ext cx="119063" cy="238125"/>
            </a:xfrm>
            <a:custGeom>
              <a:avLst/>
              <a:gdLst>
                <a:gd name="T0" fmla="*/ 194 w 261"/>
                <a:gd name="T1" fmla="*/ 12 h 449"/>
                <a:gd name="T2" fmla="*/ 195 w 261"/>
                <a:gd name="T3" fmla="*/ 5 h 449"/>
                <a:gd name="T4" fmla="*/ 189 w 261"/>
                <a:gd name="T5" fmla="*/ 0 h 449"/>
                <a:gd name="T6" fmla="*/ 182 w 261"/>
                <a:gd name="T7" fmla="*/ 10 h 449"/>
                <a:gd name="T8" fmla="*/ 153 w 261"/>
                <a:gd name="T9" fmla="*/ 125 h 449"/>
                <a:gd name="T10" fmla="*/ 0 w 261"/>
                <a:gd name="T11" fmla="*/ 262 h 449"/>
                <a:gd name="T12" fmla="*/ 96 w 261"/>
                <a:gd name="T13" fmla="*/ 352 h 449"/>
                <a:gd name="T14" fmla="*/ 85 w 261"/>
                <a:gd name="T15" fmla="*/ 399 h 449"/>
                <a:gd name="T16" fmla="*/ 74 w 261"/>
                <a:gd name="T17" fmla="*/ 443 h 449"/>
                <a:gd name="T18" fmla="*/ 80 w 261"/>
                <a:gd name="T19" fmla="*/ 449 h 449"/>
                <a:gd name="T20" fmla="*/ 85 w 261"/>
                <a:gd name="T21" fmla="*/ 447 h 449"/>
                <a:gd name="T22" fmla="*/ 90 w 261"/>
                <a:gd name="T23" fmla="*/ 427 h 449"/>
                <a:gd name="T24" fmla="*/ 109 w 261"/>
                <a:gd name="T25" fmla="*/ 352 h 449"/>
                <a:gd name="T26" fmla="*/ 261 w 261"/>
                <a:gd name="T27" fmla="*/ 216 h 449"/>
                <a:gd name="T28" fmla="*/ 166 w 261"/>
                <a:gd name="T29" fmla="*/ 125 h 449"/>
                <a:gd name="T30" fmla="*/ 194 w 261"/>
                <a:gd name="T31" fmla="*/ 12 h 449"/>
                <a:gd name="T32" fmla="*/ 99 w 261"/>
                <a:gd name="T33" fmla="*/ 341 h 449"/>
                <a:gd name="T34" fmla="*/ 33 w 261"/>
                <a:gd name="T35" fmla="*/ 273 h 449"/>
                <a:gd name="T36" fmla="*/ 150 w 261"/>
                <a:gd name="T37" fmla="*/ 136 h 449"/>
                <a:gd name="T38" fmla="*/ 99 w 261"/>
                <a:gd name="T39" fmla="*/ 341 h 449"/>
                <a:gd name="T40" fmla="*/ 163 w 261"/>
                <a:gd name="T41" fmla="*/ 136 h 449"/>
                <a:gd name="T42" fmla="*/ 229 w 261"/>
                <a:gd name="T43" fmla="*/ 205 h 449"/>
                <a:gd name="T44" fmla="*/ 112 w 261"/>
                <a:gd name="T45" fmla="*/ 341 h 449"/>
                <a:gd name="T46" fmla="*/ 163 w 261"/>
                <a:gd name="T47" fmla="*/ 136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1" h="449">
                  <a:moveTo>
                    <a:pt x="194" y="12"/>
                  </a:moveTo>
                  <a:cubicBezTo>
                    <a:pt x="194" y="11"/>
                    <a:pt x="195" y="6"/>
                    <a:pt x="195" y="5"/>
                  </a:cubicBezTo>
                  <a:cubicBezTo>
                    <a:pt x="195" y="5"/>
                    <a:pt x="195" y="0"/>
                    <a:pt x="189" y="0"/>
                  </a:cubicBezTo>
                  <a:cubicBezTo>
                    <a:pt x="184" y="0"/>
                    <a:pt x="184" y="2"/>
                    <a:pt x="182" y="10"/>
                  </a:cubicBezTo>
                  <a:lnTo>
                    <a:pt x="153" y="125"/>
                  </a:lnTo>
                  <a:cubicBezTo>
                    <a:pt x="74" y="128"/>
                    <a:pt x="0" y="194"/>
                    <a:pt x="0" y="262"/>
                  </a:cubicBezTo>
                  <a:cubicBezTo>
                    <a:pt x="0" y="309"/>
                    <a:pt x="35" y="349"/>
                    <a:pt x="96" y="352"/>
                  </a:cubicBezTo>
                  <a:cubicBezTo>
                    <a:pt x="92" y="368"/>
                    <a:pt x="89" y="384"/>
                    <a:pt x="85" y="399"/>
                  </a:cubicBezTo>
                  <a:cubicBezTo>
                    <a:pt x="79" y="423"/>
                    <a:pt x="74" y="442"/>
                    <a:pt x="74" y="443"/>
                  </a:cubicBezTo>
                  <a:cubicBezTo>
                    <a:pt x="74" y="448"/>
                    <a:pt x="77" y="449"/>
                    <a:pt x="80" y="449"/>
                  </a:cubicBezTo>
                  <a:cubicBezTo>
                    <a:pt x="82" y="449"/>
                    <a:pt x="83" y="448"/>
                    <a:pt x="85" y="447"/>
                  </a:cubicBezTo>
                  <a:cubicBezTo>
                    <a:pt x="86" y="446"/>
                    <a:pt x="89" y="434"/>
                    <a:pt x="90" y="427"/>
                  </a:cubicBezTo>
                  <a:lnTo>
                    <a:pt x="109" y="352"/>
                  </a:lnTo>
                  <a:cubicBezTo>
                    <a:pt x="189" y="350"/>
                    <a:pt x="261" y="283"/>
                    <a:pt x="261" y="216"/>
                  </a:cubicBezTo>
                  <a:cubicBezTo>
                    <a:pt x="261" y="176"/>
                    <a:pt x="235" y="130"/>
                    <a:pt x="166" y="125"/>
                  </a:cubicBezTo>
                  <a:lnTo>
                    <a:pt x="194" y="12"/>
                  </a:lnTo>
                  <a:close/>
                  <a:moveTo>
                    <a:pt x="99" y="341"/>
                  </a:moveTo>
                  <a:cubicBezTo>
                    <a:pt x="69" y="340"/>
                    <a:pt x="33" y="322"/>
                    <a:pt x="33" y="273"/>
                  </a:cubicBezTo>
                  <a:cubicBezTo>
                    <a:pt x="33" y="213"/>
                    <a:pt x="76" y="143"/>
                    <a:pt x="150" y="136"/>
                  </a:cubicBezTo>
                  <a:lnTo>
                    <a:pt x="99" y="341"/>
                  </a:lnTo>
                  <a:close/>
                  <a:moveTo>
                    <a:pt x="163" y="136"/>
                  </a:moveTo>
                  <a:cubicBezTo>
                    <a:pt x="201" y="138"/>
                    <a:pt x="229" y="161"/>
                    <a:pt x="229" y="205"/>
                  </a:cubicBezTo>
                  <a:cubicBezTo>
                    <a:pt x="229" y="264"/>
                    <a:pt x="186" y="335"/>
                    <a:pt x="112" y="341"/>
                  </a:cubicBezTo>
                  <a:lnTo>
                    <a:pt x="163" y="13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36 1">
              <a:extLst>
                <a:ext uri="{FF2B5EF4-FFF2-40B4-BE49-F238E27FC236}">
                  <a16:creationId xmlns:a16="http://schemas.microsoft.com/office/drawing/2014/main" id="{07C307DF-3C6F-114C-40EB-6964C77D621D}"/>
                </a:ext>
              </a:extLst>
            </p:cNvPr>
            <p:cNvSpPr>
              <a:spLocks noEditPoints="1"/>
            </p:cNvSpPr>
            <p:nvPr>
              <p:custDataLst>
                <p:tags r:id="rId101"/>
              </p:custDataLst>
            </p:nvPr>
          </p:nvSpPr>
          <p:spPr bwMode="auto">
            <a:xfrm>
              <a:off x="4508500" y="2660650"/>
              <a:ext cx="73025" cy="127000"/>
            </a:xfrm>
            <a:custGeom>
              <a:avLst/>
              <a:gdLst>
                <a:gd name="T0" fmla="*/ 162 w 162"/>
                <a:gd name="T1" fmla="*/ 121 h 239"/>
                <a:gd name="T2" fmla="*/ 141 w 162"/>
                <a:gd name="T3" fmla="*/ 30 h 239"/>
                <a:gd name="T4" fmla="*/ 81 w 162"/>
                <a:gd name="T5" fmla="*/ 0 h 239"/>
                <a:gd name="T6" fmla="*/ 0 w 162"/>
                <a:gd name="T7" fmla="*/ 121 h 239"/>
                <a:gd name="T8" fmla="*/ 81 w 162"/>
                <a:gd name="T9" fmla="*/ 239 h 239"/>
                <a:gd name="T10" fmla="*/ 162 w 162"/>
                <a:gd name="T11" fmla="*/ 121 h 239"/>
                <a:gd name="T12" fmla="*/ 81 w 162"/>
                <a:gd name="T13" fmla="*/ 229 h 239"/>
                <a:gd name="T14" fmla="*/ 37 w 162"/>
                <a:gd name="T15" fmla="*/ 191 h 239"/>
                <a:gd name="T16" fmla="*/ 32 w 162"/>
                <a:gd name="T17" fmla="*/ 116 h 239"/>
                <a:gd name="T18" fmla="*/ 37 w 162"/>
                <a:gd name="T19" fmla="*/ 45 h 239"/>
                <a:gd name="T20" fmla="*/ 81 w 162"/>
                <a:gd name="T21" fmla="*/ 10 h 239"/>
                <a:gd name="T22" fmla="*/ 124 w 162"/>
                <a:gd name="T23" fmla="*/ 42 h 239"/>
                <a:gd name="T24" fmla="*/ 130 w 162"/>
                <a:gd name="T25" fmla="*/ 116 h 239"/>
                <a:gd name="T26" fmla="*/ 125 w 162"/>
                <a:gd name="T27" fmla="*/ 190 h 239"/>
                <a:gd name="T28" fmla="*/ 81 w 162"/>
                <a:gd name="T29" fmla="*/ 22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" h="239">
                  <a:moveTo>
                    <a:pt x="162" y="121"/>
                  </a:moveTo>
                  <a:cubicBezTo>
                    <a:pt x="162" y="82"/>
                    <a:pt x="157" y="55"/>
                    <a:pt x="141" y="30"/>
                  </a:cubicBezTo>
                  <a:cubicBezTo>
                    <a:pt x="130" y="14"/>
                    <a:pt x="109" y="0"/>
                    <a:pt x="81" y="0"/>
                  </a:cubicBezTo>
                  <a:cubicBezTo>
                    <a:pt x="0" y="0"/>
                    <a:pt x="0" y="96"/>
                    <a:pt x="0" y="121"/>
                  </a:cubicBezTo>
                  <a:cubicBezTo>
                    <a:pt x="0" y="146"/>
                    <a:pt x="0" y="239"/>
                    <a:pt x="81" y="239"/>
                  </a:cubicBezTo>
                  <a:cubicBezTo>
                    <a:pt x="162" y="239"/>
                    <a:pt x="162" y="146"/>
                    <a:pt x="162" y="121"/>
                  </a:cubicBezTo>
                  <a:close/>
                  <a:moveTo>
                    <a:pt x="81" y="229"/>
                  </a:moveTo>
                  <a:cubicBezTo>
                    <a:pt x="65" y="229"/>
                    <a:pt x="44" y="220"/>
                    <a:pt x="37" y="191"/>
                  </a:cubicBezTo>
                  <a:cubicBezTo>
                    <a:pt x="32" y="171"/>
                    <a:pt x="32" y="142"/>
                    <a:pt x="32" y="116"/>
                  </a:cubicBezTo>
                  <a:cubicBezTo>
                    <a:pt x="32" y="91"/>
                    <a:pt x="32" y="64"/>
                    <a:pt x="37" y="45"/>
                  </a:cubicBezTo>
                  <a:cubicBezTo>
                    <a:pt x="44" y="17"/>
                    <a:pt x="67" y="10"/>
                    <a:pt x="81" y="10"/>
                  </a:cubicBezTo>
                  <a:cubicBezTo>
                    <a:pt x="100" y="10"/>
                    <a:pt x="118" y="22"/>
                    <a:pt x="124" y="42"/>
                  </a:cubicBezTo>
                  <a:cubicBezTo>
                    <a:pt x="130" y="61"/>
                    <a:pt x="130" y="86"/>
                    <a:pt x="130" y="116"/>
                  </a:cubicBezTo>
                  <a:cubicBezTo>
                    <a:pt x="130" y="142"/>
                    <a:pt x="130" y="168"/>
                    <a:pt x="125" y="190"/>
                  </a:cubicBezTo>
                  <a:cubicBezTo>
                    <a:pt x="118" y="222"/>
                    <a:pt x="95" y="229"/>
                    <a:pt x="81" y="22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37 1">
              <a:extLst>
                <a:ext uri="{FF2B5EF4-FFF2-40B4-BE49-F238E27FC236}">
                  <a16:creationId xmlns:a16="http://schemas.microsoft.com/office/drawing/2014/main" id="{9728A618-AEE4-8D70-A893-906F045CB173}"/>
                </a:ext>
              </a:extLst>
            </p:cNvPr>
            <p:cNvSpPr>
              <a:spLocks/>
            </p:cNvSpPr>
            <p:nvPr>
              <p:custDataLst>
                <p:tags r:id="rId102"/>
              </p:custDataLst>
            </p:nvPr>
          </p:nvSpPr>
          <p:spPr bwMode="auto">
            <a:xfrm>
              <a:off x="4614863" y="2544763"/>
              <a:ext cx="49213" cy="266700"/>
            </a:xfrm>
            <a:custGeom>
              <a:avLst/>
              <a:gdLst>
                <a:gd name="T0" fmla="*/ 108 w 111"/>
                <a:gd name="T1" fmla="*/ 258 h 499"/>
                <a:gd name="T2" fmla="*/ 111 w 111"/>
                <a:gd name="T3" fmla="*/ 250 h 499"/>
                <a:gd name="T4" fmla="*/ 108 w 111"/>
                <a:gd name="T5" fmla="*/ 241 h 499"/>
                <a:gd name="T6" fmla="*/ 21 w 111"/>
                <a:gd name="T7" fmla="*/ 12 h 499"/>
                <a:gd name="T8" fmla="*/ 10 w 111"/>
                <a:gd name="T9" fmla="*/ 0 h 499"/>
                <a:gd name="T10" fmla="*/ 0 w 111"/>
                <a:gd name="T11" fmla="*/ 10 h 499"/>
                <a:gd name="T12" fmla="*/ 2 w 111"/>
                <a:gd name="T13" fmla="*/ 18 h 499"/>
                <a:gd name="T14" fmla="*/ 90 w 111"/>
                <a:gd name="T15" fmla="*/ 250 h 499"/>
                <a:gd name="T16" fmla="*/ 2 w 111"/>
                <a:gd name="T17" fmla="*/ 480 h 499"/>
                <a:gd name="T18" fmla="*/ 0 w 111"/>
                <a:gd name="T19" fmla="*/ 489 h 499"/>
                <a:gd name="T20" fmla="*/ 10 w 111"/>
                <a:gd name="T21" fmla="*/ 499 h 499"/>
                <a:gd name="T22" fmla="*/ 20 w 111"/>
                <a:gd name="T23" fmla="*/ 489 h 499"/>
                <a:gd name="T24" fmla="*/ 108 w 111"/>
                <a:gd name="T25" fmla="*/ 25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499">
                  <a:moveTo>
                    <a:pt x="108" y="258"/>
                  </a:moveTo>
                  <a:cubicBezTo>
                    <a:pt x="111" y="252"/>
                    <a:pt x="111" y="251"/>
                    <a:pt x="111" y="250"/>
                  </a:cubicBezTo>
                  <a:cubicBezTo>
                    <a:pt x="111" y="248"/>
                    <a:pt x="111" y="247"/>
                    <a:pt x="108" y="241"/>
                  </a:cubicBezTo>
                  <a:lnTo>
                    <a:pt x="21" y="12"/>
                  </a:lnTo>
                  <a:cubicBezTo>
                    <a:pt x="18" y="3"/>
                    <a:pt x="15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2"/>
                    <a:pt x="0" y="13"/>
                    <a:pt x="2" y="18"/>
                  </a:cubicBezTo>
                  <a:lnTo>
                    <a:pt x="90" y="250"/>
                  </a:lnTo>
                  <a:lnTo>
                    <a:pt x="2" y="480"/>
                  </a:lnTo>
                  <a:cubicBezTo>
                    <a:pt x="0" y="486"/>
                    <a:pt x="0" y="487"/>
                    <a:pt x="0" y="489"/>
                  </a:cubicBezTo>
                  <a:cubicBezTo>
                    <a:pt x="0" y="495"/>
                    <a:pt x="4" y="499"/>
                    <a:pt x="10" y="499"/>
                  </a:cubicBezTo>
                  <a:cubicBezTo>
                    <a:pt x="16" y="499"/>
                    <a:pt x="18" y="494"/>
                    <a:pt x="20" y="489"/>
                  </a:cubicBezTo>
                  <a:lnTo>
                    <a:pt x="108" y="25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38 1">
              <a:extLst>
                <a:ext uri="{FF2B5EF4-FFF2-40B4-BE49-F238E27FC236}">
                  <a16:creationId xmlns:a16="http://schemas.microsoft.com/office/drawing/2014/main" id="{78EB2FCB-6191-216F-C97E-3489E630339B}"/>
                </a:ext>
              </a:extLst>
            </p:cNvPr>
            <p:cNvSpPr>
              <a:spLocks/>
            </p:cNvSpPr>
            <p:nvPr>
              <p:custDataLst>
                <p:tags r:id="rId103"/>
              </p:custDataLst>
            </p:nvPr>
          </p:nvSpPr>
          <p:spPr bwMode="auto">
            <a:xfrm>
              <a:off x="4752975" y="2590800"/>
              <a:ext cx="150813" cy="176213"/>
            </a:xfrm>
            <a:custGeom>
              <a:avLst/>
              <a:gdLst>
                <a:gd name="T0" fmla="*/ 175 w 331"/>
                <a:gd name="T1" fmla="*/ 176 h 332"/>
                <a:gd name="T2" fmla="*/ 314 w 331"/>
                <a:gd name="T3" fmla="*/ 176 h 332"/>
                <a:gd name="T4" fmla="*/ 331 w 331"/>
                <a:gd name="T5" fmla="*/ 166 h 332"/>
                <a:gd name="T6" fmla="*/ 314 w 331"/>
                <a:gd name="T7" fmla="*/ 156 h 332"/>
                <a:gd name="T8" fmla="*/ 175 w 331"/>
                <a:gd name="T9" fmla="*/ 156 h 332"/>
                <a:gd name="T10" fmla="*/ 175 w 331"/>
                <a:gd name="T11" fmla="*/ 16 h 332"/>
                <a:gd name="T12" fmla="*/ 165 w 331"/>
                <a:gd name="T13" fmla="*/ 0 h 332"/>
                <a:gd name="T14" fmla="*/ 156 w 331"/>
                <a:gd name="T15" fmla="*/ 16 h 332"/>
                <a:gd name="T16" fmla="*/ 156 w 331"/>
                <a:gd name="T17" fmla="*/ 156 h 332"/>
                <a:gd name="T18" fmla="*/ 16 w 331"/>
                <a:gd name="T19" fmla="*/ 156 h 332"/>
                <a:gd name="T20" fmla="*/ 0 w 331"/>
                <a:gd name="T21" fmla="*/ 166 h 332"/>
                <a:gd name="T22" fmla="*/ 16 w 331"/>
                <a:gd name="T23" fmla="*/ 176 h 332"/>
                <a:gd name="T24" fmla="*/ 156 w 331"/>
                <a:gd name="T25" fmla="*/ 176 h 332"/>
                <a:gd name="T26" fmla="*/ 156 w 331"/>
                <a:gd name="T27" fmla="*/ 315 h 332"/>
                <a:gd name="T28" fmla="*/ 165 w 331"/>
                <a:gd name="T29" fmla="*/ 332 h 332"/>
                <a:gd name="T30" fmla="*/ 175 w 331"/>
                <a:gd name="T31" fmla="*/ 315 h 332"/>
                <a:gd name="T32" fmla="*/ 175 w 331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1" h="332">
                  <a:moveTo>
                    <a:pt x="175" y="176"/>
                  </a:moveTo>
                  <a:lnTo>
                    <a:pt x="314" y="176"/>
                  </a:lnTo>
                  <a:cubicBezTo>
                    <a:pt x="321" y="176"/>
                    <a:pt x="331" y="176"/>
                    <a:pt x="331" y="166"/>
                  </a:cubicBezTo>
                  <a:cubicBezTo>
                    <a:pt x="331" y="156"/>
                    <a:pt x="321" y="156"/>
                    <a:pt x="314" y="156"/>
                  </a:cubicBezTo>
                  <a:lnTo>
                    <a:pt x="175" y="156"/>
                  </a:lnTo>
                  <a:lnTo>
                    <a:pt x="175" y="16"/>
                  </a:lnTo>
                  <a:cubicBezTo>
                    <a:pt x="175" y="9"/>
                    <a:pt x="175" y="0"/>
                    <a:pt x="165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6"/>
                  </a:lnTo>
                  <a:lnTo>
                    <a:pt x="16" y="156"/>
                  </a:lnTo>
                  <a:cubicBezTo>
                    <a:pt x="9" y="156"/>
                    <a:pt x="0" y="156"/>
                    <a:pt x="0" y="166"/>
                  </a:cubicBezTo>
                  <a:cubicBezTo>
                    <a:pt x="0" y="176"/>
                    <a:pt x="9" y="176"/>
                    <a:pt x="16" y="176"/>
                  </a:cubicBezTo>
                  <a:lnTo>
                    <a:pt x="156" y="176"/>
                  </a:lnTo>
                  <a:lnTo>
                    <a:pt x="156" y="315"/>
                  </a:lnTo>
                  <a:cubicBezTo>
                    <a:pt x="156" y="322"/>
                    <a:pt x="156" y="332"/>
                    <a:pt x="165" y="332"/>
                  </a:cubicBezTo>
                  <a:cubicBezTo>
                    <a:pt x="175" y="332"/>
                    <a:pt x="175" y="322"/>
                    <a:pt x="175" y="315"/>
                  </a:cubicBezTo>
                  <a:lnTo>
                    <a:pt x="175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39 1">
              <a:extLst>
                <a:ext uri="{FF2B5EF4-FFF2-40B4-BE49-F238E27FC236}">
                  <a16:creationId xmlns:a16="http://schemas.microsoft.com/office/drawing/2014/main" id="{567E957B-D3AB-1721-E751-8D8F6F5B5A85}"/>
                </a:ext>
              </a:extLst>
            </p:cNvPr>
            <p:cNvSpPr>
              <a:spLocks/>
            </p:cNvSpPr>
            <p:nvPr>
              <p:custDataLst>
                <p:tags r:id="rId104"/>
              </p:custDataLst>
            </p:nvPr>
          </p:nvSpPr>
          <p:spPr bwMode="auto">
            <a:xfrm>
              <a:off x="4984750" y="2540000"/>
              <a:ext cx="176213" cy="265113"/>
            </a:xfrm>
            <a:custGeom>
              <a:avLst/>
              <a:gdLst>
                <a:gd name="T0" fmla="*/ 158 w 389"/>
                <a:gd name="T1" fmla="*/ 447 h 499"/>
                <a:gd name="T2" fmla="*/ 70 w 389"/>
                <a:gd name="T3" fmla="*/ 253 h 499"/>
                <a:gd name="T4" fmla="*/ 63 w 389"/>
                <a:gd name="T5" fmla="*/ 245 h 499"/>
                <a:gd name="T6" fmla="*/ 54 w 389"/>
                <a:gd name="T7" fmla="*/ 249 h 499"/>
                <a:gd name="T8" fmla="*/ 7 w 389"/>
                <a:gd name="T9" fmla="*/ 285 h 499"/>
                <a:gd name="T10" fmla="*/ 0 w 389"/>
                <a:gd name="T11" fmla="*/ 293 h 499"/>
                <a:gd name="T12" fmla="*/ 5 w 389"/>
                <a:gd name="T13" fmla="*/ 298 h 499"/>
                <a:gd name="T14" fmla="*/ 22 w 389"/>
                <a:gd name="T15" fmla="*/ 287 h 499"/>
                <a:gd name="T16" fmla="*/ 38 w 389"/>
                <a:gd name="T17" fmla="*/ 275 h 499"/>
                <a:gd name="T18" fmla="*/ 136 w 389"/>
                <a:gd name="T19" fmla="*/ 491 h 499"/>
                <a:gd name="T20" fmla="*/ 147 w 389"/>
                <a:gd name="T21" fmla="*/ 499 h 499"/>
                <a:gd name="T22" fmla="*/ 159 w 389"/>
                <a:gd name="T23" fmla="*/ 489 h 499"/>
                <a:gd name="T24" fmla="*/ 385 w 389"/>
                <a:gd name="T25" fmla="*/ 20 h 499"/>
                <a:gd name="T26" fmla="*/ 389 w 389"/>
                <a:gd name="T27" fmla="*/ 10 h 499"/>
                <a:gd name="T28" fmla="*/ 379 w 389"/>
                <a:gd name="T29" fmla="*/ 0 h 499"/>
                <a:gd name="T30" fmla="*/ 367 w 389"/>
                <a:gd name="T31" fmla="*/ 11 h 499"/>
                <a:gd name="T32" fmla="*/ 158 w 389"/>
                <a:gd name="T33" fmla="*/ 447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9" h="499">
                  <a:moveTo>
                    <a:pt x="158" y="447"/>
                  </a:moveTo>
                  <a:lnTo>
                    <a:pt x="70" y="253"/>
                  </a:lnTo>
                  <a:cubicBezTo>
                    <a:pt x="67" y="245"/>
                    <a:pt x="64" y="245"/>
                    <a:pt x="63" y="245"/>
                  </a:cubicBezTo>
                  <a:cubicBezTo>
                    <a:pt x="62" y="245"/>
                    <a:pt x="60" y="245"/>
                    <a:pt x="54" y="249"/>
                  </a:cubicBezTo>
                  <a:lnTo>
                    <a:pt x="7" y="285"/>
                  </a:lnTo>
                  <a:cubicBezTo>
                    <a:pt x="0" y="290"/>
                    <a:pt x="0" y="291"/>
                    <a:pt x="0" y="293"/>
                  </a:cubicBezTo>
                  <a:cubicBezTo>
                    <a:pt x="0" y="295"/>
                    <a:pt x="2" y="298"/>
                    <a:pt x="5" y="298"/>
                  </a:cubicBezTo>
                  <a:cubicBezTo>
                    <a:pt x="8" y="298"/>
                    <a:pt x="17" y="291"/>
                    <a:pt x="22" y="287"/>
                  </a:cubicBezTo>
                  <a:cubicBezTo>
                    <a:pt x="25" y="285"/>
                    <a:pt x="33" y="279"/>
                    <a:pt x="38" y="275"/>
                  </a:cubicBezTo>
                  <a:lnTo>
                    <a:pt x="136" y="491"/>
                  </a:lnTo>
                  <a:cubicBezTo>
                    <a:pt x="140" y="499"/>
                    <a:pt x="142" y="499"/>
                    <a:pt x="147" y="499"/>
                  </a:cubicBezTo>
                  <a:cubicBezTo>
                    <a:pt x="154" y="499"/>
                    <a:pt x="156" y="496"/>
                    <a:pt x="159" y="489"/>
                  </a:cubicBezTo>
                  <a:lnTo>
                    <a:pt x="385" y="20"/>
                  </a:lnTo>
                  <a:cubicBezTo>
                    <a:pt x="389" y="13"/>
                    <a:pt x="389" y="11"/>
                    <a:pt x="389" y="10"/>
                  </a:cubicBezTo>
                  <a:cubicBezTo>
                    <a:pt x="389" y="5"/>
                    <a:pt x="385" y="0"/>
                    <a:pt x="379" y="0"/>
                  </a:cubicBezTo>
                  <a:cubicBezTo>
                    <a:pt x="375" y="0"/>
                    <a:pt x="371" y="3"/>
                    <a:pt x="367" y="11"/>
                  </a:cubicBezTo>
                  <a:lnTo>
                    <a:pt x="158" y="44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41 1">
              <a:extLst>
                <a:ext uri="{FF2B5EF4-FFF2-40B4-BE49-F238E27FC236}">
                  <a16:creationId xmlns:a16="http://schemas.microsoft.com/office/drawing/2014/main" id="{FAE1479C-1265-C403-CDED-94049B48BB3F}"/>
                </a:ext>
              </a:extLst>
            </p:cNvPr>
            <p:cNvSpPr>
              <a:spLocks/>
            </p:cNvSpPr>
            <p:nvPr>
              <p:custDataLst>
                <p:tags r:id="rId105"/>
              </p:custDataLst>
            </p:nvPr>
          </p:nvSpPr>
          <p:spPr bwMode="auto">
            <a:xfrm>
              <a:off x="5176838" y="2566988"/>
              <a:ext cx="76200" cy="177800"/>
            </a:xfrm>
            <a:custGeom>
              <a:avLst/>
              <a:gdLst>
                <a:gd name="T0" fmla="*/ 102 w 165"/>
                <a:gd name="T1" fmla="*/ 13 h 332"/>
                <a:gd name="T2" fmla="*/ 91 w 165"/>
                <a:gd name="T3" fmla="*/ 0 h 332"/>
                <a:gd name="T4" fmla="*/ 0 w 165"/>
                <a:gd name="T5" fmla="*/ 32 h 332"/>
                <a:gd name="T6" fmla="*/ 0 w 165"/>
                <a:gd name="T7" fmla="*/ 48 h 332"/>
                <a:gd name="T8" fmla="*/ 66 w 165"/>
                <a:gd name="T9" fmla="*/ 35 h 332"/>
                <a:gd name="T10" fmla="*/ 66 w 165"/>
                <a:gd name="T11" fmla="*/ 293 h 332"/>
                <a:gd name="T12" fmla="*/ 19 w 165"/>
                <a:gd name="T13" fmla="*/ 317 h 332"/>
                <a:gd name="T14" fmla="*/ 3 w 165"/>
                <a:gd name="T15" fmla="*/ 317 h 332"/>
                <a:gd name="T16" fmla="*/ 3 w 165"/>
                <a:gd name="T17" fmla="*/ 332 h 332"/>
                <a:gd name="T18" fmla="*/ 84 w 165"/>
                <a:gd name="T19" fmla="*/ 331 h 332"/>
                <a:gd name="T20" fmla="*/ 165 w 165"/>
                <a:gd name="T21" fmla="*/ 332 h 332"/>
                <a:gd name="T22" fmla="*/ 165 w 165"/>
                <a:gd name="T23" fmla="*/ 317 h 332"/>
                <a:gd name="T24" fmla="*/ 149 w 165"/>
                <a:gd name="T25" fmla="*/ 317 h 332"/>
                <a:gd name="T26" fmla="*/ 102 w 165"/>
                <a:gd name="T27" fmla="*/ 293 h 332"/>
                <a:gd name="T28" fmla="*/ 102 w 165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8"/>
                  </a:lnTo>
                  <a:cubicBezTo>
                    <a:pt x="10" y="48"/>
                    <a:pt x="40" y="48"/>
                    <a:pt x="66" y="35"/>
                  </a:cubicBezTo>
                  <a:lnTo>
                    <a:pt x="66" y="293"/>
                  </a:lnTo>
                  <a:cubicBezTo>
                    <a:pt x="66" y="311"/>
                    <a:pt x="64" y="317"/>
                    <a:pt x="19" y="317"/>
                  </a:cubicBezTo>
                  <a:lnTo>
                    <a:pt x="3" y="317"/>
                  </a:lnTo>
                  <a:lnTo>
                    <a:pt x="3" y="332"/>
                  </a:lnTo>
                  <a:cubicBezTo>
                    <a:pt x="21" y="331"/>
                    <a:pt x="64" y="331"/>
                    <a:pt x="84" y="331"/>
                  </a:cubicBezTo>
                  <a:cubicBezTo>
                    <a:pt x="104" y="331"/>
                    <a:pt x="147" y="331"/>
                    <a:pt x="165" y="332"/>
                  </a:cubicBezTo>
                  <a:lnTo>
                    <a:pt x="165" y="317"/>
                  </a:lnTo>
                  <a:lnTo>
                    <a:pt x="149" y="317"/>
                  </a:lnTo>
                  <a:cubicBezTo>
                    <a:pt x="104" y="317"/>
                    <a:pt x="102" y="311"/>
                    <a:pt x="102" y="293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42 1">
              <a:extLst>
                <a:ext uri="{FF2B5EF4-FFF2-40B4-BE49-F238E27FC236}">
                  <a16:creationId xmlns:a16="http://schemas.microsoft.com/office/drawing/2014/main" id="{987D239A-EA3B-6FD2-3721-00CAA13C0495}"/>
                </a:ext>
              </a:extLst>
            </p:cNvPr>
            <p:cNvSpPr>
              <a:spLocks/>
            </p:cNvSpPr>
            <p:nvPr>
              <p:custDataLst>
                <p:tags r:id="rId106"/>
              </p:custDataLst>
            </p:nvPr>
          </p:nvSpPr>
          <p:spPr bwMode="auto">
            <a:xfrm>
              <a:off x="5340350" y="2673350"/>
              <a:ext cx="138113" cy="11113"/>
            </a:xfrm>
            <a:custGeom>
              <a:avLst/>
              <a:gdLst>
                <a:gd name="T0" fmla="*/ 287 w 304"/>
                <a:gd name="T1" fmla="*/ 20 h 20"/>
                <a:gd name="T2" fmla="*/ 304 w 304"/>
                <a:gd name="T3" fmla="*/ 10 h 20"/>
                <a:gd name="T4" fmla="*/ 287 w 304"/>
                <a:gd name="T5" fmla="*/ 0 h 20"/>
                <a:gd name="T6" fmla="*/ 17 w 304"/>
                <a:gd name="T7" fmla="*/ 0 h 20"/>
                <a:gd name="T8" fmla="*/ 0 w 304"/>
                <a:gd name="T9" fmla="*/ 10 h 20"/>
                <a:gd name="T10" fmla="*/ 17 w 304"/>
                <a:gd name="T11" fmla="*/ 20 h 20"/>
                <a:gd name="T12" fmla="*/ 287 w 30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20">
                  <a:moveTo>
                    <a:pt x="287" y="20"/>
                  </a:moveTo>
                  <a:cubicBezTo>
                    <a:pt x="296" y="20"/>
                    <a:pt x="304" y="20"/>
                    <a:pt x="304" y="10"/>
                  </a:cubicBezTo>
                  <a:cubicBezTo>
                    <a:pt x="304" y="0"/>
                    <a:pt x="296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43 1">
              <a:extLst>
                <a:ext uri="{FF2B5EF4-FFF2-40B4-BE49-F238E27FC236}">
                  <a16:creationId xmlns:a16="http://schemas.microsoft.com/office/drawing/2014/main" id="{25487A52-48A3-BB0E-7045-0707A5B0D1D7}"/>
                </a:ext>
              </a:extLst>
            </p:cNvPr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5540375" y="2627313"/>
              <a:ext cx="119063" cy="168275"/>
            </a:xfrm>
            <a:custGeom>
              <a:avLst/>
              <a:gdLst>
                <a:gd name="T0" fmla="*/ 38 w 260"/>
                <a:gd name="T1" fmla="*/ 281 h 317"/>
                <a:gd name="T2" fmla="*/ 11 w 260"/>
                <a:gd name="T3" fmla="*/ 302 h 317"/>
                <a:gd name="T4" fmla="*/ 0 w 260"/>
                <a:gd name="T5" fmla="*/ 311 h 317"/>
                <a:gd name="T6" fmla="*/ 6 w 260"/>
                <a:gd name="T7" fmla="*/ 317 h 317"/>
                <a:gd name="T8" fmla="*/ 48 w 260"/>
                <a:gd name="T9" fmla="*/ 316 h 317"/>
                <a:gd name="T10" fmla="*/ 98 w 260"/>
                <a:gd name="T11" fmla="*/ 317 h 317"/>
                <a:gd name="T12" fmla="*/ 107 w 260"/>
                <a:gd name="T13" fmla="*/ 307 h 317"/>
                <a:gd name="T14" fmla="*/ 95 w 260"/>
                <a:gd name="T15" fmla="*/ 302 h 317"/>
                <a:gd name="T16" fmla="*/ 70 w 260"/>
                <a:gd name="T17" fmla="*/ 294 h 317"/>
                <a:gd name="T18" fmla="*/ 94 w 260"/>
                <a:gd name="T19" fmla="*/ 194 h 317"/>
                <a:gd name="T20" fmla="*/ 140 w 260"/>
                <a:gd name="T21" fmla="*/ 226 h 317"/>
                <a:gd name="T22" fmla="*/ 260 w 260"/>
                <a:gd name="T23" fmla="*/ 80 h 317"/>
                <a:gd name="T24" fmla="*/ 194 w 260"/>
                <a:gd name="T25" fmla="*/ 0 h 317"/>
                <a:gd name="T26" fmla="*/ 129 w 260"/>
                <a:gd name="T27" fmla="*/ 37 h 317"/>
                <a:gd name="T28" fmla="*/ 84 w 260"/>
                <a:gd name="T29" fmla="*/ 0 h 317"/>
                <a:gd name="T30" fmla="*/ 47 w 260"/>
                <a:gd name="T31" fmla="*/ 28 h 317"/>
                <a:gd name="T32" fmla="*/ 31 w 260"/>
                <a:gd name="T33" fmla="*/ 77 h 317"/>
                <a:gd name="T34" fmla="*/ 37 w 260"/>
                <a:gd name="T35" fmla="*/ 82 h 317"/>
                <a:gd name="T36" fmla="*/ 46 w 260"/>
                <a:gd name="T37" fmla="*/ 70 h 317"/>
                <a:gd name="T38" fmla="*/ 82 w 260"/>
                <a:gd name="T39" fmla="*/ 11 h 317"/>
                <a:gd name="T40" fmla="*/ 98 w 260"/>
                <a:gd name="T41" fmla="*/ 34 h 317"/>
                <a:gd name="T42" fmla="*/ 94 w 260"/>
                <a:gd name="T43" fmla="*/ 59 h 317"/>
                <a:gd name="T44" fmla="*/ 38 w 260"/>
                <a:gd name="T45" fmla="*/ 281 h 317"/>
                <a:gd name="T46" fmla="*/ 126 w 260"/>
                <a:gd name="T47" fmla="*/ 65 h 317"/>
                <a:gd name="T48" fmla="*/ 152 w 260"/>
                <a:gd name="T49" fmla="*/ 30 h 317"/>
                <a:gd name="T50" fmla="*/ 192 w 260"/>
                <a:gd name="T51" fmla="*/ 11 h 317"/>
                <a:gd name="T52" fmla="*/ 224 w 260"/>
                <a:gd name="T53" fmla="*/ 58 h 317"/>
                <a:gd name="T54" fmla="*/ 199 w 260"/>
                <a:gd name="T55" fmla="*/ 164 h 317"/>
                <a:gd name="T56" fmla="*/ 139 w 260"/>
                <a:gd name="T57" fmla="*/ 215 h 317"/>
                <a:gd name="T58" fmla="*/ 100 w 260"/>
                <a:gd name="T59" fmla="*/ 171 h 317"/>
                <a:gd name="T60" fmla="*/ 102 w 260"/>
                <a:gd name="T61" fmla="*/ 163 h 317"/>
                <a:gd name="T62" fmla="*/ 126 w 260"/>
                <a:gd name="T63" fmla="*/ 65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317">
                  <a:moveTo>
                    <a:pt x="38" y="281"/>
                  </a:moveTo>
                  <a:cubicBezTo>
                    <a:pt x="34" y="298"/>
                    <a:pt x="33" y="302"/>
                    <a:pt x="11" y="302"/>
                  </a:cubicBezTo>
                  <a:cubicBezTo>
                    <a:pt x="5" y="302"/>
                    <a:pt x="0" y="302"/>
                    <a:pt x="0" y="311"/>
                  </a:cubicBezTo>
                  <a:cubicBezTo>
                    <a:pt x="0" y="315"/>
                    <a:pt x="2" y="317"/>
                    <a:pt x="6" y="317"/>
                  </a:cubicBezTo>
                  <a:cubicBezTo>
                    <a:pt x="20" y="317"/>
                    <a:pt x="34" y="316"/>
                    <a:pt x="48" y="316"/>
                  </a:cubicBezTo>
                  <a:cubicBezTo>
                    <a:pt x="65" y="316"/>
                    <a:pt x="82" y="317"/>
                    <a:pt x="98" y="317"/>
                  </a:cubicBezTo>
                  <a:cubicBezTo>
                    <a:pt x="100" y="317"/>
                    <a:pt x="107" y="317"/>
                    <a:pt x="107" y="307"/>
                  </a:cubicBezTo>
                  <a:cubicBezTo>
                    <a:pt x="107" y="302"/>
                    <a:pt x="102" y="302"/>
                    <a:pt x="95" y="302"/>
                  </a:cubicBezTo>
                  <a:cubicBezTo>
                    <a:pt x="70" y="302"/>
                    <a:pt x="70" y="298"/>
                    <a:pt x="70" y="294"/>
                  </a:cubicBezTo>
                  <a:cubicBezTo>
                    <a:pt x="70" y="288"/>
                    <a:pt x="91" y="206"/>
                    <a:pt x="94" y="194"/>
                  </a:cubicBezTo>
                  <a:cubicBezTo>
                    <a:pt x="101" y="208"/>
                    <a:pt x="115" y="226"/>
                    <a:pt x="140" y="226"/>
                  </a:cubicBezTo>
                  <a:cubicBezTo>
                    <a:pt x="198" y="226"/>
                    <a:pt x="260" y="153"/>
                    <a:pt x="260" y="80"/>
                  </a:cubicBezTo>
                  <a:cubicBezTo>
                    <a:pt x="260" y="33"/>
                    <a:pt x="232" y="0"/>
                    <a:pt x="194" y="0"/>
                  </a:cubicBezTo>
                  <a:cubicBezTo>
                    <a:pt x="169" y="0"/>
                    <a:pt x="145" y="18"/>
                    <a:pt x="129" y="37"/>
                  </a:cubicBezTo>
                  <a:cubicBezTo>
                    <a:pt x="124" y="10"/>
                    <a:pt x="102" y="0"/>
                    <a:pt x="84" y="0"/>
                  </a:cubicBezTo>
                  <a:cubicBezTo>
                    <a:pt x="61" y="0"/>
                    <a:pt x="51" y="19"/>
                    <a:pt x="47" y="28"/>
                  </a:cubicBezTo>
                  <a:cubicBezTo>
                    <a:pt x="38" y="45"/>
                    <a:pt x="31" y="75"/>
                    <a:pt x="31" y="77"/>
                  </a:cubicBezTo>
                  <a:cubicBezTo>
                    <a:pt x="31" y="82"/>
                    <a:pt x="36" y="82"/>
                    <a:pt x="37" y="82"/>
                  </a:cubicBezTo>
                  <a:cubicBezTo>
                    <a:pt x="42" y="82"/>
                    <a:pt x="43" y="81"/>
                    <a:pt x="46" y="70"/>
                  </a:cubicBezTo>
                  <a:cubicBezTo>
                    <a:pt x="54" y="35"/>
                    <a:pt x="64" y="11"/>
                    <a:pt x="82" y="11"/>
                  </a:cubicBezTo>
                  <a:cubicBezTo>
                    <a:pt x="91" y="11"/>
                    <a:pt x="98" y="15"/>
                    <a:pt x="98" y="34"/>
                  </a:cubicBezTo>
                  <a:cubicBezTo>
                    <a:pt x="98" y="45"/>
                    <a:pt x="96" y="51"/>
                    <a:pt x="94" y="59"/>
                  </a:cubicBezTo>
                  <a:lnTo>
                    <a:pt x="38" y="281"/>
                  </a:lnTo>
                  <a:close/>
                  <a:moveTo>
                    <a:pt x="126" y="65"/>
                  </a:moveTo>
                  <a:cubicBezTo>
                    <a:pt x="130" y="51"/>
                    <a:pt x="143" y="37"/>
                    <a:pt x="152" y="30"/>
                  </a:cubicBezTo>
                  <a:cubicBezTo>
                    <a:pt x="169" y="14"/>
                    <a:pt x="184" y="11"/>
                    <a:pt x="192" y="11"/>
                  </a:cubicBezTo>
                  <a:cubicBezTo>
                    <a:pt x="212" y="11"/>
                    <a:pt x="224" y="28"/>
                    <a:pt x="224" y="58"/>
                  </a:cubicBezTo>
                  <a:cubicBezTo>
                    <a:pt x="224" y="87"/>
                    <a:pt x="208" y="145"/>
                    <a:pt x="199" y="164"/>
                  </a:cubicBezTo>
                  <a:cubicBezTo>
                    <a:pt x="182" y="198"/>
                    <a:pt x="158" y="215"/>
                    <a:pt x="139" y="215"/>
                  </a:cubicBezTo>
                  <a:cubicBezTo>
                    <a:pt x="107" y="215"/>
                    <a:pt x="100" y="174"/>
                    <a:pt x="100" y="171"/>
                  </a:cubicBezTo>
                  <a:cubicBezTo>
                    <a:pt x="100" y="170"/>
                    <a:pt x="100" y="169"/>
                    <a:pt x="102" y="163"/>
                  </a:cubicBezTo>
                  <a:lnTo>
                    <a:pt x="126" y="6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44 1">
              <a:extLst>
                <a:ext uri="{FF2B5EF4-FFF2-40B4-BE49-F238E27FC236}">
                  <a16:creationId xmlns:a16="http://schemas.microsoft.com/office/drawing/2014/main" id="{92EC024F-272A-7C96-E12E-FB3C83DBB388}"/>
                </a:ext>
              </a:extLst>
            </p:cNvPr>
            <p:cNvSpPr>
              <a:spLocks/>
            </p:cNvSpPr>
            <p:nvPr>
              <p:custDataLst>
                <p:tags r:id="rId108"/>
              </p:custDataLst>
            </p:nvPr>
          </p:nvSpPr>
          <p:spPr bwMode="auto">
            <a:xfrm>
              <a:off x="5727700" y="2544763"/>
              <a:ext cx="9525" cy="266700"/>
            </a:xfrm>
            <a:custGeom>
              <a:avLst/>
              <a:gdLst>
                <a:gd name="T0" fmla="*/ 20 w 20"/>
                <a:gd name="T1" fmla="*/ 18 h 499"/>
                <a:gd name="T2" fmla="*/ 10 w 20"/>
                <a:gd name="T3" fmla="*/ 0 h 499"/>
                <a:gd name="T4" fmla="*/ 0 w 20"/>
                <a:gd name="T5" fmla="*/ 18 h 499"/>
                <a:gd name="T6" fmla="*/ 0 w 20"/>
                <a:gd name="T7" fmla="*/ 481 h 499"/>
                <a:gd name="T8" fmla="*/ 10 w 20"/>
                <a:gd name="T9" fmla="*/ 499 h 499"/>
                <a:gd name="T10" fmla="*/ 20 w 20"/>
                <a:gd name="T11" fmla="*/ 481 h 499"/>
                <a:gd name="T12" fmla="*/ 20 w 20"/>
                <a:gd name="T1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99">
                  <a:moveTo>
                    <a:pt x="20" y="18"/>
                  </a:moveTo>
                  <a:cubicBezTo>
                    <a:pt x="20" y="9"/>
                    <a:pt x="20" y="0"/>
                    <a:pt x="10" y="0"/>
                  </a:cubicBezTo>
                  <a:cubicBezTo>
                    <a:pt x="0" y="0"/>
                    <a:pt x="0" y="9"/>
                    <a:pt x="0" y="18"/>
                  </a:cubicBezTo>
                  <a:lnTo>
                    <a:pt x="0" y="481"/>
                  </a:lnTo>
                  <a:cubicBezTo>
                    <a:pt x="0" y="490"/>
                    <a:pt x="0" y="499"/>
                    <a:pt x="10" y="499"/>
                  </a:cubicBezTo>
                  <a:cubicBezTo>
                    <a:pt x="20" y="499"/>
                    <a:pt x="20" y="490"/>
                    <a:pt x="20" y="481"/>
                  </a:cubicBezTo>
                  <a:lnTo>
                    <a:pt x="20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45 1">
              <a:extLst>
                <a:ext uri="{FF2B5EF4-FFF2-40B4-BE49-F238E27FC236}">
                  <a16:creationId xmlns:a16="http://schemas.microsoft.com/office/drawing/2014/main" id="{1ADB1779-1B15-12E8-4C88-732F72825CFC}"/>
                </a:ext>
              </a:extLst>
            </p:cNvPr>
            <p:cNvSpPr>
              <a:spLocks/>
            </p:cNvSpPr>
            <p:nvPr>
              <p:custDataLst>
                <p:tags r:id="rId109"/>
              </p:custDataLst>
            </p:nvPr>
          </p:nvSpPr>
          <p:spPr bwMode="auto">
            <a:xfrm>
              <a:off x="5783263" y="2566988"/>
              <a:ext cx="76200" cy="177800"/>
            </a:xfrm>
            <a:custGeom>
              <a:avLst/>
              <a:gdLst>
                <a:gd name="T0" fmla="*/ 102 w 165"/>
                <a:gd name="T1" fmla="*/ 13 h 332"/>
                <a:gd name="T2" fmla="*/ 91 w 165"/>
                <a:gd name="T3" fmla="*/ 0 h 332"/>
                <a:gd name="T4" fmla="*/ 0 w 165"/>
                <a:gd name="T5" fmla="*/ 32 h 332"/>
                <a:gd name="T6" fmla="*/ 0 w 165"/>
                <a:gd name="T7" fmla="*/ 48 h 332"/>
                <a:gd name="T8" fmla="*/ 65 w 165"/>
                <a:gd name="T9" fmla="*/ 35 h 332"/>
                <a:gd name="T10" fmla="*/ 65 w 165"/>
                <a:gd name="T11" fmla="*/ 293 h 332"/>
                <a:gd name="T12" fmla="*/ 19 w 165"/>
                <a:gd name="T13" fmla="*/ 317 h 332"/>
                <a:gd name="T14" fmla="*/ 3 w 165"/>
                <a:gd name="T15" fmla="*/ 317 h 332"/>
                <a:gd name="T16" fmla="*/ 3 w 165"/>
                <a:gd name="T17" fmla="*/ 332 h 332"/>
                <a:gd name="T18" fmla="*/ 84 w 165"/>
                <a:gd name="T19" fmla="*/ 331 h 332"/>
                <a:gd name="T20" fmla="*/ 165 w 165"/>
                <a:gd name="T21" fmla="*/ 332 h 332"/>
                <a:gd name="T22" fmla="*/ 165 w 165"/>
                <a:gd name="T23" fmla="*/ 317 h 332"/>
                <a:gd name="T24" fmla="*/ 149 w 165"/>
                <a:gd name="T25" fmla="*/ 317 h 332"/>
                <a:gd name="T26" fmla="*/ 102 w 165"/>
                <a:gd name="T27" fmla="*/ 293 h 332"/>
                <a:gd name="T28" fmla="*/ 102 w 165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8"/>
                  </a:lnTo>
                  <a:cubicBezTo>
                    <a:pt x="10" y="48"/>
                    <a:pt x="40" y="48"/>
                    <a:pt x="65" y="35"/>
                  </a:cubicBezTo>
                  <a:lnTo>
                    <a:pt x="65" y="293"/>
                  </a:lnTo>
                  <a:cubicBezTo>
                    <a:pt x="65" y="311"/>
                    <a:pt x="64" y="317"/>
                    <a:pt x="19" y="317"/>
                  </a:cubicBezTo>
                  <a:lnTo>
                    <a:pt x="3" y="317"/>
                  </a:lnTo>
                  <a:lnTo>
                    <a:pt x="3" y="332"/>
                  </a:lnTo>
                  <a:cubicBezTo>
                    <a:pt x="21" y="331"/>
                    <a:pt x="64" y="331"/>
                    <a:pt x="84" y="331"/>
                  </a:cubicBezTo>
                  <a:cubicBezTo>
                    <a:pt x="104" y="331"/>
                    <a:pt x="147" y="331"/>
                    <a:pt x="165" y="332"/>
                  </a:cubicBezTo>
                  <a:lnTo>
                    <a:pt x="165" y="317"/>
                  </a:lnTo>
                  <a:lnTo>
                    <a:pt x="149" y="317"/>
                  </a:lnTo>
                  <a:cubicBezTo>
                    <a:pt x="104" y="317"/>
                    <a:pt x="102" y="311"/>
                    <a:pt x="102" y="293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46 1">
              <a:extLst>
                <a:ext uri="{FF2B5EF4-FFF2-40B4-BE49-F238E27FC236}">
                  <a16:creationId xmlns:a16="http://schemas.microsoft.com/office/drawing/2014/main" id="{773BC6F5-3935-729C-C2BE-E6CAD518DD18}"/>
                </a:ext>
              </a:extLst>
            </p:cNvPr>
            <p:cNvSpPr>
              <a:spLocks/>
            </p:cNvSpPr>
            <p:nvPr>
              <p:custDataLst>
                <p:tags r:id="rId110"/>
              </p:custDataLst>
            </p:nvPr>
          </p:nvSpPr>
          <p:spPr bwMode="auto">
            <a:xfrm>
              <a:off x="5889625" y="2544763"/>
              <a:ext cx="50800" cy="266700"/>
            </a:xfrm>
            <a:custGeom>
              <a:avLst/>
              <a:gdLst>
                <a:gd name="T0" fmla="*/ 109 w 111"/>
                <a:gd name="T1" fmla="*/ 258 h 499"/>
                <a:gd name="T2" fmla="*/ 111 w 111"/>
                <a:gd name="T3" fmla="*/ 250 h 499"/>
                <a:gd name="T4" fmla="*/ 109 w 111"/>
                <a:gd name="T5" fmla="*/ 241 h 499"/>
                <a:gd name="T6" fmla="*/ 22 w 111"/>
                <a:gd name="T7" fmla="*/ 12 h 499"/>
                <a:gd name="T8" fmla="*/ 10 w 111"/>
                <a:gd name="T9" fmla="*/ 0 h 499"/>
                <a:gd name="T10" fmla="*/ 0 w 111"/>
                <a:gd name="T11" fmla="*/ 10 h 499"/>
                <a:gd name="T12" fmla="*/ 3 w 111"/>
                <a:gd name="T13" fmla="*/ 18 h 499"/>
                <a:gd name="T14" fmla="*/ 91 w 111"/>
                <a:gd name="T15" fmla="*/ 250 h 499"/>
                <a:gd name="T16" fmla="*/ 3 w 111"/>
                <a:gd name="T17" fmla="*/ 480 h 499"/>
                <a:gd name="T18" fmla="*/ 0 w 111"/>
                <a:gd name="T19" fmla="*/ 489 h 499"/>
                <a:gd name="T20" fmla="*/ 10 w 111"/>
                <a:gd name="T21" fmla="*/ 499 h 499"/>
                <a:gd name="T22" fmla="*/ 21 w 111"/>
                <a:gd name="T23" fmla="*/ 489 h 499"/>
                <a:gd name="T24" fmla="*/ 109 w 111"/>
                <a:gd name="T25" fmla="*/ 25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499">
                  <a:moveTo>
                    <a:pt x="109" y="258"/>
                  </a:moveTo>
                  <a:cubicBezTo>
                    <a:pt x="111" y="252"/>
                    <a:pt x="111" y="251"/>
                    <a:pt x="111" y="250"/>
                  </a:cubicBezTo>
                  <a:cubicBezTo>
                    <a:pt x="111" y="248"/>
                    <a:pt x="111" y="247"/>
                    <a:pt x="109" y="241"/>
                  </a:cubicBezTo>
                  <a:lnTo>
                    <a:pt x="22" y="12"/>
                  </a:lnTo>
                  <a:cubicBezTo>
                    <a:pt x="19" y="3"/>
                    <a:pt x="16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2"/>
                    <a:pt x="0" y="13"/>
                    <a:pt x="3" y="18"/>
                  </a:cubicBezTo>
                  <a:lnTo>
                    <a:pt x="91" y="250"/>
                  </a:lnTo>
                  <a:lnTo>
                    <a:pt x="3" y="480"/>
                  </a:lnTo>
                  <a:cubicBezTo>
                    <a:pt x="0" y="486"/>
                    <a:pt x="0" y="487"/>
                    <a:pt x="0" y="489"/>
                  </a:cubicBezTo>
                  <a:cubicBezTo>
                    <a:pt x="0" y="495"/>
                    <a:pt x="5" y="499"/>
                    <a:pt x="10" y="499"/>
                  </a:cubicBezTo>
                  <a:cubicBezTo>
                    <a:pt x="17" y="499"/>
                    <a:pt x="19" y="494"/>
                    <a:pt x="21" y="489"/>
                  </a:cubicBezTo>
                  <a:lnTo>
                    <a:pt x="109" y="25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47 1">
              <a:extLst>
                <a:ext uri="{FF2B5EF4-FFF2-40B4-BE49-F238E27FC236}">
                  <a16:creationId xmlns:a16="http://schemas.microsoft.com/office/drawing/2014/main" id="{4F6EB3E2-B3DB-D27C-65F0-322DD3D7B196}"/>
                </a:ext>
              </a:extLst>
            </p:cNvPr>
            <p:cNvSpPr>
              <a:spLocks/>
            </p:cNvSpPr>
            <p:nvPr>
              <p:custDataLst>
                <p:tags r:id="rId111"/>
              </p:custDataLst>
            </p:nvPr>
          </p:nvSpPr>
          <p:spPr bwMode="auto">
            <a:xfrm>
              <a:off x="6030913" y="2544763"/>
              <a:ext cx="9525" cy="266700"/>
            </a:xfrm>
            <a:custGeom>
              <a:avLst/>
              <a:gdLst>
                <a:gd name="T0" fmla="*/ 20 w 20"/>
                <a:gd name="T1" fmla="*/ 18 h 499"/>
                <a:gd name="T2" fmla="*/ 10 w 20"/>
                <a:gd name="T3" fmla="*/ 0 h 499"/>
                <a:gd name="T4" fmla="*/ 0 w 20"/>
                <a:gd name="T5" fmla="*/ 18 h 499"/>
                <a:gd name="T6" fmla="*/ 0 w 20"/>
                <a:gd name="T7" fmla="*/ 481 h 499"/>
                <a:gd name="T8" fmla="*/ 10 w 20"/>
                <a:gd name="T9" fmla="*/ 499 h 499"/>
                <a:gd name="T10" fmla="*/ 20 w 20"/>
                <a:gd name="T11" fmla="*/ 481 h 499"/>
                <a:gd name="T12" fmla="*/ 20 w 20"/>
                <a:gd name="T1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99">
                  <a:moveTo>
                    <a:pt x="20" y="18"/>
                  </a:moveTo>
                  <a:cubicBezTo>
                    <a:pt x="20" y="9"/>
                    <a:pt x="20" y="0"/>
                    <a:pt x="10" y="0"/>
                  </a:cubicBezTo>
                  <a:cubicBezTo>
                    <a:pt x="0" y="0"/>
                    <a:pt x="0" y="9"/>
                    <a:pt x="0" y="18"/>
                  </a:cubicBezTo>
                  <a:lnTo>
                    <a:pt x="0" y="481"/>
                  </a:lnTo>
                  <a:cubicBezTo>
                    <a:pt x="0" y="490"/>
                    <a:pt x="0" y="499"/>
                    <a:pt x="10" y="499"/>
                  </a:cubicBezTo>
                  <a:cubicBezTo>
                    <a:pt x="20" y="499"/>
                    <a:pt x="20" y="490"/>
                    <a:pt x="20" y="481"/>
                  </a:cubicBezTo>
                  <a:lnTo>
                    <a:pt x="20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48 1">
              <a:extLst>
                <a:ext uri="{FF2B5EF4-FFF2-40B4-BE49-F238E27FC236}">
                  <a16:creationId xmlns:a16="http://schemas.microsoft.com/office/drawing/2014/main" id="{0FC7966E-79A9-5D4E-A475-412113BD49A0}"/>
                </a:ext>
              </a:extLst>
            </p:cNvPr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6076950" y="2560638"/>
              <a:ext cx="120650" cy="238125"/>
            </a:xfrm>
            <a:custGeom>
              <a:avLst/>
              <a:gdLst>
                <a:gd name="T0" fmla="*/ 194 w 262"/>
                <a:gd name="T1" fmla="*/ 12 h 449"/>
                <a:gd name="T2" fmla="*/ 195 w 262"/>
                <a:gd name="T3" fmla="*/ 5 h 449"/>
                <a:gd name="T4" fmla="*/ 189 w 262"/>
                <a:gd name="T5" fmla="*/ 0 h 449"/>
                <a:gd name="T6" fmla="*/ 182 w 262"/>
                <a:gd name="T7" fmla="*/ 10 h 449"/>
                <a:gd name="T8" fmla="*/ 153 w 262"/>
                <a:gd name="T9" fmla="*/ 125 h 449"/>
                <a:gd name="T10" fmla="*/ 0 w 262"/>
                <a:gd name="T11" fmla="*/ 262 h 449"/>
                <a:gd name="T12" fmla="*/ 96 w 262"/>
                <a:gd name="T13" fmla="*/ 352 h 449"/>
                <a:gd name="T14" fmla="*/ 85 w 262"/>
                <a:gd name="T15" fmla="*/ 399 h 449"/>
                <a:gd name="T16" fmla="*/ 74 w 262"/>
                <a:gd name="T17" fmla="*/ 443 h 449"/>
                <a:gd name="T18" fmla="*/ 80 w 262"/>
                <a:gd name="T19" fmla="*/ 449 h 449"/>
                <a:gd name="T20" fmla="*/ 85 w 262"/>
                <a:gd name="T21" fmla="*/ 447 h 449"/>
                <a:gd name="T22" fmla="*/ 90 w 262"/>
                <a:gd name="T23" fmla="*/ 427 h 449"/>
                <a:gd name="T24" fmla="*/ 109 w 262"/>
                <a:gd name="T25" fmla="*/ 352 h 449"/>
                <a:gd name="T26" fmla="*/ 262 w 262"/>
                <a:gd name="T27" fmla="*/ 216 h 449"/>
                <a:gd name="T28" fmla="*/ 166 w 262"/>
                <a:gd name="T29" fmla="*/ 125 h 449"/>
                <a:gd name="T30" fmla="*/ 194 w 262"/>
                <a:gd name="T31" fmla="*/ 12 h 449"/>
                <a:gd name="T32" fmla="*/ 99 w 262"/>
                <a:gd name="T33" fmla="*/ 341 h 449"/>
                <a:gd name="T34" fmla="*/ 33 w 262"/>
                <a:gd name="T35" fmla="*/ 273 h 449"/>
                <a:gd name="T36" fmla="*/ 150 w 262"/>
                <a:gd name="T37" fmla="*/ 136 h 449"/>
                <a:gd name="T38" fmla="*/ 99 w 262"/>
                <a:gd name="T39" fmla="*/ 341 h 449"/>
                <a:gd name="T40" fmla="*/ 163 w 262"/>
                <a:gd name="T41" fmla="*/ 136 h 449"/>
                <a:gd name="T42" fmla="*/ 229 w 262"/>
                <a:gd name="T43" fmla="*/ 205 h 449"/>
                <a:gd name="T44" fmla="*/ 112 w 262"/>
                <a:gd name="T45" fmla="*/ 341 h 449"/>
                <a:gd name="T46" fmla="*/ 163 w 262"/>
                <a:gd name="T47" fmla="*/ 136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2" h="449">
                  <a:moveTo>
                    <a:pt x="194" y="12"/>
                  </a:moveTo>
                  <a:cubicBezTo>
                    <a:pt x="194" y="11"/>
                    <a:pt x="195" y="6"/>
                    <a:pt x="195" y="5"/>
                  </a:cubicBezTo>
                  <a:cubicBezTo>
                    <a:pt x="195" y="5"/>
                    <a:pt x="195" y="0"/>
                    <a:pt x="189" y="0"/>
                  </a:cubicBezTo>
                  <a:cubicBezTo>
                    <a:pt x="184" y="0"/>
                    <a:pt x="184" y="2"/>
                    <a:pt x="182" y="10"/>
                  </a:cubicBezTo>
                  <a:lnTo>
                    <a:pt x="153" y="125"/>
                  </a:lnTo>
                  <a:cubicBezTo>
                    <a:pt x="74" y="128"/>
                    <a:pt x="0" y="194"/>
                    <a:pt x="0" y="262"/>
                  </a:cubicBezTo>
                  <a:cubicBezTo>
                    <a:pt x="0" y="309"/>
                    <a:pt x="35" y="349"/>
                    <a:pt x="96" y="352"/>
                  </a:cubicBezTo>
                  <a:cubicBezTo>
                    <a:pt x="92" y="368"/>
                    <a:pt x="89" y="384"/>
                    <a:pt x="85" y="399"/>
                  </a:cubicBezTo>
                  <a:cubicBezTo>
                    <a:pt x="79" y="423"/>
                    <a:pt x="74" y="442"/>
                    <a:pt x="74" y="443"/>
                  </a:cubicBezTo>
                  <a:cubicBezTo>
                    <a:pt x="74" y="448"/>
                    <a:pt x="77" y="449"/>
                    <a:pt x="80" y="449"/>
                  </a:cubicBezTo>
                  <a:cubicBezTo>
                    <a:pt x="82" y="449"/>
                    <a:pt x="83" y="448"/>
                    <a:pt x="85" y="447"/>
                  </a:cubicBezTo>
                  <a:cubicBezTo>
                    <a:pt x="86" y="446"/>
                    <a:pt x="89" y="434"/>
                    <a:pt x="90" y="427"/>
                  </a:cubicBezTo>
                  <a:lnTo>
                    <a:pt x="109" y="352"/>
                  </a:lnTo>
                  <a:cubicBezTo>
                    <a:pt x="189" y="350"/>
                    <a:pt x="262" y="283"/>
                    <a:pt x="262" y="216"/>
                  </a:cubicBezTo>
                  <a:cubicBezTo>
                    <a:pt x="262" y="176"/>
                    <a:pt x="235" y="130"/>
                    <a:pt x="166" y="125"/>
                  </a:cubicBezTo>
                  <a:lnTo>
                    <a:pt x="194" y="12"/>
                  </a:lnTo>
                  <a:close/>
                  <a:moveTo>
                    <a:pt x="99" y="341"/>
                  </a:moveTo>
                  <a:cubicBezTo>
                    <a:pt x="69" y="340"/>
                    <a:pt x="33" y="322"/>
                    <a:pt x="33" y="273"/>
                  </a:cubicBezTo>
                  <a:cubicBezTo>
                    <a:pt x="33" y="213"/>
                    <a:pt x="76" y="143"/>
                    <a:pt x="150" y="136"/>
                  </a:cubicBezTo>
                  <a:lnTo>
                    <a:pt x="99" y="341"/>
                  </a:lnTo>
                  <a:close/>
                  <a:moveTo>
                    <a:pt x="163" y="136"/>
                  </a:moveTo>
                  <a:cubicBezTo>
                    <a:pt x="201" y="138"/>
                    <a:pt x="229" y="161"/>
                    <a:pt x="229" y="205"/>
                  </a:cubicBezTo>
                  <a:cubicBezTo>
                    <a:pt x="229" y="264"/>
                    <a:pt x="186" y="335"/>
                    <a:pt x="112" y="341"/>
                  </a:cubicBezTo>
                  <a:lnTo>
                    <a:pt x="163" y="13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49 1">
              <a:extLst>
                <a:ext uri="{FF2B5EF4-FFF2-40B4-BE49-F238E27FC236}">
                  <a16:creationId xmlns:a16="http://schemas.microsoft.com/office/drawing/2014/main" id="{3A4FD1D0-9E78-B519-FA79-792D3D8514FA}"/>
                </a:ext>
              </a:extLst>
            </p:cNvPr>
            <p:cNvSpPr>
              <a:spLocks/>
            </p:cNvSpPr>
            <p:nvPr>
              <p:custDataLst>
                <p:tags r:id="rId113"/>
              </p:custDataLst>
            </p:nvPr>
          </p:nvSpPr>
          <p:spPr bwMode="auto">
            <a:xfrm>
              <a:off x="6219825" y="2660650"/>
              <a:ext cx="57150" cy="123825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3 h 232"/>
                <a:gd name="T6" fmla="*/ 0 w 127"/>
                <a:gd name="T7" fmla="*/ 35 h 232"/>
                <a:gd name="T8" fmla="*/ 50 w 127"/>
                <a:gd name="T9" fmla="*/ 26 h 232"/>
                <a:gd name="T10" fmla="*/ 50 w 127"/>
                <a:gd name="T11" fmla="*/ 203 h 232"/>
                <a:gd name="T12" fmla="*/ 16 w 127"/>
                <a:gd name="T13" fmla="*/ 220 h 232"/>
                <a:gd name="T14" fmla="*/ 2 w 127"/>
                <a:gd name="T15" fmla="*/ 220 h 232"/>
                <a:gd name="T16" fmla="*/ 2 w 127"/>
                <a:gd name="T17" fmla="*/ 232 h 232"/>
                <a:gd name="T18" fmla="*/ 64 w 127"/>
                <a:gd name="T19" fmla="*/ 231 h 232"/>
                <a:gd name="T20" fmla="*/ 127 w 127"/>
                <a:gd name="T21" fmla="*/ 232 h 232"/>
                <a:gd name="T22" fmla="*/ 127 w 127"/>
                <a:gd name="T23" fmla="*/ 220 h 232"/>
                <a:gd name="T24" fmla="*/ 114 w 127"/>
                <a:gd name="T25" fmla="*/ 220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1"/>
                    <a:pt x="78" y="0"/>
                    <a:pt x="68" y="0"/>
                  </a:cubicBezTo>
                  <a:cubicBezTo>
                    <a:pt x="46" y="22"/>
                    <a:pt x="14" y="23"/>
                    <a:pt x="0" y="23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6"/>
                  </a:cubicBezTo>
                  <a:lnTo>
                    <a:pt x="50" y="203"/>
                  </a:lnTo>
                  <a:cubicBezTo>
                    <a:pt x="50" y="215"/>
                    <a:pt x="50" y="220"/>
                    <a:pt x="16" y="220"/>
                  </a:cubicBezTo>
                  <a:lnTo>
                    <a:pt x="2" y="220"/>
                  </a:lnTo>
                  <a:lnTo>
                    <a:pt x="2" y="232"/>
                  </a:lnTo>
                  <a:cubicBezTo>
                    <a:pt x="9" y="232"/>
                    <a:pt x="51" y="231"/>
                    <a:pt x="64" y="231"/>
                  </a:cubicBezTo>
                  <a:cubicBezTo>
                    <a:pt x="75" y="231"/>
                    <a:pt x="119" y="232"/>
                    <a:pt x="127" y="232"/>
                  </a:cubicBezTo>
                  <a:lnTo>
                    <a:pt x="127" y="220"/>
                  </a:lnTo>
                  <a:lnTo>
                    <a:pt x="114" y="220"/>
                  </a:lnTo>
                  <a:cubicBezTo>
                    <a:pt x="79" y="220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50 1">
              <a:extLst>
                <a:ext uri="{FF2B5EF4-FFF2-40B4-BE49-F238E27FC236}">
                  <a16:creationId xmlns:a16="http://schemas.microsoft.com/office/drawing/2014/main" id="{B0F50DB0-C975-EE62-7FA1-D74FE3498853}"/>
                </a:ext>
              </a:extLst>
            </p:cNvPr>
            <p:cNvSpPr>
              <a:spLocks/>
            </p:cNvSpPr>
            <p:nvPr>
              <p:custDataLst>
                <p:tags r:id="rId114"/>
              </p:custDataLst>
            </p:nvPr>
          </p:nvSpPr>
          <p:spPr bwMode="auto">
            <a:xfrm>
              <a:off x="6316663" y="2544763"/>
              <a:ext cx="50800" cy="266700"/>
            </a:xfrm>
            <a:custGeom>
              <a:avLst/>
              <a:gdLst>
                <a:gd name="T0" fmla="*/ 108 w 111"/>
                <a:gd name="T1" fmla="*/ 258 h 499"/>
                <a:gd name="T2" fmla="*/ 111 w 111"/>
                <a:gd name="T3" fmla="*/ 250 h 499"/>
                <a:gd name="T4" fmla="*/ 108 w 111"/>
                <a:gd name="T5" fmla="*/ 241 h 499"/>
                <a:gd name="T6" fmla="*/ 21 w 111"/>
                <a:gd name="T7" fmla="*/ 12 h 499"/>
                <a:gd name="T8" fmla="*/ 10 w 111"/>
                <a:gd name="T9" fmla="*/ 0 h 499"/>
                <a:gd name="T10" fmla="*/ 0 w 111"/>
                <a:gd name="T11" fmla="*/ 10 h 499"/>
                <a:gd name="T12" fmla="*/ 2 w 111"/>
                <a:gd name="T13" fmla="*/ 18 h 499"/>
                <a:gd name="T14" fmla="*/ 90 w 111"/>
                <a:gd name="T15" fmla="*/ 250 h 499"/>
                <a:gd name="T16" fmla="*/ 2 w 111"/>
                <a:gd name="T17" fmla="*/ 480 h 499"/>
                <a:gd name="T18" fmla="*/ 0 w 111"/>
                <a:gd name="T19" fmla="*/ 489 h 499"/>
                <a:gd name="T20" fmla="*/ 10 w 111"/>
                <a:gd name="T21" fmla="*/ 499 h 499"/>
                <a:gd name="T22" fmla="*/ 20 w 111"/>
                <a:gd name="T23" fmla="*/ 489 h 499"/>
                <a:gd name="T24" fmla="*/ 108 w 111"/>
                <a:gd name="T25" fmla="*/ 25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499">
                  <a:moveTo>
                    <a:pt x="108" y="258"/>
                  </a:moveTo>
                  <a:cubicBezTo>
                    <a:pt x="111" y="252"/>
                    <a:pt x="111" y="251"/>
                    <a:pt x="111" y="250"/>
                  </a:cubicBezTo>
                  <a:cubicBezTo>
                    <a:pt x="111" y="248"/>
                    <a:pt x="111" y="247"/>
                    <a:pt x="108" y="241"/>
                  </a:cubicBezTo>
                  <a:lnTo>
                    <a:pt x="21" y="12"/>
                  </a:lnTo>
                  <a:cubicBezTo>
                    <a:pt x="18" y="3"/>
                    <a:pt x="15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2"/>
                    <a:pt x="0" y="13"/>
                    <a:pt x="2" y="18"/>
                  </a:cubicBezTo>
                  <a:lnTo>
                    <a:pt x="90" y="250"/>
                  </a:lnTo>
                  <a:lnTo>
                    <a:pt x="2" y="480"/>
                  </a:lnTo>
                  <a:cubicBezTo>
                    <a:pt x="0" y="486"/>
                    <a:pt x="0" y="487"/>
                    <a:pt x="0" y="489"/>
                  </a:cubicBezTo>
                  <a:cubicBezTo>
                    <a:pt x="0" y="495"/>
                    <a:pt x="4" y="499"/>
                    <a:pt x="10" y="499"/>
                  </a:cubicBezTo>
                  <a:cubicBezTo>
                    <a:pt x="16" y="499"/>
                    <a:pt x="18" y="494"/>
                    <a:pt x="20" y="489"/>
                  </a:cubicBezTo>
                  <a:lnTo>
                    <a:pt x="108" y="25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59 1 1">
              <a:extLst>
                <a:ext uri="{FF2B5EF4-FFF2-40B4-BE49-F238E27FC236}">
                  <a16:creationId xmlns:a16="http://schemas.microsoft.com/office/drawing/2014/main" id="{1B81FCEA-492C-9066-901C-15083D7D51F6}"/>
                </a:ext>
              </a:extLst>
            </p:cNvPr>
            <p:cNvSpPr/>
            <p:nvPr>
              <p:custDataLst>
                <p:tags r:id="rId115"/>
              </p:custDataLst>
            </p:nvPr>
          </p:nvSpPr>
          <p:spPr>
            <a:xfrm>
              <a:off x="3846513" y="2570163"/>
              <a:ext cx="112714" cy="9526"/>
            </a:xfrm>
            <a:custGeom>
              <a:avLst/>
              <a:gdLst/>
              <a:ahLst/>
              <a:cxnLst/>
              <a:rect l="0" t="0" r="0" b="0"/>
              <a:pathLst>
                <a:path w="112714" h="9526">
                  <a:moveTo>
                    <a:pt x="0" y="9525"/>
                  </a:moveTo>
                  <a:lnTo>
                    <a:pt x="112713" y="9525"/>
                  </a:lnTo>
                  <a:lnTo>
                    <a:pt x="112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49DA10CE-999A-696D-1204-69CAEF834076}"/>
                </a:ext>
              </a:extLst>
            </p:cNvPr>
            <p:cNvSpPr/>
            <p:nvPr>
              <p:custDataLst>
                <p:tags r:id="rId116"/>
              </p:custDataLst>
            </p:nvPr>
          </p:nvSpPr>
          <p:spPr>
            <a:xfrm>
              <a:off x="5157788" y="2540001"/>
              <a:ext cx="504826" cy="9526"/>
            </a:xfrm>
            <a:custGeom>
              <a:avLst/>
              <a:gdLst/>
              <a:ahLst/>
              <a:cxnLst/>
              <a:rect l="0" t="0" r="0" b="0"/>
              <a:pathLst>
                <a:path w="504826" h="9526">
                  <a:moveTo>
                    <a:pt x="0" y="9525"/>
                  </a:moveTo>
                  <a:lnTo>
                    <a:pt x="504825" y="9525"/>
                  </a:lnTo>
                  <a:lnTo>
                    <a:pt x="5048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0" name="Group 319" descr="\documentclass{article}&#10;\usepackage{amsmath}&#10;\pagestyle{empty}&#10;&#10;\input{Macros.tex}&#10;&#10;\begin{document}&#10;&#10;&#10;$p = \frac{1}{\#~\msf{of}~\msf{edges}} = O\left(\frac{1}{|x|}\right)$&#10;&#10;\end{document}" title="IguanaTex Shape Display">
            <a:extLst>
              <a:ext uri="{FF2B5EF4-FFF2-40B4-BE49-F238E27FC236}">
                <a16:creationId xmlns:a16="http://schemas.microsoft.com/office/drawing/2014/main" id="{F542117E-243E-CA2A-D944-895C3D444044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6002421" y="3710368"/>
            <a:ext cx="2583123" cy="455238"/>
            <a:chOff x="11695302" y="2492202"/>
            <a:chExt cx="2583123" cy="455238"/>
          </a:xfrm>
          <a:solidFill>
            <a:srgbClr val="FF0000"/>
          </a:solidFill>
        </p:grpSpPr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AF23C262-F3BB-04D9-04A7-58CC370741C1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11695302" y="2671364"/>
              <a:ext cx="131457" cy="160940"/>
            </a:xfrm>
            <a:custGeom>
              <a:avLst/>
              <a:gdLst>
                <a:gd name="connsiteX0" fmla="*/ 19468 w 131457"/>
                <a:gd name="connsiteY0" fmla="*/ 142785 h 160940"/>
                <a:gd name="connsiteX1" fmla="*/ 5869 w 131457"/>
                <a:gd name="connsiteY1" fmla="*/ 153160 h 160940"/>
                <a:gd name="connsiteX2" fmla="*/ 77 w 131457"/>
                <a:gd name="connsiteY2" fmla="*/ 157968 h 160940"/>
                <a:gd name="connsiteX3" fmla="*/ 3351 w 131457"/>
                <a:gd name="connsiteY3" fmla="*/ 161005 h 160940"/>
                <a:gd name="connsiteX4" fmla="*/ 24505 w 131457"/>
                <a:gd name="connsiteY4" fmla="*/ 160246 h 160940"/>
                <a:gd name="connsiteX5" fmla="*/ 49436 w 131457"/>
                <a:gd name="connsiteY5" fmla="*/ 161005 h 160940"/>
                <a:gd name="connsiteX6" fmla="*/ 53969 w 131457"/>
                <a:gd name="connsiteY6" fmla="*/ 155944 h 160940"/>
                <a:gd name="connsiteX7" fmla="*/ 47925 w 131457"/>
                <a:gd name="connsiteY7" fmla="*/ 153160 h 160940"/>
                <a:gd name="connsiteX8" fmla="*/ 35334 w 131457"/>
                <a:gd name="connsiteY8" fmla="*/ 149111 h 160940"/>
                <a:gd name="connsiteX9" fmla="*/ 47673 w 131457"/>
                <a:gd name="connsiteY9" fmla="*/ 98501 h 160940"/>
                <a:gd name="connsiteX10" fmla="*/ 70842 w 131457"/>
                <a:gd name="connsiteY10" fmla="*/ 114696 h 160940"/>
                <a:gd name="connsiteX11" fmla="*/ 131534 w 131457"/>
                <a:gd name="connsiteY11" fmla="*/ 40552 h 160940"/>
                <a:gd name="connsiteX12" fmla="*/ 98040 w 131457"/>
                <a:gd name="connsiteY12" fmla="*/ 64 h 160940"/>
                <a:gd name="connsiteX13" fmla="*/ 65050 w 131457"/>
                <a:gd name="connsiteY13" fmla="*/ 19043 h 160940"/>
                <a:gd name="connsiteX14" fmla="*/ 42385 w 131457"/>
                <a:gd name="connsiteY14" fmla="*/ 64 h 160940"/>
                <a:gd name="connsiteX15" fmla="*/ 23749 w 131457"/>
                <a:gd name="connsiteY15" fmla="*/ 14488 h 160940"/>
                <a:gd name="connsiteX16" fmla="*/ 15942 w 131457"/>
                <a:gd name="connsiteY16" fmla="*/ 39034 h 160940"/>
                <a:gd name="connsiteX17" fmla="*/ 18964 w 131457"/>
                <a:gd name="connsiteY17" fmla="*/ 41565 h 160940"/>
                <a:gd name="connsiteX18" fmla="*/ 23245 w 131457"/>
                <a:gd name="connsiteY18" fmla="*/ 35744 h 160940"/>
                <a:gd name="connsiteX19" fmla="*/ 41629 w 131457"/>
                <a:gd name="connsiteY19" fmla="*/ 5631 h 160940"/>
                <a:gd name="connsiteX20" fmla="*/ 49436 w 131457"/>
                <a:gd name="connsiteY20" fmla="*/ 17272 h 160940"/>
                <a:gd name="connsiteX21" fmla="*/ 47673 w 131457"/>
                <a:gd name="connsiteY21" fmla="*/ 30177 h 160940"/>
                <a:gd name="connsiteX22" fmla="*/ 19468 w 131457"/>
                <a:gd name="connsiteY22" fmla="*/ 142785 h 160940"/>
                <a:gd name="connsiteX23" fmla="*/ 63791 w 131457"/>
                <a:gd name="connsiteY23" fmla="*/ 32961 h 160940"/>
                <a:gd name="connsiteX24" fmla="*/ 76886 w 131457"/>
                <a:gd name="connsiteY24" fmla="*/ 15247 h 160940"/>
                <a:gd name="connsiteX25" fmla="*/ 97285 w 131457"/>
                <a:gd name="connsiteY25" fmla="*/ 5631 h 160940"/>
                <a:gd name="connsiteX26" fmla="*/ 113402 w 131457"/>
                <a:gd name="connsiteY26" fmla="*/ 29418 h 160940"/>
                <a:gd name="connsiteX27" fmla="*/ 100559 w 131457"/>
                <a:gd name="connsiteY27" fmla="*/ 83065 h 160940"/>
                <a:gd name="connsiteX28" fmla="*/ 70590 w 131457"/>
                <a:gd name="connsiteY28" fmla="*/ 109129 h 160940"/>
                <a:gd name="connsiteX29" fmla="*/ 50695 w 131457"/>
                <a:gd name="connsiteY29" fmla="*/ 86608 h 160940"/>
                <a:gd name="connsiteX30" fmla="*/ 51451 w 131457"/>
                <a:gd name="connsiteY30" fmla="*/ 82559 h 160940"/>
                <a:gd name="connsiteX31" fmla="*/ 63791 w 131457"/>
                <a:gd name="connsiteY31" fmla="*/ 32961 h 160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1457" h="160940">
                  <a:moveTo>
                    <a:pt x="19468" y="142785"/>
                  </a:moveTo>
                  <a:cubicBezTo>
                    <a:pt x="17453" y="151389"/>
                    <a:pt x="16950" y="153160"/>
                    <a:pt x="5869" y="153160"/>
                  </a:cubicBezTo>
                  <a:cubicBezTo>
                    <a:pt x="2847" y="153160"/>
                    <a:pt x="77" y="153160"/>
                    <a:pt x="77" y="157968"/>
                  </a:cubicBezTo>
                  <a:cubicBezTo>
                    <a:pt x="77" y="159993"/>
                    <a:pt x="1336" y="161005"/>
                    <a:pt x="3351" y="161005"/>
                  </a:cubicBezTo>
                  <a:cubicBezTo>
                    <a:pt x="10150" y="161005"/>
                    <a:pt x="17453" y="160246"/>
                    <a:pt x="24505" y="160246"/>
                  </a:cubicBezTo>
                  <a:cubicBezTo>
                    <a:pt x="32815" y="160246"/>
                    <a:pt x="41378" y="161005"/>
                    <a:pt x="49436" y="161005"/>
                  </a:cubicBezTo>
                  <a:cubicBezTo>
                    <a:pt x="50695" y="161005"/>
                    <a:pt x="53969" y="161005"/>
                    <a:pt x="53969" y="155944"/>
                  </a:cubicBezTo>
                  <a:cubicBezTo>
                    <a:pt x="53969" y="153160"/>
                    <a:pt x="51451" y="153160"/>
                    <a:pt x="47925" y="153160"/>
                  </a:cubicBezTo>
                  <a:cubicBezTo>
                    <a:pt x="35334" y="153160"/>
                    <a:pt x="35334" y="151389"/>
                    <a:pt x="35334" y="149111"/>
                  </a:cubicBezTo>
                  <a:cubicBezTo>
                    <a:pt x="35334" y="146075"/>
                    <a:pt x="45911" y="104827"/>
                    <a:pt x="47673" y="98501"/>
                  </a:cubicBezTo>
                  <a:cubicBezTo>
                    <a:pt x="50947" y="105840"/>
                    <a:pt x="57999" y="114696"/>
                    <a:pt x="70842" y="114696"/>
                  </a:cubicBezTo>
                  <a:cubicBezTo>
                    <a:pt x="100055" y="114696"/>
                    <a:pt x="131534" y="77751"/>
                    <a:pt x="131534" y="40552"/>
                  </a:cubicBezTo>
                  <a:cubicBezTo>
                    <a:pt x="131534" y="16766"/>
                    <a:pt x="117180" y="64"/>
                    <a:pt x="98040" y="64"/>
                  </a:cubicBezTo>
                  <a:cubicBezTo>
                    <a:pt x="85449" y="64"/>
                    <a:pt x="73361" y="9174"/>
                    <a:pt x="65050" y="19043"/>
                  </a:cubicBezTo>
                  <a:cubicBezTo>
                    <a:pt x="62532" y="5378"/>
                    <a:pt x="51703" y="64"/>
                    <a:pt x="42385" y="64"/>
                  </a:cubicBezTo>
                  <a:cubicBezTo>
                    <a:pt x="30801" y="64"/>
                    <a:pt x="26016" y="9933"/>
                    <a:pt x="23749" y="14488"/>
                  </a:cubicBezTo>
                  <a:cubicBezTo>
                    <a:pt x="19216" y="23092"/>
                    <a:pt x="15942" y="38275"/>
                    <a:pt x="15942" y="39034"/>
                  </a:cubicBezTo>
                  <a:cubicBezTo>
                    <a:pt x="15942" y="41565"/>
                    <a:pt x="18461" y="41565"/>
                    <a:pt x="18964" y="41565"/>
                  </a:cubicBezTo>
                  <a:cubicBezTo>
                    <a:pt x="21483" y="41565"/>
                    <a:pt x="21734" y="41312"/>
                    <a:pt x="23245" y="35744"/>
                  </a:cubicBezTo>
                  <a:cubicBezTo>
                    <a:pt x="27527" y="17778"/>
                    <a:pt x="32563" y="5631"/>
                    <a:pt x="41629" y="5631"/>
                  </a:cubicBezTo>
                  <a:cubicBezTo>
                    <a:pt x="45911" y="5631"/>
                    <a:pt x="49436" y="7656"/>
                    <a:pt x="49436" y="17272"/>
                  </a:cubicBezTo>
                  <a:cubicBezTo>
                    <a:pt x="49436" y="23092"/>
                    <a:pt x="48681" y="25875"/>
                    <a:pt x="47673" y="30177"/>
                  </a:cubicBezTo>
                  <a:lnTo>
                    <a:pt x="19468" y="142785"/>
                  </a:lnTo>
                  <a:close/>
                  <a:moveTo>
                    <a:pt x="63791" y="32961"/>
                  </a:moveTo>
                  <a:cubicBezTo>
                    <a:pt x="65554" y="26129"/>
                    <a:pt x="72353" y="19043"/>
                    <a:pt x="76886" y="15247"/>
                  </a:cubicBezTo>
                  <a:cubicBezTo>
                    <a:pt x="85700" y="7403"/>
                    <a:pt x="93004" y="5631"/>
                    <a:pt x="97285" y="5631"/>
                  </a:cubicBezTo>
                  <a:cubicBezTo>
                    <a:pt x="107358" y="5631"/>
                    <a:pt x="113402" y="14488"/>
                    <a:pt x="113402" y="29418"/>
                  </a:cubicBezTo>
                  <a:cubicBezTo>
                    <a:pt x="113402" y="44348"/>
                    <a:pt x="105092" y="73449"/>
                    <a:pt x="100559" y="83065"/>
                  </a:cubicBezTo>
                  <a:cubicBezTo>
                    <a:pt x="91996" y="100779"/>
                    <a:pt x="79908" y="109129"/>
                    <a:pt x="70590" y="109129"/>
                  </a:cubicBezTo>
                  <a:cubicBezTo>
                    <a:pt x="53969" y="109129"/>
                    <a:pt x="50695" y="88126"/>
                    <a:pt x="50695" y="86608"/>
                  </a:cubicBezTo>
                  <a:cubicBezTo>
                    <a:pt x="50695" y="86102"/>
                    <a:pt x="50695" y="85596"/>
                    <a:pt x="51451" y="82559"/>
                  </a:cubicBezTo>
                  <a:lnTo>
                    <a:pt x="63791" y="32961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2708B887-F6B7-54D1-B924-6EFA7CB3B3BC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11914120" y="2690343"/>
              <a:ext cx="167469" cy="59213"/>
            </a:xfrm>
            <a:custGeom>
              <a:avLst/>
              <a:gdLst>
                <a:gd name="connsiteX0" fmla="*/ 158992 w 167469"/>
                <a:gd name="connsiteY0" fmla="*/ 10186 h 59213"/>
                <a:gd name="connsiteX1" fmla="*/ 167554 w 167469"/>
                <a:gd name="connsiteY1" fmla="*/ 5125 h 59213"/>
                <a:gd name="connsiteX2" fmla="*/ 159244 w 167469"/>
                <a:gd name="connsiteY2" fmla="*/ 64 h 59213"/>
                <a:gd name="connsiteX3" fmla="*/ 8395 w 167469"/>
                <a:gd name="connsiteY3" fmla="*/ 64 h 59213"/>
                <a:gd name="connsiteX4" fmla="*/ 84 w 167469"/>
                <a:gd name="connsiteY4" fmla="*/ 5125 h 59213"/>
                <a:gd name="connsiteX5" fmla="*/ 8647 w 167469"/>
                <a:gd name="connsiteY5" fmla="*/ 10186 h 59213"/>
                <a:gd name="connsiteX6" fmla="*/ 158992 w 167469"/>
                <a:gd name="connsiteY6" fmla="*/ 10186 h 59213"/>
                <a:gd name="connsiteX7" fmla="*/ 159244 w 167469"/>
                <a:gd name="connsiteY7" fmla="*/ 59278 h 59213"/>
                <a:gd name="connsiteX8" fmla="*/ 167554 w 167469"/>
                <a:gd name="connsiteY8" fmla="*/ 54217 h 59213"/>
                <a:gd name="connsiteX9" fmla="*/ 158992 w 167469"/>
                <a:gd name="connsiteY9" fmla="*/ 49156 h 59213"/>
                <a:gd name="connsiteX10" fmla="*/ 8647 w 167469"/>
                <a:gd name="connsiteY10" fmla="*/ 49156 h 59213"/>
                <a:gd name="connsiteX11" fmla="*/ 84 w 167469"/>
                <a:gd name="connsiteY11" fmla="*/ 54217 h 59213"/>
                <a:gd name="connsiteX12" fmla="*/ 8395 w 167469"/>
                <a:gd name="connsiteY12" fmla="*/ 59278 h 59213"/>
                <a:gd name="connsiteX13" fmla="*/ 159244 w 167469"/>
                <a:gd name="connsiteY13" fmla="*/ 59278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469" h="59213">
                  <a:moveTo>
                    <a:pt x="158992" y="10186"/>
                  </a:moveTo>
                  <a:cubicBezTo>
                    <a:pt x="162770" y="10186"/>
                    <a:pt x="167554" y="10186"/>
                    <a:pt x="167554" y="5125"/>
                  </a:cubicBezTo>
                  <a:cubicBezTo>
                    <a:pt x="167554" y="64"/>
                    <a:pt x="162770" y="64"/>
                    <a:pt x="159244" y="64"/>
                  </a:cubicBezTo>
                  <a:lnTo>
                    <a:pt x="8395" y="64"/>
                  </a:lnTo>
                  <a:cubicBezTo>
                    <a:pt x="4869" y="64"/>
                    <a:pt x="84" y="64"/>
                    <a:pt x="84" y="5125"/>
                  </a:cubicBezTo>
                  <a:cubicBezTo>
                    <a:pt x="84" y="10186"/>
                    <a:pt x="4869" y="10186"/>
                    <a:pt x="8647" y="10186"/>
                  </a:cubicBezTo>
                  <a:lnTo>
                    <a:pt x="158992" y="10186"/>
                  </a:lnTo>
                  <a:close/>
                  <a:moveTo>
                    <a:pt x="159244" y="59278"/>
                  </a:moveTo>
                  <a:cubicBezTo>
                    <a:pt x="162770" y="59278"/>
                    <a:pt x="167554" y="59278"/>
                    <a:pt x="167554" y="54217"/>
                  </a:cubicBezTo>
                  <a:cubicBezTo>
                    <a:pt x="167554" y="49156"/>
                    <a:pt x="162770" y="49156"/>
                    <a:pt x="158992" y="49156"/>
                  </a:cubicBezTo>
                  <a:lnTo>
                    <a:pt x="8647" y="49156"/>
                  </a:lnTo>
                  <a:cubicBezTo>
                    <a:pt x="4869" y="49156"/>
                    <a:pt x="84" y="49156"/>
                    <a:pt x="84" y="54217"/>
                  </a:cubicBezTo>
                  <a:cubicBezTo>
                    <a:pt x="84" y="59278"/>
                    <a:pt x="4869" y="59278"/>
                    <a:pt x="8395" y="59278"/>
                  </a:cubicBezTo>
                  <a:lnTo>
                    <a:pt x="159244" y="5927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34558A42-851C-9EF2-4C54-DFE64EB2A18B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12628025" y="2565960"/>
              <a:ext cx="64167" cy="117618"/>
            </a:xfrm>
            <a:custGeom>
              <a:avLst/>
              <a:gdLst>
                <a:gd name="connsiteX0" fmla="*/ 39953 w 64167"/>
                <a:gd name="connsiteY0" fmla="*/ 5020 h 117618"/>
                <a:gd name="connsiteX1" fmla="*/ 34664 w 64167"/>
                <a:gd name="connsiteY1" fmla="*/ 60 h 117618"/>
                <a:gd name="connsiteX2" fmla="*/ 113 w 64167"/>
                <a:gd name="connsiteY2" fmla="*/ 11397 h 117618"/>
                <a:gd name="connsiteX3" fmla="*/ 113 w 64167"/>
                <a:gd name="connsiteY3" fmla="*/ 17774 h 117618"/>
                <a:gd name="connsiteX4" fmla="*/ 25674 w 64167"/>
                <a:gd name="connsiteY4" fmla="*/ 12814 h 117618"/>
                <a:gd name="connsiteX5" fmla="*/ 25674 w 64167"/>
                <a:gd name="connsiteY5" fmla="*/ 103153 h 117618"/>
                <a:gd name="connsiteX6" fmla="*/ 8045 w 64167"/>
                <a:gd name="connsiteY6" fmla="*/ 111302 h 117618"/>
                <a:gd name="connsiteX7" fmla="*/ 1347 w 64167"/>
                <a:gd name="connsiteY7" fmla="*/ 111302 h 117618"/>
                <a:gd name="connsiteX8" fmla="*/ 1347 w 64167"/>
                <a:gd name="connsiteY8" fmla="*/ 117678 h 117618"/>
                <a:gd name="connsiteX9" fmla="*/ 32725 w 64167"/>
                <a:gd name="connsiteY9" fmla="*/ 116970 h 117618"/>
                <a:gd name="connsiteX10" fmla="*/ 64280 w 64167"/>
                <a:gd name="connsiteY10" fmla="*/ 117678 h 117618"/>
                <a:gd name="connsiteX11" fmla="*/ 64280 w 64167"/>
                <a:gd name="connsiteY11" fmla="*/ 111302 h 117618"/>
                <a:gd name="connsiteX12" fmla="*/ 57581 w 64167"/>
                <a:gd name="connsiteY12" fmla="*/ 111302 h 117618"/>
                <a:gd name="connsiteX13" fmla="*/ 39953 w 64167"/>
                <a:gd name="connsiteY13" fmla="*/ 103153 h 117618"/>
                <a:gd name="connsiteX14" fmla="*/ 39953 w 64167"/>
                <a:gd name="connsiteY14" fmla="*/ 5020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167" h="117618">
                  <a:moveTo>
                    <a:pt x="39953" y="5020"/>
                  </a:moveTo>
                  <a:cubicBezTo>
                    <a:pt x="39953" y="237"/>
                    <a:pt x="39600" y="60"/>
                    <a:pt x="34664" y="60"/>
                  </a:cubicBezTo>
                  <a:cubicBezTo>
                    <a:pt x="23382" y="11220"/>
                    <a:pt x="7340" y="11397"/>
                    <a:pt x="113" y="11397"/>
                  </a:cubicBezTo>
                  <a:lnTo>
                    <a:pt x="113" y="17774"/>
                  </a:lnTo>
                  <a:cubicBezTo>
                    <a:pt x="4343" y="17774"/>
                    <a:pt x="15978" y="17774"/>
                    <a:pt x="25674" y="12814"/>
                  </a:cubicBezTo>
                  <a:lnTo>
                    <a:pt x="25674" y="103153"/>
                  </a:lnTo>
                  <a:cubicBezTo>
                    <a:pt x="25674" y="108999"/>
                    <a:pt x="25674" y="111302"/>
                    <a:pt x="8045" y="111302"/>
                  </a:cubicBezTo>
                  <a:lnTo>
                    <a:pt x="1347" y="111302"/>
                  </a:lnTo>
                  <a:lnTo>
                    <a:pt x="1347" y="117678"/>
                  </a:lnTo>
                  <a:cubicBezTo>
                    <a:pt x="4520" y="117501"/>
                    <a:pt x="26203" y="116970"/>
                    <a:pt x="32725" y="116970"/>
                  </a:cubicBezTo>
                  <a:cubicBezTo>
                    <a:pt x="38190" y="116970"/>
                    <a:pt x="60402" y="117501"/>
                    <a:pt x="64280" y="117678"/>
                  </a:cubicBezTo>
                  <a:lnTo>
                    <a:pt x="64280" y="111302"/>
                  </a:lnTo>
                  <a:lnTo>
                    <a:pt x="57581" y="111302"/>
                  </a:lnTo>
                  <a:cubicBezTo>
                    <a:pt x="39953" y="111302"/>
                    <a:pt x="39953" y="108999"/>
                    <a:pt x="39953" y="103153"/>
                  </a:cubicBezTo>
                  <a:lnTo>
                    <a:pt x="39953" y="502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18EC5B8B-A99F-F909-BF3F-558FD09AB5F8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12196062" y="2714889"/>
              <a:ext cx="925880" cy="10121"/>
            </a:xfrm>
            <a:custGeom>
              <a:avLst/>
              <a:gdLst>
                <a:gd name="connsiteX0" fmla="*/ 0 w 925880"/>
                <a:gd name="connsiteY0" fmla="*/ 0 h 10121"/>
                <a:gd name="connsiteX1" fmla="*/ 925880 w 925880"/>
                <a:gd name="connsiteY1" fmla="*/ 0 h 10121"/>
                <a:gd name="connsiteX2" fmla="*/ 925880 w 925880"/>
                <a:gd name="connsiteY2" fmla="*/ 10121 h 10121"/>
                <a:gd name="connsiteX3" fmla="*/ 0 w 925880"/>
                <a:gd name="connsiteY3" fmla="*/ 10121 h 1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5880" h="10121">
                  <a:moveTo>
                    <a:pt x="0" y="0"/>
                  </a:moveTo>
                  <a:lnTo>
                    <a:pt x="925880" y="0"/>
                  </a:lnTo>
                  <a:lnTo>
                    <a:pt x="925880" y="10121"/>
                  </a:lnTo>
                  <a:lnTo>
                    <a:pt x="0" y="10121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23295870-77C0-9E16-A85E-FB482A7EEFD9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12208402" y="2747543"/>
              <a:ext cx="140498" cy="157296"/>
            </a:xfrm>
            <a:custGeom>
              <a:avLst/>
              <a:gdLst>
                <a:gd name="connsiteX0" fmla="*/ 89825 w 140498"/>
                <a:gd name="connsiteY0" fmla="*/ 102452 h 157296"/>
                <a:gd name="connsiteX1" fmla="*/ 134072 w 140498"/>
                <a:gd name="connsiteY1" fmla="*/ 102452 h 157296"/>
                <a:gd name="connsiteX2" fmla="*/ 140595 w 140498"/>
                <a:gd name="connsiteY2" fmla="*/ 98201 h 157296"/>
                <a:gd name="connsiteX3" fmla="*/ 133896 w 140498"/>
                <a:gd name="connsiteY3" fmla="*/ 93773 h 157296"/>
                <a:gd name="connsiteX4" fmla="*/ 92469 w 140498"/>
                <a:gd name="connsiteY4" fmla="*/ 93773 h 157296"/>
                <a:gd name="connsiteX5" fmla="*/ 101460 w 140498"/>
                <a:gd name="connsiteY5" fmla="*/ 63482 h 157296"/>
                <a:gd name="connsiteX6" fmla="*/ 133896 w 140498"/>
                <a:gd name="connsiteY6" fmla="*/ 63482 h 157296"/>
                <a:gd name="connsiteX7" fmla="*/ 140595 w 140498"/>
                <a:gd name="connsiteY7" fmla="*/ 59054 h 157296"/>
                <a:gd name="connsiteX8" fmla="*/ 134072 w 140498"/>
                <a:gd name="connsiteY8" fmla="*/ 54803 h 157296"/>
                <a:gd name="connsiteX9" fmla="*/ 104104 w 140498"/>
                <a:gd name="connsiteY9" fmla="*/ 54803 h 157296"/>
                <a:gd name="connsiteX10" fmla="*/ 118207 w 140498"/>
                <a:gd name="connsiteY10" fmla="*/ 7685 h 157296"/>
                <a:gd name="connsiteX11" fmla="*/ 118912 w 140498"/>
                <a:gd name="connsiteY11" fmla="*/ 4319 h 157296"/>
                <a:gd name="connsiteX12" fmla="*/ 114505 w 140498"/>
                <a:gd name="connsiteY12" fmla="*/ 68 h 157296"/>
                <a:gd name="connsiteX13" fmla="*/ 109921 w 140498"/>
                <a:gd name="connsiteY13" fmla="*/ 5027 h 157296"/>
                <a:gd name="connsiteX14" fmla="*/ 95113 w 140498"/>
                <a:gd name="connsiteY14" fmla="*/ 54803 h 157296"/>
                <a:gd name="connsiteX15" fmla="*/ 59857 w 140498"/>
                <a:gd name="connsiteY15" fmla="*/ 54803 h 157296"/>
                <a:gd name="connsiteX16" fmla="*/ 73959 w 140498"/>
                <a:gd name="connsiteY16" fmla="*/ 7685 h 157296"/>
                <a:gd name="connsiteX17" fmla="*/ 74664 w 140498"/>
                <a:gd name="connsiteY17" fmla="*/ 4319 h 157296"/>
                <a:gd name="connsiteX18" fmla="*/ 70257 w 140498"/>
                <a:gd name="connsiteY18" fmla="*/ 68 h 157296"/>
                <a:gd name="connsiteX19" fmla="*/ 65674 w 140498"/>
                <a:gd name="connsiteY19" fmla="*/ 5027 h 157296"/>
                <a:gd name="connsiteX20" fmla="*/ 50866 w 140498"/>
                <a:gd name="connsiteY20" fmla="*/ 54803 h 157296"/>
                <a:gd name="connsiteX21" fmla="*/ 6619 w 140498"/>
                <a:gd name="connsiteY21" fmla="*/ 54803 h 157296"/>
                <a:gd name="connsiteX22" fmla="*/ 96 w 140498"/>
                <a:gd name="connsiteY22" fmla="*/ 59054 h 157296"/>
                <a:gd name="connsiteX23" fmla="*/ 6795 w 140498"/>
                <a:gd name="connsiteY23" fmla="*/ 63482 h 157296"/>
                <a:gd name="connsiteX24" fmla="*/ 48222 w 140498"/>
                <a:gd name="connsiteY24" fmla="*/ 63482 h 157296"/>
                <a:gd name="connsiteX25" fmla="*/ 39231 w 140498"/>
                <a:gd name="connsiteY25" fmla="*/ 93773 h 157296"/>
                <a:gd name="connsiteX26" fmla="*/ 6795 w 140498"/>
                <a:gd name="connsiteY26" fmla="*/ 93773 h 157296"/>
                <a:gd name="connsiteX27" fmla="*/ 96 w 140498"/>
                <a:gd name="connsiteY27" fmla="*/ 98201 h 157296"/>
                <a:gd name="connsiteX28" fmla="*/ 6619 w 140498"/>
                <a:gd name="connsiteY28" fmla="*/ 102452 h 157296"/>
                <a:gd name="connsiteX29" fmla="*/ 36587 w 140498"/>
                <a:gd name="connsiteY29" fmla="*/ 102452 h 157296"/>
                <a:gd name="connsiteX30" fmla="*/ 22484 w 140498"/>
                <a:gd name="connsiteY30" fmla="*/ 149747 h 157296"/>
                <a:gd name="connsiteX31" fmla="*/ 21779 w 140498"/>
                <a:gd name="connsiteY31" fmla="*/ 153113 h 157296"/>
                <a:gd name="connsiteX32" fmla="*/ 26186 w 140498"/>
                <a:gd name="connsiteY32" fmla="*/ 157364 h 157296"/>
                <a:gd name="connsiteX33" fmla="*/ 30770 w 140498"/>
                <a:gd name="connsiteY33" fmla="*/ 152404 h 157296"/>
                <a:gd name="connsiteX34" fmla="*/ 45578 w 140498"/>
                <a:gd name="connsiteY34" fmla="*/ 102452 h 157296"/>
                <a:gd name="connsiteX35" fmla="*/ 80834 w 140498"/>
                <a:gd name="connsiteY35" fmla="*/ 102452 h 157296"/>
                <a:gd name="connsiteX36" fmla="*/ 66732 w 140498"/>
                <a:gd name="connsiteY36" fmla="*/ 149747 h 157296"/>
                <a:gd name="connsiteX37" fmla="*/ 66027 w 140498"/>
                <a:gd name="connsiteY37" fmla="*/ 153113 h 157296"/>
                <a:gd name="connsiteX38" fmla="*/ 70434 w 140498"/>
                <a:gd name="connsiteY38" fmla="*/ 157364 h 157296"/>
                <a:gd name="connsiteX39" fmla="*/ 75017 w 140498"/>
                <a:gd name="connsiteY39" fmla="*/ 152404 h 157296"/>
                <a:gd name="connsiteX40" fmla="*/ 89825 w 140498"/>
                <a:gd name="connsiteY40" fmla="*/ 102452 h 157296"/>
                <a:gd name="connsiteX41" fmla="*/ 48222 w 140498"/>
                <a:gd name="connsiteY41" fmla="*/ 93773 h 157296"/>
                <a:gd name="connsiteX42" fmla="*/ 57212 w 140498"/>
                <a:gd name="connsiteY42" fmla="*/ 63482 h 157296"/>
                <a:gd name="connsiteX43" fmla="*/ 92469 w 140498"/>
                <a:gd name="connsiteY43" fmla="*/ 63482 h 157296"/>
                <a:gd name="connsiteX44" fmla="*/ 83479 w 140498"/>
                <a:gd name="connsiteY44" fmla="*/ 93773 h 157296"/>
                <a:gd name="connsiteX45" fmla="*/ 48222 w 140498"/>
                <a:gd name="connsiteY45" fmla="*/ 93773 h 15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498" h="157296">
                  <a:moveTo>
                    <a:pt x="89825" y="102452"/>
                  </a:moveTo>
                  <a:lnTo>
                    <a:pt x="134072" y="102452"/>
                  </a:lnTo>
                  <a:cubicBezTo>
                    <a:pt x="136364" y="102452"/>
                    <a:pt x="140595" y="102452"/>
                    <a:pt x="140595" y="98201"/>
                  </a:cubicBezTo>
                  <a:cubicBezTo>
                    <a:pt x="140595" y="93773"/>
                    <a:pt x="136540" y="93773"/>
                    <a:pt x="133896" y="93773"/>
                  </a:cubicBezTo>
                  <a:lnTo>
                    <a:pt x="92469" y="93773"/>
                  </a:lnTo>
                  <a:lnTo>
                    <a:pt x="101460" y="63482"/>
                  </a:lnTo>
                  <a:lnTo>
                    <a:pt x="133896" y="63482"/>
                  </a:lnTo>
                  <a:cubicBezTo>
                    <a:pt x="136540" y="63482"/>
                    <a:pt x="140595" y="63482"/>
                    <a:pt x="140595" y="59054"/>
                  </a:cubicBezTo>
                  <a:cubicBezTo>
                    <a:pt x="140595" y="54803"/>
                    <a:pt x="136364" y="54803"/>
                    <a:pt x="134072" y="54803"/>
                  </a:cubicBezTo>
                  <a:lnTo>
                    <a:pt x="104104" y="54803"/>
                  </a:lnTo>
                  <a:lnTo>
                    <a:pt x="118207" y="7685"/>
                  </a:lnTo>
                  <a:cubicBezTo>
                    <a:pt x="118559" y="6622"/>
                    <a:pt x="118912" y="5382"/>
                    <a:pt x="118912" y="4319"/>
                  </a:cubicBezTo>
                  <a:cubicBezTo>
                    <a:pt x="118912" y="2193"/>
                    <a:pt x="117149" y="68"/>
                    <a:pt x="114505" y="68"/>
                  </a:cubicBezTo>
                  <a:cubicBezTo>
                    <a:pt x="111332" y="68"/>
                    <a:pt x="110626" y="2725"/>
                    <a:pt x="109921" y="5027"/>
                  </a:cubicBezTo>
                  <a:lnTo>
                    <a:pt x="95113" y="54803"/>
                  </a:lnTo>
                  <a:lnTo>
                    <a:pt x="59857" y="54803"/>
                  </a:lnTo>
                  <a:lnTo>
                    <a:pt x="73959" y="7685"/>
                  </a:lnTo>
                  <a:cubicBezTo>
                    <a:pt x="74312" y="6622"/>
                    <a:pt x="74664" y="5382"/>
                    <a:pt x="74664" y="4319"/>
                  </a:cubicBezTo>
                  <a:cubicBezTo>
                    <a:pt x="74664" y="2193"/>
                    <a:pt x="72902" y="68"/>
                    <a:pt x="70257" y="68"/>
                  </a:cubicBezTo>
                  <a:cubicBezTo>
                    <a:pt x="67084" y="68"/>
                    <a:pt x="66379" y="2725"/>
                    <a:pt x="65674" y="5027"/>
                  </a:cubicBezTo>
                  <a:lnTo>
                    <a:pt x="50866" y="54803"/>
                  </a:lnTo>
                  <a:lnTo>
                    <a:pt x="6619" y="54803"/>
                  </a:lnTo>
                  <a:cubicBezTo>
                    <a:pt x="4327" y="54803"/>
                    <a:pt x="96" y="54803"/>
                    <a:pt x="96" y="59054"/>
                  </a:cubicBezTo>
                  <a:cubicBezTo>
                    <a:pt x="96" y="63482"/>
                    <a:pt x="4151" y="63482"/>
                    <a:pt x="6795" y="63482"/>
                  </a:cubicBezTo>
                  <a:lnTo>
                    <a:pt x="48222" y="63482"/>
                  </a:lnTo>
                  <a:lnTo>
                    <a:pt x="39231" y="93773"/>
                  </a:lnTo>
                  <a:lnTo>
                    <a:pt x="6795" y="93773"/>
                  </a:lnTo>
                  <a:cubicBezTo>
                    <a:pt x="4151" y="93773"/>
                    <a:pt x="96" y="93773"/>
                    <a:pt x="96" y="98201"/>
                  </a:cubicBezTo>
                  <a:cubicBezTo>
                    <a:pt x="96" y="102452"/>
                    <a:pt x="4327" y="102452"/>
                    <a:pt x="6619" y="102452"/>
                  </a:cubicBezTo>
                  <a:lnTo>
                    <a:pt x="36587" y="102452"/>
                  </a:lnTo>
                  <a:lnTo>
                    <a:pt x="22484" y="149747"/>
                  </a:lnTo>
                  <a:cubicBezTo>
                    <a:pt x="22132" y="150810"/>
                    <a:pt x="21779" y="152050"/>
                    <a:pt x="21779" y="153113"/>
                  </a:cubicBezTo>
                  <a:cubicBezTo>
                    <a:pt x="21779" y="155239"/>
                    <a:pt x="23542" y="157364"/>
                    <a:pt x="26186" y="157364"/>
                  </a:cubicBezTo>
                  <a:cubicBezTo>
                    <a:pt x="29359" y="157364"/>
                    <a:pt x="30065" y="154707"/>
                    <a:pt x="30770" y="152404"/>
                  </a:cubicBezTo>
                  <a:lnTo>
                    <a:pt x="45578" y="102452"/>
                  </a:lnTo>
                  <a:lnTo>
                    <a:pt x="80834" y="102452"/>
                  </a:lnTo>
                  <a:lnTo>
                    <a:pt x="66732" y="149747"/>
                  </a:lnTo>
                  <a:cubicBezTo>
                    <a:pt x="66379" y="150810"/>
                    <a:pt x="66027" y="152050"/>
                    <a:pt x="66027" y="153113"/>
                  </a:cubicBezTo>
                  <a:cubicBezTo>
                    <a:pt x="66027" y="155239"/>
                    <a:pt x="67789" y="157364"/>
                    <a:pt x="70434" y="157364"/>
                  </a:cubicBezTo>
                  <a:cubicBezTo>
                    <a:pt x="73607" y="157364"/>
                    <a:pt x="74312" y="154707"/>
                    <a:pt x="75017" y="152404"/>
                  </a:cubicBezTo>
                  <a:lnTo>
                    <a:pt x="89825" y="102452"/>
                  </a:lnTo>
                  <a:close/>
                  <a:moveTo>
                    <a:pt x="48222" y="93773"/>
                  </a:moveTo>
                  <a:lnTo>
                    <a:pt x="57212" y="63482"/>
                  </a:lnTo>
                  <a:lnTo>
                    <a:pt x="92469" y="63482"/>
                  </a:lnTo>
                  <a:lnTo>
                    <a:pt x="83479" y="93773"/>
                  </a:lnTo>
                  <a:lnTo>
                    <a:pt x="48222" y="9377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EEE9A353-AE95-F248-EFED-04C48C4E949B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12450737" y="2789169"/>
              <a:ext cx="82853" cy="83076"/>
            </a:xfrm>
            <a:custGeom>
              <a:avLst/>
              <a:gdLst>
                <a:gd name="connsiteX0" fmla="*/ 82960 w 82853"/>
                <a:gd name="connsiteY0" fmla="*/ 42580 h 83076"/>
                <a:gd name="connsiteX1" fmla="*/ 41533 w 82853"/>
                <a:gd name="connsiteY1" fmla="*/ 68 h 83076"/>
                <a:gd name="connsiteX2" fmla="*/ 106 w 82853"/>
                <a:gd name="connsiteY2" fmla="*/ 42580 h 83076"/>
                <a:gd name="connsiteX3" fmla="*/ 41533 w 82853"/>
                <a:gd name="connsiteY3" fmla="*/ 83144 h 83076"/>
                <a:gd name="connsiteX4" fmla="*/ 82960 w 82853"/>
                <a:gd name="connsiteY4" fmla="*/ 42580 h 83076"/>
                <a:gd name="connsiteX5" fmla="*/ 41533 w 82853"/>
                <a:gd name="connsiteY5" fmla="*/ 70922 h 83076"/>
                <a:gd name="connsiteX6" fmla="*/ 15443 w 82853"/>
                <a:gd name="connsiteY6" fmla="*/ 40632 h 83076"/>
                <a:gd name="connsiteX7" fmla="*/ 41533 w 82853"/>
                <a:gd name="connsiteY7" fmla="*/ 11759 h 83076"/>
                <a:gd name="connsiteX8" fmla="*/ 67623 w 82853"/>
                <a:gd name="connsiteY8" fmla="*/ 40632 h 83076"/>
                <a:gd name="connsiteX9" fmla="*/ 41533 w 82853"/>
                <a:gd name="connsiteY9" fmla="*/ 70922 h 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53" h="83076">
                  <a:moveTo>
                    <a:pt x="82960" y="42580"/>
                  </a:moveTo>
                  <a:cubicBezTo>
                    <a:pt x="82960" y="19198"/>
                    <a:pt x="64450" y="68"/>
                    <a:pt x="41533" y="68"/>
                  </a:cubicBezTo>
                  <a:cubicBezTo>
                    <a:pt x="18616" y="68"/>
                    <a:pt x="106" y="19375"/>
                    <a:pt x="106" y="42580"/>
                  </a:cubicBezTo>
                  <a:cubicBezTo>
                    <a:pt x="106" y="65077"/>
                    <a:pt x="18792" y="83144"/>
                    <a:pt x="41533" y="83144"/>
                  </a:cubicBezTo>
                  <a:cubicBezTo>
                    <a:pt x="64450" y="83144"/>
                    <a:pt x="82960" y="65077"/>
                    <a:pt x="82960" y="42580"/>
                  </a:cubicBezTo>
                  <a:close/>
                  <a:moveTo>
                    <a:pt x="41533" y="70922"/>
                  </a:moveTo>
                  <a:cubicBezTo>
                    <a:pt x="27606" y="70922"/>
                    <a:pt x="15443" y="60648"/>
                    <a:pt x="15443" y="40632"/>
                  </a:cubicBezTo>
                  <a:cubicBezTo>
                    <a:pt x="15443" y="20615"/>
                    <a:pt x="28488" y="11759"/>
                    <a:pt x="41533" y="11759"/>
                  </a:cubicBezTo>
                  <a:cubicBezTo>
                    <a:pt x="54754" y="11759"/>
                    <a:pt x="67623" y="20970"/>
                    <a:pt x="67623" y="40632"/>
                  </a:cubicBezTo>
                  <a:cubicBezTo>
                    <a:pt x="67623" y="60825"/>
                    <a:pt x="55107" y="70922"/>
                    <a:pt x="41533" y="70922"/>
                  </a:cubicBezTo>
                  <a:close/>
                </a:path>
              </a:pathLst>
            </a:custGeom>
            <a:grpFill/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A98E0AF3-0C6C-CFF1-C1E5-2F1C603D126A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12544213" y="2745771"/>
              <a:ext cx="59760" cy="124703"/>
            </a:xfrm>
            <a:custGeom>
              <a:avLst/>
              <a:gdLst>
                <a:gd name="connsiteX0" fmla="*/ 28492 w 59760"/>
                <a:gd name="connsiteY0" fmla="*/ 57283 h 124703"/>
                <a:gd name="connsiteX1" fmla="*/ 48588 w 59760"/>
                <a:gd name="connsiteY1" fmla="*/ 57283 h 124703"/>
                <a:gd name="connsiteX2" fmla="*/ 48588 w 59760"/>
                <a:gd name="connsiteY2" fmla="*/ 46123 h 124703"/>
                <a:gd name="connsiteX3" fmla="*/ 27963 w 59760"/>
                <a:gd name="connsiteY3" fmla="*/ 46123 h 124703"/>
                <a:gd name="connsiteX4" fmla="*/ 27963 w 59760"/>
                <a:gd name="connsiteY4" fmla="*/ 25752 h 124703"/>
                <a:gd name="connsiteX5" fmla="*/ 44886 w 59760"/>
                <a:gd name="connsiteY5" fmla="*/ 11759 h 124703"/>
                <a:gd name="connsiteX6" fmla="*/ 59870 w 59760"/>
                <a:gd name="connsiteY6" fmla="*/ 14770 h 124703"/>
                <a:gd name="connsiteX7" fmla="*/ 59870 w 59760"/>
                <a:gd name="connsiteY7" fmla="*/ 1839 h 124703"/>
                <a:gd name="connsiteX8" fmla="*/ 45062 w 59760"/>
                <a:gd name="connsiteY8" fmla="*/ 68 h 124703"/>
                <a:gd name="connsiteX9" fmla="*/ 13684 w 59760"/>
                <a:gd name="connsiteY9" fmla="*/ 30712 h 124703"/>
                <a:gd name="connsiteX10" fmla="*/ 13684 w 59760"/>
                <a:gd name="connsiteY10" fmla="*/ 46123 h 124703"/>
                <a:gd name="connsiteX11" fmla="*/ 110 w 59760"/>
                <a:gd name="connsiteY11" fmla="*/ 46123 h 124703"/>
                <a:gd name="connsiteX12" fmla="*/ 110 w 59760"/>
                <a:gd name="connsiteY12" fmla="*/ 57283 h 124703"/>
                <a:gd name="connsiteX13" fmla="*/ 13684 w 59760"/>
                <a:gd name="connsiteY13" fmla="*/ 57283 h 124703"/>
                <a:gd name="connsiteX14" fmla="*/ 13684 w 59760"/>
                <a:gd name="connsiteY14" fmla="*/ 124771 h 124703"/>
                <a:gd name="connsiteX15" fmla="*/ 28492 w 59760"/>
                <a:gd name="connsiteY15" fmla="*/ 124771 h 124703"/>
                <a:gd name="connsiteX16" fmla="*/ 28492 w 59760"/>
                <a:gd name="connsiteY16" fmla="*/ 57283 h 12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760" h="124703">
                  <a:moveTo>
                    <a:pt x="28492" y="57283"/>
                  </a:moveTo>
                  <a:lnTo>
                    <a:pt x="48588" y="57283"/>
                  </a:lnTo>
                  <a:lnTo>
                    <a:pt x="48588" y="46123"/>
                  </a:lnTo>
                  <a:lnTo>
                    <a:pt x="27963" y="46123"/>
                  </a:lnTo>
                  <a:lnTo>
                    <a:pt x="27963" y="25752"/>
                  </a:lnTo>
                  <a:cubicBezTo>
                    <a:pt x="27963" y="13530"/>
                    <a:pt x="39069" y="11759"/>
                    <a:pt x="44886" y="11759"/>
                  </a:cubicBezTo>
                  <a:cubicBezTo>
                    <a:pt x="48588" y="11759"/>
                    <a:pt x="53348" y="12290"/>
                    <a:pt x="59870" y="14770"/>
                  </a:cubicBezTo>
                  <a:lnTo>
                    <a:pt x="59870" y="1839"/>
                  </a:lnTo>
                  <a:cubicBezTo>
                    <a:pt x="55287" y="776"/>
                    <a:pt x="49822" y="68"/>
                    <a:pt x="45062" y="68"/>
                  </a:cubicBezTo>
                  <a:cubicBezTo>
                    <a:pt x="26905" y="68"/>
                    <a:pt x="13684" y="13176"/>
                    <a:pt x="13684" y="30712"/>
                  </a:cubicBezTo>
                  <a:lnTo>
                    <a:pt x="13684" y="46123"/>
                  </a:lnTo>
                  <a:lnTo>
                    <a:pt x="110" y="46123"/>
                  </a:lnTo>
                  <a:lnTo>
                    <a:pt x="110" y="57283"/>
                  </a:lnTo>
                  <a:lnTo>
                    <a:pt x="13684" y="57283"/>
                  </a:lnTo>
                  <a:lnTo>
                    <a:pt x="13684" y="124771"/>
                  </a:lnTo>
                  <a:lnTo>
                    <a:pt x="28492" y="124771"/>
                  </a:lnTo>
                  <a:lnTo>
                    <a:pt x="28492" y="5728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2A6A9DCE-4AE7-31FC-0803-913FA7F639B7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>
              <a:off x="12699455" y="2789169"/>
              <a:ext cx="71395" cy="83076"/>
            </a:xfrm>
            <a:custGeom>
              <a:avLst/>
              <a:gdLst>
                <a:gd name="connsiteX0" fmla="*/ 69748 w 71395"/>
                <a:gd name="connsiteY0" fmla="*/ 62065 h 83076"/>
                <a:gd name="connsiteX1" fmla="*/ 41190 w 71395"/>
                <a:gd name="connsiteY1" fmla="*/ 71453 h 83076"/>
                <a:gd name="connsiteX2" fmla="*/ 13690 w 71395"/>
                <a:gd name="connsiteY2" fmla="*/ 42580 h 83076"/>
                <a:gd name="connsiteX3" fmla="*/ 71511 w 71395"/>
                <a:gd name="connsiteY3" fmla="*/ 42580 h 83076"/>
                <a:gd name="connsiteX4" fmla="*/ 63754 w 71395"/>
                <a:gd name="connsiteY4" fmla="*/ 12467 h 83076"/>
                <a:gd name="connsiteX5" fmla="*/ 38193 w 71395"/>
                <a:gd name="connsiteY5" fmla="*/ 68 h 83076"/>
                <a:gd name="connsiteX6" fmla="*/ 116 w 71395"/>
                <a:gd name="connsiteY6" fmla="*/ 41517 h 83076"/>
                <a:gd name="connsiteX7" fmla="*/ 41014 w 71395"/>
                <a:gd name="connsiteY7" fmla="*/ 83144 h 83076"/>
                <a:gd name="connsiteX8" fmla="*/ 70806 w 71395"/>
                <a:gd name="connsiteY8" fmla="*/ 74642 h 83076"/>
                <a:gd name="connsiteX9" fmla="*/ 69748 w 71395"/>
                <a:gd name="connsiteY9" fmla="*/ 62065 h 83076"/>
                <a:gd name="connsiteX10" fmla="*/ 14924 w 71395"/>
                <a:gd name="connsiteY10" fmla="*/ 31952 h 83076"/>
                <a:gd name="connsiteX11" fmla="*/ 38193 w 71395"/>
                <a:gd name="connsiteY11" fmla="*/ 11759 h 83076"/>
                <a:gd name="connsiteX12" fmla="*/ 60758 w 71395"/>
                <a:gd name="connsiteY12" fmla="*/ 31952 h 83076"/>
                <a:gd name="connsiteX13" fmla="*/ 14924 w 71395"/>
                <a:gd name="connsiteY13" fmla="*/ 31952 h 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1395" h="83076">
                  <a:moveTo>
                    <a:pt x="69748" y="62065"/>
                  </a:moveTo>
                  <a:cubicBezTo>
                    <a:pt x="59876" y="69151"/>
                    <a:pt x="48770" y="71453"/>
                    <a:pt x="41190" y="71453"/>
                  </a:cubicBezTo>
                  <a:cubicBezTo>
                    <a:pt x="25853" y="71453"/>
                    <a:pt x="14219" y="58877"/>
                    <a:pt x="13690" y="42580"/>
                  </a:cubicBezTo>
                  <a:lnTo>
                    <a:pt x="71511" y="42580"/>
                  </a:lnTo>
                  <a:cubicBezTo>
                    <a:pt x="71511" y="34432"/>
                    <a:pt x="70630" y="22564"/>
                    <a:pt x="63754" y="12467"/>
                  </a:cubicBezTo>
                  <a:cubicBezTo>
                    <a:pt x="57408" y="3433"/>
                    <a:pt x="46831" y="68"/>
                    <a:pt x="38193" y="68"/>
                  </a:cubicBezTo>
                  <a:cubicBezTo>
                    <a:pt x="16687" y="68"/>
                    <a:pt x="116" y="19021"/>
                    <a:pt x="116" y="41517"/>
                  </a:cubicBezTo>
                  <a:cubicBezTo>
                    <a:pt x="116" y="64191"/>
                    <a:pt x="17744" y="83144"/>
                    <a:pt x="41014" y="83144"/>
                  </a:cubicBezTo>
                  <a:cubicBezTo>
                    <a:pt x="51238" y="83144"/>
                    <a:pt x="61815" y="80133"/>
                    <a:pt x="70806" y="74642"/>
                  </a:cubicBezTo>
                  <a:lnTo>
                    <a:pt x="69748" y="62065"/>
                  </a:lnTo>
                  <a:close/>
                  <a:moveTo>
                    <a:pt x="14924" y="31952"/>
                  </a:moveTo>
                  <a:cubicBezTo>
                    <a:pt x="18978" y="17781"/>
                    <a:pt x="29379" y="11759"/>
                    <a:pt x="38193" y="11759"/>
                  </a:cubicBezTo>
                  <a:cubicBezTo>
                    <a:pt x="45950" y="11759"/>
                    <a:pt x="57408" y="15479"/>
                    <a:pt x="60758" y="31952"/>
                  </a:cubicBezTo>
                  <a:lnTo>
                    <a:pt x="14924" y="31952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A9D6C18-C213-1EAB-683D-0E1C2D8C8B54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12782877" y="2747543"/>
              <a:ext cx="75273" cy="124703"/>
            </a:xfrm>
            <a:custGeom>
              <a:avLst/>
              <a:gdLst>
                <a:gd name="connsiteX0" fmla="*/ 75393 w 75273"/>
                <a:gd name="connsiteY0" fmla="*/ 68 h 124703"/>
                <a:gd name="connsiteX1" fmla="*/ 60585 w 75273"/>
                <a:gd name="connsiteY1" fmla="*/ 68 h 124703"/>
                <a:gd name="connsiteX2" fmla="*/ 60585 w 75273"/>
                <a:gd name="connsiteY2" fmla="*/ 51968 h 124703"/>
                <a:gd name="connsiteX3" fmla="*/ 32732 w 75273"/>
                <a:gd name="connsiteY3" fmla="*/ 42580 h 124703"/>
                <a:gd name="connsiteX4" fmla="*/ 119 w 75273"/>
                <a:gd name="connsiteY4" fmla="*/ 83676 h 124703"/>
                <a:gd name="connsiteX5" fmla="*/ 32203 w 75273"/>
                <a:gd name="connsiteY5" fmla="*/ 124771 h 124703"/>
                <a:gd name="connsiteX6" fmla="*/ 60056 w 75273"/>
                <a:gd name="connsiteY6" fmla="*/ 113789 h 124703"/>
                <a:gd name="connsiteX7" fmla="*/ 60056 w 75273"/>
                <a:gd name="connsiteY7" fmla="*/ 123000 h 124703"/>
                <a:gd name="connsiteX8" fmla="*/ 75393 w 75273"/>
                <a:gd name="connsiteY8" fmla="*/ 123000 h 124703"/>
                <a:gd name="connsiteX9" fmla="*/ 75393 w 75273"/>
                <a:gd name="connsiteY9" fmla="*/ 68 h 124703"/>
                <a:gd name="connsiteX10" fmla="*/ 60056 w 75273"/>
                <a:gd name="connsiteY10" fmla="*/ 101035 h 124703"/>
                <a:gd name="connsiteX11" fmla="*/ 40488 w 75273"/>
                <a:gd name="connsiteY11" fmla="*/ 113080 h 124703"/>
                <a:gd name="connsiteX12" fmla="*/ 15456 w 75273"/>
                <a:gd name="connsiteY12" fmla="*/ 83853 h 124703"/>
                <a:gd name="connsiteX13" fmla="*/ 42427 w 75273"/>
                <a:gd name="connsiteY13" fmla="*/ 54271 h 124703"/>
                <a:gd name="connsiteX14" fmla="*/ 60056 w 75273"/>
                <a:gd name="connsiteY14" fmla="*/ 63305 h 124703"/>
                <a:gd name="connsiteX15" fmla="*/ 60056 w 75273"/>
                <a:gd name="connsiteY15" fmla="*/ 101035 h 12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5273" h="124703">
                  <a:moveTo>
                    <a:pt x="75393" y="68"/>
                  </a:moveTo>
                  <a:lnTo>
                    <a:pt x="60585" y="68"/>
                  </a:lnTo>
                  <a:lnTo>
                    <a:pt x="60585" y="51968"/>
                  </a:lnTo>
                  <a:cubicBezTo>
                    <a:pt x="49302" y="43643"/>
                    <a:pt x="37844" y="42580"/>
                    <a:pt x="32732" y="42580"/>
                  </a:cubicBezTo>
                  <a:cubicBezTo>
                    <a:pt x="14222" y="42580"/>
                    <a:pt x="119" y="61180"/>
                    <a:pt x="119" y="83676"/>
                  </a:cubicBezTo>
                  <a:cubicBezTo>
                    <a:pt x="119" y="106172"/>
                    <a:pt x="14046" y="124771"/>
                    <a:pt x="32203" y="124771"/>
                  </a:cubicBezTo>
                  <a:cubicBezTo>
                    <a:pt x="43132" y="124771"/>
                    <a:pt x="53357" y="119811"/>
                    <a:pt x="60056" y="113789"/>
                  </a:cubicBezTo>
                  <a:lnTo>
                    <a:pt x="60056" y="123000"/>
                  </a:lnTo>
                  <a:lnTo>
                    <a:pt x="75393" y="123000"/>
                  </a:lnTo>
                  <a:lnTo>
                    <a:pt x="75393" y="68"/>
                  </a:lnTo>
                  <a:close/>
                  <a:moveTo>
                    <a:pt x="60056" y="101035"/>
                  </a:moveTo>
                  <a:cubicBezTo>
                    <a:pt x="55649" y="108298"/>
                    <a:pt x="48950" y="113080"/>
                    <a:pt x="40488" y="113080"/>
                  </a:cubicBezTo>
                  <a:cubicBezTo>
                    <a:pt x="28148" y="113080"/>
                    <a:pt x="15456" y="104401"/>
                    <a:pt x="15456" y="83853"/>
                  </a:cubicBezTo>
                  <a:cubicBezTo>
                    <a:pt x="15456" y="61711"/>
                    <a:pt x="30440" y="54271"/>
                    <a:pt x="42427" y="54271"/>
                  </a:cubicBezTo>
                  <a:cubicBezTo>
                    <a:pt x="49479" y="54271"/>
                    <a:pt x="55472" y="57283"/>
                    <a:pt x="60056" y="63305"/>
                  </a:cubicBezTo>
                  <a:lnTo>
                    <a:pt x="60056" y="101035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01CC27A1-1BF8-4BF3-1188-1038023CC851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12878532" y="2790055"/>
              <a:ext cx="85497" cy="116732"/>
            </a:xfrm>
            <a:custGeom>
              <a:avLst/>
              <a:gdLst>
                <a:gd name="connsiteX0" fmla="*/ 83505 w 85497"/>
                <a:gd name="connsiteY0" fmla="*/ 68 h 116732"/>
                <a:gd name="connsiteX1" fmla="*/ 54419 w 85497"/>
                <a:gd name="connsiteY1" fmla="*/ 5382 h 116732"/>
                <a:gd name="connsiteX2" fmla="*/ 54066 w 85497"/>
                <a:gd name="connsiteY2" fmla="*/ 5559 h 116732"/>
                <a:gd name="connsiteX3" fmla="*/ 36438 w 85497"/>
                <a:gd name="connsiteY3" fmla="*/ 68 h 116732"/>
                <a:gd name="connsiteX4" fmla="*/ 6293 w 85497"/>
                <a:gd name="connsiteY4" fmla="*/ 28941 h 116732"/>
                <a:gd name="connsiteX5" fmla="*/ 12463 w 85497"/>
                <a:gd name="connsiteY5" fmla="*/ 46477 h 116732"/>
                <a:gd name="connsiteX6" fmla="*/ 7351 w 85497"/>
                <a:gd name="connsiteY6" fmla="*/ 61180 h 116732"/>
                <a:gd name="connsiteX7" fmla="*/ 11758 w 85497"/>
                <a:gd name="connsiteY7" fmla="*/ 74642 h 116732"/>
                <a:gd name="connsiteX8" fmla="*/ 123 w 85497"/>
                <a:gd name="connsiteY8" fmla="*/ 92710 h 116732"/>
                <a:gd name="connsiteX9" fmla="*/ 41550 w 85497"/>
                <a:gd name="connsiteY9" fmla="*/ 116800 h 116732"/>
                <a:gd name="connsiteX10" fmla="*/ 82977 w 85497"/>
                <a:gd name="connsiteY10" fmla="*/ 92710 h 116732"/>
                <a:gd name="connsiteX11" fmla="*/ 44547 w 85497"/>
                <a:gd name="connsiteY11" fmla="*/ 67734 h 116732"/>
                <a:gd name="connsiteX12" fmla="*/ 28152 w 85497"/>
                <a:gd name="connsiteY12" fmla="*/ 67734 h 116732"/>
                <a:gd name="connsiteX13" fmla="*/ 17751 w 85497"/>
                <a:gd name="connsiteY13" fmla="*/ 58522 h 116732"/>
                <a:gd name="connsiteX14" fmla="*/ 19162 w 85497"/>
                <a:gd name="connsiteY14" fmla="*/ 52854 h 116732"/>
                <a:gd name="connsiteX15" fmla="*/ 36261 w 85497"/>
                <a:gd name="connsiteY15" fmla="*/ 57991 h 116732"/>
                <a:gd name="connsiteX16" fmla="*/ 66406 w 85497"/>
                <a:gd name="connsiteY16" fmla="*/ 29118 h 116732"/>
                <a:gd name="connsiteX17" fmla="*/ 61646 w 85497"/>
                <a:gd name="connsiteY17" fmla="*/ 13530 h 116732"/>
                <a:gd name="connsiteX18" fmla="*/ 60941 w 85497"/>
                <a:gd name="connsiteY18" fmla="*/ 12113 h 116732"/>
                <a:gd name="connsiteX19" fmla="*/ 72400 w 85497"/>
                <a:gd name="connsiteY19" fmla="*/ 11404 h 116732"/>
                <a:gd name="connsiteX20" fmla="*/ 85621 w 85497"/>
                <a:gd name="connsiteY20" fmla="*/ 12113 h 116732"/>
                <a:gd name="connsiteX21" fmla="*/ 83505 w 85497"/>
                <a:gd name="connsiteY21" fmla="*/ 68 h 116732"/>
                <a:gd name="connsiteX22" fmla="*/ 36438 w 85497"/>
                <a:gd name="connsiteY22" fmla="*/ 47009 h 116732"/>
                <a:gd name="connsiteX23" fmla="*/ 19867 w 85497"/>
                <a:gd name="connsiteY23" fmla="*/ 29118 h 116732"/>
                <a:gd name="connsiteX24" fmla="*/ 36261 w 85497"/>
                <a:gd name="connsiteY24" fmla="*/ 11050 h 116732"/>
                <a:gd name="connsiteX25" fmla="*/ 52832 w 85497"/>
                <a:gd name="connsiteY25" fmla="*/ 28941 h 116732"/>
                <a:gd name="connsiteX26" fmla="*/ 36438 w 85497"/>
                <a:gd name="connsiteY26" fmla="*/ 47009 h 116732"/>
                <a:gd name="connsiteX27" fmla="*/ 44723 w 85497"/>
                <a:gd name="connsiteY27" fmla="*/ 81550 h 116732"/>
                <a:gd name="connsiteX28" fmla="*/ 69579 w 85497"/>
                <a:gd name="connsiteY28" fmla="*/ 92887 h 116732"/>
                <a:gd name="connsiteX29" fmla="*/ 41550 w 85497"/>
                <a:gd name="connsiteY29" fmla="*/ 105818 h 116732"/>
                <a:gd name="connsiteX30" fmla="*/ 13521 w 85497"/>
                <a:gd name="connsiteY30" fmla="*/ 92887 h 116732"/>
                <a:gd name="connsiteX31" fmla="*/ 27800 w 85497"/>
                <a:gd name="connsiteY31" fmla="*/ 81550 h 116732"/>
                <a:gd name="connsiteX32" fmla="*/ 44723 w 85497"/>
                <a:gd name="connsiteY32" fmla="*/ 81550 h 1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5497" h="116732">
                  <a:moveTo>
                    <a:pt x="83505" y="68"/>
                  </a:moveTo>
                  <a:cubicBezTo>
                    <a:pt x="79627" y="68"/>
                    <a:pt x="67816" y="245"/>
                    <a:pt x="54419" y="5382"/>
                  </a:cubicBezTo>
                  <a:lnTo>
                    <a:pt x="54066" y="5559"/>
                  </a:lnTo>
                  <a:cubicBezTo>
                    <a:pt x="47720" y="1308"/>
                    <a:pt x="41550" y="68"/>
                    <a:pt x="36438" y="68"/>
                  </a:cubicBezTo>
                  <a:cubicBezTo>
                    <a:pt x="19162" y="68"/>
                    <a:pt x="6293" y="13707"/>
                    <a:pt x="6293" y="28941"/>
                  </a:cubicBezTo>
                  <a:cubicBezTo>
                    <a:pt x="6293" y="35141"/>
                    <a:pt x="8408" y="41517"/>
                    <a:pt x="12463" y="46477"/>
                  </a:cubicBezTo>
                  <a:cubicBezTo>
                    <a:pt x="9995" y="49489"/>
                    <a:pt x="7351" y="54448"/>
                    <a:pt x="7351" y="61180"/>
                  </a:cubicBezTo>
                  <a:cubicBezTo>
                    <a:pt x="7351" y="68088"/>
                    <a:pt x="10171" y="72516"/>
                    <a:pt x="11758" y="74642"/>
                  </a:cubicBezTo>
                  <a:cubicBezTo>
                    <a:pt x="2062" y="80310"/>
                    <a:pt x="123" y="88458"/>
                    <a:pt x="123" y="92710"/>
                  </a:cubicBezTo>
                  <a:cubicBezTo>
                    <a:pt x="123" y="106172"/>
                    <a:pt x="18633" y="116800"/>
                    <a:pt x="41550" y="116800"/>
                  </a:cubicBezTo>
                  <a:cubicBezTo>
                    <a:pt x="64643" y="116800"/>
                    <a:pt x="82977" y="106172"/>
                    <a:pt x="82977" y="92710"/>
                  </a:cubicBezTo>
                  <a:cubicBezTo>
                    <a:pt x="82977" y="67734"/>
                    <a:pt x="52127" y="67734"/>
                    <a:pt x="44547" y="67734"/>
                  </a:cubicBezTo>
                  <a:lnTo>
                    <a:pt x="28152" y="67734"/>
                  </a:lnTo>
                  <a:cubicBezTo>
                    <a:pt x="25332" y="67734"/>
                    <a:pt x="17751" y="67734"/>
                    <a:pt x="17751" y="58522"/>
                  </a:cubicBezTo>
                  <a:cubicBezTo>
                    <a:pt x="17751" y="54980"/>
                    <a:pt x="18985" y="53208"/>
                    <a:pt x="19162" y="52854"/>
                  </a:cubicBezTo>
                  <a:cubicBezTo>
                    <a:pt x="25332" y="56751"/>
                    <a:pt x="31502" y="57991"/>
                    <a:pt x="36261" y="57991"/>
                  </a:cubicBezTo>
                  <a:cubicBezTo>
                    <a:pt x="53537" y="57991"/>
                    <a:pt x="66406" y="44352"/>
                    <a:pt x="66406" y="29118"/>
                  </a:cubicBezTo>
                  <a:cubicBezTo>
                    <a:pt x="66406" y="23450"/>
                    <a:pt x="64819" y="18313"/>
                    <a:pt x="61646" y="13530"/>
                  </a:cubicBezTo>
                  <a:cubicBezTo>
                    <a:pt x="60941" y="12467"/>
                    <a:pt x="60941" y="12290"/>
                    <a:pt x="60941" y="12113"/>
                  </a:cubicBezTo>
                  <a:cubicBezTo>
                    <a:pt x="60941" y="11404"/>
                    <a:pt x="71518" y="11404"/>
                    <a:pt x="72400" y="11404"/>
                  </a:cubicBezTo>
                  <a:cubicBezTo>
                    <a:pt x="72576" y="11404"/>
                    <a:pt x="79275" y="11404"/>
                    <a:pt x="85621" y="12113"/>
                  </a:cubicBezTo>
                  <a:lnTo>
                    <a:pt x="83505" y="68"/>
                  </a:lnTo>
                  <a:close/>
                  <a:moveTo>
                    <a:pt x="36438" y="47009"/>
                  </a:moveTo>
                  <a:cubicBezTo>
                    <a:pt x="26918" y="47009"/>
                    <a:pt x="19867" y="40986"/>
                    <a:pt x="19867" y="29118"/>
                  </a:cubicBezTo>
                  <a:cubicBezTo>
                    <a:pt x="19867" y="15301"/>
                    <a:pt x="28681" y="11050"/>
                    <a:pt x="36261" y="11050"/>
                  </a:cubicBezTo>
                  <a:cubicBezTo>
                    <a:pt x="45781" y="11050"/>
                    <a:pt x="52832" y="17073"/>
                    <a:pt x="52832" y="28941"/>
                  </a:cubicBezTo>
                  <a:cubicBezTo>
                    <a:pt x="52832" y="42757"/>
                    <a:pt x="44018" y="47009"/>
                    <a:pt x="36438" y="47009"/>
                  </a:cubicBezTo>
                  <a:close/>
                  <a:moveTo>
                    <a:pt x="44723" y="81550"/>
                  </a:moveTo>
                  <a:cubicBezTo>
                    <a:pt x="48777" y="81550"/>
                    <a:pt x="69579" y="81550"/>
                    <a:pt x="69579" y="92887"/>
                  </a:cubicBezTo>
                  <a:cubicBezTo>
                    <a:pt x="69579" y="100504"/>
                    <a:pt x="56358" y="105818"/>
                    <a:pt x="41550" y="105818"/>
                  </a:cubicBezTo>
                  <a:cubicBezTo>
                    <a:pt x="26742" y="105818"/>
                    <a:pt x="13521" y="100504"/>
                    <a:pt x="13521" y="92887"/>
                  </a:cubicBezTo>
                  <a:cubicBezTo>
                    <a:pt x="13521" y="92001"/>
                    <a:pt x="13521" y="81550"/>
                    <a:pt x="27800" y="81550"/>
                  </a:cubicBezTo>
                  <a:lnTo>
                    <a:pt x="44723" y="8155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622A40E6-346B-9500-C8AA-443D795DF367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12973066" y="2789169"/>
              <a:ext cx="71395" cy="83076"/>
            </a:xfrm>
            <a:custGeom>
              <a:avLst/>
              <a:gdLst>
                <a:gd name="connsiteX0" fmla="*/ 69759 w 71395"/>
                <a:gd name="connsiteY0" fmla="*/ 62065 h 83076"/>
                <a:gd name="connsiteX1" fmla="*/ 41201 w 71395"/>
                <a:gd name="connsiteY1" fmla="*/ 71453 h 83076"/>
                <a:gd name="connsiteX2" fmla="*/ 13701 w 71395"/>
                <a:gd name="connsiteY2" fmla="*/ 42580 h 83076"/>
                <a:gd name="connsiteX3" fmla="*/ 71522 w 71395"/>
                <a:gd name="connsiteY3" fmla="*/ 42580 h 83076"/>
                <a:gd name="connsiteX4" fmla="*/ 63765 w 71395"/>
                <a:gd name="connsiteY4" fmla="*/ 12467 h 83076"/>
                <a:gd name="connsiteX5" fmla="*/ 38204 w 71395"/>
                <a:gd name="connsiteY5" fmla="*/ 68 h 83076"/>
                <a:gd name="connsiteX6" fmla="*/ 127 w 71395"/>
                <a:gd name="connsiteY6" fmla="*/ 41517 h 83076"/>
                <a:gd name="connsiteX7" fmla="*/ 41025 w 71395"/>
                <a:gd name="connsiteY7" fmla="*/ 83144 h 83076"/>
                <a:gd name="connsiteX8" fmla="*/ 70817 w 71395"/>
                <a:gd name="connsiteY8" fmla="*/ 74642 h 83076"/>
                <a:gd name="connsiteX9" fmla="*/ 69759 w 71395"/>
                <a:gd name="connsiteY9" fmla="*/ 62065 h 83076"/>
                <a:gd name="connsiteX10" fmla="*/ 14935 w 71395"/>
                <a:gd name="connsiteY10" fmla="*/ 31952 h 83076"/>
                <a:gd name="connsiteX11" fmla="*/ 38204 w 71395"/>
                <a:gd name="connsiteY11" fmla="*/ 11759 h 83076"/>
                <a:gd name="connsiteX12" fmla="*/ 60768 w 71395"/>
                <a:gd name="connsiteY12" fmla="*/ 31952 h 83076"/>
                <a:gd name="connsiteX13" fmla="*/ 14935 w 71395"/>
                <a:gd name="connsiteY13" fmla="*/ 31952 h 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1395" h="83076">
                  <a:moveTo>
                    <a:pt x="69759" y="62065"/>
                  </a:moveTo>
                  <a:cubicBezTo>
                    <a:pt x="59887" y="69151"/>
                    <a:pt x="48781" y="71453"/>
                    <a:pt x="41201" y="71453"/>
                  </a:cubicBezTo>
                  <a:cubicBezTo>
                    <a:pt x="25864" y="71453"/>
                    <a:pt x="14229" y="58877"/>
                    <a:pt x="13701" y="42580"/>
                  </a:cubicBezTo>
                  <a:lnTo>
                    <a:pt x="71522" y="42580"/>
                  </a:lnTo>
                  <a:cubicBezTo>
                    <a:pt x="71522" y="34432"/>
                    <a:pt x="70640" y="22564"/>
                    <a:pt x="63765" y="12467"/>
                  </a:cubicBezTo>
                  <a:cubicBezTo>
                    <a:pt x="57419" y="3433"/>
                    <a:pt x="46842" y="68"/>
                    <a:pt x="38204" y="68"/>
                  </a:cubicBezTo>
                  <a:cubicBezTo>
                    <a:pt x="16697" y="68"/>
                    <a:pt x="127" y="19021"/>
                    <a:pt x="127" y="41517"/>
                  </a:cubicBezTo>
                  <a:cubicBezTo>
                    <a:pt x="127" y="64191"/>
                    <a:pt x="17755" y="83144"/>
                    <a:pt x="41025" y="83144"/>
                  </a:cubicBezTo>
                  <a:cubicBezTo>
                    <a:pt x="51249" y="83144"/>
                    <a:pt x="61826" y="80133"/>
                    <a:pt x="70817" y="74642"/>
                  </a:cubicBezTo>
                  <a:lnTo>
                    <a:pt x="69759" y="62065"/>
                  </a:lnTo>
                  <a:close/>
                  <a:moveTo>
                    <a:pt x="14935" y="31952"/>
                  </a:moveTo>
                  <a:cubicBezTo>
                    <a:pt x="18989" y="17781"/>
                    <a:pt x="29390" y="11759"/>
                    <a:pt x="38204" y="11759"/>
                  </a:cubicBezTo>
                  <a:cubicBezTo>
                    <a:pt x="45961" y="11759"/>
                    <a:pt x="57419" y="15479"/>
                    <a:pt x="60768" y="31952"/>
                  </a:cubicBezTo>
                  <a:lnTo>
                    <a:pt x="14935" y="31952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8FB56558-4065-2659-E384-AE9A2AC23669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13055431" y="2789169"/>
              <a:ext cx="62228" cy="83076"/>
            </a:xfrm>
            <a:custGeom>
              <a:avLst/>
              <a:gdLst>
                <a:gd name="connsiteX0" fmla="*/ 59185 w 62228"/>
                <a:gd name="connsiteY0" fmla="*/ 5559 h 83076"/>
                <a:gd name="connsiteX1" fmla="*/ 32037 w 62228"/>
                <a:gd name="connsiteY1" fmla="*/ 68 h 83076"/>
                <a:gd name="connsiteX2" fmla="*/ 1011 w 62228"/>
                <a:gd name="connsiteY2" fmla="*/ 23627 h 83076"/>
                <a:gd name="connsiteX3" fmla="*/ 7887 w 62228"/>
                <a:gd name="connsiteY3" fmla="*/ 38683 h 83076"/>
                <a:gd name="connsiteX4" fmla="*/ 30803 w 62228"/>
                <a:gd name="connsiteY4" fmla="*/ 48071 h 83076"/>
                <a:gd name="connsiteX5" fmla="*/ 48608 w 62228"/>
                <a:gd name="connsiteY5" fmla="*/ 59940 h 83076"/>
                <a:gd name="connsiteX6" fmla="*/ 31509 w 62228"/>
                <a:gd name="connsiteY6" fmla="*/ 71099 h 83076"/>
                <a:gd name="connsiteX7" fmla="*/ 2598 w 62228"/>
                <a:gd name="connsiteY7" fmla="*/ 62065 h 83076"/>
                <a:gd name="connsiteX8" fmla="*/ 130 w 62228"/>
                <a:gd name="connsiteY8" fmla="*/ 75350 h 83076"/>
                <a:gd name="connsiteX9" fmla="*/ 31509 w 62228"/>
                <a:gd name="connsiteY9" fmla="*/ 83144 h 83076"/>
                <a:gd name="connsiteX10" fmla="*/ 53720 w 62228"/>
                <a:gd name="connsiteY10" fmla="*/ 77122 h 83076"/>
                <a:gd name="connsiteX11" fmla="*/ 62358 w 62228"/>
                <a:gd name="connsiteY11" fmla="*/ 58345 h 83076"/>
                <a:gd name="connsiteX12" fmla="*/ 54602 w 62228"/>
                <a:gd name="connsiteY12" fmla="*/ 41517 h 83076"/>
                <a:gd name="connsiteX13" fmla="*/ 33271 w 62228"/>
                <a:gd name="connsiteY13" fmla="*/ 32838 h 83076"/>
                <a:gd name="connsiteX14" fmla="*/ 14762 w 62228"/>
                <a:gd name="connsiteY14" fmla="*/ 21501 h 83076"/>
                <a:gd name="connsiteX15" fmla="*/ 30275 w 62228"/>
                <a:gd name="connsiteY15" fmla="*/ 11404 h 83076"/>
                <a:gd name="connsiteX16" fmla="*/ 56894 w 62228"/>
                <a:gd name="connsiteY16" fmla="*/ 18136 h 83076"/>
                <a:gd name="connsiteX17" fmla="*/ 59185 w 62228"/>
                <a:gd name="connsiteY17" fmla="*/ 5559 h 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2228" h="83076">
                  <a:moveTo>
                    <a:pt x="59185" y="5559"/>
                  </a:moveTo>
                  <a:cubicBezTo>
                    <a:pt x="47198" y="599"/>
                    <a:pt x="38384" y="68"/>
                    <a:pt x="32037" y="68"/>
                  </a:cubicBezTo>
                  <a:cubicBezTo>
                    <a:pt x="27630" y="68"/>
                    <a:pt x="1011" y="68"/>
                    <a:pt x="1011" y="23627"/>
                  </a:cubicBezTo>
                  <a:cubicBezTo>
                    <a:pt x="1011" y="31952"/>
                    <a:pt x="5595" y="36558"/>
                    <a:pt x="7887" y="38683"/>
                  </a:cubicBezTo>
                  <a:cubicBezTo>
                    <a:pt x="14056" y="44883"/>
                    <a:pt x="21460" y="46300"/>
                    <a:pt x="30803" y="48071"/>
                  </a:cubicBezTo>
                  <a:cubicBezTo>
                    <a:pt x="39089" y="49666"/>
                    <a:pt x="48608" y="51437"/>
                    <a:pt x="48608" y="59940"/>
                  </a:cubicBezTo>
                  <a:cubicBezTo>
                    <a:pt x="48608" y="71099"/>
                    <a:pt x="33977" y="71099"/>
                    <a:pt x="31509" y="71099"/>
                  </a:cubicBezTo>
                  <a:cubicBezTo>
                    <a:pt x="20226" y="71099"/>
                    <a:pt x="9649" y="67025"/>
                    <a:pt x="2598" y="62065"/>
                  </a:cubicBezTo>
                  <a:lnTo>
                    <a:pt x="130" y="75350"/>
                  </a:lnTo>
                  <a:cubicBezTo>
                    <a:pt x="6124" y="78362"/>
                    <a:pt x="16877" y="83144"/>
                    <a:pt x="31509" y="83144"/>
                  </a:cubicBezTo>
                  <a:cubicBezTo>
                    <a:pt x="39441" y="83144"/>
                    <a:pt x="47198" y="81904"/>
                    <a:pt x="53720" y="77122"/>
                  </a:cubicBezTo>
                  <a:cubicBezTo>
                    <a:pt x="60243" y="72162"/>
                    <a:pt x="62358" y="64368"/>
                    <a:pt x="62358" y="58345"/>
                  </a:cubicBezTo>
                  <a:cubicBezTo>
                    <a:pt x="62358" y="55157"/>
                    <a:pt x="62006" y="48249"/>
                    <a:pt x="54602" y="41517"/>
                  </a:cubicBezTo>
                  <a:cubicBezTo>
                    <a:pt x="48079" y="35672"/>
                    <a:pt x="41733" y="34432"/>
                    <a:pt x="33271" y="32838"/>
                  </a:cubicBezTo>
                  <a:cubicBezTo>
                    <a:pt x="22871" y="30889"/>
                    <a:pt x="14762" y="29295"/>
                    <a:pt x="14762" y="21501"/>
                  </a:cubicBezTo>
                  <a:cubicBezTo>
                    <a:pt x="14762" y="11404"/>
                    <a:pt x="27630" y="11404"/>
                    <a:pt x="30275" y="11404"/>
                  </a:cubicBezTo>
                  <a:cubicBezTo>
                    <a:pt x="40323" y="11404"/>
                    <a:pt x="48079" y="13530"/>
                    <a:pt x="56894" y="18136"/>
                  </a:cubicBezTo>
                  <a:lnTo>
                    <a:pt x="59185" y="5559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B4DF5152-C16B-A4C5-1BC3-1E2EB20605DD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13236217" y="2690343"/>
              <a:ext cx="167469" cy="59213"/>
            </a:xfrm>
            <a:custGeom>
              <a:avLst/>
              <a:gdLst>
                <a:gd name="connsiteX0" fmla="*/ 159044 w 167469"/>
                <a:gd name="connsiteY0" fmla="*/ 10186 h 59213"/>
                <a:gd name="connsiteX1" fmla="*/ 167607 w 167469"/>
                <a:gd name="connsiteY1" fmla="*/ 5125 h 59213"/>
                <a:gd name="connsiteX2" fmla="*/ 159296 w 167469"/>
                <a:gd name="connsiteY2" fmla="*/ 64 h 59213"/>
                <a:gd name="connsiteX3" fmla="*/ 8447 w 167469"/>
                <a:gd name="connsiteY3" fmla="*/ 64 h 59213"/>
                <a:gd name="connsiteX4" fmla="*/ 137 w 167469"/>
                <a:gd name="connsiteY4" fmla="*/ 5125 h 59213"/>
                <a:gd name="connsiteX5" fmla="*/ 8699 w 167469"/>
                <a:gd name="connsiteY5" fmla="*/ 10186 h 59213"/>
                <a:gd name="connsiteX6" fmla="*/ 159044 w 167469"/>
                <a:gd name="connsiteY6" fmla="*/ 10186 h 59213"/>
                <a:gd name="connsiteX7" fmla="*/ 159296 w 167469"/>
                <a:gd name="connsiteY7" fmla="*/ 59278 h 59213"/>
                <a:gd name="connsiteX8" fmla="*/ 167607 w 167469"/>
                <a:gd name="connsiteY8" fmla="*/ 54217 h 59213"/>
                <a:gd name="connsiteX9" fmla="*/ 159044 w 167469"/>
                <a:gd name="connsiteY9" fmla="*/ 49156 h 59213"/>
                <a:gd name="connsiteX10" fmla="*/ 8699 w 167469"/>
                <a:gd name="connsiteY10" fmla="*/ 49156 h 59213"/>
                <a:gd name="connsiteX11" fmla="*/ 137 w 167469"/>
                <a:gd name="connsiteY11" fmla="*/ 54217 h 59213"/>
                <a:gd name="connsiteX12" fmla="*/ 8447 w 167469"/>
                <a:gd name="connsiteY12" fmla="*/ 59278 h 59213"/>
                <a:gd name="connsiteX13" fmla="*/ 159296 w 167469"/>
                <a:gd name="connsiteY13" fmla="*/ 59278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469" h="59213">
                  <a:moveTo>
                    <a:pt x="159044" y="10186"/>
                  </a:moveTo>
                  <a:cubicBezTo>
                    <a:pt x="162822" y="10186"/>
                    <a:pt x="167607" y="10186"/>
                    <a:pt x="167607" y="5125"/>
                  </a:cubicBezTo>
                  <a:cubicBezTo>
                    <a:pt x="167607" y="64"/>
                    <a:pt x="162822" y="64"/>
                    <a:pt x="159296" y="64"/>
                  </a:cubicBezTo>
                  <a:lnTo>
                    <a:pt x="8447" y="64"/>
                  </a:lnTo>
                  <a:cubicBezTo>
                    <a:pt x="4922" y="64"/>
                    <a:pt x="137" y="64"/>
                    <a:pt x="137" y="5125"/>
                  </a:cubicBezTo>
                  <a:cubicBezTo>
                    <a:pt x="137" y="10186"/>
                    <a:pt x="4922" y="10186"/>
                    <a:pt x="8699" y="10186"/>
                  </a:cubicBezTo>
                  <a:lnTo>
                    <a:pt x="159044" y="10186"/>
                  </a:lnTo>
                  <a:close/>
                  <a:moveTo>
                    <a:pt x="159296" y="59278"/>
                  </a:moveTo>
                  <a:cubicBezTo>
                    <a:pt x="162822" y="59278"/>
                    <a:pt x="167607" y="59278"/>
                    <a:pt x="167607" y="54217"/>
                  </a:cubicBezTo>
                  <a:cubicBezTo>
                    <a:pt x="167607" y="49156"/>
                    <a:pt x="162822" y="49156"/>
                    <a:pt x="159044" y="49156"/>
                  </a:cubicBezTo>
                  <a:lnTo>
                    <a:pt x="8699" y="49156"/>
                  </a:lnTo>
                  <a:cubicBezTo>
                    <a:pt x="4922" y="49156"/>
                    <a:pt x="137" y="49156"/>
                    <a:pt x="137" y="54217"/>
                  </a:cubicBezTo>
                  <a:cubicBezTo>
                    <a:pt x="137" y="59278"/>
                    <a:pt x="4922" y="59278"/>
                    <a:pt x="8447" y="59278"/>
                  </a:cubicBezTo>
                  <a:lnTo>
                    <a:pt x="159296" y="5927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6513584E-3335-1755-395D-6208D5B22C1C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13500279" y="2604812"/>
              <a:ext cx="174017" cy="183968"/>
            </a:xfrm>
            <a:custGeom>
              <a:avLst/>
              <a:gdLst>
                <a:gd name="connsiteX0" fmla="*/ 174165 w 174017"/>
                <a:gd name="connsiteY0" fmla="*/ 68135 h 183968"/>
                <a:gd name="connsiteX1" fmla="*/ 109947 w 174017"/>
                <a:gd name="connsiteY1" fmla="*/ 64 h 183968"/>
                <a:gd name="connsiteX2" fmla="*/ 147 w 174017"/>
                <a:gd name="connsiteY2" fmla="*/ 116468 h 183968"/>
                <a:gd name="connsiteX3" fmla="*/ 64617 w 174017"/>
                <a:gd name="connsiteY3" fmla="*/ 184032 h 183968"/>
                <a:gd name="connsiteX4" fmla="*/ 174165 w 174017"/>
                <a:gd name="connsiteY4" fmla="*/ 68135 h 183968"/>
                <a:gd name="connsiteX5" fmla="*/ 66128 w 174017"/>
                <a:gd name="connsiteY5" fmla="*/ 177453 h 183968"/>
                <a:gd name="connsiteX6" fmla="*/ 23568 w 174017"/>
                <a:gd name="connsiteY6" fmla="*/ 123553 h 183968"/>
                <a:gd name="connsiteX7" fmla="*/ 46485 w 174017"/>
                <a:gd name="connsiteY7" fmla="*/ 45867 h 183968"/>
                <a:gd name="connsiteX8" fmla="*/ 108436 w 174017"/>
                <a:gd name="connsiteY8" fmla="*/ 6391 h 183968"/>
                <a:gd name="connsiteX9" fmla="*/ 151752 w 174017"/>
                <a:gd name="connsiteY9" fmla="*/ 58266 h 183968"/>
                <a:gd name="connsiteX10" fmla="*/ 120021 w 174017"/>
                <a:gd name="connsiteY10" fmla="*/ 147087 h 183968"/>
                <a:gd name="connsiteX11" fmla="*/ 66128 w 174017"/>
                <a:gd name="connsiteY11" fmla="*/ 177453 h 183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017" h="183968">
                  <a:moveTo>
                    <a:pt x="174165" y="68135"/>
                  </a:moveTo>
                  <a:cubicBezTo>
                    <a:pt x="174165" y="27394"/>
                    <a:pt x="147471" y="64"/>
                    <a:pt x="109947" y="64"/>
                  </a:cubicBezTo>
                  <a:cubicBezTo>
                    <a:pt x="55551" y="64"/>
                    <a:pt x="147" y="57507"/>
                    <a:pt x="147" y="116468"/>
                  </a:cubicBezTo>
                  <a:cubicBezTo>
                    <a:pt x="147" y="158474"/>
                    <a:pt x="28353" y="184032"/>
                    <a:pt x="64617" y="184032"/>
                  </a:cubicBezTo>
                  <a:cubicBezTo>
                    <a:pt x="118006" y="184032"/>
                    <a:pt x="174165" y="128614"/>
                    <a:pt x="174165" y="68135"/>
                  </a:cubicBezTo>
                  <a:close/>
                  <a:moveTo>
                    <a:pt x="66128" y="177453"/>
                  </a:moveTo>
                  <a:cubicBezTo>
                    <a:pt x="41196" y="177453"/>
                    <a:pt x="23568" y="156956"/>
                    <a:pt x="23568" y="123553"/>
                  </a:cubicBezTo>
                  <a:cubicBezTo>
                    <a:pt x="23568" y="112419"/>
                    <a:pt x="27094" y="75473"/>
                    <a:pt x="46485" y="45867"/>
                  </a:cubicBezTo>
                  <a:cubicBezTo>
                    <a:pt x="63861" y="19549"/>
                    <a:pt x="88541" y="6391"/>
                    <a:pt x="108436" y="6391"/>
                  </a:cubicBezTo>
                  <a:cubicBezTo>
                    <a:pt x="129087" y="6391"/>
                    <a:pt x="151752" y="20561"/>
                    <a:pt x="151752" y="58266"/>
                  </a:cubicBezTo>
                  <a:cubicBezTo>
                    <a:pt x="151752" y="76486"/>
                    <a:pt x="144952" y="115962"/>
                    <a:pt x="120021" y="147087"/>
                  </a:cubicBezTo>
                  <a:cubicBezTo>
                    <a:pt x="107933" y="162523"/>
                    <a:pt x="87282" y="177453"/>
                    <a:pt x="66128" y="177453"/>
                  </a:cubicBezTo>
                  <a:close/>
                </a:path>
              </a:pathLst>
            </a:custGeom>
            <a:grpFill/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36DFD5D1-631B-F2C1-7D28-BC6F7991D382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13774330" y="2492202"/>
              <a:ext cx="95697" cy="455238"/>
            </a:xfrm>
            <a:custGeom>
              <a:avLst/>
              <a:gdLst>
                <a:gd name="connsiteX0" fmla="*/ 84521 w 95697"/>
                <a:gd name="connsiteY0" fmla="*/ 452509 h 455238"/>
                <a:gd name="connsiteX1" fmla="*/ 87543 w 95697"/>
                <a:gd name="connsiteY1" fmla="*/ 455292 h 455238"/>
                <a:gd name="connsiteX2" fmla="*/ 93084 w 95697"/>
                <a:gd name="connsiteY2" fmla="*/ 455292 h 455238"/>
                <a:gd name="connsiteX3" fmla="*/ 95854 w 95697"/>
                <a:gd name="connsiteY3" fmla="*/ 452762 h 455238"/>
                <a:gd name="connsiteX4" fmla="*/ 94847 w 95697"/>
                <a:gd name="connsiteY4" fmla="*/ 450484 h 455238"/>
                <a:gd name="connsiteX5" fmla="*/ 56568 w 95697"/>
                <a:gd name="connsiteY5" fmla="*/ 399621 h 455238"/>
                <a:gd name="connsiteX6" fmla="*/ 19296 w 95697"/>
                <a:gd name="connsiteY6" fmla="*/ 227799 h 455238"/>
                <a:gd name="connsiteX7" fmla="*/ 95098 w 95697"/>
                <a:gd name="connsiteY7" fmla="*/ 4608 h 455238"/>
                <a:gd name="connsiteX8" fmla="*/ 95854 w 95697"/>
                <a:gd name="connsiteY8" fmla="*/ 2584 h 455238"/>
                <a:gd name="connsiteX9" fmla="*/ 91069 w 95697"/>
                <a:gd name="connsiteY9" fmla="*/ 53 h 455238"/>
                <a:gd name="connsiteX10" fmla="*/ 85025 w 95697"/>
                <a:gd name="connsiteY10" fmla="*/ 2078 h 455238"/>
                <a:gd name="connsiteX11" fmla="*/ 16778 w 95697"/>
                <a:gd name="connsiteY11" fmla="*/ 111396 h 455238"/>
                <a:gd name="connsiteX12" fmla="*/ 157 w 95697"/>
                <a:gd name="connsiteY12" fmla="*/ 227546 h 455238"/>
                <a:gd name="connsiteX13" fmla="*/ 50524 w 95697"/>
                <a:gd name="connsiteY13" fmla="*/ 414045 h 455238"/>
                <a:gd name="connsiteX14" fmla="*/ 66641 w 95697"/>
                <a:gd name="connsiteY14" fmla="*/ 434542 h 455238"/>
                <a:gd name="connsiteX15" fmla="*/ 74700 w 95697"/>
                <a:gd name="connsiteY15" fmla="*/ 443399 h 455238"/>
                <a:gd name="connsiteX16" fmla="*/ 84521 w 95697"/>
                <a:gd name="connsiteY16" fmla="*/ 452509 h 455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697" h="455238">
                  <a:moveTo>
                    <a:pt x="84521" y="452509"/>
                  </a:moveTo>
                  <a:cubicBezTo>
                    <a:pt x="85025" y="452762"/>
                    <a:pt x="87292" y="455292"/>
                    <a:pt x="87543" y="455292"/>
                  </a:cubicBezTo>
                  <a:lnTo>
                    <a:pt x="93084" y="455292"/>
                  </a:lnTo>
                  <a:cubicBezTo>
                    <a:pt x="93839" y="455292"/>
                    <a:pt x="95854" y="455039"/>
                    <a:pt x="95854" y="452762"/>
                  </a:cubicBezTo>
                  <a:cubicBezTo>
                    <a:pt x="95854" y="451749"/>
                    <a:pt x="95350" y="451243"/>
                    <a:pt x="94847" y="450484"/>
                  </a:cubicBezTo>
                  <a:cubicBezTo>
                    <a:pt x="85781" y="441374"/>
                    <a:pt x="72182" y="427456"/>
                    <a:pt x="56568" y="399621"/>
                  </a:cubicBezTo>
                  <a:cubicBezTo>
                    <a:pt x="29370" y="351035"/>
                    <a:pt x="19296" y="288531"/>
                    <a:pt x="19296" y="227799"/>
                  </a:cubicBezTo>
                  <a:cubicBezTo>
                    <a:pt x="19296" y="115444"/>
                    <a:pt x="51027" y="49398"/>
                    <a:pt x="95098" y="4608"/>
                  </a:cubicBezTo>
                  <a:cubicBezTo>
                    <a:pt x="95854" y="3849"/>
                    <a:pt x="95854" y="3090"/>
                    <a:pt x="95854" y="2584"/>
                  </a:cubicBezTo>
                  <a:cubicBezTo>
                    <a:pt x="95854" y="53"/>
                    <a:pt x="94091" y="53"/>
                    <a:pt x="91069" y="53"/>
                  </a:cubicBezTo>
                  <a:cubicBezTo>
                    <a:pt x="87795" y="53"/>
                    <a:pt x="87292" y="53"/>
                    <a:pt x="85025" y="2078"/>
                  </a:cubicBezTo>
                  <a:cubicBezTo>
                    <a:pt x="61101" y="22828"/>
                    <a:pt x="34155" y="58002"/>
                    <a:pt x="16778" y="111396"/>
                  </a:cubicBezTo>
                  <a:cubicBezTo>
                    <a:pt x="5949" y="144798"/>
                    <a:pt x="157" y="185540"/>
                    <a:pt x="157" y="227546"/>
                  </a:cubicBezTo>
                  <a:cubicBezTo>
                    <a:pt x="157" y="287519"/>
                    <a:pt x="10986" y="355337"/>
                    <a:pt x="50524" y="414045"/>
                  </a:cubicBezTo>
                  <a:cubicBezTo>
                    <a:pt x="57323" y="423914"/>
                    <a:pt x="66641" y="434289"/>
                    <a:pt x="66641" y="434542"/>
                  </a:cubicBezTo>
                  <a:cubicBezTo>
                    <a:pt x="69160" y="437578"/>
                    <a:pt x="72685" y="441627"/>
                    <a:pt x="74700" y="443399"/>
                  </a:cubicBezTo>
                  <a:lnTo>
                    <a:pt x="84521" y="452509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25392BF1-F44D-1705-9F57-090B6D0014E5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13995554" y="2565960"/>
              <a:ext cx="64167" cy="117618"/>
            </a:xfrm>
            <a:custGeom>
              <a:avLst/>
              <a:gdLst>
                <a:gd name="connsiteX0" fmla="*/ 40007 w 64167"/>
                <a:gd name="connsiteY0" fmla="*/ 5020 h 117618"/>
                <a:gd name="connsiteX1" fmla="*/ 34718 w 64167"/>
                <a:gd name="connsiteY1" fmla="*/ 60 h 117618"/>
                <a:gd name="connsiteX2" fmla="*/ 167 w 64167"/>
                <a:gd name="connsiteY2" fmla="*/ 11397 h 117618"/>
                <a:gd name="connsiteX3" fmla="*/ 167 w 64167"/>
                <a:gd name="connsiteY3" fmla="*/ 17774 h 117618"/>
                <a:gd name="connsiteX4" fmla="*/ 25728 w 64167"/>
                <a:gd name="connsiteY4" fmla="*/ 12814 h 117618"/>
                <a:gd name="connsiteX5" fmla="*/ 25728 w 64167"/>
                <a:gd name="connsiteY5" fmla="*/ 103153 h 117618"/>
                <a:gd name="connsiteX6" fmla="*/ 8099 w 64167"/>
                <a:gd name="connsiteY6" fmla="*/ 111302 h 117618"/>
                <a:gd name="connsiteX7" fmla="*/ 1401 w 64167"/>
                <a:gd name="connsiteY7" fmla="*/ 111302 h 117618"/>
                <a:gd name="connsiteX8" fmla="*/ 1401 w 64167"/>
                <a:gd name="connsiteY8" fmla="*/ 117678 h 117618"/>
                <a:gd name="connsiteX9" fmla="*/ 32779 w 64167"/>
                <a:gd name="connsiteY9" fmla="*/ 116970 h 117618"/>
                <a:gd name="connsiteX10" fmla="*/ 64334 w 64167"/>
                <a:gd name="connsiteY10" fmla="*/ 117678 h 117618"/>
                <a:gd name="connsiteX11" fmla="*/ 64334 w 64167"/>
                <a:gd name="connsiteY11" fmla="*/ 111302 h 117618"/>
                <a:gd name="connsiteX12" fmla="*/ 57635 w 64167"/>
                <a:gd name="connsiteY12" fmla="*/ 111302 h 117618"/>
                <a:gd name="connsiteX13" fmla="*/ 40007 w 64167"/>
                <a:gd name="connsiteY13" fmla="*/ 103153 h 117618"/>
                <a:gd name="connsiteX14" fmla="*/ 40007 w 64167"/>
                <a:gd name="connsiteY14" fmla="*/ 5020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167" h="117618">
                  <a:moveTo>
                    <a:pt x="40007" y="5020"/>
                  </a:moveTo>
                  <a:cubicBezTo>
                    <a:pt x="40007" y="237"/>
                    <a:pt x="39654" y="60"/>
                    <a:pt x="34718" y="60"/>
                  </a:cubicBezTo>
                  <a:cubicBezTo>
                    <a:pt x="23436" y="11220"/>
                    <a:pt x="7394" y="11397"/>
                    <a:pt x="167" y="11397"/>
                  </a:cubicBezTo>
                  <a:lnTo>
                    <a:pt x="167" y="17774"/>
                  </a:lnTo>
                  <a:cubicBezTo>
                    <a:pt x="4397" y="17774"/>
                    <a:pt x="16032" y="17774"/>
                    <a:pt x="25728" y="12814"/>
                  </a:cubicBezTo>
                  <a:lnTo>
                    <a:pt x="25728" y="103153"/>
                  </a:lnTo>
                  <a:cubicBezTo>
                    <a:pt x="25728" y="108999"/>
                    <a:pt x="25728" y="111302"/>
                    <a:pt x="8099" y="111302"/>
                  </a:cubicBezTo>
                  <a:lnTo>
                    <a:pt x="1401" y="111302"/>
                  </a:lnTo>
                  <a:lnTo>
                    <a:pt x="1401" y="117678"/>
                  </a:lnTo>
                  <a:cubicBezTo>
                    <a:pt x="4574" y="117501"/>
                    <a:pt x="26257" y="116970"/>
                    <a:pt x="32779" y="116970"/>
                  </a:cubicBezTo>
                  <a:cubicBezTo>
                    <a:pt x="38244" y="116970"/>
                    <a:pt x="60456" y="117501"/>
                    <a:pt x="64334" y="117678"/>
                  </a:cubicBezTo>
                  <a:lnTo>
                    <a:pt x="64334" y="111302"/>
                  </a:lnTo>
                  <a:lnTo>
                    <a:pt x="57635" y="111302"/>
                  </a:lnTo>
                  <a:cubicBezTo>
                    <a:pt x="40007" y="111302"/>
                    <a:pt x="40007" y="108999"/>
                    <a:pt x="40007" y="103153"/>
                  </a:cubicBezTo>
                  <a:lnTo>
                    <a:pt x="40007" y="502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1551B87E-7D42-8080-32EE-E2E7751CC6E3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13909621" y="2714889"/>
              <a:ext cx="233821" cy="10121"/>
            </a:xfrm>
            <a:custGeom>
              <a:avLst/>
              <a:gdLst>
                <a:gd name="connsiteX0" fmla="*/ 0 w 233821"/>
                <a:gd name="connsiteY0" fmla="*/ 0 h 10121"/>
                <a:gd name="connsiteX1" fmla="*/ 233822 w 233821"/>
                <a:gd name="connsiteY1" fmla="*/ 0 h 10121"/>
                <a:gd name="connsiteX2" fmla="*/ 233822 w 233821"/>
                <a:gd name="connsiteY2" fmla="*/ 10121 h 10121"/>
                <a:gd name="connsiteX3" fmla="*/ 0 w 233821"/>
                <a:gd name="connsiteY3" fmla="*/ 10121 h 1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21" h="10121">
                  <a:moveTo>
                    <a:pt x="0" y="0"/>
                  </a:moveTo>
                  <a:lnTo>
                    <a:pt x="233822" y="0"/>
                  </a:lnTo>
                  <a:lnTo>
                    <a:pt x="233822" y="10121"/>
                  </a:lnTo>
                  <a:lnTo>
                    <a:pt x="0" y="10121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C59D8052-435D-9986-7838-E307FB8C6177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13935182" y="2737623"/>
              <a:ext cx="8637" cy="177135"/>
            </a:xfrm>
            <a:custGeom>
              <a:avLst/>
              <a:gdLst>
                <a:gd name="connsiteX0" fmla="*/ 8802 w 8637"/>
                <a:gd name="connsiteY0" fmla="*/ 6976 h 177135"/>
                <a:gd name="connsiteX1" fmla="*/ 4571 w 8637"/>
                <a:gd name="connsiteY1" fmla="*/ 68 h 177135"/>
                <a:gd name="connsiteX2" fmla="*/ 164 w 8637"/>
                <a:gd name="connsiteY2" fmla="*/ 6976 h 177135"/>
                <a:gd name="connsiteX3" fmla="*/ 164 w 8637"/>
                <a:gd name="connsiteY3" fmla="*/ 170295 h 177135"/>
                <a:gd name="connsiteX4" fmla="*/ 4395 w 8637"/>
                <a:gd name="connsiteY4" fmla="*/ 177203 h 177135"/>
                <a:gd name="connsiteX5" fmla="*/ 8802 w 8637"/>
                <a:gd name="connsiteY5" fmla="*/ 170295 h 177135"/>
                <a:gd name="connsiteX6" fmla="*/ 8802 w 8637"/>
                <a:gd name="connsiteY6" fmla="*/ 6976 h 17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7" h="177135">
                  <a:moveTo>
                    <a:pt x="8802" y="6976"/>
                  </a:moveTo>
                  <a:cubicBezTo>
                    <a:pt x="8802" y="4319"/>
                    <a:pt x="8802" y="68"/>
                    <a:pt x="4571" y="68"/>
                  </a:cubicBezTo>
                  <a:cubicBezTo>
                    <a:pt x="164" y="68"/>
                    <a:pt x="164" y="4142"/>
                    <a:pt x="164" y="6976"/>
                  </a:cubicBezTo>
                  <a:lnTo>
                    <a:pt x="164" y="170295"/>
                  </a:lnTo>
                  <a:cubicBezTo>
                    <a:pt x="164" y="172952"/>
                    <a:pt x="164" y="177203"/>
                    <a:pt x="4395" y="177203"/>
                  </a:cubicBezTo>
                  <a:cubicBezTo>
                    <a:pt x="8802" y="177203"/>
                    <a:pt x="8802" y="173129"/>
                    <a:pt x="8802" y="170295"/>
                  </a:cubicBezTo>
                  <a:lnTo>
                    <a:pt x="8802" y="697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1C1246FC-9809-7E88-5D0D-5F9A3D60B5A6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>
              <a:off x="13977893" y="2792358"/>
              <a:ext cx="94312" cy="79888"/>
            </a:xfrm>
            <a:custGeom>
              <a:avLst/>
              <a:gdLst>
                <a:gd name="connsiteX0" fmla="*/ 35599 w 94312"/>
                <a:gd name="connsiteY0" fmla="*/ 59408 h 79888"/>
                <a:gd name="connsiteX1" fmla="*/ 19029 w 94312"/>
                <a:gd name="connsiteY1" fmla="*/ 74996 h 79888"/>
                <a:gd name="connsiteX2" fmla="*/ 9509 w 94312"/>
                <a:gd name="connsiteY2" fmla="*/ 72516 h 79888"/>
                <a:gd name="connsiteX3" fmla="*/ 17266 w 94312"/>
                <a:gd name="connsiteY3" fmla="*/ 62774 h 79888"/>
                <a:gd name="connsiteX4" fmla="*/ 10215 w 94312"/>
                <a:gd name="connsiteY4" fmla="*/ 56220 h 79888"/>
                <a:gd name="connsiteX5" fmla="*/ 166 w 94312"/>
                <a:gd name="connsiteY5" fmla="*/ 67025 h 79888"/>
                <a:gd name="connsiteX6" fmla="*/ 18676 w 94312"/>
                <a:gd name="connsiteY6" fmla="*/ 79956 h 79888"/>
                <a:gd name="connsiteX7" fmla="*/ 38420 w 94312"/>
                <a:gd name="connsiteY7" fmla="*/ 67379 h 79888"/>
                <a:gd name="connsiteX8" fmla="*/ 59398 w 94312"/>
                <a:gd name="connsiteY8" fmla="*/ 79956 h 79888"/>
                <a:gd name="connsiteX9" fmla="*/ 90424 w 94312"/>
                <a:gd name="connsiteY9" fmla="*/ 52854 h 79888"/>
                <a:gd name="connsiteX10" fmla="*/ 87603 w 94312"/>
                <a:gd name="connsiteY10" fmla="*/ 50551 h 79888"/>
                <a:gd name="connsiteX11" fmla="*/ 84254 w 94312"/>
                <a:gd name="connsiteY11" fmla="*/ 53563 h 79888"/>
                <a:gd name="connsiteX12" fmla="*/ 60103 w 94312"/>
                <a:gd name="connsiteY12" fmla="*/ 74996 h 79888"/>
                <a:gd name="connsiteX13" fmla="*/ 49350 w 94312"/>
                <a:gd name="connsiteY13" fmla="*/ 63482 h 79888"/>
                <a:gd name="connsiteX14" fmla="*/ 58516 w 94312"/>
                <a:gd name="connsiteY14" fmla="*/ 23095 h 79888"/>
                <a:gd name="connsiteX15" fmla="*/ 75792 w 94312"/>
                <a:gd name="connsiteY15" fmla="*/ 5028 h 79888"/>
                <a:gd name="connsiteX16" fmla="*/ 85312 w 94312"/>
                <a:gd name="connsiteY16" fmla="*/ 7507 h 79888"/>
                <a:gd name="connsiteX17" fmla="*/ 77555 w 94312"/>
                <a:gd name="connsiteY17" fmla="*/ 17250 h 79888"/>
                <a:gd name="connsiteX18" fmla="*/ 84606 w 94312"/>
                <a:gd name="connsiteY18" fmla="*/ 23804 h 79888"/>
                <a:gd name="connsiteX19" fmla="*/ 94478 w 94312"/>
                <a:gd name="connsiteY19" fmla="*/ 12999 h 79888"/>
                <a:gd name="connsiteX20" fmla="*/ 76145 w 94312"/>
                <a:gd name="connsiteY20" fmla="*/ 68 h 79888"/>
                <a:gd name="connsiteX21" fmla="*/ 56401 w 94312"/>
                <a:gd name="connsiteY21" fmla="*/ 12644 h 79888"/>
                <a:gd name="connsiteX22" fmla="*/ 35247 w 94312"/>
                <a:gd name="connsiteY22" fmla="*/ 68 h 79888"/>
                <a:gd name="connsiteX23" fmla="*/ 4221 w 94312"/>
                <a:gd name="connsiteY23" fmla="*/ 27169 h 79888"/>
                <a:gd name="connsiteX24" fmla="*/ 7218 w 94312"/>
                <a:gd name="connsiteY24" fmla="*/ 29472 h 79888"/>
                <a:gd name="connsiteX25" fmla="*/ 10567 w 94312"/>
                <a:gd name="connsiteY25" fmla="*/ 26461 h 79888"/>
                <a:gd name="connsiteX26" fmla="*/ 34718 w 94312"/>
                <a:gd name="connsiteY26" fmla="*/ 5028 h 79888"/>
                <a:gd name="connsiteX27" fmla="*/ 45295 w 94312"/>
                <a:gd name="connsiteY27" fmla="*/ 16718 h 79888"/>
                <a:gd name="connsiteX28" fmla="*/ 41593 w 94312"/>
                <a:gd name="connsiteY28" fmla="*/ 35141 h 79888"/>
                <a:gd name="connsiteX29" fmla="*/ 35599 w 94312"/>
                <a:gd name="connsiteY29" fmla="*/ 59408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4312" h="79888">
                  <a:moveTo>
                    <a:pt x="35599" y="59408"/>
                  </a:moveTo>
                  <a:cubicBezTo>
                    <a:pt x="33837" y="65431"/>
                    <a:pt x="28019" y="74996"/>
                    <a:pt x="19029" y="74996"/>
                  </a:cubicBezTo>
                  <a:cubicBezTo>
                    <a:pt x="18500" y="74996"/>
                    <a:pt x="13211" y="74996"/>
                    <a:pt x="9509" y="72516"/>
                  </a:cubicBezTo>
                  <a:cubicBezTo>
                    <a:pt x="16737" y="70213"/>
                    <a:pt x="17266" y="63837"/>
                    <a:pt x="17266" y="62774"/>
                  </a:cubicBezTo>
                  <a:cubicBezTo>
                    <a:pt x="17266" y="58877"/>
                    <a:pt x="14269" y="56220"/>
                    <a:pt x="10215" y="56220"/>
                  </a:cubicBezTo>
                  <a:cubicBezTo>
                    <a:pt x="5279" y="56220"/>
                    <a:pt x="166" y="60471"/>
                    <a:pt x="166" y="67025"/>
                  </a:cubicBezTo>
                  <a:cubicBezTo>
                    <a:pt x="166" y="75882"/>
                    <a:pt x="10038" y="79956"/>
                    <a:pt x="18676" y="79956"/>
                  </a:cubicBezTo>
                  <a:cubicBezTo>
                    <a:pt x="26785" y="79956"/>
                    <a:pt x="34013" y="74819"/>
                    <a:pt x="38420" y="67379"/>
                  </a:cubicBezTo>
                  <a:cubicBezTo>
                    <a:pt x="42651" y="76767"/>
                    <a:pt x="52346" y="79956"/>
                    <a:pt x="59398" y="79956"/>
                  </a:cubicBezTo>
                  <a:cubicBezTo>
                    <a:pt x="79671" y="79956"/>
                    <a:pt x="90424" y="57814"/>
                    <a:pt x="90424" y="52854"/>
                  </a:cubicBezTo>
                  <a:cubicBezTo>
                    <a:pt x="90424" y="50551"/>
                    <a:pt x="88132" y="50551"/>
                    <a:pt x="87603" y="50551"/>
                  </a:cubicBezTo>
                  <a:cubicBezTo>
                    <a:pt x="85135" y="50551"/>
                    <a:pt x="84959" y="51437"/>
                    <a:pt x="84254" y="53563"/>
                  </a:cubicBezTo>
                  <a:cubicBezTo>
                    <a:pt x="80552" y="65785"/>
                    <a:pt x="69975" y="74996"/>
                    <a:pt x="60103" y="74996"/>
                  </a:cubicBezTo>
                  <a:cubicBezTo>
                    <a:pt x="53052" y="74996"/>
                    <a:pt x="49350" y="70213"/>
                    <a:pt x="49350" y="63482"/>
                  </a:cubicBezTo>
                  <a:cubicBezTo>
                    <a:pt x="49350" y="58877"/>
                    <a:pt x="53580" y="42757"/>
                    <a:pt x="58516" y="23095"/>
                  </a:cubicBezTo>
                  <a:cubicBezTo>
                    <a:pt x="62042" y="9456"/>
                    <a:pt x="69975" y="5028"/>
                    <a:pt x="75792" y="5028"/>
                  </a:cubicBezTo>
                  <a:cubicBezTo>
                    <a:pt x="76145" y="5028"/>
                    <a:pt x="81610" y="5028"/>
                    <a:pt x="85312" y="7507"/>
                  </a:cubicBezTo>
                  <a:cubicBezTo>
                    <a:pt x="79671" y="9102"/>
                    <a:pt x="77555" y="14061"/>
                    <a:pt x="77555" y="17250"/>
                  </a:cubicBezTo>
                  <a:cubicBezTo>
                    <a:pt x="77555" y="21147"/>
                    <a:pt x="80552" y="23804"/>
                    <a:pt x="84606" y="23804"/>
                  </a:cubicBezTo>
                  <a:cubicBezTo>
                    <a:pt x="88661" y="23804"/>
                    <a:pt x="94478" y="20438"/>
                    <a:pt x="94478" y="12999"/>
                  </a:cubicBezTo>
                  <a:cubicBezTo>
                    <a:pt x="94478" y="3079"/>
                    <a:pt x="83196" y="68"/>
                    <a:pt x="76145" y="68"/>
                  </a:cubicBezTo>
                  <a:cubicBezTo>
                    <a:pt x="67331" y="68"/>
                    <a:pt x="60279" y="5913"/>
                    <a:pt x="56401" y="12644"/>
                  </a:cubicBezTo>
                  <a:cubicBezTo>
                    <a:pt x="53228" y="5382"/>
                    <a:pt x="45119" y="68"/>
                    <a:pt x="35247" y="68"/>
                  </a:cubicBezTo>
                  <a:cubicBezTo>
                    <a:pt x="15503" y="68"/>
                    <a:pt x="4221" y="21855"/>
                    <a:pt x="4221" y="27169"/>
                  </a:cubicBezTo>
                  <a:cubicBezTo>
                    <a:pt x="4221" y="29472"/>
                    <a:pt x="6689" y="29472"/>
                    <a:pt x="7218" y="29472"/>
                  </a:cubicBezTo>
                  <a:cubicBezTo>
                    <a:pt x="9509" y="29472"/>
                    <a:pt x="9686" y="28764"/>
                    <a:pt x="10567" y="26461"/>
                  </a:cubicBezTo>
                  <a:cubicBezTo>
                    <a:pt x="14974" y="12644"/>
                    <a:pt x="26080" y="5028"/>
                    <a:pt x="34718" y="5028"/>
                  </a:cubicBezTo>
                  <a:cubicBezTo>
                    <a:pt x="40535" y="5028"/>
                    <a:pt x="45295" y="8216"/>
                    <a:pt x="45295" y="16718"/>
                  </a:cubicBezTo>
                  <a:cubicBezTo>
                    <a:pt x="45295" y="20261"/>
                    <a:pt x="43180" y="29118"/>
                    <a:pt x="41593" y="35141"/>
                  </a:cubicBezTo>
                  <a:lnTo>
                    <a:pt x="35599" y="5940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8D983789-0FA0-E6D7-A84A-449380EABE0F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>
              <a:off x="14109194" y="2737623"/>
              <a:ext cx="8637" cy="177135"/>
            </a:xfrm>
            <a:custGeom>
              <a:avLst/>
              <a:gdLst>
                <a:gd name="connsiteX0" fmla="*/ 8809 w 8637"/>
                <a:gd name="connsiteY0" fmla="*/ 6976 h 177135"/>
                <a:gd name="connsiteX1" fmla="*/ 4578 w 8637"/>
                <a:gd name="connsiteY1" fmla="*/ 68 h 177135"/>
                <a:gd name="connsiteX2" fmla="*/ 171 w 8637"/>
                <a:gd name="connsiteY2" fmla="*/ 6976 h 177135"/>
                <a:gd name="connsiteX3" fmla="*/ 171 w 8637"/>
                <a:gd name="connsiteY3" fmla="*/ 170295 h 177135"/>
                <a:gd name="connsiteX4" fmla="*/ 4402 w 8637"/>
                <a:gd name="connsiteY4" fmla="*/ 177203 h 177135"/>
                <a:gd name="connsiteX5" fmla="*/ 8809 w 8637"/>
                <a:gd name="connsiteY5" fmla="*/ 170295 h 177135"/>
                <a:gd name="connsiteX6" fmla="*/ 8809 w 8637"/>
                <a:gd name="connsiteY6" fmla="*/ 6976 h 17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7" h="177135">
                  <a:moveTo>
                    <a:pt x="8809" y="6976"/>
                  </a:moveTo>
                  <a:cubicBezTo>
                    <a:pt x="8809" y="4319"/>
                    <a:pt x="8809" y="68"/>
                    <a:pt x="4578" y="68"/>
                  </a:cubicBezTo>
                  <a:cubicBezTo>
                    <a:pt x="171" y="68"/>
                    <a:pt x="171" y="4142"/>
                    <a:pt x="171" y="6976"/>
                  </a:cubicBezTo>
                  <a:lnTo>
                    <a:pt x="171" y="170295"/>
                  </a:lnTo>
                  <a:cubicBezTo>
                    <a:pt x="171" y="172952"/>
                    <a:pt x="171" y="177203"/>
                    <a:pt x="4402" y="177203"/>
                  </a:cubicBezTo>
                  <a:cubicBezTo>
                    <a:pt x="8809" y="177203"/>
                    <a:pt x="8809" y="173129"/>
                    <a:pt x="8809" y="170295"/>
                  </a:cubicBezTo>
                  <a:lnTo>
                    <a:pt x="8809" y="697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BC43D940-F01D-9C2A-BE79-E41143E5601D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>
            <a:xfrm>
              <a:off x="14182728" y="2492202"/>
              <a:ext cx="95697" cy="455238"/>
            </a:xfrm>
            <a:custGeom>
              <a:avLst/>
              <a:gdLst>
                <a:gd name="connsiteX0" fmla="*/ 95872 w 95697"/>
                <a:gd name="connsiteY0" fmla="*/ 227546 h 455238"/>
                <a:gd name="connsiteX1" fmla="*/ 29387 w 95697"/>
                <a:gd name="connsiteY1" fmla="*/ 20803 h 455238"/>
                <a:gd name="connsiteX2" fmla="*/ 10500 w 95697"/>
                <a:gd name="connsiteY2" fmla="*/ 1572 h 455238"/>
                <a:gd name="connsiteX3" fmla="*/ 4959 w 95697"/>
                <a:gd name="connsiteY3" fmla="*/ 53 h 455238"/>
                <a:gd name="connsiteX4" fmla="*/ 174 w 95697"/>
                <a:gd name="connsiteY4" fmla="*/ 2584 h 455238"/>
                <a:gd name="connsiteX5" fmla="*/ 1685 w 95697"/>
                <a:gd name="connsiteY5" fmla="*/ 5114 h 455238"/>
                <a:gd name="connsiteX6" fmla="*/ 39461 w 95697"/>
                <a:gd name="connsiteY6" fmla="*/ 55724 h 455238"/>
                <a:gd name="connsiteX7" fmla="*/ 76732 w 95697"/>
                <a:gd name="connsiteY7" fmla="*/ 227546 h 455238"/>
                <a:gd name="connsiteX8" fmla="*/ 1182 w 95697"/>
                <a:gd name="connsiteY8" fmla="*/ 450737 h 455238"/>
                <a:gd name="connsiteX9" fmla="*/ 174 w 95697"/>
                <a:gd name="connsiteY9" fmla="*/ 452762 h 455238"/>
                <a:gd name="connsiteX10" fmla="*/ 4959 w 95697"/>
                <a:gd name="connsiteY10" fmla="*/ 455292 h 455238"/>
                <a:gd name="connsiteX11" fmla="*/ 11003 w 95697"/>
                <a:gd name="connsiteY11" fmla="*/ 453268 h 455238"/>
                <a:gd name="connsiteX12" fmla="*/ 79250 w 95697"/>
                <a:gd name="connsiteY12" fmla="*/ 343950 h 455238"/>
                <a:gd name="connsiteX13" fmla="*/ 95872 w 95697"/>
                <a:gd name="connsiteY13" fmla="*/ 227546 h 455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697" h="455238">
                  <a:moveTo>
                    <a:pt x="95872" y="227546"/>
                  </a:moveTo>
                  <a:cubicBezTo>
                    <a:pt x="95872" y="154920"/>
                    <a:pt x="78999" y="77740"/>
                    <a:pt x="29387" y="20803"/>
                  </a:cubicBezTo>
                  <a:cubicBezTo>
                    <a:pt x="25862" y="16755"/>
                    <a:pt x="16544" y="6886"/>
                    <a:pt x="10500" y="1572"/>
                  </a:cubicBezTo>
                  <a:cubicBezTo>
                    <a:pt x="8737" y="53"/>
                    <a:pt x="8233" y="53"/>
                    <a:pt x="4959" y="53"/>
                  </a:cubicBezTo>
                  <a:cubicBezTo>
                    <a:pt x="2441" y="53"/>
                    <a:pt x="174" y="53"/>
                    <a:pt x="174" y="2584"/>
                  </a:cubicBezTo>
                  <a:cubicBezTo>
                    <a:pt x="174" y="3596"/>
                    <a:pt x="1182" y="4608"/>
                    <a:pt x="1685" y="5114"/>
                  </a:cubicBezTo>
                  <a:cubicBezTo>
                    <a:pt x="10248" y="13971"/>
                    <a:pt x="23847" y="27889"/>
                    <a:pt x="39461" y="55724"/>
                  </a:cubicBezTo>
                  <a:cubicBezTo>
                    <a:pt x="66659" y="104310"/>
                    <a:pt x="76732" y="166814"/>
                    <a:pt x="76732" y="227546"/>
                  </a:cubicBezTo>
                  <a:cubicBezTo>
                    <a:pt x="76732" y="337370"/>
                    <a:pt x="46512" y="404429"/>
                    <a:pt x="1182" y="450737"/>
                  </a:cubicBezTo>
                  <a:cubicBezTo>
                    <a:pt x="678" y="451243"/>
                    <a:pt x="174" y="452002"/>
                    <a:pt x="174" y="452762"/>
                  </a:cubicBezTo>
                  <a:cubicBezTo>
                    <a:pt x="174" y="455292"/>
                    <a:pt x="2441" y="455292"/>
                    <a:pt x="4959" y="455292"/>
                  </a:cubicBezTo>
                  <a:cubicBezTo>
                    <a:pt x="8233" y="455292"/>
                    <a:pt x="8737" y="455292"/>
                    <a:pt x="11003" y="453268"/>
                  </a:cubicBezTo>
                  <a:cubicBezTo>
                    <a:pt x="34928" y="432517"/>
                    <a:pt x="61874" y="397343"/>
                    <a:pt x="79250" y="343950"/>
                  </a:cubicBezTo>
                  <a:cubicBezTo>
                    <a:pt x="90331" y="309282"/>
                    <a:pt x="95872" y="268287"/>
                    <a:pt x="95872" y="227546"/>
                  </a:cubicBezTo>
                  <a:close/>
                </a:path>
              </a:pathLst>
            </a:custGeom>
            <a:grpFill/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344" name="TextBox 343">
            <a:extLst>
              <a:ext uri="{FF2B5EF4-FFF2-40B4-BE49-F238E27FC236}">
                <a16:creationId xmlns:a16="http://schemas.microsoft.com/office/drawing/2014/main" id="{670894AD-4E69-7D7B-3FA7-F883C856EDCA}"/>
              </a:ext>
            </a:extLst>
          </p:cNvPr>
          <p:cNvSpPr txBox="1"/>
          <p:nvPr/>
        </p:nvSpPr>
        <p:spPr>
          <a:xfrm>
            <a:off x="5833720" y="3219111"/>
            <a:ext cx="2604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Without repetition: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80819CA5-0982-0E92-C7DA-F7E297F0142B}"/>
              </a:ext>
            </a:extLst>
          </p:cNvPr>
          <p:cNvSpPr txBox="1"/>
          <p:nvPr/>
        </p:nvSpPr>
        <p:spPr>
          <a:xfrm>
            <a:off x="5833720" y="4557383"/>
            <a:ext cx="2604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With n repetition:</a:t>
            </a:r>
          </a:p>
        </p:txBody>
      </p:sp>
      <p:grpSp>
        <p:nvGrpSpPr>
          <p:cNvPr id="550" name="Group 549" descr="\documentclass{article}&#10;\usepackage{amsmath}&#10;\pagestyle{empty}&#10;&#10;\input{Macros.tex}&#10;&#10;\begin{document}&#10;&#10;&#10;$p = \msf{guess~correctly~in~all~repetitions} = O\left(\frac{1}{|x|^n}\right)$&#10;&#10;\end{document}" title="IguanaTex Shape Display">
            <a:extLst>
              <a:ext uri="{FF2B5EF4-FFF2-40B4-BE49-F238E27FC236}">
                <a16:creationId xmlns:a16="http://schemas.microsoft.com/office/drawing/2014/main" id="{BA94B8E9-9AC5-4F5E-C1C3-1C4868444352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6426200" y="4975940"/>
            <a:ext cx="5072406" cy="455238"/>
            <a:chOff x="8369205" y="6074384"/>
            <a:chExt cx="5072406" cy="45523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41BFE77-DB65-1653-ECF6-97B9538BD56C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8369205" y="6253546"/>
              <a:ext cx="132092" cy="160940"/>
            </a:xfrm>
            <a:custGeom>
              <a:avLst/>
              <a:gdLst>
                <a:gd name="connsiteX0" fmla="*/ 19562 w 132092"/>
                <a:gd name="connsiteY0" fmla="*/ 142785 h 160940"/>
                <a:gd name="connsiteX1" fmla="*/ 5897 w 132092"/>
                <a:gd name="connsiteY1" fmla="*/ 153160 h 160940"/>
                <a:gd name="connsiteX2" fmla="*/ 77 w 132092"/>
                <a:gd name="connsiteY2" fmla="*/ 157968 h 160940"/>
                <a:gd name="connsiteX3" fmla="*/ 3366 w 132092"/>
                <a:gd name="connsiteY3" fmla="*/ 161005 h 160940"/>
                <a:gd name="connsiteX4" fmla="*/ 24623 w 132092"/>
                <a:gd name="connsiteY4" fmla="*/ 160246 h 160940"/>
                <a:gd name="connsiteX5" fmla="*/ 49675 w 132092"/>
                <a:gd name="connsiteY5" fmla="*/ 161005 h 160940"/>
                <a:gd name="connsiteX6" fmla="*/ 54230 w 132092"/>
                <a:gd name="connsiteY6" fmla="*/ 155944 h 160940"/>
                <a:gd name="connsiteX7" fmla="*/ 48156 w 132092"/>
                <a:gd name="connsiteY7" fmla="*/ 153160 h 160940"/>
                <a:gd name="connsiteX8" fmla="*/ 35504 w 132092"/>
                <a:gd name="connsiteY8" fmla="*/ 149111 h 160940"/>
                <a:gd name="connsiteX9" fmla="*/ 47903 w 132092"/>
                <a:gd name="connsiteY9" fmla="*/ 98501 h 160940"/>
                <a:gd name="connsiteX10" fmla="*/ 71184 w 132092"/>
                <a:gd name="connsiteY10" fmla="*/ 114696 h 160940"/>
                <a:gd name="connsiteX11" fmla="*/ 132169 w 132092"/>
                <a:gd name="connsiteY11" fmla="*/ 40552 h 160940"/>
                <a:gd name="connsiteX12" fmla="*/ 98514 w 132092"/>
                <a:gd name="connsiteY12" fmla="*/ 64 h 160940"/>
                <a:gd name="connsiteX13" fmla="*/ 65364 w 132092"/>
                <a:gd name="connsiteY13" fmla="*/ 19043 h 160940"/>
                <a:gd name="connsiteX14" fmla="*/ 42589 w 132092"/>
                <a:gd name="connsiteY14" fmla="*/ 64 h 160940"/>
                <a:gd name="connsiteX15" fmla="*/ 23864 w 132092"/>
                <a:gd name="connsiteY15" fmla="*/ 14488 h 160940"/>
                <a:gd name="connsiteX16" fmla="*/ 16019 w 132092"/>
                <a:gd name="connsiteY16" fmla="*/ 39034 h 160940"/>
                <a:gd name="connsiteX17" fmla="*/ 19056 w 132092"/>
                <a:gd name="connsiteY17" fmla="*/ 41565 h 160940"/>
                <a:gd name="connsiteX18" fmla="*/ 23357 w 132092"/>
                <a:gd name="connsiteY18" fmla="*/ 35744 h 160940"/>
                <a:gd name="connsiteX19" fmla="*/ 41830 w 132092"/>
                <a:gd name="connsiteY19" fmla="*/ 5631 h 160940"/>
                <a:gd name="connsiteX20" fmla="*/ 49675 w 132092"/>
                <a:gd name="connsiteY20" fmla="*/ 17272 h 160940"/>
                <a:gd name="connsiteX21" fmla="*/ 47903 w 132092"/>
                <a:gd name="connsiteY21" fmla="*/ 30177 h 160940"/>
                <a:gd name="connsiteX22" fmla="*/ 19562 w 132092"/>
                <a:gd name="connsiteY22" fmla="*/ 142785 h 160940"/>
                <a:gd name="connsiteX23" fmla="*/ 64099 w 132092"/>
                <a:gd name="connsiteY23" fmla="*/ 32961 h 160940"/>
                <a:gd name="connsiteX24" fmla="*/ 77257 w 132092"/>
                <a:gd name="connsiteY24" fmla="*/ 15247 h 160940"/>
                <a:gd name="connsiteX25" fmla="*/ 97754 w 132092"/>
                <a:gd name="connsiteY25" fmla="*/ 5631 h 160940"/>
                <a:gd name="connsiteX26" fmla="*/ 113950 w 132092"/>
                <a:gd name="connsiteY26" fmla="*/ 29418 h 160940"/>
                <a:gd name="connsiteX27" fmla="*/ 101044 w 132092"/>
                <a:gd name="connsiteY27" fmla="*/ 83065 h 160940"/>
                <a:gd name="connsiteX28" fmla="*/ 70931 w 132092"/>
                <a:gd name="connsiteY28" fmla="*/ 109129 h 160940"/>
                <a:gd name="connsiteX29" fmla="*/ 50940 w 132092"/>
                <a:gd name="connsiteY29" fmla="*/ 86608 h 160940"/>
                <a:gd name="connsiteX30" fmla="*/ 51699 w 132092"/>
                <a:gd name="connsiteY30" fmla="*/ 82559 h 160940"/>
                <a:gd name="connsiteX31" fmla="*/ 64099 w 132092"/>
                <a:gd name="connsiteY31" fmla="*/ 32961 h 160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2092" h="160940">
                  <a:moveTo>
                    <a:pt x="19562" y="142785"/>
                  </a:moveTo>
                  <a:cubicBezTo>
                    <a:pt x="17537" y="151389"/>
                    <a:pt x="17031" y="153160"/>
                    <a:pt x="5897" y="153160"/>
                  </a:cubicBezTo>
                  <a:cubicBezTo>
                    <a:pt x="2860" y="153160"/>
                    <a:pt x="77" y="153160"/>
                    <a:pt x="77" y="157968"/>
                  </a:cubicBezTo>
                  <a:cubicBezTo>
                    <a:pt x="77" y="159993"/>
                    <a:pt x="1342" y="161005"/>
                    <a:pt x="3366" y="161005"/>
                  </a:cubicBezTo>
                  <a:cubicBezTo>
                    <a:pt x="10199" y="161005"/>
                    <a:pt x="17537" y="160246"/>
                    <a:pt x="24623" y="160246"/>
                  </a:cubicBezTo>
                  <a:cubicBezTo>
                    <a:pt x="32973" y="160246"/>
                    <a:pt x="41577" y="161005"/>
                    <a:pt x="49675" y="161005"/>
                  </a:cubicBezTo>
                  <a:cubicBezTo>
                    <a:pt x="50940" y="161005"/>
                    <a:pt x="54230" y="161005"/>
                    <a:pt x="54230" y="155944"/>
                  </a:cubicBezTo>
                  <a:cubicBezTo>
                    <a:pt x="54230" y="153160"/>
                    <a:pt x="51699" y="153160"/>
                    <a:pt x="48156" y="153160"/>
                  </a:cubicBezTo>
                  <a:cubicBezTo>
                    <a:pt x="35504" y="153160"/>
                    <a:pt x="35504" y="151389"/>
                    <a:pt x="35504" y="149111"/>
                  </a:cubicBezTo>
                  <a:cubicBezTo>
                    <a:pt x="35504" y="146075"/>
                    <a:pt x="46132" y="104827"/>
                    <a:pt x="47903" y="98501"/>
                  </a:cubicBezTo>
                  <a:cubicBezTo>
                    <a:pt x="51193" y="105840"/>
                    <a:pt x="58278" y="114696"/>
                    <a:pt x="71184" y="114696"/>
                  </a:cubicBezTo>
                  <a:cubicBezTo>
                    <a:pt x="100538" y="114696"/>
                    <a:pt x="132169" y="77751"/>
                    <a:pt x="132169" y="40552"/>
                  </a:cubicBezTo>
                  <a:cubicBezTo>
                    <a:pt x="132169" y="16766"/>
                    <a:pt x="117746" y="64"/>
                    <a:pt x="98514" y="64"/>
                  </a:cubicBezTo>
                  <a:cubicBezTo>
                    <a:pt x="85861" y="64"/>
                    <a:pt x="73715" y="9174"/>
                    <a:pt x="65364" y="19043"/>
                  </a:cubicBezTo>
                  <a:cubicBezTo>
                    <a:pt x="62833" y="5378"/>
                    <a:pt x="51952" y="64"/>
                    <a:pt x="42589" y="64"/>
                  </a:cubicBezTo>
                  <a:cubicBezTo>
                    <a:pt x="30949" y="64"/>
                    <a:pt x="26141" y="9933"/>
                    <a:pt x="23864" y="14488"/>
                  </a:cubicBezTo>
                  <a:cubicBezTo>
                    <a:pt x="19309" y="23092"/>
                    <a:pt x="16019" y="38275"/>
                    <a:pt x="16019" y="39034"/>
                  </a:cubicBezTo>
                  <a:cubicBezTo>
                    <a:pt x="16019" y="41565"/>
                    <a:pt x="18549" y="41565"/>
                    <a:pt x="19056" y="41565"/>
                  </a:cubicBezTo>
                  <a:cubicBezTo>
                    <a:pt x="21586" y="41565"/>
                    <a:pt x="21839" y="41312"/>
                    <a:pt x="23357" y="35744"/>
                  </a:cubicBezTo>
                  <a:cubicBezTo>
                    <a:pt x="27659" y="17778"/>
                    <a:pt x="32720" y="5631"/>
                    <a:pt x="41830" y="5631"/>
                  </a:cubicBezTo>
                  <a:cubicBezTo>
                    <a:pt x="46132" y="5631"/>
                    <a:pt x="49675" y="7656"/>
                    <a:pt x="49675" y="17272"/>
                  </a:cubicBezTo>
                  <a:cubicBezTo>
                    <a:pt x="49675" y="23092"/>
                    <a:pt x="48916" y="25875"/>
                    <a:pt x="47903" y="30177"/>
                  </a:cubicBezTo>
                  <a:lnTo>
                    <a:pt x="19562" y="142785"/>
                  </a:lnTo>
                  <a:close/>
                  <a:moveTo>
                    <a:pt x="64099" y="32961"/>
                  </a:moveTo>
                  <a:cubicBezTo>
                    <a:pt x="65870" y="26129"/>
                    <a:pt x="72702" y="19043"/>
                    <a:pt x="77257" y="15247"/>
                  </a:cubicBezTo>
                  <a:cubicBezTo>
                    <a:pt x="86114" y="7403"/>
                    <a:pt x="93453" y="5631"/>
                    <a:pt x="97754" y="5631"/>
                  </a:cubicBezTo>
                  <a:cubicBezTo>
                    <a:pt x="107877" y="5631"/>
                    <a:pt x="113950" y="14488"/>
                    <a:pt x="113950" y="29418"/>
                  </a:cubicBezTo>
                  <a:cubicBezTo>
                    <a:pt x="113950" y="44348"/>
                    <a:pt x="105599" y="73449"/>
                    <a:pt x="101044" y="83065"/>
                  </a:cubicBezTo>
                  <a:cubicBezTo>
                    <a:pt x="92440" y="100779"/>
                    <a:pt x="80294" y="109129"/>
                    <a:pt x="70931" y="109129"/>
                  </a:cubicBezTo>
                  <a:cubicBezTo>
                    <a:pt x="54230" y="109129"/>
                    <a:pt x="50940" y="88126"/>
                    <a:pt x="50940" y="86608"/>
                  </a:cubicBezTo>
                  <a:cubicBezTo>
                    <a:pt x="50940" y="86102"/>
                    <a:pt x="50940" y="85596"/>
                    <a:pt x="51699" y="82559"/>
                  </a:cubicBezTo>
                  <a:lnTo>
                    <a:pt x="64099" y="32961"/>
                  </a:lnTo>
                  <a:close/>
                </a:path>
              </a:pathLst>
            </a:custGeom>
            <a:solidFill>
              <a:srgbClr val="FF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35FA237-9A1B-CD60-0DFC-41DCAE7DE5E3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8589081" y="6272525"/>
              <a:ext cx="168279" cy="59213"/>
            </a:xfrm>
            <a:custGeom>
              <a:avLst/>
              <a:gdLst>
                <a:gd name="connsiteX0" fmla="*/ 159760 w 168279"/>
                <a:gd name="connsiteY0" fmla="*/ 10186 h 59213"/>
                <a:gd name="connsiteX1" fmla="*/ 168364 w 168279"/>
                <a:gd name="connsiteY1" fmla="*/ 5125 h 59213"/>
                <a:gd name="connsiteX2" fmla="*/ 160013 w 168279"/>
                <a:gd name="connsiteY2" fmla="*/ 64 h 59213"/>
                <a:gd name="connsiteX3" fmla="*/ 8435 w 168279"/>
                <a:gd name="connsiteY3" fmla="*/ 64 h 59213"/>
                <a:gd name="connsiteX4" fmla="*/ 84 w 168279"/>
                <a:gd name="connsiteY4" fmla="*/ 5125 h 59213"/>
                <a:gd name="connsiteX5" fmla="*/ 8688 w 168279"/>
                <a:gd name="connsiteY5" fmla="*/ 10186 h 59213"/>
                <a:gd name="connsiteX6" fmla="*/ 159760 w 168279"/>
                <a:gd name="connsiteY6" fmla="*/ 10186 h 59213"/>
                <a:gd name="connsiteX7" fmla="*/ 160013 w 168279"/>
                <a:gd name="connsiteY7" fmla="*/ 59278 h 59213"/>
                <a:gd name="connsiteX8" fmla="*/ 168364 w 168279"/>
                <a:gd name="connsiteY8" fmla="*/ 54217 h 59213"/>
                <a:gd name="connsiteX9" fmla="*/ 159760 w 168279"/>
                <a:gd name="connsiteY9" fmla="*/ 49156 h 59213"/>
                <a:gd name="connsiteX10" fmla="*/ 8688 w 168279"/>
                <a:gd name="connsiteY10" fmla="*/ 49156 h 59213"/>
                <a:gd name="connsiteX11" fmla="*/ 84 w 168279"/>
                <a:gd name="connsiteY11" fmla="*/ 54217 h 59213"/>
                <a:gd name="connsiteX12" fmla="*/ 8435 w 168279"/>
                <a:gd name="connsiteY12" fmla="*/ 59278 h 59213"/>
                <a:gd name="connsiteX13" fmla="*/ 160013 w 168279"/>
                <a:gd name="connsiteY13" fmla="*/ 59278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279" h="59213">
                  <a:moveTo>
                    <a:pt x="159760" y="10186"/>
                  </a:moveTo>
                  <a:cubicBezTo>
                    <a:pt x="163556" y="10186"/>
                    <a:pt x="168364" y="10186"/>
                    <a:pt x="168364" y="5125"/>
                  </a:cubicBezTo>
                  <a:cubicBezTo>
                    <a:pt x="168364" y="64"/>
                    <a:pt x="163556" y="64"/>
                    <a:pt x="160013" y="64"/>
                  </a:cubicBezTo>
                  <a:lnTo>
                    <a:pt x="8435" y="64"/>
                  </a:lnTo>
                  <a:cubicBezTo>
                    <a:pt x="4892" y="64"/>
                    <a:pt x="84" y="64"/>
                    <a:pt x="84" y="5125"/>
                  </a:cubicBezTo>
                  <a:cubicBezTo>
                    <a:pt x="84" y="10186"/>
                    <a:pt x="4892" y="10186"/>
                    <a:pt x="8688" y="10186"/>
                  </a:cubicBezTo>
                  <a:lnTo>
                    <a:pt x="159760" y="10186"/>
                  </a:lnTo>
                  <a:close/>
                  <a:moveTo>
                    <a:pt x="160013" y="59278"/>
                  </a:moveTo>
                  <a:cubicBezTo>
                    <a:pt x="163556" y="59278"/>
                    <a:pt x="168364" y="59278"/>
                    <a:pt x="168364" y="54217"/>
                  </a:cubicBezTo>
                  <a:cubicBezTo>
                    <a:pt x="168364" y="49156"/>
                    <a:pt x="163556" y="49156"/>
                    <a:pt x="159760" y="49156"/>
                  </a:cubicBezTo>
                  <a:lnTo>
                    <a:pt x="8688" y="49156"/>
                  </a:lnTo>
                  <a:cubicBezTo>
                    <a:pt x="4892" y="49156"/>
                    <a:pt x="84" y="49156"/>
                    <a:pt x="84" y="54217"/>
                  </a:cubicBezTo>
                  <a:cubicBezTo>
                    <a:pt x="84" y="59278"/>
                    <a:pt x="4892" y="59278"/>
                    <a:pt x="8435" y="59278"/>
                  </a:cubicBezTo>
                  <a:lnTo>
                    <a:pt x="160013" y="59278"/>
                  </a:lnTo>
                  <a:close/>
                </a:path>
              </a:pathLst>
            </a:custGeom>
            <a:solidFill>
              <a:srgbClr val="FF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F339033-FF0D-0E4D-5A48-668DAE616173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8849104" y="6250257"/>
              <a:ext cx="115644" cy="167266"/>
            </a:xfrm>
            <a:custGeom>
              <a:avLst/>
              <a:gdLst>
                <a:gd name="connsiteX0" fmla="*/ 82084 w 115644"/>
                <a:gd name="connsiteY0" fmla="*/ 16260 h 167266"/>
                <a:gd name="connsiteX1" fmla="*/ 100809 w 115644"/>
                <a:gd name="connsiteY1" fmla="*/ 15247 h 167266"/>
                <a:gd name="connsiteX2" fmla="*/ 115739 w 115644"/>
                <a:gd name="connsiteY2" fmla="*/ 16006 h 167266"/>
                <a:gd name="connsiteX3" fmla="*/ 112956 w 115644"/>
                <a:gd name="connsiteY3" fmla="*/ 64 h 167266"/>
                <a:gd name="connsiteX4" fmla="*/ 72974 w 115644"/>
                <a:gd name="connsiteY4" fmla="*/ 8162 h 167266"/>
                <a:gd name="connsiteX5" fmla="*/ 48934 w 115644"/>
                <a:gd name="connsiteY5" fmla="*/ 64 h 167266"/>
                <a:gd name="connsiteX6" fmla="*/ 8699 w 115644"/>
                <a:gd name="connsiteY6" fmla="*/ 41312 h 167266"/>
                <a:gd name="connsiteX7" fmla="*/ 17049 w 115644"/>
                <a:gd name="connsiteY7" fmla="*/ 66364 h 167266"/>
                <a:gd name="connsiteX8" fmla="*/ 9711 w 115644"/>
                <a:gd name="connsiteY8" fmla="*/ 87873 h 167266"/>
                <a:gd name="connsiteX9" fmla="*/ 16290 w 115644"/>
                <a:gd name="connsiteY9" fmla="*/ 107105 h 167266"/>
                <a:gd name="connsiteX10" fmla="*/ 95 w 115644"/>
                <a:gd name="connsiteY10" fmla="*/ 133169 h 167266"/>
                <a:gd name="connsiteX11" fmla="*/ 56019 w 115644"/>
                <a:gd name="connsiteY11" fmla="*/ 167331 h 167266"/>
                <a:gd name="connsiteX12" fmla="*/ 112197 w 115644"/>
                <a:gd name="connsiteY12" fmla="*/ 132916 h 167266"/>
                <a:gd name="connsiteX13" fmla="*/ 60068 w 115644"/>
                <a:gd name="connsiteY13" fmla="*/ 97742 h 167266"/>
                <a:gd name="connsiteX14" fmla="*/ 37800 w 115644"/>
                <a:gd name="connsiteY14" fmla="*/ 97742 h 167266"/>
                <a:gd name="connsiteX15" fmla="*/ 23123 w 115644"/>
                <a:gd name="connsiteY15" fmla="*/ 84330 h 167266"/>
                <a:gd name="connsiteX16" fmla="*/ 25906 w 115644"/>
                <a:gd name="connsiteY16" fmla="*/ 75220 h 167266"/>
                <a:gd name="connsiteX17" fmla="*/ 48934 w 115644"/>
                <a:gd name="connsiteY17" fmla="*/ 82559 h 167266"/>
                <a:gd name="connsiteX18" fmla="*/ 89422 w 115644"/>
                <a:gd name="connsiteY18" fmla="*/ 41312 h 167266"/>
                <a:gd name="connsiteX19" fmla="*/ 81071 w 115644"/>
                <a:gd name="connsiteY19" fmla="*/ 16006 h 167266"/>
                <a:gd name="connsiteX20" fmla="*/ 82084 w 115644"/>
                <a:gd name="connsiteY20" fmla="*/ 16260 h 167266"/>
                <a:gd name="connsiteX21" fmla="*/ 48934 w 115644"/>
                <a:gd name="connsiteY21" fmla="*/ 68135 h 167266"/>
                <a:gd name="connsiteX22" fmla="*/ 26412 w 115644"/>
                <a:gd name="connsiteY22" fmla="*/ 41312 h 167266"/>
                <a:gd name="connsiteX23" fmla="*/ 48934 w 115644"/>
                <a:gd name="connsiteY23" fmla="*/ 14488 h 167266"/>
                <a:gd name="connsiteX24" fmla="*/ 71709 w 115644"/>
                <a:gd name="connsiteY24" fmla="*/ 41312 h 167266"/>
                <a:gd name="connsiteX25" fmla="*/ 48934 w 115644"/>
                <a:gd name="connsiteY25" fmla="*/ 68135 h 167266"/>
                <a:gd name="connsiteX26" fmla="*/ 60321 w 115644"/>
                <a:gd name="connsiteY26" fmla="*/ 115962 h 167266"/>
                <a:gd name="connsiteX27" fmla="*/ 94483 w 115644"/>
                <a:gd name="connsiteY27" fmla="*/ 133422 h 167266"/>
                <a:gd name="connsiteX28" fmla="*/ 56272 w 115644"/>
                <a:gd name="connsiteY28" fmla="*/ 152907 h 167266"/>
                <a:gd name="connsiteX29" fmla="*/ 17809 w 115644"/>
                <a:gd name="connsiteY29" fmla="*/ 133169 h 167266"/>
                <a:gd name="connsiteX30" fmla="*/ 37547 w 115644"/>
                <a:gd name="connsiteY30" fmla="*/ 115962 h 167266"/>
                <a:gd name="connsiteX31" fmla="*/ 60321 w 115644"/>
                <a:gd name="connsiteY31" fmla="*/ 115962 h 16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5644" h="167266">
                  <a:moveTo>
                    <a:pt x="82084" y="16260"/>
                  </a:moveTo>
                  <a:cubicBezTo>
                    <a:pt x="87651" y="16260"/>
                    <a:pt x="94736" y="15247"/>
                    <a:pt x="100809" y="15247"/>
                  </a:cubicBezTo>
                  <a:cubicBezTo>
                    <a:pt x="105364" y="15247"/>
                    <a:pt x="115233" y="16006"/>
                    <a:pt x="115739" y="16006"/>
                  </a:cubicBezTo>
                  <a:lnTo>
                    <a:pt x="112956" y="64"/>
                  </a:lnTo>
                  <a:cubicBezTo>
                    <a:pt x="95242" y="64"/>
                    <a:pt x="80565" y="4872"/>
                    <a:pt x="72974" y="8162"/>
                  </a:cubicBezTo>
                  <a:cubicBezTo>
                    <a:pt x="67660" y="3860"/>
                    <a:pt x="59056" y="64"/>
                    <a:pt x="48934" y="64"/>
                  </a:cubicBezTo>
                  <a:cubicBezTo>
                    <a:pt x="27171" y="64"/>
                    <a:pt x="8699" y="18284"/>
                    <a:pt x="8699" y="41312"/>
                  </a:cubicBezTo>
                  <a:cubicBezTo>
                    <a:pt x="8699" y="50674"/>
                    <a:pt x="11988" y="59784"/>
                    <a:pt x="17049" y="66364"/>
                  </a:cubicBezTo>
                  <a:cubicBezTo>
                    <a:pt x="9711" y="76739"/>
                    <a:pt x="9711" y="86608"/>
                    <a:pt x="9711" y="87873"/>
                  </a:cubicBezTo>
                  <a:cubicBezTo>
                    <a:pt x="9711" y="94452"/>
                    <a:pt x="11988" y="101791"/>
                    <a:pt x="16290" y="107105"/>
                  </a:cubicBezTo>
                  <a:cubicBezTo>
                    <a:pt x="3132" y="114949"/>
                    <a:pt x="95" y="126590"/>
                    <a:pt x="95" y="133169"/>
                  </a:cubicBezTo>
                  <a:cubicBezTo>
                    <a:pt x="95" y="152148"/>
                    <a:pt x="25147" y="167331"/>
                    <a:pt x="56019" y="167331"/>
                  </a:cubicBezTo>
                  <a:cubicBezTo>
                    <a:pt x="87145" y="167331"/>
                    <a:pt x="112197" y="152401"/>
                    <a:pt x="112197" y="132916"/>
                  </a:cubicBezTo>
                  <a:cubicBezTo>
                    <a:pt x="112197" y="97742"/>
                    <a:pt x="69937" y="97742"/>
                    <a:pt x="60068" y="97742"/>
                  </a:cubicBezTo>
                  <a:lnTo>
                    <a:pt x="37800" y="97742"/>
                  </a:lnTo>
                  <a:cubicBezTo>
                    <a:pt x="34510" y="97742"/>
                    <a:pt x="23123" y="97742"/>
                    <a:pt x="23123" y="84330"/>
                  </a:cubicBezTo>
                  <a:cubicBezTo>
                    <a:pt x="23123" y="81547"/>
                    <a:pt x="24135" y="77498"/>
                    <a:pt x="25906" y="75220"/>
                  </a:cubicBezTo>
                  <a:cubicBezTo>
                    <a:pt x="31220" y="79016"/>
                    <a:pt x="39571" y="82559"/>
                    <a:pt x="48934" y="82559"/>
                  </a:cubicBezTo>
                  <a:cubicBezTo>
                    <a:pt x="71709" y="82559"/>
                    <a:pt x="89422" y="63833"/>
                    <a:pt x="89422" y="41312"/>
                  </a:cubicBezTo>
                  <a:cubicBezTo>
                    <a:pt x="89422" y="29165"/>
                    <a:pt x="83855" y="19802"/>
                    <a:pt x="81071" y="16006"/>
                  </a:cubicBezTo>
                  <a:lnTo>
                    <a:pt x="82084" y="16260"/>
                  </a:lnTo>
                  <a:close/>
                  <a:moveTo>
                    <a:pt x="48934" y="68135"/>
                  </a:moveTo>
                  <a:cubicBezTo>
                    <a:pt x="39571" y="68135"/>
                    <a:pt x="26412" y="62315"/>
                    <a:pt x="26412" y="41312"/>
                  </a:cubicBezTo>
                  <a:cubicBezTo>
                    <a:pt x="26412" y="20308"/>
                    <a:pt x="39571" y="14488"/>
                    <a:pt x="48934" y="14488"/>
                  </a:cubicBezTo>
                  <a:cubicBezTo>
                    <a:pt x="59815" y="14488"/>
                    <a:pt x="71709" y="21574"/>
                    <a:pt x="71709" y="41312"/>
                  </a:cubicBezTo>
                  <a:cubicBezTo>
                    <a:pt x="71709" y="61050"/>
                    <a:pt x="59815" y="68135"/>
                    <a:pt x="48934" y="68135"/>
                  </a:cubicBezTo>
                  <a:close/>
                  <a:moveTo>
                    <a:pt x="60321" y="115962"/>
                  </a:moveTo>
                  <a:cubicBezTo>
                    <a:pt x="65888" y="115962"/>
                    <a:pt x="94483" y="115962"/>
                    <a:pt x="94483" y="133422"/>
                  </a:cubicBezTo>
                  <a:cubicBezTo>
                    <a:pt x="94483" y="144556"/>
                    <a:pt x="77023" y="152907"/>
                    <a:pt x="56272" y="152907"/>
                  </a:cubicBezTo>
                  <a:cubicBezTo>
                    <a:pt x="35775" y="152907"/>
                    <a:pt x="17809" y="145063"/>
                    <a:pt x="17809" y="133169"/>
                  </a:cubicBezTo>
                  <a:cubicBezTo>
                    <a:pt x="17809" y="132410"/>
                    <a:pt x="17809" y="115962"/>
                    <a:pt x="37547" y="115962"/>
                  </a:cubicBezTo>
                  <a:lnTo>
                    <a:pt x="60321" y="115962"/>
                  </a:lnTo>
                  <a:close/>
                </a:path>
              </a:pathLst>
            </a:custGeom>
            <a:solidFill>
              <a:srgbClr val="FF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01F3F71-BE13-8525-4F11-807D27D29C21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989042" y="6253040"/>
              <a:ext cx="89580" cy="115138"/>
            </a:xfrm>
            <a:custGeom>
              <a:avLst/>
              <a:gdLst>
                <a:gd name="connsiteX0" fmla="*/ 89680 w 89580"/>
                <a:gd name="connsiteY0" fmla="*/ 64 h 115138"/>
                <a:gd name="connsiteX1" fmla="*/ 69942 w 89580"/>
                <a:gd name="connsiteY1" fmla="*/ 64 h 115138"/>
                <a:gd name="connsiteX2" fmla="*/ 69942 w 89580"/>
                <a:gd name="connsiteY2" fmla="*/ 73449 h 115138"/>
                <a:gd name="connsiteX3" fmla="*/ 39576 w 89580"/>
                <a:gd name="connsiteY3" fmla="*/ 101285 h 115138"/>
                <a:gd name="connsiteX4" fmla="*/ 19838 w 89580"/>
                <a:gd name="connsiteY4" fmla="*/ 83824 h 115138"/>
                <a:gd name="connsiteX5" fmla="*/ 19838 w 89580"/>
                <a:gd name="connsiteY5" fmla="*/ 64 h 115138"/>
                <a:gd name="connsiteX6" fmla="*/ 100 w 89580"/>
                <a:gd name="connsiteY6" fmla="*/ 64 h 115138"/>
                <a:gd name="connsiteX7" fmla="*/ 100 w 89580"/>
                <a:gd name="connsiteY7" fmla="*/ 84836 h 115138"/>
                <a:gd name="connsiteX8" fmla="*/ 26923 w 89580"/>
                <a:gd name="connsiteY8" fmla="*/ 115202 h 115138"/>
                <a:gd name="connsiteX9" fmla="*/ 70701 w 89580"/>
                <a:gd name="connsiteY9" fmla="*/ 100272 h 115138"/>
                <a:gd name="connsiteX10" fmla="*/ 70701 w 89580"/>
                <a:gd name="connsiteY10" fmla="*/ 112419 h 115138"/>
                <a:gd name="connsiteX11" fmla="*/ 89680 w 89580"/>
                <a:gd name="connsiteY11" fmla="*/ 112419 h 115138"/>
                <a:gd name="connsiteX12" fmla="*/ 89680 w 89580"/>
                <a:gd name="connsiteY12" fmla="*/ 64 h 115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9580" h="115138">
                  <a:moveTo>
                    <a:pt x="89680" y="64"/>
                  </a:moveTo>
                  <a:lnTo>
                    <a:pt x="69942" y="64"/>
                  </a:lnTo>
                  <a:lnTo>
                    <a:pt x="69942" y="73449"/>
                  </a:lnTo>
                  <a:cubicBezTo>
                    <a:pt x="69942" y="92428"/>
                    <a:pt x="55771" y="101285"/>
                    <a:pt x="39576" y="101285"/>
                  </a:cubicBezTo>
                  <a:cubicBezTo>
                    <a:pt x="21609" y="101285"/>
                    <a:pt x="19838" y="94705"/>
                    <a:pt x="19838" y="83824"/>
                  </a:cubicBezTo>
                  <a:lnTo>
                    <a:pt x="19838" y="64"/>
                  </a:lnTo>
                  <a:lnTo>
                    <a:pt x="100" y="64"/>
                  </a:lnTo>
                  <a:lnTo>
                    <a:pt x="100" y="84836"/>
                  </a:lnTo>
                  <a:cubicBezTo>
                    <a:pt x="100" y="103056"/>
                    <a:pt x="5920" y="115202"/>
                    <a:pt x="26923" y="115202"/>
                  </a:cubicBezTo>
                  <a:cubicBezTo>
                    <a:pt x="40335" y="115202"/>
                    <a:pt x="58302" y="111154"/>
                    <a:pt x="70701" y="100272"/>
                  </a:cubicBezTo>
                  <a:lnTo>
                    <a:pt x="70701" y="112419"/>
                  </a:lnTo>
                  <a:lnTo>
                    <a:pt x="89680" y="112419"/>
                  </a:lnTo>
                  <a:lnTo>
                    <a:pt x="89680" y="64"/>
                  </a:lnTo>
                  <a:close/>
                </a:path>
              </a:pathLst>
            </a:custGeom>
            <a:solidFill>
              <a:srgbClr val="FF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F94E258-B909-38E5-A055-05AEE934B0D6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108145" y="6248738"/>
              <a:ext cx="95906" cy="119440"/>
            </a:xfrm>
            <a:custGeom>
              <a:avLst/>
              <a:gdLst>
                <a:gd name="connsiteX0" fmla="*/ 96012 w 95906"/>
                <a:gd name="connsiteY0" fmla="*/ 61303 h 119440"/>
                <a:gd name="connsiteX1" fmla="*/ 85890 w 95906"/>
                <a:gd name="connsiteY1" fmla="*/ 18537 h 119440"/>
                <a:gd name="connsiteX2" fmla="*/ 50968 w 95906"/>
                <a:gd name="connsiteY2" fmla="*/ 64 h 119440"/>
                <a:gd name="connsiteX3" fmla="*/ 105 w 95906"/>
                <a:gd name="connsiteY3" fmla="*/ 59531 h 119440"/>
                <a:gd name="connsiteX4" fmla="*/ 54764 w 95906"/>
                <a:gd name="connsiteY4" fmla="*/ 119504 h 119440"/>
                <a:gd name="connsiteX5" fmla="*/ 94999 w 95906"/>
                <a:gd name="connsiteY5" fmla="*/ 106346 h 119440"/>
                <a:gd name="connsiteX6" fmla="*/ 93481 w 95906"/>
                <a:gd name="connsiteY6" fmla="*/ 89897 h 119440"/>
                <a:gd name="connsiteX7" fmla="*/ 55017 w 95906"/>
                <a:gd name="connsiteY7" fmla="*/ 104068 h 119440"/>
                <a:gd name="connsiteX8" fmla="*/ 17819 w 95906"/>
                <a:gd name="connsiteY8" fmla="*/ 61303 h 119440"/>
                <a:gd name="connsiteX9" fmla="*/ 96012 w 95906"/>
                <a:gd name="connsiteY9" fmla="*/ 61303 h 119440"/>
                <a:gd name="connsiteX10" fmla="*/ 19084 w 95906"/>
                <a:gd name="connsiteY10" fmla="*/ 47385 h 119440"/>
                <a:gd name="connsiteX11" fmla="*/ 50968 w 95906"/>
                <a:gd name="connsiteY11" fmla="*/ 15500 h 119440"/>
                <a:gd name="connsiteX12" fmla="*/ 81588 w 95906"/>
                <a:gd name="connsiteY12" fmla="*/ 47385 h 119440"/>
                <a:gd name="connsiteX13" fmla="*/ 19084 w 95906"/>
                <a:gd name="connsiteY13" fmla="*/ 47385 h 11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906" h="119440">
                  <a:moveTo>
                    <a:pt x="96012" y="61303"/>
                  </a:moveTo>
                  <a:cubicBezTo>
                    <a:pt x="96012" y="52699"/>
                    <a:pt x="95759" y="33720"/>
                    <a:pt x="85890" y="18537"/>
                  </a:cubicBezTo>
                  <a:cubicBezTo>
                    <a:pt x="75514" y="2848"/>
                    <a:pt x="60078" y="64"/>
                    <a:pt x="50968" y="64"/>
                  </a:cubicBezTo>
                  <a:cubicBezTo>
                    <a:pt x="22880" y="64"/>
                    <a:pt x="105" y="26888"/>
                    <a:pt x="105" y="59531"/>
                  </a:cubicBezTo>
                  <a:cubicBezTo>
                    <a:pt x="105" y="92934"/>
                    <a:pt x="24398" y="119504"/>
                    <a:pt x="54764" y="119504"/>
                  </a:cubicBezTo>
                  <a:cubicBezTo>
                    <a:pt x="70706" y="119504"/>
                    <a:pt x="85130" y="113431"/>
                    <a:pt x="94999" y="106346"/>
                  </a:cubicBezTo>
                  <a:lnTo>
                    <a:pt x="93481" y="89897"/>
                  </a:lnTo>
                  <a:cubicBezTo>
                    <a:pt x="77539" y="103056"/>
                    <a:pt x="60837" y="104068"/>
                    <a:pt x="55017" y="104068"/>
                  </a:cubicBezTo>
                  <a:cubicBezTo>
                    <a:pt x="34773" y="104068"/>
                    <a:pt x="18578" y="86102"/>
                    <a:pt x="17819" y="61303"/>
                  </a:cubicBezTo>
                  <a:lnTo>
                    <a:pt x="96012" y="61303"/>
                  </a:lnTo>
                  <a:close/>
                  <a:moveTo>
                    <a:pt x="19084" y="47385"/>
                  </a:moveTo>
                  <a:cubicBezTo>
                    <a:pt x="23133" y="28153"/>
                    <a:pt x="36545" y="15500"/>
                    <a:pt x="50968" y="15500"/>
                  </a:cubicBezTo>
                  <a:cubicBezTo>
                    <a:pt x="64127" y="15500"/>
                    <a:pt x="78298" y="24104"/>
                    <a:pt x="81588" y="47385"/>
                  </a:cubicBezTo>
                  <a:lnTo>
                    <a:pt x="19084" y="47385"/>
                  </a:lnTo>
                  <a:close/>
                </a:path>
              </a:pathLst>
            </a:custGeom>
            <a:solidFill>
              <a:srgbClr val="FF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842201F-671F-F4B6-83AA-E820AFB41678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9218841" y="6248738"/>
              <a:ext cx="84012" cy="119440"/>
            </a:xfrm>
            <a:custGeom>
              <a:avLst/>
              <a:gdLst>
                <a:gd name="connsiteX0" fmla="*/ 79821 w 84012"/>
                <a:gd name="connsiteY0" fmla="*/ 8162 h 119440"/>
                <a:gd name="connsiteX1" fmla="*/ 43381 w 84012"/>
                <a:gd name="connsiteY1" fmla="*/ 64 h 119440"/>
                <a:gd name="connsiteX2" fmla="*/ 1375 w 84012"/>
                <a:gd name="connsiteY2" fmla="*/ 33214 h 119440"/>
                <a:gd name="connsiteX3" fmla="*/ 15040 w 84012"/>
                <a:gd name="connsiteY3" fmla="*/ 58519 h 119440"/>
                <a:gd name="connsiteX4" fmla="*/ 42369 w 84012"/>
                <a:gd name="connsiteY4" fmla="*/ 67882 h 119440"/>
                <a:gd name="connsiteX5" fmla="*/ 66156 w 84012"/>
                <a:gd name="connsiteY5" fmla="*/ 86102 h 119440"/>
                <a:gd name="connsiteX6" fmla="*/ 42369 w 84012"/>
                <a:gd name="connsiteY6" fmla="*/ 103562 h 119440"/>
                <a:gd name="connsiteX7" fmla="*/ 3146 w 84012"/>
                <a:gd name="connsiteY7" fmla="*/ 91163 h 119440"/>
                <a:gd name="connsiteX8" fmla="*/ 110 w 84012"/>
                <a:gd name="connsiteY8" fmla="*/ 108370 h 119440"/>
                <a:gd name="connsiteX9" fmla="*/ 42622 w 84012"/>
                <a:gd name="connsiteY9" fmla="*/ 119504 h 119440"/>
                <a:gd name="connsiteX10" fmla="*/ 71976 w 84012"/>
                <a:gd name="connsiteY10" fmla="*/ 111407 h 119440"/>
                <a:gd name="connsiteX11" fmla="*/ 84123 w 84012"/>
                <a:gd name="connsiteY11" fmla="*/ 84330 h 119440"/>
                <a:gd name="connsiteX12" fmla="*/ 74254 w 84012"/>
                <a:gd name="connsiteY12" fmla="*/ 61050 h 119440"/>
                <a:gd name="connsiteX13" fmla="*/ 44900 w 84012"/>
                <a:gd name="connsiteY13" fmla="*/ 48397 h 119440"/>
                <a:gd name="connsiteX14" fmla="*/ 19341 w 84012"/>
                <a:gd name="connsiteY14" fmla="*/ 30683 h 119440"/>
                <a:gd name="connsiteX15" fmla="*/ 40851 w 84012"/>
                <a:gd name="connsiteY15" fmla="*/ 14994 h 119440"/>
                <a:gd name="connsiteX16" fmla="*/ 76784 w 84012"/>
                <a:gd name="connsiteY16" fmla="*/ 24610 h 119440"/>
                <a:gd name="connsiteX17" fmla="*/ 79821 w 84012"/>
                <a:gd name="connsiteY17" fmla="*/ 8162 h 11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012" h="119440">
                  <a:moveTo>
                    <a:pt x="79821" y="8162"/>
                  </a:moveTo>
                  <a:cubicBezTo>
                    <a:pt x="66662" y="2089"/>
                    <a:pt x="56287" y="64"/>
                    <a:pt x="43381" y="64"/>
                  </a:cubicBezTo>
                  <a:cubicBezTo>
                    <a:pt x="37055" y="64"/>
                    <a:pt x="1375" y="64"/>
                    <a:pt x="1375" y="33214"/>
                  </a:cubicBezTo>
                  <a:cubicBezTo>
                    <a:pt x="1375" y="45613"/>
                    <a:pt x="8713" y="53711"/>
                    <a:pt x="15040" y="58519"/>
                  </a:cubicBezTo>
                  <a:cubicBezTo>
                    <a:pt x="22884" y="64086"/>
                    <a:pt x="28451" y="65098"/>
                    <a:pt x="42369" y="67882"/>
                  </a:cubicBezTo>
                  <a:cubicBezTo>
                    <a:pt x="51479" y="69653"/>
                    <a:pt x="66156" y="72690"/>
                    <a:pt x="66156" y="86102"/>
                  </a:cubicBezTo>
                  <a:cubicBezTo>
                    <a:pt x="66156" y="103562"/>
                    <a:pt x="46165" y="103562"/>
                    <a:pt x="42369" y="103562"/>
                  </a:cubicBezTo>
                  <a:cubicBezTo>
                    <a:pt x="21872" y="103562"/>
                    <a:pt x="7701" y="94199"/>
                    <a:pt x="3146" y="91163"/>
                  </a:cubicBezTo>
                  <a:lnTo>
                    <a:pt x="110" y="108370"/>
                  </a:lnTo>
                  <a:cubicBezTo>
                    <a:pt x="8207" y="112419"/>
                    <a:pt x="22125" y="119504"/>
                    <a:pt x="42622" y="119504"/>
                  </a:cubicBezTo>
                  <a:cubicBezTo>
                    <a:pt x="47177" y="119504"/>
                    <a:pt x="61095" y="119504"/>
                    <a:pt x="71976" y="111407"/>
                  </a:cubicBezTo>
                  <a:cubicBezTo>
                    <a:pt x="79821" y="105333"/>
                    <a:pt x="84123" y="95211"/>
                    <a:pt x="84123" y="84330"/>
                  </a:cubicBezTo>
                  <a:cubicBezTo>
                    <a:pt x="84123" y="70412"/>
                    <a:pt x="74760" y="61809"/>
                    <a:pt x="74254" y="61050"/>
                  </a:cubicBezTo>
                  <a:cubicBezTo>
                    <a:pt x="64385" y="52193"/>
                    <a:pt x="57552" y="50674"/>
                    <a:pt x="44900" y="48397"/>
                  </a:cubicBezTo>
                  <a:cubicBezTo>
                    <a:pt x="30982" y="45613"/>
                    <a:pt x="19341" y="43083"/>
                    <a:pt x="19341" y="30683"/>
                  </a:cubicBezTo>
                  <a:cubicBezTo>
                    <a:pt x="19341" y="14994"/>
                    <a:pt x="37561" y="14994"/>
                    <a:pt x="40851" y="14994"/>
                  </a:cubicBezTo>
                  <a:cubicBezTo>
                    <a:pt x="48948" y="14994"/>
                    <a:pt x="62360" y="16006"/>
                    <a:pt x="76784" y="24610"/>
                  </a:cubicBezTo>
                  <a:lnTo>
                    <a:pt x="79821" y="8162"/>
                  </a:lnTo>
                  <a:close/>
                </a:path>
              </a:pathLst>
            </a:custGeom>
            <a:solidFill>
              <a:srgbClr val="FF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DDE3B6B-235A-6756-EBA9-8CB671BC8848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9315844" y="6248738"/>
              <a:ext cx="84012" cy="119440"/>
            </a:xfrm>
            <a:custGeom>
              <a:avLst/>
              <a:gdLst>
                <a:gd name="connsiteX0" fmla="*/ 79825 w 84012"/>
                <a:gd name="connsiteY0" fmla="*/ 8162 h 119440"/>
                <a:gd name="connsiteX1" fmla="*/ 43385 w 84012"/>
                <a:gd name="connsiteY1" fmla="*/ 64 h 119440"/>
                <a:gd name="connsiteX2" fmla="*/ 1379 w 84012"/>
                <a:gd name="connsiteY2" fmla="*/ 33214 h 119440"/>
                <a:gd name="connsiteX3" fmla="*/ 15043 w 84012"/>
                <a:gd name="connsiteY3" fmla="*/ 58519 h 119440"/>
                <a:gd name="connsiteX4" fmla="*/ 42373 w 84012"/>
                <a:gd name="connsiteY4" fmla="*/ 67882 h 119440"/>
                <a:gd name="connsiteX5" fmla="*/ 66160 w 84012"/>
                <a:gd name="connsiteY5" fmla="*/ 86102 h 119440"/>
                <a:gd name="connsiteX6" fmla="*/ 42373 w 84012"/>
                <a:gd name="connsiteY6" fmla="*/ 103562 h 119440"/>
                <a:gd name="connsiteX7" fmla="*/ 3150 w 84012"/>
                <a:gd name="connsiteY7" fmla="*/ 91163 h 119440"/>
                <a:gd name="connsiteX8" fmla="*/ 113 w 84012"/>
                <a:gd name="connsiteY8" fmla="*/ 108370 h 119440"/>
                <a:gd name="connsiteX9" fmla="*/ 42626 w 84012"/>
                <a:gd name="connsiteY9" fmla="*/ 119504 h 119440"/>
                <a:gd name="connsiteX10" fmla="*/ 71980 w 84012"/>
                <a:gd name="connsiteY10" fmla="*/ 111407 h 119440"/>
                <a:gd name="connsiteX11" fmla="*/ 84126 w 84012"/>
                <a:gd name="connsiteY11" fmla="*/ 84330 h 119440"/>
                <a:gd name="connsiteX12" fmla="*/ 74257 w 84012"/>
                <a:gd name="connsiteY12" fmla="*/ 61050 h 119440"/>
                <a:gd name="connsiteX13" fmla="*/ 44903 w 84012"/>
                <a:gd name="connsiteY13" fmla="*/ 48397 h 119440"/>
                <a:gd name="connsiteX14" fmla="*/ 19345 w 84012"/>
                <a:gd name="connsiteY14" fmla="*/ 30683 h 119440"/>
                <a:gd name="connsiteX15" fmla="*/ 40855 w 84012"/>
                <a:gd name="connsiteY15" fmla="*/ 14994 h 119440"/>
                <a:gd name="connsiteX16" fmla="*/ 76788 w 84012"/>
                <a:gd name="connsiteY16" fmla="*/ 24610 h 119440"/>
                <a:gd name="connsiteX17" fmla="*/ 79825 w 84012"/>
                <a:gd name="connsiteY17" fmla="*/ 8162 h 11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012" h="119440">
                  <a:moveTo>
                    <a:pt x="79825" y="8162"/>
                  </a:moveTo>
                  <a:cubicBezTo>
                    <a:pt x="66666" y="2089"/>
                    <a:pt x="56291" y="64"/>
                    <a:pt x="43385" y="64"/>
                  </a:cubicBezTo>
                  <a:cubicBezTo>
                    <a:pt x="37059" y="64"/>
                    <a:pt x="1379" y="64"/>
                    <a:pt x="1379" y="33214"/>
                  </a:cubicBezTo>
                  <a:cubicBezTo>
                    <a:pt x="1379" y="45613"/>
                    <a:pt x="8717" y="53711"/>
                    <a:pt x="15043" y="58519"/>
                  </a:cubicBezTo>
                  <a:cubicBezTo>
                    <a:pt x="22888" y="64086"/>
                    <a:pt x="28455" y="65098"/>
                    <a:pt x="42373" y="67882"/>
                  </a:cubicBezTo>
                  <a:cubicBezTo>
                    <a:pt x="51483" y="69653"/>
                    <a:pt x="66160" y="72690"/>
                    <a:pt x="66160" y="86102"/>
                  </a:cubicBezTo>
                  <a:cubicBezTo>
                    <a:pt x="66160" y="103562"/>
                    <a:pt x="46169" y="103562"/>
                    <a:pt x="42373" y="103562"/>
                  </a:cubicBezTo>
                  <a:cubicBezTo>
                    <a:pt x="21876" y="103562"/>
                    <a:pt x="7705" y="94199"/>
                    <a:pt x="3150" y="91163"/>
                  </a:cubicBezTo>
                  <a:lnTo>
                    <a:pt x="113" y="108370"/>
                  </a:lnTo>
                  <a:cubicBezTo>
                    <a:pt x="8211" y="112419"/>
                    <a:pt x="22129" y="119504"/>
                    <a:pt x="42626" y="119504"/>
                  </a:cubicBezTo>
                  <a:cubicBezTo>
                    <a:pt x="47181" y="119504"/>
                    <a:pt x="61099" y="119504"/>
                    <a:pt x="71980" y="111407"/>
                  </a:cubicBezTo>
                  <a:cubicBezTo>
                    <a:pt x="79825" y="105333"/>
                    <a:pt x="84126" y="95211"/>
                    <a:pt x="84126" y="84330"/>
                  </a:cubicBezTo>
                  <a:cubicBezTo>
                    <a:pt x="84126" y="70412"/>
                    <a:pt x="74763" y="61809"/>
                    <a:pt x="74257" y="61050"/>
                  </a:cubicBezTo>
                  <a:cubicBezTo>
                    <a:pt x="64388" y="52193"/>
                    <a:pt x="57556" y="50674"/>
                    <a:pt x="44903" y="48397"/>
                  </a:cubicBezTo>
                  <a:cubicBezTo>
                    <a:pt x="30986" y="45613"/>
                    <a:pt x="19345" y="43083"/>
                    <a:pt x="19345" y="30683"/>
                  </a:cubicBezTo>
                  <a:cubicBezTo>
                    <a:pt x="19345" y="14994"/>
                    <a:pt x="37565" y="14994"/>
                    <a:pt x="40855" y="14994"/>
                  </a:cubicBezTo>
                  <a:cubicBezTo>
                    <a:pt x="48952" y="14994"/>
                    <a:pt x="62364" y="16006"/>
                    <a:pt x="76788" y="24610"/>
                  </a:cubicBezTo>
                  <a:lnTo>
                    <a:pt x="79825" y="8162"/>
                  </a:lnTo>
                  <a:close/>
                </a:path>
              </a:pathLst>
            </a:custGeom>
            <a:solidFill>
              <a:srgbClr val="FF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1C92A04-ACC9-3F99-683D-B69B7166C141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9499222" y="6248738"/>
              <a:ext cx="95906" cy="119440"/>
            </a:xfrm>
            <a:custGeom>
              <a:avLst/>
              <a:gdLst>
                <a:gd name="connsiteX0" fmla="*/ 94762 w 95906"/>
                <a:gd name="connsiteY0" fmla="*/ 10945 h 119440"/>
                <a:gd name="connsiteX1" fmla="*/ 55792 w 95906"/>
                <a:gd name="connsiteY1" fmla="*/ 64 h 119440"/>
                <a:gd name="connsiteX2" fmla="*/ 121 w 95906"/>
                <a:gd name="connsiteY2" fmla="*/ 60543 h 119440"/>
                <a:gd name="connsiteX3" fmla="*/ 54780 w 95906"/>
                <a:gd name="connsiteY3" fmla="*/ 119504 h 119440"/>
                <a:gd name="connsiteX4" fmla="*/ 96027 w 95906"/>
                <a:gd name="connsiteY4" fmla="*/ 106599 h 119440"/>
                <a:gd name="connsiteX5" fmla="*/ 94509 w 95906"/>
                <a:gd name="connsiteY5" fmla="*/ 89644 h 119440"/>
                <a:gd name="connsiteX6" fmla="*/ 55033 w 95906"/>
                <a:gd name="connsiteY6" fmla="*/ 103309 h 119440"/>
                <a:gd name="connsiteX7" fmla="*/ 19859 w 95906"/>
                <a:gd name="connsiteY7" fmla="*/ 60290 h 119440"/>
                <a:gd name="connsiteX8" fmla="*/ 56045 w 95906"/>
                <a:gd name="connsiteY8" fmla="*/ 16260 h 119440"/>
                <a:gd name="connsiteX9" fmla="*/ 91725 w 95906"/>
                <a:gd name="connsiteY9" fmla="*/ 27394 h 119440"/>
                <a:gd name="connsiteX10" fmla="*/ 94762 w 95906"/>
                <a:gd name="connsiteY10" fmla="*/ 10945 h 11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5906" h="119440">
                  <a:moveTo>
                    <a:pt x="94762" y="10945"/>
                  </a:moveTo>
                  <a:cubicBezTo>
                    <a:pt x="79832" y="2342"/>
                    <a:pt x="71228" y="64"/>
                    <a:pt x="55792" y="64"/>
                  </a:cubicBezTo>
                  <a:cubicBezTo>
                    <a:pt x="20618" y="64"/>
                    <a:pt x="121" y="30683"/>
                    <a:pt x="121" y="60543"/>
                  </a:cubicBezTo>
                  <a:cubicBezTo>
                    <a:pt x="121" y="91922"/>
                    <a:pt x="23148" y="119504"/>
                    <a:pt x="54780" y="119504"/>
                  </a:cubicBezTo>
                  <a:cubicBezTo>
                    <a:pt x="68444" y="119504"/>
                    <a:pt x="82362" y="115962"/>
                    <a:pt x="96027" y="106599"/>
                  </a:cubicBezTo>
                  <a:lnTo>
                    <a:pt x="94509" y="89644"/>
                  </a:lnTo>
                  <a:cubicBezTo>
                    <a:pt x="81603" y="99766"/>
                    <a:pt x="67938" y="103309"/>
                    <a:pt x="55033" y="103309"/>
                  </a:cubicBezTo>
                  <a:cubicBezTo>
                    <a:pt x="34029" y="103309"/>
                    <a:pt x="19859" y="85089"/>
                    <a:pt x="19859" y="60290"/>
                  </a:cubicBezTo>
                  <a:cubicBezTo>
                    <a:pt x="19859" y="40552"/>
                    <a:pt x="29221" y="16260"/>
                    <a:pt x="56045" y="16260"/>
                  </a:cubicBezTo>
                  <a:cubicBezTo>
                    <a:pt x="69204" y="16260"/>
                    <a:pt x="77807" y="18284"/>
                    <a:pt x="91725" y="27394"/>
                  </a:cubicBezTo>
                  <a:lnTo>
                    <a:pt x="94762" y="10945"/>
                  </a:lnTo>
                  <a:close/>
                </a:path>
              </a:pathLst>
            </a:custGeom>
            <a:solidFill>
              <a:srgbClr val="FF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6EE533B-B0D5-96D7-066D-86E8162A0EA9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9610171" y="6248738"/>
              <a:ext cx="111089" cy="119440"/>
            </a:xfrm>
            <a:custGeom>
              <a:avLst/>
              <a:gdLst>
                <a:gd name="connsiteX0" fmla="*/ 111214 w 111089"/>
                <a:gd name="connsiteY0" fmla="*/ 61050 h 119440"/>
                <a:gd name="connsiteX1" fmla="*/ 55796 w 111089"/>
                <a:gd name="connsiteY1" fmla="*/ 64 h 119440"/>
                <a:gd name="connsiteX2" fmla="*/ 125 w 111089"/>
                <a:gd name="connsiteY2" fmla="*/ 61050 h 119440"/>
                <a:gd name="connsiteX3" fmla="*/ 55543 w 111089"/>
                <a:gd name="connsiteY3" fmla="*/ 119504 h 119440"/>
                <a:gd name="connsiteX4" fmla="*/ 111214 w 111089"/>
                <a:gd name="connsiteY4" fmla="*/ 61050 h 119440"/>
                <a:gd name="connsiteX5" fmla="*/ 55543 w 111089"/>
                <a:gd name="connsiteY5" fmla="*/ 103309 h 119440"/>
                <a:gd name="connsiteX6" fmla="*/ 19863 w 111089"/>
                <a:gd name="connsiteY6" fmla="*/ 58519 h 119440"/>
                <a:gd name="connsiteX7" fmla="*/ 55543 w 111089"/>
                <a:gd name="connsiteY7" fmla="*/ 15500 h 119440"/>
                <a:gd name="connsiteX8" fmla="*/ 91476 w 111089"/>
                <a:gd name="connsiteY8" fmla="*/ 58519 h 119440"/>
                <a:gd name="connsiteX9" fmla="*/ 55543 w 111089"/>
                <a:gd name="connsiteY9" fmla="*/ 103309 h 11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089" h="119440">
                  <a:moveTo>
                    <a:pt x="111214" y="61050"/>
                  </a:moveTo>
                  <a:cubicBezTo>
                    <a:pt x="111214" y="27141"/>
                    <a:pt x="85909" y="64"/>
                    <a:pt x="55796" y="64"/>
                  </a:cubicBezTo>
                  <a:cubicBezTo>
                    <a:pt x="24671" y="64"/>
                    <a:pt x="125" y="27900"/>
                    <a:pt x="125" y="61050"/>
                  </a:cubicBezTo>
                  <a:cubicBezTo>
                    <a:pt x="125" y="94452"/>
                    <a:pt x="25936" y="119504"/>
                    <a:pt x="55543" y="119504"/>
                  </a:cubicBezTo>
                  <a:cubicBezTo>
                    <a:pt x="85909" y="119504"/>
                    <a:pt x="111214" y="93946"/>
                    <a:pt x="111214" y="61050"/>
                  </a:cubicBezTo>
                  <a:close/>
                  <a:moveTo>
                    <a:pt x="55543" y="103309"/>
                  </a:moveTo>
                  <a:cubicBezTo>
                    <a:pt x="38083" y="103309"/>
                    <a:pt x="19863" y="89138"/>
                    <a:pt x="19863" y="58519"/>
                  </a:cubicBezTo>
                  <a:cubicBezTo>
                    <a:pt x="19863" y="27900"/>
                    <a:pt x="39095" y="15500"/>
                    <a:pt x="55543" y="15500"/>
                  </a:cubicBezTo>
                  <a:cubicBezTo>
                    <a:pt x="73257" y="15500"/>
                    <a:pt x="91476" y="28659"/>
                    <a:pt x="91476" y="58519"/>
                  </a:cubicBezTo>
                  <a:cubicBezTo>
                    <a:pt x="91476" y="88379"/>
                    <a:pt x="74269" y="103309"/>
                    <a:pt x="55543" y="103309"/>
                  </a:cubicBezTo>
                  <a:close/>
                </a:path>
              </a:pathLst>
            </a:custGeom>
            <a:solidFill>
              <a:srgbClr val="FF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24B3F85-DBB8-AB04-B283-8468D2F5D02A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9742826" y="6250257"/>
              <a:ext cx="61997" cy="115138"/>
            </a:xfrm>
            <a:custGeom>
              <a:avLst/>
              <a:gdLst>
                <a:gd name="connsiteX0" fmla="*/ 19108 w 61997"/>
                <a:gd name="connsiteY0" fmla="*/ 61050 h 115138"/>
                <a:gd name="connsiteX1" fmla="*/ 62127 w 61997"/>
                <a:gd name="connsiteY1" fmla="*/ 17019 h 115138"/>
                <a:gd name="connsiteX2" fmla="*/ 62127 w 61997"/>
                <a:gd name="connsiteY2" fmla="*/ 64 h 115138"/>
                <a:gd name="connsiteX3" fmla="*/ 17843 w 61997"/>
                <a:gd name="connsiteY3" fmla="*/ 24357 h 115138"/>
                <a:gd name="connsiteX4" fmla="*/ 17843 w 61997"/>
                <a:gd name="connsiteY4" fmla="*/ 1330 h 115138"/>
                <a:gd name="connsiteX5" fmla="*/ 130 w 61997"/>
                <a:gd name="connsiteY5" fmla="*/ 1330 h 115138"/>
                <a:gd name="connsiteX6" fmla="*/ 130 w 61997"/>
                <a:gd name="connsiteY6" fmla="*/ 115202 h 115138"/>
                <a:gd name="connsiteX7" fmla="*/ 19108 w 61997"/>
                <a:gd name="connsiteY7" fmla="*/ 115202 h 115138"/>
                <a:gd name="connsiteX8" fmla="*/ 19108 w 61997"/>
                <a:gd name="connsiteY8" fmla="*/ 61050 h 115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997" h="115138">
                  <a:moveTo>
                    <a:pt x="19108" y="61050"/>
                  </a:moveTo>
                  <a:cubicBezTo>
                    <a:pt x="19108" y="35744"/>
                    <a:pt x="37328" y="17525"/>
                    <a:pt x="62127" y="17019"/>
                  </a:cubicBezTo>
                  <a:lnTo>
                    <a:pt x="62127" y="64"/>
                  </a:lnTo>
                  <a:cubicBezTo>
                    <a:pt x="39606" y="317"/>
                    <a:pt x="25688" y="12717"/>
                    <a:pt x="17843" y="24357"/>
                  </a:cubicBezTo>
                  <a:lnTo>
                    <a:pt x="17843" y="1330"/>
                  </a:lnTo>
                  <a:lnTo>
                    <a:pt x="130" y="1330"/>
                  </a:lnTo>
                  <a:lnTo>
                    <a:pt x="130" y="115202"/>
                  </a:lnTo>
                  <a:lnTo>
                    <a:pt x="19108" y="115202"/>
                  </a:lnTo>
                  <a:lnTo>
                    <a:pt x="19108" y="61050"/>
                  </a:lnTo>
                  <a:close/>
                </a:path>
              </a:pathLst>
            </a:custGeom>
            <a:solidFill>
              <a:srgbClr val="FF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1CACE09-3452-37F3-F618-600641644019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9829286" y="6250257"/>
              <a:ext cx="61997" cy="115138"/>
            </a:xfrm>
            <a:custGeom>
              <a:avLst/>
              <a:gdLst>
                <a:gd name="connsiteX0" fmla="*/ 19112 w 61997"/>
                <a:gd name="connsiteY0" fmla="*/ 61050 h 115138"/>
                <a:gd name="connsiteX1" fmla="*/ 62131 w 61997"/>
                <a:gd name="connsiteY1" fmla="*/ 17019 h 115138"/>
                <a:gd name="connsiteX2" fmla="*/ 62131 w 61997"/>
                <a:gd name="connsiteY2" fmla="*/ 64 h 115138"/>
                <a:gd name="connsiteX3" fmla="*/ 17847 w 61997"/>
                <a:gd name="connsiteY3" fmla="*/ 24357 h 115138"/>
                <a:gd name="connsiteX4" fmla="*/ 17847 w 61997"/>
                <a:gd name="connsiteY4" fmla="*/ 1330 h 115138"/>
                <a:gd name="connsiteX5" fmla="*/ 133 w 61997"/>
                <a:gd name="connsiteY5" fmla="*/ 1330 h 115138"/>
                <a:gd name="connsiteX6" fmla="*/ 133 w 61997"/>
                <a:gd name="connsiteY6" fmla="*/ 115202 h 115138"/>
                <a:gd name="connsiteX7" fmla="*/ 19112 w 61997"/>
                <a:gd name="connsiteY7" fmla="*/ 115202 h 115138"/>
                <a:gd name="connsiteX8" fmla="*/ 19112 w 61997"/>
                <a:gd name="connsiteY8" fmla="*/ 61050 h 115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997" h="115138">
                  <a:moveTo>
                    <a:pt x="19112" y="61050"/>
                  </a:moveTo>
                  <a:cubicBezTo>
                    <a:pt x="19112" y="35744"/>
                    <a:pt x="37332" y="17525"/>
                    <a:pt x="62131" y="17019"/>
                  </a:cubicBezTo>
                  <a:lnTo>
                    <a:pt x="62131" y="64"/>
                  </a:lnTo>
                  <a:cubicBezTo>
                    <a:pt x="39609" y="317"/>
                    <a:pt x="25691" y="12717"/>
                    <a:pt x="17847" y="24357"/>
                  </a:cubicBezTo>
                  <a:lnTo>
                    <a:pt x="17847" y="1330"/>
                  </a:lnTo>
                  <a:lnTo>
                    <a:pt x="133" y="1330"/>
                  </a:lnTo>
                  <a:lnTo>
                    <a:pt x="133" y="115202"/>
                  </a:lnTo>
                  <a:lnTo>
                    <a:pt x="19112" y="115202"/>
                  </a:lnTo>
                  <a:lnTo>
                    <a:pt x="19112" y="61050"/>
                  </a:lnTo>
                  <a:close/>
                </a:path>
              </a:pathLst>
            </a:custGeom>
            <a:solidFill>
              <a:srgbClr val="FF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EDF2A86-F64E-A185-E038-1EFC73FAE6ED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9903853" y="6248738"/>
              <a:ext cx="95906" cy="119440"/>
            </a:xfrm>
            <a:custGeom>
              <a:avLst/>
              <a:gdLst>
                <a:gd name="connsiteX0" fmla="*/ 96043 w 95906"/>
                <a:gd name="connsiteY0" fmla="*/ 61303 h 119440"/>
                <a:gd name="connsiteX1" fmla="*/ 85921 w 95906"/>
                <a:gd name="connsiteY1" fmla="*/ 18537 h 119440"/>
                <a:gd name="connsiteX2" fmla="*/ 51000 w 95906"/>
                <a:gd name="connsiteY2" fmla="*/ 64 h 119440"/>
                <a:gd name="connsiteX3" fmla="*/ 136 w 95906"/>
                <a:gd name="connsiteY3" fmla="*/ 59531 h 119440"/>
                <a:gd name="connsiteX4" fmla="*/ 54796 w 95906"/>
                <a:gd name="connsiteY4" fmla="*/ 119504 h 119440"/>
                <a:gd name="connsiteX5" fmla="*/ 95031 w 95906"/>
                <a:gd name="connsiteY5" fmla="*/ 106346 h 119440"/>
                <a:gd name="connsiteX6" fmla="*/ 93512 w 95906"/>
                <a:gd name="connsiteY6" fmla="*/ 89897 h 119440"/>
                <a:gd name="connsiteX7" fmla="*/ 55049 w 95906"/>
                <a:gd name="connsiteY7" fmla="*/ 104068 h 119440"/>
                <a:gd name="connsiteX8" fmla="*/ 17850 w 95906"/>
                <a:gd name="connsiteY8" fmla="*/ 61303 h 119440"/>
                <a:gd name="connsiteX9" fmla="*/ 96043 w 95906"/>
                <a:gd name="connsiteY9" fmla="*/ 61303 h 119440"/>
                <a:gd name="connsiteX10" fmla="*/ 19115 w 95906"/>
                <a:gd name="connsiteY10" fmla="*/ 47385 h 119440"/>
                <a:gd name="connsiteX11" fmla="*/ 51000 w 95906"/>
                <a:gd name="connsiteY11" fmla="*/ 15500 h 119440"/>
                <a:gd name="connsiteX12" fmla="*/ 81619 w 95906"/>
                <a:gd name="connsiteY12" fmla="*/ 47385 h 119440"/>
                <a:gd name="connsiteX13" fmla="*/ 19115 w 95906"/>
                <a:gd name="connsiteY13" fmla="*/ 47385 h 11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906" h="119440">
                  <a:moveTo>
                    <a:pt x="96043" y="61303"/>
                  </a:moveTo>
                  <a:cubicBezTo>
                    <a:pt x="96043" y="52699"/>
                    <a:pt x="95790" y="33720"/>
                    <a:pt x="85921" y="18537"/>
                  </a:cubicBezTo>
                  <a:cubicBezTo>
                    <a:pt x="75546" y="2848"/>
                    <a:pt x="60110" y="64"/>
                    <a:pt x="51000" y="64"/>
                  </a:cubicBezTo>
                  <a:cubicBezTo>
                    <a:pt x="22911" y="64"/>
                    <a:pt x="136" y="26888"/>
                    <a:pt x="136" y="59531"/>
                  </a:cubicBezTo>
                  <a:cubicBezTo>
                    <a:pt x="136" y="92934"/>
                    <a:pt x="24429" y="119504"/>
                    <a:pt x="54796" y="119504"/>
                  </a:cubicBezTo>
                  <a:cubicBezTo>
                    <a:pt x="70738" y="119504"/>
                    <a:pt x="85162" y="113431"/>
                    <a:pt x="95031" y="106346"/>
                  </a:cubicBezTo>
                  <a:lnTo>
                    <a:pt x="93512" y="89897"/>
                  </a:lnTo>
                  <a:cubicBezTo>
                    <a:pt x="77570" y="103056"/>
                    <a:pt x="60869" y="104068"/>
                    <a:pt x="55049" y="104068"/>
                  </a:cubicBezTo>
                  <a:cubicBezTo>
                    <a:pt x="34804" y="104068"/>
                    <a:pt x="18609" y="86102"/>
                    <a:pt x="17850" y="61303"/>
                  </a:cubicBezTo>
                  <a:lnTo>
                    <a:pt x="96043" y="61303"/>
                  </a:lnTo>
                  <a:close/>
                  <a:moveTo>
                    <a:pt x="19115" y="47385"/>
                  </a:moveTo>
                  <a:cubicBezTo>
                    <a:pt x="23164" y="28153"/>
                    <a:pt x="36576" y="15500"/>
                    <a:pt x="51000" y="15500"/>
                  </a:cubicBezTo>
                  <a:cubicBezTo>
                    <a:pt x="64158" y="15500"/>
                    <a:pt x="78329" y="24104"/>
                    <a:pt x="81619" y="47385"/>
                  </a:cubicBezTo>
                  <a:lnTo>
                    <a:pt x="19115" y="47385"/>
                  </a:lnTo>
                  <a:close/>
                </a:path>
              </a:pathLst>
            </a:custGeom>
            <a:solidFill>
              <a:srgbClr val="FF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6E2E373-161B-0AF8-21D6-485BB718E791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10016573" y="6248738"/>
              <a:ext cx="95906" cy="119440"/>
            </a:xfrm>
            <a:custGeom>
              <a:avLst/>
              <a:gdLst>
                <a:gd name="connsiteX0" fmla="*/ 94782 w 95906"/>
                <a:gd name="connsiteY0" fmla="*/ 10945 h 119440"/>
                <a:gd name="connsiteX1" fmla="*/ 55812 w 95906"/>
                <a:gd name="connsiteY1" fmla="*/ 64 h 119440"/>
                <a:gd name="connsiteX2" fmla="*/ 141 w 95906"/>
                <a:gd name="connsiteY2" fmla="*/ 60543 h 119440"/>
                <a:gd name="connsiteX3" fmla="*/ 54800 w 95906"/>
                <a:gd name="connsiteY3" fmla="*/ 119504 h 119440"/>
                <a:gd name="connsiteX4" fmla="*/ 96047 w 95906"/>
                <a:gd name="connsiteY4" fmla="*/ 106599 h 119440"/>
                <a:gd name="connsiteX5" fmla="*/ 94529 w 95906"/>
                <a:gd name="connsiteY5" fmla="*/ 89644 h 119440"/>
                <a:gd name="connsiteX6" fmla="*/ 55053 w 95906"/>
                <a:gd name="connsiteY6" fmla="*/ 103309 h 119440"/>
                <a:gd name="connsiteX7" fmla="*/ 19879 w 95906"/>
                <a:gd name="connsiteY7" fmla="*/ 60290 h 119440"/>
                <a:gd name="connsiteX8" fmla="*/ 56065 w 95906"/>
                <a:gd name="connsiteY8" fmla="*/ 16260 h 119440"/>
                <a:gd name="connsiteX9" fmla="*/ 91745 w 95906"/>
                <a:gd name="connsiteY9" fmla="*/ 27394 h 119440"/>
                <a:gd name="connsiteX10" fmla="*/ 94782 w 95906"/>
                <a:gd name="connsiteY10" fmla="*/ 10945 h 11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5906" h="119440">
                  <a:moveTo>
                    <a:pt x="94782" y="10945"/>
                  </a:moveTo>
                  <a:cubicBezTo>
                    <a:pt x="79852" y="2342"/>
                    <a:pt x="71248" y="64"/>
                    <a:pt x="55812" y="64"/>
                  </a:cubicBezTo>
                  <a:cubicBezTo>
                    <a:pt x="20638" y="64"/>
                    <a:pt x="141" y="30683"/>
                    <a:pt x="141" y="60543"/>
                  </a:cubicBezTo>
                  <a:cubicBezTo>
                    <a:pt x="141" y="91922"/>
                    <a:pt x="23169" y="119504"/>
                    <a:pt x="54800" y="119504"/>
                  </a:cubicBezTo>
                  <a:cubicBezTo>
                    <a:pt x="68465" y="119504"/>
                    <a:pt x="82383" y="115962"/>
                    <a:pt x="96047" y="106599"/>
                  </a:cubicBezTo>
                  <a:lnTo>
                    <a:pt x="94529" y="89644"/>
                  </a:lnTo>
                  <a:cubicBezTo>
                    <a:pt x="81623" y="99766"/>
                    <a:pt x="67959" y="103309"/>
                    <a:pt x="55053" y="103309"/>
                  </a:cubicBezTo>
                  <a:cubicBezTo>
                    <a:pt x="34050" y="103309"/>
                    <a:pt x="19879" y="85089"/>
                    <a:pt x="19879" y="60290"/>
                  </a:cubicBezTo>
                  <a:cubicBezTo>
                    <a:pt x="19879" y="40552"/>
                    <a:pt x="29242" y="16260"/>
                    <a:pt x="56065" y="16260"/>
                  </a:cubicBezTo>
                  <a:cubicBezTo>
                    <a:pt x="69224" y="16260"/>
                    <a:pt x="77828" y="18284"/>
                    <a:pt x="91745" y="27394"/>
                  </a:cubicBezTo>
                  <a:lnTo>
                    <a:pt x="94782" y="10945"/>
                  </a:lnTo>
                  <a:close/>
                </a:path>
              </a:pathLst>
            </a:custGeom>
            <a:solidFill>
              <a:srgbClr val="FF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F948873-CE09-C29F-0A51-0C74FFB0974E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10124739" y="6220903"/>
              <a:ext cx="79205" cy="147275"/>
            </a:xfrm>
            <a:custGeom>
              <a:avLst/>
              <a:gdLst>
                <a:gd name="connsiteX0" fmla="*/ 39621 w 79205"/>
                <a:gd name="connsiteY0" fmla="*/ 46879 h 147275"/>
                <a:gd name="connsiteX1" fmla="*/ 75302 w 79205"/>
                <a:gd name="connsiteY1" fmla="*/ 46879 h 147275"/>
                <a:gd name="connsiteX2" fmla="*/ 75302 w 79205"/>
                <a:gd name="connsiteY2" fmla="*/ 32202 h 147275"/>
                <a:gd name="connsiteX3" fmla="*/ 39621 w 79205"/>
                <a:gd name="connsiteY3" fmla="*/ 32202 h 147275"/>
                <a:gd name="connsiteX4" fmla="*/ 39621 w 79205"/>
                <a:gd name="connsiteY4" fmla="*/ 64 h 147275"/>
                <a:gd name="connsiteX5" fmla="*/ 22161 w 79205"/>
                <a:gd name="connsiteY5" fmla="*/ 64 h 147275"/>
                <a:gd name="connsiteX6" fmla="*/ 22161 w 79205"/>
                <a:gd name="connsiteY6" fmla="*/ 32202 h 147275"/>
                <a:gd name="connsiteX7" fmla="*/ 145 w 79205"/>
                <a:gd name="connsiteY7" fmla="*/ 32202 h 147275"/>
                <a:gd name="connsiteX8" fmla="*/ 145 w 79205"/>
                <a:gd name="connsiteY8" fmla="*/ 46879 h 147275"/>
                <a:gd name="connsiteX9" fmla="*/ 21402 w 79205"/>
                <a:gd name="connsiteY9" fmla="*/ 46879 h 147275"/>
                <a:gd name="connsiteX10" fmla="*/ 21402 w 79205"/>
                <a:gd name="connsiteY10" fmla="*/ 114443 h 147275"/>
                <a:gd name="connsiteX11" fmla="*/ 42405 w 79205"/>
                <a:gd name="connsiteY11" fmla="*/ 147340 h 147275"/>
                <a:gd name="connsiteX12" fmla="*/ 79350 w 79205"/>
                <a:gd name="connsiteY12" fmla="*/ 137724 h 147275"/>
                <a:gd name="connsiteX13" fmla="*/ 75302 w 79205"/>
                <a:gd name="connsiteY13" fmla="*/ 122794 h 147275"/>
                <a:gd name="connsiteX14" fmla="*/ 52527 w 79205"/>
                <a:gd name="connsiteY14" fmla="*/ 131145 h 147275"/>
                <a:gd name="connsiteX15" fmla="*/ 39621 w 79205"/>
                <a:gd name="connsiteY15" fmla="*/ 110141 h 147275"/>
                <a:gd name="connsiteX16" fmla="*/ 39621 w 79205"/>
                <a:gd name="connsiteY16" fmla="*/ 46879 h 14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9205" h="147275">
                  <a:moveTo>
                    <a:pt x="39621" y="46879"/>
                  </a:moveTo>
                  <a:lnTo>
                    <a:pt x="75302" y="46879"/>
                  </a:lnTo>
                  <a:lnTo>
                    <a:pt x="75302" y="32202"/>
                  </a:lnTo>
                  <a:lnTo>
                    <a:pt x="39621" y="32202"/>
                  </a:lnTo>
                  <a:lnTo>
                    <a:pt x="39621" y="64"/>
                  </a:lnTo>
                  <a:lnTo>
                    <a:pt x="22161" y="64"/>
                  </a:lnTo>
                  <a:lnTo>
                    <a:pt x="22161" y="32202"/>
                  </a:lnTo>
                  <a:lnTo>
                    <a:pt x="145" y="32202"/>
                  </a:lnTo>
                  <a:lnTo>
                    <a:pt x="145" y="46879"/>
                  </a:lnTo>
                  <a:lnTo>
                    <a:pt x="21402" y="46879"/>
                  </a:lnTo>
                  <a:lnTo>
                    <a:pt x="21402" y="114443"/>
                  </a:lnTo>
                  <a:cubicBezTo>
                    <a:pt x="21402" y="129626"/>
                    <a:pt x="24944" y="147340"/>
                    <a:pt x="42405" y="147340"/>
                  </a:cubicBezTo>
                  <a:cubicBezTo>
                    <a:pt x="60118" y="147340"/>
                    <a:pt x="73024" y="141014"/>
                    <a:pt x="79350" y="137724"/>
                  </a:cubicBezTo>
                  <a:lnTo>
                    <a:pt x="75302" y="122794"/>
                  </a:lnTo>
                  <a:cubicBezTo>
                    <a:pt x="68722" y="128108"/>
                    <a:pt x="60625" y="131145"/>
                    <a:pt x="52527" y="131145"/>
                  </a:cubicBezTo>
                  <a:cubicBezTo>
                    <a:pt x="43164" y="131145"/>
                    <a:pt x="39621" y="123553"/>
                    <a:pt x="39621" y="110141"/>
                  </a:cubicBezTo>
                  <a:lnTo>
                    <a:pt x="39621" y="46879"/>
                  </a:lnTo>
                  <a:close/>
                </a:path>
              </a:pathLst>
            </a:custGeom>
            <a:solidFill>
              <a:srgbClr val="FF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436E688-9FD4-DC63-8FA7-12D3FE7D4F11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10231808" y="6189777"/>
              <a:ext cx="18978" cy="175617"/>
            </a:xfrm>
            <a:custGeom>
              <a:avLst/>
              <a:gdLst>
                <a:gd name="connsiteX0" fmla="*/ 19128 w 18978"/>
                <a:gd name="connsiteY0" fmla="*/ 64 h 175617"/>
                <a:gd name="connsiteX1" fmla="*/ 149 w 18978"/>
                <a:gd name="connsiteY1" fmla="*/ 64 h 175617"/>
                <a:gd name="connsiteX2" fmla="*/ 149 w 18978"/>
                <a:gd name="connsiteY2" fmla="*/ 175682 h 175617"/>
                <a:gd name="connsiteX3" fmla="*/ 19128 w 18978"/>
                <a:gd name="connsiteY3" fmla="*/ 175682 h 175617"/>
                <a:gd name="connsiteX4" fmla="*/ 19128 w 18978"/>
                <a:gd name="connsiteY4" fmla="*/ 64 h 175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78" h="175617">
                  <a:moveTo>
                    <a:pt x="19128" y="64"/>
                  </a:moveTo>
                  <a:lnTo>
                    <a:pt x="149" y="64"/>
                  </a:lnTo>
                  <a:lnTo>
                    <a:pt x="149" y="175682"/>
                  </a:lnTo>
                  <a:lnTo>
                    <a:pt x="19128" y="175682"/>
                  </a:lnTo>
                  <a:lnTo>
                    <a:pt x="19128" y="64"/>
                  </a:lnTo>
                  <a:close/>
                </a:path>
              </a:pathLst>
            </a:custGeom>
            <a:solidFill>
              <a:srgbClr val="FF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75B4694-1D75-82FD-74AD-0B095FC5F14E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10275305" y="6253040"/>
              <a:ext cx="109318" cy="164230"/>
            </a:xfrm>
            <a:custGeom>
              <a:avLst/>
              <a:gdLst>
                <a:gd name="connsiteX0" fmla="*/ 109469 w 109318"/>
                <a:gd name="connsiteY0" fmla="*/ 64 h 164230"/>
                <a:gd name="connsiteX1" fmla="*/ 90491 w 109318"/>
                <a:gd name="connsiteY1" fmla="*/ 64 h 164230"/>
                <a:gd name="connsiteX2" fmla="*/ 56835 w 109318"/>
                <a:gd name="connsiteY2" fmla="*/ 97995 h 164230"/>
                <a:gd name="connsiteX3" fmla="*/ 56582 w 109318"/>
                <a:gd name="connsiteY3" fmla="*/ 97995 h 164230"/>
                <a:gd name="connsiteX4" fmla="*/ 33807 w 109318"/>
                <a:gd name="connsiteY4" fmla="*/ 31696 h 164230"/>
                <a:gd name="connsiteX5" fmla="*/ 20142 w 109318"/>
                <a:gd name="connsiteY5" fmla="*/ 64 h 164230"/>
                <a:gd name="connsiteX6" fmla="*/ 151 w 109318"/>
                <a:gd name="connsiteY6" fmla="*/ 64 h 164230"/>
                <a:gd name="connsiteX7" fmla="*/ 49243 w 109318"/>
                <a:gd name="connsiteY7" fmla="*/ 112419 h 164230"/>
                <a:gd name="connsiteX8" fmla="*/ 40133 w 109318"/>
                <a:gd name="connsiteY8" fmla="*/ 135194 h 164230"/>
                <a:gd name="connsiteX9" fmla="*/ 25709 w 109318"/>
                <a:gd name="connsiteY9" fmla="*/ 149870 h 164230"/>
                <a:gd name="connsiteX10" fmla="*/ 5971 w 109318"/>
                <a:gd name="connsiteY10" fmla="*/ 145822 h 164230"/>
                <a:gd name="connsiteX11" fmla="*/ 7490 w 109318"/>
                <a:gd name="connsiteY11" fmla="*/ 162270 h 164230"/>
                <a:gd name="connsiteX12" fmla="*/ 25709 w 109318"/>
                <a:gd name="connsiteY12" fmla="*/ 164294 h 164230"/>
                <a:gd name="connsiteX13" fmla="*/ 54304 w 109318"/>
                <a:gd name="connsiteY13" fmla="*/ 135447 h 164230"/>
                <a:gd name="connsiteX14" fmla="*/ 109469 w 109318"/>
                <a:gd name="connsiteY14" fmla="*/ 64 h 164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318" h="164230">
                  <a:moveTo>
                    <a:pt x="109469" y="64"/>
                  </a:moveTo>
                  <a:lnTo>
                    <a:pt x="90491" y="64"/>
                  </a:lnTo>
                  <a:cubicBezTo>
                    <a:pt x="57594" y="80534"/>
                    <a:pt x="57088" y="92175"/>
                    <a:pt x="56835" y="97995"/>
                  </a:cubicBezTo>
                  <a:lnTo>
                    <a:pt x="56582" y="97995"/>
                  </a:lnTo>
                  <a:cubicBezTo>
                    <a:pt x="55063" y="81041"/>
                    <a:pt x="34819" y="33973"/>
                    <a:pt x="33807" y="31696"/>
                  </a:cubicBezTo>
                  <a:lnTo>
                    <a:pt x="20142" y="64"/>
                  </a:lnTo>
                  <a:lnTo>
                    <a:pt x="151" y="64"/>
                  </a:lnTo>
                  <a:lnTo>
                    <a:pt x="49243" y="112419"/>
                  </a:lnTo>
                  <a:cubicBezTo>
                    <a:pt x="46207" y="120264"/>
                    <a:pt x="41146" y="132916"/>
                    <a:pt x="40133" y="135194"/>
                  </a:cubicBezTo>
                  <a:cubicBezTo>
                    <a:pt x="33554" y="149870"/>
                    <a:pt x="29252" y="149870"/>
                    <a:pt x="25709" y="149870"/>
                  </a:cubicBezTo>
                  <a:cubicBezTo>
                    <a:pt x="21661" y="149870"/>
                    <a:pt x="13563" y="148858"/>
                    <a:pt x="5971" y="145822"/>
                  </a:cubicBezTo>
                  <a:lnTo>
                    <a:pt x="7490" y="162270"/>
                  </a:lnTo>
                  <a:cubicBezTo>
                    <a:pt x="13057" y="163535"/>
                    <a:pt x="20142" y="164294"/>
                    <a:pt x="25709" y="164294"/>
                  </a:cubicBezTo>
                  <a:cubicBezTo>
                    <a:pt x="34566" y="164294"/>
                    <a:pt x="43929" y="161258"/>
                    <a:pt x="54304" y="135447"/>
                  </a:cubicBezTo>
                  <a:lnTo>
                    <a:pt x="109469" y="64"/>
                  </a:lnTo>
                  <a:close/>
                </a:path>
              </a:pathLst>
            </a:custGeom>
            <a:solidFill>
              <a:srgbClr val="FF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2BC0E72-86AE-56E0-5E0B-55D0B952C980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10495037" y="6193320"/>
              <a:ext cx="22521" cy="172074"/>
            </a:xfrm>
            <a:custGeom>
              <a:avLst/>
              <a:gdLst>
                <a:gd name="connsiteX0" fmla="*/ 22681 w 22521"/>
                <a:gd name="connsiteY0" fmla="*/ 64 h 172074"/>
                <a:gd name="connsiteX1" fmla="*/ 159 w 22521"/>
                <a:gd name="connsiteY1" fmla="*/ 64 h 172074"/>
                <a:gd name="connsiteX2" fmla="*/ 159 w 22521"/>
                <a:gd name="connsiteY2" fmla="*/ 22586 h 172074"/>
                <a:gd name="connsiteX3" fmla="*/ 22681 w 22521"/>
                <a:gd name="connsiteY3" fmla="*/ 22586 h 172074"/>
                <a:gd name="connsiteX4" fmla="*/ 22681 w 22521"/>
                <a:gd name="connsiteY4" fmla="*/ 64 h 172074"/>
                <a:gd name="connsiteX5" fmla="*/ 20910 w 22521"/>
                <a:gd name="connsiteY5" fmla="*/ 59784 h 172074"/>
                <a:gd name="connsiteX6" fmla="*/ 1931 w 22521"/>
                <a:gd name="connsiteY6" fmla="*/ 59784 h 172074"/>
                <a:gd name="connsiteX7" fmla="*/ 1931 w 22521"/>
                <a:gd name="connsiteY7" fmla="*/ 172139 h 172074"/>
                <a:gd name="connsiteX8" fmla="*/ 20910 w 22521"/>
                <a:gd name="connsiteY8" fmla="*/ 172139 h 172074"/>
                <a:gd name="connsiteX9" fmla="*/ 20910 w 22521"/>
                <a:gd name="connsiteY9" fmla="*/ 59784 h 17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21" h="172074">
                  <a:moveTo>
                    <a:pt x="22681" y="64"/>
                  </a:moveTo>
                  <a:lnTo>
                    <a:pt x="159" y="64"/>
                  </a:lnTo>
                  <a:lnTo>
                    <a:pt x="159" y="22586"/>
                  </a:lnTo>
                  <a:lnTo>
                    <a:pt x="22681" y="22586"/>
                  </a:lnTo>
                  <a:lnTo>
                    <a:pt x="22681" y="64"/>
                  </a:lnTo>
                  <a:close/>
                  <a:moveTo>
                    <a:pt x="20910" y="59784"/>
                  </a:moveTo>
                  <a:lnTo>
                    <a:pt x="1931" y="59784"/>
                  </a:lnTo>
                  <a:lnTo>
                    <a:pt x="1931" y="172139"/>
                  </a:lnTo>
                  <a:lnTo>
                    <a:pt x="20910" y="172139"/>
                  </a:lnTo>
                  <a:lnTo>
                    <a:pt x="20910" y="59784"/>
                  </a:lnTo>
                  <a:close/>
                </a:path>
              </a:pathLst>
            </a:custGeom>
            <a:solidFill>
              <a:srgbClr val="FF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223DD5A-14DD-980F-660D-7165720E898E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10557260" y="6250257"/>
              <a:ext cx="89580" cy="115138"/>
            </a:xfrm>
            <a:custGeom>
              <a:avLst/>
              <a:gdLst>
                <a:gd name="connsiteX0" fmla="*/ 89742 w 89580"/>
                <a:gd name="connsiteY0" fmla="*/ 39793 h 115138"/>
                <a:gd name="connsiteX1" fmla="*/ 55074 w 89580"/>
                <a:gd name="connsiteY1" fmla="*/ 64 h 115138"/>
                <a:gd name="connsiteX2" fmla="*/ 18381 w 89580"/>
                <a:gd name="connsiteY2" fmla="*/ 19296 h 115138"/>
                <a:gd name="connsiteX3" fmla="*/ 18381 w 89580"/>
                <a:gd name="connsiteY3" fmla="*/ 1330 h 115138"/>
                <a:gd name="connsiteX4" fmla="*/ 162 w 89580"/>
                <a:gd name="connsiteY4" fmla="*/ 1330 h 115138"/>
                <a:gd name="connsiteX5" fmla="*/ 162 w 89580"/>
                <a:gd name="connsiteY5" fmla="*/ 115202 h 115138"/>
                <a:gd name="connsiteX6" fmla="*/ 19900 w 89580"/>
                <a:gd name="connsiteY6" fmla="*/ 115202 h 115138"/>
                <a:gd name="connsiteX7" fmla="*/ 19900 w 89580"/>
                <a:gd name="connsiteY7" fmla="*/ 53205 h 115138"/>
                <a:gd name="connsiteX8" fmla="*/ 45458 w 89580"/>
                <a:gd name="connsiteY8" fmla="*/ 15500 h 115138"/>
                <a:gd name="connsiteX9" fmla="*/ 70004 w 89580"/>
                <a:gd name="connsiteY9" fmla="*/ 41565 h 115138"/>
                <a:gd name="connsiteX10" fmla="*/ 70004 w 89580"/>
                <a:gd name="connsiteY10" fmla="*/ 115202 h 115138"/>
                <a:gd name="connsiteX11" fmla="*/ 89742 w 89580"/>
                <a:gd name="connsiteY11" fmla="*/ 115202 h 115138"/>
                <a:gd name="connsiteX12" fmla="*/ 89742 w 89580"/>
                <a:gd name="connsiteY12" fmla="*/ 39793 h 115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9580" h="115138">
                  <a:moveTo>
                    <a:pt x="89742" y="39793"/>
                  </a:moveTo>
                  <a:cubicBezTo>
                    <a:pt x="89742" y="23092"/>
                    <a:pt x="85946" y="64"/>
                    <a:pt x="55074" y="64"/>
                  </a:cubicBezTo>
                  <a:cubicBezTo>
                    <a:pt x="32299" y="64"/>
                    <a:pt x="19900" y="17272"/>
                    <a:pt x="18381" y="19296"/>
                  </a:cubicBezTo>
                  <a:lnTo>
                    <a:pt x="18381" y="1330"/>
                  </a:lnTo>
                  <a:lnTo>
                    <a:pt x="162" y="1330"/>
                  </a:lnTo>
                  <a:lnTo>
                    <a:pt x="162" y="115202"/>
                  </a:lnTo>
                  <a:lnTo>
                    <a:pt x="19900" y="115202"/>
                  </a:lnTo>
                  <a:lnTo>
                    <a:pt x="19900" y="53205"/>
                  </a:lnTo>
                  <a:cubicBezTo>
                    <a:pt x="19900" y="36504"/>
                    <a:pt x="26226" y="15500"/>
                    <a:pt x="45458" y="15500"/>
                  </a:cubicBezTo>
                  <a:cubicBezTo>
                    <a:pt x="69751" y="15500"/>
                    <a:pt x="70004" y="33467"/>
                    <a:pt x="70004" y="41565"/>
                  </a:cubicBezTo>
                  <a:lnTo>
                    <a:pt x="70004" y="115202"/>
                  </a:lnTo>
                  <a:lnTo>
                    <a:pt x="89742" y="115202"/>
                  </a:lnTo>
                  <a:lnTo>
                    <a:pt x="89742" y="39793"/>
                  </a:lnTo>
                  <a:close/>
                </a:path>
              </a:pathLst>
            </a:custGeom>
            <a:solidFill>
              <a:srgbClr val="FF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7B34BF6-C854-9C84-02AA-6096C852C1B7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10762991" y="6248738"/>
              <a:ext cx="89833" cy="119440"/>
            </a:xfrm>
            <a:custGeom>
              <a:avLst/>
              <a:gdLst>
                <a:gd name="connsiteX0" fmla="*/ 90003 w 89833"/>
                <a:gd name="connsiteY0" fmla="*/ 43589 h 119440"/>
                <a:gd name="connsiteX1" fmla="*/ 48250 w 89833"/>
                <a:gd name="connsiteY1" fmla="*/ 64 h 119440"/>
                <a:gd name="connsiteX2" fmla="*/ 8521 w 89833"/>
                <a:gd name="connsiteY2" fmla="*/ 10945 h 119440"/>
                <a:gd name="connsiteX3" fmla="*/ 10039 w 89833"/>
                <a:gd name="connsiteY3" fmla="*/ 27647 h 119440"/>
                <a:gd name="connsiteX4" fmla="*/ 48250 w 89833"/>
                <a:gd name="connsiteY4" fmla="*/ 14994 h 119440"/>
                <a:gd name="connsiteX5" fmla="*/ 70265 w 89833"/>
                <a:gd name="connsiteY5" fmla="*/ 43842 h 119440"/>
                <a:gd name="connsiteX6" fmla="*/ 70265 w 89833"/>
                <a:gd name="connsiteY6" fmla="*/ 54723 h 119440"/>
                <a:gd name="connsiteX7" fmla="*/ 170 w 89833"/>
                <a:gd name="connsiteY7" fmla="*/ 88126 h 119440"/>
                <a:gd name="connsiteX8" fmla="*/ 29018 w 89833"/>
                <a:gd name="connsiteY8" fmla="*/ 119504 h 119440"/>
                <a:gd name="connsiteX9" fmla="*/ 71025 w 89833"/>
                <a:gd name="connsiteY9" fmla="*/ 107611 h 119440"/>
                <a:gd name="connsiteX10" fmla="*/ 71025 w 89833"/>
                <a:gd name="connsiteY10" fmla="*/ 116721 h 119440"/>
                <a:gd name="connsiteX11" fmla="*/ 90003 w 89833"/>
                <a:gd name="connsiteY11" fmla="*/ 116721 h 119440"/>
                <a:gd name="connsiteX12" fmla="*/ 90003 w 89833"/>
                <a:gd name="connsiteY12" fmla="*/ 43589 h 119440"/>
                <a:gd name="connsiteX13" fmla="*/ 70265 w 89833"/>
                <a:gd name="connsiteY13" fmla="*/ 83318 h 119440"/>
                <a:gd name="connsiteX14" fmla="*/ 61662 w 89833"/>
                <a:gd name="connsiteY14" fmla="*/ 99260 h 119440"/>
                <a:gd name="connsiteX15" fmla="*/ 41924 w 89833"/>
                <a:gd name="connsiteY15" fmla="*/ 104068 h 119440"/>
                <a:gd name="connsiteX16" fmla="*/ 18390 w 89833"/>
                <a:gd name="connsiteY16" fmla="*/ 87620 h 119440"/>
                <a:gd name="connsiteX17" fmla="*/ 70265 w 89833"/>
                <a:gd name="connsiteY17" fmla="*/ 67629 h 119440"/>
                <a:gd name="connsiteX18" fmla="*/ 70265 w 89833"/>
                <a:gd name="connsiteY18" fmla="*/ 83318 h 11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9833" h="119440">
                  <a:moveTo>
                    <a:pt x="90003" y="43589"/>
                  </a:moveTo>
                  <a:cubicBezTo>
                    <a:pt x="90003" y="17778"/>
                    <a:pt x="71531" y="64"/>
                    <a:pt x="48250" y="64"/>
                  </a:cubicBezTo>
                  <a:cubicBezTo>
                    <a:pt x="31802" y="64"/>
                    <a:pt x="20414" y="4113"/>
                    <a:pt x="8521" y="10945"/>
                  </a:cubicBezTo>
                  <a:lnTo>
                    <a:pt x="10039" y="27647"/>
                  </a:lnTo>
                  <a:cubicBezTo>
                    <a:pt x="23198" y="18284"/>
                    <a:pt x="35850" y="14994"/>
                    <a:pt x="48250" y="14994"/>
                  </a:cubicBezTo>
                  <a:cubicBezTo>
                    <a:pt x="60143" y="14994"/>
                    <a:pt x="70265" y="25116"/>
                    <a:pt x="70265" y="43842"/>
                  </a:cubicBezTo>
                  <a:lnTo>
                    <a:pt x="70265" y="54723"/>
                  </a:lnTo>
                  <a:cubicBezTo>
                    <a:pt x="32308" y="55229"/>
                    <a:pt x="170" y="65858"/>
                    <a:pt x="170" y="88126"/>
                  </a:cubicBezTo>
                  <a:cubicBezTo>
                    <a:pt x="170" y="99007"/>
                    <a:pt x="7003" y="119504"/>
                    <a:pt x="29018" y="119504"/>
                  </a:cubicBezTo>
                  <a:cubicBezTo>
                    <a:pt x="32561" y="119504"/>
                    <a:pt x="56348" y="118998"/>
                    <a:pt x="71025" y="107611"/>
                  </a:cubicBezTo>
                  <a:lnTo>
                    <a:pt x="71025" y="116721"/>
                  </a:lnTo>
                  <a:lnTo>
                    <a:pt x="90003" y="116721"/>
                  </a:lnTo>
                  <a:lnTo>
                    <a:pt x="90003" y="43589"/>
                  </a:lnTo>
                  <a:close/>
                  <a:moveTo>
                    <a:pt x="70265" y="83318"/>
                  </a:moveTo>
                  <a:cubicBezTo>
                    <a:pt x="70265" y="88126"/>
                    <a:pt x="70265" y="94452"/>
                    <a:pt x="61662" y="99260"/>
                  </a:cubicBezTo>
                  <a:cubicBezTo>
                    <a:pt x="54323" y="103815"/>
                    <a:pt x="44707" y="104068"/>
                    <a:pt x="41924" y="104068"/>
                  </a:cubicBezTo>
                  <a:cubicBezTo>
                    <a:pt x="29777" y="104068"/>
                    <a:pt x="18390" y="98248"/>
                    <a:pt x="18390" y="87620"/>
                  </a:cubicBezTo>
                  <a:cubicBezTo>
                    <a:pt x="18390" y="69906"/>
                    <a:pt x="59384" y="68135"/>
                    <a:pt x="70265" y="67629"/>
                  </a:cubicBezTo>
                  <a:lnTo>
                    <a:pt x="70265" y="83318"/>
                  </a:lnTo>
                  <a:close/>
                </a:path>
              </a:pathLst>
            </a:custGeom>
            <a:solidFill>
              <a:srgbClr val="FF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D693FF6-EB4C-EEDF-AA44-814E456A68E1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10893959" y="6189777"/>
              <a:ext cx="18978" cy="175617"/>
            </a:xfrm>
            <a:custGeom>
              <a:avLst/>
              <a:gdLst>
                <a:gd name="connsiteX0" fmla="*/ 19154 w 18978"/>
                <a:gd name="connsiteY0" fmla="*/ 64 h 175617"/>
                <a:gd name="connsiteX1" fmla="*/ 175 w 18978"/>
                <a:gd name="connsiteY1" fmla="*/ 64 h 175617"/>
                <a:gd name="connsiteX2" fmla="*/ 175 w 18978"/>
                <a:gd name="connsiteY2" fmla="*/ 175682 h 175617"/>
                <a:gd name="connsiteX3" fmla="*/ 19154 w 18978"/>
                <a:gd name="connsiteY3" fmla="*/ 175682 h 175617"/>
                <a:gd name="connsiteX4" fmla="*/ 19154 w 18978"/>
                <a:gd name="connsiteY4" fmla="*/ 64 h 175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78" h="175617">
                  <a:moveTo>
                    <a:pt x="19154" y="64"/>
                  </a:moveTo>
                  <a:lnTo>
                    <a:pt x="175" y="64"/>
                  </a:lnTo>
                  <a:lnTo>
                    <a:pt x="175" y="175682"/>
                  </a:lnTo>
                  <a:lnTo>
                    <a:pt x="19154" y="175682"/>
                  </a:lnTo>
                  <a:lnTo>
                    <a:pt x="19154" y="64"/>
                  </a:lnTo>
                  <a:close/>
                </a:path>
              </a:pathLst>
            </a:custGeom>
            <a:solidFill>
              <a:srgbClr val="FF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B9EB62D-9260-7083-2AA0-3357C2D6CB98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10954411" y="6189777"/>
              <a:ext cx="18978" cy="175617"/>
            </a:xfrm>
            <a:custGeom>
              <a:avLst/>
              <a:gdLst>
                <a:gd name="connsiteX0" fmla="*/ 19156 w 18978"/>
                <a:gd name="connsiteY0" fmla="*/ 64 h 175617"/>
                <a:gd name="connsiteX1" fmla="*/ 177 w 18978"/>
                <a:gd name="connsiteY1" fmla="*/ 64 h 175617"/>
                <a:gd name="connsiteX2" fmla="*/ 177 w 18978"/>
                <a:gd name="connsiteY2" fmla="*/ 175682 h 175617"/>
                <a:gd name="connsiteX3" fmla="*/ 19156 w 18978"/>
                <a:gd name="connsiteY3" fmla="*/ 175682 h 175617"/>
                <a:gd name="connsiteX4" fmla="*/ 19156 w 18978"/>
                <a:gd name="connsiteY4" fmla="*/ 64 h 175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78" h="175617">
                  <a:moveTo>
                    <a:pt x="19156" y="64"/>
                  </a:moveTo>
                  <a:lnTo>
                    <a:pt x="177" y="64"/>
                  </a:lnTo>
                  <a:lnTo>
                    <a:pt x="177" y="175682"/>
                  </a:lnTo>
                  <a:lnTo>
                    <a:pt x="19156" y="175682"/>
                  </a:lnTo>
                  <a:lnTo>
                    <a:pt x="19156" y="64"/>
                  </a:lnTo>
                  <a:close/>
                </a:path>
              </a:pathLst>
            </a:custGeom>
            <a:solidFill>
              <a:srgbClr val="FF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9FC1AB9-5F25-3E1C-47C8-7434866E744B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11099465" y="6250257"/>
              <a:ext cx="61997" cy="115138"/>
            </a:xfrm>
            <a:custGeom>
              <a:avLst/>
              <a:gdLst>
                <a:gd name="connsiteX0" fmla="*/ 19162 w 61997"/>
                <a:gd name="connsiteY0" fmla="*/ 61050 h 115138"/>
                <a:gd name="connsiteX1" fmla="*/ 62181 w 61997"/>
                <a:gd name="connsiteY1" fmla="*/ 17019 h 115138"/>
                <a:gd name="connsiteX2" fmla="*/ 62181 w 61997"/>
                <a:gd name="connsiteY2" fmla="*/ 64 h 115138"/>
                <a:gd name="connsiteX3" fmla="*/ 17897 w 61997"/>
                <a:gd name="connsiteY3" fmla="*/ 24357 h 115138"/>
                <a:gd name="connsiteX4" fmla="*/ 17897 w 61997"/>
                <a:gd name="connsiteY4" fmla="*/ 1330 h 115138"/>
                <a:gd name="connsiteX5" fmla="*/ 183 w 61997"/>
                <a:gd name="connsiteY5" fmla="*/ 1330 h 115138"/>
                <a:gd name="connsiteX6" fmla="*/ 183 w 61997"/>
                <a:gd name="connsiteY6" fmla="*/ 115202 h 115138"/>
                <a:gd name="connsiteX7" fmla="*/ 19162 w 61997"/>
                <a:gd name="connsiteY7" fmla="*/ 115202 h 115138"/>
                <a:gd name="connsiteX8" fmla="*/ 19162 w 61997"/>
                <a:gd name="connsiteY8" fmla="*/ 61050 h 115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997" h="115138">
                  <a:moveTo>
                    <a:pt x="19162" y="61050"/>
                  </a:moveTo>
                  <a:cubicBezTo>
                    <a:pt x="19162" y="35744"/>
                    <a:pt x="37382" y="17525"/>
                    <a:pt x="62181" y="17019"/>
                  </a:cubicBezTo>
                  <a:lnTo>
                    <a:pt x="62181" y="64"/>
                  </a:lnTo>
                  <a:cubicBezTo>
                    <a:pt x="39659" y="317"/>
                    <a:pt x="25741" y="12717"/>
                    <a:pt x="17897" y="24357"/>
                  </a:cubicBezTo>
                  <a:lnTo>
                    <a:pt x="17897" y="1330"/>
                  </a:lnTo>
                  <a:lnTo>
                    <a:pt x="183" y="1330"/>
                  </a:lnTo>
                  <a:lnTo>
                    <a:pt x="183" y="115202"/>
                  </a:lnTo>
                  <a:lnTo>
                    <a:pt x="19162" y="115202"/>
                  </a:lnTo>
                  <a:lnTo>
                    <a:pt x="19162" y="61050"/>
                  </a:lnTo>
                  <a:close/>
                </a:path>
              </a:pathLst>
            </a:custGeom>
            <a:solidFill>
              <a:srgbClr val="FF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D733154-E5B4-CB1C-BF91-F24098E7AFA1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11174032" y="6248738"/>
              <a:ext cx="95906" cy="119440"/>
            </a:xfrm>
            <a:custGeom>
              <a:avLst/>
              <a:gdLst>
                <a:gd name="connsiteX0" fmla="*/ 96093 w 95906"/>
                <a:gd name="connsiteY0" fmla="*/ 61303 h 119440"/>
                <a:gd name="connsiteX1" fmla="*/ 85971 w 95906"/>
                <a:gd name="connsiteY1" fmla="*/ 18537 h 119440"/>
                <a:gd name="connsiteX2" fmla="*/ 51050 w 95906"/>
                <a:gd name="connsiteY2" fmla="*/ 64 h 119440"/>
                <a:gd name="connsiteX3" fmla="*/ 186 w 95906"/>
                <a:gd name="connsiteY3" fmla="*/ 59531 h 119440"/>
                <a:gd name="connsiteX4" fmla="*/ 54846 w 95906"/>
                <a:gd name="connsiteY4" fmla="*/ 119504 h 119440"/>
                <a:gd name="connsiteX5" fmla="*/ 95081 w 95906"/>
                <a:gd name="connsiteY5" fmla="*/ 106346 h 119440"/>
                <a:gd name="connsiteX6" fmla="*/ 93562 w 95906"/>
                <a:gd name="connsiteY6" fmla="*/ 89897 h 119440"/>
                <a:gd name="connsiteX7" fmla="*/ 55099 w 95906"/>
                <a:gd name="connsiteY7" fmla="*/ 104068 h 119440"/>
                <a:gd name="connsiteX8" fmla="*/ 17900 w 95906"/>
                <a:gd name="connsiteY8" fmla="*/ 61303 h 119440"/>
                <a:gd name="connsiteX9" fmla="*/ 96093 w 95906"/>
                <a:gd name="connsiteY9" fmla="*/ 61303 h 119440"/>
                <a:gd name="connsiteX10" fmla="*/ 19165 w 95906"/>
                <a:gd name="connsiteY10" fmla="*/ 47385 h 119440"/>
                <a:gd name="connsiteX11" fmla="*/ 51050 w 95906"/>
                <a:gd name="connsiteY11" fmla="*/ 15500 h 119440"/>
                <a:gd name="connsiteX12" fmla="*/ 81669 w 95906"/>
                <a:gd name="connsiteY12" fmla="*/ 47385 h 119440"/>
                <a:gd name="connsiteX13" fmla="*/ 19165 w 95906"/>
                <a:gd name="connsiteY13" fmla="*/ 47385 h 11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906" h="119440">
                  <a:moveTo>
                    <a:pt x="96093" y="61303"/>
                  </a:moveTo>
                  <a:cubicBezTo>
                    <a:pt x="96093" y="52699"/>
                    <a:pt x="95840" y="33720"/>
                    <a:pt x="85971" y="18537"/>
                  </a:cubicBezTo>
                  <a:cubicBezTo>
                    <a:pt x="75596" y="2848"/>
                    <a:pt x="60160" y="64"/>
                    <a:pt x="51050" y="64"/>
                  </a:cubicBezTo>
                  <a:cubicBezTo>
                    <a:pt x="22961" y="64"/>
                    <a:pt x="186" y="26888"/>
                    <a:pt x="186" y="59531"/>
                  </a:cubicBezTo>
                  <a:cubicBezTo>
                    <a:pt x="186" y="92934"/>
                    <a:pt x="24479" y="119504"/>
                    <a:pt x="54846" y="119504"/>
                  </a:cubicBezTo>
                  <a:cubicBezTo>
                    <a:pt x="70788" y="119504"/>
                    <a:pt x="85212" y="113431"/>
                    <a:pt x="95081" y="106346"/>
                  </a:cubicBezTo>
                  <a:lnTo>
                    <a:pt x="93562" y="89897"/>
                  </a:lnTo>
                  <a:cubicBezTo>
                    <a:pt x="77620" y="103056"/>
                    <a:pt x="60919" y="104068"/>
                    <a:pt x="55099" y="104068"/>
                  </a:cubicBezTo>
                  <a:cubicBezTo>
                    <a:pt x="34854" y="104068"/>
                    <a:pt x="18659" y="86102"/>
                    <a:pt x="17900" y="61303"/>
                  </a:cubicBezTo>
                  <a:lnTo>
                    <a:pt x="96093" y="61303"/>
                  </a:lnTo>
                  <a:close/>
                  <a:moveTo>
                    <a:pt x="19165" y="47385"/>
                  </a:moveTo>
                  <a:cubicBezTo>
                    <a:pt x="23214" y="28153"/>
                    <a:pt x="36626" y="15500"/>
                    <a:pt x="51050" y="15500"/>
                  </a:cubicBezTo>
                  <a:cubicBezTo>
                    <a:pt x="64208" y="15500"/>
                    <a:pt x="78379" y="24104"/>
                    <a:pt x="81669" y="47385"/>
                  </a:cubicBezTo>
                  <a:lnTo>
                    <a:pt x="19165" y="47385"/>
                  </a:lnTo>
                  <a:close/>
                </a:path>
              </a:pathLst>
            </a:custGeom>
            <a:solidFill>
              <a:srgbClr val="FF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A710780-D96D-3348-5846-7AE8D67A34B5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11298393" y="6250257"/>
              <a:ext cx="100714" cy="164230"/>
            </a:xfrm>
            <a:custGeom>
              <a:avLst/>
              <a:gdLst>
                <a:gd name="connsiteX0" fmla="*/ 19929 w 100714"/>
                <a:gd name="connsiteY0" fmla="*/ 103562 h 164230"/>
                <a:gd name="connsiteX1" fmla="*/ 54091 w 100714"/>
                <a:gd name="connsiteY1" fmla="*/ 117986 h 164230"/>
                <a:gd name="connsiteX2" fmla="*/ 100905 w 100714"/>
                <a:gd name="connsiteY2" fmla="*/ 58772 h 164230"/>
                <a:gd name="connsiteX3" fmla="*/ 60670 w 100714"/>
                <a:gd name="connsiteY3" fmla="*/ 64 h 164230"/>
                <a:gd name="connsiteX4" fmla="*/ 19170 w 100714"/>
                <a:gd name="connsiteY4" fmla="*/ 15247 h 164230"/>
                <a:gd name="connsiteX5" fmla="*/ 19170 w 100714"/>
                <a:gd name="connsiteY5" fmla="*/ 2848 h 164230"/>
                <a:gd name="connsiteX6" fmla="*/ 191 w 100714"/>
                <a:gd name="connsiteY6" fmla="*/ 2848 h 164230"/>
                <a:gd name="connsiteX7" fmla="*/ 191 w 100714"/>
                <a:gd name="connsiteY7" fmla="*/ 164294 h 164230"/>
                <a:gd name="connsiteX8" fmla="*/ 19929 w 100714"/>
                <a:gd name="connsiteY8" fmla="*/ 164294 h 164230"/>
                <a:gd name="connsiteX9" fmla="*/ 19929 w 100714"/>
                <a:gd name="connsiteY9" fmla="*/ 103562 h 164230"/>
                <a:gd name="connsiteX10" fmla="*/ 19929 w 100714"/>
                <a:gd name="connsiteY10" fmla="*/ 30936 h 164230"/>
                <a:gd name="connsiteX11" fmla="*/ 46752 w 100714"/>
                <a:gd name="connsiteY11" fmla="*/ 16260 h 164230"/>
                <a:gd name="connsiteX12" fmla="*/ 81167 w 100714"/>
                <a:gd name="connsiteY12" fmla="*/ 58772 h 164230"/>
                <a:gd name="connsiteX13" fmla="*/ 44222 w 100714"/>
                <a:gd name="connsiteY13" fmla="*/ 102550 h 164230"/>
                <a:gd name="connsiteX14" fmla="*/ 22459 w 100714"/>
                <a:gd name="connsiteY14" fmla="*/ 90657 h 164230"/>
                <a:gd name="connsiteX15" fmla="*/ 19929 w 100714"/>
                <a:gd name="connsiteY15" fmla="*/ 81800 h 164230"/>
                <a:gd name="connsiteX16" fmla="*/ 19929 w 100714"/>
                <a:gd name="connsiteY16" fmla="*/ 30936 h 164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0714" h="164230">
                  <a:moveTo>
                    <a:pt x="19929" y="103562"/>
                  </a:moveTo>
                  <a:cubicBezTo>
                    <a:pt x="27773" y="110901"/>
                    <a:pt x="38908" y="117986"/>
                    <a:pt x="54091" y="117986"/>
                  </a:cubicBezTo>
                  <a:cubicBezTo>
                    <a:pt x="78637" y="117986"/>
                    <a:pt x="100905" y="93187"/>
                    <a:pt x="100905" y="58772"/>
                  </a:cubicBezTo>
                  <a:cubicBezTo>
                    <a:pt x="100905" y="28406"/>
                    <a:pt x="84963" y="64"/>
                    <a:pt x="60670" y="64"/>
                  </a:cubicBezTo>
                  <a:cubicBezTo>
                    <a:pt x="45487" y="64"/>
                    <a:pt x="30810" y="5378"/>
                    <a:pt x="19170" y="15247"/>
                  </a:cubicBezTo>
                  <a:lnTo>
                    <a:pt x="19170" y="2848"/>
                  </a:lnTo>
                  <a:lnTo>
                    <a:pt x="191" y="2848"/>
                  </a:lnTo>
                  <a:lnTo>
                    <a:pt x="191" y="164294"/>
                  </a:lnTo>
                  <a:lnTo>
                    <a:pt x="19929" y="164294"/>
                  </a:lnTo>
                  <a:lnTo>
                    <a:pt x="19929" y="103562"/>
                  </a:lnTo>
                  <a:close/>
                  <a:moveTo>
                    <a:pt x="19929" y="30936"/>
                  </a:moveTo>
                  <a:cubicBezTo>
                    <a:pt x="26002" y="22080"/>
                    <a:pt x="35871" y="16260"/>
                    <a:pt x="46752" y="16260"/>
                  </a:cubicBezTo>
                  <a:cubicBezTo>
                    <a:pt x="65984" y="16260"/>
                    <a:pt x="81167" y="35491"/>
                    <a:pt x="81167" y="58772"/>
                  </a:cubicBezTo>
                  <a:cubicBezTo>
                    <a:pt x="81167" y="84836"/>
                    <a:pt x="63201" y="102550"/>
                    <a:pt x="44222" y="102550"/>
                  </a:cubicBezTo>
                  <a:cubicBezTo>
                    <a:pt x="34353" y="102550"/>
                    <a:pt x="27520" y="97489"/>
                    <a:pt x="22459" y="90657"/>
                  </a:cubicBezTo>
                  <a:cubicBezTo>
                    <a:pt x="19929" y="86861"/>
                    <a:pt x="19929" y="86355"/>
                    <a:pt x="19929" y="81800"/>
                  </a:cubicBezTo>
                  <a:lnTo>
                    <a:pt x="19929" y="30936"/>
                  </a:lnTo>
                  <a:close/>
                </a:path>
              </a:pathLst>
            </a:custGeom>
            <a:solidFill>
              <a:srgbClr val="FF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9070593C-F0A4-5D75-EF72-D2BA7DB617B0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11424272" y="6248738"/>
              <a:ext cx="95906" cy="119440"/>
            </a:xfrm>
            <a:custGeom>
              <a:avLst/>
              <a:gdLst>
                <a:gd name="connsiteX0" fmla="*/ 96103 w 95906"/>
                <a:gd name="connsiteY0" fmla="*/ 61303 h 119440"/>
                <a:gd name="connsiteX1" fmla="*/ 85981 w 95906"/>
                <a:gd name="connsiteY1" fmla="*/ 18537 h 119440"/>
                <a:gd name="connsiteX2" fmla="*/ 51060 w 95906"/>
                <a:gd name="connsiteY2" fmla="*/ 64 h 119440"/>
                <a:gd name="connsiteX3" fmla="*/ 196 w 95906"/>
                <a:gd name="connsiteY3" fmla="*/ 59531 h 119440"/>
                <a:gd name="connsiteX4" fmla="*/ 54855 w 95906"/>
                <a:gd name="connsiteY4" fmla="*/ 119504 h 119440"/>
                <a:gd name="connsiteX5" fmla="*/ 95091 w 95906"/>
                <a:gd name="connsiteY5" fmla="*/ 106346 h 119440"/>
                <a:gd name="connsiteX6" fmla="*/ 93572 w 95906"/>
                <a:gd name="connsiteY6" fmla="*/ 89897 h 119440"/>
                <a:gd name="connsiteX7" fmla="*/ 55108 w 95906"/>
                <a:gd name="connsiteY7" fmla="*/ 104068 h 119440"/>
                <a:gd name="connsiteX8" fmla="*/ 17910 w 95906"/>
                <a:gd name="connsiteY8" fmla="*/ 61303 h 119440"/>
                <a:gd name="connsiteX9" fmla="*/ 96103 w 95906"/>
                <a:gd name="connsiteY9" fmla="*/ 61303 h 119440"/>
                <a:gd name="connsiteX10" fmla="*/ 19175 w 95906"/>
                <a:gd name="connsiteY10" fmla="*/ 47385 h 119440"/>
                <a:gd name="connsiteX11" fmla="*/ 51060 w 95906"/>
                <a:gd name="connsiteY11" fmla="*/ 15500 h 119440"/>
                <a:gd name="connsiteX12" fmla="*/ 81679 w 95906"/>
                <a:gd name="connsiteY12" fmla="*/ 47385 h 119440"/>
                <a:gd name="connsiteX13" fmla="*/ 19175 w 95906"/>
                <a:gd name="connsiteY13" fmla="*/ 47385 h 11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906" h="119440">
                  <a:moveTo>
                    <a:pt x="96103" y="61303"/>
                  </a:moveTo>
                  <a:cubicBezTo>
                    <a:pt x="96103" y="52699"/>
                    <a:pt x="95850" y="33720"/>
                    <a:pt x="85981" y="18537"/>
                  </a:cubicBezTo>
                  <a:cubicBezTo>
                    <a:pt x="75606" y="2848"/>
                    <a:pt x="60169" y="64"/>
                    <a:pt x="51060" y="64"/>
                  </a:cubicBezTo>
                  <a:cubicBezTo>
                    <a:pt x="22971" y="64"/>
                    <a:pt x="196" y="26888"/>
                    <a:pt x="196" y="59531"/>
                  </a:cubicBezTo>
                  <a:cubicBezTo>
                    <a:pt x="196" y="92934"/>
                    <a:pt x="24489" y="119504"/>
                    <a:pt x="54855" y="119504"/>
                  </a:cubicBezTo>
                  <a:cubicBezTo>
                    <a:pt x="70798" y="119504"/>
                    <a:pt x="85222" y="113431"/>
                    <a:pt x="95091" y="106346"/>
                  </a:cubicBezTo>
                  <a:lnTo>
                    <a:pt x="93572" y="89897"/>
                  </a:lnTo>
                  <a:cubicBezTo>
                    <a:pt x="77630" y="103056"/>
                    <a:pt x="60929" y="104068"/>
                    <a:pt x="55108" y="104068"/>
                  </a:cubicBezTo>
                  <a:cubicBezTo>
                    <a:pt x="34864" y="104068"/>
                    <a:pt x="18669" y="86102"/>
                    <a:pt x="17910" y="61303"/>
                  </a:cubicBezTo>
                  <a:lnTo>
                    <a:pt x="96103" y="61303"/>
                  </a:lnTo>
                  <a:close/>
                  <a:moveTo>
                    <a:pt x="19175" y="47385"/>
                  </a:moveTo>
                  <a:cubicBezTo>
                    <a:pt x="23224" y="28153"/>
                    <a:pt x="36636" y="15500"/>
                    <a:pt x="51060" y="15500"/>
                  </a:cubicBezTo>
                  <a:cubicBezTo>
                    <a:pt x="64218" y="15500"/>
                    <a:pt x="78389" y="24104"/>
                    <a:pt x="81679" y="47385"/>
                  </a:cubicBezTo>
                  <a:lnTo>
                    <a:pt x="19175" y="47385"/>
                  </a:lnTo>
                  <a:close/>
                </a:path>
              </a:pathLst>
            </a:custGeom>
            <a:solidFill>
              <a:srgbClr val="FF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D66A2AF4-F3A3-4947-07EA-75993F86AF55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11532691" y="6220903"/>
              <a:ext cx="79205" cy="147275"/>
            </a:xfrm>
            <a:custGeom>
              <a:avLst/>
              <a:gdLst>
                <a:gd name="connsiteX0" fmla="*/ 39677 w 79205"/>
                <a:gd name="connsiteY0" fmla="*/ 46879 h 147275"/>
                <a:gd name="connsiteX1" fmla="*/ 75357 w 79205"/>
                <a:gd name="connsiteY1" fmla="*/ 46879 h 147275"/>
                <a:gd name="connsiteX2" fmla="*/ 75357 w 79205"/>
                <a:gd name="connsiteY2" fmla="*/ 32202 h 147275"/>
                <a:gd name="connsiteX3" fmla="*/ 39677 w 79205"/>
                <a:gd name="connsiteY3" fmla="*/ 32202 h 147275"/>
                <a:gd name="connsiteX4" fmla="*/ 39677 w 79205"/>
                <a:gd name="connsiteY4" fmla="*/ 64 h 147275"/>
                <a:gd name="connsiteX5" fmla="*/ 22216 w 79205"/>
                <a:gd name="connsiteY5" fmla="*/ 64 h 147275"/>
                <a:gd name="connsiteX6" fmla="*/ 22216 w 79205"/>
                <a:gd name="connsiteY6" fmla="*/ 32202 h 147275"/>
                <a:gd name="connsiteX7" fmla="*/ 201 w 79205"/>
                <a:gd name="connsiteY7" fmla="*/ 32202 h 147275"/>
                <a:gd name="connsiteX8" fmla="*/ 201 w 79205"/>
                <a:gd name="connsiteY8" fmla="*/ 46879 h 147275"/>
                <a:gd name="connsiteX9" fmla="*/ 21457 w 79205"/>
                <a:gd name="connsiteY9" fmla="*/ 46879 h 147275"/>
                <a:gd name="connsiteX10" fmla="*/ 21457 w 79205"/>
                <a:gd name="connsiteY10" fmla="*/ 114443 h 147275"/>
                <a:gd name="connsiteX11" fmla="*/ 42460 w 79205"/>
                <a:gd name="connsiteY11" fmla="*/ 147340 h 147275"/>
                <a:gd name="connsiteX12" fmla="*/ 79406 w 79205"/>
                <a:gd name="connsiteY12" fmla="*/ 137724 h 147275"/>
                <a:gd name="connsiteX13" fmla="*/ 75357 w 79205"/>
                <a:gd name="connsiteY13" fmla="*/ 122794 h 147275"/>
                <a:gd name="connsiteX14" fmla="*/ 52582 w 79205"/>
                <a:gd name="connsiteY14" fmla="*/ 131145 h 147275"/>
                <a:gd name="connsiteX15" fmla="*/ 39677 w 79205"/>
                <a:gd name="connsiteY15" fmla="*/ 110141 h 147275"/>
                <a:gd name="connsiteX16" fmla="*/ 39677 w 79205"/>
                <a:gd name="connsiteY16" fmla="*/ 46879 h 14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9205" h="147275">
                  <a:moveTo>
                    <a:pt x="39677" y="46879"/>
                  </a:moveTo>
                  <a:lnTo>
                    <a:pt x="75357" y="46879"/>
                  </a:lnTo>
                  <a:lnTo>
                    <a:pt x="75357" y="32202"/>
                  </a:lnTo>
                  <a:lnTo>
                    <a:pt x="39677" y="32202"/>
                  </a:lnTo>
                  <a:lnTo>
                    <a:pt x="39677" y="64"/>
                  </a:lnTo>
                  <a:lnTo>
                    <a:pt x="22216" y="64"/>
                  </a:lnTo>
                  <a:lnTo>
                    <a:pt x="22216" y="32202"/>
                  </a:lnTo>
                  <a:lnTo>
                    <a:pt x="201" y="32202"/>
                  </a:lnTo>
                  <a:lnTo>
                    <a:pt x="201" y="46879"/>
                  </a:lnTo>
                  <a:lnTo>
                    <a:pt x="21457" y="46879"/>
                  </a:lnTo>
                  <a:lnTo>
                    <a:pt x="21457" y="114443"/>
                  </a:lnTo>
                  <a:cubicBezTo>
                    <a:pt x="21457" y="129626"/>
                    <a:pt x="25000" y="147340"/>
                    <a:pt x="42460" y="147340"/>
                  </a:cubicBezTo>
                  <a:cubicBezTo>
                    <a:pt x="60174" y="147340"/>
                    <a:pt x="73080" y="141014"/>
                    <a:pt x="79406" y="137724"/>
                  </a:cubicBezTo>
                  <a:lnTo>
                    <a:pt x="75357" y="122794"/>
                  </a:lnTo>
                  <a:cubicBezTo>
                    <a:pt x="68778" y="128108"/>
                    <a:pt x="60680" y="131145"/>
                    <a:pt x="52582" y="131145"/>
                  </a:cubicBezTo>
                  <a:cubicBezTo>
                    <a:pt x="43219" y="131145"/>
                    <a:pt x="39677" y="123553"/>
                    <a:pt x="39677" y="110141"/>
                  </a:cubicBezTo>
                  <a:lnTo>
                    <a:pt x="39677" y="46879"/>
                  </a:lnTo>
                  <a:close/>
                </a:path>
              </a:pathLst>
            </a:custGeom>
            <a:solidFill>
              <a:srgbClr val="FF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F01A77A4-49FB-D7D8-E30B-3C7C56C986C4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11637988" y="6193320"/>
              <a:ext cx="22521" cy="172074"/>
            </a:xfrm>
            <a:custGeom>
              <a:avLst/>
              <a:gdLst>
                <a:gd name="connsiteX0" fmla="*/ 22726 w 22521"/>
                <a:gd name="connsiteY0" fmla="*/ 64 h 172074"/>
                <a:gd name="connsiteX1" fmla="*/ 204 w 22521"/>
                <a:gd name="connsiteY1" fmla="*/ 64 h 172074"/>
                <a:gd name="connsiteX2" fmla="*/ 204 w 22521"/>
                <a:gd name="connsiteY2" fmla="*/ 22586 h 172074"/>
                <a:gd name="connsiteX3" fmla="*/ 22726 w 22521"/>
                <a:gd name="connsiteY3" fmla="*/ 22586 h 172074"/>
                <a:gd name="connsiteX4" fmla="*/ 22726 w 22521"/>
                <a:gd name="connsiteY4" fmla="*/ 64 h 172074"/>
                <a:gd name="connsiteX5" fmla="*/ 20955 w 22521"/>
                <a:gd name="connsiteY5" fmla="*/ 59784 h 172074"/>
                <a:gd name="connsiteX6" fmla="*/ 1976 w 22521"/>
                <a:gd name="connsiteY6" fmla="*/ 59784 h 172074"/>
                <a:gd name="connsiteX7" fmla="*/ 1976 w 22521"/>
                <a:gd name="connsiteY7" fmla="*/ 172139 h 172074"/>
                <a:gd name="connsiteX8" fmla="*/ 20955 w 22521"/>
                <a:gd name="connsiteY8" fmla="*/ 172139 h 172074"/>
                <a:gd name="connsiteX9" fmla="*/ 20955 w 22521"/>
                <a:gd name="connsiteY9" fmla="*/ 59784 h 17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21" h="172074">
                  <a:moveTo>
                    <a:pt x="22726" y="64"/>
                  </a:moveTo>
                  <a:lnTo>
                    <a:pt x="204" y="64"/>
                  </a:lnTo>
                  <a:lnTo>
                    <a:pt x="204" y="22586"/>
                  </a:lnTo>
                  <a:lnTo>
                    <a:pt x="22726" y="22586"/>
                  </a:lnTo>
                  <a:lnTo>
                    <a:pt x="22726" y="64"/>
                  </a:lnTo>
                  <a:close/>
                  <a:moveTo>
                    <a:pt x="20955" y="59784"/>
                  </a:moveTo>
                  <a:lnTo>
                    <a:pt x="1976" y="59784"/>
                  </a:lnTo>
                  <a:lnTo>
                    <a:pt x="1976" y="172139"/>
                  </a:lnTo>
                  <a:lnTo>
                    <a:pt x="20955" y="172139"/>
                  </a:lnTo>
                  <a:lnTo>
                    <a:pt x="20955" y="59784"/>
                  </a:lnTo>
                  <a:close/>
                </a:path>
              </a:pathLst>
            </a:custGeom>
            <a:solidFill>
              <a:srgbClr val="FF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631BF431-DBC6-0D20-F10B-4A680EADDB42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11684522" y="6220903"/>
              <a:ext cx="79205" cy="147275"/>
            </a:xfrm>
            <a:custGeom>
              <a:avLst/>
              <a:gdLst>
                <a:gd name="connsiteX0" fmla="*/ 39683 w 79205"/>
                <a:gd name="connsiteY0" fmla="*/ 46879 h 147275"/>
                <a:gd name="connsiteX1" fmla="*/ 75363 w 79205"/>
                <a:gd name="connsiteY1" fmla="*/ 46879 h 147275"/>
                <a:gd name="connsiteX2" fmla="*/ 75363 w 79205"/>
                <a:gd name="connsiteY2" fmla="*/ 32202 h 147275"/>
                <a:gd name="connsiteX3" fmla="*/ 39683 w 79205"/>
                <a:gd name="connsiteY3" fmla="*/ 32202 h 147275"/>
                <a:gd name="connsiteX4" fmla="*/ 39683 w 79205"/>
                <a:gd name="connsiteY4" fmla="*/ 64 h 147275"/>
                <a:gd name="connsiteX5" fmla="*/ 22222 w 79205"/>
                <a:gd name="connsiteY5" fmla="*/ 64 h 147275"/>
                <a:gd name="connsiteX6" fmla="*/ 22222 w 79205"/>
                <a:gd name="connsiteY6" fmla="*/ 32202 h 147275"/>
                <a:gd name="connsiteX7" fmla="*/ 207 w 79205"/>
                <a:gd name="connsiteY7" fmla="*/ 32202 h 147275"/>
                <a:gd name="connsiteX8" fmla="*/ 207 w 79205"/>
                <a:gd name="connsiteY8" fmla="*/ 46879 h 147275"/>
                <a:gd name="connsiteX9" fmla="*/ 21463 w 79205"/>
                <a:gd name="connsiteY9" fmla="*/ 46879 h 147275"/>
                <a:gd name="connsiteX10" fmla="*/ 21463 w 79205"/>
                <a:gd name="connsiteY10" fmla="*/ 114443 h 147275"/>
                <a:gd name="connsiteX11" fmla="*/ 42466 w 79205"/>
                <a:gd name="connsiteY11" fmla="*/ 147340 h 147275"/>
                <a:gd name="connsiteX12" fmla="*/ 79412 w 79205"/>
                <a:gd name="connsiteY12" fmla="*/ 137724 h 147275"/>
                <a:gd name="connsiteX13" fmla="*/ 75363 w 79205"/>
                <a:gd name="connsiteY13" fmla="*/ 122794 h 147275"/>
                <a:gd name="connsiteX14" fmla="*/ 52588 w 79205"/>
                <a:gd name="connsiteY14" fmla="*/ 131145 h 147275"/>
                <a:gd name="connsiteX15" fmla="*/ 39683 w 79205"/>
                <a:gd name="connsiteY15" fmla="*/ 110141 h 147275"/>
                <a:gd name="connsiteX16" fmla="*/ 39683 w 79205"/>
                <a:gd name="connsiteY16" fmla="*/ 46879 h 14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9205" h="147275">
                  <a:moveTo>
                    <a:pt x="39683" y="46879"/>
                  </a:moveTo>
                  <a:lnTo>
                    <a:pt x="75363" y="46879"/>
                  </a:lnTo>
                  <a:lnTo>
                    <a:pt x="75363" y="32202"/>
                  </a:lnTo>
                  <a:lnTo>
                    <a:pt x="39683" y="32202"/>
                  </a:lnTo>
                  <a:lnTo>
                    <a:pt x="39683" y="64"/>
                  </a:lnTo>
                  <a:lnTo>
                    <a:pt x="22222" y="64"/>
                  </a:lnTo>
                  <a:lnTo>
                    <a:pt x="22222" y="32202"/>
                  </a:lnTo>
                  <a:lnTo>
                    <a:pt x="207" y="32202"/>
                  </a:lnTo>
                  <a:lnTo>
                    <a:pt x="207" y="46879"/>
                  </a:lnTo>
                  <a:lnTo>
                    <a:pt x="21463" y="46879"/>
                  </a:lnTo>
                  <a:lnTo>
                    <a:pt x="21463" y="114443"/>
                  </a:lnTo>
                  <a:cubicBezTo>
                    <a:pt x="21463" y="129626"/>
                    <a:pt x="25006" y="147340"/>
                    <a:pt x="42466" y="147340"/>
                  </a:cubicBezTo>
                  <a:cubicBezTo>
                    <a:pt x="60180" y="147340"/>
                    <a:pt x="73085" y="141014"/>
                    <a:pt x="79412" y="137724"/>
                  </a:cubicBezTo>
                  <a:lnTo>
                    <a:pt x="75363" y="122794"/>
                  </a:lnTo>
                  <a:cubicBezTo>
                    <a:pt x="68784" y="128108"/>
                    <a:pt x="60686" y="131145"/>
                    <a:pt x="52588" y="131145"/>
                  </a:cubicBezTo>
                  <a:cubicBezTo>
                    <a:pt x="43225" y="131145"/>
                    <a:pt x="39683" y="123553"/>
                    <a:pt x="39683" y="110141"/>
                  </a:cubicBezTo>
                  <a:lnTo>
                    <a:pt x="39683" y="46879"/>
                  </a:lnTo>
                  <a:close/>
                </a:path>
              </a:pathLst>
            </a:custGeom>
            <a:solidFill>
              <a:srgbClr val="FF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827B6103-B158-BEF6-444A-1E4F9344BF81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11789819" y="6193320"/>
              <a:ext cx="22521" cy="172074"/>
            </a:xfrm>
            <a:custGeom>
              <a:avLst/>
              <a:gdLst>
                <a:gd name="connsiteX0" fmla="*/ 22732 w 22521"/>
                <a:gd name="connsiteY0" fmla="*/ 64 h 172074"/>
                <a:gd name="connsiteX1" fmla="*/ 210 w 22521"/>
                <a:gd name="connsiteY1" fmla="*/ 64 h 172074"/>
                <a:gd name="connsiteX2" fmla="*/ 210 w 22521"/>
                <a:gd name="connsiteY2" fmla="*/ 22586 h 172074"/>
                <a:gd name="connsiteX3" fmla="*/ 22732 w 22521"/>
                <a:gd name="connsiteY3" fmla="*/ 22586 h 172074"/>
                <a:gd name="connsiteX4" fmla="*/ 22732 w 22521"/>
                <a:gd name="connsiteY4" fmla="*/ 64 h 172074"/>
                <a:gd name="connsiteX5" fmla="*/ 20961 w 22521"/>
                <a:gd name="connsiteY5" fmla="*/ 59784 h 172074"/>
                <a:gd name="connsiteX6" fmla="*/ 1982 w 22521"/>
                <a:gd name="connsiteY6" fmla="*/ 59784 h 172074"/>
                <a:gd name="connsiteX7" fmla="*/ 1982 w 22521"/>
                <a:gd name="connsiteY7" fmla="*/ 172139 h 172074"/>
                <a:gd name="connsiteX8" fmla="*/ 20961 w 22521"/>
                <a:gd name="connsiteY8" fmla="*/ 172139 h 172074"/>
                <a:gd name="connsiteX9" fmla="*/ 20961 w 22521"/>
                <a:gd name="connsiteY9" fmla="*/ 59784 h 17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21" h="172074">
                  <a:moveTo>
                    <a:pt x="22732" y="64"/>
                  </a:moveTo>
                  <a:lnTo>
                    <a:pt x="210" y="64"/>
                  </a:lnTo>
                  <a:lnTo>
                    <a:pt x="210" y="22586"/>
                  </a:lnTo>
                  <a:lnTo>
                    <a:pt x="22732" y="22586"/>
                  </a:lnTo>
                  <a:lnTo>
                    <a:pt x="22732" y="64"/>
                  </a:lnTo>
                  <a:close/>
                  <a:moveTo>
                    <a:pt x="20961" y="59784"/>
                  </a:moveTo>
                  <a:lnTo>
                    <a:pt x="1982" y="59784"/>
                  </a:lnTo>
                  <a:lnTo>
                    <a:pt x="1982" y="172139"/>
                  </a:lnTo>
                  <a:lnTo>
                    <a:pt x="20961" y="172139"/>
                  </a:lnTo>
                  <a:lnTo>
                    <a:pt x="20961" y="59784"/>
                  </a:lnTo>
                  <a:close/>
                </a:path>
              </a:pathLst>
            </a:custGeom>
            <a:solidFill>
              <a:srgbClr val="FF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AF90CC67-93EA-8A19-05CC-46187AD5AE2A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11839137" y="6248738"/>
              <a:ext cx="111089" cy="119440"/>
            </a:xfrm>
            <a:custGeom>
              <a:avLst/>
              <a:gdLst>
                <a:gd name="connsiteX0" fmla="*/ 111302 w 111089"/>
                <a:gd name="connsiteY0" fmla="*/ 61050 h 119440"/>
                <a:gd name="connsiteX1" fmla="*/ 55884 w 111089"/>
                <a:gd name="connsiteY1" fmla="*/ 64 h 119440"/>
                <a:gd name="connsiteX2" fmla="*/ 213 w 111089"/>
                <a:gd name="connsiteY2" fmla="*/ 61050 h 119440"/>
                <a:gd name="connsiteX3" fmla="*/ 55631 w 111089"/>
                <a:gd name="connsiteY3" fmla="*/ 119504 h 119440"/>
                <a:gd name="connsiteX4" fmla="*/ 111302 w 111089"/>
                <a:gd name="connsiteY4" fmla="*/ 61050 h 119440"/>
                <a:gd name="connsiteX5" fmla="*/ 55631 w 111089"/>
                <a:gd name="connsiteY5" fmla="*/ 103309 h 119440"/>
                <a:gd name="connsiteX6" fmla="*/ 19951 w 111089"/>
                <a:gd name="connsiteY6" fmla="*/ 58519 h 119440"/>
                <a:gd name="connsiteX7" fmla="*/ 55631 w 111089"/>
                <a:gd name="connsiteY7" fmla="*/ 15500 h 119440"/>
                <a:gd name="connsiteX8" fmla="*/ 91564 w 111089"/>
                <a:gd name="connsiteY8" fmla="*/ 58519 h 119440"/>
                <a:gd name="connsiteX9" fmla="*/ 55631 w 111089"/>
                <a:gd name="connsiteY9" fmla="*/ 103309 h 11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089" h="119440">
                  <a:moveTo>
                    <a:pt x="111302" y="61050"/>
                  </a:moveTo>
                  <a:cubicBezTo>
                    <a:pt x="111302" y="27141"/>
                    <a:pt x="85997" y="64"/>
                    <a:pt x="55884" y="64"/>
                  </a:cubicBezTo>
                  <a:cubicBezTo>
                    <a:pt x="24759" y="64"/>
                    <a:pt x="213" y="27900"/>
                    <a:pt x="213" y="61050"/>
                  </a:cubicBezTo>
                  <a:cubicBezTo>
                    <a:pt x="213" y="94452"/>
                    <a:pt x="26024" y="119504"/>
                    <a:pt x="55631" y="119504"/>
                  </a:cubicBezTo>
                  <a:cubicBezTo>
                    <a:pt x="85997" y="119504"/>
                    <a:pt x="111302" y="93946"/>
                    <a:pt x="111302" y="61050"/>
                  </a:cubicBezTo>
                  <a:close/>
                  <a:moveTo>
                    <a:pt x="55631" y="103309"/>
                  </a:moveTo>
                  <a:cubicBezTo>
                    <a:pt x="38170" y="103309"/>
                    <a:pt x="19951" y="89138"/>
                    <a:pt x="19951" y="58519"/>
                  </a:cubicBezTo>
                  <a:cubicBezTo>
                    <a:pt x="19951" y="27900"/>
                    <a:pt x="39183" y="15500"/>
                    <a:pt x="55631" y="15500"/>
                  </a:cubicBezTo>
                  <a:cubicBezTo>
                    <a:pt x="73345" y="15500"/>
                    <a:pt x="91564" y="28659"/>
                    <a:pt x="91564" y="58519"/>
                  </a:cubicBezTo>
                  <a:cubicBezTo>
                    <a:pt x="91564" y="88379"/>
                    <a:pt x="74357" y="103309"/>
                    <a:pt x="55631" y="103309"/>
                  </a:cubicBezTo>
                  <a:close/>
                </a:path>
              </a:pathLst>
            </a:custGeom>
            <a:solidFill>
              <a:srgbClr val="FF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BC5982A3-067A-C6F8-53F4-8873FCBD3238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11978568" y="6250257"/>
              <a:ext cx="89580" cy="115138"/>
            </a:xfrm>
            <a:custGeom>
              <a:avLst/>
              <a:gdLst>
                <a:gd name="connsiteX0" fmla="*/ 89798 w 89580"/>
                <a:gd name="connsiteY0" fmla="*/ 39793 h 115138"/>
                <a:gd name="connsiteX1" fmla="*/ 55130 w 89580"/>
                <a:gd name="connsiteY1" fmla="*/ 64 h 115138"/>
                <a:gd name="connsiteX2" fmla="*/ 18437 w 89580"/>
                <a:gd name="connsiteY2" fmla="*/ 19296 h 115138"/>
                <a:gd name="connsiteX3" fmla="*/ 18437 w 89580"/>
                <a:gd name="connsiteY3" fmla="*/ 1330 h 115138"/>
                <a:gd name="connsiteX4" fmla="*/ 218 w 89580"/>
                <a:gd name="connsiteY4" fmla="*/ 1330 h 115138"/>
                <a:gd name="connsiteX5" fmla="*/ 218 w 89580"/>
                <a:gd name="connsiteY5" fmla="*/ 115202 h 115138"/>
                <a:gd name="connsiteX6" fmla="*/ 19956 w 89580"/>
                <a:gd name="connsiteY6" fmla="*/ 115202 h 115138"/>
                <a:gd name="connsiteX7" fmla="*/ 19956 w 89580"/>
                <a:gd name="connsiteY7" fmla="*/ 53205 h 115138"/>
                <a:gd name="connsiteX8" fmla="*/ 45514 w 89580"/>
                <a:gd name="connsiteY8" fmla="*/ 15500 h 115138"/>
                <a:gd name="connsiteX9" fmla="*/ 70060 w 89580"/>
                <a:gd name="connsiteY9" fmla="*/ 41565 h 115138"/>
                <a:gd name="connsiteX10" fmla="*/ 70060 w 89580"/>
                <a:gd name="connsiteY10" fmla="*/ 115202 h 115138"/>
                <a:gd name="connsiteX11" fmla="*/ 89798 w 89580"/>
                <a:gd name="connsiteY11" fmla="*/ 115202 h 115138"/>
                <a:gd name="connsiteX12" fmla="*/ 89798 w 89580"/>
                <a:gd name="connsiteY12" fmla="*/ 39793 h 115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9580" h="115138">
                  <a:moveTo>
                    <a:pt x="89798" y="39793"/>
                  </a:moveTo>
                  <a:cubicBezTo>
                    <a:pt x="89798" y="23092"/>
                    <a:pt x="86002" y="64"/>
                    <a:pt x="55130" y="64"/>
                  </a:cubicBezTo>
                  <a:cubicBezTo>
                    <a:pt x="32355" y="64"/>
                    <a:pt x="19956" y="17272"/>
                    <a:pt x="18437" y="19296"/>
                  </a:cubicBezTo>
                  <a:lnTo>
                    <a:pt x="18437" y="1330"/>
                  </a:lnTo>
                  <a:lnTo>
                    <a:pt x="218" y="1330"/>
                  </a:lnTo>
                  <a:lnTo>
                    <a:pt x="218" y="115202"/>
                  </a:lnTo>
                  <a:lnTo>
                    <a:pt x="19956" y="115202"/>
                  </a:lnTo>
                  <a:lnTo>
                    <a:pt x="19956" y="53205"/>
                  </a:lnTo>
                  <a:cubicBezTo>
                    <a:pt x="19956" y="36504"/>
                    <a:pt x="26282" y="15500"/>
                    <a:pt x="45514" y="15500"/>
                  </a:cubicBezTo>
                  <a:cubicBezTo>
                    <a:pt x="69807" y="15500"/>
                    <a:pt x="70060" y="33467"/>
                    <a:pt x="70060" y="41565"/>
                  </a:cubicBezTo>
                  <a:lnTo>
                    <a:pt x="70060" y="115202"/>
                  </a:lnTo>
                  <a:lnTo>
                    <a:pt x="89798" y="115202"/>
                  </a:lnTo>
                  <a:lnTo>
                    <a:pt x="89798" y="39793"/>
                  </a:lnTo>
                  <a:close/>
                </a:path>
              </a:pathLst>
            </a:custGeom>
            <a:solidFill>
              <a:srgbClr val="FF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36C435AA-4B0A-3F10-48F7-66AE0FB31A0E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12095900" y="6248738"/>
              <a:ext cx="84012" cy="119440"/>
            </a:xfrm>
            <a:custGeom>
              <a:avLst/>
              <a:gdLst>
                <a:gd name="connsiteX0" fmla="*/ 79934 w 84012"/>
                <a:gd name="connsiteY0" fmla="*/ 8162 h 119440"/>
                <a:gd name="connsiteX1" fmla="*/ 43495 w 84012"/>
                <a:gd name="connsiteY1" fmla="*/ 64 h 119440"/>
                <a:gd name="connsiteX2" fmla="*/ 1488 w 84012"/>
                <a:gd name="connsiteY2" fmla="*/ 33214 h 119440"/>
                <a:gd name="connsiteX3" fmla="*/ 15153 w 84012"/>
                <a:gd name="connsiteY3" fmla="*/ 58519 h 119440"/>
                <a:gd name="connsiteX4" fmla="*/ 42482 w 84012"/>
                <a:gd name="connsiteY4" fmla="*/ 67882 h 119440"/>
                <a:gd name="connsiteX5" fmla="*/ 66269 w 84012"/>
                <a:gd name="connsiteY5" fmla="*/ 86102 h 119440"/>
                <a:gd name="connsiteX6" fmla="*/ 42482 w 84012"/>
                <a:gd name="connsiteY6" fmla="*/ 103562 h 119440"/>
                <a:gd name="connsiteX7" fmla="*/ 3259 w 84012"/>
                <a:gd name="connsiteY7" fmla="*/ 91163 h 119440"/>
                <a:gd name="connsiteX8" fmla="*/ 223 w 84012"/>
                <a:gd name="connsiteY8" fmla="*/ 108370 h 119440"/>
                <a:gd name="connsiteX9" fmla="*/ 42735 w 84012"/>
                <a:gd name="connsiteY9" fmla="*/ 119504 h 119440"/>
                <a:gd name="connsiteX10" fmla="*/ 72089 w 84012"/>
                <a:gd name="connsiteY10" fmla="*/ 111407 h 119440"/>
                <a:gd name="connsiteX11" fmla="*/ 84236 w 84012"/>
                <a:gd name="connsiteY11" fmla="*/ 84330 h 119440"/>
                <a:gd name="connsiteX12" fmla="*/ 74367 w 84012"/>
                <a:gd name="connsiteY12" fmla="*/ 61050 h 119440"/>
                <a:gd name="connsiteX13" fmla="*/ 45013 w 84012"/>
                <a:gd name="connsiteY13" fmla="*/ 48397 h 119440"/>
                <a:gd name="connsiteX14" fmla="*/ 19455 w 84012"/>
                <a:gd name="connsiteY14" fmla="*/ 30683 h 119440"/>
                <a:gd name="connsiteX15" fmla="*/ 40964 w 84012"/>
                <a:gd name="connsiteY15" fmla="*/ 14994 h 119440"/>
                <a:gd name="connsiteX16" fmla="*/ 76897 w 84012"/>
                <a:gd name="connsiteY16" fmla="*/ 24610 h 119440"/>
                <a:gd name="connsiteX17" fmla="*/ 79934 w 84012"/>
                <a:gd name="connsiteY17" fmla="*/ 8162 h 11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012" h="119440">
                  <a:moveTo>
                    <a:pt x="79934" y="8162"/>
                  </a:moveTo>
                  <a:cubicBezTo>
                    <a:pt x="66775" y="2089"/>
                    <a:pt x="56400" y="64"/>
                    <a:pt x="43495" y="64"/>
                  </a:cubicBezTo>
                  <a:cubicBezTo>
                    <a:pt x="37168" y="64"/>
                    <a:pt x="1488" y="64"/>
                    <a:pt x="1488" y="33214"/>
                  </a:cubicBezTo>
                  <a:cubicBezTo>
                    <a:pt x="1488" y="45613"/>
                    <a:pt x="8827" y="53711"/>
                    <a:pt x="15153" y="58519"/>
                  </a:cubicBezTo>
                  <a:cubicBezTo>
                    <a:pt x="22997" y="64086"/>
                    <a:pt x="28565" y="65098"/>
                    <a:pt x="42482" y="67882"/>
                  </a:cubicBezTo>
                  <a:cubicBezTo>
                    <a:pt x="51592" y="69653"/>
                    <a:pt x="66269" y="72690"/>
                    <a:pt x="66269" y="86102"/>
                  </a:cubicBezTo>
                  <a:cubicBezTo>
                    <a:pt x="66269" y="103562"/>
                    <a:pt x="46278" y="103562"/>
                    <a:pt x="42482" y="103562"/>
                  </a:cubicBezTo>
                  <a:cubicBezTo>
                    <a:pt x="21985" y="103562"/>
                    <a:pt x="7814" y="94199"/>
                    <a:pt x="3259" y="91163"/>
                  </a:cubicBezTo>
                  <a:lnTo>
                    <a:pt x="223" y="108370"/>
                  </a:lnTo>
                  <a:cubicBezTo>
                    <a:pt x="8320" y="112419"/>
                    <a:pt x="22238" y="119504"/>
                    <a:pt x="42735" y="119504"/>
                  </a:cubicBezTo>
                  <a:cubicBezTo>
                    <a:pt x="47290" y="119504"/>
                    <a:pt x="61208" y="119504"/>
                    <a:pt x="72089" y="111407"/>
                  </a:cubicBezTo>
                  <a:cubicBezTo>
                    <a:pt x="79934" y="105333"/>
                    <a:pt x="84236" y="95211"/>
                    <a:pt x="84236" y="84330"/>
                  </a:cubicBezTo>
                  <a:cubicBezTo>
                    <a:pt x="84236" y="70412"/>
                    <a:pt x="74873" y="61809"/>
                    <a:pt x="74367" y="61050"/>
                  </a:cubicBezTo>
                  <a:cubicBezTo>
                    <a:pt x="64498" y="52193"/>
                    <a:pt x="57665" y="50674"/>
                    <a:pt x="45013" y="48397"/>
                  </a:cubicBezTo>
                  <a:cubicBezTo>
                    <a:pt x="31095" y="45613"/>
                    <a:pt x="19455" y="43083"/>
                    <a:pt x="19455" y="30683"/>
                  </a:cubicBezTo>
                  <a:cubicBezTo>
                    <a:pt x="19455" y="14994"/>
                    <a:pt x="37674" y="14994"/>
                    <a:pt x="40964" y="14994"/>
                  </a:cubicBezTo>
                  <a:cubicBezTo>
                    <a:pt x="49062" y="14994"/>
                    <a:pt x="62473" y="16006"/>
                    <a:pt x="76897" y="24610"/>
                  </a:cubicBezTo>
                  <a:lnTo>
                    <a:pt x="79934" y="8162"/>
                  </a:lnTo>
                  <a:close/>
                </a:path>
              </a:pathLst>
            </a:custGeom>
            <a:solidFill>
              <a:srgbClr val="FF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262F0A57-4E17-E73B-AE02-CDC5FE70F796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12270272" y="6272525"/>
              <a:ext cx="168279" cy="59213"/>
            </a:xfrm>
            <a:custGeom>
              <a:avLst/>
              <a:gdLst>
                <a:gd name="connsiteX0" fmla="*/ 159905 w 168279"/>
                <a:gd name="connsiteY0" fmla="*/ 10186 h 59213"/>
                <a:gd name="connsiteX1" fmla="*/ 168508 w 168279"/>
                <a:gd name="connsiteY1" fmla="*/ 5125 h 59213"/>
                <a:gd name="connsiteX2" fmla="*/ 160158 w 168279"/>
                <a:gd name="connsiteY2" fmla="*/ 64 h 59213"/>
                <a:gd name="connsiteX3" fmla="*/ 8580 w 168279"/>
                <a:gd name="connsiteY3" fmla="*/ 64 h 59213"/>
                <a:gd name="connsiteX4" fmla="*/ 229 w 168279"/>
                <a:gd name="connsiteY4" fmla="*/ 5125 h 59213"/>
                <a:gd name="connsiteX5" fmla="*/ 8833 w 168279"/>
                <a:gd name="connsiteY5" fmla="*/ 10186 h 59213"/>
                <a:gd name="connsiteX6" fmla="*/ 159905 w 168279"/>
                <a:gd name="connsiteY6" fmla="*/ 10186 h 59213"/>
                <a:gd name="connsiteX7" fmla="*/ 160158 w 168279"/>
                <a:gd name="connsiteY7" fmla="*/ 59278 h 59213"/>
                <a:gd name="connsiteX8" fmla="*/ 168508 w 168279"/>
                <a:gd name="connsiteY8" fmla="*/ 54217 h 59213"/>
                <a:gd name="connsiteX9" fmla="*/ 159905 w 168279"/>
                <a:gd name="connsiteY9" fmla="*/ 49156 h 59213"/>
                <a:gd name="connsiteX10" fmla="*/ 8833 w 168279"/>
                <a:gd name="connsiteY10" fmla="*/ 49156 h 59213"/>
                <a:gd name="connsiteX11" fmla="*/ 229 w 168279"/>
                <a:gd name="connsiteY11" fmla="*/ 54217 h 59213"/>
                <a:gd name="connsiteX12" fmla="*/ 8580 w 168279"/>
                <a:gd name="connsiteY12" fmla="*/ 59278 h 59213"/>
                <a:gd name="connsiteX13" fmla="*/ 160158 w 168279"/>
                <a:gd name="connsiteY13" fmla="*/ 59278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279" h="59213">
                  <a:moveTo>
                    <a:pt x="159905" y="10186"/>
                  </a:moveTo>
                  <a:cubicBezTo>
                    <a:pt x="163700" y="10186"/>
                    <a:pt x="168508" y="10186"/>
                    <a:pt x="168508" y="5125"/>
                  </a:cubicBezTo>
                  <a:cubicBezTo>
                    <a:pt x="168508" y="64"/>
                    <a:pt x="163700" y="64"/>
                    <a:pt x="160158" y="64"/>
                  </a:cubicBezTo>
                  <a:lnTo>
                    <a:pt x="8580" y="64"/>
                  </a:lnTo>
                  <a:cubicBezTo>
                    <a:pt x="5037" y="64"/>
                    <a:pt x="229" y="64"/>
                    <a:pt x="229" y="5125"/>
                  </a:cubicBezTo>
                  <a:cubicBezTo>
                    <a:pt x="229" y="10186"/>
                    <a:pt x="5037" y="10186"/>
                    <a:pt x="8833" y="10186"/>
                  </a:cubicBezTo>
                  <a:lnTo>
                    <a:pt x="159905" y="10186"/>
                  </a:lnTo>
                  <a:close/>
                  <a:moveTo>
                    <a:pt x="160158" y="59278"/>
                  </a:moveTo>
                  <a:cubicBezTo>
                    <a:pt x="163700" y="59278"/>
                    <a:pt x="168508" y="59278"/>
                    <a:pt x="168508" y="54217"/>
                  </a:cubicBezTo>
                  <a:cubicBezTo>
                    <a:pt x="168508" y="49156"/>
                    <a:pt x="163700" y="49156"/>
                    <a:pt x="159905" y="49156"/>
                  </a:cubicBezTo>
                  <a:lnTo>
                    <a:pt x="8833" y="49156"/>
                  </a:lnTo>
                  <a:cubicBezTo>
                    <a:pt x="5037" y="49156"/>
                    <a:pt x="229" y="49156"/>
                    <a:pt x="229" y="54217"/>
                  </a:cubicBezTo>
                  <a:cubicBezTo>
                    <a:pt x="229" y="59278"/>
                    <a:pt x="5037" y="59278"/>
                    <a:pt x="8580" y="59278"/>
                  </a:cubicBezTo>
                  <a:lnTo>
                    <a:pt x="160158" y="59278"/>
                  </a:lnTo>
                  <a:close/>
                </a:path>
              </a:pathLst>
            </a:custGeom>
            <a:solidFill>
              <a:srgbClr val="FF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D7C7C016-33ED-AFF5-B69E-38E5D69EA391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12535610" y="6186994"/>
              <a:ext cx="174858" cy="183968"/>
            </a:xfrm>
            <a:custGeom>
              <a:avLst/>
              <a:gdLst>
                <a:gd name="connsiteX0" fmla="*/ 175098 w 174858"/>
                <a:gd name="connsiteY0" fmla="*/ 68135 h 183968"/>
                <a:gd name="connsiteX1" fmla="*/ 110570 w 174858"/>
                <a:gd name="connsiteY1" fmla="*/ 64 h 183968"/>
                <a:gd name="connsiteX2" fmla="*/ 240 w 174858"/>
                <a:gd name="connsiteY2" fmla="*/ 116468 h 183968"/>
                <a:gd name="connsiteX3" fmla="*/ 65021 w 174858"/>
                <a:gd name="connsiteY3" fmla="*/ 184032 h 183968"/>
                <a:gd name="connsiteX4" fmla="*/ 175098 w 174858"/>
                <a:gd name="connsiteY4" fmla="*/ 68135 h 183968"/>
                <a:gd name="connsiteX5" fmla="*/ 66539 w 174858"/>
                <a:gd name="connsiteY5" fmla="*/ 177453 h 183968"/>
                <a:gd name="connsiteX6" fmla="*/ 23774 w 174858"/>
                <a:gd name="connsiteY6" fmla="*/ 123553 h 183968"/>
                <a:gd name="connsiteX7" fmla="*/ 46801 w 174858"/>
                <a:gd name="connsiteY7" fmla="*/ 45867 h 183968"/>
                <a:gd name="connsiteX8" fmla="*/ 109052 w 174858"/>
                <a:gd name="connsiteY8" fmla="*/ 6391 h 183968"/>
                <a:gd name="connsiteX9" fmla="*/ 152577 w 174858"/>
                <a:gd name="connsiteY9" fmla="*/ 58266 h 183968"/>
                <a:gd name="connsiteX10" fmla="*/ 120692 w 174858"/>
                <a:gd name="connsiteY10" fmla="*/ 147087 h 183968"/>
                <a:gd name="connsiteX11" fmla="*/ 66539 w 174858"/>
                <a:gd name="connsiteY11" fmla="*/ 177453 h 183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858" h="183968">
                  <a:moveTo>
                    <a:pt x="175098" y="68135"/>
                  </a:moveTo>
                  <a:cubicBezTo>
                    <a:pt x="175098" y="27394"/>
                    <a:pt x="148275" y="64"/>
                    <a:pt x="110570" y="64"/>
                  </a:cubicBezTo>
                  <a:cubicBezTo>
                    <a:pt x="55911" y="64"/>
                    <a:pt x="240" y="57507"/>
                    <a:pt x="240" y="116468"/>
                  </a:cubicBezTo>
                  <a:cubicBezTo>
                    <a:pt x="240" y="158474"/>
                    <a:pt x="28582" y="184032"/>
                    <a:pt x="65021" y="184032"/>
                  </a:cubicBezTo>
                  <a:cubicBezTo>
                    <a:pt x="118668" y="184032"/>
                    <a:pt x="175098" y="128614"/>
                    <a:pt x="175098" y="68135"/>
                  </a:cubicBezTo>
                  <a:close/>
                  <a:moveTo>
                    <a:pt x="66539" y="177453"/>
                  </a:moveTo>
                  <a:cubicBezTo>
                    <a:pt x="41487" y="177453"/>
                    <a:pt x="23774" y="156956"/>
                    <a:pt x="23774" y="123553"/>
                  </a:cubicBezTo>
                  <a:cubicBezTo>
                    <a:pt x="23774" y="112419"/>
                    <a:pt x="27316" y="75473"/>
                    <a:pt x="46801" y="45867"/>
                  </a:cubicBezTo>
                  <a:cubicBezTo>
                    <a:pt x="64262" y="19549"/>
                    <a:pt x="89061" y="6391"/>
                    <a:pt x="109052" y="6391"/>
                  </a:cubicBezTo>
                  <a:cubicBezTo>
                    <a:pt x="129802" y="6391"/>
                    <a:pt x="152577" y="20561"/>
                    <a:pt x="152577" y="58266"/>
                  </a:cubicBezTo>
                  <a:cubicBezTo>
                    <a:pt x="152577" y="76486"/>
                    <a:pt x="145744" y="115962"/>
                    <a:pt x="120692" y="147087"/>
                  </a:cubicBezTo>
                  <a:cubicBezTo>
                    <a:pt x="108546" y="162523"/>
                    <a:pt x="87796" y="177453"/>
                    <a:pt x="66539" y="177453"/>
                  </a:cubicBezTo>
                  <a:close/>
                </a:path>
              </a:pathLst>
            </a:custGeom>
            <a:solidFill>
              <a:srgbClr val="FF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100E943E-C110-20FB-6208-C519D2495D37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12810984" y="6074384"/>
              <a:ext cx="96159" cy="455238"/>
            </a:xfrm>
            <a:custGeom>
              <a:avLst/>
              <a:gdLst>
                <a:gd name="connsiteX0" fmla="*/ 85022 w 96159"/>
                <a:gd name="connsiteY0" fmla="*/ 452509 h 455238"/>
                <a:gd name="connsiteX1" fmla="*/ 88058 w 96159"/>
                <a:gd name="connsiteY1" fmla="*/ 455292 h 455238"/>
                <a:gd name="connsiteX2" fmla="*/ 93625 w 96159"/>
                <a:gd name="connsiteY2" fmla="*/ 455292 h 455238"/>
                <a:gd name="connsiteX3" fmla="*/ 96409 w 96159"/>
                <a:gd name="connsiteY3" fmla="*/ 452762 h 455238"/>
                <a:gd name="connsiteX4" fmla="*/ 95397 w 96159"/>
                <a:gd name="connsiteY4" fmla="*/ 450484 h 455238"/>
                <a:gd name="connsiteX5" fmla="*/ 56933 w 96159"/>
                <a:gd name="connsiteY5" fmla="*/ 399621 h 455238"/>
                <a:gd name="connsiteX6" fmla="*/ 19481 w 96159"/>
                <a:gd name="connsiteY6" fmla="*/ 227799 h 455238"/>
                <a:gd name="connsiteX7" fmla="*/ 95650 w 96159"/>
                <a:gd name="connsiteY7" fmla="*/ 4608 h 455238"/>
                <a:gd name="connsiteX8" fmla="*/ 96409 w 96159"/>
                <a:gd name="connsiteY8" fmla="*/ 2584 h 455238"/>
                <a:gd name="connsiteX9" fmla="*/ 91601 w 96159"/>
                <a:gd name="connsiteY9" fmla="*/ 53 h 455238"/>
                <a:gd name="connsiteX10" fmla="*/ 85528 w 96159"/>
                <a:gd name="connsiteY10" fmla="*/ 2078 h 455238"/>
                <a:gd name="connsiteX11" fmla="*/ 16951 w 96159"/>
                <a:gd name="connsiteY11" fmla="*/ 111396 h 455238"/>
                <a:gd name="connsiteX12" fmla="*/ 249 w 96159"/>
                <a:gd name="connsiteY12" fmla="*/ 227546 h 455238"/>
                <a:gd name="connsiteX13" fmla="*/ 50860 w 96159"/>
                <a:gd name="connsiteY13" fmla="*/ 414045 h 455238"/>
                <a:gd name="connsiteX14" fmla="*/ 67055 w 96159"/>
                <a:gd name="connsiteY14" fmla="*/ 434542 h 455238"/>
                <a:gd name="connsiteX15" fmla="*/ 75153 w 96159"/>
                <a:gd name="connsiteY15" fmla="*/ 443399 h 455238"/>
                <a:gd name="connsiteX16" fmla="*/ 85022 w 96159"/>
                <a:gd name="connsiteY16" fmla="*/ 452509 h 455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6159" h="455238">
                  <a:moveTo>
                    <a:pt x="85022" y="452509"/>
                  </a:moveTo>
                  <a:cubicBezTo>
                    <a:pt x="85528" y="452762"/>
                    <a:pt x="87805" y="455292"/>
                    <a:pt x="88058" y="455292"/>
                  </a:cubicBezTo>
                  <a:lnTo>
                    <a:pt x="93625" y="455292"/>
                  </a:lnTo>
                  <a:cubicBezTo>
                    <a:pt x="94385" y="455292"/>
                    <a:pt x="96409" y="455039"/>
                    <a:pt x="96409" y="452762"/>
                  </a:cubicBezTo>
                  <a:cubicBezTo>
                    <a:pt x="96409" y="451749"/>
                    <a:pt x="95903" y="451243"/>
                    <a:pt x="95397" y="450484"/>
                  </a:cubicBezTo>
                  <a:cubicBezTo>
                    <a:pt x="86287" y="441374"/>
                    <a:pt x="72622" y="427456"/>
                    <a:pt x="56933" y="399621"/>
                  </a:cubicBezTo>
                  <a:cubicBezTo>
                    <a:pt x="29603" y="351035"/>
                    <a:pt x="19481" y="288531"/>
                    <a:pt x="19481" y="227799"/>
                  </a:cubicBezTo>
                  <a:cubicBezTo>
                    <a:pt x="19481" y="115444"/>
                    <a:pt x="51366" y="49398"/>
                    <a:pt x="95650" y="4608"/>
                  </a:cubicBezTo>
                  <a:cubicBezTo>
                    <a:pt x="96409" y="3849"/>
                    <a:pt x="96409" y="3090"/>
                    <a:pt x="96409" y="2584"/>
                  </a:cubicBezTo>
                  <a:cubicBezTo>
                    <a:pt x="96409" y="53"/>
                    <a:pt x="94638" y="53"/>
                    <a:pt x="91601" y="53"/>
                  </a:cubicBezTo>
                  <a:cubicBezTo>
                    <a:pt x="88311" y="53"/>
                    <a:pt x="87805" y="53"/>
                    <a:pt x="85528" y="2078"/>
                  </a:cubicBezTo>
                  <a:cubicBezTo>
                    <a:pt x="61488" y="22828"/>
                    <a:pt x="34411" y="58002"/>
                    <a:pt x="16951" y="111396"/>
                  </a:cubicBezTo>
                  <a:cubicBezTo>
                    <a:pt x="6070" y="144798"/>
                    <a:pt x="249" y="185540"/>
                    <a:pt x="249" y="227546"/>
                  </a:cubicBezTo>
                  <a:cubicBezTo>
                    <a:pt x="249" y="287519"/>
                    <a:pt x="11131" y="355337"/>
                    <a:pt x="50860" y="414045"/>
                  </a:cubicBezTo>
                  <a:cubicBezTo>
                    <a:pt x="57692" y="423914"/>
                    <a:pt x="67055" y="434289"/>
                    <a:pt x="67055" y="434542"/>
                  </a:cubicBezTo>
                  <a:cubicBezTo>
                    <a:pt x="69586" y="437578"/>
                    <a:pt x="73128" y="441627"/>
                    <a:pt x="75153" y="443399"/>
                  </a:cubicBezTo>
                  <a:lnTo>
                    <a:pt x="85022" y="452509"/>
                  </a:lnTo>
                  <a:close/>
                </a:path>
              </a:pathLst>
            </a:custGeom>
            <a:solidFill>
              <a:srgbClr val="FF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4E3FA8B5-5DA6-3EE3-E870-F18703EBD0B4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13095326" y="6148142"/>
              <a:ext cx="64477" cy="117618"/>
            </a:xfrm>
            <a:custGeom>
              <a:avLst/>
              <a:gdLst>
                <a:gd name="connsiteX0" fmla="*/ 40294 w 64477"/>
                <a:gd name="connsiteY0" fmla="*/ 5020 h 117618"/>
                <a:gd name="connsiteX1" fmla="*/ 34980 w 64477"/>
                <a:gd name="connsiteY1" fmla="*/ 60 h 117618"/>
                <a:gd name="connsiteX2" fmla="*/ 262 w 64477"/>
                <a:gd name="connsiteY2" fmla="*/ 11397 h 117618"/>
                <a:gd name="connsiteX3" fmla="*/ 262 w 64477"/>
                <a:gd name="connsiteY3" fmla="*/ 17774 h 117618"/>
                <a:gd name="connsiteX4" fmla="*/ 25946 w 64477"/>
                <a:gd name="connsiteY4" fmla="*/ 12814 h 117618"/>
                <a:gd name="connsiteX5" fmla="*/ 25946 w 64477"/>
                <a:gd name="connsiteY5" fmla="*/ 103153 h 117618"/>
                <a:gd name="connsiteX6" fmla="*/ 8233 w 64477"/>
                <a:gd name="connsiteY6" fmla="*/ 111302 h 117618"/>
                <a:gd name="connsiteX7" fmla="*/ 1502 w 64477"/>
                <a:gd name="connsiteY7" fmla="*/ 111302 h 117618"/>
                <a:gd name="connsiteX8" fmla="*/ 1502 w 64477"/>
                <a:gd name="connsiteY8" fmla="*/ 117678 h 117618"/>
                <a:gd name="connsiteX9" fmla="*/ 33032 w 64477"/>
                <a:gd name="connsiteY9" fmla="*/ 116970 h 117618"/>
                <a:gd name="connsiteX10" fmla="*/ 64739 w 64477"/>
                <a:gd name="connsiteY10" fmla="*/ 117678 h 117618"/>
                <a:gd name="connsiteX11" fmla="*/ 64739 w 64477"/>
                <a:gd name="connsiteY11" fmla="*/ 111302 h 117618"/>
                <a:gd name="connsiteX12" fmla="*/ 58008 w 64477"/>
                <a:gd name="connsiteY12" fmla="*/ 111302 h 117618"/>
                <a:gd name="connsiteX13" fmla="*/ 40294 w 64477"/>
                <a:gd name="connsiteY13" fmla="*/ 103153 h 117618"/>
                <a:gd name="connsiteX14" fmla="*/ 40294 w 64477"/>
                <a:gd name="connsiteY14" fmla="*/ 5020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477" h="117618">
                  <a:moveTo>
                    <a:pt x="40294" y="5020"/>
                  </a:moveTo>
                  <a:cubicBezTo>
                    <a:pt x="40294" y="237"/>
                    <a:pt x="39940" y="60"/>
                    <a:pt x="34980" y="60"/>
                  </a:cubicBezTo>
                  <a:cubicBezTo>
                    <a:pt x="23644" y="11220"/>
                    <a:pt x="7524" y="11397"/>
                    <a:pt x="262" y="11397"/>
                  </a:cubicBezTo>
                  <a:lnTo>
                    <a:pt x="262" y="17774"/>
                  </a:lnTo>
                  <a:cubicBezTo>
                    <a:pt x="4513" y="17774"/>
                    <a:pt x="16204" y="17774"/>
                    <a:pt x="25946" y="12814"/>
                  </a:cubicBezTo>
                  <a:lnTo>
                    <a:pt x="25946" y="103153"/>
                  </a:lnTo>
                  <a:cubicBezTo>
                    <a:pt x="25946" y="108999"/>
                    <a:pt x="25946" y="111302"/>
                    <a:pt x="8233" y="111302"/>
                  </a:cubicBezTo>
                  <a:lnTo>
                    <a:pt x="1502" y="111302"/>
                  </a:lnTo>
                  <a:lnTo>
                    <a:pt x="1502" y="117678"/>
                  </a:lnTo>
                  <a:cubicBezTo>
                    <a:pt x="4690" y="117501"/>
                    <a:pt x="26478" y="116970"/>
                    <a:pt x="33032" y="116970"/>
                  </a:cubicBezTo>
                  <a:cubicBezTo>
                    <a:pt x="38523" y="116970"/>
                    <a:pt x="60842" y="117501"/>
                    <a:pt x="64739" y="117678"/>
                  </a:cubicBezTo>
                  <a:lnTo>
                    <a:pt x="64739" y="111302"/>
                  </a:lnTo>
                  <a:lnTo>
                    <a:pt x="58008" y="111302"/>
                  </a:lnTo>
                  <a:cubicBezTo>
                    <a:pt x="40294" y="111302"/>
                    <a:pt x="40294" y="108999"/>
                    <a:pt x="40294" y="103153"/>
                  </a:cubicBezTo>
                  <a:lnTo>
                    <a:pt x="40294" y="5020"/>
                  </a:lnTo>
                  <a:close/>
                </a:path>
              </a:pathLst>
            </a:custGeom>
            <a:solidFill>
              <a:srgbClr val="FF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EBB1632C-3DBB-C9AC-BEFE-C39B47AD4534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12946929" y="6297071"/>
              <a:ext cx="359047" cy="10121"/>
            </a:xfrm>
            <a:custGeom>
              <a:avLst/>
              <a:gdLst>
                <a:gd name="connsiteX0" fmla="*/ 0 w 359047"/>
                <a:gd name="connsiteY0" fmla="*/ 0 h 10121"/>
                <a:gd name="connsiteX1" fmla="*/ 359047 w 359047"/>
                <a:gd name="connsiteY1" fmla="*/ 0 h 10121"/>
                <a:gd name="connsiteX2" fmla="*/ 359047 w 359047"/>
                <a:gd name="connsiteY2" fmla="*/ 10121 h 10121"/>
                <a:gd name="connsiteX3" fmla="*/ 0 w 359047"/>
                <a:gd name="connsiteY3" fmla="*/ 10121 h 1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047" h="10121">
                  <a:moveTo>
                    <a:pt x="0" y="0"/>
                  </a:moveTo>
                  <a:lnTo>
                    <a:pt x="359047" y="0"/>
                  </a:lnTo>
                  <a:lnTo>
                    <a:pt x="359047" y="10121"/>
                  </a:lnTo>
                  <a:lnTo>
                    <a:pt x="0" y="10121"/>
                  </a:lnTo>
                  <a:close/>
                </a:path>
              </a:pathLst>
            </a:custGeom>
            <a:solidFill>
              <a:srgbClr val="FF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6E492FA6-689E-5FB8-C581-558207889F9F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12972614" y="6319805"/>
              <a:ext cx="8679" cy="177135"/>
            </a:xfrm>
            <a:custGeom>
              <a:avLst/>
              <a:gdLst>
                <a:gd name="connsiteX0" fmla="*/ 8936 w 8679"/>
                <a:gd name="connsiteY0" fmla="*/ 6976 h 177135"/>
                <a:gd name="connsiteX1" fmla="*/ 4685 w 8679"/>
                <a:gd name="connsiteY1" fmla="*/ 68 h 177135"/>
                <a:gd name="connsiteX2" fmla="*/ 257 w 8679"/>
                <a:gd name="connsiteY2" fmla="*/ 6976 h 177135"/>
                <a:gd name="connsiteX3" fmla="*/ 257 w 8679"/>
                <a:gd name="connsiteY3" fmla="*/ 170295 h 177135"/>
                <a:gd name="connsiteX4" fmla="*/ 4508 w 8679"/>
                <a:gd name="connsiteY4" fmla="*/ 177203 h 177135"/>
                <a:gd name="connsiteX5" fmla="*/ 8936 w 8679"/>
                <a:gd name="connsiteY5" fmla="*/ 170295 h 177135"/>
                <a:gd name="connsiteX6" fmla="*/ 8936 w 8679"/>
                <a:gd name="connsiteY6" fmla="*/ 6976 h 17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79" h="177135">
                  <a:moveTo>
                    <a:pt x="8936" y="6976"/>
                  </a:moveTo>
                  <a:cubicBezTo>
                    <a:pt x="8936" y="4319"/>
                    <a:pt x="8936" y="68"/>
                    <a:pt x="4685" y="68"/>
                  </a:cubicBezTo>
                  <a:cubicBezTo>
                    <a:pt x="257" y="68"/>
                    <a:pt x="257" y="4142"/>
                    <a:pt x="257" y="6976"/>
                  </a:cubicBezTo>
                  <a:lnTo>
                    <a:pt x="257" y="170295"/>
                  </a:lnTo>
                  <a:cubicBezTo>
                    <a:pt x="257" y="172952"/>
                    <a:pt x="257" y="177203"/>
                    <a:pt x="4508" y="177203"/>
                  </a:cubicBezTo>
                  <a:cubicBezTo>
                    <a:pt x="8936" y="177203"/>
                    <a:pt x="8936" y="173129"/>
                    <a:pt x="8936" y="170295"/>
                  </a:cubicBezTo>
                  <a:lnTo>
                    <a:pt x="8936" y="6976"/>
                  </a:lnTo>
                  <a:close/>
                </a:path>
              </a:pathLst>
            </a:custGeom>
            <a:solidFill>
              <a:srgbClr val="FF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0C5B4EC9-3913-E215-04FA-B2B9F599D4C9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13015532" y="6374540"/>
              <a:ext cx="94767" cy="79888"/>
            </a:xfrm>
            <a:custGeom>
              <a:avLst/>
              <a:gdLst>
                <a:gd name="connsiteX0" fmla="*/ 35863 w 94767"/>
                <a:gd name="connsiteY0" fmla="*/ 59408 h 79888"/>
                <a:gd name="connsiteX1" fmla="*/ 19213 w 94767"/>
                <a:gd name="connsiteY1" fmla="*/ 74996 h 79888"/>
                <a:gd name="connsiteX2" fmla="*/ 9647 w 94767"/>
                <a:gd name="connsiteY2" fmla="*/ 72516 h 79888"/>
                <a:gd name="connsiteX3" fmla="*/ 17441 w 94767"/>
                <a:gd name="connsiteY3" fmla="*/ 62774 h 79888"/>
                <a:gd name="connsiteX4" fmla="*/ 10356 w 94767"/>
                <a:gd name="connsiteY4" fmla="*/ 56220 h 79888"/>
                <a:gd name="connsiteX5" fmla="*/ 259 w 94767"/>
                <a:gd name="connsiteY5" fmla="*/ 67025 h 79888"/>
                <a:gd name="connsiteX6" fmla="*/ 18858 w 94767"/>
                <a:gd name="connsiteY6" fmla="*/ 79956 h 79888"/>
                <a:gd name="connsiteX7" fmla="*/ 38697 w 94767"/>
                <a:gd name="connsiteY7" fmla="*/ 67379 h 79888"/>
                <a:gd name="connsiteX8" fmla="*/ 59777 w 94767"/>
                <a:gd name="connsiteY8" fmla="*/ 79956 h 79888"/>
                <a:gd name="connsiteX9" fmla="*/ 90953 w 94767"/>
                <a:gd name="connsiteY9" fmla="*/ 52854 h 79888"/>
                <a:gd name="connsiteX10" fmla="*/ 88118 w 94767"/>
                <a:gd name="connsiteY10" fmla="*/ 50551 h 79888"/>
                <a:gd name="connsiteX11" fmla="*/ 84753 w 94767"/>
                <a:gd name="connsiteY11" fmla="*/ 53563 h 79888"/>
                <a:gd name="connsiteX12" fmla="*/ 60485 w 94767"/>
                <a:gd name="connsiteY12" fmla="*/ 74996 h 79888"/>
                <a:gd name="connsiteX13" fmla="*/ 49680 w 94767"/>
                <a:gd name="connsiteY13" fmla="*/ 63482 h 79888"/>
                <a:gd name="connsiteX14" fmla="*/ 58891 w 94767"/>
                <a:gd name="connsiteY14" fmla="*/ 23095 h 79888"/>
                <a:gd name="connsiteX15" fmla="*/ 76250 w 94767"/>
                <a:gd name="connsiteY15" fmla="*/ 5028 h 79888"/>
                <a:gd name="connsiteX16" fmla="*/ 85816 w 94767"/>
                <a:gd name="connsiteY16" fmla="*/ 7507 h 79888"/>
                <a:gd name="connsiteX17" fmla="*/ 78022 w 94767"/>
                <a:gd name="connsiteY17" fmla="*/ 17250 h 79888"/>
                <a:gd name="connsiteX18" fmla="*/ 85107 w 94767"/>
                <a:gd name="connsiteY18" fmla="*/ 23804 h 79888"/>
                <a:gd name="connsiteX19" fmla="*/ 95027 w 94767"/>
                <a:gd name="connsiteY19" fmla="*/ 12999 h 79888"/>
                <a:gd name="connsiteX20" fmla="*/ 76605 w 94767"/>
                <a:gd name="connsiteY20" fmla="*/ 68 h 79888"/>
                <a:gd name="connsiteX21" fmla="*/ 56765 w 94767"/>
                <a:gd name="connsiteY21" fmla="*/ 12644 h 79888"/>
                <a:gd name="connsiteX22" fmla="*/ 35509 w 94767"/>
                <a:gd name="connsiteY22" fmla="*/ 68 h 79888"/>
                <a:gd name="connsiteX23" fmla="*/ 4333 w 94767"/>
                <a:gd name="connsiteY23" fmla="*/ 27169 h 79888"/>
                <a:gd name="connsiteX24" fmla="*/ 7344 w 94767"/>
                <a:gd name="connsiteY24" fmla="*/ 29472 h 79888"/>
                <a:gd name="connsiteX25" fmla="*/ 10710 w 94767"/>
                <a:gd name="connsiteY25" fmla="*/ 26461 h 79888"/>
                <a:gd name="connsiteX26" fmla="*/ 34978 w 94767"/>
                <a:gd name="connsiteY26" fmla="*/ 5028 h 79888"/>
                <a:gd name="connsiteX27" fmla="*/ 45606 w 94767"/>
                <a:gd name="connsiteY27" fmla="*/ 16718 h 79888"/>
                <a:gd name="connsiteX28" fmla="*/ 41886 w 94767"/>
                <a:gd name="connsiteY28" fmla="*/ 35141 h 79888"/>
                <a:gd name="connsiteX29" fmla="*/ 35863 w 94767"/>
                <a:gd name="connsiteY29" fmla="*/ 59408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4767" h="79888">
                  <a:moveTo>
                    <a:pt x="35863" y="59408"/>
                  </a:moveTo>
                  <a:cubicBezTo>
                    <a:pt x="34092" y="65431"/>
                    <a:pt x="28246" y="74996"/>
                    <a:pt x="19213" y="74996"/>
                  </a:cubicBezTo>
                  <a:cubicBezTo>
                    <a:pt x="18681" y="74996"/>
                    <a:pt x="13367" y="74996"/>
                    <a:pt x="9647" y="72516"/>
                  </a:cubicBezTo>
                  <a:cubicBezTo>
                    <a:pt x="16910" y="70213"/>
                    <a:pt x="17441" y="63837"/>
                    <a:pt x="17441" y="62774"/>
                  </a:cubicBezTo>
                  <a:cubicBezTo>
                    <a:pt x="17441" y="58877"/>
                    <a:pt x="14430" y="56220"/>
                    <a:pt x="10356" y="56220"/>
                  </a:cubicBezTo>
                  <a:cubicBezTo>
                    <a:pt x="5396" y="56220"/>
                    <a:pt x="259" y="60471"/>
                    <a:pt x="259" y="67025"/>
                  </a:cubicBezTo>
                  <a:cubicBezTo>
                    <a:pt x="259" y="75882"/>
                    <a:pt x="10179" y="79956"/>
                    <a:pt x="18858" y="79956"/>
                  </a:cubicBezTo>
                  <a:cubicBezTo>
                    <a:pt x="27006" y="79956"/>
                    <a:pt x="34269" y="74819"/>
                    <a:pt x="38697" y="67379"/>
                  </a:cubicBezTo>
                  <a:cubicBezTo>
                    <a:pt x="42949" y="76767"/>
                    <a:pt x="52691" y="79956"/>
                    <a:pt x="59777" y="79956"/>
                  </a:cubicBezTo>
                  <a:cubicBezTo>
                    <a:pt x="80147" y="79956"/>
                    <a:pt x="90953" y="57814"/>
                    <a:pt x="90953" y="52854"/>
                  </a:cubicBezTo>
                  <a:cubicBezTo>
                    <a:pt x="90953" y="50551"/>
                    <a:pt x="88650" y="50551"/>
                    <a:pt x="88118" y="50551"/>
                  </a:cubicBezTo>
                  <a:cubicBezTo>
                    <a:pt x="85638" y="50551"/>
                    <a:pt x="85461" y="51437"/>
                    <a:pt x="84753" y="53563"/>
                  </a:cubicBezTo>
                  <a:cubicBezTo>
                    <a:pt x="81033" y="65785"/>
                    <a:pt x="70405" y="74996"/>
                    <a:pt x="60485" y="74996"/>
                  </a:cubicBezTo>
                  <a:cubicBezTo>
                    <a:pt x="53400" y="74996"/>
                    <a:pt x="49680" y="70213"/>
                    <a:pt x="49680" y="63482"/>
                  </a:cubicBezTo>
                  <a:cubicBezTo>
                    <a:pt x="49680" y="58877"/>
                    <a:pt x="53931" y="42757"/>
                    <a:pt x="58891" y="23095"/>
                  </a:cubicBezTo>
                  <a:cubicBezTo>
                    <a:pt x="62434" y="9456"/>
                    <a:pt x="70405" y="5028"/>
                    <a:pt x="76250" y="5028"/>
                  </a:cubicBezTo>
                  <a:cubicBezTo>
                    <a:pt x="76605" y="5028"/>
                    <a:pt x="82096" y="5028"/>
                    <a:pt x="85816" y="7507"/>
                  </a:cubicBezTo>
                  <a:cubicBezTo>
                    <a:pt x="80147" y="9102"/>
                    <a:pt x="78022" y="14061"/>
                    <a:pt x="78022" y="17250"/>
                  </a:cubicBezTo>
                  <a:cubicBezTo>
                    <a:pt x="78022" y="21147"/>
                    <a:pt x="81033" y="23804"/>
                    <a:pt x="85107" y="23804"/>
                  </a:cubicBezTo>
                  <a:cubicBezTo>
                    <a:pt x="89181" y="23804"/>
                    <a:pt x="95027" y="20438"/>
                    <a:pt x="95027" y="12999"/>
                  </a:cubicBezTo>
                  <a:cubicBezTo>
                    <a:pt x="95027" y="3079"/>
                    <a:pt x="83690" y="68"/>
                    <a:pt x="76605" y="68"/>
                  </a:cubicBezTo>
                  <a:cubicBezTo>
                    <a:pt x="67748" y="68"/>
                    <a:pt x="60662" y="5913"/>
                    <a:pt x="56765" y="12644"/>
                  </a:cubicBezTo>
                  <a:cubicBezTo>
                    <a:pt x="53577" y="5382"/>
                    <a:pt x="45429" y="68"/>
                    <a:pt x="35509" y="68"/>
                  </a:cubicBezTo>
                  <a:cubicBezTo>
                    <a:pt x="15670" y="68"/>
                    <a:pt x="4333" y="21855"/>
                    <a:pt x="4333" y="27169"/>
                  </a:cubicBezTo>
                  <a:cubicBezTo>
                    <a:pt x="4333" y="29472"/>
                    <a:pt x="6813" y="29472"/>
                    <a:pt x="7344" y="29472"/>
                  </a:cubicBezTo>
                  <a:cubicBezTo>
                    <a:pt x="9647" y="29472"/>
                    <a:pt x="9824" y="28764"/>
                    <a:pt x="10710" y="26461"/>
                  </a:cubicBezTo>
                  <a:cubicBezTo>
                    <a:pt x="15138" y="12644"/>
                    <a:pt x="26298" y="5028"/>
                    <a:pt x="34978" y="5028"/>
                  </a:cubicBezTo>
                  <a:cubicBezTo>
                    <a:pt x="40823" y="5028"/>
                    <a:pt x="45606" y="8216"/>
                    <a:pt x="45606" y="16718"/>
                  </a:cubicBezTo>
                  <a:cubicBezTo>
                    <a:pt x="45606" y="20261"/>
                    <a:pt x="43480" y="29118"/>
                    <a:pt x="41886" y="35141"/>
                  </a:cubicBezTo>
                  <a:lnTo>
                    <a:pt x="35863" y="59408"/>
                  </a:lnTo>
                  <a:close/>
                </a:path>
              </a:pathLst>
            </a:custGeom>
            <a:solidFill>
              <a:srgbClr val="FF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160BFB44-DA3C-7CF0-A4CD-DFF0A02E621E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13147466" y="6319805"/>
              <a:ext cx="8679" cy="177135"/>
            </a:xfrm>
            <a:custGeom>
              <a:avLst/>
              <a:gdLst>
                <a:gd name="connsiteX0" fmla="*/ 8943 w 8679"/>
                <a:gd name="connsiteY0" fmla="*/ 6976 h 177135"/>
                <a:gd name="connsiteX1" fmla="*/ 4692 w 8679"/>
                <a:gd name="connsiteY1" fmla="*/ 68 h 177135"/>
                <a:gd name="connsiteX2" fmla="*/ 264 w 8679"/>
                <a:gd name="connsiteY2" fmla="*/ 6976 h 177135"/>
                <a:gd name="connsiteX3" fmla="*/ 264 w 8679"/>
                <a:gd name="connsiteY3" fmla="*/ 170295 h 177135"/>
                <a:gd name="connsiteX4" fmla="*/ 4515 w 8679"/>
                <a:gd name="connsiteY4" fmla="*/ 177203 h 177135"/>
                <a:gd name="connsiteX5" fmla="*/ 8943 w 8679"/>
                <a:gd name="connsiteY5" fmla="*/ 170295 h 177135"/>
                <a:gd name="connsiteX6" fmla="*/ 8943 w 8679"/>
                <a:gd name="connsiteY6" fmla="*/ 6976 h 17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79" h="177135">
                  <a:moveTo>
                    <a:pt x="8943" y="6976"/>
                  </a:moveTo>
                  <a:cubicBezTo>
                    <a:pt x="8943" y="4319"/>
                    <a:pt x="8943" y="68"/>
                    <a:pt x="4692" y="68"/>
                  </a:cubicBezTo>
                  <a:cubicBezTo>
                    <a:pt x="264" y="68"/>
                    <a:pt x="264" y="4142"/>
                    <a:pt x="264" y="6976"/>
                  </a:cubicBezTo>
                  <a:lnTo>
                    <a:pt x="264" y="170295"/>
                  </a:lnTo>
                  <a:cubicBezTo>
                    <a:pt x="264" y="172952"/>
                    <a:pt x="264" y="177203"/>
                    <a:pt x="4515" y="177203"/>
                  </a:cubicBezTo>
                  <a:cubicBezTo>
                    <a:pt x="8943" y="177203"/>
                    <a:pt x="8943" y="173129"/>
                    <a:pt x="8943" y="170295"/>
                  </a:cubicBezTo>
                  <a:lnTo>
                    <a:pt x="8943" y="6976"/>
                  </a:lnTo>
                  <a:close/>
                </a:path>
              </a:pathLst>
            </a:custGeom>
            <a:solidFill>
              <a:srgbClr val="FF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56EF3BEA-D388-87B5-D9AF-BFBDB8E1065B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13193395" y="6346123"/>
              <a:ext cx="88567" cy="57316"/>
            </a:xfrm>
            <a:custGeom>
              <a:avLst/>
              <a:gdLst>
                <a:gd name="connsiteX0" fmla="*/ 13425 w 88567"/>
                <a:gd name="connsiteY0" fmla="*/ 43590 h 57316"/>
                <a:gd name="connsiteX1" fmla="*/ 11274 w 88567"/>
                <a:gd name="connsiteY1" fmla="*/ 52953 h 57316"/>
                <a:gd name="connsiteX2" fmla="*/ 15955 w 88567"/>
                <a:gd name="connsiteY2" fmla="*/ 57382 h 57316"/>
                <a:gd name="connsiteX3" fmla="*/ 22028 w 88567"/>
                <a:gd name="connsiteY3" fmla="*/ 53206 h 57316"/>
                <a:gd name="connsiteX4" fmla="*/ 24432 w 88567"/>
                <a:gd name="connsiteY4" fmla="*/ 43337 h 57316"/>
                <a:gd name="connsiteX5" fmla="*/ 28987 w 88567"/>
                <a:gd name="connsiteY5" fmla="*/ 25497 h 57316"/>
                <a:gd name="connsiteX6" fmla="*/ 55178 w 88567"/>
                <a:gd name="connsiteY6" fmla="*/ 4368 h 57316"/>
                <a:gd name="connsiteX7" fmla="*/ 64035 w 88567"/>
                <a:gd name="connsiteY7" fmla="*/ 13477 h 57316"/>
                <a:gd name="connsiteX8" fmla="*/ 55811 w 88567"/>
                <a:gd name="connsiteY8" fmla="*/ 40933 h 57316"/>
                <a:gd name="connsiteX9" fmla="*/ 54545 w 88567"/>
                <a:gd name="connsiteY9" fmla="*/ 46247 h 57316"/>
                <a:gd name="connsiteX10" fmla="*/ 68337 w 88567"/>
                <a:gd name="connsiteY10" fmla="*/ 57382 h 57316"/>
                <a:gd name="connsiteX11" fmla="*/ 88834 w 88567"/>
                <a:gd name="connsiteY11" fmla="*/ 37770 h 57316"/>
                <a:gd name="connsiteX12" fmla="*/ 86177 w 88567"/>
                <a:gd name="connsiteY12" fmla="*/ 35999 h 57316"/>
                <a:gd name="connsiteX13" fmla="*/ 83140 w 88567"/>
                <a:gd name="connsiteY13" fmla="*/ 38909 h 57316"/>
                <a:gd name="connsiteX14" fmla="*/ 68843 w 88567"/>
                <a:gd name="connsiteY14" fmla="*/ 53080 h 57316"/>
                <a:gd name="connsiteX15" fmla="*/ 65047 w 88567"/>
                <a:gd name="connsiteY15" fmla="*/ 48272 h 57316"/>
                <a:gd name="connsiteX16" fmla="*/ 66692 w 88567"/>
                <a:gd name="connsiteY16" fmla="*/ 41566 h 57316"/>
                <a:gd name="connsiteX17" fmla="*/ 74663 w 88567"/>
                <a:gd name="connsiteY17" fmla="*/ 15122 h 57316"/>
                <a:gd name="connsiteX18" fmla="*/ 55937 w 88567"/>
                <a:gd name="connsiteY18" fmla="*/ 66 h 57316"/>
                <a:gd name="connsiteX19" fmla="*/ 32024 w 88567"/>
                <a:gd name="connsiteY19" fmla="*/ 12592 h 57316"/>
                <a:gd name="connsiteX20" fmla="*/ 16588 w 88567"/>
                <a:gd name="connsiteY20" fmla="*/ 66 h 57316"/>
                <a:gd name="connsiteX21" fmla="*/ 266 w 88567"/>
                <a:gd name="connsiteY21" fmla="*/ 19677 h 57316"/>
                <a:gd name="connsiteX22" fmla="*/ 2923 w 88567"/>
                <a:gd name="connsiteY22" fmla="*/ 21449 h 57316"/>
                <a:gd name="connsiteX23" fmla="*/ 5833 w 88567"/>
                <a:gd name="connsiteY23" fmla="*/ 19045 h 57316"/>
                <a:gd name="connsiteX24" fmla="*/ 15955 w 88567"/>
                <a:gd name="connsiteY24" fmla="*/ 4368 h 57316"/>
                <a:gd name="connsiteX25" fmla="*/ 21143 w 88567"/>
                <a:gd name="connsiteY25" fmla="*/ 11073 h 57316"/>
                <a:gd name="connsiteX26" fmla="*/ 19118 w 88567"/>
                <a:gd name="connsiteY26" fmla="*/ 20942 h 57316"/>
                <a:gd name="connsiteX27" fmla="*/ 16335 w 88567"/>
                <a:gd name="connsiteY27" fmla="*/ 32330 h 57316"/>
                <a:gd name="connsiteX28" fmla="*/ 13425 w 88567"/>
                <a:gd name="connsiteY28" fmla="*/ 43590 h 57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8567" h="57316">
                  <a:moveTo>
                    <a:pt x="13425" y="43590"/>
                  </a:moveTo>
                  <a:cubicBezTo>
                    <a:pt x="12665" y="46754"/>
                    <a:pt x="11274" y="52321"/>
                    <a:pt x="11274" y="52953"/>
                  </a:cubicBezTo>
                  <a:cubicBezTo>
                    <a:pt x="11274" y="55737"/>
                    <a:pt x="13551" y="57382"/>
                    <a:pt x="15955" y="57382"/>
                  </a:cubicBezTo>
                  <a:cubicBezTo>
                    <a:pt x="17853" y="57382"/>
                    <a:pt x="20637" y="56370"/>
                    <a:pt x="22028" y="53206"/>
                  </a:cubicBezTo>
                  <a:cubicBezTo>
                    <a:pt x="22155" y="52574"/>
                    <a:pt x="23673" y="46627"/>
                    <a:pt x="24432" y="43337"/>
                  </a:cubicBezTo>
                  <a:cubicBezTo>
                    <a:pt x="28734" y="26256"/>
                    <a:pt x="28734" y="26003"/>
                    <a:pt x="28987" y="25497"/>
                  </a:cubicBezTo>
                  <a:cubicBezTo>
                    <a:pt x="30632" y="22081"/>
                    <a:pt x="39742" y="4368"/>
                    <a:pt x="55178" y="4368"/>
                  </a:cubicBezTo>
                  <a:cubicBezTo>
                    <a:pt x="61378" y="4368"/>
                    <a:pt x="64035" y="7784"/>
                    <a:pt x="64035" y="13477"/>
                  </a:cubicBezTo>
                  <a:cubicBezTo>
                    <a:pt x="64035" y="20689"/>
                    <a:pt x="58721" y="33721"/>
                    <a:pt x="55811" y="40933"/>
                  </a:cubicBezTo>
                  <a:cubicBezTo>
                    <a:pt x="55178" y="42452"/>
                    <a:pt x="54545" y="44097"/>
                    <a:pt x="54545" y="46247"/>
                  </a:cubicBezTo>
                  <a:cubicBezTo>
                    <a:pt x="54545" y="52827"/>
                    <a:pt x="60872" y="57382"/>
                    <a:pt x="68337" y="57382"/>
                  </a:cubicBezTo>
                  <a:cubicBezTo>
                    <a:pt x="81875" y="57382"/>
                    <a:pt x="88834" y="40933"/>
                    <a:pt x="88834" y="37770"/>
                  </a:cubicBezTo>
                  <a:cubicBezTo>
                    <a:pt x="88834" y="35999"/>
                    <a:pt x="86683" y="35999"/>
                    <a:pt x="86177" y="35999"/>
                  </a:cubicBezTo>
                  <a:cubicBezTo>
                    <a:pt x="84026" y="35999"/>
                    <a:pt x="83899" y="36505"/>
                    <a:pt x="83140" y="38909"/>
                  </a:cubicBezTo>
                  <a:cubicBezTo>
                    <a:pt x="80736" y="46501"/>
                    <a:pt x="74916" y="53080"/>
                    <a:pt x="68843" y="53080"/>
                  </a:cubicBezTo>
                  <a:cubicBezTo>
                    <a:pt x="65933" y="53080"/>
                    <a:pt x="65047" y="51055"/>
                    <a:pt x="65047" y="48272"/>
                  </a:cubicBezTo>
                  <a:cubicBezTo>
                    <a:pt x="65047" y="45615"/>
                    <a:pt x="65553" y="44350"/>
                    <a:pt x="66692" y="41566"/>
                  </a:cubicBezTo>
                  <a:cubicBezTo>
                    <a:pt x="68843" y="36505"/>
                    <a:pt x="74663" y="22081"/>
                    <a:pt x="74663" y="15122"/>
                  </a:cubicBezTo>
                  <a:cubicBezTo>
                    <a:pt x="74663" y="5759"/>
                    <a:pt x="67957" y="66"/>
                    <a:pt x="55937" y="66"/>
                  </a:cubicBezTo>
                  <a:cubicBezTo>
                    <a:pt x="44423" y="66"/>
                    <a:pt x="36452" y="7025"/>
                    <a:pt x="32024" y="12592"/>
                  </a:cubicBezTo>
                  <a:cubicBezTo>
                    <a:pt x="31391" y="2217"/>
                    <a:pt x="21269" y="66"/>
                    <a:pt x="16588" y="66"/>
                  </a:cubicBezTo>
                  <a:cubicBezTo>
                    <a:pt x="3935" y="66"/>
                    <a:pt x="266" y="19424"/>
                    <a:pt x="266" y="19677"/>
                  </a:cubicBezTo>
                  <a:cubicBezTo>
                    <a:pt x="266" y="21449"/>
                    <a:pt x="2290" y="21449"/>
                    <a:pt x="2923" y="21449"/>
                  </a:cubicBezTo>
                  <a:cubicBezTo>
                    <a:pt x="5074" y="21449"/>
                    <a:pt x="5327" y="20689"/>
                    <a:pt x="5833" y="19045"/>
                  </a:cubicBezTo>
                  <a:cubicBezTo>
                    <a:pt x="7731" y="11706"/>
                    <a:pt x="10641" y="4368"/>
                    <a:pt x="15955" y="4368"/>
                  </a:cubicBezTo>
                  <a:cubicBezTo>
                    <a:pt x="20257" y="4368"/>
                    <a:pt x="21143" y="8416"/>
                    <a:pt x="21143" y="11073"/>
                  </a:cubicBezTo>
                  <a:cubicBezTo>
                    <a:pt x="21143" y="12845"/>
                    <a:pt x="19877" y="17653"/>
                    <a:pt x="19118" y="20942"/>
                  </a:cubicBezTo>
                  <a:cubicBezTo>
                    <a:pt x="18233" y="24359"/>
                    <a:pt x="16967" y="29546"/>
                    <a:pt x="16335" y="32330"/>
                  </a:cubicBezTo>
                  <a:lnTo>
                    <a:pt x="13425" y="43590"/>
                  </a:lnTo>
                  <a:close/>
                </a:path>
              </a:pathLst>
            </a:custGeom>
            <a:solidFill>
              <a:srgbClr val="FF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EEEBE2A3-C918-AF63-E083-F415F56C2C0B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13345452" y="6074384"/>
              <a:ext cx="96159" cy="455238"/>
            </a:xfrm>
            <a:custGeom>
              <a:avLst/>
              <a:gdLst>
                <a:gd name="connsiteX0" fmla="*/ 96431 w 96159"/>
                <a:gd name="connsiteY0" fmla="*/ 227546 h 455238"/>
                <a:gd name="connsiteX1" fmla="*/ 29626 w 96159"/>
                <a:gd name="connsiteY1" fmla="*/ 20803 h 455238"/>
                <a:gd name="connsiteX2" fmla="*/ 10647 w 96159"/>
                <a:gd name="connsiteY2" fmla="*/ 1572 h 455238"/>
                <a:gd name="connsiteX3" fmla="*/ 5080 w 96159"/>
                <a:gd name="connsiteY3" fmla="*/ 53 h 455238"/>
                <a:gd name="connsiteX4" fmla="*/ 272 w 96159"/>
                <a:gd name="connsiteY4" fmla="*/ 2584 h 455238"/>
                <a:gd name="connsiteX5" fmla="*/ 1790 w 96159"/>
                <a:gd name="connsiteY5" fmla="*/ 5114 h 455238"/>
                <a:gd name="connsiteX6" fmla="*/ 39748 w 96159"/>
                <a:gd name="connsiteY6" fmla="*/ 55724 h 455238"/>
                <a:gd name="connsiteX7" fmla="*/ 77200 w 96159"/>
                <a:gd name="connsiteY7" fmla="*/ 227546 h 455238"/>
                <a:gd name="connsiteX8" fmla="*/ 1284 w 96159"/>
                <a:gd name="connsiteY8" fmla="*/ 450737 h 455238"/>
                <a:gd name="connsiteX9" fmla="*/ 272 w 96159"/>
                <a:gd name="connsiteY9" fmla="*/ 452762 h 455238"/>
                <a:gd name="connsiteX10" fmla="*/ 5080 w 96159"/>
                <a:gd name="connsiteY10" fmla="*/ 455292 h 455238"/>
                <a:gd name="connsiteX11" fmla="*/ 11153 w 96159"/>
                <a:gd name="connsiteY11" fmla="*/ 453268 h 455238"/>
                <a:gd name="connsiteX12" fmla="*/ 79730 w 96159"/>
                <a:gd name="connsiteY12" fmla="*/ 343950 h 455238"/>
                <a:gd name="connsiteX13" fmla="*/ 96431 w 96159"/>
                <a:gd name="connsiteY13" fmla="*/ 227546 h 455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59" h="455238">
                  <a:moveTo>
                    <a:pt x="96431" y="227546"/>
                  </a:moveTo>
                  <a:cubicBezTo>
                    <a:pt x="96431" y="154920"/>
                    <a:pt x="79477" y="77740"/>
                    <a:pt x="29626" y="20803"/>
                  </a:cubicBezTo>
                  <a:cubicBezTo>
                    <a:pt x="26083" y="16755"/>
                    <a:pt x="16720" y="6886"/>
                    <a:pt x="10647" y="1572"/>
                  </a:cubicBezTo>
                  <a:cubicBezTo>
                    <a:pt x="8876" y="53"/>
                    <a:pt x="8370" y="53"/>
                    <a:pt x="5080" y="53"/>
                  </a:cubicBezTo>
                  <a:cubicBezTo>
                    <a:pt x="2549" y="53"/>
                    <a:pt x="272" y="53"/>
                    <a:pt x="272" y="2584"/>
                  </a:cubicBezTo>
                  <a:cubicBezTo>
                    <a:pt x="272" y="3596"/>
                    <a:pt x="1284" y="4608"/>
                    <a:pt x="1790" y="5114"/>
                  </a:cubicBezTo>
                  <a:cubicBezTo>
                    <a:pt x="10394" y="13971"/>
                    <a:pt x="24059" y="27889"/>
                    <a:pt x="39748" y="55724"/>
                  </a:cubicBezTo>
                  <a:cubicBezTo>
                    <a:pt x="67077" y="104310"/>
                    <a:pt x="77200" y="166814"/>
                    <a:pt x="77200" y="227546"/>
                  </a:cubicBezTo>
                  <a:cubicBezTo>
                    <a:pt x="77200" y="337370"/>
                    <a:pt x="46833" y="404429"/>
                    <a:pt x="1284" y="450737"/>
                  </a:cubicBezTo>
                  <a:cubicBezTo>
                    <a:pt x="778" y="451243"/>
                    <a:pt x="272" y="452002"/>
                    <a:pt x="272" y="452762"/>
                  </a:cubicBezTo>
                  <a:cubicBezTo>
                    <a:pt x="272" y="455292"/>
                    <a:pt x="2549" y="455292"/>
                    <a:pt x="5080" y="455292"/>
                  </a:cubicBezTo>
                  <a:cubicBezTo>
                    <a:pt x="8370" y="455292"/>
                    <a:pt x="8876" y="455292"/>
                    <a:pt x="11153" y="453268"/>
                  </a:cubicBezTo>
                  <a:cubicBezTo>
                    <a:pt x="35193" y="432517"/>
                    <a:pt x="62269" y="397343"/>
                    <a:pt x="79730" y="343950"/>
                  </a:cubicBezTo>
                  <a:cubicBezTo>
                    <a:pt x="90864" y="309282"/>
                    <a:pt x="96431" y="268287"/>
                    <a:pt x="96431" y="227546"/>
                  </a:cubicBezTo>
                  <a:close/>
                </a:path>
              </a:pathLst>
            </a:custGeom>
            <a:solidFill>
              <a:srgbClr val="FF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677" name="Group 676" descr="\documentclass{article}&#10;\usepackage{amsmath}&#10;\pagestyle{empty}&#10;&#10;\input{Macros.tex}&#10;&#10;\begin{document}&#10;&#10;$\Rightarrow$ $\msf{time}(W) = O\left(|x|^n\right)$&#10;&#10;&#10;\end{document}" title="IguanaTex Shape Display">
            <a:extLst>
              <a:ext uri="{FF2B5EF4-FFF2-40B4-BE49-F238E27FC236}">
                <a16:creationId xmlns:a16="http://schemas.microsoft.com/office/drawing/2014/main" id="{DF84C3DC-B006-B588-3CC5-44EEC033D9BF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6415593" y="5545113"/>
            <a:ext cx="2446439" cy="246724"/>
            <a:chOff x="7624027" y="7516121"/>
            <a:chExt cx="2446439" cy="246724"/>
          </a:xfrm>
        </p:grpSpPr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ED7C44E1-C52A-45FE-860E-04EE164CA147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7624027" y="7571634"/>
              <a:ext cx="225867" cy="135698"/>
            </a:xfrm>
            <a:custGeom>
              <a:avLst/>
              <a:gdLst>
                <a:gd name="connsiteX0" fmla="*/ 170749 w 225867"/>
                <a:gd name="connsiteY0" fmla="*/ 48914 h 135698"/>
                <a:gd name="connsiteX1" fmla="*/ 202798 w 225867"/>
                <a:gd name="connsiteY1" fmla="*/ 67912 h 135698"/>
                <a:gd name="connsiteX2" fmla="*/ 170749 w 225867"/>
                <a:gd name="connsiteY2" fmla="*/ 86910 h 135698"/>
                <a:gd name="connsiteX3" fmla="*/ 9234 w 225867"/>
                <a:gd name="connsiteY3" fmla="*/ 86910 h 135698"/>
                <a:gd name="connsiteX4" fmla="*/ 77 w 225867"/>
                <a:gd name="connsiteY4" fmla="*/ 91844 h 135698"/>
                <a:gd name="connsiteX5" fmla="*/ 8979 w 225867"/>
                <a:gd name="connsiteY5" fmla="*/ 96779 h 135698"/>
                <a:gd name="connsiteX6" fmla="*/ 159303 w 225867"/>
                <a:gd name="connsiteY6" fmla="*/ 96779 h 135698"/>
                <a:gd name="connsiteX7" fmla="*/ 133868 w 225867"/>
                <a:gd name="connsiteY7" fmla="*/ 133047 h 135698"/>
                <a:gd name="connsiteX8" fmla="*/ 138700 w 225867"/>
                <a:gd name="connsiteY8" fmla="*/ 135761 h 135698"/>
                <a:gd name="connsiteX9" fmla="*/ 143533 w 225867"/>
                <a:gd name="connsiteY9" fmla="*/ 133788 h 135698"/>
                <a:gd name="connsiteX10" fmla="*/ 172530 w 225867"/>
                <a:gd name="connsiteY10" fmla="*/ 97026 h 135698"/>
                <a:gd name="connsiteX11" fmla="*/ 220349 w 225867"/>
                <a:gd name="connsiteY11" fmla="*/ 71613 h 135698"/>
                <a:gd name="connsiteX12" fmla="*/ 225436 w 225867"/>
                <a:gd name="connsiteY12" fmla="*/ 69392 h 135698"/>
                <a:gd name="connsiteX13" fmla="*/ 225944 w 225867"/>
                <a:gd name="connsiteY13" fmla="*/ 67912 h 135698"/>
                <a:gd name="connsiteX14" fmla="*/ 225690 w 225867"/>
                <a:gd name="connsiteY14" fmla="*/ 66432 h 135698"/>
                <a:gd name="connsiteX15" fmla="*/ 224927 w 225867"/>
                <a:gd name="connsiteY15" fmla="*/ 65938 h 135698"/>
                <a:gd name="connsiteX16" fmla="*/ 219331 w 225867"/>
                <a:gd name="connsiteY16" fmla="*/ 63964 h 135698"/>
                <a:gd name="connsiteX17" fmla="*/ 145314 w 225867"/>
                <a:gd name="connsiteY17" fmla="*/ 5244 h 135698"/>
                <a:gd name="connsiteX18" fmla="*/ 138700 w 225867"/>
                <a:gd name="connsiteY18" fmla="*/ 63 h 135698"/>
                <a:gd name="connsiteX19" fmla="*/ 133868 w 225867"/>
                <a:gd name="connsiteY19" fmla="*/ 2777 h 135698"/>
                <a:gd name="connsiteX20" fmla="*/ 159303 w 225867"/>
                <a:gd name="connsiteY20" fmla="*/ 39045 h 135698"/>
                <a:gd name="connsiteX21" fmla="*/ 8979 w 225867"/>
                <a:gd name="connsiteY21" fmla="*/ 39045 h 135698"/>
                <a:gd name="connsiteX22" fmla="*/ 77 w 225867"/>
                <a:gd name="connsiteY22" fmla="*/ 43980 h 135698"/>
                <a:gd name="connsiteX23" fmla="*/ 9234 w 225867"/>
                <a:gd name="connsiteY23" fmla="*/ 48914 h 135698"/>
                <a:gd name="connsiteX24" fmla="*/ 170749 w 225867"/>
                <a:gd name="connsiteY24" fmla="*/ 48914 h 135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5867" h="135698">
                  <a:moveTo>
                    <a:pt x="170749" y="48914"/>
                  </a:moveTo>
                  <a:cubicBezTo>
                    <a:pt x="181432" y="57796"/>
                    <a:pt x="194404" y="64211"/>
                    <a:pt x="202798" y="67912"/>
                  </a:cubicBezTo>
                  <a:cubicBezTo>
                    <a:pt x="193641" y="71860"/>
                    <a:pt x="181178" y="78275"/>
                    <a:pt x="170749" y="86910"/>
                  </a:cubicBezTo>
                  <a:lnTo>
                    <a:pt x="9234" y="86910"/>
                  </a:lnTo>
                  <a:cubicBezTo>
                    <a:pt x="4909" y="86910"/>
                    <a:pt x="77" y="86910"/>
                    <a:pt x="77" y="91844"/>
                  </a:cubicBezTo>
                  <a:cubicBezTo>
                    <a:pt x="77" y="96779"/>
                    <a:pt x="4655" y="96779"/>
                    <a:pt x="8979" y="96779"/>
                  </a:cubicBezTo>
                  <a:lnTo>
                    <a:pt x="159303" y="96779"/>
                  </a:lnTo>
                  <a:cubicBezTo>
                    <a:pt x="147094" y="108128"/>
                    <a:pt x="133868" y="129840"/>
                    <a:pt x="133868" y="133047"/>
                  </a:cubicBezTo>
                  <a:cubicBezTo>
                    <a:pt x="133868" y="135761"/>
                    <a:pt x="137174" y="135761"/>
                    <a:pt x="138700" y="135761"/>
                  </a:cubicBezTo>
                  <a:cubicBezTo>
                    <a:pt x="140735" y="135761"/>
                    <a:pt x="142516" y="135761"/>
                    <a:pt x="143533" y="133788"/>
                  </a:cubicBezTo>
                  <a:cubicBezTo>
                    <a:pt x="148875" y="124412"/>
                    <a:pt x="155997" y="111336"/>
                    <a:pt x="172530" y="97026"/>
                  </a:cubicBezTo>
                  <a:cubicBezTo>
                    <a:pt x="190080" y="81975"/>
                    <a:pt x="207122" y="75314"/>
                    <a:pt x="220349" y="71613"/>
                  </a:cubicBezTo>
                  <a:cubicBezTo>
                    <a:pt x="224673" y="70133"/>
                    <a:pt x="224927" y="69886"/>
                    <a:pt x="225436" y="69392"/>
                  </a:cubicBezTo>
                  <a:cubicBezTo>
                    <a:pt x="225944" y="69146"/>
                    <a:pt x="225944" y="68406"/>
                    <a:pt x="225944" y="67912"/>
                  </a:cubicBezTo>
                  <a:cubicBezTo>
                    <a:pt x="225944" y="67419"/>
                    <a:pt x="225944" y="66925"/>
                    <a:pt x="225690" y="66432"/>
                  </a:cubicBezTo>
                  <a:lnTo>
                    <a:pt x="224927" y="65938"/>
                  </a:lnTo>
                  <a:cubicBezTo>
                    <a:pt x="224418" y="65692"/>
                    <a:pt x="224164" y="65445"/>
                    <a:pt x="219331" y="63964"/>
                  </a:cubicBezTo>
                  <a:cubicBezTo>
                    <a:pt x="184993" y="54095"/>
                    <a:pt x="159558" y="31644"/>
                    <a:pt x="145314" y="5244"/>
                  </a:cubicBezTo>
                  <a:cubicBezTo>
                    <a:pt x="142516" y="309"/>
                    <a:pt x="142261" y="63"/>
                    <a:pt x="138700" y="63"/>
                  </a:cubicBezTo>
                  <a:cubicBezTo>
                    <a:pt x="137174" y="63"/>
                    <a:pt x="133868" y="63"/>
                    <a:pt x="133868" y="2777"/>
                  </a:cubicBezTo>
                  <a:cubicBezTo>
                    <a:pt x="133868" y="5984"/>
                    <a:pt x="146840" y="27449"/>
                    <a:pt x="159303" y="39045"/>
                  </a:cubicBezTo>
                  <a:lnTo>
                    <a:pt x="8979" y="39045"/>
                  </a:lnTo>
                  <a:cubicBezTo>
                    <a:pt x="4655" y="39045"/>
                    <a:pt x="77" y="39045"/>
                    <a:pt x="77" y="43980"/>
                  </a:cubicBezTo>
                  <a:cubicBezTo>
                    <a:pt x="77" y="48914"/>
                    <a:pt x="4909" y="48914"/>
                    <a:pt x="9234" y="48914"/>
                  </a:cubicBezTo>
                  <a:lnTo>
                    <a:pt x="170749" y="48914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1EE45954-6E30-DF94-9D02-A2E128B0FBD8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7954011" y="7560285"/>
              <a:ext cx="79613" cy="143593"/>
            </a:xfrm>
            <a:custGeom>
              <a:avLst/>
              <a:gdLst>
                <a:gd name="connsiteX0" fmla="*/ 39769 w 79613"/>
                <a:gd name="connsiteY0" fmla="*/ 45707 h 143593"/>
                <a:gd name="connsiteX1" fmla="*/ 75634 w 79613"/>
                <a:gd name="connsiteY1" fmla="*/ 45707 h 143593"/>
                <a:gd name="connsiteX2" fmla="*/ 75634 w 79613"/>
                <a:gd name="connsiteY2" fmla="*/ 31397 h 143593"/>
                <a:gd name="connsiteX3" fmla="*/ 39769 w 79613"/>
                <a:gd name="connsiteY3" fmla="*/ 31397 h 143593"/>
                <a:gd name="connsiteX4" fmla="*/ 39769 w 79613"/>
                <a:gd name="connsiteY4" fmla="*/ 63 h 143593"/>
                <a:gd name="connsiteX5" fmla="*/ 22219 w 79613"/>
                <a:gd name="connsiteY5" fmla="*/ 63 h 143593"/>
                <a:gd name="connsiteX6" fmla="*/ 22219 w 79613"/>
                <a:gd name="connsiteY6" fmla="*/ 31397 h 143593"/>
                <a:gd name="connsiteX7" fmla="*/ 90 w 79613"/>
                <a:gd name="connsiteY7" fmla="*/ 31397 h 143593"/>
                <a:gd name="connsiteX8" fmla="*/ 90 w 79613"/>
                <a:gd name="connsiteY8" fmla="*/ 45707 h 143593"/>
                <a:gd name="connsiteX9" fmla="*/ 21456 w 79613"/>
                <a:gd name="connsiteY9" fmla="*/ 45707 h 143593"/>
                <a:gd name="connsiteX10" fmla="*/ 21456 w 79613"/>
                <a:gd name="connsiteY10" fmla="*/ 111582 h 143593"/>
                <a:gd name="connsiteX11" fmla="*/ 42567 w 79613"/>
                <a:gd name="connsiteY11" fmla="*/ 143657 h 143593"/>
                <a:gd name="connsiteX12" fmla="*/ 79703 w 79613"/>
                <a:gd name="connsiteY12" fmla="*/ 134281 h 143593"/>
                <a:gd name="connsiteX13" fmla="*/ 75634 w 79613"/>
                <a:gd name="connsiteY13" fmla="*/ 119724 h 143593"/>
                <a:gd name="connsiteX14" fmla="*/ 52742 w 79613"/>
                <a:gd name="connsiteY14" fmla="*/ 127866 h 143593"/>
                <a:gd name="connsiteX15" fmla="*/ 39769 w 79613"/>
                <a:gd name="connsiteY15" fmla="*/ 107388 h 143593"/>
                <a:gd name="connsiteX16" fmla="*/ 39769 w 79613"/>
                <a:gd name="connsiteY16" fmla="*/ 45707 h 1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9613" h="143593">
                  <a:moveTo>
                    <a:pt x="39769" y="45707"/>
                  </a:moveTo>
                  <a:lnTo>
                    <a:pt x="75634" y="45707"/>
                  </a:lnTo>
                  <a:lnTo>
                    <a:pt x="75634" y="31397"/>
                  </a:lnTo>
                  <a:lnTo>
                    <a:pt x="39769" y="31397"/>
                  </a:lnTo>
                  <a:lnTo>
                    <a:pt x="39769" y="63"/>
                  </a:lnTo>
                  <a:lnTo>
                    <a:pt x="22219" y="63"/>
                  </a:lnTo>
                  <a:lnTo>
                    <a:pt x="22219" y="31397"/>
                  </a:lnTo>
                  <a:lnTo>
                    <a:pt x="90" y="31397"/>
                  </a:lnTo>
                  <a:lnTo>
                    <a:pt x="90" y="45707"/>
                  </a:lnTo>
                  <a:lnTo>
                    <a:pt x="21456" y="45707"/>
                  </a:lnTo>
                  <a:lnTo>
                    <a:pt x="21456" y="111582"/>
                  </a:lnTo>
                  <a:cubicBezTo>
                    <a:pt x="21456" y="126386"/>
                    <a:pt x="25017" y="143657"/>
                    <a:pt x="42567" y="143657"/>
                  </a:cubicBezTo>
                  <a:cubicBezTo>
                    <a:pt x="60372" y="143657"/>
                    <a:pt x="73344" y="137488"/>
                    <a:pt x="79703" y="134281"/>
                  </a:cubicBezTo>
                  <a:lnTo>
                    <a:pt x="75634" y="119724"/>
                  </a:lnTo>
                  <a:cubicBezTo>
                    <a:pt x="69020" y="124905"/>
                    <a:pt x="60881" y="127866"/>
                    <a:pt x="52742" y="127866"/>
                  </a:cubicBezTo>
                  <a:cubicBezTo>
                    <a:pt x="43330" y="127866"/>
                    <a:pt x="39769" y="120464"/>
                    <a:pt x="39769" y="107388"/>
                  </a:cubicBezTo>
                  <a:lnTo>
                    <a:pt x="39769" y="45707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63" name="Freeform: Shape 662">
              <a:extLst>
                <a:ext uri="{FF2B5EF4-FFF2-40B4-BE49-F238E27FC236}">
                  <a16:creationId xmlns:a16="http://schemas.microsoft.com/office/drawing/2014/main" id="{5BF4C423-45D3-2C15-2C74-66496AB53579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8059852" y="7533392"/>
              <a:ext cx="22637" cy="167772"/>
            </a:xfrm>
            <a:custGeom>
              <a:avLst/>
              <a:gdLst>
                <a:gd name="connsiteX0" fmla="*/ 22731 w 22637"/>
                <a:gd name="connsiteY0" fmla="*/ 63 h 167772"/>
                <a:gd name="connsiteX1" fmla="*/ 94 w 22637"/>
                <a:gd name="connsiteY1" fmla="*/ 63 h 167772"/>
                <a:gd name="connsiteX2" fmla="*/ 94 w 22637"/>
                <a:gd name="connsiteY2" fmla="*/ 22021 h 167772"/>
                <a:gd name="connsiteX3" fmla="*/ 22731 w 22637"/>
                <a:gd name="connsiteY3" fmla="*/ 22021 h 167772"/>
                <a:gd name="connsiteX4" fmla="*/ 22731 w 22637"/>
                <a:gd name="connsiteY4" fmla="*/ 63 h 167772"/>
                <a:gd name="connsiteX5" fmla="*/ 20951 w 22637"/>
                <a:gd name="connsiteY5" fmla="*/ 58290 h 167772"/>
                <a:gd name="connsiteX6" fmla="*/ 1874 w 22637"/>
                <a:gd name="connsiteY6" fmla="*/ 58290 h 167772"/>
                <a:gd name="connsiteX7" fmla="*/ 1874 w 22637"/>
                <a:gd name="connsiteY7" fmla="*/ 167836 h 167772"/>
                <a:gd name="connsiteX8" fmla="*/ 20951 w 22637"/>
                <a:gd name="connsiteY8" fmla="*/ 167836 h 167772"/>
                <a:gd name="connsiteX9" fmla="*/ 20951 w 22637"/>
                <a:gd name="connsiteY9" fmla="*/ 58290 h 167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637" h="167772">
                  <a:moveTo>
                    <a:pt x="22731" y="63"/>
                  </a:moveTo>
                  <a:lnTo>
                    <a:pt x="94" y="63"/>
                  </a:lnTo>
                  <a:lnTo>
                    <a:pt x="94" y="22021"/>
                  </a:lnTo>
                  <a:lnTo>
                    <a:pt x="22731" y="22021"/>
                  </a:lnTo>
                  <a:lnTo>
                    <a:pt x="22731" y="63"/>
                  </a:lnTo>
                  <a:close/>
                  <a:moveTo>
                    <a:pt x="20951" y="58290"/>
                  </a:moveTo>
                  <a:lnTo>
                    <a:pt x="1874" y="58290"/>
                  </a:lnTo>
                  <a:lnTo>
                    <a:pt x="1874" y="167836"/>
                  </a:lnTo>
                  <a:lnTo>
                    <a:pt x="20951" y="167836"/>
                  </a:lnTo>
                  <a:lnTo>
                    <a:pt x="20951" y="58290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:a16="http://schemas.microsoft.com/office/drawing/2014/main" id="{66ADB07E-A1D3-3684-E4AF-DADFAA3D543B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8122395" y="7588905"/>
              <a:ext cx="160752" cy="112259"/>
            </a:xfrm>
            <a:custGeom>
              <a:avLst/>
              <a:gdLst>
                <a:gd name="connsiteX0" fmla="*/ 160849 w 160752"/>
                <a:gd name="connsiteY0" fmla="*/ 38799 h 112259"/>
                <a:gd name="connsiteX1" fmla="*/ 126002 w 160752"/>
                <a:gd name="connsiteY1" fmla="*/ 63 h 112259"/>
                <a:gd name="connsiteX2" fmla="*/ 88103 w 160752"/>
                <a:gd name="connsiteY2" fmla="*/ 20294 h 112259"/>
                <a:gd name="connsiteX3" fmla="*/ 55545 w 160752"/>
                <a:gd name="connsiteY3" fmla="*/ 63 h 112259"/>
                <a:gd name="connsiteX4" fmla="*/ 18410 w 160752"/>
                <a:gd name="connsiteY4" fmla="*/ 19061 h 112259"/>
                <a:gd name="connsiteX5" fmla="*/ 18410 w 160752"/>
                <a:gd name="connsiteY5" fmla="*/ 1296 h 112259"/>
                <a:gd name="connsiteX6" fmla="*/ 96 w 160752"/>
                <a:gd name="connsiteY6" fmla="*/ 1296 h 112259"/>
                <a:gd name="connsiteX7" fmla="*/ 96 w 160752"/>
                <a:gd name="connsiteY7" fmla="*/ 112323 h 112259"/>
                <a:gd name="connsiteX8" fmla="*/ 19936 w 160752"/>
                <a:gd name="connsiteY8" fmla="*/ 112323 h 112259"/>
                <a:gd name="connsiteX9" fmla="*/ 19936 w 160752"/>
                <a:gd name="connsiteY9" fmla="*/ 51875 h 112259"/>
                <a:gd name="connsiteX10" fmla="*/ 45626 w 160752"/>
                <a:gd name="connsiteY10" fmla="*/ 15113 h 112259"/>
                <a:gd name="connsiteX11" fmla="*/ 70552 w 160752"/>
                <a:gd name="connsiteY11" fmla="*/ 40526 h 112259"/>
                <a:gd name="connsiteX12" fmla="*/ 70552 w 160752"/>
                <a:gd name="connsiteY12" fmla="*/ 112323 h 112259"/>
                <a:gd name="connsiteX13" fmla="*/ 90392 w 160752"/>
                <a:gd name="connsiteY13" fmla="*/ 112323 h 112259"/>
                <a:gd name="connsiteX14" fmla="*/ 90392 w 160752"/>
                <a:gd name="connsiteY14" fmla="*/ 51875 h 112259"/>
                <a:gd name="connsiteX15" fmla="*/ 116082 w 160752"/>
                <a:gd name="connsiteY15" fmla="*/ 15113 h 112259"/>
                <a:gd name="connsiteX16" fmla="*/ 141009 w 160752"/>
                <a:gd name="connsiteY16" fmla="*/ 40526 h 112259"/>
                <a:gd name="connsiteX17" fmla="*/ 141009 w 160752"/>
                <a:gd name="connsiteY17" fmla="*/ 112323 h 112259"/>
                <a:gd name="connsiteX18" fmla="*/ 160849 w 160752"/>
                <a:gd name="connsiteY18" fmla="*/ 112323 h 112259"/>
                <a:gd name="connsiteX19" fmla="*/ 160849 w 160752"/>
                <a:gd name="connsiteY19" fmla="*/ 38799 h 112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0752" h="112259">
                  <a:moveTo>
                    <a:pt x="160849" y="38799"/>
                  </a:moveTo>
                  <a:cubicBezTo>
                    <a:pt x="160849" y="22268"/>
                    <a:pt x="156779" y="63"/>
                    <a:pt x="126002" y="63"/>
                  </a:cubicBezTo>
                  <a:cubicBezTo>
                    <a:pt x="110741" y="63"/>
                    <a:pt x="97514" y="6971"/>
                    <a:pt x="88103" y="20294"/>
                  </a:cubicBezTo>
                  <a:cubicBezTo>
                    <a:pt x="81490" y="1543"/>
                    <a:pt x="63685" y="63"/>
                    <a:pt x="55545" y="63"/>
                  </a:cubicBezTo>
                  <a:cubicBezTo>
                    <a:pt x="37232" y="63"/>
                    <a:pt x="25277" y="10178"/>
                    <a:pt x="18410" y="19061"/>
                  </a:cubicBezTo>
                  <a:lnTo>
                    <a:pt x="18410" y="1296"/>
                  </a:lnTo>
                  <a:lnTo>
                    <a:pt x="96" y="1296"/>
                  </a:lnTo>
                  <a:lnTo>
                    <a:pt x="96" y="112323"/>
                  </a:lnTo>
                  <a:lnTo>
                    <a:pt x="19936" y="112323"/>
                  </a:lnTo>
                  <a:lnTo>
                    <a:pt x="19936" y="51875"/>
                  </a:lnTo>
                  <a:cubicBezTo>
                    <a:pt x="19936" y="35098"/>
                    <a:pt x="26803" y="15113"/>
                    <a:pt x="45626" y="15113"/>
                  </a:cubicBezTo>
                  <a:cubicBezTo>
                    <a:pt x="69281" y="15113"/>
                    <a:pt x="70552" y="31150"/>
                    <a:pt x="70552" y="40526"/>
                  </a:cubicBezTo>
                  <a:lnTo>
                    <a:pt x="70552" y="112323"/>
                  </a:lnTo>
                  <a:lnTo>
                    <a:pt x="90392" y="112323"/>
                  </a:lnTo>
                  <a:lnTo>
                    <a:pt x="90392" y="51875"/>
                  </a:lnTo>
                  <a:cubicBezTo>
                    <a:pt x="90392" y="35098"/>
                    <a:pt x="97260" y="15113"/>
                    <a:pt x="116082" y="15113"/>
                  </a:cubicBezTo>
                  <a:cubicBezTo>
                    <a:pt x="139737" y="15113"/>
                    <a:pt x="141009" y="31150"/>
                    <a:pt x="141009" y="40526"/>
                  </a:cubicBezTo>
                  <a:lnTo>
                    <a:pt x="141009" y="112323"/>
                  </a:lnTo>
                  <a:lnTo>
                    <a:pt x="160849" y="112323"/>
                  </a:lnTo>
                  <a:lnTo>
                    <a:pt x="160849" y="38799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:a16="http://schemas.microsoft.com/office/drawing/2014/main" id="{4DC967AF-FF1E-5FD7-30D8-92C71FC449EC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8312767" y="7587425"/>
              <a:ext cx="96400" cy="116454"/>
            </a:xfrm>
            <a:custGeom>
              <a:avLst/>
              <a:gdLst>
                <a:gd name="connsiteX0" fmla="*/ 96505 w 96400"/>
                <a:gd name="connsiteY0" fmla="*/ 59770 h 116454"/>
                <a:gd name="connsiteX1" fmla="*/ 86330 w 96400"/>
                <a:gd name="connsiteY1" fmla="*/ 18074 h 116454"/>
                <a:gd name="connsiteX2" fmla="*/ 51229 w 96400"/>
                <a:gd name="connsiteY2" fmla="*/ 63 h 116454"/>
                <a:gd name="connsiteX3" fmla="*/ 104 w 96400"/>
                <a:gd name="connsiteY3" fmla="*/ 58043 h 116454"/>
                <a:gd name="connsiteX4" fmla="*/ 55045 w 96400"/>
                <a:gd name="connsiteY4" fmla="*/ 116517 h 116454"/>
                <a:gd name="connsiteX5" fmla="*/ 95487 w 96400"/>
                <a:gd name="connsiteY5" fmla="*/ 103687 h 116454"/>
                <a:gd name="connsiteX6" fmla="*/ 93961 w 96400"/>
                <a:gd name="connsiteY6" fmla="*/ 87650 h 116454"/>
                <a:gd name="connsiteX7" fmla="*/ 55299 w 96400"/>
                <a:gd name="connsiteY7" fmla="*/ 101467 h 116454"/>
                <a:gd name="connsiteX8" fmla="*/ 17909 w 96400"/>
                <a:gd name="connsiteY8" fmla="*/ 59770 h 116454"/>
                <a:gd name="connsiteX9" fmla="*/ 96505 w 96400"/>
                <a:gd name="connsiteY9" fmla="*/ 59770 h 116454"/>
                <a:gd name="connsiteX10" fmla="*/ 19181 w 96400"/>
                <a:gd name="connsiteY10" fmla="*/ 46200 h 116454"/>
                <a:gd name="connsiteX11" fmla="*/ 51229 w 96400"/>
                <a:gd name="connsiteY11" fmla="*/ 15113 h 116454"/>
                <a:gd name="connsiteX12" fmla="*/ 82006 w 96400"/>
                <a:gd name="connsiteY12" fmla="*/ 46200 h 116454"/>
                <a:gd name="connsiteX13" fmla="*/ 19181 w 96400"/>
                <a:gd name="connsiteY13" fmla="*/ 46200 h 11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00" h="116454">
                  <a:moveTo>
                    <a:pt x="96505" y="59770"/>
                  </a:moveTo>
                  <a:cubicBezTo>
                    <a:pt x="96505" y="51382"/>
                    <a:pt x="96250" y="32877"/>
                    <a:pt x="86330" y="18074"/>
                  </a:cubicBezTo>
                  <a:cubicBezTo>
                    <a:pt x="75902" y="2777"/>
                    <a:pt x="60386" y="63"/>
                    <a:pt x="51229" y="63"/>
                  </a:cubicBezTo>
                  <a:cubicBezTo>
                    <a:pt x="22996" y="63"/>
                    <a:pt x="104" y="26216"/>
                    <a:pt x="104" y="58043"/>
                  </a:cubicBezTo>
                  <a:cubicBezTo>
                    <a:pt x="104" y="90611"/>
                    <a:pt x="24522" y="116517"/>
                    <a:pt x="55045" y="116517"/>
                  </a:cubicBezTo>
                  <a:cubicBezTo>
                    <a:pt x="71069" y="116517"/>
                    <a:pt x="85567" y="110595"/>
                    <a:pt x="95487" y="103687"/>
                  </a:cubicBezTo>
                  <a:lnTo>
                    <a:pt x="93961" y="87650"/>
                  </a:lnTo>
                  <a:cubicBezTo>
                    <a:pt x="77937" y="100480"/>
                    <a:pt x="61149" y="101467"/>
                    <a:pt x="55299" y="101467"/>
                  </a:cubicBezTo>
                  <a:cubicBezTo>
                    <a:pt x="34951" y="101467"/>
                    <a:pt x="18672" y="83949"/>
                    <a:pt x="17909" y="59770"/>
                  </a:cubicBezTo>
                  <a:lnTo>
                    <a:pt x="96505" y="59770"/>
                  </a:lnTo>
                  <a:close/>
                  <a:moveTo>
                    <a:pt x="19181" y="46200"/>
                  </a:moveTo>
                  <a:cubicBezTo>
                    <a:pt x="23250" y="27449"/>
                    <a:pt x="36731" y="15113"/>
                    <a:pt x="51229" y="15113"/>
                  </a:cubicBezTo>
                  <a:cubicBezTo>
                    <a:pt x="64456" y="15113"/>
                    <a:pt x="78700" y="23502"/>
                    <a:pt x="82006" y="46200"/>
                  </a:cubicBezTo>
                  <a:lnTo>
                    <a:pt x="19181" y="46200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E16FA607-6D9E-838E-D638-DD36944EDA3A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8442092" y="7516121"/>
              <a:ext cx="59010" cy="246724"/>
            </a:xfrm>
            <a:custGeom>
              <a:avLst/>
              <a:gdLst>
                <a:gd name="connsiteX0" fmla="*/ 59119 w 59010"/>
                <a:gd name="connsiteY0" fmla="*/ 244320 h 246724"/>
                <a:gd name="connsiteX1" fmla="*/ 54795 w 59010"/>
                <a:gd name="connsiteY1" fmla="*/ 238892 h 246724"/>
                <a:gd name="connsiteX2" fmla="*/ 14861 w 59010"/>
                <a:gd name="connsiteY2" fmla="*/ 123425 h 246724"/>
                <a:gd name="connsiteX3" fmla="*/ 55812 w 59010"/>
                <a:gd name="connsiteY3" fmla="*/ 6724 h 246724"/>
                <a:gd name="connsiteX4" fmla="*/ 59119 w 59010"/>
                <a:gd name="connsiteY4" fmla="*/ 2530 h 246724"/>
                <a:gd name="connsiteX5" fmla="*/ 56575 w 59010"/>
                <a:gd name="connsiteY5" fmla="*/ 63 h 246724"/>
                <a:gd name="connsiteX6" fmla="*/ 16133 w 59010"/>
                <a:gd name="connsiteY6" fmla="*/ 48174 h 246724"/>
                <a:gd name="connsiteX7" fmla="*/ 108 w 59010"/>
                <a:gd name="connsiteY7" fmla="*/ 123425 h 246724"/>
                <a:gd name="connsiteX8" fmla="*/ 16896 w 59010"/>
                <a:gd name="connsiteY8" fmla="*/ 200403 h 246724"/>
                <a:gd name="connsiteX9" fmla="*/ 56575 w 59010"/>
                <a:gd name="connsiteY9" fmla="*/ 246788 h 246724"/>
                <a:gd name="connsiteX10" fmla="*/ 59119 w 59010"/>
                <a:gd name="connsiteY10" fmla="*/ 244320 h 246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010" h="246724">
                  <a:moveTo>
                    <a:pt x="59119" y="244320"/>
                  </a:moveTo>
                  <a:cubicBezTo>
                    <a:pt x="59119" y="243580"/>
                    <a:pt x="59119" y="243087"/>
                    <a:pt x="54795" y="238892"/>
                  </a:cubicBezTo>
                  <a:cubicBezTo>
                    <a:pt x="23000" y="207805"/>
                    <a:pt x="14861" y="161174"/>
                    <a:pt x="14861" y="123425"/>
                  </a:cubicBezTo>
                  <a:cubicBezTo>
                    <a:pt x="14861" y="80495"/>
                    <a:pt x="24526" y="37565"/>
                    <a:pt x="55812" y="6724"/>
                  </a:cubicBezTo>
                  <a:cubicBezTo>
                    <a:pt x="59119" y="3764"/>
                    <a:pt x="59119" y="3270"/>
                    <a:pt x="59119" y="2530"/>
                  </a:cubicBezTo>
                  <a:cubicBezTo>
                    <a:pt x="59119" y="803"/>
                    <a:pt x="58101" y="63"/>
                    <a:pt x="56575" y="63"/>
                  </a:cubicBezTo>
                  <a:cubicBezTo>
                    <a:pt x="54032" y="63"/>
                    <a:pt x="31140" y="16840"/>
                    <a:pt x="16133" y="48174"/>
                  </a:cubicBezTo>
                  <a:cubicBezTo>
                    <a:pt x="3161" y="75314"/>
                    <a:pt x="108" y="102700"/>
                    <a:pt x="108" y="123425"/>
                  </a:cubicBezTo>
                  <a:cubicBezTo>
                    <a:pt x="108" y="142670"/>
                    <a:pt x="2906" y="172523"/>
                    <a:pt x="16896" y="200403"/>
                  </a:cubicBezTo>
                  <a:cubicBezTo>
                    <a:pt x="32157" y="230750"/>
                    <a:pt x="54032" y="246788"/>
                    <a:pt x="56575" y="246788"/>
                  </a:cubicBezTo>
                  <a:cubicBezTo>
                    <a:pt x="58101" y="246788"/>
                    <a:pt x="59119" y="246047"/>
                    <a:pt x="59119" y="244320"/>
                  </a:cubicBez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113EA1C1-71A4-AF0E-47D9-6C4C169568CE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529816" y="7532652"/>
              <a:ext cx="252575" cy="173940"/>
            </a:xfrm>
            <a:custGeom>
              <a:avLst/>
              <a:gdLst>
                <a:gd name="connsiteX0" fmla="*/ 219367 w 252575"/>
                <a:gd name="connsiteY0" fmla="*/ 28683 h 173940"/>
                <a:gd name="connsiteX1" fmla="*/ 247855 w 252575"/>
                <a:gd name="connsiteY1" fmla="*/ 7711 h 173940"/>
                <a:gd name="connsiteX2" fmla="*/ 252687 w 252575"/>
                <a:gd name="connsiteY2" fmla="*/ 2777 h 173940"/>
                <a:gd name="connsiteX3" fmla="*/ 249635 w 252575"/>
                <a:gd name="connsiteY3" fmla="*/ 63 h 173940"/>
                <a:gd name="connsiteX4" fmla="*/ 230050 w 252575"/>
                <a:gd name="connsiteY4" fmla="*/ 803 h 173940"/>
                <a:gd name="connsiteX5" fmla="*/ 203597 w 252575"/>
                <a:gd name="connsiteY5" fmla="*/ 63 h 173940"/>
                <a:gd name="connsiteX6" fmla="*/ 198764 w 252575"/>
                <a:gd name="connsiteY6" fmla="*/ 4751 h 173940"/>
                <a:gd name="connsiteX7" fmla="*/ 202579 w 252575"/>
                <a:gd name="connsiteY7" fmla="*/ 7711 h 173940"/>
                <a:gd name="connsiteX8" fmla="*/ 217586 w 252575"/>
                <a:gd name="connsiteY8" fmla="*/ 17334 h 173940"/>
                <a:gd name="connsiteX9" fmla="*/ 214280 w 252575"/>
                <a:gd name="connsiteY9" fmla="*/ 25475 h 173940"/>
                <a:gd name="connsiteX10" fmla="*/ 145604 w 252575"/>
                <a:gd name="connsiteY10" fmla="*/ 141683 h 173940"/>
                <a:gd name="connsiteX11" fmla="*/ 136192 w 252575"/>
                <a:gd name="connsiteY11" fmla="*/ 19307 h 173940"/>
                <a:gd name="connsiteX12" fmla="*/ 153997 w 252575"/>
                <a:gd name="connsiteY12" fmla="*/ 7711 h 173940"/>
                <a:gd name="connsiteX13" fmla="*/ 160865 w 252575"/>
                <a:gd name="connsiteY13" fmla="*/ 2777 h 173940"/>
                <a:gd name="connsiteX14" fmla="*/ 157050 w 252575"/>
                <a:gd name="connsiteY14" fmla="*/ 63 h 173940"/>
                <a:gd name="connsiteX15" fmla="*/ 126018 w 252575"/>
                <a:gd name="connsiteY15" fmla="*/ 803 h 173940"/>
                <a:gd name="connsiteX16" fmla="*/ 99311 w 252575"/>
                <a:gd name="connsiteY16" fmla="*/ 63 h 173940"/>
                <a:gd name="connsiteX17" fmla="*/ 94478 w 252575"/>
                <a:gd name="connsiteY17" fmla="*/ 4997 h 173940"/>
                <a:gd name="connsiteX18" fmla="*/ 100583 w 252575"/>
                <a:gd name="connsiteY18" fmla="*/ 7711 h 173940"/>
                <a:gd name="connsiteX19" fmla="*/ 114063 w 252575"/>
                <a:gd name="connsiteY19" fmla="*/ 13879 h 173940"/>
                <a:gd name="connsiteX20" fmla="*/ 115590 w 252575"/>
                <a:gd name="connsiteY20" fmla="*/ 32877 h 173940"/>
                <a:gd name="connsiteX21" fmla="*/ 51238 w 252575"/>
                <a:gd name="connsiteY21" fmla="*/ 141683 h 173940"/>
                <a:gd name="connsiteX22" fmla="*/ 41572 w 252575"/>
                <a:gd name="connsiteY22" fmla="*/ 16593 h 173940"/>
                <a:gd name="connsiteX23" fmla="*/ 60903 w 252575"/>
                <a:gd name="connsiteY23" fmla="*/ 7711 h 173940"/>
                <a:gd name="connsiteX24" fmla="*/ 66245 w 252575"/>
                <a:gd name="connsiteY24" fmla="*/ 2777 h 173940"/>
                <a:gd name="connsiteX25" fmla="*/ 62684 w 252575"/>
                <a:gd name="connsiteY25" fmla="*/ 63 h 173940"/>
                <a:gd name="connsiteX26" fmla="*/ 31398 w 252575"/>
                <a:gd name="connsiteY26" fmla="*/ 803 h 173940"/>
                <a:gd name="connsiteX27" fmla="*/ 4691 w 252575"/>
                <a:gd name="connsiteY27" fmla="*/ 63 h 173940"/>
                <a:gd name="connsiteX28" fmla="*/ 112 w 252575"/>
                <a:gd name="connsiteY28" fmla="*/ 4751 h 173940"/>
                <a:gd name="connsiteX29" fmla="*/ 6471 w 252575"/>
                <a:gd name="connsiteY29" fmla="*/ 7711 h 173940"/>
                <a:gd name="connsiteX30" fmla="*/ 19952 w 252575"/>
                <a:gd name="connsiteY30" fmla="*/ 16840 h 173940"/>
                <a:gd name="connsiteX31" fmla="*/ 31398 w 252575"/>
                <a:gd name="connsiteY31" fmla="*/ 167589 h 173940"/>
                <a:gd name="connsiteX32" fmla="*/ 35468 w 252575"/>
                <a:gd name="connsiteY32" fmla="*/ 174004 h 173940"/>
                <a:gd name="connsiteX33" fmla="*/ 41572 w 252575"/>
                <a:gd name="connsiteY33" fmla="*/ 168823 h 173940"/>
                <a:gd name="connsiteX34" fmla="*/ 116353 w 252575"/>
                <a:gd name="connsiteY34" fmla="*/ 42993 h 173940"/>
                <a:gd name="connsiteX35" fmla="*/ 125764 w 252575"/>
                <a:gd name="connsiteY35" fmla="*/ 167589 h 173940"/>
                <a:gd name="connsiteX36" fmla="*/ 129834 w 252575"/>
                <a:gd name="connsiteY36" fmla="*/ 174004 h 173940"/>
                <a:gd name="connsiteX37" fmla="*/ 135938 w 252575"/>
                <a:gd name="connsiteY37" fmla="*/ 169316 h 173940"/>
                <a:gd name="connsiteX38" fmla="*/ 219367 w 252575"/>
                <a:gd name="connsiteY38" fmla="*/ 28683 h 17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52575" h="173940">
                  <a:moveTo>
                    <a:pt x="219367" y="28683"/>
                  </a:moveTo>
                  <a:cubicBezTo>
                    <a:pt x="225726" y="17827"/>
                    <a:pt x="231830" y="8945"/>
                    <a:pt x="247855" y="7711"/>
                  </a:cubicBezTo>
                  <a:cubicBezTo>
                    <a:pt x="250144" y="7465"/>
                    <a:pt x="252687" y="7465"/>
                    <a:pt x="252687" y="2777"/>
                  </a:cubicBezTo>
                  <a:cubicBezTo>
                    <a:pt x="252687" y="1790"/>
                    <a:pt x="251670" y="63"/>
                    <a:pt x="249635" y="63"/>
                  </a:cubicBezTo>
                  <a:cubicBezTo>
                    <a:pt x="243530" y="63"/>
                    <a:pt x="236409" y="803"/>
                    <a:pt x="230050" y="803"/>
                  </a:cubicBezTo>
                  <a:cubicBezTo>
                    <a:pt x="221402" y="803"/>
                    <a:pt x="211990" y="63"/>
                    <a:pt x="203597" y="63"/>
                  </a:cubicBezTo>
                  <a:cubicBezTo>
                    <a:pt x="202070" y="63"/>
                    <a:pt x="198764" y="63"/>
                    <a:pt x="198764" y="4751"/>
                  </a:cubicBezTo>
                  <a:cubicBezTo>
                    <a:pt x="198764" y="7465"/>
                    <a:pt x="201053" y="7711"/>
                    <a:pt x="202579" y="7711"/>
                  </a:cubicBezTo>
                  <a:cubicBezTo>
                    <a:pt x="208684" y="7958"/>
                    <a:pt x="217586" y="9932"/>
                    <a:pt x="217586" y="17334"/>
                  </a:cubicBezTo>
                  <a:cubicBezTo>
                    <a:pt x="217586" y="20047"/>
                    <a:pt x="216314" y="22021"/>
                    <a:pt x="214280" y="25475"/>
                  </a:cubicBezTo>
                  <a:lnTo>
                    <a:pt x="145604" y="141683"/>
                  </a:lnTo>
                  <a:lnTo>
                    <a:pt x="136192" y="19307"/>
                  </a:lnTo>
                  <a:cubicBezTo>
                    <a:pt x="135938" y="14373"/>
                    <a:pt x="135429" y="7958"/>
                    <a:pt x="153997" y="7711"/>
                  </a:cubicBezTo>
                  <a:cubicBezTo>
                    <a:pt x="158321" y="7711"/>
                    <a:pt x="160865" y="7711"/>
                    <a:pt x="160865" y="2777"/>
                  </a:cubicBezTo>
                  <a:cubicBezTo>
                    <a:pt x="160865" y="309"/>
                    <a:pt x="158067" y="63"/>
                    <a:pt x="157050" y="63"/>
                  </a:cubicBezTo>
                  <a:cubicBezTo>
                    <a:pt x="146875" y="63"/>
                    <a:pt x="136192" y="803"/>
                    <a:pt x="126018" y="803"/>
                  </a:cubicBezTo>
                  <a:cubicBezTo>
                    <a:pt x="120168" y="803"/>
                    <a:pt x="105161" y="63"/>
                    <a:pt x="99311" y="63"/>
                  </a:cubicBezTo>
                  <a:cubicBezTo>
                    <a:pt x="97785" y="63"/>
                    <a:pt x="94478" y="63"/>
                    <a:pt x="94478" y="4997"/>
                  </a:cubicBezTo>
                  <a:cubicBezTo>
                    <a:pt x="94478" y="7711"/>
                    <a:pt x="97022" y="7711"/>
                    <a:pt x="100583" y="7711"/>
                  </a:cubicBezTo>
                  <a:cubicBezTo>
                    <a:pt x="111774" y="7711"/>
                    <a:pt x="113555" y="9192"/>
                    <a:pt x="114063" y="13879"/>
                  </a:cubicBezTo>
                  <a:lnTo>
                    <a:pt x="115590" y="32877"/>
                  </a:lnTo>
                  <a:lnTo>
                    <a:pt x="51238" y="141683"/>
                  </a:lnTo>
                  <a:lnTo>
                    <a:pt x="41572" y="16593"/>
                  </a:lnTo>
                  <a:cubicBezTo>
                    <a:pt x="41572" y="13633"/>
                    <a:pt x="41572" y="7958"/>
                    <a:pt x="60903" y="7711"/>
                  </a:cubicBezTo>
                  <a:cubicBezTo>
                    <a:pt x="63447" y="7711"/>
                    <a:pt x="66245" y="7711"/>
                    <a:pt x="66245" y="2777"/>
                  </a:cubicBezTo>
                  <a:cubicBezTo>
                    <a:pt x="66245" y="63"/>
                    <a:pt x="63192" y="63"/>
                    <a:pt x="62684" y="63"/>
                  </a:cubicBezTo>
                  <a:cubicBezTo>
                    <a:pt x="52509" y="63"/>
                    <a:pt x="41827" y="803"/>
                    <a:pt x="31398" y="803"/>
                  </a:cubicBezTo>
                  <a:cubicBezTo>
                    <a:pt x="22495" y="803"/>
                    <a:pt x="13339" y="63"/>
                    <a:pt x="4691" y="63"/>
                  </a:cubicBezTo>
                  <a:cubicBezTo>
                    <a:pt x="3419" y="63"/>
                    <a:pt x="112" y="63"/>
                    <a:pt x="112" y="4751"/>
                  </a:cubicBezTo>
                  <a:cubicBezTo>
                    <a:pt x="112" y="7711"/>
                    <a:pt x="2401" y="7711"/>
                    <a:pt x="6471" y="7711"/>
                  </a:cubicBezTo>
                  <a:cubicBezTo>
                    <a:pt x="19189" y="7711"/>
                    <a:pt x="19443" y="9932"/>
                    <a:pt x="19952" y="16840"/>
                  </a:cubicBezTo>
                  <a:lnTo>
                    <a:pt x="31398" y="167589"/>
                  </a:lnTo>
                  <a:cubicBezTo>
                    <a:pt x="31652" y="172030"/>
                    <a:pt x="31907" y="174004"/>
                    <a:pt x="35468" y="174004"/>
                  </a:cubicBezTo>
                  <a:cubicBezTo>
                    <a:pt x="38520" y="174004"/>
                    <a:pt x="39283" y="172523"/>
                    <a:pt x="41572" y="168823"/>
                  </a:cubicBezTo>
                  <a:lnTo>
                    <a:pt x="116353" y="42993"/>
                  </a:lnTo>
                  <a:lnTo>
                    <a:pt x="125764" y="167589"/>
                  </a:lnTo>
                  <a:cubicBezTo>
                    <a:pt x="126273" y="172770"/>
                    <a:pt x="126781" y="174004"/>
                    <a:pt x="129834" y="174004"/>
                  </a:cubicBezTo>
                  <a:cubicBezTo>
                    <a:pt x="133140" y="174004"/>
                    <a:pt x="134666" y="171536"/>
                    <a:pt x="135938" y="169316"/>
                  </a:cubicBezTo>
                  <a:lnTo>
                    <a:pt x="219367" y="28683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89B9DC5-DBB9-CD3D-B2B1-2FCD7BF2588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8805878" y="7516121"/>
              <a:ext cx="59010" cy="246724"/>
            </a:xfrm>
            <a:custGeom>
              <a:avLst/>
              <a:gdLst>
                <a:gd name="connsiteX0" fmla="*/ 59133 w 59010"/>
                <a:gd name="connsiteY0" fmla="*/ 123425 h 246724"/>
                <a:gd name="connsiteX1" fmla="*/ 42346 w 59010"/>
                <a:gd name="connsiteY1" fmla="*/ 46447 h 246724"/>
                <a:gd name="connsiteX2" fmla="*/ 2667 w 59010"/>
                <a:gd name="connsiteY2" fmla="*/ 63 h 246724"/>
                <a:gd name="connsiteX3" fmla="*/ 123 w 59010"/>
                <a:gd name="connsiteY3" fmla="*/ 2530 h 246724"/>
                <a:gd name="connsiteX4" fmla="*/ 4956 w 59010"/>
                <a:gd name="connsiteY4" fmla="*/ 8205 h 246724"/>
                <a:gd name="connsiteX5" fmla="*/ 44381 w 59010"/>
                <a:gd name="connsiteY5" fmla="*/ 123425 h 246724"/>
                <a:gd name="connsiteX6" fmla="*/ 3430 w 59010"/>
                <a:gd name="connsiteY6" fmla="*/ 240126 h 246724"/>
                <a:gd name="connsiteX7" fmla="*/ 123 w 59010"/>
                <a:gd name="connsiteY7" fmla="*/ 244320 h 246724"/>
                <a:gd name="connsiteX8" fmla="*/ 2667 w 59010"/>
                <a:gd name="connsiteY8" fmla="*/ 246788 h 246724"/>
                <a:gd name="connsiteX9" fmla="*/ 43109 w 59010"/>
                <a:gd name="connsiteY9" fmla="*/ 198676 h 246724"/>
                <a:gd name="connsiteX10" fmla="*/ 59133 w 59010"/>
                <a:gd name="connsiteY10" fmla="*/ 123425 h 246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010" h="246724">
                  <a:moveTo>
                    <a:pt x="59133" y="123425"/>
                  </a:moveTo>
                  <a:cubicBezTo>
                    <a:pt x="59133" y="104181"/>
                    <a:pt x="56336" y="74327"/>
                    <a:pt x="42346" y="46447"/>
                  </a:cubicBezTo>
                  <a:cubicBezTo>
                    <a:pt x="27085" y="16100"/>
                    <a:pt x="5210" y="63"/>
                    <a:pt x="2667" y="63"/>
                  </a:cubicBezTo>
                  <a:cubicBezTo>
                    <a:pt x="1140" y="63"/>
                    <a:pt x="123" y="1050"/>
                    <a:pt x="123" y="2530"/>
                  </a:cubicBezTo>
                  <a:cubicBezTo>
                    <a:pt x="123" y="3270"/>
                    <a:pt x="123" y="3764"/>
                    <a:pt x="4956" y="8205"/>
                  </a:cubicBezTo>
                  <a:cubicBezTo>
                    <a:pt x="29883" y="32630"/>
                    <a:pt x="44381" y="71860"/>
                    <a:pt x="44381" y="123425"/>
                  </a:cubicBezTo>
                  <a:cubicBezTo>
                    <a:pt x="44381" y="165615"/>
                    <a:pt x="34970" y="209039"/>
                    <a:pt x="3430" y="240126"/>
                  </a:cubicBezTo>
                  <a:cubicBezTo>
                    <a:pt x="123" y="243087"/>
                    <a:pt x="123" y="243580"/>
                    <a:pt x="123" y="244320"/>
                  </a:cubicBezTo>
                  <a:cubicBezTo>
                    <a:pt x="123" y="245801"/>
                    <a:pt x="1140" y="246788"/>
                    <a:pt x="2667" y="246788"/>
                  </a:cubicBezTo>
                  <a:cubicBezTo>
                    <a:pt x="5210" y="246788"/>
                    <a:pt x="28102" y="230010"/>
                    <a:pt x="43109" y="198676"/>
                  </a:cubicBezTo>
                  <a:cubicBezTo>
                    <a:pt x="56081" y="171537"/>
                    <a:pt x="59133" y="144150"/>
                    <a:pt x="59133" y="123425"/>
                  </a:cubicBez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69" name="Freeform: Shape 668">
              <a:extLst>
                <a:ext uri="{FF2B5EF4-FFF2-40B4-BE49-F238E27FC236}">
                  <a16:creationId xmlns:a16="http://schemas.microsoft.com/office/drawing/2014/main" id="{309A7979-E35D-E2C7-6DBC-1E4E3B99F5A8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8975192" y="7610617"/>
              <a:ext cx="169146" cy="57733"/>
            </a:xfrm>
            <a:custGeom>
              <a:avLst/>
              <a:gdLst>
                <a:gd name="connsiteX0" fmla="*/ 160628 w 169146"/>
                <a:gd name="connsiteY0" fmla="*/ 9932 h 57733"/>
                <a:gd name="connsiteX1" fmla="*/ 169276 w 169146"/>
                <a:gd name="connsiteY1" fmla="*/ 4997 h 57733"/>
                <a:gd name="connsiteX2" fmla="*/ 160882 w 169146"/>
                <a:gd name="connsiteY2" fmla="*/ 63 h 57733"/>
                <a:gd name="connsiteX3" fmla="*/ 8523 w 169146"/>
                <a:gd name="connsiteY3" fmla="*/ 63 h 57733"/>
                <a:gd name="connsiteX4" fmla="*/ 130 w 169146"/>
                <a:gd name="connsiteY4" fmla="*/ 4997 h 57733"/>
                <a:gd name="connsiteX5" fmla="*/ 8778 w 169146"/>
                <a:gd name="connsiteY5" fmla="*/ 9932 h 57733"/>
                <a:gd name="connsiteX6" fmla="*/ 160628 w 169146"/>
                <a:gd name="connsiteY6" fmla="*/ 9932 h 57733"/>
                <a:gd name="connsiteX7" fmla="*/ 160882 w 169146"/>
                <a:gd name="connsiteY7" fmla="*/ 57796 h 57733"/>
                <a:gd name="connsiteX8" fmla="*/ 169276 w 169146"/>
                <a:gd name="connsiteY8" fmla="*/ 52862 h 57733"/>
                <a:gd name="connsiteX9" fmla="*/ 160628 w 169146"/>
                <a:gd name="connsiteY9" fmla="*/ 47927 h 57733"/>
                <a:gd name="connsiteX10" fmla="*/ 8778 w 169146"/>
                <a:gd name="connsiteY10" fmla="*/ 47927 h 57733"/>
                <a:gd name="connsiteX11" fmla="*/ 130 w 169146"/>
                <a:gd name="connsiteY11" fmla="*/ 52862 h 57733"/>
                <a:gd name="connsiteX12" fmla="*/ 8523 w 169146"/>
                <a:gd name="connsiteY12" fmla="*/ 57796 h 57733"/>
                <a:gd name="connsiteX13" fmla="*/ 160882 w 169146"/>
                <a:gd name="connsiteY13" fmla="*/ 57796 h 57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9146" h="57733">
                  <a:moveTo>
                    <a:pt x="160628" y="9932"/>
                  </a:moveTo>
                  <a:cubicBezTo>
                    <a:pt x="164443" y="9932"/>
                    <a:pt x="169276" y="9932"/>
                    <a:pt x="169276" y="4997"/>
                  </a:cubicBezTo>
                  <a:cubicBezTo>
                    <a:pt x="169276" y="63"/>
                    <a:pt x="164443" y="63"/>
                    <a:pt x="160882" y="63"/>
                  </a:cubicBezTo>
                  <a:lnTo>
                    <a:pt x="8523" y="63"/>
                  </a:lnTo>
                  <a:cubicBezTo>
                    <a:pt x="4962" y="63"/>
                    <a:pt x="130" y="63"/>
                    <a:pt x="130" y="4997"/>
                  </a:cubicBezTo>
                  <a:cubicBezTo>
                    <a:pt x="130" y="9932"/>
                    <a:pt x="4962" y="9932"/>
                    <a:pt x="8778" y="9932"/>
                  </a:cubicBezTo>
                  <a:lnTo>
                    <a:pt x="160628" y="9932"/>
                  </a:lnTo>
                  <a:close/>
                  <a:moveTo>
                    <a:pt x="160882" y="57796"/>
                  </a:moveTo>
                  <a:cubicBezTo>
                    <a:pt x="164443" y="57796"/>
                    <a:pt x="169276" y="57796"/>
                    <a:pt x="169276" y="52862"/>
                  </a:cubicBezTo>
                  <a:cubicBezTo>
                    <a:pt x="169276" y="47927"/>
                    <a:pt x="164443" y="47927"/>
                    <a:pt x="160628" y="47927"/>
                  </a:cubicBezTo>
                  <a:lnTo>
                    <a:pt x="8778" y="47927"/>
                  </a:lnTo>
                  <a:cubicBezTo>
                    <a:pt x="4962" y="47927"/>
                    <a:pt x="130" y="47927"/>
                    <a:pt x="130" y="52862"/>
                  </a:cubicBezTo>
                  <a:cubicBezTo>
                    <a:pt x="130" y="57796"/>
                    <a:pt x="4962" y="57796"/>
                    <a:pt x="8523" y="57796"/>
                  </a:cubicBezTo>
                  <a:lnTo>
                    <a:pt x="160882" y="57796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70" name="Freeform: Shape 669">
              <a:extLst>
                <a:ext uri="{FF2B5EF4-FFF2-40B4-BE49-F238E27FC236}">
                  <a16:creationId xmlns:a16="http://schemas.microsoft.com/office/drawing/2014/main" id="{5295DC79-5ABF-5222-AA05-03028DAAB04B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241897" y="7527224"/>
              <a:ext cx="175759" cy="179368"/>
            </a:xfrm>
            <a:custGeom>
              <a:avLst/>
              <a:gdLst>
                <a:gd name="connsiteX0" fmla="*/ 175900 w 175759"/>
                <a:gd name="connsiteY0" fmla="*/ 66432 h 179368"/>
                <a:gd name="connsiteX1" fmla="*/ 111039 w 175759"/>
                <a:gd name="connsiteY1" fmla="*/ 63 h 179368"/>
                <a:gd name="connsiteX2" fmla="*/ 140 w 175759"/>
                <a:gd name="connsiteY2" fmla="*/ 113556 h 179368"/>
                <a:gd name="connsiteX3" fmla="*/ 65255 w 175759"/>
                <a:gd name="connsiteY3" fmla="*/ 179432 h 179368"/>
                <a:gd name="connsiteX4" fmla="*/ 175900 w 175759"/>
                <a:gd name="connsiteY4" fmla="*/ 66432 h 179368"/>
                <a:gd name="connsiteX5" fmla="*/ 66781 w 175759"/>
                <a:gd name="connsiteY5" fmla="*/ 173017 h 179368"/>
                <a:gd name="connsiteX6" fmla="*/ 23795 w 175759"/>
                <a:gd name="connsiteY6" fmla="*/ 120464 h 179368"/>
                <a:gd name="connsiteX7" fmla="*/ 46942 w 175759"/>
                <a:gd name="connsiteY7" fmla="*/ 44720 h 179368"/>
                <a:gd name="connsiteX8" fmla="*/ 109513 w 175759"/>
                <a:gd name="connsiteY8" fmla="*/ 6231 h 179368"/>
                <a:gd name="connsiteX9" fmla="*/ 153262 w 175759"/>
                <a:gd name="connsiteY9" fmla="*/ 56809 h 179368"/>
                <a:gd name="connsiteX10" fmla="*/ 121213 w 175759"/>
                <a:gd name="connsiteY10" fmla="*/ 143410 h 179368"/>
                <a:gd name="connsiteX11" fmla="*/ 66781 w 175759"/>
                <a:gd name="connsiteY11" fmla="*/ 173017 h 179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5759" h="179368">
                  <a:moveTo>
                    <a:pt x="175900" y="66432"/>
                  </a:moveTo>
                  <a:cubicBezTo>
                    <a:pt x="175900" y="26709"/>
                    <a:pt x="148938" y="63"/>
                    <a:pt x="111039" y="63"/>
                  </a:cubicBezTo>
                  <a:cubicBezTo>
                    <a:pt x="56098" y="63"/>
                    <a:pt x="140" y="56069"/>
                    <a:pt x="140" y="113556"/>
                  </a:cubicBezTo>
                  <a:cubicBezTo>
                    <a:pt x="140" y="154512"/>
                    <a:pt x="28628" y="179432"/>
                    <a:pt x="65255" y="179432"/>
                  </a:cubicBezTo>
                  <a:cubicBezTo>
                    <a:pt x="119179" y="179432"/>
                    <a:pt x="175900" y="125399"/>
                    <a:pt x="175900" y="66432"/>
                  </a:cubicBezTo>
                  <a:close/>
                  <a:moveTo>
                    <a:pt x="66781" y="173017"/>
                  </a:moveTo>
                  <a:cubicBezTo>
                    <a:pt x="41600" y="173017"/>
                    <a:pt x="23795" y="153032"/>
                    <a:pt x="23795" y="120464"/>
                  </a:cubicBezTo>
                  <a:cubicBezTo>
                    <a:pt x="23795" y="109609"/>
                    <a:pt x="27356" y="73587"/>
                    <a:pt x="46942" y="44720"/>
                  </a:cubicBezTo>
                  <a:cubicBezTo>
                    <a:pt x="64492" y="19061"/>
                    <a:pt x="89419" y="6231"/>
                    <a:pt x="109513" y="6231"/>
                  </a:cubicBezTo>
                  <a:cubicBezTo>
                    <a:pt x="130370" y="6231"/>
                    <a:pt x="153262" y="20047"/>
                    <a:pt x="153262" y="56809"/>
                  </a:cubicBezTo>
                  <a:cubicBezTo>
                    <a:pt x="153262" y="74574"/>
                    <a:pt x="146395" y="113063"/>
                    <a:pt x="121213" y="143410"/>
                  </a:cubicBezTo>
                  <a:cubicBezTo>
                    <a:pt x="109004" y="158460"/>
                    <a:pt x="88147" y="173017"/>
                    <a:pt x="66781" y="173017"/>
                  </a:cubicBez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2503D797-F22D-1E0A-1655-0BCEDEC9E944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9498088" y="7516121"/>
              <a:ext cx="59010" cy="246724"/>
            </a:xfrm>
            <a:custGeom>
              <a:avLst/>
              <a:gdLst>
                <a:gd name="connsiteX0" fmla="*/ 59160 w 59010"/>
                <a:gd name="connsiteY0" fmla="*/ 244320 h 246724"/>
                <a:gd name="connsiteX1" fmla="*/ 54836 w 59010"/>
                <a:gd name="connsiteY1" fmla="*/ 238892 h 246724"/>
                <a:gd name="connsiteX2" fmla="*/ 14902 w 59010"/>
                <a:gd name="connsiteY2" fmla="*/ 123425 h 246724"/>
                <a:gd name="connsiteX3" fmla="*/ 55854 w 59010"/>
                <a:gd name="connsiteY3" fmla="*/ 6724 h 246724"/>
                <a:gd name="connsiteX4" fmla="*/ 59160 w 59010"/>
                <a:gd name="connsiteY4" fmla="*/ 2530 h 246724"/>
                <a:gd name="connsiteX5" fmla="*/ 56617 w 59010"/>
                <a:gd name="connsiteY5" fmla="*/ 63 h 246724"/>
                <a:gd name="connsiteX6" fmla="*/ 16174 w 59010"/>
                <a:gd name="connsiteY6" fmla="*/ 48174 h 246724"/>
                <a:gd name="connsiteX7" fmla="*/ 150 w 59010"/>
                <a:gd name="connsiteY7" fmla="*/ 123425 h 246724"/>
                <a:gd name="connsiteX8" fmla="*/ 16937 w 59010"/>
                <a:gd name="connsiteY8" fmla="*/ 200403 h 246724"/>
                <a:gd name="connsiteX9" fmla="*/ 56617 w 59010"/>
                <a:gd name="connsiteY9" fmla="*/ 246788 h 246724"/>
                <a:gd name="connsiteX10" fmla="*/ 59160 w 59010"/>
                <a:gd name="connsiteY10" fmla="*/ 244320 h 246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010" h="246724">
                  <a:moveTo>
                    <a:pt x="59160" y="244320"/>
                  </a:moveTo>
                  <a:cubicBezTo>
                    <a:pt x="59160" y="243580"/>
                    <a:pt x="59160" y="243087"/>
                    <a:pt x="54836" y="238892"/>
                  </a:cubicBezTo>
                  <a:cubicBezTo>
                    <a:pt x="23042" y="207805"/>
                    <a:pt x="14902" y="161174"/>
                    <a:pt x="14902" y="123425"/>
                  </a:cubicBezTo>
                  <a:cubicBezTo>
                    <a:pt x="14902" y="80495"/>
                    <a:pt x="24568" y="37565"/>
                    <a:pt x="55854" y="6724"/>
                  </a:cubicBezTo>
                  <a:cubicBezTo>
                    <a:pt x="59160" y="3764"/>
                    <a:pt x="59160" y="3270"/>
                    <a:pt x="59160" y="2530"/>
                  </a:cubicBezTo>
                  <a:cubicBezTo>
                    <a:pt x="59160" y="803"/>
                    <a:pt x="58143" y="63"/>
                    <a:pt x="56617" y="63"/>
                  </a:cubicBezTo>
                  <a:cubicBezTo>
                    <a:pt x="54073" y="63"/>
                    <a:pt x="31181" y="16840"/>
                    <a:pt x="16174" y="48174"/>
                  </a:cubicBezTo>
                  <a:cubicBezTo>
                    <a:pt x="3202" y="75314"/>
                    <a:pt x="150" y="102700"/>
                    <a:pt x="150" y="123425"/>
                  </a:cubicBezTo>
                  <a:cubicBezTo>
                    <a:pt x="150" y="142670"/>
                    <a:pt x="2948" y="172523"/>
                    <a:pt x="16937" y="200403"/>
                  </a:cubicBezTo>
                  <a:cubicBezTo>
                    <a:pt x="32198" y="230750"/>
                    <a:pt x="54073" y="246788"/>
                    <a:pt x="56617" y="246788"/>
                  </a:cubicBezTo>
                  <a:cubicBezTo>
                    <a:pt x="58143" y="246788"/>
                    <a:pt x="59160" y="246047"/>
                    <a:pt x="59160" y="244320"/>
                  </a:cubicBez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3078BBAC-C69D-661F-93A2-CF2F8AD0D626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9602092" y="7516121"/>
              <a:ext cx="10174" cy="246724"/>
            </a:xfrm>
            <a:custGeom>
              <a:avLst/>
              <a:gdLst>
                <a:gd name="connsiteX0" fmla="*/ 10328 w 10174"/>
                <a:gd name="connsiteY0" fmla="*/ 8945 h 246724"/>
                <a:gd name="connsiteX1" fmla="*/ 5241 w 10174"/>
                <a:gd name="connsiteY1" fmla="*/ 63 h 246724"/>
                <a:gd name="connsiteX2" fmla="*/ 154 w 10174"/>
                <a:gd name="connsiteY2" fmla="*/ 8945 h 246724"/>
                <a:gd name="connsiteX3" fmla="*/ 154 w 10174"/>
                <a:gd name="connsiteY3" fmla="*/ 237905 h 246724"/>
                <a:gd name="connsiteX4" fmla="*/ 5241 w 10174"/>
                <a:gd name="connsiteY4" fmla="*/ 246788 h 246724"/>
                <a:gd name="connsiteX5" fmla="*/ 10328 w 10174"/>
                <a:gd name="connsiteY5" fmla="*/ 237905 h 246724"/>
                <a:gd name="connsiteX6" fmla="*/ 10328 w 10174"/>
                <a:gd name="connsiteY6" fmla="*/ 8945 h 246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74" h="246724">
                  <a:moveTo>
                    <a:pt x="10328" y="8945"/>
                  </a:moveTo>
                  <a:cubicBezTo>
                    <a:pt x="10328" y="4504"/>
                    <a:pt x="10328" y="63"/>
                    <a:pt x="5241" y="63"/>
                  </a:cubicBezTo>
                  <a:cubicBezTo>
                    <a:pt x="154" y="63"/>
                    <a:pt x="154" y="4504"/>
                    <a:pt x="154" y="8945"/>
                  </a:cubicBezTo>
                  <a:lnTo>
                    <a:pt x="154" y="237905"/>
                  </a:lnTo>
                  <a:cubicBezTo>
                    <a:pt x="154" y="242347"/>
                    <a:pt x="154" y="246788"/>
                    <a:pt x="5241" y="246788"/>
                  </a:cubicBezTo>
                  <a:cubicBezTo>
                    <a:pt x="10328" y="246788"/>
                    <a:pt x="10328" y="242347"/>
                    <a:pt x="10328" y="237905"/>
                  </a:cubicBezTo>
                  <a:lnTo>
                    <a:pt x="10328" y="8945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BE4F9808-A384-3A26-A868-49AC0B316952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9649854" y="7592112"/>
              <a:ext cx="126669" cy="111766"/>
            </a:xfrm>
            <a:custGeom>
              <a:avLst/>
              <a:gdLst>
                <a:gd name="connsiteX0" fmla="*/ 77735 w 126669"/>
                <a:gd name="connsiteY0" fmla="*/ 34604 h 111766"/>
                <a:gd name="connsiteX1" fmla="*/ 102916 w 126669"/>
                <a:gd name="connsiteY1" fmla="*/ 5491 h 111766"/>
                <a:gd name="connsiteX2" fmla="*/ 115634 w 126669"/>
                <a:gd name="connsiteY2" fmla="*/ 8698 h 111766"/>
                <a:gd name="connsiteX3" fmla="*/ 103425 w 126669"/>
                <a:gd name="connsiteY3" fmla="*/ 22021 h 111766"/>
                <a:gd name="connsiteX4" fmla="*/ 113090 w 126669"/>
                <a:gd name="connsiteY4" fmla="*/ 30657 h 111766"/>
                <a:gd name="connsiteX5" fmla="*/ 126825 w 126669"/>
                <a:gd name="connsiteY5" fmla="*/ 16347 h 111766"/>
                <a:gd name="connsiteX6" fmla="*/ 103170 w 126669"/>
                <a:gd name="connsiteY6" fmla="*/ 63 h 111766"/>
                <a:gd name="connsiteX7" fmla="*/ 76463 w 126669"/>
                <a:gd name="connsiteY7" fmla="*/ 18814 h 111766"/>
                <a:gd name="connsiteX8" fmla="*/ 48993 w 126669"/>
                <a:gd name="connsiteY8" fmla="*/ 63 h 111766"/>
                <a:gd name="connsiteX9" fmla="*/ 8041 w 126669"/>
                <a:gd name="connsiteY9" fmla="*/ 38058 h 111766"/>
                <a:gd name="connsiteX10" fmla="*/ 11094 w 126669"/>
                <a:gd name="connsiteY10" fmla="*/ 40526 h 111766"/>
                <a:gd name="connsiteX11" fmla="*/ 14400 w 126669"/>
                <a:gd name="connsiteY11" fmla="*/ 37812 h 111766"/>
                <a:gd name="connsiteX12" fmla="*/ 48484 w 126669"/>
                <a:gd name="connsiteY12" fmla="*/ 5491 h 111766"/>
                <a:gd name="connsiteX13" fmla="*/ 62219 w 126669"/>
                <a:gd name="connsiteY13" fmla="*/ 22021 h 111766"/>
                <a:gd name="connsiteX14" fmla="*/ 48484 w 126669"/>
                <a:gd name="connsiteY14" fmla="*/ 80742 h 111766"/>
                <a:gd name="connsiteX15" fmla="*/ 24320 w 126669"/>
                <a:gd name="connsiteY15" fmla="*/ 106401 h 111766"/>
                <a:gd name="connsiteX16" fmla="*/ 11602 w 126669"/>
                <a:gd name="connsiteY16" fmla="*/ 103194 h 111766"/>
                <a:gd name="connsiteX17" fmla="*/ 23557 w 126669"/>
                <a:gd name="connsiteY17" fmla="*/ 89871 h 111766"/>
                <a:gd name="connsiteX18" fmla="*/ 14146 w 126669"/>
                <a:gd name="connsiteY18" fmla="*/ 81235 h 111766"/>
                <a:gd name="connsiteX19" fmla="*/ 156 w 126669"/>
                <a:gd name="connsiteY19" fmla="*/ 95545 h 111766"/>
                <a:gd name="connsiteX20" fmla="*/ 24066 w 126669"/>
                <a:gd name="connsiteY20" fmla="*/ 111829 h 111766"/>
                <a:gd name="connsiteX21" fmla="*/ 50773 w 126669"/>
                <a:gd name="connsiteY21" fmla="*/ 93078 h 111766"/>
                <a:gd name="connsiteX22" fmla="*/ 78243 w 126669"/>
                <a:gd name="connsiteY22" fmla="*/ 111829 h 111766"/>
                <a:gd name="connsiteX23" fmla="*/ 118940 w 126669"/>
                <a:gd name="connsiteY23" fmla="*/ 73833 h 111766"/>
                <a:gd name="connsiteX24" fmla="*/ 115888 w 126669"/>
                <a:gd name="connsiteY24" fmla="*/ 71366 h 111766"/>
                <a:gd name="connsiteX25" fmla="*/ 112581 w 126669"/>
                <a:gd name="connsiteY25" fmla="*/ 74080 h 111766"/>
                <a:gd name="connsiteX26" fmla="*/ 78752 w 126669"/>
                <a:gd name="connsiteY26" fmla="*/ 106401 h 111766"/>
                <a:gd name="connsiteX27" fmla="*/ 64763 w 126669"/>
                <a:gd name="connsiteY27" fmla="*/ 90117 h 111766"/>
                <a:gd name="connsiteX28" fmla="*/ 69087 w 126669"/>
                <a:gd name="connsiteY28" fmla="*/ 68406 h 111766"/>
                <a:gd name="connsiteX29" fmla="*/ 77735 w 126669"/>
                <a:gd name="connsiteY29" fmla="*/ 34604 h 11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6669" h="111766">
                  <a:moveTo>
                    <a:pt x="77735" y="34604"/>
                  </a:moveTo>
                  <a:cubicBezTo>
                    <a:pt x="79261" y="28189"/>
                    <a:pt x="85111" y="5491"/>
                    <a:pt x="102916" y="5491"/>
                  </a:cubicBezTo>
                  <a:cubicBezTo>
                    <a:pt x="104188" y="5491"/>
                    <a:pt x="110292" y="5491"/>
                    <a:pt x="115634" y="8698"/>
                  </a:cubicBezTo>
                  <a:cubicBezTo>
                    <a:pt x="108512" y="9932"/>
                    <a:pt x="103425" y="16100"/>
                    <a:pt x="103425" y="22021"/>
                  </a:cubicBezTo>
                  <a:cubicBezTo>
                    <a:pt x="103425" y="25969"/>
                    <a:pt x="106223" y="30657"/>
                    <a:pt x="113090" y="30657"/>
                  </a:cubicBezTo>
                  <a:cubicBezTo>
                    <a:pt x="118686" y="30657"/>
                    <a:pt x="126825" y="26216"/>
                    <a:pt x="126825" y="16347"/>
                  </a:cubicBezTo>
                  <a:cubicBezTo>
                    <a:pt x="126825" y="3517"/>
                    <a:pt x="111818" y="63"/>
                    <a:pt x="103170" y="63"/>
                  </a:cubicBezTo>
                  <a:cubicBezTo>
                    <a:pt x="88418" y="63"/>
                    <a:pt x="79515" y="13139"/>
                    <a:pt x="76463" y="18814"/>
                  </a:cubicBezTo>
                  <a:cubicBezTo>
                    <a:pt x="70104" y="2530"/>
                    <a:pt x="56369" y="63"/>
                    <a:pt x="48993" y="63"/>
                  </a:cubicBezTo>
                  <a:cubicBezTo>
                    <a:pt x="22540" y="63"/>
                    <a:pt x="8041" y="31890"/>
                    <a:pt x="8041" y="38058"/>
                  </a:cubicBezTo>
                  <a:cubicBezTo>
                    <a:pt x="8041" y="40526"/>
                    <a:pt x="10585" y="40526"/>
                    <a:pt x="11094" y="40526"/>
                  </a:cubicBezTo>
                  <a:cubicBezTo>
                    <a:pt x="13128" y="40526"/>
                    <a:pt x="13892" y="40032"/>
                    <a:pt x="14400" y="37812"/>
                  </a:cubicBezTo>
                  <a:cubicBezTo>
                    <a:pt x="23048" y="11659"/>
                    <a:pt x="39836" y="5491"/>
                    <a:pt x="48484" y="5491"/>
                  </a:cubicBezTo>
                  <a:cubicBezTo>
                    <a:pt x="53317" y="5491"/>
                    <a:pt x="62219" y="7711"/>
                    <a:pt x="62219" y="22021"/>
                  </a:cubicBezTo>
                  <a:cubicBezTo>
                    <a:pt x="62219" y="29670"/>
                    <a:pt x="57895" y="46200"/>
                    <a:pt x="48484" y="80742"/>
                  </a:cubicBezTo>
                  <a:cubicBezTo>
                    <a:pt x="44414" y="96039"/>
                    <a:pt x="35512" y="106401"/>
                    <a:pt x="24320" y="106401"/>
                  </a:cubicBezTo>
                  <a:cubicBezTo>
                    <a:pt x="22794" y="106401"/>
                    <a:pt x="16944" y="106401"/>
                    <a:pt x="11602" y="103194"/>
                  </a:cubicBezTo>
                  <a:cubicBezTo>
                    <a:pt x="17961" y="101960"/>
                    <a:pt x="23557" y="96779"/>
                    <a:pt x="23557" y="89871"/>
                  </a:cubicBezTo>
                  <a:cubicBezTo>
                    <a:pt x="23557" y="83209"/>
                    <a:pt x="17961" y="81235"/>
                    <a:pt x="14146" y="81235"/>
                  </a:cubicBezTo>
                  <a:cubicBezTo>
                    <a:pt x="6515" y="81235"/>
                    <a:pt x="156" y="87650"/>
                    <a:pt x="156" y="95545"/>
                  </a:cubicBezTo>
                  <a:cubicBezTo>
                    <a:pt x="156" y="106895"/>
                    <a:pt x="12874" y="111829"/>
                    <a:pt x="24066" y="111829"/>
                  </a:cubicBezTo>
                  <a:cubicBezTo>
                    <a:pt x="40853" y="111829"/>
                    <a:pt x="50010" y="94558"/>
                    <a:pt x="50773" y="93078"/>
                  </a:cubicBezTo>
                  <a:cubicBezTo>
                    <a:pt x="53825" y="102207"/>
                    <a:pt x="62982" y="111829"/>
                    <a:pt x="78243" y="111829"/>
                  </a:cubicBezTo>
                  <a:cubicBezTo>
                    <a:pt x="104442" y="111829"/>
                    <a:pt x="118940" y="80002"/>
                    <a:pt x="118940" y="73833"/>
                  </a:cubicBezTo>
                  <a:cubicBezTo>
                    <a:pt x="118940" y="71366"/>
                    <a:pt x="116651" y="71366"/>
                    <a:pt x="115888" y="71366"/>
                  </a:cubicBezTo>
                  <a:cubicBezTo>
                    <a:pt x="113599" y="71366"/>
                    <a:pt x="113090" y="72353"/>
                    <a:pt x="112581" y="74080"/>
                  </a:cubicBezTo>
                  <a:cubicBezTo>
                    <a:pt x="104188" y="100480"/>
                    <a:pt x="86892" y="106401"/>
                    <a:pt x="78752" y="106401"/>
                  </a:cubicBezTo>
                  <a:cubicBezTo>
                    <a:pt x="68832" y="106401"/>
                    <a:pt x="64763" y="98506"/>
                    <a:pt x="64763" y="90117"/>
                  </a:cubicBezTo>
                  <a:cubicBezTo>
                    <a:pt x="64763" y="84689"/>
                    <a:pt x="66289" y="79261"/>
                    <a:pt x="69087" y="68406"/>
                  </a:cubicBezTo>
                  <a:lnTo>
                    <a:pt x="77735" y="34604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F09002AF-0B52-5813-8E70-887B82C0040D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9818118" y="7516121"/>
              <a:ext cx="10174" cy="246724"/>
            </a:xfrm>
            <a:custGeom>
              <a:avLst/>
              <a:gdLst>
                <a:gd name="connsiteX0" fmla="*/ 10336 w 10174"/>
                <a:gd name="connsiteY0" fmla="*/ 8945 h 246724"/>
                <a:gd name="connsiteX1" fmla="*/ 5249 w 10174"/>
                <a:gd name="connsiteY1" fmla="*/ 63 h 246724"/>
                <a:gd name="connsiteX2" fmla="*/ 162 w 10174"/>
                <a:gd name="connsiteY2" fmla="*/ 8945 h 246724"/>
                <a:gd name="connsiteX3" fmla="*/ 162 w 10174"/>
                <a:gd name="connsiteY3" fmla="*/ 237905 h 246724"/>
                <a:gd name="connsiteX4" fmla="*/ 5249 w 10174"/>
                <a:gd name="connsiteY4" fmla="*/ 246788 h 246724"/>
                <a:gd name="connsiteX5" fmla="*/ 10336 w 10174"/>
                <a:gd name="connsiteY5" fmla="*/ 237905 h 246724"/>
                <a:gd name="connsiteX6" fmla="*/ 10336 w 10174"/>
                <a:gd name="connsiteY6" fmla="*/ 8945 h 246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74" h="246724">
                  <a:moveTo>
                    <a:pt x="10336" y="8945"/>
                  </a:moveTo>
                  <a:cubicBezTo>
                    <a:pt x="10336" y="4504"/>
                    <a:pt x="10336" y="63"/>
                    <a:pt x="5249" y="63"/>
                  </a:cubicBezTo>
                  <a:cubicBezTo>
                    <a:pt x="162" y="63"/>
                    <a:pt x="162" y="4504"/>
                    <a:pt x="162" y="8945"/>
                  </a:cubicBezTo>
                  <a:lnTo>
                    <a:pt x="162" y="237905"/>
                  </a:lnTo>
                  <a:cubicBezTo>
                    <a:pt x="162" y="242347"/>
                    <a:pt x="162" y="246788"/>
                    <a:pt x="5249" y="246788"/>
                  </a:cubicBezTo>
                  <a:cubicBezTo>
                    <a:pt x="10336" y="246788"/>
                    <a:pt x="10336" y="242347"/>
                    <a:pt x="10336" y="237905"/>
                  </a:cubicBezTo>
                  <a:lnTo>
                    <a:pt x="10336" y="8945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611A39C6-C1A8-FA1F-0AC2-F450BABD74D0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9866872" y="7535466"/>
              <a:ext cx="108787" cy="77891"/>
            </a:xfrm>
            <a:custGeom>
              <a:avLst/>
              <a:gdLst>
                <a:gd name="connsiteX0" fmla="*/ 13518 w 108787"/>
                <a:gd name="connsiteY0" fmla="*/ 65343 h 77891"/>
                <a:gd name="connsiteX1" fmla="*/ 11738 w 108787"/>
                <a:gd name="connsiteY1" fmla="*/ 72424 h 77891"/>
                <a:gd name="connsiteX2" fmla="*/ 17792 w 108787"/>
                <a:gd name="connsiteY2" fmla="*/ 77950 h 77891"/>
                <a:gd name="connsiteX3" fmla="*/ 24736 w 108787"/>
                <a:gd name="connsiteY3" fmla="*/ 74151 h 77891"/>
                <a:gd name="connsiteX4" fmla="*/ 27940 w 108787"/>
                <a:gd name="connsiteY4" fmla="*/ 63443 h 77891"/>
                <a:gd name="connsiteX5" fmla="*/ 31857 w 108787"/>
                <a:gd name="connsiteY5" fmla="*/ 47899 h 77891"/>
                <a:gd name="connsiteX6" fmla="*/ 34884 w 108787"/>
                <a:gd name="connsiteY6" fmla="*/ 36328 h 77891"/>
                <a:gd name="connsiteX7" fmla="*/ 42362 w 108787"/>
                <a:gd name="connsiteY7" fmla="*/ 20784 h 77891"/>
                <a:gd name="connsiteX8" fmla="*/ 69070 w 108787"/>
                <a:gd name="connsiteY8" fmla="*/ 4895 h 77891"/>
                <a:gd name="connsiteX9" fmla="*/ 79575 w 108787"/>
                <a:gd name="connsiteY9" fmla="*/ 16984 h 77891"/>
                <a:gd name="connsiteX10" fmla="*/ 69070 w 108787"/>
                <a:gd name="connsiteY10" fmla="*/ 53771 h 77891"/>
                <a:gd name="connsiteX11" fmla="*/ 66399 w 108787"/>
                <a:gd name="connsiteY11" fmla="*/ 63097 h 77891"/>
                <a:gd name="connsiteX12" fmla="*/ 83314 w 108787"/>
                <a:gd name="connsiteY12" fmla="*/ 77950 h 77891"/>
                <a:gd name="connsiteX13" fmla="*/ 108953 w 108787"/>
                <a:gd name="connsiteY13" fmla="*/ 51526 h 77891"/>
                <a:gd name="connsiteX14" fmla="*/ 106104 w 108787"/>
                <a:gd name="connsiteY14" fmla="*/ 49281 h 77891"/>
                <a:gd name="connsiteX15" fmla="*/ 102721 w 108787"/>
                <a:gd name="connsiteY15" fmla="*/ 52217 h 77891"/>
                <a:gd name="connsiteX16" fmla="*/ 83848 w 108787"/>
                <a:gd name="connsiteY16" fmla="*/ 73114 h 77891"/>
                <a:gd name="connsiteX17" fmla="*/ 79397 w 108787"/>
                <a:gd name="connsiteY17" fmla="*/ 67070 h 77891"/>
                <a:gd name="connsiteX18" fmla="*/ 83492 w 108787"/>
                <a:gd name="connsiteY18" fmla="*/ 53080 h 77891"/>
                <a:gd name="connsiteX19" fmla="*/ 92928 w 108787"/>
                <a:gd name="connsiteY19" fmla="*/ 19748 h 77891"/>
                <a:gd name="connsiteX20" fmla="*/ 69782 w 108787"/>
                <a:gd name="connsiteY20" fmla="*/ 59 h 77891"/>
                <a:gd name="connsiteX21" fmla="*/ 39692 w 108787"/>
                <a:gd name="connsiteY21" fmla="*/ 15776 h 77891"/>
                <a:gd name="connsiteX22" fmla="*/ 20640 w 108787"/>
                <a:gd name="connsiteY22" fmla="*/ 59 h 77891"/>
                <a:gd name="connsiteX23" fmla="*/ 6575 w 108787"/>
                <a:gd name="connsiteY23" fmla="*/ 9385 h 77891"/>
                <a:gd name="connsiteX24" fmla="*/ 165 w 108787"/>
                <a:gd name="connsiteY24" fmla="*/ 26483 h 77891"/>
                <a:gd name="connsiteX25" fmla="*/ 3192 w 108787"/>
                <a:gd name="connsiteY25" fmla="*/ 28729 h 77891"/>
                <a:gd name="connsiteX26" fmla="*/ 7109 w 108787"/>
                <a:gd name="connsiteY26" fmla="*/ 23547 h 77891"/>
                <a:gd name="connsiteX27" fmla="*/ 20106 w 108787"/>
                <a:gd name="connsiteY27" fmla="*/ 4895 h 77891"/>
                <a:gd name="connsiteX28" fmla="*/ 25982 w 108787"/>
                <a:gd name="connsiteY28" fmla="*/ 13358 h 77891"/>
                <a:gd name="connsiteX29" fmla="*/ 23133 w 108787"/>
                <a:gd name="connsiteY29" fmla="*/ 27692 h 77891"/>
                <a:gd name="connsiteX30" fmla="*/ 19216 w 108787"/>
                <a:gd name="connsiteY30" fmla="*/ 43236 h 77891"/>
                <a:gd name="connsiteX31" fmla="*/ 13518 w 108787"/>
                <a:gd name="connsiteY31" fmla="*/ 65343 h 7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8787" h="77891">
                  <a:moveTo>
                    <a:pt x="13518" y="65343"/>
                  </a:moveTo>
                  <a:cubicBezTo>
                    <a:pt x="12806" y="67588"/>
                    <a:pt x="11738" y="71905"/>
                    <a:pt x="11738" y="72424"/>
                  </a:cubicBezTo>
                  <a:cubicBezTo>
                    <a:pt x="11738" y="76223"/>
                    <a:pt x="14943" y="77950"/>
                    <a:pt x="17792" y="77950"/>
                  </a:cubicBezTo>
                  <a:cubicBezTo>
                    <a:pt x="20996" y="77950"/>
                    <a:pt x="23845" y="75705"/>
                    <a:pt x="24736" y="74151"/>
                  </a:cubicBezTo>
                  <a:cubicBezTo>
                    <a:pt x="25626" y="72596"/>
                    <a:pt x="27050" y="67070"/>
                    <a:pt x="27940" y="63443"/>
                  </a:cubicBezTo>
                  <a:cubicBezTo>
                    <a:pt x="28831" y="60161"/>
                    <a:pt x="30789" y="52217"/>
                    <a:pt x="31857" y="47899"/>
                  </a:cubicBezTo>
                  <a:cubicBezTo>
                    <a:pt x="32926" y="44100"/>
                    <a:pt x="33994" y="40300"/>
                    <a:pt x="34884" y="36328"/>
                  </a:cubicBezTo>
                  <a:cubicBezTo>
                    <a:pt x="36843" y="29247"/>
                    <a:pt x="37199" y="27865"/>
                    <a:pt x="42362" y="20784"/>
                  </a:cubicBezTo>
                  <a:cubicBezTo>
                    <a:pt x="47348" y="13876"/>
                    <a:pt x="55716" y="4895"/>
                    <a:pt x="69070" y="4895"/>
                  </a:cubicBezTo>
                  <a:cubicBezTo>
                    <a:pt x="79397" y="4895"/>
                    <a:pt x="79575" y="13703"/>
                    <a:pt x="79575" y="16984"/>
                  </a:cubicBezTo>
                  <a:cubicBezTo>
                    <a:pt x="79575" y="27347"/>
                    <a:pt x="71918" y="46517"/>
                    <a:pt x="69070" y="53771"/>
                  </a:cubicBezTo>
                  <a:cubicBezTo>
                    <a:pt x="67111" y="58607"/>
                    <a:pt x="66399" y="60161"/>
                    <a:pt x="66399" y="63097"/>
                  </a:cubicBezTo>
                  <a:cubicBezTo>
                    <a:pt x="66399" y="72251"/>
                    <a:pt x="74233" y="77950"/>
                    <a:pt x="83314" y="77950"/>
                  </a:cubicBezTo>
                  <a:cubicBezTo>
                    <a:pt x="101119" y="77950"/>
                    <a:pt x="108953" y="54117"/>
                    <a:pt x="108953" y="51526"/>
                  </a:cubicBezTo>
                  <a:cubicBezTo>
                    <a:pt x="108953" y="49281"/>
                    <a:pt x="106638" y="49281"/>
                    <a:pt x="106104" y="49281"/>
                  </a:cubicBezTo>
                  <a:cubicBezTo>
                    <a:pt x="103611" y="49281"/>
                    <a:pt x="103433" y="50317"/>
                    <a:pt x="102721" y="52217"/>
                  </a:cubicBezTo>
                  <a:cubicBezTo>
                    <a:pt x="98626" y="66033"/>
                    <a:pt x="90970" y="73114"/>
                    <a:pt x="83848" y="73114"/>
                  </a:cubicBezTo>
                  <a:cubicBezTo>
                    <a:pt x="80109" y="73114"/>
                    <a:pt x="79397" y="70696"/>
                    <a:pt x="79397" y="67070"/>
                  </a:cubicBezTo>
                  <a:cubicBezTo>
                    <a:pt x="79397" y="63097"/>
                    <a:pt x="80287" y="60852"/>
                    <a:pt x="83492" y="53080"/>
                  </a:cubicBezTo>
                  <a:cubicBezTo>
                    <a:pt x="85628" y="47726"/>
                    <a:pt x="92928" y="29419"/>
                    <a:pt x="92928" y="19748"/>
                  </a:cubicBezTo>
                  <a:cubicBezTo>
                    <a:pt x="92928" y="2995"/>
                    <a:pt x="79218" y="59"/>
                    <a:pt x="69782" y="59"/>
                  </a:cubicBezTo>
                  <a:cubicBezTo>
                    <a:pt x="55004" y="59"/>
                    <a:pt x="45033" y="8867"/>
                    <a:pt x="39692" y="15776"/>
                  </a:cubicBezTo>
                  <a:cubicBezTo>
                    <a:pt x="38445" y="3859"/>
                    <a:pt x="27940" y="59"/>
                    <a:pt x="20640" y="59"/>
                  </a:cubicBezTo>
                  <a:cubicBezTo>
                    <a:pt x="12984" y="59"/>
                    <a:pt x="8889" y="5413"/>
                    <a:pt x="6575" y="9385"/>
                  </a:cubicBezTo>
                  <a:cubicBezTo>
                    <a:pt x="2657" y="15776"/>
                    <a:pt x="165" y="25620"/>
                    <a:pt x="165" y="26483"/>
                  </a:cubicBezTo>
                  <a:cubicBezTo>
                    <a:pt x="165" y="28729"/>
                    <a:pt x="2657" y="28729"/>
                    <a:pt x="3192" y="28729"/>
                  </a:cubicBezTo>
                  <a:cubicBezTo>
                    <a:pt x="5684" y="28729"/>
                    <a:pt x="5862" y="28210"/>
                    <a:pt x="7109" y="23547"/>
                  </a:cubicBezTo>
                  <a:cubicBezTo>
                    <a:pt x="9779" y="13358"/>
                    <a:pt x="13162" y="4895"/>
                    <a:pt x="20106" y="4895"/>
                  </a:cubicBezTo>
                  <a:cubicBezTo>
                    <a:pt x="24736" y="4895"/>
                    <a:pt x="25982" y="8695"/>
                    <a:pt x="25982" y="13358"/>
                  </a:cubicBezTo>
                  <a:cubicBezTo>
                    <a:pt x="25982" y="16639"/>
                    <a:pt x="24379" y="23029"/>
                    <a:pt x="23133" y="27692"/>
                  </a:cubicBezTo>
                  <a:cubicBezTo>
                    <a:pt x="21887" y="32355"/>
                    <a:pt x="20106" y="39436"/>
                    <a:pt x="19216" y="43236"/>
                  </a:cubicBezTo>
                  <a:lnTo>
                    <a:pt x="13518" y="65343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76" name="Freeform: Shape 675">
              <a:extLst>
                <a:ext uri="{FF2B5EF4-FFF2-40B4-BE49-F238E27FC236}">
                  <a16:creationId xmlns:a16="http://schemas.microsoft.com/office/drawing/2014/main" id="{CCD6A69F-F3A6-64A3-5434-E73930A3E0CF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0011456" y="7516121"/>
              <a:ext cx="59010" cy="246724"/>
            </a:xfrm>
            <a:custGeom>
              <a:avLst/>
              <a:gdLst>
                <a:gd name="connsiteX0" fmla="*/ 59181 w 59010"/>
                <a:gd name="connsiteY0" fmla="*/ 123425 h 246724"/>
                <a:gd name="connsiteX1" fmla="*/ 42393 w 59010"/>
                <a:gd name="connsiteY1" fmla="*/ 46447 h 246724"/>
                <a:gd name="connsiteX2" fmla="*/ 2714 w 59010"/>
                <a:gd name="connsiteY2" fmla="*/ 63 h 246724"/>
                <a:gd name="connsiteX3" fmla="*/ 170 w 59010"/>
                <a:gd name="connsiteY3" fmla="*/ 2530 h 246724"/>
                <a:gd name="connsiteX4" fmla="*/ 5003 w 59010"/>
                <a:gd name="connsiteY4" fmla="*/ 8205 h 246724"/>
                <a:gd name="connsiteX5" fmla="*/ 44428 w 59010"/>
                <a:gd name="connsiteY5" fmla="*/ 123425 h 246724"/>
                <a:gd name="connsiteX6" fmla="*/ 3477 w 59010"/>
                <a:gd name="connsiteY6" fmla="*/ 240126 h 246724"/>
                <a:gd name="connsiteX7" fmla="*/ 170 w 59010"/>
                <a:gd name="connsiteY7" fmla="*/ 244320 h 246724"/>
                <a:gd name="connsiteX8" fmla="*/ 2714 w 59010"/>
                <a:gd name="connsiteY8" fmla="*/ 246788 h 246724"/>
                <a:gd name="connsiteX9" fmla="*/ 43156 w 59010"/>
                <a:gd name="connsiteY9" fmla="*/ 198676 h 246724"/>
                <a:gd name="connsiteX10" fmla="*/ 59181 w 59010"/>
                <a:gd name="connsiteY10" fmla="*/ 123425 h 246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010" h="246724">
                  <a:moveTo>
                    <a:pt x="59181" y="123425"/>
                  </a:moveTo>
                  <a:cubicBezTo>
                    <a:pt x="59181" y="104181"/>
                    <a:pt x="56383" y="74327"/>
                    <a:pt x="42393" y="46447"/>
                  </a:cubicBezTo>
                  <a:cubicBezTo>
                    <a:pt x="27132" y="16100"/>
                    <a:pt x="5257" y="63"/>
                    <a:pt x="2714" y="63"/>
                  </a:cubicBezTo>
                  <a:cubicBezTo>
                    <a:pt x="1188" y="63"/>
                    <a:pt x="170" y="1050"/>
                    <a:pt x="170" y="2530"/>
                  </a:cubicBezTo>
                  <a:cubicBezTo>
                    <a:pt x="170" y="3270"/>
                    <a:pt x="170" y="3764"/>
                    <a:pt x="5003" y="8205"/>
                  </a:cubicBezTo>
                  <a:cubicBezTo>
                    <a:pt x="29930" y="32630"/>
                    <a:pt x="44428" y="71860"/>
                    <a:pt x="44428" y="123425"/>
                  </a:cubicBezTo>
                  <a:cubicBezTo>
                    <a:pt x="44428" y="165615"/>
                    <a:pt x="35017" y="209039"/>
                    <a:pt x="3477" y="240126"/>
                  </a:cubicBezTo>
                  <a:cubicBezTo>
                    <a:pt x="170" y="243087"/>
                    <a:pt x="170" y="243580"/>
                    <a:pt x="170" y="244320"/>
                  </a:cubicBezTo>
                  <a:cubicBezTo>
                    <a:pt x="170" y="245801"/>
                    <a:pt x="1188" y="246788"/>
                    <a:pt x="2714" y="246788"/>
                  </a:cubicBezTo>
                  <a:cubicBezTo>
                    <a:pt x="5257" y="246788"/>
                    <a:pt x="28149" y="230010"/>
                    <a:pt x="43156" y="198676"/>
                  </a:cubicBezTo>
                  <a:cubicBezTo>
                    <a:pt x="56128" y="171537"/>
                    <a:pt x="59181" y="144150"/>
                    <a:pt x="59181" y="123425"/>
                  </a:cubicBez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11" name="TextBox 710">
            <a:extLst>
              <a:ext uri="{FF2B5EF4-FFF2-40B4-BE49-F238E27FC236}">
                <a16:creationId xmlns:a16="http://schemas.microsoft.com/office/drawing/2014/main" id="{1340DB1F-7688-7409-9DE8-144D94128F71}"/>
              </a:ext>
            </a:extLst>
          </p:cNvPr>
          <p:cNvSpPr txBox="1"/>
          <p:nvPr/>
        </p:nvSpPr>
        <p:spPr>
          <a:xfrm>
            <a:off x="9202557" y="5502334"/>
            <a:ext cx="2085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Doesn’t prove ZK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DDD1A-7ADD-4533-E400-3B2A7F800B49}"/>
              </a:ext>
            </a:extLst>
          </p:cNvPr>
          <p:cNvSpPr txBox="1"/>
          <p:nvPr/>
        </p:nvSpPr>
        <p:spPr>
          <a:xfrm>
            <a:off x="2622459" y="5968374"/>
            <a:ext cx="582847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chemeClr val="accent1"/>
                </a:solidFill>
              </a:rPr>
              <a:t>But could there be a better lemma than Watrous?</a:t>
            </a:r>
          </a:p>
        </p:txBody>
      </p:sp>
      <p:sp>
        <p:nvSpPr>
          <p:cNvPr id="658" name="Rectangle 657">
            <a:extLst>
              <a:ext uri="{FF2B5EF4-FFF2-40B4-BE49-F238E27FC236}">
                <a16:creationId xmlns:a16="http://schemas.microsoft.com/office/drawing/2014/main" id="{CC203CD4-5225-FBAD-740B-0183879CB252}"/>
              </a:ext>
            </a:extLst>
          </p:cNvPr>
          <p:cNvSpPr/>
          <p:nvPr/>
        </p:nvSpPr>
        <p:spPr>
          <a:xfrm>
            <a:off x="1469218" y="1925215"/>
            <a:ext cx="1650877" cy="118645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4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" grpId="0"/>
      <p:bldP spid="345" grpId="0"/>
      <p:bldP spid="711" grpId="0"/>
      <p:bldP spid="3" grpId="0" animBg="1"/>
      <p:bldP spid="6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0799F-5013-8770-2DE8-96D9A7C32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F1175499-743B-48DC-C992-D40BB2E92DBA}"/>
              </a:ext>
            </a:extLst>
          </p:cNvPr>
          <p:cNvSpPr txBox="1"/>
          <p:nvPr/>
        </p:nvSpPr>
        <p:spPr>
          <a:xfrm>
            <a:off x="891967" y="1731276"/>
            <a:ext cx="9773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/>
              <a:t>[</a:t>
            </a:r>
            <a:r>
              <a:rPr lang="en-US" sz="2000" dirty="0">
                <a:solidFill>
                  <a:schemeClr val="accent1"/>
                </a:solidFill>
              </a:rPr>
              <a:t>CCLY21</a:t>
            </a:r>
            <a:r>
              <a:rPr lang="en-US" sz="2000" dirty="0"/>
              <a:t>] at FOCS, and [</a:t>
            </a:r>
            <a:r>
              <a:rPr lang="en-US" sz="2000" dirty="0">
                <a:solidFill>
                  <a:schemeClr val="accent1"/>
                </a:solidFill>
              </a:rPr>
              <a:t>CC</a:t>
            </a:r>
            <a:r>
              <a:rPr lang="en-US" sz="2000" dirty="0">
                <a:solidFill>
                  <a:srgbClr val="C00000"/>
                </a:solidFill>
              </a:rPr>
              <a:t>L</a:t>
            </a:r>
            <a:r>
              <a:rPr lang="en-US" sz="2000" dirty="0">
                <a:solidFill>
                  <a:schemeClr val="accent1"/>
                </a:solidFill>
              </a:rPr>
              <a:t>L24</a:t>
            </a:r>
            <a:r>
              <a:rPr lang="en-US" sz="2000" dirty="0"/>
              <a:t>]: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the previous parallel repetition is impossible,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unless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</a:rPr>
              <a:t>BQP =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QMA </a:t>
            </a:r>
            <a:endParaRPr lang="en-HK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468869-02DE-D8C1-BEC8-622D6E97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 Results on Quantum Rewinding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ED798-B4D6-FA68-53C4-766EC396BD6A}"/>
              </a:ext>
            </a:extLst>
          </p:cNvPr>
          <p:cNvSpPr txBox="1"/>
          <p:nvPr/>
        </p:nvSpPr>
        <p:spPr>
          <a:xfrm>
            <a:off x="891967" y="898532"/>
            <a:ext cx="582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But could there be a better lemma than Watrous?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No!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FA69F1-619D-8611-B051-C4327FC54E3D}"/>
              </a:ext>
            </a:extLst>
          </p:cNvPr>
          <p:cNvSpPr txBox="1"/>
          <p:nvPr/>
        </p:nvSpPr>
        <p:spPr>
          <a:xfrm>
            <a:off x="145151" y="6302367"/>
            <a:ext cx="1101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rgbClr val="7030A0"/>
                </a:solidFill>
              </a:rPr>
              <a:t>1. This talk focuses only on ZK with “black-box” simulation. If non-black-box simulation is utilized, then the landscape of quantum ZK is different from what we described here.</a:t>
            </a:r>
            <a:endParaRPr lang="en-HK" sz="1400" dirty="0">
              <a:solidFill>
                <a:srgbClr val="7030A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6B955F-D81D-AF69-38B4-38A3F7E47561}"/>
              </a:ext>
            </a:extLst>
          </p:cNvPr>
          <p:cNvSpPr txBox="1"/>
          <p:nvPr/>
        </p:nvSpPr>
        <p:spPr>
          <a:xfrm>
            <a:off x="891968" y="3556810"/>
            <a:ext cx="6139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</a:t>
            </a:r>
            <a:r>
              <a:rPr lang="en-US" sz="1800" dirty="0">
                <a:solidFill>
                  <a:schemeClr val="accent1"/>
                </a:solidFill>
              </a:rPr>
              <a:t>CCY21</a:t>
            </a:r>
            <a:r>
              <a:rPr lang="en-US" sz="1800" dirty="0"/>
              <a:t>] at </a:t>
            </a:r>
            <a:r>
              <a:rPr lang="en-US" altLang="zh-CN" sz="1800" dirty="0"/>
              <a:t>CRYPTO</a:t>
            </a:r>
            <a:r>
              <a:rPr lang="en-US" sz="18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constant-round PQ-ZK with </a:t>
            </a:r>
            <a:r>
              <a:rPr lang="en-US" sz="1800" dirty="0">
                <a:solidFill>
                  <a:schemeClr val="accent6"/>
                </a:solidFill>
              </a:rPr>
              <a:t>epsilon-simulation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482470-698F-1B23-5DE6-5F1810D2E856}"/>
              </a:ext>
            </a:extLst>
          </p:cNvPr>
          <p:cNvSpPr txBox="1"/>
          <p:nvPr/>
        </p:nvSpPr>
        <p:spPr>
          <a:xfrm>
            <a:off x="891967" y="4467864"/>
            <a:ext cx="58084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</a:t>
            </a:r>
            <a:r>
              <a:rPr lang="en-US" sz="1800" dirty="0">
                <a:solidFill>
                  <a:schemeClr val="accent1"/>
                </a:solidFill>
              </a:rPr>
              <a:t>CC</a:t>
            </a:r>
            <a:r>
              <a:rPr lang="en-US" sz="1800" dirty="0">
                <a:solidFill>
                  <a:srgbClr val="FF0000"/>
                </a:solidFill>
              </a:rPr>
              <a:t>L</a:t>
            </a:r>
            <a:r>
              <a:rPr lang="en-US" sz="1800" dirty="0">
                <a:solidFill>
                  <a:schemeClr val="accent1"/>
                </a:solidFill>
              </a:rPr>
              <a:t>Y22</a:t>
            </a:r>
            <a:r>
              <a:rPr lang="en-US" sz="1800" dirty="0"/>
              <a:t>] at </a:t>
            </a:r>
            <a:r>
              <a:rPr lang="en-US" altLang="zh-CN" sz="1800" dirty="0"/>
              <a:t>CRYPTO</a:t>
            </a:r>
            <a:r>
              <a:rPr lang="en-US" sz="18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constant-round PQ-ZK </a:t>
            </a:r>
            <a:r>
              <a:rPr lang="en-US" sz="1800" dirty="0">
                <a:solidFill>
                  <a:schemeClr val="accent6"/>
                </a:solidFill>
              </a:rPr>
              <a:t>argument of knowledge </a:t>
            </a:r>
            <a:r>
              <a:rPr lang="en-US" sz="1800" dirty="0"/>
              <a:t>with epsilon-simulation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Minimal assumption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Black-box construction (more efficient)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5C7BA3-7C40-1EF4-FE75-B622AED7F3A6}"/>
              </a:ext>
            </a:extLst>
          </p:cNvPr>
          <p:cNvSpPr txBox="1"/>
          <p:nvPr/>
        </p:nvSpPr>
        <p:spPr>
          <a:xfrm>
            <a:off x="6398114" y="4507902"/>
            <a:ext cx="5713122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[</a:t>
            </a:r>
            <a:r>
              <a:rPr lang="en-US" sz="1800" dirty="0">
                <a:solidFill>
                  <a:schemeClr val="accent1"/>
                </a:solidFill>
              </a:rPr>
              <a:t>LMS22</a:t>
            </a:r>
            <a:r>
              <a:rPr lang="en-US" sz="1800" dirty="0"/>
              <a:t>] at </a:t>
            </a:r>
            <a:r>
              <a:rPr lang="en-US" altLang="zh-CN" sz="1800" dirty="0"/>
              <a:t>FOCS</a:t>
            </a:r>
            <a:r>
              <a:rPr lang="en-US" sz="18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constant-round PQ-ZK </a:t>
            </a:r>
            <a:r>
              <a:rPr lang="en-US" sz="1800" dirty="0">
                <a:solidFill>
                  <a:schemeClr val="accent6"/>
                </a:solidFill>
              </a:rPr>
              <a:t>argument of knowledge </a:t>
            </a:r>
            <a:r>
              <a:rPr lang="en-US" sz="1800" dirty="0"/>
              <a:t>with epsilon-simulation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Minimal assumption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 not black-box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13F5B4-2725-5060-EA01-03E3023BEB7A}"/>
              </a:ext>
            </a:extLst>
          </p:cNvPr>
          <p:cNvSpPr txBox="1"/>
          <p:nvPr/>
        </p:nvSpPr>
        <p:spPr>
          <a:xfrm>
            <a:off x="8034724" y="4072432"/>
            <a:ext cx="2301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accent1"/>
                </a:solidFill>
              </a:rPr>
              <a:t>Concurrent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9FE74-D6FE-199F-F212-BF1B427703BF}"/>
              </a:ext>
            </a:extLst>
          </p:cNvPr>
          <p:cNvSpPr txBox="1"/>
          <p:nvPr/>
        </p:nvSpPr>
        <p:spPr>
          <a:xfrm>
            <a:off x="263770" y="2900302"/>
            <a:ext cx="4079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/>
              <a:t>Major Possibility Results: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0370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 animBg="1"/>
      <p:bldP spid="14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854B-769E-0073-E718-15CF948D4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Remarks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8F205D-CD44-FCA5-C61C-FA209044A1A1}"/>
              </a:ext>
            </a:extLst>
          </p:cNvPr>
          <p:cNvSpPr txBox="1"/>
          <p:nvPr/>
        </p:nvSpPr>
        <p:spPr>
          <a:xfrm>
            <a:off x="552099" y="3606015"/>
            <a:ext cx="1090973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Main take-away: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Quantum security for simulation-based cryptography is highly non-trivial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Significant progress on quantum ZK (as well as secure multi-party computation) in recent years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Still, enough open questions to investigate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One of the most important open question: concurrent QZK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Any non-trivial results (possibility/impossibility) are highly appreciated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3C083D-3A00-0F97-120F-7690A2665BC3}"/>
              </a:ext>
            </a:extLst>
          </p:cNvPr>
          <p:cNvSpPr txBox="1"/>
          <p:nvPr/>
        </p:nvSpPr>
        <p:spPr>
          <a:xfrm>
            <a:off x="552099" y="1417422"/>
            <a:ext cx="719688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Many interesting questions remain open: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Minimal exact round number?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Resettable soundness?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Concurrency?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2423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D9200-3FE7-57B6-432F-D16E997A2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E53D83-B814-3525-7A88-94D805E03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141"/>
            <a:ext cx="12192000" cy="572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73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B2350-0625-1368-0ADC-03943BE1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Sequential Repetition to Reduce Soundness Error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2BA24AA-A420-9153-977F-CD9ADB3384B0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273560" y="1176495"/>
            <a:ext cx="691327" cy="78709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A5E46EF0-4B57-5460-D515-668E5858DF7B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2686045" y="1179799"/>
            <a:ext cx="732824" cy="72965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07852C-4B15-88DC-B934-64EF26025B6B}"/>
              </a:ext>
            </a:extLst>
          </p:cNvPr>
          <p:cNvCxnSpPr>
            <a:cxnSpLocks/>
          </p:cNvCxnSpPr>
          <p:nvPr/>
        </p:nvCxnSpPr>
        <p:spPr>
          <a:xfrm>
            <a:off x="1220857" y="1972966"/>
            <a:ext cx="1334211" cy="0"/>
          </a:xfrm>
          <a:prstGeom prst="straightConnector1">
            <a:avLst/>
          </a:prstGeom>
          <a:ln w="1905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31EF77-AA2B-B215-D7FF-026403373CF7}"/>
              </a:ext>
            </a:extLst>
          </p:cNvPr>
          <p:cNvCxnSpPr>
            <a:cxnSpLocks/>
          </p:cNvCxnSpPr>
          <p:nvPr/>
        </p:nvCxnSpPr>
        <p:spPr>
          <a:xfrm>
            <a:off x="1189548" y="1663100"/>
            <a:ext cx="1365520" cy="0"/>
          </a:xfrm>
          <a:prstGeom prst="straightConnector1">
            <a:avLst/>
          </a:prstGeom>
          <a:ln w="1905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EE8E68-76E8-BB28-CAAB-4DA23C74486B}"/>
              </a:ext>
            </a:extLst>
          </p:cNvPr>
          <p:cNvSpPr txBox="1"/>
          <p:nvPr/>
        </p:nvSpPr>
        <p:spPr>
          <a:xfrm>
            <a:off x="1212740" y="1366151"/>
            <a:ext cx="146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a random edge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8670A-9FA3-6857-4069-EFC162EDBF08}"/>
              </a:ext>
            </a:extLst>
          </p:cNvPr>
          <p:cNvSpPr txBox="1"/>
          <p:nvPr/>
        </p:nvSpPr>
        <p:spPr>
          <a:xfrm>
            <a:off x="1425760" y="1686854"/>
            <a:ext cx="691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open</a:t>
            </a:r>
            <a:endParaRPr lang="en-US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8F2E98-F478-B2D5-9AEA-8F21D2A769FF}"/>
              </a:ext>
            </a:extLst>
          </p:cNvPr>
          <p:cNvCxnSpPr>
            <a:cxnSpLocks/>
          </p:cNvCxnSpPr>
          <p:nvPr/>
        </p:nvCxnSpPr>
        <p:spPr>
          <a:xfrm>
            <a:off x="1220857" y="1341432"/>
            <a:ext cx="1334211" cy="0"/>
          </a:xfrm>
          <a:prstGeom prst="straightConnector1">
            <a:avLst/>
          </a:prstGeom>
          <a:ln w="1905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095B911-9CA4-5D3F-25F9-D70BE9AE0F9B}"/>
              </a:ext>
            </a:extLst>
          </p:cNvPr>
          <p:cNvSpPr txBox="1"/>
          <p:nvPr/>
        </p:nvSpPr>
        <p:spPr>
          <a:xfrm>
            <a:off x="1189548" y="1049420"/>
            <a:ext cx="1251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Sealed graph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E3898E-872A-DE2E-AADC-2C8D91B8BD32}"/>
              </a:ext>
            </a:extLst>
          </p:cNvPr>
          <p:cNvCxnSpPr>
            <a:cxnSpLocks/>
          </p:cNvCxnSpPr>
          <p:nvPr/>
        </p:nvCxnSpPr>
        <p:spPr>
          <a:xfrm>
            <a:off x="1189548" y="3217215"/>
            <a:ext cx="1334211" cy="0"/>
          </a:xfrm>
          <a:prstGeom prst="straightConnector1">
            <a:avLst/>
          </a:prstGeom>
          <a:ln w="1905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C463E3-B4B7-2B21-5D34-A84094A35124}"/>
              </a:ext>
            </a:extLst>
          </p:cNvPr>
          <p:cNvCxnSpPr>
            <a:cxnSpLocks/>
          </p:cNvCxnSpPr>
          <p:nvPr/>
        </p:nvCxnSpPr>
        <p:spPr>
          <a:xfrm>
            <a:off x="1158239" y="2907349"/>
            <a:ext cx="1365520" cy="0"/>
          </a:xfrm>
          <a:prstGeom prst="straightConnector1">
            <a:avLst/>
          </a:prstGeom>
          <a:ln w="1905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18A7358-836B-E249-8789-20DF65DD3073}"/>
              </a:ext>
            </a:extLst>
          </p:cNvPr>
          <p:cNvSpPr txBox="1"/>
          <p:nvPr/>
        </p:nvSpPr>
        <p:spPr>
          <a:xfrm>
            <a:off x="1181431" y="2610400"/>
            <a:ext cx="146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a random edge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907CF0-B250-E3D8-C17A-B783C751E8C1}"/>
              </a:ext>
            </a:extLst>
          </p:cNvPr>
          <p:cNvSpPr txBox="1"/>
          <p:nvPr/>
        </p:nvSpPr>
        <p:spPr>
          <a:xfrm>
            <a:off x="1394451" y="2931103"/>
            <a:ext cx="691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open</a:t>
            </a:r>
            <a:endParaRPr lang="en-US" sz="2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7342E6-4C91-68FE-B069-BD15583F2B35}"/>
              </a:ext>
            </a:extLst>
          </p:cNvPr>
          <p:cNvCxnSpPr>
            <a:cxnSpLocks/>
          </p:cNvCxnSpPr>
          <p:nvPr/>
        </p:nvCxnSpPr>
        <p:spPr>
          <a:xfrm>
            <a:off x="1189548" y="2585681"/>
            <a:ext cx="1334211" cy="0"/>
          </a:xfrm>
          <a:prstGeom prst="straightConnector1">
            <a:avLst/>
          </a:prstGeom>
          <a:ln w="1905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8CEF7ED-A20E-CC21-BFBC-4A7FB568FACC}"/>
              </a:ext>
            </a:extLst>
          </p:cNvPr>
          <p:cNvSpPr txBox="1"/>
          <p:nvPr/>
        </p:nvSpPr>
        <p:spPr>
          <a:xfrm>
            <a:off x="1158239" y="2293669"/>
            <a:ext cx="1251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Sealed graph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36A5ED-2988-8E64-7CDF-8F81367A693B}"/>
              </a:ext>
            </a:extLst>
          </p:cNvPr>
          <p:cNvCxnSpPr>
            <a:cxnSpLocks/>
          </p:cNvCxnSpPr>
          <p:nvPr/>
        </p:nvCxnSpPr>
        <p:spPr>
          <a:xfrm>
            <a:off x="1220857" y="4509933"/>
            <a:ext cx="1334211" cy="0"/>
          </a:xfrm>
          <a:prstGeom prst="straightConnector1">
            <a:avLst/>
          </a:prstGeom>
          <a:ln w="1905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7C221F-0FB9-7251-889F-871B6E010F2E}"/>
              </a:ext>
            </a:extLst>
          </p:cNvPr>
          <p:cNvCxnSpPr>
            <a:cxnSpLocks/>
          </p:cNvCxnSpPr>
          <p:nvPr/>
        </p:nvCxnSpPr>
        <p:spPr>
          <a:xfrm>
            <a:off x="1189548" y="4200067"/>
            <a:ext cx="1365520" cy="0"/>
          </a:xfrm>
          <a:prstGeom prst="straightConnector1">
            <a:avLst/>
          </a:prstGeom>
          <a:ln w="1905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1130A41-ADB1-F1C3-6BC1-8878A7C18CB0}"/>
              </a:ext>
            </a:extLst>
          </p:cNvPr>
          <p:cNvSpPr txBox="1"/>
          <p:nvPr/>
        </p:nvSpPr>
        <p:spPr>
          <a:xfrm>
            <a:off x="1212740" y="3903118"/>
            <a:ext cx="146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a random edge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7FA256-D872-95F9-F15D-543366148790}"/>
              </a:ext>
            </a:extLst>
          </p:cNvPr>
          <p:cNvSpPr txBox="1"/>
          <p:nvPr/>
        </p:nvSpPr>
        <p:spPr>
          <a:xfrm>
            <a:off x="1425760" y="4223821"/>
            <a:ext cx="691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open</a:t>
            </a:r>
            <a:endParaRPr lang="en-US" sz="2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BEC015-FDD8-495C-F112-BA9B6EC14B47}"/>
              </a:ext>
            </a:extLst>
          </p:cNvPr>
          <p:cNvCxnSpPr>
            <a:cxnSpLocks/>
          </p:cNvCxnSpPr>
          <p:nvPr/>
        </p:nvCxnSpPr>
        <p:spPr>
          <a:xfrm>
            <a:off x="1220857" y="3878399"/>
            <a:ext cx="1334211" cy="0"/>
          </a:xfrm>
          <a:prstGeom prst="straightConnector1">
            <a:avLst/>
          </a:prstGeom>
          <a:ln w="1905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AEE4F1D-3625-3230-3A28-9BAB37945D8D}"/>
              </a:ext>
            </a:extLst>
          </p:cNvPr>
          <p:cNvSpPr txBox="1"/>
          <p:nvPr/>
        </p:nvSpPr>
        <p:spPr>
          <a:xfrm>
            <a:off x="1189548" y="3586387"/>
            <a:ext cx="1251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Sealed graph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7503D2-9FC5-1A35-7CF7-7AD5250AE463}"/>
              </a:ext>
            </a:extLst>
          </p:cNvPr>
          <p:cNvSpPr txBox="1"/>
          <p:nvPr/>
        </p:nvSpPr>
        <p:spPr>
          <a:xfrm>
            <a:off x="1593334" y="4837501"/>
            <a:ext cx="492443" cy="8873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/>
              <a:t>… …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579D4C-4306-E35A-FDC3-415FF78E4A0B}"/>
              </a:ext>
            </a:extLst>
          </p:cNvPr>
          <p:cNvCxnSpPr>
            <a:cxnSpLocks/>
          </p:cNvCxnSpPr>
          <p:nvPr/>
        </p:nvCxnSpPr>
        <p:spPr>
          <a:xfrm>
            <a:off x="1189548" y="6436550"/>
            <a:ext cx="1334211" cy="0"/>
          </a:xfrm>
          <a:prstGeom prst="straightConnector1">
            <a:avLst/>
          </a:prstGeom>
          <a:ln w="1905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0FC0865-9160-2B17-7430-985271DF6E1B}"/>
              </a:ext>
            </a:extLst>
          </p:cNvPr>
          <p:cNvCxnSpPr>
            <a:cxnSpLocks/>
          </p:cNvCxnSpPr>
          <p:nvPr/>
        </p:nvCxnSpPr>
        <p:spPr>
          <a:xfrm>
            <a:off x="1158239" y="6126684"/>
            <a:ext cx="1365520" cy="0"/>
          </a:xfrm>
          <a:prstGeom prst="straightConnector1">
            <a:avLst/>
          </a:prstGeom>
          <a:ln w="1905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0520223-49A5-01D4-A7C3-AC7B8911F519}"/>
              </a:ext>
            </a:extLst>
          </p:cNvPr>
          <p:cNvSpPr txBox="1"/>
          <p:nvPr/>
        </p:nvSpPr>
        <p:spPr>
          <a:xfrm>
            <a:off x="1181431" y="5829735"/>
            <a:ext cx="146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a random edge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584C50-9040-DA3B-C72A-65AE7F9E419D}"/>
              </a:ext>
            </a:extLst>
          </p:cNvPr>
          <p:cNvSpPr txBox="1"/>
          <p:nvPr/>
        </p:nvSpPr>
        <p:spPr>
          <a:xfrm>
            <a:off x="1394451" y="6150438"/>
            <a:ext cx="691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open</a:t>
            </a:r>
            <a:endParaRPr lang="en-US" sz="20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CD9AF5-E45C-B57E-9503-9FD842726292}"/>
              </a:ext>
            </a:extLst>
          </p:cNvPr>
          <p:cNvCxnSpPr>
            <a:cxnSpLocks/>
          </p:cNvCxnSpPr>
          <p:nvPr/>
        </p:nvCxnSpPr>
        <p:spPr>
          <a:xfrm>
            <a:off x="1189548" y="5805016"/>
            <a:ext cx="1334211" cy="0"/>
          </a:xfrm>
          <a:prstGeom prst="straightConnector1">
            <a:avLst/>
          </a:prstGeom>
          <a:ln w="1905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ED2EFA-732A-9CD5-3C44-6904172DDFA5}"/>
              </a:ext>
            </a:extLst>
          </p:cNvPr>
          <p:cNvSpPr txBox="1"/>
          <p:nvPr/>
        </p:nvSpPr>
        <p:spPr>
          <a:xfrm>
            <a:off x="1158239" y="5513004"/>
            <a:ext cx="1251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Sealed graph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14F134-F28F-8526-55E2-9943991F82F0}"/>
              </a:ext>
            </a:extLst>
          </p:cNvPr>
          <p:cNvSpPr txBox="1"/>
          <p:nvPr/>
        </p:nvSpPr>
        <p:spPr>
          <a:xfrm>
            <a:off x="4239683" y="913670"/>
            <a:ext cx="36801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Soundness Amplification: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Repeat n times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Accept if all repetition accepts</a:t>
            </a:r>
          </a:p>
        </p:txBody>
      </p:sp>
      <p:grpSp>
        <p:nvGrpSpPr>
          <p:cNvPr id="435" name="Group 434" descr="\documentclass{article}&#10;\usepackage{amsmath}&#10;\pagestyle{empty}&#10;&#10;\input{Macros.tex}&#10;&#10;\begin{document}&#10;&#10;&#10;&#10;Reduce soundness error from $O\left(\frac{|x| - 1}{|x|}\right)$ to $O\left(\big(\frac{|x| - 1}{|x|}\big)^n\right)\approx 0$&#10;&#10;\end{document}" title="IguanaTex Shape Display">
            <a:extLst>
              <a:ext uri="{FF2B5EF4-FFF2-40B4-BE49-F238E27FC236}">
                <a16:creationId xmlns:a16="http://schemas.microsoft.com/office/drawing/2014/main" id="{8EF582E0-3F19-0DDE-C918-DE875313804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340221" y="1959998"/>
            <a:ext cx="6693540" cy="455238"/>
            <a:chOff x="5310805" y="5257883"/>
            <a:chExt cx="6693540" cy="455238"/>
          </a:xfrm>
        </p:grpSpPr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5901A9AD-4BCA-213F-0BE9-033756A26FA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310805" y="5376060"/>
              <a:ext cx="176210" cy="178400"/>
            </a:xfrm>
            <a:custGeom>
              <a:avLst/>
              <a:gdLst>
                <a:gd name="connsiteX0" fmla="*/ 47858 w 176210"/>
                <a:gd name="connsiteY0" fmla="*/ 83571 h 178400"/>
                <a:gd name="connsiteX1" fmla="*/ 47858 w 176210"/>
                <a:gd name="connsiteY1" fmla="*/ 18031 h 178400"/>
                <a:gd name="connsiteX2" fmla="*/ 53420 w 176210"/>
                <a:gd name="connsiteY2" fmla="*/ 8415 h 178400"/>
                <a:gd name="connsiteX3" fmla="*/ 68336 w 176210"/>
                <a:gd name="connsiteY3" fmla="*/ 7909 h 178400"/>
                <a:gd name="connsiteX4" fmla="*/ 119404 w 176210"/>
                <a:gd name="connsiteY4" fmla="*/ 45613 h 178400"/>
                <a:gd name="connsiteX5" fmla="*/ 75920 w 176210"/>
                <a:gd name="connsiteY5" fmla="*/ 83571 h 178400"/>
                <a:gd name="connsiteX6" fmla="*/ 47858 w 176210"/>
                <a:gd name="connsiteY6" fmla="*/ 83571 h 178400"/>
                <a:gd name="connsiteX7" fmla="*/ 101202 w 176210"/>
                <a:gd name="connsiteY7" fmla="*/ 86861 h 178400"/>
                <a:gd name="connsiteX8" fmla="*/ 145444 w 176210"/>
                <a:gd name="connsiteY8" fmla="*/ 45613 h 178400"/>
                <a:gd name="connsiteX9" fmla="*/ 79460 w 176210"/>
                <a:gd name="connsiteY9" fmla="*/ 64 h 178400"/>
                <a:gd name="connsiteX10" fmla="*/ 77 w 176210"/>
                <a:gd name="connsiteY10" fmla="*/ 64 h 178400"/>
                <a:gd name="connsiteX11" fmla="*/ 77 w 176210"/>
                <a:gd name="connsiteY11" fmla="*/ 7909 h 178400"/>
                <a:gd name="connsiteX12" fmla="*/ 6144 w 176210"/>
                <a:gd name="connsiteY12" fmla="*/ 7909 h 178400"/>
                <a:gd name="connsiteX13" fmla="*/ 26116 w 176210"/>
                <a:gd name="connsiteY13" fmla="*/ 19802 h 178400"/>
                <a:gd name="connsiteX14" fmla="*/ 26116 w 176210"/>
                <a:gd name="connsiteY14" fmla="*/ 153160 h 178400"/>
                <a:gd name="connsiteX15" fmla="*/ 6144 w 176210"/>
                <a:gd name="connsiteY15" fmla="*/ 165054 h 178400"/>
                <a:gd name="connsiteX16" fmla="*/ 77 w 176210"/>
                <a:gd name="connsiteY16" fmla="*/ 165054 h 178400"/>
                <a:gd name="connsiteX17" fmla="*/ 77 w 176210"/>
                <a:gd name="connsiteY17" fmla="*/ 172898 h 178400"/>
                <a:gd name="connsiteX18" fmla="*/ 36987 w 176210"/>
                <a:gd name="connsiteY18" fmla="*/ 172139 h 178400"/>
                <a:gd name="connsiteX19" fmla="*/ 73898 w 176210"/>
                <a:gd name="connsiteY19" fmla="*/ 172898 h 178400"/>
                <a:gd name="connsiteX20" fmla="*/ 73898 w 176210"/>
                <a:gd name="connsiteY20" fmla="*/ 165054 h 178400"/>
                <a:gd name="connsiteX21" fmla="*/ 67830 w 176210"/>
                <a:gd name="connsiteY21" fmla="*/ 165054 h 178400"/>
                <a:gd name="connsiteX22" fmla="*/ 47858 w 176210"/>
                <a:gd name="connsiteY22" fmla="*/ 153160 h 178400"/>
                <a:gd name="connsiteX23" fmla="*/ 47858 w 176210"/>
                <a:gd name="connsiteY23" fmla="*/ 89138 h 178400"/>
                <a:gd name="connsiteX24" fmla="*/ 76932 w 176210"/>
                <a:gd name="connsiteY24" fmla="*/ 89138 h 178400"/>
                <a:gd name="connsiteX25" fmla="*/ 100443 w 176210"/>
                <a:gd name="connsiteY25" fmla="*/ 97742 h 178400"/>
                <a:gd name="connsiteX26" fmla="*/ 110050 w 176210"/>
                <a:gd name="connsiteY26" fmla="*/ 131651 h 178400"/>
                <a:gd name="connsiteX27" fmla="*/ 120415 w 176210"/>
                <a:gd name="connsiteY27" fmla="*/ 167837 h 178400"/>
                <a:gd name="connsiteX28" fmla="*/ 152270 w 176210"/>
                <a:gd name="connsiteY28" fmla="*/ 178465 h 178400"/>
                <a:gd name="connsiteX29" fmla="*/ 176287 w 176210"/>
                <a:gd name="connsiteY29" fmla="*/ 150630 h 178400"/>
                <a:gd name="connsiteX30" fmla="*/ 173000 w 176210"/>
                <a:gd name="connsiteY30" fmla="*/ 146328 h 178400"/>
                <a:gd name="connsiteX31" fmla="*/ 169967 w 176210"/>
                <a:gd name="connsiteY31" fmla="*/ 150377 h 178400"/>
                <a:gd name="connsiteX32" fmla="*/ 153281 w 176210"/>
                <a:gd name="connsiteY32" fmla="*/ 172898 h 178400"/>
                <a:gd name="connsiteX33" fmla="*/ 135331 w 176210"/>
                <a:gd name="connsiteY33" fmla="*/ 136459 h 178400"/>
                <a:gd name="connsiteX34" fmla="*/ 132045 w 176210"/>
                <a:gd name="connsiteY34" fmla="*/ 116215 h 178400"/>
                <a:gd name="connsiteX35" fmla="*/ 101202 w 176210"/>
                <a:gd name="connsiteY35" fmla="*/ 86861 h 1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210" h="178400">
                  <a:moveTo>
                    <a:pt x="47858" y="83571"/>
                  </a:moveTo>
                  <a:lnTo>
                    <a:pt x="47858" y="18031"/>
                  </a:lnTo>
                  <a:cubicBezTo>
                    <a:pt x="47858" y="12211"/>
                    <a:pt x="47858" y="9174"/>
                    <a:pt x="53420" y="8415"/>
                  </a:cubicBezTo>
                  <a:cubicBezTo>
                    <a:pt x="55948" y="7909"/>
                    <a:pt x="63280" y="7909"/>
                    <a:pt x="68336" y="7909"/>
                  </a:cubicBezTo>
                  <a:cubicBezTo>
                    <a:pt x="91089" y="7909"/>
                    <a:pt x="119404" y="8921"/>
                    <a:pt x="119404" y="45613"/>
                  </a:cubicBezTo>
                  <a:cubicBezTo>
                    <a:pt x="119404" y="63074"/>
                    <a:pt x="113337" y="83571"/>
                    <a:pt x="75920" y="83571"/>
                  </a:cubicBezTo>
                  <a:lnTo>
                    <a:pt x="47858" y="83571"/>
                  </a:lnTo>
                  <a:close/>
                  <a:moveTo>
                    <a:pt x="101202" y="86861"/>
                  </a:moveTo>
                  <a:cubicBezTo>
                    <a:pt x="125725" y="80788"/>
                    <a:pt x="145444" y="65351"/>
                    <a:pt x="145444" y="45613"/>
                  </a:cubicBezTo>
                  <a:cubicBezTo>
                    <a:pt x="145444" y="21321"/>
                    <a:pt x="116623" y="64"/>
                    <a:pt x="79460" y="64"/>
                  </a:cubicBezTo>
                  <a:lnTo>
                    <a:pt x="77" y="64"/>
                  </a:lnTo>
                  <a:lnTo>
                    <a:pt x="77" y="7909"/>
                  </a:lnTo>
                  <a:lnTo>
                    <a:pt x="6144" y="7909"/>
                  </a:lnTo>
                  <a:cubicBezTo>
                    <a:pt x="25611" y="7909"/>
                    <a:pt x="26116" y="10692"/>
                    <a:pt x="26116" y="19802"/>
                  </a:cubicBezTo>
                  <a:lnTo>
                    <a:pt x="26116" y="153160"/>
                  </a:lnTo>
                  <a:cubicBezTo>
                    <a:pt x="26116" y="162270"/>
                    <a:pt x="25611" y="165054"/>
                    <a:pt x="6144" y="165054"/>
                  </a:cubicBezTo>
                  <a:lnTo>
                    <a:pt x="77" y="165054"/>
                  </a:lnTo>
                  <a:lnTo>
                    <a:pt x="77" y="172898"/>
                  </a:lnTo>
                  <a:cubicBezTo>
                    <a:pt x="9178" y="172139"/>
                    <a:pt x="27128" y="172139"/>
                    <a:pt x="36987" y="172139"/>
                  </a:cubicBezTo>
                  <a:cubicBezTo>
                    <a:pt x="46847" y="172139"/>
                    <a:pt x="64797" y="172139"/>
                    <a:pt x="73898" y="172898"/>
                  </a:cubicBezTo>
                  <a:lnTo>
                    <a:pt x="73898" y="165054"/>
                  </a:lnTo>
                  <a:lnTo>
                    <a:pt x="67830" y="165054"/>
                  </a:lnTo>
                  <a:cubicBezTo>
                    <a:pt x="48364" y="165054"/>
                    <a:pt x="47858" y="162270"/>
                    <a:pt x="47858" y="153160"/>
                  </a:cubicBezTo>
                  <a:lnTo>
                    <a:pt x="47858" y="89138"/>
                  </a:lnTo>
                  <a:lnTo>
                    <a:pt x="76932" y="89138"/>
                  </a:lnTo>
                  <a:cubicBezTo>
                    <a:pt x="80977" y="89138"/>
                    <a:pt x="91595" y="89138"/>
                    <a:pt x="100443" y="97742"/>
                  </a:cubicBezTo>
                  <a:cubicBezTo>
                    <a:pt x="110050" y="106852"/>
                    <a:pt x="110050" y="114696"/>
                    <a:pt x="110050" y="131651"/>
                  </a:cubicBezTo>
                  <a:cubicBezTo>
                    <a:pt x="110050" y="148099"/>
                    <a:pt x="110050" y="158221"/>
                    <a:pt x="120415" y="167837"/>
                  </a:cubicBezTo>
                  <a:cubicBezTo>
                    <a:pt x="130781" y="176947"/>
                    <a:pt x="144685" y="178465"/>
                    <a:pt x="152270" y="178465"/>
                  </a:cubicBezTo>
                  <a:cubicBezTo>
                    <a:pt x="171989" y="178465"/>
                    <a:pt x="176287" y="157715"/>
                    <a:pt x="176287" y="150630"/>
                  </a:cubicBezTo>
                  <a:cubicBezTo>
                    <a:pt x="176287" y="149111"/>
                    <a:pt x="176287" y="146328"/>
                    <a:pt x="173000" y="146328"/>
                  </a:cubicBezTo>
                  <a:cubicBezTo>
                    <a:pt x="170219" y="146328"/>
                    <a:pt x="170219" y="148605"/>
                    <a:pt x="169967" y="150377"/>
                  </a:cubicBezTo>
                  <a:cubicBezTo>
                    <a:pt x="168450" y="168343"/>
                    <a:pt x="159601" y="172898"/>
                    <a:pt x="153281" y="172898"/>
                  </a:cubicBezTo>
                  <a:cubicBezTo>
                    <a:pt x="140893" y="172898"/>
                    <a:pt x="138871" y="159993"/>
                    <a:pt x="135331" y="136459"/>
                  </a:cubicBezTo>
                  <a:lnTo>
                    <a:pt x="132045" y="116215"/>
                  </a:lnTo>
                  <a:cubicBezTo>
                    <a:pt x="127494" y="100019"/>
                    <a:pt x="115106" y="91669"/>
                    <a:pt x="101202" y="86861"/>
                  </a:cubicBez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AF767D6F-6655-FC62-DEB2-A9B683384F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495134" y="5435527"/>
              <a:ext cx="97838" cy="116150"/>
            </a:xfrm>
            <a:custGeom>
              <a:avLst/>
              <a:gdLst>
                <a:gd name="connsiteX0" fmla="*/ 21320 w 97838"/>
                <a:gd name="connsiteY0" fmla="*/ 49662 h 116150"/>
                <a:gd name="connsiteX1" fmla="*/ 52669 w 97838"/>
                <a:gd name="connsiteY1" fmla="*/ 5631 h 116150"/>
                <a:gd name="connsiteX2" fmla="*/ 81237 w 97838"/>
                <a:gd name="connsiteY2" fmla="*/ 49662 h 116150"/>
                <a:gd name="connsiteX3" fmla="*/ 21320 w 97838"/>
                <a:gd name="connsiteY3" fmla="*/ 49662 h 116150"/>
                <a:gd name="connsiteX4" fmla="*/ 21067 w 97838"/>
                <a:gd name="connsiteY4" fmla="*/ 54976 h 116150"/>
                <a:gd name="connsiteX5" fmla="*/ 91602 w 97838"/>
                <a:gd name="connsiteY5" fmla="*/ 54976 h 116150"/>
                <a:gd name="connsiteX6" fmla="*/ 97922 w 97838"/>
                <a:gd name="connsiteY6" fmla="*/ 49662 h 116150"/>
                <a:gd name="connsiteX7" fmla="*/ 52669 w 97838"/>
                <a:gd name="connsiteY7" fmla="*/ 64 h 116150"/>
                <a:gd name="connsiteX8" fmla="*/ 84 w 97838"/>
                <a:gd name="connsiteY8" fmla="*/ 57760 h 116150"/>
                <a:gd name="connsiteX9" fmla="*/ 55703 w 97838"/>
                <a:gd name="connsiteY9" fmla="*/ 116215 h 116150"/>
                <a:gd name="connsiteX10" fmla="*/ 97922 w 97838"/>
                <a:gd name="connsiteY10" fmla="*/ 83318 h 116150"/>
                <a:gd name="connsiteX11" fmla="*/ 94636 w 97838"/>
                <a:gd name="connsiteY11" fmla="*/ 80281 h 116150"/>
                <a:gd name="connsiteX12" fmla="*/ 91349 w 97838"/>
                <a:gd name="connsiteY12" fmla="*/ 83824 h 116150"/>
                <a:gd name="connsiteX13" fmla="*/ 57220 w 97838"/>
                <a:gd name="connsiteY13" fmla="*/ 109888 h 116150"/>
                <a:gd name="connsiteX14" fmla="*/ 28652 w 97838"/>
                <a:gd name="connsiteY14" fmla="*/ 92934 h 116150"/>
                <a:gd name="connsiteX15" fmla="*/ 21067 w 97838"/>
                <a:gd name="connsiteY15" fmla="*/ 54976 h 11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838" h="116150">
                  <a:moveTo>
                    <a:pt x="21320" y="49662"/>
                  </a:moveTo>
                  <a:cubicBezTo>
                    <a:pt x="22837" y="11958"/>
                    <a:pt x="44073" y="5631"/>
                    <a:pt x="52669" y="5631"/>
                  </a:cubicBezTo>
                  <a:cubicBezTo>
                    <a:pt x="78709" y="5631"/>
                    <a:pt x="81237" y="39793"/>
                    <a:pt x="81237" y="49662"/>
                  </a:cubicBezTo>
                  <a:lnTo>
                    <a:pt x="21320" y="49662"/>
                  </a:lnTo>
                  <a:close/>
                  <a:moveTo>
                    <a:pt x="21067" y="54976"/>
                  </a:moveTo>
                  <a:lnTo>
                    <a:pt x="91602" y="54976"/>
                  </a:lnTo>
                  <a:cubicBezTo>
                    <a:pt x="97164" y="54976"/>
                    <a:pt x="97922" y="54976"/>
                    <a:pt x="97922" y="49662"/>
                  </a:cubicBezTo>
                  <a:cubicBezTo>
                    <a:pt x="97922" y="24610"/>
                    <a:pt x="84271" y="64"/>
                    <a:pt x="52669" y="64"/>
                  </a:cubicBezTo>
                  <a:cubicBezTo>
                    <a:pt x="23343" y="64"/>
                    <a:pt x="84" y="26129"/>
                    <a:pt x="84" y="57760"/>
                  </a:cubicBezTo>
                  <a:cubicBezTo>
                    <a:pt x="84" y="91669"/>
                    <a:pt x="26629" y="116215"/>
                    <a:pt x="55703" y="116215"/>
                  </a:cubicBezTo>
                  <a:cubicBezTo>
                    <a:pt x="86546" y="116215"/>
                    <a:pt x="97922" y="88126"/>
                    <a:pt x="97922" y="83318"/>
                  </a:cubicBezTo>
                  <a:cubicBezTo>
                    <a:pt x="97922" y="80788"/>
                    <a:pt x="95900" y="80281"/>
                    <a:pt x="94636" y="80281"/>
                  </a:cubicBezTo>
                  <a:cubicBezTo>
                    <a:pt x="92361" y="80281"/>
                    <a:pt x="91855" y="81800"/>
                    <a:pt x="91349" y="83824"/>
                  </a:cubicBezTo>
                  <a:cubicBezTo>
                    <a:pt x="82501" y="109888"/>
                    <a:pt x="59748" y="109888"/>
                    <a:pt x="57220" y="109888"/>
                  </a:cubicBezTo>
                  <a:cubicBezTo>
                    <a:pt x="44579" y="109888"/>
                    <a:pt x="34467" y="102297"/>
                    <a:pt x="28652" y="92934"/>
                  </a:cubicBezTo>
                  <a:cubicBezTo>
                    <a:pt x="21067" y="80788"/>
                    <a:pt x="21067" y="64086"/>
                    <a:pt x="21067" y="54976"/>
                  </a:cubicBez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0C3456FB-C2DF-BDB9-B8E9-DCFC122B6FA9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609012" y="5373276"/>
              <a:ext cx="124636" cy="178400"/>
            </a:xfrm>
            <a:custGeom>
              <a:avLst/>
              <a:gdLst>
                <a:gd name="connsiteX0" fmla="*/ 87562 w 124636"/>
                <a:gd name="connsiteY0" fmla="*/ 161764 h 178400"/>
                <a:gd name="connsiteX1" fmla="*/ 87562 w 124636"/>
                <a:gd name="connsiteY1" fmla="*/ 178465 h 178400"/>
                <a:gd name="connsiteX2" fmla="*/ 124725 w 124636"/>
                <a:gd name="connsiteY2" fmla="*/ 175682 h 178400"/>
                <a:gd name="connsiteX3" fmla="*/ 124725 w 124636"/>
                <a:gd name="connsiteY3" fmla="*/ 167837 h 178400"/>
                <a:gd name="connsiteX4" fmla="*/ 105006 w 124636"/>
                <a:gd name="connsiteY4" fmla="*/ 153666 h 178400"/>
                <a:gd name="connsiteX5" fmla="*/ 105006 w 124636"/>
                <a:gd name="connsiteY5" fmla="*/ 64 h 178400"/>
                <a:gd name="connsiteX6" fmla="*/ 68601 w 124636"/>
                <a:gd name="connsiteY6" fmla="*/ 2848 h 178400"/>
                <a:gd name="connsiteX7" fmla="*/ 68601 w 124636"/>
                <a:gd name="connsiteY7" fmla="*/ 10692 h 178400"/>
                <a:gd name="connsiteX8" fmla="*/ 88320 w 124636"/>
                <a:gd name="connsiteY8" fmla="*/ 24863 h 178400"/>
                <a:gd name="connsiteX9" fmla="*/ 88320 w 124636"/>
                <a:gd name="connsiteY9" fmla="*/ 79522 h 178400"/>
                <a:gd name="connsiteX10" fmla="*/ 56466 w 124636"/>
                <a:gd name="connsiteY10" fmla="*/ 63833 h 178400"/>
                <a:gd name="connsiteX11" fmla="*/ 88 w 124636"/>
                <a:gd name="connsiteY11" fmla="*/ 121276 h 178400"/>
                <a:gd name="connsiteX12" fmla="*/ 53685 w 124636"/>
                <a:gd name="connsiteY12" fmla="*/ 178465 h 178400"/>
                <a:gd name="connsiteX13" fmla="*/ 87562 w 124636"/>
                <a:gd name="connsiteY13" fmla="*/ 161764 h 178400"/>
                <a:gd name="connsiteX14" fmla="*/ 87562 w 124636"/>
                <a:gd name="connsiteY14" fmla="*/ 93946 h 178400"/>
                <a:gd name="connsiteX15" fmla="*/ 87562 w 124636"/>
                <a:gd name="connsiteY15" fmla="*/ 145822 h 178400"/>
                <a:gd name="connsiteX16" fmla="*/ 84781 w 124636"/>
                <a:gd name="connsiteY16" fmla="*/ 155185 h 178400"/>
                <a:gd name="connsiteX17" fmla="*/ 54949 w 124636"/>
                <a:gd name="connsiteY17" fmla="*/ 172898 h 178400"/>
                <a:gd name="connsiteX18" fmla="*/ 28403 w 124636"/>
                <a:gd name="connsiteY18" fmla="*/ 156703 h 178400"/>
                <a:gd name="connsiteX19" fmla="*/ 21072 w 124636"/>
                <a:gd name="connsiteY19" fmla="*/ 121529 h 178400"/>
                <a:gd name="connsiteX20" fmla="*/ 28909 w 124636"/>
                <a:gd name="connsiteY20" fmla="*/ 85596 h 178400"/>
                <a:gd name="connsiteX21" fmla="*/ 57477 w 124636"/>
                <a:gd name="connsiteY21" fmla="*/ 69400 h 178400"/>
                <a:gd name="connsiteX22" fmla="*/ 84781 w 124636"/>
                <a:gd name="connsiteY22" fmla="*/ 84583 h 178400"/>
                <a:gd name="connsiteX23" fmla="*/ 87562 w 124636"/>
                <a:gd name="connsiteY23" fmla="*/ 93946 h 1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4636" h="178400">
                  <a:moveTo>
                    <a:pt x="87562" y="161764"/>
                  </a:moveTo>
                  <a:lnTo>
                    <a:pt x="87562" y="178465"/>
                  </a:lnTo>
                  <a:lnTo>
                    <a:pt x="124725" y="175682"/>
                  </a:lnTo>
                  <a:lnTo>
                    <a:pt x="124725" y="167837"/>
                  </a:lnTo>
                  <a:cubicBezTo>
                    <a:pt x="107028" y="167837"/>
                    <a:pt x="105006" y="166066"/>
                    <a:pt x="105006" y="153666"/>
                  </a:cubicBezTo>
                  <a:lnTo>
                    <a:pt x="105006" y="64"/>
                  </a:lnTo>
                  <a:lnTo>
                    <a:pt x="68601" y="2848"/>
                  </a:lnTo>
                  <a:lnTo>
                    <a:pt x="68601" y="10692"/>
                  </a:lnTo>
                  <a:cubicBezTo>
                    <a:pt x="86298" y="10692"/>
                    <a:pt x="88320" y="12464"/>
                    <a:pt x="88320" y="24863"/>
                  </a:cubicBezTo>
                  <a:lnTo>
                    <a:pt x="88320" y="79522"/>
                  </a:lnTo>
                  <a:cubicBezTo>
                    <a:pt x="80988" y="70412"/>
                    <a:pt x="70118" y="63833"/>
                    <a:pt x="56466" y="63833"/>
                  </a:cubicBezTo>
                  <a:cubicBezTo>
                    <a:pt x="26634" y="63833"/>
                    <a:pt x="88" y="88632"/>
                    <a:pt x="88" y="121276"/>
                  </a:cubicBezTo>
                  <a:cubicBezTo>
                    <a:pt x="88" y="153413"/>
                    <a:pt x="24864" y="178465"/>
                    <a:pt x="53685" y="178465"/>
                  </a:cubicBezTo>
                  <a:cubicBezTo>
                    <a:pt x="69865" y="178465"/>
                    <a:pt x="81241" y="169862"/>
                    <a:pt x="87562" y="161764"/>
                  </a:cubicBezTo>
                  <a:close/>
                  <a:moveTo>
                    <a:pt x="87562" y="93946"/>
                  </a:moveTo>
                  <a:lnTo>
                    <a:pt x="87562" y="145822"/>
                  </a:lnTo>
                  <a:cubicBezTo>
                    <a:pt x="87562" y="150377"/>
                    <a:pt x="87562" y="150883"/>
                    <a:pt x="84781" y="155185"/>
                  </a:cubicBezTo>
                  <a:cubicBezTo>
                    <a:pt x="77196" y="167331"/>
                    <a:pt x="65820" y="172898"/>
                    <a:pt x="54949" y="172898"/>
                  </a:cubicBezTo>
                  <a:cubicBezTo>
                    <a:pt x="43572" y="172898"/>
                    <a:pt x="34471" y="166319"/>
                    <a:pt x="28403" y="156703"/>
                  </a:cubicBezTo>
                  <a:cubicBezTo>
                    <a:pt x="21830" y="146328"/>
                    <a:pt x="21072" y="131904"/>
                    <a:pt x="21072" y="121529"/>
                  </a:cubicBezTo>
                  <a:cubicBezTo>
                    <a:pt x="21072" y="112166"/>
                    <a:pt x="21578" y="96983"/>
                    <a:pt x="28909" y="85596"/>
                  </a:cubicBezTo>
                  <a:cubicBezTo>
                    <a:pt x="34218" y="77751"/>
                    <a:pt x="43825" y="69400"/>
                    <a:pt x="57477" y="69400"/>
                  </a:cubicBezTo>
                  <a:cubicBezTo>
                    <a:pt x="66325" y="69400"/>
                    <a:pt x="76943" y="73196"/>
                    <a:pt x="84781" y="84583"/>
                  </a:cubicBezTo>
                  <a:cubicBezTo>
                    <a:pt x="87562" y="88885"/>
                    <a:pt x="87562" y="89391"/>
                    <a:pt x="87562" y="93946"/>
                  </a:cubicBez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1DBE39F8-DB0D-EB82-8403-D53F20FB4B7E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748959" y="5437045"/>
              <a:ext cx="127164" cy="114632"/>
            </a:xfrm>
            <a:custGeom>
              <a:avLst/>
              <a:gdLst>
                <a:gd name="connsiteX0" fmla="*/ 90854 w 127164"/>
                <a:gd name="connsiteY0" fmla="*/ 91922 h 114632"/>
                <a:gd name="connsiteX1" fmla="*/ 90854 w 127164"/>
                <a:gd name="connsiteY1" fmla="*/ 114696 h 114632"/>
                <a:gd name="connsiteX2" fmla="*/ 127259 w 127164"/>
                <a:gd name="connsiteY2" fmla="*/ 111913 h 114632"/>
                <a:gd name="connsiteX3" fmla="*/ 127259 w 127164"/>
                <a:gd name="connsiteY3" fmla="*/ 104068 h 114632"/>
                <a:gd name="connsiteX4" fmla="*/ 107539 w 127164"/>
                <a:gd name="connsiteY4" fmla="*/ 89897 h 114632"/>
                <a:gd name="connsiteX5" fmla="*/ 107539 w 127164"/>
                <a:gd name="connsiteY5" fmla="*/ 64 h 114632"/>
                <a:gd name="connsiteX6" fmla="*/ 70376 w 127164"/>
                <a:gd name="connsiteY6" fmla="*/ 2848 h 114632"/>
                <a:gd name="connsiteX7" fmla="*/ 70376 w 127164"/>
                <a:gd name="connsiteY7" fmla="*/ 10692 h 114632"/>
                <a:gd name="connsiteX8" fmla="*/ 90095 w 127164"/>
                <a:gd name="connsiteY8" fmla="*/ 24863 h 114632"/>
                <a:gd name="connsiteX9" fmla="*/ 90095 w 127164"/>
                <a:gd name="connsiteY9" fmla="*/ 69906 h 114632"/>
                <a:gd name="connsiteX10" fmla="*/ 59505 w 127164"/>
                <a:gd name="connsiteY10" fmla="*/ 109129 h 114632"/>
                <a:gd name="connsiteX11" fmla="*/ 37257 w 127164"/>
                <a:gd name="connsiteY11" fmla="*/ 84077 h 114632"/>
                <a:gd name="connsiteX12" fmla="*/ 37257 w 127164"/>
                <a:gd name="connsiteY12" fmla="*/ 64 h 114632"/>
                <a:gd name="connsiteX13" fmla="*/ 94 w 127164"/>
                <a:gd name="connsiteY13" fmla="*/ 2848 h 114632"/>
                <a:gd name="connsiteX14" fmla="*/ 94 w 127164"/>
                <a:gd name="connsiteY14" fmla="*/ 10692 h 114632"/>
                <a:gd name="connsiteX15" fmla="*/ 19813 w 127164"/>
                <a:gd name="connsiteY15" fmla="*/ 33973 h 114632"/>
                <a:gd name="connsiteX16" fmla="*/ 19813 w 127164"/>
                <a:gd name="connsiteY16" fmla="*/ 71931 h 114632"/>
                <a:gd name="connsiteX17" fmla="*/ 58241 w 127164"/>
                <a:gd name="connsiteY17" fmla="*/ 114696 h 114632"/>
                <a:gd name="connsiteX18" fmla="*/ 90854 w 127164"/>
                <a:gd name="connsiteY18" fmla="*/ 91922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7164" h="114632">
                  <a:moveTo>
                    <a:pt x="90854" y="91922"/>
                  </a:moveTo>
                  <a:lnTo>
                    <a:pt x="90854" y="114696"/>
                  </a:lnTo>
                  <a:lnTo>
                    <a:pt x="127259" y="111913"/>
                  </a:lnTo>
                  <a:lnTo>
                    <a:pt x="127259" y="104068"/>
                  </a:lnTo>
                  <a:cubicBezTo>
                    <a:pt x="109562" y="104068"/>
                    <a:pt x="107539" y="102297"/>
                    <a:pt x="107539" y="89897"/>
                  </a:cubicBezTo>
                  <a:lnTo>
                    <a:pt x="107539" y="64"/>
                  </a:lnTo>
                  <a:lnTo>
                    <a:pt x="70376" y="2848"/>
                  </a:lnTo>
                  <a:lnTo>
                    <a:pt x="70376" y="10692"/>
                  </a:lnTo>
                  <a:cubicBezTo>
                    <a:pt x="88073" y="10692"/>
                    <a:pt x="90095" y="12464"/>
                    <a:pt x="90095" y="24863"/>
                  </a:cubicBezTo>
                  <a:lnTo>
                    <a:pt x="90095" y="69906"/>
                  </a:lnTo>
                  <a:cubicBezTo>
                    <a:pt x="90095" y="91922"/>
                    <a:pt x="77960" y="109129"/>
                    <a:pt x="59505" y="109129"/>
                  </a:cubicBezTo>
                  <a:cubicBezTo>
                    <a:pt x="38269" y="109129"/>
                    <a:pt x="37257" y="97236"/>
                    <a:pt x="37257" y="84077"/>
                  </a:cubicBezTo>
                  <a:lnTo>
                    <a:pt x="37257" y="64"/>
                  </a:lnTo>
                  <a:lnTo>
                    <a:pt x="94" y="2848"/>
                  </a:lnTo>
                  <a:lnTo>
                    <a:pt x="94" y="10692"/>
                  </a:lnTo>
                  <a:cubicBezTo>
                    <a:pt x="19813" y="10692"/>
                    <a:pt x="19813" y="11452"/>
                    <a:pt x="19813" y="33973"/>
                  </a:cubicBezTo>
                  <a:lnTo>
                    <a:pt x="19813" y="71931"/>
                  </a:lnTo>
                  <a:cubicBezTo>
                    <a:pt x="19813" y="91669"/>
                    <a:pt x="19813" y="114696"/>
                    <a:pt x="58241" y="114696"/>
                  </a:cubicBezTo>
                  <a:cubicBezTo>
                    <a:pt x="72398" y="114696"/>
                    <a:pt x="83522" y="107611"/>
                    <a:pt x="90854" y="91922"/>
                  </a:cubicBez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D34E24A6-0F0C-7807-3B54-2106398BA93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889916" y="5435527"/>
              <a:ext cx="96321" cy="116150"/>
            </a:xfrm>
            <a:custGeom>
              <a:avLst/>
              <a:gdLst>
                <a:gd name="connsiteX0" fmla="*/ 21083 w 96321"/>
                <a:gd name="connsiteY0" fmla="*/ 58266 h 116150"/>
                <a:gd name="connsiteX1" fmla="*/ 55213 w 96321"/>
                <a:gd name="connsiteY1" fmla="*/ 6391 h 116150"/>
                <a:gd name="connsiteX2" fmla="*/ 82264 w 96321"/>
                <a:gd name="connsiteY2" fmla="*/ 15753 h 116150"/>
                <a:gd name="connsiteX3" fmla="*/ 70381 w 96321"/>
                <a:gd name="connsiteY3" fmla="*/ 27394 h 116150"/>
                <a:gd name="connsiteX4" fmla="*/ 82011 w 96321"/>
                <a:gd name="connsiteY4" fmla="*/ 39034 h 116150"/>
                <a:gd name="connsiteX5" fmla="*/ 93640 w 96321"/>
                <a:gd name="connsiteY5" fmla="*/ 27141 h 116150"/>
                <a:gd name="connsiteX6" fmla="*/ 54960 w 96321"/>
                <a:gd name="connsiteY6" fmla="*/ 64 h 116150"/>
                <a:gd name="connsiteX7" fmla="*/ 100 w 96321"/>
                <a:gd name="connsiteY7" fmla="*/ 58772 h 116150"/>
                <a:gd name="connsiteX8" fmla="*/ 54454 w 96321"/>
                <a:gd name="connsiteY8" fmla="*/ 116215 h 116150"/>
                <a:gd name="connsiteX9" fmla="*/ 96421 w 96321"/>
                <a:gd name="connsiteY9" fmla="*/ 83318 h 116150"/>
                <a:gd name="connsiteX10" fmla="*/ 93134 w 96321"/>
                <a:gd name="connsiteY10" fmla="*/ 80788 h 116150"/>
                <a:gd name="connsiteX11" fmla="*/ 89848 w 96321"/>
                <a:gd name="connsiteY11" fmla="*/ 83318 h 116150"/>
                <a:gd name="connsiteX12" fmla="*/ 56730 w 96321"/>
                <a:gd name="connsiteY12" fmla="*/ 109888 h 116150"/>
                <a:gd name="connsiteX13" fmla="*/ 21083 w 96321"/>
                <a:gd name="connsiteY13" fmla="*/ 58266 h 11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321" h="116150">
                  <a:moveTo>
                    <a:pt x="21083" y="58266"/>
                  </a:moveTo>
                  <a:cubicBezTo>
                    <a:pt x="21083" y="17019"/>
                    <a:pt x="41814" y="6391"/>
                    <a:pt x="55213" y="6391"/>
                  </a:cubicBezTo>
                  <a:cubicBezTo>
                    <a:pt x="57488" y="6391"/>
                    <a:pt x="73415" y="6644"/>
                    <a:pt x="82264" y="15753"/>
                  </a:cubicBezTo>
                  <a:cubicBezTo>
                    <a:pt x="71898" y="16513"/>
                    <a:pt x="70381" y="24104"/>
                    <a:pt x="70381" y="27394"/>
                  </a:cubicBezTo>
                  <a:cubicBezTo>
                    <a:pt x="70381" y="33973"/>
                    <a:pt x="74932" y="39034"/>
                    <a:pt x="82011" y="39034"/>
                  </a:cubicBezTo>
                  <a:cubicBezTo>
                    <a:pt x="88584" y="39034"/>
                    <a:pt x="93640" y="34732"/>
                    <a:pt x="93640" y="27141"/>
                  </a:cubicBezTo>
                  <a:cubicBezTo>
                    <a:pt x="93640" y="9933"/>
                    <a:pt x="74426" y="64"/>
                    <a:pt x="54960" y="64"/>
                  </a:cubicBezTo>
                  <a:cubicBezTo>
                    <a:pt x="23358" y="64"/>
                    <a:pt x="100" y="27394"/>
                    <a:pt x="100" y="58772"/>
                  </a:cubicBezTo>
                  <a:cubicBezTo>
                    <a:pt x="100" y="91163"/>
                    <a:pt x="25128" y="116215"/>
                    <a:pt x="54454" y="116215"/>
                  </a:cubicBezTo>
                  <a:cubicBezTo>
                    <a:pt x="88331" y="116215"/>
                    <a:pt x="96421" y="85849"/>
                    <a:pt x="96421" y="83318"/>
                  </a:cubicBezTo>
                  <a:cubicBezTo>
                    <a:pt x="96421" y="80788"/>
                    <a:pt x="93893" y="80788"/>
                    <a:pt x="93134" y="80788"/>
                  </a:cubicBezTo>
                  <a:cubicBezTo>
                    <a:pt x="90859" y="80788"/>
                    <a:pt x="90354" y="81800"/>
                    <a:pt x="89848" y="83318"/>
                  </a:cubicBezTo>
                  <a:cubicBezTo>
                    <a:pt x="82516" y="106852"/>
                    <a:pt x="66084" y="109888"/>
                    <a:pt x="56730" y="109888"/>
                  </a:cubicBezTo>
                  <a:cubicBezTo>
                    <a:pt x="43330" y="109888"/>
                    <a:pt x="21083" y="99007"/>
                    <a:pt x="21083" y="58266"/>
                  </a:cubicBez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22C9B1E3-8A5C-9E5C-76B0-07FE870E2CE0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000760" y="5435527"/>
              <a:ext cx="97838" cy="116150"/>
            </a:xfrm>
            <a:custGeom>
              <a:avLst/>
              <a:gdLst>
                <a:gd name="connsiteX0" fmla="*/ 21340 w 97838"/>
                <a:gd name="connsiteY0" fmla="*/ 49662 h 116150"/>
                <a:gd name="connsiteX1" fmla="*/ 52689 w 97838"/>
                <a:gd name="connsiteY1" fmla="*/ 5631 h 116150"/>
                <a:gd name="connsiteX2" fmla="*/ 81257 w 97838"/>
                <a:gd name="connsiteY2" fmla="*/ 49662 h 116150"/>
                <a:gd name="connsiteX3" fmla="*/ 21340 w 97838"/>
                <a:gd name="connsiteY3" fmla="*/ 49662 h 116150"/>
                <a:gd name="connsiteX4" fmla="*/ 21087 w 97838"/>
                <a:gd name="connsiteY4" fmla="*/ 54976 h 116150"/>
                <a:gd name="connsiteX5" fmla="*/ 91622 w 97838"/>
                <a:gd name="connsiteY5" fmla="*/ 54976 h 116150"/>
                <a:gd name="connsiteX6" fmla="*/ 97942 w 97838"/>
                <a:gd name="connsiteY6" fmla="*/ 49662 h 116150"/>
                <a:gd name="connsiteX7" fmla="*/ 52689 w 97838"/>
                <a:gd name="connsiteY7" fmla="*/ 64 h 116150"/>
                <a:gd name="connsiteX8" fmla="*/ 104 w 97838"/>
                <a:gd name="connsiteY8" fmla="*/ 57760 h 116150"/>
                <a:gd name="connsiteX9" fmla="*/ 55723 w 97838"/>
                <a:gd name="connsiteY9" fmla="*/ 116215 h 116150"/>
                <a:gd name="connsiteX10" fmla="*/ 97942 w 97838"/>
                <a:gd name="connsiteY10" fmla="*/ 83318 h 116150"/>
                <a:gd name="connsiteX11" fmla="*/ 94656 w 97838"/>
                <a:gd name="connsiteY11" fmla="*/ 80281 h 116150"/>
                <a:gd name="connsiteX12" fmla="*/ 91369 w 97838"/>
                <a:gd name="connsiteY12" fmla="*/ 83824 h 116150"/>
                <a:gd name="connsiteX13" fmla="*/ 57240 w 97838"/>
                <a:gd name="connsiteY13" fmla="*/ 109888 h 116150"/>
                <a:gd name="connsiteX14" fmla="*/ 28672 w 97838"/>
                <a:gd name="connsiteY14" fmla="*/ 92934 h 116150"/>
                <a:gd name="connsiteX15" fmla="*/ 21087 w 97838"/>
                <a:gd name="connsiteY15" fmla="*/ 54976 h 11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838" h="116150">
                  <a:moveTo>
                    <a:pt x="21340" y="49662"/>
                  </a:moveTo>
                  <a:cubicBezTo>
                    <a:pt x="22857" y="11958"/>
                    <a:pt x="44093" y="5631"/>
                    <a:pt x="52689" y="5631"/>
                  </a:cubicBezTo>
                  <a:cubicBezTo>
                    <a:pt x="78729" y="5631"/>
                    <a:pt x="81257" y="39793"/>
                    <a:pt x="81257" y="49662"/>
                  </a:cubicBezTo>
                  <a:lnTo>
                    <a:pt x="21340" y="49662"/>
                  </a:lnTo>
                  <a:close/>
                  <a:moveTo>
                    <a:pt x="21087" y="54976"/>
                  </a:moveTo>
                  <a:lnTo>
                    <a:pt x="91622" y="54976"/>
                  </a:lnTo>
                  <a:cubicBezTo>
                    <a:pt x="97184" y="54976"/>
                    <a:pt x="97942" y="54976"/>
                    <a:pt x="97942" y="49662"/>
                  </a:cubicBezTo>
                  <a:cubicBezTo>
                    <a:pt x="97942" y="24610"/>
                    <a:pt x="84291" y="64"/>
                    <a:pt x="52689" y="64"/>
                  </a:cubicBezTo>
                  <a:cubicBezTo>
                    <a:pt x="23363" y="64"/>
                    <a:pt x="104" y="26129"/>
                    <a:pt x="104" y="57760"/>
                  </a:cubicBezTo>
                  <a:cubicBezTo>
                    <a:pt x="104" y="91669"/>
                    <a:pt x="26649" y="116215"/>
                    <a:pt x="55723" y="116215"/>
                  </a:cubicBezTo>
                  <a:cubicBezTo>
                    <a:pt x="86566" y="116215"/>
                    <a:pt x="97942" y="88126"/>
                    <a:pt x="97942" y="83318"/>
                  </a:cubicBezTo>
                  <a:cubicBezTo>
                    <a:pt x="97942" y="80788"/>
                    <a:pt x="95920" y="80281"/>
                    <a:pt x="94656" y="80281"/>
                  </a:cubicBezTo>
                  <a:cubicBezTo>
                    <a:pt x="92381" y="80281"/>
                    <a:pt x="91875" y="81800"/>
                    <a:pt x="91369" y="83824"/>
                  </a:cubicBezTo>
                  <a:cubicBezTo>
                    <a:pt x="82521" y="109888"/>
                    <a:pt x="59768" y="109888"/>
                    <a:pt x="57240" y="109888"/>
                  </a:cubicBezTo>
                  <a:cubicBezTo>
                    <a:pt x="44599" y="109888"/>
                    <a:pt x="34486" y="102297"/>
                    <a:pt x="28672" y="92934"/>
                  </a:cubicBezTo>
                  <a:cubicBezTo>
                    <a:pt x="21087" y="80788"/>
                    <a:pt x="21087" y="64086"/>
                    <a:pt x="21087" y="54976"/>
                  </a:cubicBez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5A476205-A7B9-4F9A-F2A6-7A60A5A6698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6198657" y="5435527"/>
              <a:ext cx="82669" cy="116150"/>
            </a:xfrm>
            <a:custGeom>
              <a:avLst/>
              <a:gdLst>
                <a:gd name="connsiteX0" fmla="*/ 44354 w 82669"/>
                <a:gd name="connsiteY0" fmla="*/ 64339 h 116150"/>
                <a:gd name="connsiteX1" fmla="*/ 70646 w 82669"/>
                <a:gd name="connsiteY1" fmla="*/ 87620 h 116150"/>
                <a:gd name="connsiteX2" fmla="*/ 42079 w 82669"/>
                <a:gd name="connsiteY2" fmla="*/ 110648 h 116150"/>
                <a:gd name="connsiteX3" fmla="*/ 6938 w 82669"/>
                <a:gd name="connsiteY3" fmla="*/ 74714 h 116150"/>
                <a:gd name="connsiteX4" fmla="*/ 3398 w 82669"/>
                <a:gd name="connsiteY4" fmla="*/ 70412 h 116150"/>
                <a:gd name="connsiteX5" fmla="*/ 112 w 82669"/>
                <a:gd name="connsiteY5" fmla="*/ 76739 h 116150"/>
                <a:gd name="connsiteX6" fmla="*/ 112 w 82669"/>
                <a:gd name="connsiteY6" fmla="*/ 110141 h 116150"/>
                <a:gd name="connsiteX7" fmla="*/ 2893 w 82669"/>
                <a:gd name="connsiteY7" fmla="*/ 116215 h 116150"/>
                <a:gd name="connsiteX8" fmla="*/ 9213 w 82669"/>
                <a:gd name="connsiteY8" fmla="*/ 111154 h 116150"/>
                <a:gd name="connsiteX9" fmla="*/ 14269 w 82669"/>
                <a:gd name="connsiteY9" fmla="*/ 105334 h 116150"/>
                <a:gd name="connsiteX10" fmla="*/ 42079 w 82669"/>
                <a:gd name="connsiteY10" fmla="*/ 116215 h 116150"/>
                <a:gd name="connsiteX11" fmla="*/ 82781 w 82669"/>
                <a:gd name="connsiteY11" fmla="*/ 81041 h 116150"/>
                <a:gd name="connsiteX12" fmla="*/ 72163 w 82669"/>
                <a:gd name="connsiteY12" fmla="*/ 57001 h 116150"/>
                <a:gd name="connsiteX13" fmla="*/ 43343 w 82669"/>
                <a:gd name="connsiteY13" fmla="*/ 44854 h 116150"/>
                <a:gd name="connsiteX14" fmla="*/ 12247 w 82669"/>
                <a:gd name="connsiteY14" fmla="*/ 24104 h 116150"/>
                <a:gd name="connsiteX15" fmla="*/ 40562 w 82669"/>
                <a:gd name="connsiteY15" fmla="*/ 4872 h 116150"/>
                <a:gd name="connsiteX16" fmla="*/ 70141 w 82669"/>
                <a:gd name="connsiteY16" fmla="*/ 35491 h 116150"/>
                <a:gd name="connsiteX17" fmla="*/ 73175 w 82669"/>
                <a:gd name="connsiteY17" fmla="*/ 37769 h 116150"/>
                <a:gd name="connsiteX18" fmla="*/ 76461 w 82669"/>
                <a:gd name="connsiteY18" fmla="*/ 31696 h 116150"/>
                <a:gd name="connsiteX19" fmla="*/ 76461 w 82669"/>
                <a:gd name="connsiteY19" fmla="*/ 6138 h 116150"/>
                <a:gd name="connsiteX20" fmla="*/ 73680 w 82669"/>
                <a:gd name="connsiteY20" fmla="*/ 64 h 116150"/>
                <a:gd name="connsiteX21" fmla="*/ 68624 w 82669"/>
                <a:gd name="connsiteY21" fmla="*/ 3101 h 116150"/>
                <a:gd name="connsiteX22" fmla="*/ 64326 w 82669"/>
                <a:gd name="connsiteY22" fmla="*/ 7150 h 116150"/>
                <a:gd name="connsiteX23" fmla="*/ 40562 w 82669"/>
                <a:gd name="connsiteY23" fmla="*/ 64 h 116150"/>
                <a:gd name="connsiteX24" fmla="*/ 112 w 82669"/>
                <a:gd name="connsiteY24" fmla="*/ 31190 h 116150"/>
                <a:gd name="connsiteX25" fmla="*/ 10983 w 82669"/>
                <a:gd name="connsiteY25" fmla="*/ 52699 h 116150"/>
                <a:gd name="connsiteX26" fmla="*/ 44354 w 82669"/>
                <a:gd name="connsiteY26" fmla="*/ 64339 h 11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669" h="116150">
                  <a:moveTo>
                    <a:pt x="44354" y="64339"/>
                  </a:moveTo>
                  <a:cubicBezTo>
                    <a:pt x="49916" y="65351"/>
                    <a:pt x="70646" y="69400"/>
                    <a:pt x="70646" y="87620"/>
                  </a:cubicBezTo>
                  <a:cubicBezTo>
                    <a:pt x="70646" y="100526"/>
                    <a:pt x="61798" y="110648"/>
                    <a:pt x="42079" y="110648"/>
                  </a:cubicBezTo>
                  <a:cubicBezTo>
                    <a:pt x="20842" y="110648"/>
                    <a:pt x="11741" y="96224"/>
                    <a:pt x="6938" y="74714"/>
                  </a:cubicBezTo>
                  <a:cubicBezTo>
                    <a:pt x="6179" y="71425"/>
                    <a:pt x="5926" y="70412"/>
                    <a:pt x="3398" y="70412"/>
                  </a:cubicBezTo>
                  <a:cubicBezTo>
                    <a:pt x="112" y="70412"/>
                    <a:pt x="112" y="72184"/>
                    <a:pt x="112" y="76739"/>
                  </a:cubicBezTo>
                  <a:lnTo>
                    <a:pt x="112" y="110141"/>
                  </a:lnTo>
                  <a:cubicBezTo>
                    <a:pt x="112" y="114443"/>
                    <a:pt x="112" y="116215"/>
                    <a:pt x="2893" y="116215"/>
                  </a:cubicBezTo>
                  <a:cubicBezTo>
                    <a:pt x="4157" y="116215"/>
                    <a:pt x="4410" y="115962"/>
                    <a:pt x="9213" y="111154"/>
                  </a:cubicBezTo>
                  <a:cubicBezTo>
                    <a:pt x="9719" y="110648"/>
                    <a:pt x="9719" y="110141"/>
                    <a:pt x="14269" y="105334"/>
                  </a:cubicBezTo>
                  <a:cubicBezTo>
                    <a:pt x="25393" y="115962"/>
                    <a:pt x="36770" y="116215"/>
                    <a:pt x="42079" y="116215"/>
                  </a:cubicBezTo>
                  <a:cubicBezTo>
                    <a:pt x="71152" y="116215"/>
                    <a:pt x="82781" y="99260"/>
                    <a:pt x="82781" y="81041"/>
                  </a:cubicBezTo>
                  <a:cubicBezTo>
                    <a:pt x="82781" y="67629"/>
                    <a:pt x="75197" y="60037"/>
                    <a:pt x="72163" y="57001"/>
                  </a:cubicBezTo>
                  <a:cubicBezTo>
                    <a:pt x="63820" y="48903"/>
                    <a:pt x="53961" y="46879"/>
                    <a:pt x="43343" y="44854"/>
                  </a:cubicBezTo>
                  <a:cubicBezTo>
                    <a:pt x="29185" y="42071"/>
                    <a:pt x="12247" y="38781"/>
                    <a:pt x="12247" y="24104"/>
                  </a:cubicBezTo>
                  <a:cubicBezTo>
                    <a:pt x="12247" y="15247"/>
                    <a:pt x="18820" y="4872"/>
                    <a:pt x="40562" y="4872"/>
                  </a:cubicBezTo>
                  <a:cubicBezTo>
                    <a:pt x="68371" y="4872"/>
                    <a:pt x="69635" y="27647"/>
                    <a:pt x="70141" y="35491"/>
                  </a:cubicBezTo>
                  <a:cubicBezTo>
                    <a:pt x="70394" y="37769"/>
                    <a:pt x="72669" y="37769"/>
                    <a:pt x="73175" y="37769"/>
                  </a:cubicBezTo>
                  <a:cubicBezTo>
                    <a:pt x="76461" y="37769"/>
                    <a:pt x="76461" y="36504"/>
                    <a:pt x="76461" y="31696"/>
                  </a:cubicBezTo>
                  <a:lnTo>
                    <a:pt x="76461" y="6138"/>
                  </a:lnTo>
                  <a:cubicBezTo>
                    <a:pt x="76461" y="1836"/>
                    <a:pt x="76461" y="64"/>
                    <a:pt x="73680" y="64"/>
                  </a:cubicBezTo>
                  <a:cubicBezTo>
                    <a:pt x="72416" y="64"/>
                    <a:pt x="71910" y="64"/>
                    <a:pt x="68624" y="3101"/>
                  </a:cubicBezTo>
                  <a:cubicBezTo>
                    <a:pt x="67865" y="4113"/>
                    <a:pt x="65337" y="6391"/>
                    <a:pt x="64326" y="7150"/>
                  </a:cubicBezTo>
                  <a:cubicBezTo>
                    <a:pt x="54719" y="64"/>
                    <a:pt x="44354" y="64"/>
                    <a:pt x="40562" y="64"/>
                  </a:cubicBezTo>
                  <a:cubicBezTo>
                    <a:pt x="9719" y="64"/>
                    <a:pt x="112" y="17019"/>
                    <a:pt x="112" y="31190"/>
                  </a:cubicBezTo>
                  <a:cubicBezTo>
                    <a:pt x="112" y="40046"/>
                    <a:pt x="4157" y="47132"/>
                    <a:pt x="10983" y="52699"/>
                  </a:cubicBezTo>
                  <a:cubicBezTo>
                    <a:pt x="19073" y="59278"/>
                    <a:pt x="26151" y="60797"/>
                    <a:pt x="44354" y="64339"/>
                  </a:cubicBez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845B775F-6520-531A-4847-8AB588762A69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6297113" y="5435527"/>
              <a:ext cx="111995" cy="116150"/>
            </a:xfrm>
            <a:custGeom>
              <a:avLst/>
              <a:gdLst>
                <a:gd name="connsiteX0" fmla="*/ 112112 w 111995"/>
                <a:gd name="connsiteY0" fmla="*/ 59278 h 116150"/>
                <a:gd name="connsiteX1" fmla="*/ 56240 w 111995"/>
                <a:gd name="connsiteY1" fmla="*/ 64 h 116150"/>
                <a:gd name="connsiteX2" fmla="*/ 116 w 111995"/>
                <a:gd name="connsiteY2" fmla="*/ 59278 h 116150"/>
                <a:gd name="connsiteX3" fmla="*/ 55987 w 111995"/>
                <a:gd name="connsiteY3" fmla="*/ 116215 h 116150"/>
                <a:gd name="connsiteX4" fmla="*/ 112112 w 111995"/>
                <a:gd name="connsiteY4" fmla="*/ 59278 h 116150"/>
                <a:gd name="connsiteX5" fmla="*/ 56240 w 111995"/>
                <a:gd name="connsiteY5" fmla="*/ 109888 h 116150"/>
                <a:gd name="connsiteX6" fmla="*/ 27419 w 111995"/>
                <a:gd name="connsiteY6" fmla="*/ 92934 h 116150"/>
                <a:gd name="connsiteX7" fmla="*/ 21099 w 111995"/>
                <a:gd name="connsiteY7" fmla="*/ 57254 h 116150"/>
                <a:gd name="connsiteX8" fmla="*/ 27167 w 111995"/>
                <a:gd name="connsiteY8" fmla="*/ 22586 h 116150"/>
                <a:gd name="connsiteX9" fmla="*/ 55987 w 111995"/>
                <a:gd name="connsiteY9" fmla="*/ 5631 h 116150"/>
                <a:gd name="connsiteX10" fmla="*/ 84555 w 111995"/>
                <a:gd name="connsiteY10" fmla="*/ 22080 h 116150"/>
                <a:gd name="connsiteX11" fmla="*/ 91128 w 111995"/>
                <a:gd name="connsiteY11" fmla="*/ 57254 h 116150"/>
                <a:gd name="connsiteX12" fmla="*/ 85566 w 111995"/>
                <a:gd name="connsiteY12" fmla="*/ 91163 h 116150"/>
                <a:gd name="connsiteX13" fmla="*/ 56240 w 111995"/>
                <a:gd name="connsiteY13" fmla="*/ 109888 h 11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1995" h="116150">
                  <a:moveTo>
                    <a:pt x="112112" y="59278"/>
                  </a:moveTo>
                  <a:cubicBezTo>
                    <a:pt x="112112" y="26888"/>
                    <a:pt x="86830" y="64"/>
                    <a:pt x="56240" y="64"/>
                  </a:cubicBezTo>
                  <a:cubicBezTo>
                    <a:pt x="24638" y="64"/>
                    <a:pt x="116" y="27647"/>
                    <a:pt x="116" y="59278"/>
                  </a:cubicBezTo>
                  <a:cubicBezTo>
                    <a:pt x="116" y="91922"/>
                    <a:pt x="26408" y="116215"/>
                    <a:pt x="55987" y="116215"/>
                  </a:cubicBezTo>
                  <a:cubicBezTo>
                    <a:pt x="86577" y="116215"/>
                    <a:pt x="112112" y="91416"/>
                    <a:pt x="112112" y="59278"/>
                  </a:cubicBezTo>
                  <a:close/>
                  <a:moveTo>
                    <a:pt x="56240" y="109888"/>
                  </a:moveTo>
                  <a:cubicBezTo>
                    <a:pt x="45369" y="109888"/>
                    <a:pt x="34245" y="104574"/>
                    <a:pt x="27419" y="92934"/>
                  </a:cubicBezTo>
                  <a:cubicBezTo>
                    <a:pt x="21099" y="81800"/>
                    <a:pt x="21099" y="66364"/>
                    <a:pt x="21099" y="57254"/>
                  </a:cubicBezTo>
                  <a:cubicBezTo>
                    <a:pt x="21099" y="47385"/>
                    <a:pt x="21099" y="33720"/>
                    <a:pt x="27167" y="22586"/>
                  </a:cubicBezTo>
                  <a:cubicBezTo>
                    <a:pt x="33993" y="10945"/>
                    <a:pt x="45875" y="5631"/>
                    <a:pt x="55987" y="5631"/>
                  </a:cubicBezTo>
                  <a:cubicBezTo>
                    <a:pt x="67111" y="5631"/>
                    <a:pt x="77982" y="11199"/>
                    <a:pt x="84555" y="22080"/>
                  </a:cubicBezTo>
                  <a:cubicBezTo>
                    <a:pt x="91128" y="32961"/>
                    <a:pt x="91128" y="47638"/>
                    <a:pt x="91128" y="57254"/>
                  </a:cubicBezTo>
                  <a:cubicBezTo>
                    <a:pt x="91128" y="66364"/>
                    <a:pt x="91128" y="80028"/>
                    <a:pt x="85566" y="91163"/>
                  </a:cubicBezTo>
                  <a:cubicBezTo>
                    <a:pt x="80004" y="102550"/>
                    <a:pt x="68881" y="109888"/>
                    <a:pt x="56240" y="109888"/>
                  </a:cubicBez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B0A5FF61-6B46-7558-1C6A-2182B756657B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6424531" y="5437045"/>
              <a:ext cx="127164" cy="114632"/>
            </a:xfrm>
            <a:custGeom>
              <a:avLst/>
              <a:gdLst>
                <a:gd name="connsiteX0" fmla="*/ 90880 w 127164"/>
                <a:gd name="connsiteY0" fmla="*/ 91922 h 114632"/>
                <a:gd name="connsiteX1" fmla="*/ 90880 w 127164"/>
                <a:gd name="connsiteY1" fmla="*/ 114696 h 114632"/>
                <a:gd name="connsiteX2" fmla="*/ 127285 w 127164"/>
                <a:gd name="connsiteY2" fmla="*/ 111913 h 114632"/>
                <a:gd name="connsiteX3" fmla="*/ 127285 w 127164"/>
                <a:gd name="connsiteY3" fmla="*/ 104068 h 114632"/>
                <a:gd name="connsiteX4" fmla="*/ 107566 w 127164"/>
                <a:gd name="connsiteY4" fmla="*/ 89897 h 114632"/>
                <a:gd name="connsiteX5" fmla="*/ 107566 w 127164"/>
                <a:gd name="connsiteY5" fmla="*/ 64 h 114632"/>
                <a:gd name="connsiteX6" fmla="*/ 70402 w 127164"/>
                <a:gd name="connsiteY6" fmla="*/ 2848 h 114632"/>
                <a:gd name="connsiteX7" fmla="*/ 70402 w 127164"/>
                <a:gd name="connsiteY7" fmla="*/ 10692 h 114632"/>
                <a:gd name="connsiteX8" fmla="*/ 90122 w 127164"/>
                <a:gd name="connsiteY8" fmla="*/ 24863 h 114632"/>
                <a:gd name="connsiteX9" fmla="*/ 90122 w 127164"/>
                <a:gd name="connsiteY9" fmla="*/ 69906 h 114632"/>
                <a:gd name="connsiteX10" fmla="*/ 59532 w 127164"/>
                <a:gd name="connsiteY10" fmla="*/ 109129 h 114632"/>
                <a:gd name="connsiteX11" fmla="*/ 37284 w 127164"/>
                <a:gd name="connsiteY11" fmla="*/ 84077 h 114632"/>
                <a:gd name="connsiteX12" fmla="*/ 37284 w 127164"/>
                <a:gd name="connsiteY12" fmla="*/ 64 h 114632"/>
                <a:gd name="connsiteX13" fmla="*/ 121 w 127164"/>
                <a:gd name="connsiteY13" fmla="*/ 2848 h 114632"/>
                <a:gd name="connsiteX14" fmla="*/ 121 w 127164"/>
                <a:gd name="connsiteY14" fmla="*/ 10692 h 114632"/>
                <a:gd name="connsiteX15" fmla="*/ 19840 w 127164"/>
                <a:gd name="connsiteY15" fmla="*/ 33973 h 114632"/>
                <a:gd name="connsiteX16" fmla="*/ 19840 w 127164"/>
                <a:gd name="connsiteY16" fmla="*/ 71931 h 114632"/>
                <a:gd name="connsiteX17" fmla="*/ 58268 w 127164"/>
                <a:gd name="connsiteY17" fmla="*/ 114696 h 114632"/>
                <a:gd name="connsiteX18" fmla="*/ 90880 w 127164"/>
                <a:gd name="connsiteY18" fmla="*/ 91922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7164" h="114632">
                  <a:moveTo>
                    <a:pt x="90880" y="91922"/>
                  </a:moveTo>
                  <a:lnTo>
                    <a:pt x="90880" y="114696"/>
                  </a:lnTo>
                  <a:lnTo>
                    <a:pt x="127285" y="111913"/>
                  </a:lnTo>
                  <a:lnTo>
                    <a:pt x="127285" y="104068"/>
                  </a:lnTo>
                  <a:cubicBezTo>
                    <a:pt x="109588" y="104068"/>
                    <a:pt x="107566" y="102297"/>
                    <a:pt x="107566" y="89897"/>
                  </a:cubicBezTo>
                  <a:lnTo>
                    <a:pt x="107566" y="64"/>
                  </a:lnTo>
                  <a:lnTo>
                    <a:pt x="70402" y="2848"/>
                  </a:lnTo>
                  <a:lnTo>
                    <a:pt x="70402" y="10692"/>
                  </a:lnTo>
                  <a:cubicBezTo>
                    <a:pt x="88099" y="10692"/>
                    <a:pt x="90122" y="12464"/>
                    <a:pt x="90122" y="24863"/>
                  </a:cubicBezTo>
                  <a:lnTo>
                    <a:pt x="90122" y="69906"/>
                  </a:lnTo>
                  <a:cubicBezTo>
                    <a:pt x="90122" y="91922"/>
                    <a:pt x="77987" y="109129"/>
                    <a:pt x="59532" y="109129"/>
                  </a:cubicBezTo>
                  <a:cubicBezTo>
                    <a:pt x="38295" y="109129"/>
                    <a:pt x="37284" y="97236"/>
                    <a:pt x="37284" y="84077"/>
                  </a:cubicBezTo>
                  <a:lnTo>
                    <a:pt x="37284" y="64"/>
                  </a:lnTo>
                  <a:lnTo>
                    <a:pt x="121" y="2848"/>
                  </a:lnTo>
                  <a:lnTo>
                    <a:pt x="121" y="10692"/>
                  </a:lnTo>
                  <a:cubicBezTo>
                    <a:pt x="19840" y="10692"/>
                    <a:pt x="19840" y="11452"/>
                    <a:pt x="19840" y="33973"/>
                  </a:cubicBezTo>
                  <a:lnTo>
                    <a:pt x="19840" y="71931"/>
                  </a:lnTo>
                  <a:cubicBezTo>
                    <a:pt x="19840" y="91669"/>
                    <a:pt x="19840" y="114696"/>
                    <a:pt x="58268" y="114696"/>
                  </a:cubicBezTo>
                  <a:cubicBezTo>
                    <a:pt x="72425" y="114696"/>
                    <a:pt x="83549" y="107611"/>
                    <a:pt x="90880" y="91922"/>
                  </a:cubicBez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EC541576-CCC2-5045-E965-F3F7D2112D59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6564983" y="5437045"/>
              <a:ext cx="127164" cy="111848"/>
            </a:xfrm>
            <a:custGeom>
              <a:avLst/>
              <a:gdLst>
                <a:gd name="connsiteX0" fmla="*/ 19846 w 127164"/>
                <a:gd name="connsiteY0" fmla="*/ 24863 h 111848"/>
                <a:gd name="connsiteX1" fmla="*/ 19846 w 127164"/>
                <a:gd name="connsiteY1" fmla="*/ 92681 h 111848"/>
                <a:gd name="connsiteX2" fmla="*/ 126 w 127164"/>
                <a:gd name="connsiteY2" fmla="*/ 104068 h 111848"/>
                <a:gd name="connsiteX3" fmla="*/ 126 w 127164"/>
                <a:gd name="connsiteY3" fmla="*/ 111913 h 111848"/>
                <a:gd name="connsiteX4" fmla="*/ 28694 w 127164"/>
                <a:gd name="connsiteY4" fmla="*/ 111154 h 111848"/>
                <a:gd name="connsiteX5" fmla="*/ 57009 w 127164"/>
                <a:gd name="connsiteY5" fmla="*/ 111913 h 111848"/>
                <a:gd name="connsiteX6" fmla="*/ 57009 w 127164"/>
                <a:gd name="connsiteY6" fmla="*/ 104068 h 111848"/>
                <a:gd name="connsiteX7" fmla="*/ 37290 w 127164"/>
                <a:gd name="connsiteY7" fmla="*/ 92681 h 111848"/>
                <a:gd name="connsiteX8" fmla="*/ 37290 w 127164"/>
                <a:gd name="connsiteY8" fmla="*/ 46120 h 111848"/>
                <a:gd name="connsiteX9" fmla="*/ 71419 w 127164"/>
                <a:gd name="connsiteY9" fmla="*/ 5631 h 111848"/>
                <a:gd name="connsiteX10" fmla="*/ 90127 w 127164"/>
                <a:gd name="connsiteY10" fmla="*/ 33720 h 111848"/>
                <a:gd name="connsiteX11" fmla="*/ 90127 w 127164"/>
                <a:gd name="connsiteY11" fmla="*/ 92681 h 111848"/>
                <a:gd name="connsiteX12" fmla="*/ 70408 w 127164"/>
                <a:gd name="connsiteY12" fmla="*/ 104068 h 111848"/>
                <a:gd name="connsiteX13" fmla="*/ 70408 w 127164"/>
                <a:gd name="connsiteY13" fmla="*/ 111913 h 111848"/>
                <a:gd name="connsiteX14" fmla="*/ 98976 w 127164"/>
                <a:gd name="connsiteY14" fmla="*/ 111154 h 111848"/>
                <a:gd name="connsiteX15" fmla="*/ 127291 w 127164"/>
                <a:gd name="connsiteY15" fmla="*/ 111913 h 111848"/>
                <a:gd name="connsiteX16" fmla="*/ 127291 w 127164"/>
                <a:gd name="connsiteY16" fmla="*/ 104068 h 111848"/>
                <a:gd name="connsiteX17" fmla="*/ 107571 w 127164"/>
                <a:gd name="connsiteY17" fmla="*/ 96477 h 111848"/>
                <a:gd name="connsiteX18" fmla="*/ 107571 w 127164"/>
                <a:gd name="connsiteY18" fmla="*/ 48144 h 111848"/>
                <a:gd name="connsiteX19" fmla="*/ 99734 w 127164"/>
                <a:gd name="connsiteY19" fmla="*/ 9427 h 111848"/>
                <a:gd name="connsiteX20" fmla="*/ 73189 w 127164"/>
                <a:gd name="connsiteY20" fmla="*/ 64 h 111848"/>
                <a:gd name="connsiteX21" fmla="*/ 35773 w 127164"/>
                <a:gd name="connsiteY21" fmla="*/ 26635 h 111848"/>
                <a:gd name="connsiteX22" fmla="*/ 35773 w 127164"/>
                <a:gd name="connsiteY22" fmla="*/ 64 h 111848"/>
                <a:gd name="connsiteX23" fmla="*/ 126 w 127164"/>
                <a:gd name="connsiteY23" fmla="*/ 2848 h 111848"/>
                <a:gd name="connsiteX24" fmla="*/ 126 w 127164"/>
                <a:gd name="connsiteY24" fmla="*/ 10692 h 111848"/>
                <a:gd name="connsiteX25" fmla="*/ 19846 w 127164"/>
                <a:gd name="connsiteY25" fmla="*/ 24863 h 11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7164" h="111848">
                  <a:moveTo>
                    <a:pt x="19846" y="24863"/>
                  </a:moveTo>
                  <a:lnTo>
                    <a:pt x="19846" y="92681"/>
                  </a:lnTo>
                  <a:cubicBezTo>
                    <a:pt x="19846" y="104068"/>
                    <a:pt x="17065" y="104068"/>
                    <a:pt x="126" y="104068"/>
                  </a:cubicBezTo>
                  <a:lnTo>
                    <a:pt x="126" y="111913"/>
                  </a:lnTo>
                  <a:cubicBezTo>
                    <a:pt x="8975" y="111660"/>
                    <a:pt x="21868" y="111154"/>
                    <a:pt x="28694" y="111154"/>
                  </a:cubicBezTo>
                  <a:cubicBezTo>
                    <a:pt x="35267" y="111154"/>
                    <a:pt x="48413" y="111660"/>
                    <a:pt x="57009" y="111913"/>
                  </a:cubicBezTo>
                  <a:lnTo>
                    <a:pt x="57009" y="104068"/>
                  </a:lnTo>
                  <a:cubicBezTo>
                    <a:pt x="40071" y="104068"/>
                    <a:pt x="37290" y="104068"/>
                    <a:pt x="37290" y="92681"/>
                  </a:cubicBezTo>
                  <a:lnTo>
                    <a:pt x="37290" y="46120"/>
                  </a:lnTo>
                  <a:cubicBezTo>
                    <a:pt x="37290" y="19802"/>
                    <a:pt x="55239" y="5631"/>
                    <a:pt x="71419" y="5631"/>
                  </a:cubicBezTo>
                  <a:cubicBezTo>
                    <a:pt x="87346" y="5631"/>
                    <a:pt x="90127" y="19296"/>
                    <a:pt x="90127" y="33720"/>
                  </a:cubicBezTo>
                  <a:lnTo>
                    <a:pt x="90127" y="92681"/>
                  </a:lnTo>
                  <a:cubicBezTo>
                    <a:pt x="90127" y="104068"/>
                    <a:pt x="87346" y="104068"/>
                    <a:pt x="70408" y="104068"/>
                  </a:cubicBezTo>
                  <a:lnTo>
                    <a:pt x="70408" y="111913"/>
                  </a:lnTo>
                  <a:cubicBezTo>
                    <a:pt x="79256" y="111660"/>
                    <a:pt x="92150" y="111154"/>
                    <a:pt x="98976" y="111154"/>
                  </a:cubicBezTo>
                  <a:cubicBezTo>
                    <a:pt x="105549" y="111154"/>
                    <a:pt x="118695" y="111660"/>
                    <a:pt x="127291" y="111913"/>
                  </a:cubicBezTo>
                  <a:lnTo>
                    <a:pt x="127291" y="104068"/>
                  </a:lnTo>
                  <a:cubicBezTo>
                    <a:pt x="114145" y="104068"/>
                    <a:pt x="107824" y="104068"/>
                    <a:pt x="107571" y="96477"/>
                  </a:cubicBezTo>
                  <a:lnTo>
                    <a:pt x="107571" y="48144"/>
                  </a:lnTo>
                  <a:cubicBezTo>
                    <a:pt x="107571" y="26382"/>
                    <a:pt x="107571" y="18537"/>
                    <a:pt x="99734" y="9427"/>
                  </a:cubicBezTo>
                  <a:cubicBezTo>
                    <a:pt x="96195" y="5125"/>
                    <a:pt x="87852" y="64"/>
                    <a:pt x="73189" y="64"/>
                  </a:cubicBezTo>
                  <a:cubicBezTo>
                    <a:pt x="54734" y="64"/>
                    <a:pt x="42851" y="10945"/>
                    <a:pt x="35773" y="26635"/>
                  </a:cubicBezTo>
                  <a:lnTo>
                    <a:pt x="35773" y="64"/>
                  </a:lnTo>
                  <a:lnTo>
                    <a:pt x="126" y="2848"/>
                  </a:lnTo>
                  <a:lnTo>
                    <a:pt x="126" y="10692"/>
                  </a:lnTo>
                  <a:cubicBezTo>
                    <a:pt x="17823" y="10692"/>
                    <a:pt x="19846" y="12464"/>
                    <a:pt x="19846" y="24863"/>
                  </a:cubicBez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EA5DA673-5AB4-B933-1B49-9FD22D6E19A8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6705940" y="5373276"/>
              <a:ext cx="124636" cy="178400"/>
            </a:xfrm>
            <a:custGeom>
              <a:avLst/>
              <a:gdLst>
                <a:gd name="connsiteX0" fmla="*/ 87605 w 124636"/>
                <a:gd name="connsiteY0" fmla="*/ 161764 h 178400"/>
                <a:gd name="connsiteX1" fmla="*/ 87605 w 124636"/>
                <a:gd name="connsiteY1" fmla="*/ 178465 h 178400"/>
                <a:gd name="connsiteX2" fmla="*/ 124768 w 124636"/>
                <a:gd name="connsiteY2" fmla="*/ 175682 h 178400"/>
                <a:gd name="connsiteX3" fmla="*/ 124768 w 124636"/>
                <a:gd name="connsiteY3" fmla="*/ 167837 h 178400"/>
                <a:gd name="connsiteX4" fmla="*/ 105049 w 124636"/>
                <a:gd name="connsiteY4" fmla="*/ 153666 h 178400"/>
                <a:gd name="connsiteX5" fmla="*/ 105049 w 124636"/>
                <a:gd name="connsiteY5" fmla="*/ 64 h 178400"/>
                <a:gd name="connsiteX6" fmla="*/ 68644 w 124636"/>
                <a:gd name="connsiteY6" fmla="*/ 2848 h 178400"/>
                <a:gd name="connsiteX7" fmla="*/ 68644 w 124636"/>
                <a:gd name="connsiteY7" fmla="*/ 10692 h 178400"/>
                <a:gd name="connsiteX8" fmla="*/ 88363 w 124636"/>
                <a:gd name="connsiteY8" fmla="*/ 24863 h 178400"/>
                <a:gd name="connsiteX9" fmla="*/ 88363 w 124636"/>
                <a:gd name="connsiteY9" fmla="*/ 79522 h 178400"/>
                <a:gd name="connsiteX10" fmla="*/ 56509 w 124636"/>
                <a:gd name="connsiteY10" fmla="*/ 63833 h 178400"/>
                <a:gd name="connsiteX11" fmla="*/ 132 w 124636"/>
                <a:gd name="connsiteY11" fmla="*/ 121276 h 178400"/>
                <a:gd name="connsiteX12" fmla="*/ 53728 w 124636"/>
                <a:gd name="connsiteY12" fmla="*/ 178465 h 178400"/>
                <a:gd name="connsiteX13" fmla="*/ 87605 w 124636"/>
                <a:gd name="connsiteY13" fmla="*/ 161764 h 178400"/>
                <a:gd name="connsiteX14" fmla="*/ 87605 w 124636"/>
                <a:gd name="connsiteY14" fmla="*/ 93946 h 178400"/>
                <a:gd name="connsiteX15" fmla="*/ 87605 w 124636"/>
                <a:gd name="connsiteY15" fmla="*/ 145822 h 178400"/>
                <a:gd name="connsiteX16" fmla="*/ 84824 w 124636"/>
                <a:gd name="connsiteY16" fmla="*/ 155185 h 178400"/>
                <a:gd name="connsiteX17" fmla="*/ 54992 w 124636"/>
                <a:gd name="connsiteY17" fmla="*/ 172898 h 178400"/>
                <a:gd name="connsiteX18" fmla="*/ 28447 w 124636"/>
                <a:gd name="connsiteY18" fmla="*/ 156703 h 178400"/>
                <a:gd name="connsiteX19" fmla="*/ 21115 w 124636"/>
                <a:gd name="connsiteY19" fmla="*/ 121529 h 178400"/>
                <a:gd name="connsiteX20" fmla="*/ 28952 w 124636"/>
                <a:gd name="connsiteY20" fmla="*/ 85596 h 178400"/>
                <a:gd name="connsiteX21" fmla="*/ 57520 w 124636"/>
                <a:gd name="connsiteY21" fmla="*/ 69400 h 178400"/>
                <a:gd name="connsiteX22" fmla="*/ 84824 w 124636"/>
                <a:gd name="connsiteY22" fmla="*/ 84583 h 178400"/>
                <a:gd name="connsiteX23" fmla="*/ 87605 w 124636"/>
                <a:gd name="connsiteY23" fmla="*/ 93946 h 1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4636" h="178400">
                  <a:moveTo>
                    <a:pt x="87605" y="161764"/>
                  </a:moveTo>
                  <a:lnTo>
                    <a:pt x="87605" y="178465"/>
                  </a:lnTo>
                  <a:lnTo>
                    <a:pt x="124768" y="175682"/>
                  </a:lnTo>
                  <a:lnTo>
                    <a:pt x="124768" y="167837"/>
                  </a:lnTo>
                  <a:cubicBezTo>
                    <a:pt x="107071" y="167837"/>
                    <a:pt x="105049" y="166066"/>
                    <a:pt x="105049" y="153666"/>
                  </a:cubicBezTo>
                  <a:lnTo>
                    <a:pt x="105049" y="64"/>
                  </a:lnTo>
                  <a:lnTo>
                    <a:pt x="68644" y="2848"/>
                  </a:lnTo>
                  <a:lnTo>
                    <a:pt x="68644" y="10692"/>
                  </a:lnTo>
                  <a:cubicBezTo>
                    <a:pt x="86341" y="10692"/>
                    <a:pt x="88363" y="12464"/>
                    <a:pt x="88363" y="24863"/>
                  </a:cubicBezTo>
                  <a:lnTo>
                    <a:pt x="88363" y="79522"/>
                  </a:lnTo>
                  <a:cubicBezTo>
                    <a:pt x="81032" y="70412"/>
                    <a:pt x="70161" y="63833"/>
                    <a:pt x="56509" y="63833"/>
                  </a:cubicBezTo>
                  <a:cubicBezTo>
                    <a:pt x="26677" y="63833"/>
                    <a:pt x="132" y="88632"/>
                    <a:pt x="132" y="121276"/>
                  </a:cubicBezTo>
                  <a:cubicBezTo>
                    <a:pt x="132" y="153413"/>
                    <a:pt x="24907" y="178465"/>
                    <a:pt x="53728" y="178465"/>
                  </a:cubicBezTo>
                  <a:cubicBezTo>
                    <a:pt x="69908" y="178465"/>
                    <a:pt x="81284" y="169862"/>
                    <a:pt x="87605" y="161764"/>
                  </a:cubicBezTo>
                  <a:close/>
                  <a:moveTo>
                    <a:pt x="87605" y="93946"/>
                  </a:moveTo>
                  <a:lnTo>
                    <a:pt x="87605" y="145822"/>
                  </a:lnTo>
                  <a:cubicBezTo>
                    <a:pt x="87605" y="150377"/>
                    <a:pt x="87605" y="150883"/>
                    <a:pt x="84824" y="155185"/>
                  </a:cubicBezTo>
                  <a:cubicBezTo>
                    <a:pt x="77239" y="167331"/>
                    <a:pt x="65863" y="172898"/>
                    <a:pt x="54992" y="172898"/>
                  </a:cubicBezTo>
                  <a:cubicBezTo>
                    <a:pt x="43615" y="172898"/>
                    <a:pt x="34514" y="166319"/>
                    <a:pt x="28447" y="156703"/>
                  </a:cubicBezTo>
                  <a:cubicBezTo>
                    <a:pt x="21874" y="146328"/>
                    <a:pt x="21115" y="131904"/>
                    <a:pt x="21115" y="121529"/>
                  </a:cubicBezTo>
                  <a:cubicBezTo>
                    <a:pt x="21115" y="112166"/>
                    <a:pt x="21621" y="96983"/>
                    <a:pt x="28952" y="85596"/>
                  </a:cubicBezTo>
                  <a:cubicBezTo>
                    <a:pt x="34261" y="77751"/>
                    <a:pt x="43868" y="69400"/>
                    <a:pt x="57520" y="69400"/>
                  </a:cubicBezTo>
                  <a:cubicBezTo>
                    <a:pt x="66369" y="69400"/>
                    <a:pt x="76987" y="73196"/>
                    <a:pt x="84824" y="84583"/>
                  </a:cubicBezTo>
                  <a:cubicBezTo>
                    <a:pt x="87605" y="88885"/>
                    <a:pt x="87605" y="89391"/>
                    <a:pt x="87605" y="93946"/>
                  </a:cubicBez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57BDCCA9-47F0-F326-A9C1-9232C04E5F0B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6845886" y="5437045"/>
              <a:ext cx="127164" cy="111848"/>
            </a:xfrm>
            <a:custGeom>
              <a:avLst/>
              <a:gdLst>
                <a:gd name="connsiteX0" fmla="*/ 19857 w 127164"/>
                <a:gd name="connsiteY0" fmla="*/ 24863 h 111848"/>
                <a:gd name="connsiteX1" fmla="*/ 19857 w 127164"/>
                <a:gd name="connsiteY1" fmla="*/ 92681 h 111848"/>
                <a:gd name="connsiteX2" fmla="*/ 137 w 127164"/>
                <a:gd name="connsiteY2" fmla="*/ 104068 h 111848"/>
                <a:gd name="connsiteX3" fmla="*/ 137 w 127164"/>
                <a:gd name="connsiteY3" fmla="*/ 111913 h 111848"/>
                <a:gd name="connsiteX4" fmla="*/ 28705 w 127164"/>
                <a:gd name="connsiteY4" fmla="*/ 111154 h 111848"/>
                <a:gd name="connsiteX5" fmla="*/ 57020 w 127164"/>
                <a:gd name="connsiteY5" fmla="*/ 111913 h 111848"/>
                <a:gd name="connsiteX6" fmla="*/ 57020 w 127164"/>
                <a:gd name="connsiteY6" fmla="*/ 104068 h 111848"/>
                <a:gd name="connsiteX7" fmla="*/ 37301 w 127164"/>
                <a:gd name="connsiteY7" fmla="*/ 92681 h 111848"/>
                <a:gd name="connsiteX8" fmla="*/ 37301 w 127164"/>
                <a:gd name="connsiteY8" fmla="*/ 46120 h 111848"/>
                <a:gd name="connsiteX9" fmla="*/ 71430 w 127164"/>
                <a:gd name="connsiteY9" fmla="*/ 5631 h 111848"/>
                <a:gd name="connsiteX10" fmla="*/ 90138 w 127164"/>
                <a:gd name="connsiteY10" fmla="*/ 33720 h 111848"/>
                <a:gd name="connsiteX11" fmla="*/ 90138 w 127164"/>
                <a:gd name="connsiteY11" fmla="*/ 92681 h 111848"/>
                <a:gd name="connsiteX12" fmla="*/ 70419 w 127164"/>
                <a:gd name="connsiteY12" fmla="*/ 104068 h 111848"/>
                <a:gd name="connsiteX13" fmla="*/ 70419 w 127164"/>
                <a:gd name="connsiteY13" fmla="*/ 111913 h 111848"/>
                <a:gd name="connsiteX14" fmla="*/ 98987 w 127164"/>
                <a:gd name="connsiteY14" fmla="*/ 111154 h 111848"/>
                <a:gd name="connsiteX15" fmla="*/ 127302 w 127164"/>
                <a:gd name="connsiteY15" fmla="*/ 111913 h 111848"/>
                <a:gd name="connsiteX16" fmla="*/ 127302 w 127164"/>
                <a:gd name="connsiteY16" fmla="*/ 104068 h 111848"/>
                <a:gd name="connsiteX17" fmla="*/ 107583 w 127164"/>
                <a:gd name="connsiteY17" fmla="*/ 96477 h 111848"/>
                <a:gd name="connsiteX18" fmla="*/ 107583 w 127164"/>
                <a:gd name="connsiteY18" fmla="*/ 48144 h 111848"/>
                <a:gd name="connsiteX19" fmla="*/ 99745 w 127164"/>
                <a:gd name="connsiteY19" fmla="*/ 9427 h 111848"/>
                <a:gd name="connsiteX20" fmla="*/ 73200 w 127164"/>
                <a:gd name="connsiteY20" fmla="*/ 64 h 111848"/>
                <a:gd name="connsiteX21" fmla="*/ 35784 w 127164"/>
                <a:gd name="connsiteY21" fmla="*/ 26635 h 111848"/>
                <a:gd name="connsiteX22" fmla="*/ 35784 w 127164"/>
                <a:gd name="connsiteY22" fmla="*/ 64 h 111848"/>
                <a:gd name="connsiteX23" fmla="*/ 137 w 127164"/>
                <a:gd name="connsiteY23" fmla="*/ 2848 h 111848"/>
                <a:gd name="connsiteX24" fmla="*/ 137 w 127164"/>
                <a:gd name="connsiteY24" fmla="*/ 10692 h 111848"/>
                <a:gd name="connsiteX25" fmla="*/ 19857 w 127164"/>
                <a:gd name="connsiteY25" fmla="*/ 24863 h 11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7164" h="111848">
                  <a:moveTo>
                    <a:pt x="19857" y="24863"/>
                  </a:moveTo>
                  <a:lnTo>
                    <a:pt x="19857" y="92681"/>
                  </a:lnTo>
                  <a:cubicBezTo>
                    <a:pt x="19857" y="104068"/>
                    <a:pt x="17076" y="104068"/>
                    <a:pt x="137" y="104068"/>
                  </a:cubicBezTo>
                  <a:lnTo>
                    <a:pt x="137" y="111913"/>
                  </a:lnTo>
                  <a:cubicBezTo>
                    <a:pt x="8986" y="111660"/>
                    <a:pt x="21879" y="111154"/>
                    <a:pt x="28705" y="111154"/>
                  </a:cubicBezTo>
                  <a:cubicBezTo>
                    <a:pt x="35278" y="111154"/>
                    <a:pt x="48424" y="111660"/>
                    <a:pt x="57020" y="111913"/>
                  </a:cubicBezTo>
                  <a:lnTo>
                    <a:pt x="57020" y="104068"/>
                  </a:lnTo>
                  <a:cubicBezTo>
                    <a:pt x="40082" y="104068"/>
                    <a:pt x="37301" y="104068"/>
                    <a:pt x="37301" y="92681"/>
                  </a:cubicBezTo>
                  <a:lnTo>
                    <a:pt x="37301" y="46120"/>
                  </a:lnTo>
                  <a:cubicBezTo>
                    <a:pt x="37301" y="19802"/>
                    <a:pt x="55250" y="5631"/>
                    <a:pt x="71430" y="5631"/>
                  </a:cubicBezTo>
                  <a:cubicBezTo>
                    <a:pt x="87358" y="5631"/>
                    <a:pt x="90138" y="19296"/>
                    <a:pt x="90138" y="33720"/>
                  </a:cubicBezTo>
                  <a:lnTo>
                    <a:pt x="90138" y="92681"/>
                  </a:lnTo>
                  <a:cubicBezTo>
                    <a:pt x="90138" y="104068"/>
                    <a:pt x="87358" y="104068"/>
                    <a:pt x="70419" y="104068"/>
                  </a:cubicBezTo>
                  <a:lnTo>
                    <a:pt x="70419" y="111913"/>
                  </a:lnTo>
                  <a:cubicBezTo>
                    <a:pt x="79268" y="111660"/>
                    <a:pt x="92161" y="111154"/>
                    <a:pt x="98987" y="111154"/>
                  </a:cubicBezTo>
                  <a:cubicBezTo>
                    <a:pt x="105560" y="111154"/>
                    <a:pt x="118706" y="111660"/>
                    <a:pt x="127302" y="111913"/>
                  </a:cubicBezTo>
                  <a:lnTo>
                    <a:pt x="127302" y="104068"/>
                  </a:lnTo>
                  <a:cubicBezTo>
                    <a:pt x="114156" y="104068"/>
                    <a:pt x="107835" y="104068"/>
                    <a:pt x="107583" y="96477"/>
                  </a:cubicBezTo>
                  <a:lnTo>
                    <a:pt x="107583" y="48144"/>
                  </a:lnTo>
                  <a:cubicBezTo>
                    <a:pt x="107583" y="26382"/>
                    <a:pt x="107583" y="18537"/>
                    <a:pt x="99745" y="9427"/>
                  </a:cubicBezTo>
                  <a:cubicBezTo>
                    <a:pt x="96206" y="5125"/>
                    <a:pt x="87863" y="64"/>
                    <a:pt x="73200" y="64"/>
                  </a:cubicBezTo>
                  <a:cubicBezTo>
                    <a:pt x="54745" y="64"/>
                    <a:pt x="42863" y="10945"/>
                    <a:pt x="35784" y="26635"/>
                  </a:cubicBezTo>
                  <a:lnTo>
                    <a:pt x="35784" y="64"/>
                  </a:lnTo>
                  <a:lnTo>
                    <a:pt x="137" y="2848"/>
                  </a:lnTo>
                  <a:lnTo>
                    <a:pt x="137" y="10692"/>
                  </a:lnTo>
                  <a:cubicBezTo>
                    <a:pt x="17834" y="10692"/>
                    <a:pt x="19857" y="12464"/>
                    <a:pt x="19857" y="24863"/>
                  </a:cubicBez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EE8451F5-A2D6-337B-A979-219B95FF609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985327" y="5435527"/>
              <a:ext cx="97838" cy="116150"/>
            </a:xfrm>
            <a:custGeom>
              <a:avLst/>
              <a:gdLst>
                <a:gd name="connsiteX0" fmla="*/ 21379 w 97838"/>
                <a:gd name="connsiteY0" fmla="*/ 49662 h 116150"/>
                <a:gd name="connsiteX1" fmla="*/ 52728 w 97838"/>
                <a:gd name="connsiteY1" fmla="*/ 5631 h 116150"/>
                <a:gd name="connsiteX2" fmla="*/ 81296 w 97838"/>
                <a:gd name="connsiteY2" fmla="*/ 49662 h 116150"/>
                <a:gd name="connsiteX3" fmla="*/ 21379 w 97838"/>
                <a:gd name="connsiteY3" fmla="*/ 49662 h 116150"/>
                <a:gd name="connsiteX4" fmla="*/ 21126 w 97838"/>
                <a:gd name="connsiteY4" fmla="*/ 54976 h 116150"/>
                <a:gd name="connsiteX5" fmla="*/ 91661 w 97838"/>
                <a:gd name="connsiteY5" fmla="*/ 54976 h 116150"/>
                <a:gd name="connsiteX6" fmla="*/ 97981 w 97838"/>
                <a:gd name="connsiteY6" fmla="*/ 49662 h 116150"/>
                <a:gd name="connsiteX7" fmla="*/ 52728 w 97838"/>
                <a:gd name="connsiteY7" fmla="*/ 64 h 116150"/>
                <a:gd name="connsiteX8" fmla="*/ 143 w 97838"/>
                <a:gd name="connsiteY8" fmla="*/ 57760 h 116150"/>
                <a:gd name="connsiteX9" fmla="*/ 55762 w 97838"/>
                <a:gd name="connsiteY9" fmla="*/ 116215 h 116150"/>
                <a:gd name="connsiteX10" fmla="*/ 97981 w 97838"/>
                <a:gd name="connsiteY10" fmla="*/ 83318 h 116150"/>
                <a:gd name="connsiteX11" fmla="*/ 94695 w 97838"/>
                <a:gd name="connsiteY11" fmla="*/ 80281 h 116150"/>
                <a:gd name="connsiteX12" fmla="*/ 91408 w 97838"/>
                <a:gd name="connsiteY12" fmla="*/ 83824 h 116150"/>
                <a:gd name="connsiteX13" fmla="*/ 57278 w 97838"/>
                <a:gd name="connsiteY13" fmla="*/ 109888 h 116150"/>
                <a:gd name="connsiteX14" fmla="*/ 28711 w 97838"/>
                <a:gd name="connsiteY14" fmla="*/ 92934 h 116150"/>
                <a:gd name="connsiteX15" fmla="*/ 21126 w 97838"/>
                <a:gd name="connsiteY15" fmla="*/ 54976 h 11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838" h="116150">
                  <a:moveTo>
                    <a:pt x="21379" y="49662"/>
                  </a:moveTo>
                  <a:cubicBezTo>
                    <a:pt x="22896" y="11958"/>
                    <a:pt x="44132" y="5631"/>
                    <a:pt x="52728" y="5631"/>
                  </a:cubicBezTo>
                  <a:cubicBezTo>
                    <a:pt x="78767" y="5631"/>
                    <a:pt x="81296" y="39793"/>
                    <a:pt x="81296" y="49662"/>
                  </a:cubicBezTo>
                  <a:lnTo>
                    <a:pt x="21379" y="49662"/>
                  </a:lnTo>
                  <a:close/>
                  <a:moveTo>
                    <a:pt x="21126" y="54976"/>
                  </a:moveTo>
                  <a:lnTo>
                    <a:pt x="91661" y="54976"/>
                  </a:lnTo>
                  <a:cubicBezTo>
                    <a:pt x="97223" y="54976"/>
                    <a:pt x="97981" y="54976"/>
                    <a:pt x="97981" y="49662"/>
                  </a:cubicBezTo>
                  <a:cubicBezTo>
                    <a:pt x="97981" y="24610"/>
                    <a:pt x="84329" y="64"/>
                    <a:pt x="52728" y="64"/>
                  </a:cubicBezTo>
                  <a:cubicBezTo>
                    <a:pt x="23402" y="64"/>
                    <a:pt x="143" y="26129"/>
                    <a:pt x="143" y="57760"/>
                  </a:cubicBezTo>
                  <a:cubicBezTo>
                    <a:pt x="143" y="91669"/>
                    <a:pt x="26688" y="116215"/>
                    <a:pt x="55762" y="116215"/>
                  </a:cubicBezTo>
                  <a:cubicBezTo>
                    <a:pt x="86605" y="116215"/>
                    <a:pt x="97981" y="88126"/>
                    <a:pt x="97981" y="83318"/>
                  </a:cubicBezTo>
                  <a:cubicBezTo>
                    <a:pt x="97981" y="80788"/>
                    <a:pt x="95959" y="80281"/>
                    <a:pt x="94695" y="80281"/>
                  </a:cubicBezTo>
                  <a:cubicBezTo>
                    <a:pt x="92419" y="80281"/>
                    <a:pt x="91914" y="81800"/>
                    <a:pt x="91408" y="83824"/>
                  </a:cubicBezTo>
                  <a:cubicBezTo>
                    <a:pt x="82560" y="109888"/>
                    <a:pt x="59806" y="109888"/>
                    <a:pt x="57278" y="109888"/>
                  </a:cubicBezTo>
                  <a:cubicBezTo>
                    <a:pt x="44638" y="109888"/>
                    <a:pt x="34525" y="102297"/>
                    <a:pt x="28711" y="92934"/>
                  </a:cubicBezTo>
                  <a:cubicBezTo>
                    <a:pt x="21126" y="80788"/>
                    <a:pt x="21126" y="64086"/>
                    <a:pt x="21126" y="54976"/>
                  </a:cubicBez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36D9C038-963A-78D7-A9E0-FD754E0625ED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7098952" y="5435527"/>
              <a:ext cx="82669" cy="116150"/>
            </a:xfrm>
            <a:custGeom>
              <a:avLst/>
              <a:gdLst>
                <a:gd name="connsiteX0" fmla="*/ 44389 w 82669"/>
                <a:gd name="connsiteY0" fmla="*/ 64339 h 116150"/>
                <a:gd name="connsiteX1" fmla="*/ 70682 w 82669"/>
                <a:gd name="connsiteY1" fmla="*/ 87620 h 116150"/>
                <a:gd name="connsiteX2" fmla="*/ 42114 w 82669"/>
                <a:gd name="connsiteY2" fmla="*/ 110648 h 116150"/>
                <a:gd name="connsiteX3" fmla="*/ 6973 w 82669"/>
                <a:gd name="connsiteY3" fmla="*/ 74714 h 116150"/>
                <a:gd name="connsiteX4" fmla="*/ 3434 w 82669"/>
                <a:gd name="connsiteY4" fmla="*/ 70412 h 116150"/>
                <a:gd name="connsiteX5" fmla="*/ 147 w 82669"/>
                <a:gd name="connsiteY5" fmla="*/ 76739 h 116150"/>
                <a:gd name="connsiteX6" fmla="*/ 147 w 82669"/>
                <a:gd name="connsiteY6" fmla="*/ 110141 h 116150"/>
                <a:gd name="connsiteX7" fmla="*/ 2928 w 82669"/>
                <a:gd name="connsiteY7" fmla="*/ 116215 h 116150"/>
                <a:gd name="connsiteX8" fmla="*/ 9248 w 82669"/>
                <a:gd name="connsiteY8" fmla="*/ 111154 h 116150"/>
                <a:gd name="connsiteX9" fmla="*/ 14305 w 82669"/>
                <a:gd name="connsiteY9" fmla="*/ 105334 h 116150"/>
                <a:gd name="connsiteX10" fmla="*/ 42114 w 82669"/>
                <a:gd name="connsiteY10" fmla="*/ 116215 h 116150"/>
                <a:gd name="connsiteX11" fmla="*/ 82817 w 82669"/>
                <a:gd name="connsiteY11" fmla="*/ 81041 h 116150"/>
                <a:gd name="connsiteX12" fmla="*/ 72199 w 82669"/>
                <a:gd name="connsiteY12" fmla="*/ 57001 h 116150"/>
                <a:gd name="connsiteX13" fmla="*/ 43378 w 82669"/>
                <a:gd name="connsiteY13" fmla="*/ 44854 h 116150"/>
                <a:gd name="connsiteX14" fmla="*/ 12282 w 82669"/>
                <a:gd name="connsiteY14" fmla="*/ 24104 h 116150"/>
                <a:gd name="connsiteX15" fmla="*/ 40597 w 82669"/>
                <a:gd name="connsiteY15" fmla="*/ 4872 h 116150"/>
                <a:gd name="connsiteX16" fmla="*/ 70176 w 82669"/>
                <a:gd name="connsiteY16" fmla="*/ 35491 h 116150"/>
                <a:gd name="connsiteX17" fmla="*/ 73210 w 82669"/>
                <a:gd name="connsiteY17" fmla="*/ 37769 h 116150"/>
                <a:gd name="connsiteX18" fmla="*/ 76497 w 82669"/>
                <a:gd name="connsiteY18" fmla="*/ 31696 h 116150"/>
                <a:gd name="connsiteX19" fmla="*/ 76497 w 82669"/>
                <a:gd name="connsiteY19" fmla="*/ 6138 h 116150"/>
                <a:gd name="connsiteX20" fmla="*/ 73716 w 82669"/>
                <a:gd name="connsiteY20" fmla="*/ 64 h 116150"/>
                <a:gd name="connsiteX21" fmla="*/ 68659 w 82669"/>
                <a:gd name="connsiteY21" fmla="*/ 3101 h 116150"/>
                <a:gd name="connsiteX22" fmla="*/ 64362 w 82669"/>
                <a:gd name="connsiteY22" fmla="*/ 7150 h 116150"/>
                <a:gd name="connsiteX23" fmla="*/ 40597 w 82669"/>
                <a:gd name="connsiteY23" fmla="*/ 64 h 116150"/>
                <a:gd name="connsiteX24" fmla="*/ 147 w 82669"/>
                <a:gd name="connsiteY24" fmla="*/ 31190 h 116150"/>
                <a:gd name="connsiteX25" fmla="*/ 11018 w 82669"/>
                <a:gd name="connsiteY25" fmla="*/ 52699 h 116150"/>
                <a:gd name="connsiteX26" fmla="*/ 44389 w 82669"/>
                <a:gd name="connsiteY26" fmla="*/ 64339 h 11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669" h="116150">
                  <a:moveTo>
                    <a:pt x="44389" y="64339"/>
                  </a:moveTo>
                  <a:cubicBezTo>
                    <a:pt x="49951" y="65351"/>
                    <a:pt x="70682" y="69400"/>
                    <a:pt x="70682" y="87620"/>
                  </a:cubicBezTo>
                  <a:cubicBezTo>
                    <a:pt x="70682" y="100526"/>
                    <a:pt x="61833" y="110648"/>
                    <a:pt x="42114" y="110648"/>
                  </a:cubicBezTo>
                  <a:cubicBezTo>
                    <a:pt x="20878" y="110648"/>
                    <a:pt x="11777" y="96224"/>
                    <a:pt x="6973" y="74714"/>
                  </a:cubicBezTo>
                  <a:cubicBezTo>
                    <a:pt x="6215" y="71425"/>
                    <a:pt x="5962" y="70412"/>
                    <a:pt x="3434" y="70412"/>
                  </a:cubicBezTo>
                  <a:cubicBezTo>
                    <a:pt x="147" y="70412"/>
                    <a:pt x="147" y="72184"/>
                    <a:pt x="147" y="76739"/>
                  </a:cubicBezTo>
                  <a:lnTo>
                    <a:pt x="147" y="110141"/>
                  </a:lnTo>
                  <a:cubicBezTo>
                    <a:pt x="147" y="114443"/>
                    <a:pt x="147" y="116215"/>
                    <a:pt x="2928" y="116215"/>
                  </a:cubicBezTo>
                  <a:cubicBezTo>
                    <a:pt x="4192" y="116215"/>
                    <a:pt x="4445" y="115962"/>
                    <a:pt x="9248" y="111154"/>
                  </a:cubicBezTo>
                  <a:cubicBezTo>
                    <a:pt x="9754" y="110648"/>
                    <a:pt x="9754" y="110141"/>
                    <a:pt x="14305" y="105334"/>
                  </a:cubicBezTo>
                  <a:cubicBezTo>
                    <a:pt x="25428" y="115962"/>
                    <a:pt x="36805" y="116215"/>
                    <a:pt x="42114" y="116215"/>
                  </a:cubicBezTo>
                  <a:cubicBezTo>
                    <a:pt x="71187" y="116215"/>
                    <a:pt x="82817" y="99260"/>
                    <a:pt x="82817" y="81041"/>
                  </a:cubicBezTo>
                  <a:cubicBezTo>
                    <a:pt x="82817" y="67629"/>
                    <a:pt x="75232" y="60037"/>
                    <a:pt x="72199" y="57001"/>
                  </a:cubicBezTo>
                  <a:cubicBezTo>
                    <a:pt x="63856" y="48903"/>
                    <a:pt x="53996" y="46879"/>
                    <a:pt x="43378" y="44854"/>
                  </a:cubicBezTo>
                  <a:cubicBezTo>
                    <a:pt x="29221" y="42071"/>
                    <a:pt x="12282" y="38781"/>
                    <a:pt x="12282" y="24104"/>
                  </a:cubicBezTo>
                  <a:cubicBezTo>
                    <a:pt x="12282" y="15247"/>
                    <a:pt x="18855" y="4872"/>
                    <a:pt x="40597" y="4872"/>
                  </a:cubicBezTo>
                  <a:cubicBezTo>
                    <a:pt x="68407" y="4872"/>
                    <a:pt x="69671" y="27647"/>
                    <a:pt x="70176" y="35491"/>
                  </a:cubicBezTo>
                  <a:cubicBezTo>
                    <a:pt x="70429" y="37769"/>
                    <a:pt x="72704" y="37769"/>
                    <a:pt x="73210" y="37769"/>
                  </a:cubicBezTo>
                  <a:cubicBezTo>
                    <a:pt x="76497" y="37769"/>
                    <a:pt x="76497" y="36504"/>
                    <a:pt x="76497" y="31696"/>
                  </a:cubicBezTo>
                  <a:lnTo>
                    <a:pt x="76497" y="6138"/>
                  </a:lnTo>
                  <a:cubicBezTo>
                    <a:pt x="76497" y="1836"/>
                    <a:pt x="76497" y="64"/>
                    <a:pt x="73716" y="64"/>
                  </a:cubicBezTo>
                  <a:cubicBezTo>
                    <a:pt x="72452" y="64"/>
                    <a:pt x="71946" y="64"/>
                    <a:pt x="68659" y="3101"/>
                  </a:cubicBezTo>
                  <a:cubicBezTo>
                    <a:pt x="67901" y="4113"/>
                    <a:pt x="65373" y="6391"/>
                    <a:pt x="64362" y="7150"/>
                  </a:cubicBezTo>
                  <a:cubicBezTo>
                    <a:pt x="54755" y="64"/>
                    <a:pt x="44389" y="64"/>
                    <a:pt x="40597" y="64"/>
                  </a:cubicBezTo>
                  <a:cubicBezTo>
                    <a:pt x="9754" y="64"/>
                    <a:pt x="147" y="17019"/>
                    <a:pt x="147" y="31190"/>
                  </a:cubicBezTo>
                  <a:cubicBezTo>
                    <a:pt x="147" y="40046"/>
                    <a:pt x="4192" y="47132"/>
                    <a:pt x="11018" y="52699"/>
                  </a:cubicBezTo>
                  <a:cubicBezTo>
                    <a:pt x="19108" y="59278"/>
                    <a:pt x="26187" y="60797"/>
                    <a:pt x="44389" y="64339"/>
                  </a:cubicBez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830EEA22-EA71-DC9B-E596-A02C15B39836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7198673" y="5435527"/>
              <a:ext cx="82669" cy="116150"/>
            </a:xfrm>
            <a:custGeom>
              <a:avLst/>
              <a:gdLst>
                <a:gd name="connsiteX0" fmla="*/ 44393 w 82669"/>
                <a:gd name="connsiteY0" fmla="*/ 64339 h 116150"/>
                <a:gd name="connsiteX1" fmla="*/ 70686 w 82669"/>
                <a:gd name="connsiteY1" fmla="*/ 87620 h 116150"/>
                <a:gd name="connsiteX2" fmla="*/ 42118 w 82669"/>
                <a:gd name="connsiteY2" fmla="*/ 110648 h 116150"/>
                <a:gd name="connsiteX3" fmla="*/ 6977 w 82669"/>
                <a:gd name="connsiteY3" fmla="*/ 74714 h 116150"/>
                <a:gd name="connsiteX4" fmla="*/ 3438 w 82669"/>
                <a:gd name="connsiteY4" fmla="*/ 70412 h 116150"/>
                <a:gd name="connsiteX5" fmla="*/ 151 w 82669"/>
                <a:gd name="connsiteY5" fmla="*/ 76739 h 116150"/>
                <a:gd name="connsiteX6" fmla="*/ 151 w 82669"/>
                <a:gd name="connsiteY6" fmla="*/ 110141 h 116150"/>
                <a:gd name="connsiteX7" fmla="*/ 2932 w 82669"/>
                <a:gd name="connsiteY7" fmla="*/ 116215 h 116150"/>
                <a:gd name="connsiteX8" fmla="*/ 9252 w 82669"/>
                <a:gd name="connsiteY8" fmla="*/ 111154 h 116150"/>
                <a:gd name="connsiteX9" fmla="*/ 14309 w 82669"/>
                <a:gd name="connsiteY9" fmla="*/ 105334 h 116150"/>
                <a:gd name="connsiteX10" fmla="*/ 42118 w 82669"/>
                <a:gd name="connsiteY10" fmla="*/ 116215 h 116150"/>
                <a:gd name="connsiteX11" fmla="*/ 82821 w 82669"/>
                <a:gd name="connsiteY11" fmla="*/ 81041 h 116150"/>
                <a:gd name="connsiteX12" fmla="*/ 72203 w 82669"/>
                <a:gd name="connsiteY12" fmla="*/ 57001 h 116150"/>
                <a:gd name="connsiteX13" fmla="*/ 43382 w 82669"/>
                <a:gd name="connsiteY13" fmla="*/ 44854 h 116150"/>
                <a:gd name="connsiteX14" fmla="*/ 12286 w 82669"/>
                <a:gd name="connsiteY14" fmla="*/ 24104 h 116150"/>
                <a:gd name="connsiteX15" fmla="*/ 40601 w 82669"/>
                <a:gd name="connsiteY15" fmla="*/ 4872 h 116150"/>
                <a:gd name="connsiteX16" fmla="*/ 70180 w 82669"/>
                <a:gd name="connsiteY16" fmla="*/ 35491 h 116150"/>
                <a:gd name="connsiteX17" fmla="*/ 73214 w 82669"/>
                <a:gd name="connsiteY17" fmla="*/ 37769 h 116150"/>
                <a:gd name="connsiteX18" fmla="*/ 76500 w 82669"/>
                <a:gd name="connsiteY18" fmla="*/ 31696 h 116150"/>
                <a:gd name="connsiteX19" fmla="*/ 76500 w 82669"/>
                <a:gd name="connsiteY19" fmla="*/ 6138 h 116150"/>
                <a:gd name="connsiteX20" fmla="*/ 73720 w 82669"/>
                <a:gd name="connsiteY20" fmla="*/ 64 h 116150"/>
                <a:gd name="connsiteX21" fmla="*/ 68663 w 82669"/>
                <a:gd name="connsiteY21" fmla="*/ 3101 h 116150"/>
                <a:gd name="connsiteX22" fmla="*/ 64365 w 82669"/>
                <a:gd name="connsiteY22" fmla="*/ 7150 h 116150"/>
                <a:gd name="connsiteX23" fmla="*/ 40601 w 82669"/>
                <a:gd name="connsiteY23" fmla="*/ 64 h 116150"/>
                <a:gd name="connsiteX24" fmla="*/ 151 w 82669"/>
                <a:gd name="connsiteY24" fmla="*/ 31190 h 116150"/>
                <a:gd name="connsiteX25" fmla="*/ 11022 w 82669"/>
                <a:gd name="connsiteY25" fmla="*/ 52699 h 116150"/>
                <a:gd name="connsiteX26" fmla="*/ 44393 w 82669"/>
                <a:gd name="connsiteY26" fmla="*/ 64339 h 11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669" h="116150">
                  <a:moveTo>
                    <a:pt x="44393" y="64339"/>
                  </a:moveTo>
                  <a:cubicBezTo>
                    <a:pt x="49955" y="65351"/>
                    <a:pt x="70686" y="69400"/>
                    <a:pt x="70686" y="87620"/>
                  </a:cubicBezTo>
                  <a:cubicBezTo>
                    <a:pt x="70686" y="100526"/>
                    <a:pt x="61837" y="110648"/>
                    <a:pt x="42118" y="110648"/>
                  </a:cubicBezTo>
                  <a:cubicBezTo>
                    <a:pt x="20882" y="110648"/>
                    <a:pt x="11781" y="96224"/>
                    <a:pt x="6977" y="74714"/>
                  </a:cubicBezTo>
                  <a:cubicBezTo>
                    <a:pt x="6219" y="71425"/>
                    <a:pt x="5966" y="70412"/>
                    <a:pt x="3438" y="70412"/>
                  </a:cubicBezTo>
                  <a:cubicBezTo>
                    <a:pt x="151" y="70412"/>
                    <a:pt x="151" y="72184"/>
                    <a:pt x="151" y="76739"/>
                  </a:cubicBezTo>
                  <a:lnTo>
                    <a:pt x="151" y="110141"/>
                  </a:lnTo>
                  <a:cubicBezTo>
                    <a:pt x="151" y="114443"/>
                    <a:pt x="151" y="116215"/>
                    <a:pt x="2932" y="116215"/>
                  </a:cubicBezTo>
                  <a:cubicBezTo>
                    <a:pt x="4196" y="116215"/>
                    <a:pt x="4449" y="115962"/>
                    <a:pt x="9252" y="111154"/>
                  </a:cubicBezTo>
                  <a:cubicBezTo>
                    <a:pt x="9758" y="110648"/>
                    <a:pt x="9758" y="110141"/>
                    <a:pt x="14309" y="105334"/>
                  </a:cubicBezTo>
                  <a:cubicBezTo>
                    <a:pt x="25432" y="115962"/>
                    <a:pt x="36809" y="116215"/>
                    <a:pt x="42118" y="116215"/>
                  </a:cubicBezTo>
                  <a:cubicBezTo>
                    <a:pt x="71191" y="116215"/>
                    <a:pt x="82821" y="99260"/>
                    <a:pt x="82821" y="81041"/>
                  </a:cubicBezTo>
                  <a:cubicBezTo>
                    <a:pt x="82821" y="67629"/>
                    <a:pt x="75236" y="60037"/>
                    <a:pt x="72203" y="57001"/>
                  </a:cubicBezTo>
                  <a:cubicBezTo>
                    <a:pt x="63860" y="48903"/>
                    <a:pt x="54000" y="46879"/>
                    <a:pt x="43382" y="44854"/>
                  </a:cubicBezTo>
                  <a:cubicBezTo>
                    <a:pt x="29225" y="42071"/>
                    <a:pt x="12286" y="38781"/>
                    <a:pt x="12286" y="24104"/>
                  </a:cubicBezTo>
                  <a:cubicBezTo>
                    <a:pt x="12286" y="15247"/>
                    <a:pt x="18859" y="4872"/>
                    <a:pt x="40601" y="4872"/>
                  </a:cubicBezTo>
                  <a:cubicBezTo>
                    <a:pt x="68410" y="4872"/>
                    <a:pt x="69675" y="27647"/>
                    <a:pt x="70180" y="35491"/>
                  </a:cubicBezTo>
                  <a:cubicBezTo>
                    <a:pt x="70433" y="37769"/>
                    <a:pt x="72708" y="37769"/>
                    <a:pt x="73214" y="37769"/>
                  </a:cubicBezTo>
                  <a:cubicBezTo>
                    <a:pt x="76500" y="37769"/>
                    <a:pt x="76500" y="36504"/>
                    <a:pt x="76500" y="31696"/>
                  </a:cubicBezTo>
                  <a:lnTo>
                    <a:pt x="76500" y="6138"/>
                  </a:lnTo>
                  <a:cubicBezTo>
                    <a:pt x="76500" y="1836"/>
                    <a:pt x="76500" y="64"/>
                    <a:pt x="73720" y="64"/>
                  </a:cubicBezTo>
                  <a:cubicBezTo>
                    <a:pt x="72455" y="64"/>
                    <a:pt x="71950" y="64"/>
                    <a:pt x="68663" y="3101"/>
                  </a:cubicBezTo>
                  <a:cubicBezTo>
                    <a:pt x="67905" y="4113"/>
                    <a:pt x="65377" y="6391"/>
                    <a:pt x="64365" y="7150"/>
                  </a:cubicBezTo>
                  <a:cubicBezTo>
                    <a:pt x="54759" y="64"/>
                    <a:pt x="44393" y="64"/>
                    <a:pt x="40601" y="64"/>
                  </a:cubicBezTo>
                  <a:cubicBezTo>
                    <a:pt x="9758" y="64"/>
                    <a:pt x="151" y="17019"/>
                    <a:pt x="151" y="31190"/>
                  </a:cubicBezTo>
                  <a:cubicBezTo>
                    <a:pt x="151" y="40046"/>
                    <a:pt x="4196" y="47132"/>
                    <a:pt x="11022" y="52699"/>
                  </a:cubicBezTo>
                  <a:cubicBezTo>
                    <a:pt x="19112" y="59278"/>
                    <a:pt x="26191" y="60797"/>
                    <a:pt x="44393" y="64339"/>
                  </a:cubicBez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3D797891-8A08-436A-4496-18915616E851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7381400" y="5435527"/>
              <a:ext cx="97838" cy="116150"/>
            </a:xfrm>
            <a:custGeom>
              <a:avLst/>
              <a:gdLst>
                <a:gd name="connsiteX0" fmla="*/ 21395 w 97838"/>
                <a:gd name="connsiteY0" fmla="*/ 49662 h 116150"/>
                <a:gd name="connsiteX1" fmla="*/ 52743 w 97838"/>
                <a:gd name="connsiteY1" fmla="*/ 5631 h 116150"/>
                <a:gd name="connsiteX2" fmla="*/ 81311 w 97838"/>
                <a:gd name="connsiteY2" fmla="*/ 49662 h 116150"/>
                <a:gd name="connsiteX3" fmla="*/ 21395 w 97838"/>
                <a:gd name="connsiteY3" fmla="*/ 49662 h 116150"/>
                <a:gd name="connsiteX4" fmla="*/ 21142 w 97838"/>
                <a:gd name="connsiteY4" fmla="*/ 54976 h 116150"/>
                <a:gd name="connsiteX5" fmla="*/ 91676 w 97838"/>
                <a:gd name="connsiteY5" fmla="*/ 54976 h 116150"/>
                <a:gd name="connsiteX6" fmla="*/ 97997 w 97838"/>
                <a:gd name="connsiteY6" fmla="*/ 49662 h 116150"/>
                <a:gd name="connsiteX7" fmla="*/ 52743 w 97838"/>
                <a:gd name="connsiteY7" fmla="*/ 64 h 116150"/>
                <a:gd name="connsiteX8" fmla="*/ 158 w 97838"/>
                <a:gd name="connsiteY8" fmla="*/ 57760 h 116150"/>
                <a:gd name="connsiteX9" fmla="*/ 55777 w 97838"/>
                <a:gd name="connsiteY9" fmla="*/ 116215 h 116150"/>
                <a:gd name="connsiteX10" fmla="*/ 97997 w 97838"/>
                <a:gd name="connsiteY10" fmla="*/ 83318 h 116150"/>
                <a:gd name="connsiteX11" fmla="*/ 94710 w 97838"/>
                <a:gd name="connsiteY11" fmla="*/ 80281 h 116150"/>
                <a:gd name="connsiteX12" fmla="*/ 91424 w 97838"/>
                <a:gd name="connsiteY12" fmla="*/ 83824 h 116150"/>
                <a:gd name="connsiteX13" fmla="*/ 57294 w 97838"/>
                <a:gd name="connsiteY13" fmla="*/ 109888 h 116150"/>
                <a:gd name="connsiteX14" fmla="*/ 28726 w 97838"/>
                <a:gd name="connsiteY14" fmla="*/ 92934 h 116150"/>
                <a:gd name="connsiteX15" fmla="*/ 21142 w 97838"/>
                <a:gd name="connsiteY15" fmla="*/ 54976 h 11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838" h="116150">
                  <a:moveTo>
                    <a:pt x="21395" y="49662"/>
                  </a:moveTo>
                  <a:cubicBezTo>
                    <a:pt x="22912" y="11958"/>
                    <a:pt x="44148" y="5631"/>
                    <a:pt x="52743" y="5631"/>
                  </a:cubicBezTo>
                  <a:cubicBezTo>
                    <a:pt x="78783" y="5631"/>
                    <a:pt x="81311" y="39793"/>
                    <a:pt x="81311" y="49662"/>
                  </a:cubicBezTo>
                  <a:lnTo>
                    <a:pt x="21395" y="49662"/>
                  </a:lnTo>
                  <a:close/>
                  <a:moveTo>
                    <a:pt x="21142" y="54976"/>
                  </a:moveTo>
                  <a:lnTo>
                    <a:pt x="91676" y="54976"/>
                  </a:lnTo>
                  <a:cubicBezTo>
                    <a:pt x="97238" y="54976"/>
                    <a:pt x="97997" y="54976"/>
                    <a:pt x="97997" y="49662"/>
                  </a:cubicBezTo>
                  <a:cubicBezTo>
                    <a:pt x="97997" y="24610"/>
                    <a:pt x="84345" y="64"/>
                    <a:pt x="52743" y="64"/>
                  </a:cubicBezTo>
                  <a:cubicBezTo>
                    <a:pt x="23417" y="64"/>
                    <a:pt x="158" y="26129"/>
                    <a:pt x="158" y="57760"/>
                  </a:cubicBezTo>
                  <a:cubicBezTo>
                    <a:pt x="158" y="91669"/>
                    <a:pt x="26704" y="116215"/>
                    <a:pt x="55777" y="116215"/>
                  </a:cubicBezTo>
                  <a:cubicBezTo>
                    <a:pt x="86620" y="116215"/>
                    <a:pt x="97997" y="88126"/>
                    <a:pt x="97997" y="83318"/>
                  </a:cubicBezTo>
                  <a:cubicBezTo>
                    <a:pt x="97997" y="80788"/>
                    <a:pt x="95974" y="80281"/>
                    <a:pt x="94710" y="80281"/>
                  </a:cubicBezTo>
                  <a:cubicBezTo>
                    <a:pt x="92435" y="80281"/>
                    <a:pt x="91929" y="81800"/>
                    <a:pt x="91424" y="83824"/>
                  </a:cubicBezTo>
                  <a:cubicBezTo>
                    <a:pt x="82575" y="109888"/>
                    <a:pt x="59822" y="109888"/>
                    <a:pt x="57294" y="109888"/>
                  </a:cubicBezTo>
                  <a:cubicBezTo>
                    <a:pt x="44653" y="109888"/>
                    <a:pt x="34541" y="102297"/>
                    <a:pt x="28726" y="92934"/>
                  </a:cubicBezTo>
                  <a:cubicBezTo>
                    <a:pt x="21142" y="80788"/>
                    <a:pt x="21142" y="64086"/>
                    <a:pt x="21142" y="54976"/>
                  </a:cubicBez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D8B1F8BC-F769-74A0-57A9-3910A625D973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7493762" y="5437045"/>
              <a:ext cx="84944" cy="111848"/>
            </a:xfrm>
            <a:custGeom>
              <a:avLst/>
              <a:gdLst>
                <a:gd name="connsiteX0" fmla="*/ 35304 w 84944"/>
                <a:gd name="connsiteY0" fmla="*/ 27900 h 111848"/>
                <a:gd name="connsiteX1" fmla="*/ 35304 w 84944"/>
                <a:gd name="connsiteY1" fmla="*/ 64 h 111848"/>
                <a:gd name="connsiteX2" fmla="*/ 163 w 84944"/>
                <a:gd name="connsiteY2" fmla="*/ 2848 h 111848"/>
                <a:gd name="connsiteX3" fmla="*/ 163 w 84944"/>
                <a:gd name="connsiteY3" fmla="*/ 10692 h 111848"/>
                <a:gd name="connsiteX4" fmla="*/ 19882 w 84944"/>
                <a:gd name="connsiteY4" fmla="*/ 24863 h 111848"/>
                <a:gd name="connsiteX5" fmla="*/ 19882 w 84944"/>
                <a:gd name="connsiteY5" fmla="*/ 92681 h 111848"/>
                <a:gd name="connsiteX6" fmla="*/ 163 w 84944"/>
                <a:gd name="connsiteY6" fmla="*/ 104068 h 111848"/>
                <a:gd name="connsiteX7" fmla="*/ 163 w 84944"/>
                <a:gd name="connsiteY7" fmla="*/ 111913 h 111848"/>
                <a:gd name="connsiteX8" fmla="*/ 28983 w 84944"/>
                <a:gd name="connsiteY8" fmla="*/ 111154 h 111848"/>
                <a:gd name="connsiteX9" fmla="*/ 61091 w 84944"/>
                <a:gd name="connsiteY9" fmla="*/ 111913 h 111848"/>
                <a:gd name="connsiteX10" fmla="*/ 61091 w 84944"/>
                <a:gd name="connsiteY10" fmla="*/ 104068 h 111848"/>
                <a:gd name="connsiteX11" fmla="*/ 55782 w 84944"/>
                <a:gd name="connsiteY11" fmla="*/ 104068 h 111848"/>
                <a:gd name="connsiteX12" fmla="*/ 36568 w 84944"/>
                <a:gd name="connsiteY12" fmla="*/ 92175 h 111848"/>
                <a:gd name="connsiteX13" fmla="*/ 36568 w 84944"/>
                <a:gd name="connsiteY13" fmla="*/ 53205 h 111848"/>
                <a:gd name="connsiteX14" fmla="*/ 66400 w 84944"/>
                <a:gd name="connsiteY14" fmla="*/ 5631 h 111848"/>
                <a:gd name="connsiteX15" fmla="*/ 69181 w 84944"/>
                <a:gd name="connsiteY15" fmla="*/ 5884 h 111848"/>
                <a:gd name="connsiteX16" fmla="*/ 63366 w 84944"/>
                <a:gd name="connsiteY16" fmla="*/ 15753 h 111848"/>
                <a:gd name="connsiteX17" fmla="*/ 74237 w 84944"/>
                <a:gd name="connsiteY17" fmla="*/ 26635 h 111848"/>
                <a:gd name="connsiteX18" fmla="*/ 85108 w 84944"/>
                <a:gd name="connsiteY18" fmla="*/ 15500 h 111848"/>
                <a:gd name="connsiteX19" fmla="*/ 66400 w 84944"/>
                <a:gd name="connsiteY19" fmla="*/ 64 h 111848"/>
                <a:gd name="connsiteX20" fmla="*/ 35304 w 84944"/>
                <a:gd name="connsiteY20" fmla="*/ 27900 h 11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4944" h="111848">
                  <a:moveTo>
                    <a:pt x="35304" y="27900"/>
                  </a:moveTo>
                  <a:lnTo>
                    <a:pt x="35304" y="64"/>
                  </a:lnTo>
                  <a:lnTo>
                    <a:pt x="163" y="2848"/>
                  </a:lnTo>
                  <a:lnTo>
                    <a:pt x="163" y="10692"/>
                  </a:lnTo>
                  <a:cubicBezTo>
                    <a:pt x="17860" y="10692"/>
                    <a:pt x="19882" y="12464"/>
                    <a:pt x="19882" y="24863"/>
                  </a:cubicBezTo>
                  <a:lnTo>
                    <a:pt x="19882" y="92681"/>
                  </a:lnTo>
                  <a:cubicBezTo>
                    <a:pt x="19882" y="104068"/>
                    <a:pt x="17101" y="104068"/>
                    <a:pt x="163" y="104068"/>
                  </a:cubicBezTo>
                  <a:lnTo>
                    <a:pt x="163" y="111913"/>
                  </a:lnTo>
                  <a:cubicBezTo>
                    <a:pt x="10022" y="111660"/>
                    <a:pt x="21905" y="111154"/>
                    <a:pt x="28983" y="111154"/>
                  </a:cubicBezTo>
                  <a:cubicBezTo>
                    <a:pt x="39096" y="111154"/>
                    <a:pt x="50978" y="111154"/>
                    <a:pt x="61091" y="111913"/>
                  </a:cubicBezTo>
                  <a:lnTo>
                    <a:pt x="61091" y="104068"/>
                  </a:lnTo>
                  <a:lnTo>
                    <a:pt x="55782" y="104068"/>
                  </a:lnTo>
                  <a:cubicBezTo>
                    <a:pt x="37073" y="104068"/>
                    <a:pt x="36568" y="101285"/>
                    <a:pt x="36568" y="92175"/>
                  </a:cubicBezTo>
                  <a:lnTo>
                    <a:pt x="36568" y="53205"/>
                  </a:lnTo>
                  <a:cubicBezTo>
                    <a:pt x="36568" y="28153"/>
                    <a:pt x="47186" y="5631"/>
                    <a:pt x="66400" y="5631"/>
                  </a:cubicBezTo>
                  <a:cubicBezTo>
                    <a:pt x="68169" y="5631"/>
                    <a:pt x="68675" y="5631"/>
                    <a:pt x="69181" y="5884"/>
                  </a:cubicBezTo>
                  <a:cubicBezTo>
                    <a:pt x="68422" y="6137"/>
                    <a:pt x="63366" y="9174"/>
                    <a:pt x="63366" y="15753"/>
                  </a:cubicBezTo>
                  <a:cubicBezTo>
                    <a:pt x="63366" y="22839"/>
                    <a:pt x="68675" y="26635"/>
                    <a:pt x="74237" y="26635"/>
                  </a:cubicBezTo>
                  <a:cubicBezTo>
                    <a:pt x="78787" y="26635"/>
                    <a:pt x="85108" y="23598"/>
                    <a:pt x="85108" y="15500"/>
                  </a:cubicBezTo>
                  <a:cubicBezTo>
                    <a:pt x="85108" y="7403"/>
                    <a:pt x="77271" y="64"/>
                    <a:pt x="66400" y="64"/>
                  </a:cubicBezTo>
                  <a:cubicBezTo>
                    <a:pt x="47944" y="64"/>
                    <a:pt x="38843" y="17019"/>
                    <a:pt x="35304" y="27900"/>
                  </a:cubicBez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8F36F8E5-A335-4A8F-686E-9C083DF5B704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7592780" y="5437045"/>
              <a:ext cx="84944" cy="111848"/>
            </a:xfrm>
            <a:custGeom>
              <a:avLst/>
              <a:gdLst>
                <a:gd name="connsiteX0" fmla="*/ 35308 w 84944"/>
                <a:gd name="connsiteY0" fmla="*/ 27900 h 111848"/>
                <a:gd name="connsiteX1" fmla="*/ 35308 w 84944"/>
                <a:gd name="connsiteY1" fmla="*/ 64 h 111848"/>
                <a:gd name="connsiteX2" fmla="*/ 167 w 84944"/>
                <a:gd name="connsiteY2" fmla="*/ 2848 h 111848"/>
                <a:gd name="connsiteX3" fmla="*/ 167 w 84944"/>
                <a:gd name="connsiteY3" fmla="*/ 10692 h 111848"/>
                <a:gd name="connsiteX4" fmla="*/ 19886 w 84944"/>
                <a:gd name="connsiteY4" fmla="*/ 24863 h 111848"/>
                <a:gd name="connsiteX5" fmla="*/ 19886 w 84944"/>
                <a:gd name="connsiteY5" fmla="*/ 92681 h 111848"/>
                <a:gd name="connsiteX6" fmla="*/ 167 w 84944"/>
                <a:gd name="connsiteY6" fmla="*/ 104068 h 111848"/>
                <a:gd name="connsiteX7" fmla="*/ 167 w 84944"/>
                <a:gd name="connsiteY7" fmla="*/ 111913 h 111848"/>
                <a:gd name="connsiteX8" fmla="*/ 28987 w 84944"/>
                <a:gd name="connsiteY8" fmla="*/ 111154 h 111848"/>
                <a:gd name="connsiteX9" fmla="*/ 61094 w 84944"/>
                <a:gd name="connsiteY9" fmla="*/ 111913 h 111848"/>
                <a:gd name="connsiteX10" fmla="*/ 61094 w 84944"/>
                <a:gd name="connsiteY10" fmla="*/ 104068 h 111848"/>
                <a:gd name="connsiteX11" fmla="*/ 55785 w 84944"/>
                <a:gd name="connsiteY11" fmla="*/ 104068 h 111848"/>
                <a:gd name="connsiteX12" fmla="*/ 36572 w 84944"/>
                <a:gd name="connsiteY12" fmla="*/ 92175 h 111848"/>
                <a:gd name="connsiteX13" fmla="*/ 36572 w 84944"/>
                <a:gd name="connsiteY13" fmla="*/ 53205 h 111848"/>
                <a:gd name="connsiteX14" fmla="*/ 66404 w 84944"/>
                <a:gd name="connsiteY14" fmla="*/ 5631 h 111848"/>
                <a:gd name="connsiteX15" fmla="*/ 69185 w 84944"/>
                <a:gd name="connsiteY15" fmla="*/ 5884 h 111848"/>
                <a:gd name="connsiteX16" fmla="*/ 63370 w 84944"/>
                <a:gd name="connsiteY16" fmla="*/ 15753 h 111848"/>
                <a:gd name="connsiteX17" fmla="*/ 74241 w 84944"/>
                <a:gd name="connsiteY17" fmla="*/ 26635 h 111848"/>
                <a:gd name="connsiteX18" fmla="*/ 85112 w 84944"/>
                <a:gd name="connsiteY18" fmla="*/ 15500 h 111848"/>
                <a:gd name="connsiteX19" fmla="*/ 66404 w 84944"/>
                <a:gd name="connsiteY19" fmla="*/ 64 h 111848"/>
                <a:gd name="connsiteX20" fmla="*/ 35308 w 84944"/>
                <a:gd name="connsiteY20" fmla="*/ 27900 h 11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4944" h="111848">
                  <a:moveTo>
                    <a:pt x="35308" y="27900"/>
                  </a:moveTo>
                  <a:lnTo>
                    <a:pt x="35308" y="64"/>
                  </a:lnTo>
                  <a:lnTo>
                    <a:pt x="167" y="2848"/>
                  </a:lnTo>
                  <a:lnTo>
                    <a:pt x="167" y="10692"/>
                  </a:lnTo>
                  <a:cubicBezTo>
                    <a:pt x="17864" y="10692"/>
                    <a:pt x="19886" y="12464"/>
                    <a:pt x="19886" y="24863"/>
                  </a:cubicBezTo>
                  <a:lnTo>
                    <a:pt x="19886" y="92681"/>
                  </a:lnTo>
                  <a:cubicBezTo>
                    <a:pt x="19886" y="104068"/>
                    <a:pt x="17105" y="104068"/>
                    <a:pt x="167" y="104068"/>
                  </a:cubicBezTo>
                  <a:lnTo>
                    <a:pt x="167" y="111913"/>
                  </a:lnTo>
                  <a:cubicBezTo>
                    <a:pt x="10026" y="111660"/>
                    <a:pt x="21909" y="111154"/>
                    <a:pt x="28987" y="111154"/>
                  </a:cubicBezTo>
                  <a:cubicBezTo>
                    <a:pt x="39100" y="111154"/>
                    <a:pt x="50982" y="111154"/>
                    <a:pt x="61094" y="111913"/>
                  </a:cubicBezTo>
                  <a:lnTo>
                    <a:pt x="61094" y="104068"/>
                  </a:lnTo>
                  <a:lnTo>
                    <a:pt x="55785" y="104068"/>
                  </a:lnTo>
                  <a:cubicBezTo>
                    <a:pt x="37077" y="104068"/>
                    <a:pt x="36572" y="101285"/>
                    <a:pt x="36572" y="92175"/>
                  </a:cubicBezTo>
                  <a:lnTo>
                    <a:pt x="36572" y="53205"/>
                  </a:lnTo>
                  <a:cubicBezTo>
                    <a:pt x="36572" y="28153"/>
                    <a:pt x="47190" y="5631"/>
                    <a:pt x="66404" y="5631"/>
                  </a:cubicBezTo>
                  <a:cubicBezTo>
                    <a:pt x="68173" y="5631"/>
                    <a:pt x="68679" y="5631"/>
                    <a:pt x="69185" y="5884"/>
                  </a:cubicBezTo>
                  <a:cubicBezTo>
                    <a:pt x="68426" y="6137"/>
                    <a:pt x="63370" y="9174"/>
                    <a:pt x="63370" y="15753"/>
                  </a:cubicBezTo>
                  <a:cubicBezTo>
                    <a:pt x="63370" y="22839"/>
                    <a:pt x="68679" y="26635"/>
                    <a:pt x="74241" y="26635"/>
                  </a:cubicBezTo>
                  <a:cubicBezTo>
                    <a:pt x="78791" y="26635"/>
                    <a:pt x="85112" y="23598"/>
                    <a:pt x="85112" y="15500"/>
                  </a:cubicBezTo>
                  <a:cubicBezTo>
                    <a:pt x="85112" y="7403"/>
                    <a:pt x="77274" y="64"/>
                    <a:pt x="66404" y="64"/>
                  </a:cubicBezTo>
                  <a:cubicBezTo>
                    <a:pt x="47948" y="64"/>
                    <a:pt x="38847" y="17019"/>
                    <a:pt x="35308" y="27900"/>
                  </a:cubicBez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C416437A-CC03-3534-A271-FF310E3E37EF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7691799" y="5435527"/>
              <a:ext cx="111995" cy="116150"/>
            </a:xfrm>
            <a:custGeom>
              <a:avLst/>
              <a:gdLst>
                <a:gd name="connsiteX0" fmla="*/ 112166 w 111995"/>
                <a:gd name="connsiteY0" fmla="*/ 59278 h 116150"/>
                <a:gd name="connsiteX1" fmla="*/ 56295 w 111995"/>
                <a:gd name="connsiteY1" fmla="*/ 64 h 116150"/>
                <a:gd name="connsiteX2" fmla="*/ 171 w 111995"/>
                <a:gd name="connsiteY2" fmla="*/ 59278 h 116150"/>
                <a:gd name="connsiteX3" fmla="*/ 56042 w 111995"/>
                <a:gd name="connsiteY3" fmla="*/ 116215 h 116150"/>
                <a:gd name="connsiteX4" fmla="*/ 112166 w 111995"/>
                <a:gd name="connsiteY4" fmla="*/ 59278 h 116150"/>
                <a:gd name="connsiteX5" fmla="*/ 56295 w 111995"/>
                <a:gd name="connsiteY5" fmla="*/ 109888 h 116150"/>
                <a:gd name="connsiteX6" fmla="*/ 27474 w 111995"/>
                <a:gd name="connsiteY6" fmla="*/ 92934 h 116150"/>
                <a:gd name="connsiteX7" fmla="*/ 21154 w 111995"/>
                <a:gd name="connsiteY7" fmla="*/ 57254 h 116150"/>
                <a:gd name="connsiteX8" fmla="*/ 27222 w 111995"/>
                <a:gd name="connsiteY8" fmla="*/ 22586 h 116150"/>
                <a:gd name="connsiteX9" fmla="*/ 56042 w 111995"/>
                <a:gd name="connsiteY9" fmla="*/ 5631 h 116150"/>
                <a:gd name="connsiteX10" fmla="*/ 84610 w 111995"/>
                <a:gd name="connsiteY10" fmla="*/ 22080 h 116150"/>
                <a:gd name="connsiteX11" fmla="*/ 91183 w 111995"/>
                <a:gd name="connsiteY11" fmla="*/ 57254 h 116150"/>
                <a:gd name="connsiteX12" fmla="*/ 85621 w 111995"/>
                <a:gd name="connsiteY12" fmla="*/ 91163 h 116150"/>
                <a:gd name="connsiteX13" fmla="*/ 56295 w 111995"/>
                <a:gd name="connsiteY13" fmla="*/ 109888 h 11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1995" h="116150">
                  <a:moveTo>
                    <a:pt x="112166" y="59278"/>
                  </a:moveTo>
                  <a:cubicBezTo>
                    <a:pt x="112166" y="26888"/>
                    <a:pt x="86885" y="64"/>
                    <a:pt x="56295" y="64"/>
                  </a:cubicBezTo>
                  <a:cubicBezTo>
                    <a:pt x="24693" y="64"/>
                    <a:pt x="171" y="27647"/>
                    <a:pt x="171" y="59278"/>
                  </a:cubicBezTo>
                  <a:cubicBezTo>
                    <a:pt x="171" y="91922"/>
                    <a:pt x="26463" y="116215"/>
                    <a:pt x="56042" y="116215"/>
                  </a:cubicBezTo>
                  <a:cubicBezTo>
                    <a:pt x="86632" y="116215"/>
                    <a:pt x="112166" y="91416"/>
                    <a:pt x="112166" y="59278"/>
                  </a:cubicBezTo>
                  <a:close/>
                  <a:moveTo>
                    <a:pt x="56295" y="109888"/>
                  </a:moveTo>
                  <a:cubicBezTo>
                    <a:pt x="45424" y="109888"/>
                    <a:pt x="34300" y="104574"/>
                    <a:pt x="27474" y="92934"/>
                  </a:cubicBezTo>
                  <a:cubicBezTo>
                    <a:pt x="21154" y="81800"/>
                    <a:pt x="21154" y="66364"/>
                    <a:pt x="21154" y="57254"/>
                  </a:cubicBezTo>
                  <a:cubicBezTo>
                    <a:pt x="21154" y="47385"/>
                    <a:pt x="21154" y="33720"/>
                    <a:pt x="27222" y="22586"/>
                  </a:cubicBezTo>
                  <a:cubicBezTo>
                    <a:pt x="34047" y="10945"/>
                    <a:pt x="45930" y="5631"/>
                    <a:pt x="56042" y="5631"/>
                  </a:cubicBezTo>
                  <a:cubicBezTo>
                    <a:pt x="67166" y="5631"/>
                    <a:pt x="78037" y="11199"/>
                    <a:pt x="84610" y="22080"/>
                  </a:cubicBezTo>
                  <a:cubicBezTo>
                    <a:pt x="91183" y="32961"/>
                    <a:pt x="91183" y="47638"/>
                    <a:pt x="91183" y="57254"/>
                  </a:cubicBezTo>
                  <a:cubicBezTo>
                    <a:pt x="91183" y="66364"/>
                    <a:pt x="91183" y="80028"/>
                    <a:pt x="85621" y="91163"/>
                  </a:cubicBezTo>
                  <a:cubicBezTo>
                    <a:pt x="80059" y="102550"/>
                    <a:pt x="68936" y="109888"/>
                    <a:pt x="56295" y="109888"/>
                  </a:cubicBez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45D5EF78-6D11-D987-4BB5-D892A5C71AA8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7818206" y="5437045"/>
              <a:ext cx="84944" cy="111848"/>
            </a:xfrm>
            <a:custGeom>
              <a:avLst/>
              <a:gdLst>
                <a:gd name="connsiteX0" fmla="*/ 35317 w 84944"/>
                <a:gd name="connsiteY0" fmla="*/ 27900 h 111848"/>
                <a:gd name="connsiteX1" fmla="*/ 35317 w 84944"/>
                <a:gd name="connsiteY1" fmla="*/ 64 h 111848"/>
                <a:gd name="connsiteX2" fmla="*/ 176 w 84944"/>
                <a:gd name="connsiteY2" fmla="*/ 2848 h 111848"/>
                <a:gd name="connsiteX3" fmla="*/ 176 w 84944"/>
                <a:gd name="connsiteY3" fmla="*/ 10692 h 111848"/>
                <a:gd name="connsiteX4" fmla="*/ 19895 w 84944"/>
                <a:gd name="connsiteY4" fmla="*/ 24863 h 111848"/>
                <a:gd name="connsiteX5" fmla="*/ 19895 w 84944"/>
                <a:gd name="connsiteY5" fmla="*/ 92681 h 111848"/>
                <a:gd name="connsiteX6" fmla="*/ 176 w 84944"/>
                <a:gd name="connsiteY6" fmla="*/ 104068 h 111848"/>
                <a:gd name="connsiteX7" fmla="*/ 176 w 84944"/>
                <a:gd name="connsiteY7" fmla="*/ 111913 h 111848"/>
                <a:gd name="connsiteX8" fmla="*/ 28996 w 84944"/>
                <a:gd name="connsiteY8" fmla="*/ 111154 h 111848"/>
                <a:gd name="connsiteX9" fmla="*/ 61103 w 84944"/>
                <a:gd name="connsiteY9" fmla="*/ 111913 h 111848"/>
                <a:gd name="connsiteX10" fmla="*/ 61103 w 84944"/>
                <a:gd name="connsiteY10" fmla="*/ 104068 h 111848"/>
                <a:gd name="connsiteX11" fmla="*/ 55794 w 84944"/>
                <a:gd name="connsiteY11" fmla="*/ 104068 h 111848"/>
                <a:gd name="connsiteX12" fmla="*/ 36581 w 84944"/>
                <a:gd name="connsiteY12" fmla="*/ 92175 h 111848"/>
                <a:gd name="connsiteX13" fmla="*/ 36581 w 84944"/>
                <a:gd name="connsiteY13" fmla="*/ 53205 h 111848"/>
                <a:gd name="connsiteX14" fmla="*/ 66412 w 84944"/>
                <a:gd name="connsiteY14" fmla="*/ 5631 h 111848"/>
                <a:gd name="connsiteX15" fmla="*/ 69193 w 84944"/>
                <a:gd name="connsiteY15" fmla="*/ 5884 h 111848"/>
                <a:gd name="connsiteX16" fmla="*/ 63379 w 84944"/>
                <a:gd name="connsiteY16" fmla="*/ 15753 h 111848"/>
                <a:gd name="connsiteX17" fmla="*/ 74250 w 84944"/>
                <a:gd name="connsiteY17" fmla="*/ 26635 h 111848"/>
                <a:gd name="connsiteX18" fmla="*/ 85121 w 84944"/>
                <a:gd name="connsiteY18" fmla="*/ 15500 h 111848"/>
                <a:gd name="connsiteX19" fmla="*/ 66412 w 84944"/>
                <a:gd name="connsiteY19" fmla="*/ 64 h 111848"/>
                <a:gd name="connsiteX20" fmla="*/ 35317 w 84944"/>
                <a:gd name="connsiteY20" fmla="*/ 27900 h 11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4944" h="111848">
                  <a:moveTo>
                    <a:pt x="35317" y="27900"/>
                  </a:moveTo>
                  <a:lnTo>
                    <a:pt x="35317" y="64"/>
                  </a:lnTo>
                  <a:lnTo>
                    <a:pt x="176" y="2848"/>
                  </a:lnTo>
                  <a:lnTo>
                    <a:pt x="176" y="10692"/>
                  </a:lnTo>
                  <a:cubicBezTo>
                    <a:pt x="17872" y="10692"/>
                    <a:pt x="19895" y="12464"/>
                    <a:pt x="19895" y="24863"/>
                  </a:cubicBezTo>
                  <a:lnTo>
                    <a:pt x="19895" y="92681"/>
                  </a:lnTo>
                  <a:cubicBezTo>
                    <a:pt x="19895" y="104068"/>
                    <a:pt x="17114" y="104068"/>
                    <a:pt x="176" y="104068"/>
                  </a:cubicBezTo>
                  <a:lnTo>
                    <a:pt x="176" y="111913"/>
                  </a:lnTo>
                  <a:cubicBezTo>
                    <a:pt x="10035" y="111660"/>
                    <a:pt x="21917" y="111154"/>
                    <a:pt x="28996" y="111154"/>
                  </a:cubicBezTo>
                  <a:cubicBezTo>
                    <a:pt x="39109" y="111154"/>
                    <a:pt x="50991" y="111154"/>
                    <a:pt x="61103" y="111913"/>
                  </a:cubicBezTo>
                  <a:lnTo>
                    <a:pt x="61103" y="104068"/>
                  </a:lnTo>
                  <a:lnTo>
                    <a:pt x="55794" y="104068"/>
                  </a:lnTo>
                  <a:cubicBezTo>
                    <a:pt x="37086" y="104068"/>
                    <a:pt x="36581" y="101285"/>
                    <a:pt x="36581" y="92175"/>
                  </a:cubicBezTo>
                  <a:lnTo>
                    <a:pt x="36581" y="53205"/>
                  </a:lnTo>
                  <a:cubicBezTo>
                    <a:pt x="36581" y="28153"/>
                    <a:pt x="47199" y="5631"/>
                    <a:pt x="66412" y="5631"/>
                  </a:cubicBezTo>
                  <a:cubicBezTo>
                    <a:pt x="68182" y="5631"/>
                    <a:pt x="68688" y="5631"/>
                    <a:pt x="69193" y="5884"/>
                  </a:cubicBezTo>
                  <a:cubicBezTo>
                    <a:pt x="68435" y="6137"/>
                    <a:pt x="63379" y="9174"/>
                    <a:pt x="63379" y="15753"/>
                  </a:cubicBezTo>
                  <a:cubicBezTo>
                    <a:pt x="63379" y="22839"/>
                    <a:pt x="68688" y="26635"/>
                    <a:pt x="74250" y="26635"/>
                  </a:cubicBezTo>
                  <a:cubicBezTo>
                    <a:pt x="78800" y="26635"/>
                    <a:pt x="85121" y="23598"/>
                    <a:pt x="85121" y="15500"/>
                  </a:cubicBezTo>
                  <a:cubicBezTo>
                    <a:pt x="85121" y="7403"/>
                    <a:pt x="77283" y="64"/>
                    <a:pt x="66412" y="64"/>
                  </a:cubicBezTo>
                  <a:cubicBezTo>
                    <a:pt x="47957" y="64"/>
                    <a:pt x="38856" y="17019"/>
                    <a:pt x="35317" y="27900"/>
                  </a:cubicBez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AEBE1CFB-3009-B7D3-1839-B7ECDA7ED791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8002759" y="5370493"/>
              <a:ext cx="81911" cy="178400"/>
            </a:xfrm>
            <a:custGeom>
              <a:avLst/>
              <a:gdLst>
                <a:gd name="connsiteX0" fmla="*/ 36082 w 81911"/>
                <a:gd name="connsiteY0" fmla="*/ 69400 h 178400"/>
                <a:gd name="connsiteX1" fmla="*/ 36082 w 81911"/>
                <a:gd name="connsiteY1" fmla="*/ 40046 h 178400"/>
                <a:gd name="connsiteX2" fmla="*/ 59341 w 81911"/>
                <a:gd name="connsiteY2" fmla="*/ 5631 h 178400"/>
                <a:gd name="connsiteX3" fmla="*/ 67684 w 81911"/>
                <a:gd name="connsiteY3" fmla="*/ 7403 h 178400"/>
                <a:gd name="connsiteX4" fmla="*/ 60099 w 81911"/>
                <a:gd name="connsiteY4" fmla="*/ 18031 h 178400"/>
                <a:gd name="connsiteX5" fmla="*/ 70970 w 81911"/>
                <a:gd name="connsiteY5" fmla="*/ 28912 h 178400"/>
                <a:gd name="connsiteX6" fmla="*/ 82094 w 81911"/>
                <a:gd name="connsiteY6" fmla="*/ 17778 h 178400"/>
                <a:gd name="connsiteX7" fmla="*/ 59341 w 81911"/>
                <a:gd name="connsiteY7" fmla="*/ 64 h 178400"/>
                <a:gd name="connsiteX8" fmla="*/ 20155 w 81911"/>
                <a:gd name="connsiteY8" fmla="*/ 40299 h 178400"/>
                <a:gd name="connsiteX9" fmla="*/ 20155 w 81911"/>
                <a:gd name="connsiteY9" fmla="*/ 69400 h 178400"/>
                <a:gd name="connsiteX10" fmla="*/ 183 w 81911"/>
                <a:gd name="connsiteY10" fmla="*/ 69400 h 178400"/>
                <a:gd name="connsiteX11" fmla="*/ 183 w 81911"/>
                <a:gd name="connsiteY11" fmla="*/ 77245 h 178400"/>
                <a:gd name="connsiteX12" fmla="*/ 20155 w 81911"/>
                <a:gd name="connsiteY12" fmla="*/ 77245 h 178400"/>
                <a:gd name="connsiteX13" fmla="*/ 20155 w 81911"/>
                <a:gd name="connsiteY13" fmla="*/ 159233 h 178400"/>
                <a:gd name="connsiteX14" fmla="*/ 436 w 81911"/>
                <a:gd name="connsiteY14" fmla="*/ 170621 h 178400"/>
                <a:gd name="connsiteX15" fmla="*/ 436 w 81911"/>
                <a:gd name="connsiteY15" fmla="*/ 178465 h 178400"/>
                <a:gd name="connsiteX16" fmla="*/ 29256 w 81911"/>
                <a:gd name="connsiteY16" fmla="*/ 177706 h 178400"/>
                <a:gd name="connsiteX17" fmla="*/ 61363 w 81911"/>
                <a:gd name="connsiteY17" fmla="*/ 178465 h 178400"/>
                <a:gd name="connsiteX18" fmla="*/ 61363 w 81911"/>
                <a:gd name="connsiteY18" fmla="*/ 170621 h 178400"/>
                <a:gd name="connsiteX19" fmla="*/ 56054 w 81911"/>
                <a:gd name="connsiteY19" fmla="*/ 170621 h 178400"/>
                <a:gd name="connsiteX20" fmla="*/ 36841 w 81911"/>
                <a:gd name="connsiteY20" fmla="*/ 158727 h 178400"/>
                <a:gd name="connsiteX21" fmla="*/ 36841 w 81911"/>
                <a:gd name="connsiteY21" fmla="*/ 77245 h 178400"/>
                <a:gd name="connsiteX22" fmla="*/ 65661 w 81911"/>
                <a:gd name="connsiteY22" fmla="*/ 77245 h 178400"/>
                <a:gd name="connsiteX23" fmla="*/ 65661 w 81911"/>
                <a:gd name="connsiteY23" fmla="*/ 69400 h 178400"/>
                <a:gd name="connsiteX24" fmla="*/ 36082 w 81911"/>
                <a:gd name="connsiteY24" fmla="*/ 69400 h 1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1911" h="178400">
                  <a:moveTo>
                    <a:pt x="36082" y="69400"/>
                  </a:moveTo>
                  <a:lnTo>
                    <a:pt x="36082" y="40046"/>
                  </a:lnTo>
                  <a:cubicBezTo>
                    <a:pt x="36082" y="17778"/>
                    <a:pt x="48217" y="5631"/>
                    <a:pt x="59341" y="5631"/>
                  </a:cubicBezTo>
                  <a:cubicBezTo>
                    <a:pt x="60099" y="5631"/>
                    <a:pt x="63892" y="5631"/>
                    <a:pt x="67684" y="7403"/>
                  </a:cubicBezTo>
                  <a:cubicBezTo>
                    <a:pt x="64650" y="8415"/>
                    <a:pt x="60099" y="11705"/>
                    <a:pt x="60099" y="18031"/>
                  </a:cubicBezTo>
                  <a:cubicBezTo>
                    <a:pt x="60099" y="23851"/>
                    <a:pt x="64144" y="28912"/>
                    <a:pt x="70970" y="28912"/>
                  </a:cubicBezTo>
                  <a:cubicBezTo>
                    <a:pt x="78302" y="28912"/>
                    <a:pt x="82094" y="23851"/>
                    <a:pt x="82094" y="17778"/>
                  </a:cubicBezTo>
                  <a:cubicBezTo>
                    <a:pt x="82094" y="8415"/>
                    <a:pt x="72740" y="64"/>
                    <a:pt x="59341" y="64"/>
                  </a:cubicBezTo>
                  <a:cubicBezTo>
                    <a:pt x="41644" y="64"/>
                    <a:pt x="20155" y="13476"/>
                    <a:pt x="20155" y="40299"/>
                  </a:cubicBezTo>
                  <a:lnTo>
                    <a:pt x="20155" y="69400"/>
                  </a:lnTo>
                  <a:lnTo>
                    <a:pt x="183" y="69400"/>
                  </a:lnTo>
                  <a:lnTo>
                    <a:pt x="183" y="77245"/>
                  </a:lnTo>
                  <a:lnTo>
                    <a:pt x="20155" y="77245"/>
                  </a:lnTo>
                  <a:lnTo>
                    <a:pt x="20155" y="159233"/>
                  </a:lnTo>
                  <a:cubicBezTo>
                    <a:pt x="20155" y="170621"/>
                    <a:pt x="17374" y="170621"/>
                    <a:pt x="436" y="170621"/>
                  </a:cubicBezTo>
                  <a:lnTo>
                    <a:pt x="436" y="178465"/>
                  </a:lnTo>
                  <a:cubicBezTo>
                    <a:pt x="10295" y="178212"/>
                    <a:pt x="22178" y="177706"/>
                    <a:pt x="29256" y="177706"/>
                  </a:cubicBezTo>
                  <a:cubicBezTo>
                    <a:pt x="39369" y="177706"/>
                    <a:pt x="51251" y="177706"/>
                    <a:pt x="61363" y="178465"/>
                  </a:cubicBezTo>
                  <a:lnTo>
                    <a:pt x="61363" y="170621"/>
                  </a:lnTo>
                  <a:lnTo>
                    <a:pt x="56054" y="170621"/>
                  </a:lnTo>
                  <a:cubicBezTo>
                    <a:pt x="37346" y="170621"/>
                    <a:pt x="36841" y="167837"/>
                    <a:pt x="36841" y="158727"/>
                  </a:cubicBezTo>
                  <a:lnTo>
                    <a:pt x="36841" y="77245"/>
                  </a:lnTo>
                  <a:lnTo>
                    <a:pt x="65661" y="77245"/>
                  </a:lnTo>
                  <a:lnTo>
                    <a:pt x="65661" y="69400"/>
                  </a:lnTo>
                  <a:lnTo>
                    <a:pt x="36082" y="69400"/>
                  </a:ln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2EC03B46-2B14-CF5E-BA9A-069F41683DE1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8078744" y="5437045"/>
              <a:ext cx="84944" cy="111848"/>
            </a:xfrm>
            <a:custGeom>
              <a:avLst/>
              <a:gdLst>
                <a:gd name="connsiteX0" fmla="*/ 35327 w 84944"/>
                <a:gd name="connsiteY0" fmla="*/ 27900 h 111848"/>
                <a:gd name="connsiteX1" fmla="*/ 35327 w 84944"/>
                <a:gd name="connsiteY1" fmla="*/ 64 h 111848"/>
                <a:gd name="connsiteX2" fmla="*/ 186 w 84944"/>
                <a:gd name="connsiteY2" fmla="*/ 2848 h 111848"/>
                <a:gd name="connsiteX3" fmla="*/ 186 w 84944"/>
                <a:gd name="connsiteY3" fmla="*/ 10692 h 111848"/>
                <a:gd name="connsiteX4" fmla="*/ 19905 w 84944"/>
                <a:gd name="connsiteY4" fmla="*/ 24863 h 111848"/>
                <a:gd name="connsiteX5" fmla="*/ 19905 w 84944"/>
                <a:gd name="connsiteY5" fmla="*/ 92681 h 111848"/>
                <a:gd name="connsiteX6" fmla="*/ 186 w 84944"/>
                <a:gd name="connsiteY6" fmla="*/ 104068 h 111848"/>
                <a:gd name="connsiteX7" fmla="*/ 186 w 84944"/>
                <a:gd name="connsiteY7" fmla="*/ 111913 h 111848"/>
                <a:gd name="connsiteX8" fmla="*/ 29006 w 84944"/>
                <a:gd name="connsiteY8" fmla="*/ 111154 h 111848"/>
                <a:gd name="connsiteX9" fmla="*/ 61114 w 84944"/>
                <a:gd name="connsiteY9" fmla="*/ 111913 h 111848"/>
                <a:gd name="connsiteX10" fmla="*/ 61114 w 84944"/>
                <a:gd name="connsiteY10" fmla="*/ 104068 h 111848"/>
                <a:gd name="connsiteX11" fmla="*/ 55805 w 84944"/>
                <a:gd name="connsiteY11" fmla="*/ 104068 h 111848"/>
                <a:gd name="connsiteX12" fmla="*/ 36591 w 84944"/>
                <a:gd name="connsiteY12" fmla="*/ 92175 h 111848"/>
                <a:gd name="connsiteX13" fmla="*/ 36591 w 84944"/>
                <a:gd name="connsiteY13" fmla="*/ 53205 h 111848"/>
                <a:gd name="connsiteX14" fmla="*/ 66423 w 84944"/>
                <a:gd name="connsiteY14" fmla="*/ 5631 h 111848"/>
                <a:gd name="connsiteX15" fmla="*/ 69204 w 84944"/>
                <a:gd name="connsiteY15" fmla="*/ 5884 h 111848"/>
                <a:gd name="connsiteX16" fmla="*/ 63389 w 84944"/>
                <a:gd name="connsiteY16" fmla="*/ 15753 h 111848"/>
                <a:gd name="connsiteX17" fmla="*/ 74260 w 84944"/>
                <a:gd name="connsiteY17" fmla="*/ 26635 h 111848"/>
                <a:gd name="connsiteX18" fmla="*/ 85131 w 84944"/>
                <a:gd name="connsiteY18" fmla="*/ 15500 h 111848"/>
                <a:gd name="connsiteX19" fmla="*/ 66423 w 84944"/>
                <a:gd name="connsiteY19" fmla="*/ 64 h 111848"/>
                <a:gd name="connsiteX20" fmla="*/ 35327 w 84944"/>
                <a:gd name="connsiteY20" fmla="*/ 27900 h 11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4944" h="111848">
                  <a:moveTo>
                    <a:pt x="35327" y="27900"/>
                  </a:moveTo>
                  <a:lnTo>
                    <a:pt x="35327" y="64"/>
                  </a:lnTo>
                  <a:lnTo>
                    <a:pt x="186" y="2848"/>
                  </a:lnTo>
                  <a:lnTo>
                    <a:pt x="186" y="10692"/>
                  </a:lnTo>
                  <a:cubicBezTo>
                    <a:pt x="17883" y="10692"/>
                    <a:pt x="19905" y="12464"/>
                    <a:pt x="19905" y="24863"/>
                  </a:cubicBezTo>
                  <a:lnTo>
                    <a:pt x="19905" y="92681"/>
                  </a:lnTo>
                  <a:cubicBezTo>
                    <a:pt x="19905" y="104068"/>
                    <a:pt x="17124" y="104068"/>
                    <a:pt x="186" y="104068"/>
                  </a:cubicBezTo>
                  <a:lnTo>
                    <a:pt x="186" y="111913"/>
                  </a:lnTo>
                  <a:cubicBezTo>
                    <a:pt x="10046" y="111660"/>
                    <a:pt x="21928" y="111154"/>
                    <a:pt x="29006" y="111154"/>
                  </a:cubicBezTo>
                  <a:cubicBezTo>
                    <a:pt x="39119" y="111154"/>
                    <a:pt x="51001" y="111154"/>
                    <a:pt x="61114" y="111913"/>
                  </a:cubicBezTo>
                  <a:lnTo>
                    <a:pt x="61114" y="104068"/>
                  </a:lnTo>
                  <a:lnTo>
                    <a:pt x="55805" y="104068"/>
                  </a:lnTo>
                  <a:cubicBezTo>
                    <a:pt x="37096" y="104068"/>
                    <a:pt x="36591" y="101285"/>
                    <a:pt x="36591" y="92175"/>
                  </a:cubicBezTo>
                  <a:lnTo>
                    <a:pt x="36591" y="53205"/>
                  </a:lnTo>
                  <a:cubicBezTo>
                    <a:pt x="36591" y="28153"/>
                    <a:pt x="47209" y="5631"/>
                    <a:pt x="66423" y="5631"/>
                  </a:cubicBezTo>
                  <a:cubicBezTo>
                    <a:pt x="68192" y="5631"/>
                    <a:pt x="68698" y="5631"/>
                    <a:pt x="69204" y="5884"/>
                  </a:cubicBezTo>
                  <a:cubicBezTo>
                    <a:pt x="68445" y="6137"/>
                    <a:pt x="63389" y="9174"/>
                    <a:pt x="63389" y="15753"/>
                  </a:cubicBezTo>
                  <a:cubicBezTo>
                    <a:pt x="63389" y="22839"/>
                    <a:pt x="68698" y="26635"/>
                    <a:pt x="74260" y="26635"/>
                  </a:cubicBezTo>
                  <a:cubicBezTo>
                    <a:pt x="78811" y="26635"/>
                    <a:pt x="85131" y="23598"/>
                    <a:pt x="85131" y="15500"/>
                  </a:cubicBezTo>
                  <a:cubicBezTo>
                    <a:pt x="85131" y="7403"/>
                    <a:pt x="77294" y="64"/>
                    <a:pt x="66423" y="64"/>
                  </a:cubicBezTo>
                  <a:cubicBezTo>
                    <a:pt x="47967" y="64"/>
                    <a:pt x="38866" y="17019"/>
                    <a:pt x="35327" y="27900"/>
                  </a:cubicBez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63217F6A-07CF-4E20-FD67-8F4763DAB970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8177762" y="5435527"/>
              <a:ext cx="111995" cy="116150"/>
            </a:xfrm>
            <a:custGeom>
              <a:avLst/>
              <a:gdLst>
                <a:gd name="connsiteX0" fmla="*/ 112186 w 111995"/>
                <a:gd name="connsiteY0" fmla="*/ 59278 h 116150"/>
                <a:gd name="connsiteX1" fmla="*/ 56314 w 111995"/>
                <a:gd name="connsiteY1" fmla="*/ 64 h 116150"/>
                <a:gd name="connsiteX2" fmla="*/ 190 w 111995"/>
                <a:gd name="connsiteY2" fmla="*/ 59278 h 116150"/>
                <a:gd name="connsiteX3" fmla="*/ 56061 w 111995"/>
                <a:gd name="connsiteY3" fmla="*/ 116215 h 116150"/>
                <a:gd name="connsiteX4" fmla="*/ 112186 w 111995"/>
                <a:gd name="connsiteY4" fmla="*/ 59278 h 116150"/>
                <a:gd name="connsiteX5" fmla="*/ 56314 w 111995"/>
                <a:gd name="connsiteY5" fmla="*/ 109888 h 116150"/>
                <a:gd name="connsiteX6" fmla="*/ 27493 w 111995"/>
                <a:gd name="connsiteY6" fmla="*/ 92934 h 116150"/>
                <a:gd name="connsiteX7" fmla="*/ 21173 w 111995"/>
                <a:gd name="connsiteY7" fmla="*/ 57254 h 116150"/>
                <a:gd name="connsiteX8" fmla="*/ 27241 w 111995"/>
                <a:gd name="connsiteY8" fmla="*/ 22586 h 116150"/>
                <a:gd name="connsiteX9" fmla="*/ 56061 w 111995"/>
                <a:gd name="connsiteY9" fmla="*/ 5631 h 116150"/>
                <a:gd name="connsiteX10" fmla="*/ 84629 w 111995"/>
                <a:gd name="connsiteY10" fmla="*/ 22080 h 116150"/>
                <a:gd name="connsiteX11" fmla="*/ 91202 w 111995"/>
                <a:gd name="connsiteY11" fmla="*/ 57254 h 116150"/>
                <a:gd name="connsiteX12" fmla="*/ 85640 w 111995"/>
                <a:gd name="connsiteY12" fmla="*/ 91163 h 116150"/>
                <a:gd name="connsiteX13" fmla="*/ 56314 w 111995"/>
                <a:gd name="connsiteY13" fmla="*/ 109888 h 11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1995" h="116150">
                  <a:moveTo>
                    <a:pt x="112186" y="59278"/>
                  </a:moveTo>
                  <a:cubicBezTo>
                    <a:pt x="112186" y="26888"/>
                    <a:pt x="86904" y="64"/>
                    <a:pt x="56314" y="64"/>
                  </a:cubicBezTo>
                  <a:cubicBezTo>
                    <a:pt x="24713" y="64"/>
                    <a:pt x="190" y="27647"/>
                    <a:pt x="190" y="59278"/>
                  </a:cubicBezTo>
                  <a:cubicBezTo>
                    <a:pt x="190" y="91922"/>
                    <a:pt x="26482" y="116215"/>
                    <a:pt x="56061" y="116215"/>
                  </a:cubicBezTo>
                  <a:cubicBezTo>
                    <a:pt x="86652" y="116215"/>
                    <a:pt x="112186" y="91416"/>
                    <a:pt x="112186" y="59278"/>
                  </a:cubicBezTo>
                  <a:close/>
                  <a:moveTo>
                    <a:pt x="56314" y="109888"/>
                  </a:moveTo>
                  <a:cubicBezTo>
                    <a:pt x="45443" y="109888"/>
                    <a:pt x="34319" y="104574"/>
                    <a:pt x="27493" y="92934"/>
                  </a:cubicBezTo>
                  <a:cubicBezTo>
                    <a:pt x="21173" y="81800"/>
                    <a:pt x="21173" y="66364"/>
                    <a:pt x="21173" y="57254"/>
                  </a:cubicBezTo>
                  <a:cubicBezTo>
                    <a:pt x="21173" y="47385"/>
                    <a:pt x="21173" y="33720"/>
                    <a:pt x="27241" y="22586"/>
                  </a:cubicBezTo>
                  <a:cubicBezTo>
                    <a:pt x="34067" y="10945"/>
                    <a:pt x="45949" y="5631"/>
                    <a:pt x="56061" y="5631"/>
                  </a:cubicBezTo>
                  <a:cubicBezTo>
                    <a:pt x="67185" y="5631"/>
                    <a:pt x="78056" y="11199"/>
                    <a:pt x="84629" y="22080"/>
                  </a:cubicBezTo>
                  <a:cubicBezTo>
                    <a:pt x="91202" y="32961"/>
                    <a:pt x="91202" y="47638"/>
                    <a:pt x="91202" y="57254"/>
                  </a:cubicBezTo>
                  <a:cubicBezTo>
                    <a:pt x="91202" y="66364"/>
                    <a:pt x="91202" y="80028"/>
                    <a:pt x="85640" y="91163"/>
                  </a:cubicBezTo>
                  <a:cubicBezTo>
                    <a:pt x="80078" y="102550"/>
                    <a:pt x="68955" y="109888"/>
                    <a:pt x="56314" y="109888"/>
                  </a:cubicBez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FA974333-6161-BE4E-9021-44AA7158737F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8305180" y="5437045"/>
              <a:ext cx="197446" cy="111848"/>
            </a:xfrm>
            <a:custGeom>
              <a:avLst/>
              <a:gdLst>
                <a:gd name="connsiteX0" fmla="*/ 19914 w 197446"/>
                <a:gd name="connsiteY0" fmla="*/ 24863 h 111848"/>
                <a:gd name="connsiteX1" fmla="*/ 19914 w 197446"/>
                <a:gd name="connsiteY1" fmla="*/ 92681 h 111848"/>
                <a:gd name="connsiteX2" fmla="*/ 195 w 197446"/>
                <a:gd name="connsiteY2" fmla="*/ 104068 h 111848"/>
                <a:gd name="connsiteX3" fmla="*/ 195 w 197446"/>
                <a:gd name="connsiteY3" fmla="*/ 111913 h 111848"/>
                <a:gd name="connsiteX4" fmla="*/ 28763 w 197446"/>
                <a:gd name="connsiteY4" fmla="*/ 111154 h 111848"/>
                <a:gd name="connsiteX5" fmla="*/ 57078 w 197446"/>
                <a:gd name="connsiteY5" fmla="*/ 111913 h 111848"/>
                <a:gd name="connsiteX6" fmla="*/ 57078 w 197446"/>
                <a:gd name="connsiteY6" fmla="*/ 104068 h 111848"/>
                <a:gd name="connsiteX7" fmla="*/ 37358 w 197446"/>
                <a:gd name="connsiteY7" fmla="*/ 92681 h 111848"/>
                <a:gd name="connsiteX8" fmla="*/ 37358 w 197446"/>
                <a:gd name="connsiteY8" fmla="*/ 46120 h 111848"/>
                <a:gd name="connsiteX9" fmla="*/ 71488 w 197446"/>
                <a:gd name="connsiteY9" fmla="*/ 5631 h 111848"/>
                <a:gd name="connsiteX10" fmla="*/ 90196 w 197446"/>
                <a:gd name="connsiteY10" fmla="*/ 33720 h 111848"/>
                <a:gd name="connsiteX11" fmla="*/ 90196 w 197446"/>
                <a:gd name="connsiteY11" fmla="*/ 92681 h 111848"/>
                <a:gd name="connsiteX12" fmla="*/ 70477 w 197446"/>
                <a:gd name="connsiteY12" fmla="*/ 104068 h 111848"/>
                <a:gd name="connsiteX13" fmla="*/ 70477 w 197446"/>
                <a:gd name="connsiteY13" fmla="*/ 111913 h 111848"/>
                <a:gd name="connsiteX14" fmla="*/ 99044 w 197446"/>
                <a:gd name="connsiteY14" fmla="*/ 111154 h 111848"/>
                <a:gd name="connsiteX15" fmla="*/ 127359 w 197446"/>
                <a:gd name="connsiteY15" fmla="*/ 111913 h 111848"/>
                <a:gd name="connsiteX16" fmla="*/ 127359 w 197446"/>
                <a:gd name="connsiteY16" fmla="*/ 104068 h 111848"/>
                <a:gd name="connsiteX17" fmla="*/ 107640 w 197446"/>
                <a:gd name="connsiteY17" fmla="*/ 92681 h 111848"/>
                <a:gd name="connsiteX18" fmla="*/ 107640 w 197446"/>
                <a:gd name="connsiteY18" fmla="*/ 46120 h 111848"/>
                <a:gd name="connsiteX19" fmla="*/ 141770 w 197446"/>
                <a:gd name="connsiteY19" fmla="*/ 5631 h 111848"/>
                <a:gd name="connsiteX20" fmla="*/ 160478 w 197446"/>
                <a:gd name="connsiteY20" fmla="*/ 33720 h 111848"/>
                <a:gd name="connsiteX21" fmla="*/ 160478 w 197446"/>
                <a:gd name="connsiteY21" fmla="*/ 92681 h 111848"/>
                <a:gd name="connsiteX22" fmla="*/ 140758 w 197446"/>
                <a:gd name="connsiteY22" fmla="*/ 104068 h 111848"/>
                <a:gd name="connsiteX23" fmla="*/ 140758 w 197446"/>
                <a:gd name="connsiteY23" fmla="*/ 111913 h 111848"/>
                <a:gd name="connsiteX24" fmla="*/ 169326 w 197446"/>
                <a:gd name="connsiteY24" fmla="*/ 111154 h 111848"/>
                <a:gd name="connsiteX25" fmla="*/ 197641 w 197446"/>
                <a:gd name="connsiteY25" fmla="*/ 111913 h 111848"/>
                <a:gd name="connsiteX26" fmla="*/ 197641 w 197446"/>
                <a:gd name="connsiteY26" fmla="*/ 104068 h 111848"/>
                <a:gd name="connsiteX27" fmla="*/ 177922 w 197446"/>
                <a:gd name="connsiteY27" fmla="*/ 96477 h 111848"/>
                <a:gd name="connsiteX28" fmla="*/ 177922 w 197446"/>
                <a:gd name="connsiteY28" fmla="*/ 48144 h 111848"/>
                <a:gd name="connsiteX29" fmla="*/ 170085 w 197446"/>
                <a:gd name="connsiteY29" fmla="*/ 9427 h 111848"/>
                <a:gd name="connsiteX30" fmla="*/ 143539 w 197446"/>
                <a:gd name="connsiteY30" fmla="*/ 64 h 111848"/>
                <a:gd name="connsiteX31" fmla="*/ 106882 w 197446"/>
                <a:gd name="connsiteY31" fmla="*/ 24863 h 111848"/>
                <a:gd name="connsiteX32" fmla="*/ 73258 w 197446"/>
                <a:gd name="connsiteY32" fmla="*/ 64 h 111848"/>
                <a:gd name="connsiteX33" fmla="*/ 35841 w 197446"/>
                <a:gd name="connsiteY33" fmla="*/ 26635 h 111848"/>
                <a:gd name="connsiteX34" fmla="*/ 35841 w 197446"/>
                <a:gd name="connsiteY34" fmla="*/ 64 h 111848"/>
                <a:gd name="connsiteX35" fmla="*/ 195 w 197446"/>
                <a:gd name="connsiteY35" fmla="*/ 2848 h 111848"/>
                <a:gd name="connsiteX36" fmla="*/ 195 w 197446"/>
                <a:gd name="connsiteY36" fmla="*/ 10692 h 111848"/>
                <a:gd name="connsiteX37" fmla="*/ 19914 w 197446"/>
                <a:gd name="connsiteY37" fmla="*/ 24863 h 11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7446" h="111848">
                  <a:moveTo>
                    <a:pt x="19914" y="24863"/>
                  </a:moveTo>
                  <a:lnTo>
                    <a:pt x="19914" y="92681"/>
                  </a:lnTo>
                  <a:cubicBezTo>
                    <a:pt x="19914" y="104068"/>
                    <a:pt x="17133" y="104068"/>
                    <a:pt x="195" y="104068"/>
                  </a:cubicBezTo>
                  <a:lnTo>
                    <a:pt x="195" y="111913"/>
                  </a:lnTo>
                  <a:cubicBezTo>
                    <a:pt x="9043" y="111660"/>
                    <a:pt x="21937" y="111154"/>
                    <a:pt x="28763" y="111154"/>
                  </a:cubicBezTo>
                  <a:cubicBezTo>
                    <a:pt x="35336" y="111154"/>
                    <a:pt x="48482" y="111660"/>
                    <a:pt x="57078" y="111913"/>
                  </a:cubicBezTo>
                  <a:lnTo>
                    <a:pt x="57078" y="104068"/>
                  </a:lnTo>
                  <a:cubicBezTo>
                    <a:pt x="40139" y="104068"/>
                    <a:pt x="37358" y="104068"/>
                    <a:pt x="37358" y="92681"/>
                  </a:cubicBezTo>
                  <a:lnTo>
                    <a:pt x="37358" y="46120"/>
                  </a:lnTo>
                  <a:cubicBezTo>
                    <a:pt x="37358" y="19802"/>
                    <a:pt x="55308" y="5631"/>
                    <a:pt x="71488" y="5631"/>
                  </a:cubicBezTo>
                  <a:cubicBezTo>
                    <a:pt x="87415" y="5631"/>
                    <a:pt x="90196" y="19296"/>
                    <a:pt x="90196" y="33720"/>
                  </a:cubicBezTo>
                  <a:lnTo>
                    <a:pt x="90196" y="92681"/>
                  </a:lnTo>
                  <a:cubicBezTo>
                    <a:pt x="90196" y="104068"/>
                    <a:pt x="87415" y="104068"/>
                    <a:pt x="70477" y="104068"/>
                  </a:cubicBezTo>
                  <a:lnTo>
                    <a:pt x="70477" y="111913"/>
                  </a:lnTo>
                  <a:cubicBezTo>
                    <a:pt x="79325" y="111660"/>
                    <a:pt x="92218" y="111154"/>
                    <a:pt x="99044" y="111154"/>
                  </a:cubicBezTo>
                  <a:cubicBezTo>
                    <a:pt x="105618" y="111154"/>
                    <a:pt x="118764" y="111660"/>
                    <a:pt x="127359" y="111913"/>
                  </a:cubicBezTo>
                  <a:lnTo>
                    <a:pt x="127359" y="104068"/>
                  </a:lnTo>
                  <a:cubicBezTo>
                    <a:pt x="110421" y="104068"/>
                    <a:pt x="107640" y="104068"/>
                    <a:pt x="107640" y="92681"/>
                  </a:cubicBezTo>
                  <a:lnTo>
                    <a:pt x="107640" y="46120"/>
                  </a:lnTo>
                  <a:cubicBezTo>
                    <a:pt x="107640" y="19802"/>
                    <a:pt x="125590" y="5631"/>
                    <a:pt x="141770" y="5631"/>
                  </a:cubicBezTo>
                  <a:cubicBezTo>
                    <a:pt x="157697" y="5631"/>
                    <a:pt x="160478" y="19296"/>
                    <a:pt x="160478" y="33720"/>
                  </a:cubicBezTo>
                  <a:lnTo>
                    <a:pt x="160478" y="92681"/>
                  </a:lnTo>
                  <a:cubicBezTo>
                    <a:pt x="160478" y="104068"/>
                    <a:pt x="157697" y="104068"/>
                    <a:pt x="140758" y="104068"/>
                  </a:cubicBezTo>
                  <a:lnTo>
                    <a:pt x="140758" y="111913"/>
                  </a:lnTo>
                  <a:cubicBezTo>
                    <a:pt x="149607" y="111660"/>
                    <a:pt x="162500" y="111154"/>
                    <a:pt x="169326" y="111154"/>
                  </a:cubicBezTo>
                  <a:cubicBezTo>
                    <a:pt x="175899" y="111154"/>
                    <a:pt x="189046" y="111660"/>
                    <a:pt x="197641" y="111913"/>
                  </a:cubicBezTo>
                  <a:lnTo>
                    <a:pt x="197641" y="104068"/>
                  </a:lnTo>
                  <a:cubicBezTo>
                    <a:pt x="184495" y="104068"/>
                    <a:pt x="178175" y="104068"/>
                    <a:pt x="177922" y="96477"/>
                  </a:cubicBezTo>
                  <a:lnTo>
                    <a:pt x="177922" y="48144"/>
                  </a:lnTo>
                  <a:cubicBezTo>
                    <a:pt x="177922" y="26382"/>
                    <a:pt x="177922" y="18537"/>
                    <a:pt x="170085" y="9427"/>
                  </a:cubicBezTo>
                  <a:cubicBezTo>
                    <a:pt x="166545" y="5125"/>
                    <a:pt x="158203" y="64"/>
                    <a:pt x="143539" y="64"/>
                  </a:cubicBezTo>
                  <a:cubicBezTo>
                    <a:pt x="122303" y="64"/>
                    <a:pt x="111179" y="15247"/>
                    <a:pt x="106882" y="24863"/>
                  </a:cubicBezTo>
                  <a:cubicBezTo>
                    <a:pt x="103342" y="2848"/>
                    <a:pt x="84634" y="64"/>
                    <a:pt x="73258" y="64"/>
                  </a:cubicBezTo>
                  <a:cubicBezTo>
                    <a:pt x="54802" y="64"/>
                    <a:pt x="42920" y="10945"/>
                    <a:pt x="35841" y="26635"/>
                  </a:cubicBezTo>
                  <a:lnTo>
                    <a:pt x="35841" y="64"/>
                  </a:lnTo>
                  <a:lnTo>
                    <a:pt x="195" y="2848"/>
                  </a:lnTo>
                  <a:lnTo>
                    <a:pt x="195" y="10692"/>
                  </a:lnTo>
                  <a:cubicBezTo>
                    <a:pt x="17892" y="10692"/>
                    <a:pt x="19914" y="12464"/>
                    <a:pt x="19914" y="24863"/>
                  </a:cubicBez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70AEC53D-9132-010B-721A-DC53CB060857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604426" y="5370493"/>
              <a:ext cx="174693" cy="183968"/>
            </a:xfrm>
            <a:custGeom>
              <a:avLst/>
              <a:gdLst>
                <a:gd name="connsiteX0" fmla="*/ 174900 w 174693"/>
                <a:gd name="connsiteY0" fmla="*/ 68135 h 183968"/>
                <a:gd name="connsiteX1" fmla="*/ 110433 w 174693"/>
                <a:gd name="connsiteY1" fmla="*/ 64 h 183968"/>
                <a:gd name="connsiteX2" fmla="*/ 206 w 174693"/>
                <a:gd name="connsiteY2" fmla="*/ 116468 h 183968"/>
                <a:gd name="connsiteX3" fmla="*/ 64926 w 174693"/>
                <a:gd name="connsiteY3" fmla="*/ 184032 h 183968"/>
                <a:gd name="connsiteX4" fmla="*/ 174900 w 174693"/>
                <a:gd name="connsiteY4" fmla="*/ 68135 h 183968"/>
                <a:gd name="connsiteX5" fmla="*/ 66443 w 174693"/>
                <a:gd name="connsiteY5" fmla="*/ 177453 h 183968"/>
                <a:gd name="connsiteX6" fmla="*/ 23718 w 174693"/>
                <a:gd name="connsiteY6" fmla="*/ 123553 h 183968"/>
                <a:gd name="connsiteX7" fmla="*/ 46724 w 174693"/>
                <a:gd name="connsiteY7" fmla="*/ 45867 h 183968"/>
                <a:gd name="connsiteX8" fmla="*/ 108916 w 174693"/>
                <a:gd name="connsiteY8" fmla="*/ 6391 h 183968"/>
                <a:gd name="connsiteX9" fmla="*/ 152399 w 174693"/>
                <a:gd name="connsiteY9" fmla="*/ 58266 h 183968"/>
                <a:gd name="connsiteX10" fmla="*/ 120545 w 174693"/>
                <a:gd name="connsiteY10" fmla="*/ 147087 h 183968"/>
                <a:gd name="connsiteX11" fmla="*/ 66443 w 174693"/>
                <a:gd name="connsiteY11" fmla="*/ 177453 h 183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693" h="183968">
                  <a:moveTo>
                    <a:pt x="174900" y="68135"/>
                  </a:moveTo>
                  <a:cubicBezTo>
                    <a:pt x="174900" y="27394"/>
                    <a:pt x="148102" y="64"/>
                    <a:pt x="110433" y="64"/>
                  </a:cubicBezTo>
                  <a:cubicBezTo>
                    <a:pt x="55825" y="64"/>
                    <a:pt x="206" y="57507"/>
                    <a:pt x="206" y="116468"/>
                  </a:cubicBezTo>
                  <a:cubicBezTo>
                    <a:pt x="206" y="158474"/>
                    <a:pt x="28521" y="184032"/>
                    <a:pt x="64926" y="184032"/>
                  </a:cubicBezTo>
                  <a:cubicBezTo>
                    <a:pt x="118523" y="184032"/>
                    <a:pt x="174900" y="128614"/>
                    <a:pt x="174900" y="68135"/>
                  </a:cubicBezTo>
                  <a:close/>
                  <a:moveTo>
                    <a:pt x="66443" y="177453"/>
                  </a:moveTo>
                  <a:cubicBezTo>
                    <a:pt x="41415" y="177453"/>
                    <a:pt x="23718" y="156956"/>
                    <a:pt x="23718" y="123553"/>
                  </a:cubicBezTo>
                  <a:cubicBezTo>
                    <a:pt x="23718" y="112419"/>
                    <a:pt x="27257" y="75473"/>
                    <a:pt x="46724" y="45867"/>
                  </a:cubicBezTo>
                  <a:cubicBezTo>
                    <a:pt x="64168" y="19549"/>
                    <a:pt x="88944" y="6391"/>
                    <a:pt x="108916" y="6391"/>
                  </a:cubicBezTo>
                  <a:cubicBezTo>
                    <a:pt x="129646" y="6391"/>
                    <a:pt x="152399" y="20561"/>
                    <a:pt x="152399" y="58266"/>
                  </a:cubicBezTo>
                  <a:cubicBezTo>
                    <a:pt x="152399" y="76486"/>
                    <a:pt x="145574" y="115962"/>
                    <a:pt x="120545" y="147087"/>
                  </a:cubicBezTo>
                  <a:cubicBezTo>
                    <a:pt x="108410" y="162523"/>
                    <a:pt x="87679" y="177453"/>
                    <a:pt x="66443" y="177453"/>
                  </a:cubicBez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ADF89997-AA9A-1CEF-90BB-65A9C7D70770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8879541" y="5257883"/>
              <a:ext cx="96068" cy="455238"/>
            </a:xfrm>
            <a:custGeom>
              <a:avLst/>
              <a:gdLst>
                <a:gd name="connsiteX0" fmla="*/ 84908 w 96068"/>
                <a:gd name="connsiteY0" fmla="*/ 452509 h 455238"/>
                <a:gd name="connsiteX1" fmla="*/ 87942 w 96068"/>
                <a:gd name="connsiteY1" fmla="*/ 455292 h 455238"/>
                <a:gd name="connsiteX2" fmla="*/ 93504 w 96068"/>
                <a:gd name="connsiteY2" fmla="*/ 455292 h 455238"/>
                <a:gd name="connsiteX3" fmla="*/ 96285 w 96068"/>
                <a:gd name="connsiteY3" fmla="*/ 452762 h 455238"/>
                <a:gd name="connsiteX4" fmla="*/ 95273 w 96068"/>
                <a:gd name="connsiteY4" fmla="*/ 450484 h 455238"/>
                <a:gd name="connsiteX5" fmla="*/ 56846 w 96068"/>
                <a:gd name="connsiteY5" fmla="*/ 399621 h 455238"/>
                <a:gd name="connsiteX6" fmla="*/ 19430 w 96068"/>
                <a:gd name="connsiteY6" fmla="*/ 227799 h 455238"/>
                <a:gd name="connsiteX7" fmla="*/ 95526 w 96068"/>
                <a:gd name="connsiteY7" fmla="*/ 4608 h 455238"/>
                <a:gd name="connsiteX8" fmla="*/ 96285 w 96068"/>
                <a:gd name="connsiteY8" fmla="*/ 2584 h 455238"/>
                <a:gd name="connsiteX9" fmla="*/ 91481 w 96068"/>
                <a:gd name="connsiteY9" fmla="*/ 53 h 455238"/>
                <a:gd name="connsiteX10" fmla="*/ 85414 w 96068"/>
                <a:gd name="connsiteY10" fmla="*/ 2078 h 455238"/>
                <a:gd name="connsiteX11" fmla="*/ 16902 w 96068"/>
                <a:gd name="connsiteY11" fmla="*/ 111396 h 455238"/>
                <a:gd name="connsiteX12" fmla="*/ 216 w 96068"/>
                <a:gd name="connsiteY12" fmla="*/ 227546 h 455238"/>
                <a:gd name="connsiteX13" fmla="*/ 50778 w 96068"/>
                <a:gd name="connsiteY13" fmla="*/ 414045 h 455238"/>
                <a:gd name="connsiteX14" fmla="*/ 66958 w 96068"/>
                <a:gd name="connsiteY14" fmla="*/ 434542 h 455238"/>
                <a:gd name="connsiteX15" fmla="*/ 75048 w 96068"/>
                <a:gd name="connsiteY15" fmla="*/ 443399 h 455238"/>
                <a:gd name="connsiteX16" fmla="*/ 84908 w 96068"/>
                <a:gd name="connsiteY16" fmla="*/ 452509 h 455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6068" h="455238">
                  <a:moveTo>
                    <a:pt x="84908" y="452509"/>
                  </a:moveTo>
                  <a:cubicBezTo>
                    <a:pt x="85414" y="452762"/>
                    <a:pt x="87689" y="455292"/>
                    <a:pt x="87942" y="455292"/>
                  </a:cubicBezTo>
                  <a:lnTo>
                    <a:pt x="93504" y="455292"/>
                  </a:lnTo>
                  <a:cubicBezTo>
                    <a:pt x="94262" y="455292"/>
                    <a:pt x="96285" y="455039"/>
                    <a:pt x="96285" y="452762"/>
                  </a:cubicBezTo>
                  <a:cubicBezTo>
                    <a:pt x="96285" y="451749"/>
                    <a:pt x="95779" y="451243"/>
                    <a:pt x="95273" y="450484"/>
                  </a:cubicBezTo>
                  <a:cubicBezTo>
                    <a:pt x="86172" y="441374"/>
                    <a:pt x="72520" y="427456"/>
                    <a:pt x="56846" y="399621"/>
                  </a:cubicBezTo>
                  <a:cubicBezTo>
                    <a:pt x="29542" y="351035"/>
                    <a:pt x="19430" y="288531"/>
                    <a:pt x="19430" y="227799"/>
                  </a:cubicBezTo>
                  <a:cubicBezTo>
                    <a:pt x="19430" y="115444"/>
                    <a:pt x="51284" y="49398"/>
                    <a:pt x="95526" y="4608"/>
                  </a:cubicBezTo>
                  <a:cubicBezTo>
                    <a:pt x="96285" y="3849"/>
                    <a:pt x="96285" y="3090"/>
                    <a:pt x="96285" y="2584"/>
                  </a:cubicBezTo>
                  <a:cubicBezTo>
                    <a:pt x="96285" y="53"/>
                    <a:pt x="94515" y="53"/>
                    <a:pt x="91481" y="53"/>
                  </a:cubicBezTo>
                  <a:cubicBezTo>
                    <a:pt x="88195" y="53"/>
                    <a:pt x="87689" y="53"/>
                    <a:pt x="85414" y="2078"/>
                  </a:cubicBezTo>
                  <a:cubicBezTo>
                    <a:pt x="61397" y="22828"/>
                    <a:pt x="34346" y="58002"/>
                    <a:pt x="16902" y="111396"/>
                  </a:cubicBezTo>
                  <a:cubicBezTo>
                    <a:pt x="6031" y="144798"/>
                    <a:pt x="216" y="185540"/>
                    <a:pt x="216" y="227546"/>
                  </a:cubicBezTo>
                  <a:cubicBezTo>
                    <a:pt x="216" y="287519"/>
                    <a:pt x="11087" y="355337"/>
                    <a:pt x="50778" y="414045"/>
                  </a:cubicBezTo>
                  <a:cubicBezTo>
                    <a:pt x="57604" y="423914"/>
                    <a:pt x="66958" y="434289"/>
                    <a:pt x="66958" y="434542"/>
                  </a:cubicBezTo>
                  <a:cubicBezTo>
                    <a:pt x="69487" y="437578"/>
                    <a:pt x="73026" y="441627"/>
                    <a:pt x="75048" y="443399"/>
                  </a:cubicBezTo>
                  <a:lnTo>
                    <a:pt x="84908" y="452509"/>
                  </a:ln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13DAAB18-4709-CB55-6A0C-AE34CE44A41F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9041018" y="5293313"/>
              <a:ext cx="8671" cy="177135"/>
            </a:xfrm>
            <a:custGeom>
              <a:avLst/>
              <a:gdLst>
                <a:gd name="connsiteX0" fmla="*/ 8895 w 8671"/>
                <a:gd name="connsiteY0" fmla="*/ 6968 h 177135"/>
                <a:gd name="connsiteX1" fmla="*/ 4647 w 8671"/>
                <a:gd name="connsiteY1" fmla="*/ 59 h 177135"/>
                <a:gd name="connsiteX2" fmla="*/ 223 w 8671"/>
                <a:gd name="connsiteY2" fmla="*/ 6968 h 177135"/>
                <a:gd name="connsiteX3" fmla="*/ 223 w 8671"/>
                <a:gd name="connsiteY3" fmla="*/ 170287 h 177135"/>
                <a:gd name="connsiteX4" fmla="*/ 4470 w 8671"/>
                <a:gd name="connsiteY4" fmla="*/ 177195 h 177135"/>
                <a:gd name="connsiteX5" fmla="*/ 8895 w 8671"/>
                <a:gd name="connsiteY5" fmla="*/ 170287 h 177135"/>
                <a:gd name="connsiteX6" fmla="*/ 8895 w 8671"/>
                <a:gd name="connsiteY6" fmla="*/ 6968 h 17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71" h="177135">
                  <a:moveTo>
                    <a:pt x="8895" y="6968"/>
                  </a:moveTo>
                  <a:cubicBezTo>
                    <a:pt x="8895" y="4311"/>
                    <a:pt x="8895" y="59"/>
                    <a:pt x="4647" y="59"/>
                  </a:cubicBezTo>
                  <a:cubicBezTo>
                    <a:pt x="223" y="59"/>
                    <a:pt x="223" y="4134"/>
                    <a:pt x="223" y="6968"/>
                  </a:cubicBezTo>
                  <a:lnTo>
                    <a:pt x="223" y="170287"/>
                  </a:lnTo>
                  <a:cubicBezTo>
                    <a:pt x="223" y="172944"/>
                    <a:pt x="223" y="177195"/>
                    <a:pt x="4470" y="177195"/>
                  </a:cubicBezTo>
                  <a:cubicBezTo>
                    <a:pt x="8895" y="177195"/>
                    <a:pt x="8895" y="173121"/>
                    <a:pt x="8895" y="170287"/>
                  </a:cubicBezTo>
                  <a:lnTo>
                    <a:pt x="8895" y="6968"/>
                  </a:ln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7901DCAF-53FA-DF7C-1CE0-05C6C0DA35F6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9083896" y="5348048"/>
              <a:ext cx="94678" cy="79888"/>
            </a:xfrm>
            <a:custGeom>
              <a:avLst/>
              <a:gdLst>
                <a:gd name="connsiteX0" fmla="*/ 35796 w 94678"/>
                <a:gd name="connsiteY0" fmla="*/ 59400 h 79888"/>
                <a:gd name="connsiteX1" fmla="*/ 19161 w 94678"/>
                <a:gd name="connsiteY1" fmla="*/ 74988 h 79888"/>
                <a:gd name="connsiteX2" fmla="*/ 9605 w 94678"/>
                <a:gd name="connsiteY2" fmla="*/ 72508 h 79888"/>
                <a:gd name="connsiteX3" fmla="*/ 17391 w 94678"/>
                <a:gd name="connsiteY3" fmla="*/ 62765 h 79888"/>
                <a:gd name="connsiteX4" fmla="*/ 10313 w 94678"/>
                <a:gd name="connsiteY4" fmla="*/ 56211 h 79888"/>
                <a:gd name="connsiteX5" fmla="*/ 225 w 94678"/>
                <a:gd name="connsiteY5" fmla="*/ 67017 h 79888"/>
                <a:gd name="connsiteX6" fmla="*/ 18807 w 94678"/>
                <a:gd name="connsiteY6" fmla="*/ 79948 h 79888"/>
                <a:gd name="connsiteX7" fmla="*/ 38628 w 94678"/>
                <a:gd name="connsiteY7" fmla="*/ 67371 h 79888"/>
                <a:gd name="connsiteX8" fmla="*/ 59687 w 94678"/>
                <a:gd name="connsiteY8" fmla="*/ 79948 h 79888"/>
                <a:gd name="connsiteX9" fmla="*/ 90833 w 94678"/>
                <a:gd name="connsiteY9" fmla="*/ 52846 h 79888"/>
                <a:gd name="connsiteX10" fmla="*/ 88002 w 94678"/>
                <a:gd name="connsiteY10" fmla="*/ 50543 h 79888"/>
                <a:gd name="connsiteX11" fmla="*/ 84639 w 94678"/>
                <a:gd name="connsiteY11" fmla="*/ 53554 h 79888"/>
                <a:gd name="connsiteX12" fmla="*/ 60395 w 94678"/>
                <a:gd name="connsiteY12" fmla="*/ 74988 h 79888"/>
                <a:gd name="connsiteX13" fmla="*/ 49600 w 94678"/>
                <a:gd name="connsiteY13" fmla="*/ 63474 h 79888"/>
                <a:gd name="connsiteX14" fmla="*/ 58802 w 94678"/>
                <a:gd name="connsiteY14" fmla="*/ 23087 h 79888"/>
                <a:gd name="connsiteX15" fmla="*/ 76145 w 94678"/>
                <a:gd name="connsiteY15" fmla="*/ 5019 h 79888"/>
                <a:gd name="connsiteX16" fmla="*/ 85701 w 94678"/>
                <a:gd name="connsiteY16" fmla="*/ 7499 h 79888"/>
                <a:gd name="connsiteX17" fmla="*/ 77915 w 94678"/>
                <a:gd name="connsiteY17" fmla="*/ 17242 h 79888"/>
                <a:gd name="connsiteX18" fmla="*/ 84993 w 94678"/>
                <a:gd name="connsiteY18" fmla="*/ 23796 h 79888"/>
                <a:gd name="connsiteX19" fmla="*/ 94904 w 94678"/>
                <a:gd name="connsiteY19" fmla="*/ 12990 h 79888"/>
                <a:gd name="connsiteX20" fmla="*/ 76499 w 94678"/>
                <a:gd name="connsiteY20" fmla="*/ 59 h 79888"/>
                <a:gd name="connsiteX21" fmla="*/ 56678 w 94678"/>
                <a:gd name="connsiteY21" fmla="*/ 12636 h 79888"/>
                <a:gd name="connsiteX22" fmla="*/ 35442 w 94678"/>
                <a:gd name="connsiteY22" fmla="*/ 59 h 79888"/>
                <a:gd name="connsiteX23" fmla="*/ 4296 w 94678"/>
                <a:gd name="connsiteY23" fmla="*/ 27161 h 79888"/>
                <a:gd name="connsiteX24" fmla="*/ 7304 w 94678"/>
                <a:gd name="connsiteY24" fmla="*/ 29464 h 79888"/>
                <a:gd name="connsiteX25" fmla="*/ 10667 w 94678"/>
                <a:gd name="connsiteY25" fmla="*/ 26453 h 79888"/>
                <a:gd name="connsiteX26" fmla="*/ 34911 w 94678"/>
                <a:gd name="connsiteY26" fmla="*/ 5019 h 79888"/>
                <a:gd name="connsiteX27" fmla="*/ 45529 w 94678"/>
                <a:gd name="connsiteY27" fmla="*/ 16710 h 79888"/>
                <a:gd name="connsiteX28" fmla="*/ 41813 w 94678"/>
                <a:gd name="connsiteY28" fmla="*/ 35132 h 79888"/>
                <a:gd name="connsiteX29" fmla="*/ 35796 w 94678"/>
                <a:gd name="connsiteY29" fmla="*/ 59400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4678" h="79888">
                  <a:moveTo>
                    <a:pt x="35796" y="59400"/>
                  </a:moveTo>
                  <a:cubicBezTo>
                    <a:pt x="34026" y="65423"/>
                    <a:pt x="28186" y="74988"/>
                    <a:pt x="19161" y="74988"/>
                  </a:cubicBezTo>
                  <a:cubicBezTo>
                    <a:pt x="18630" y="74988"/>
                    <a:pt x="13321" y="74988"/>
                    <a:pt x="9605" y="72508"/>
                  </a:cubicBezTo>
                  <a:cubicBezTo>
                    <a:pt x="16860" y="70205"/>
                    <a:pt x="17391" y="63828"/>
                    <a:pt x="17391" y="62765"/>
                  </a:cubicBezTo>
                  <a:cubicBezTo>
                    <a:pt x="17391" y="58869"/>
                    <a:pt x="14383" y="56211"/>
                    <a:pt x="10313" y="56211"/>
                  </a:cubicBezTo>
                  <a:cubicBezTo>
                    <a:pt x="5357" y="56211"/>
                    <a:pt x="225" y="60463"/>
                    <a:pt x="225" y="67017"/>
                  </a:cubicBezTo>
                  <a:cubicBezTo>
                    <a:pt x="225" y="75874"/>
                    <a:pt x="10136" y="79948"/>
                    <a:pt x="18807" y="79948"/>
                  </a:cubicBezTo>
                  <a:cubicBezTo>
                    <a:pt x="26948" y="79948"/>
                    <a:pt x="34203" y="74811"/>
                    <a:pt x="38628" y="67371"/>
                  </a:cubicBezTo>
                  <a:cubicBezTo>
                    <a:pt x="42875" y="76759"/>
                    <a:pt x="52608" y="79948"/>
                    <a:pt x="59687" y="79948"/>
                  </a:cubicBezTo>
                  <a:cubicBezTo>
                    <a:pt x="80038" y="79948"/>
                    <a:pt x="90833" y="57806"/>
                    <a:pt x="90833" y="52846"/>
                  </a:cubicBezTo>
                  <a:cubicBezTo>
                    <a:pt x="90833" y="50543"/>
                    <a:pt x="88533" y="50543"/>
                    <a:pt x="88002" y="50543"/>
                  </a:cubicBezTo>
                  <a:cubicBezTo>
                    <a:pt x="85524" y="50543"/>
                    <a:pt x="85347" y="51429"/>
                    <a:pt x="84639" y="53554"/>
                  </a:cubicBezTo>
                  <a:cubicBezTo>
                    <a:pt x="80923" y="65777"/>
                    <a:pt x="70305" y="74988"/>
                    <a:pt x="60395" y="74988"/>
                  </a:cubicBezTo>
                  <a:cubicBezTo>
                    <a:pt x="53316" y="74988"/>
                    <a:pt x="49600" y="70205"/>
                    <a:pt x="49600" y="63474"/>
                  </a:cubicBezTo>
                  <a:cubicBezTo>
                    <a:pt x="49600" y="58869"/>
                    <a:pt x="53847" y="42749"/>
                    <a:pt x="58802" y="23087"/>
                  </a:cubicBezTo>
                  <a:cubicBezTo>
                    <a:pt x="62341" y="9448"/>
                    <a:pt x="70305" y="5019"/>
                    <a:pt x="76145" y="5019"/>
                  </a:cubicBezTo>
                  <a:cubicBezTo>
                    <a:pt x="76499" y="5019"/>
                    <a:pt x="81985" y="5019"/>
                    <a:pt x="85701" y="7499"/>
                  </a:cubicBezTo>
                  <a:cubicBezTo>
                    <a:pt x="80038" y="9093"/>
                    <a:pt x="77915" y="14053"/>
                    <a:pt x="77915" y="17242"/>
                  </a:cubicBezTo>
                  <a:cubicBezTo>
                    <a:pt x="77915" y="21139"/>
                    <a:pt x="80923" y="23796"/>
                    <a:pt x="84993" y="23796"/>
                  </a:cubicBezTo>
                  <a:cubicBezTo>
                    <a:pt x="89064" y="23796"/>
                    <a:pt x="94904" y="20430"/>
                    <a:pt x="94904" y="12990"/>
                  </a:cubicBezTo>
                  <a:cubicBezTo>
                    <a:pt x="94904" y="3071"/>
                    <a:pt x="83578" y="59"/>
                    <a:pt x="76499" y="59"/>
                  </a:cubicBezTo>
                  <a:cubicBezTo>
                    <a:pt x="67650" y="59"/>
                    <a:pt x="60572" y="5905"/>
                    <a:pt x="56678" y="12636"/>
                  </a:cubicBezTo>
                  <a:cubicBezTo>
                    <a:pt x="53493" y="5373"/>
                    <a:pt x="45352" y="59"/>
                    <a:pt x="35442" y="59"/>
                  </a:cubicBezTo>
                  <a:cubicBezTo>
                    <a:pt x="15622" y="59"/>
                    <a:pt x="4296" y="21847"/>
                    <a:pt x="4296" y="27161"/>
                  </a:cubicBezTo>
                  <a:cubicBezTo>
                    <a:pt x="4296" y="29464"/>
                    <a:pt x="6773" y="29464"/>
                    <a:pt x="7304" y="29464"/>
                  </a:cubicBezTo>
                  <a:cubicBezTo>
                    <a:pt x="9605" y="29464"/>
                    <a:pt x="9782" y="28755"/>
                    <a:pt x="10667" y="26453"/>
                  </a:cubicBezTo>
                  <a:cubicBezTo>
                    <a:pt x="15091" y="12636"/>
                    <a:pt x="26240" y="5019"/>
                    <a:pt x="34911" y="5019"/>
                  </a:cubicBezTo>
                  <a:cubicBezTo>
                    <a:pt x="40751" y="5019"/>
                    <a:pt x="45529" y="8208"/>
                    <a:pt x="45529" y="16710"/>
                  </a:cubicBezTo>
                  <a:cubicBezTo>
                    <a:pt x="45529" y="20253"/>
                    <a:pt x="43406" y="29110"/>
                    <a:pt x="41813" y="35132"/>
                  </a:cubicBezTo>
                  <a:lnTo>
                    <a:pt x="35796" y="59400"/>
                  </a:ln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C4628FE7-60CA-B09E-E08E-DD2B667E63F1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9215705" y="5293313"/>
              <a:ext cx="8671" cy="177135"/>
            </a:xfrm>
            <a:custGeom>
              <a:avLst/>
              <a:gdLst>
                <a:gd name="connsiteX0" fmla="*/ 8901 w 8671"/>
                <a:gd name="connsiteY0" fmla="*/ 6968 h 177135"/>
                <a:gd name="connsiteX1" fmla="*/ 4654 w 8671"/>
                <a:gd name="connsiteY1" fmla="*/ 59 h 177135"/>
                <a:gd name="connsiteX2" fmla="*/ 230 w 8671"/>
                <a:gd name="connsiteY2" fmla="*/ 6968 h 177135"/>
                <a:gd name="connsiteX3" fmla="*/ 230 w 8671"/>
                <a:gd name="connsiteY3" fmla="*/ 170287 h 177135"/>
                <a:gd name="connsiteX4" fmla="*/ 4477 w 8671"/>
                <a:gd name="connsiteY4" fmla="*/ 177195 h 177135"/>
                <a:gd name="connsiteX5" fmla="*/ 8901 w 8671"/>
                <a:gd name="connsiteY5" fmla="*/ 170287 h 177135"/>
                <a:gd name="connsiteX6" fmla="*/ 8901 w 8671"/>
                <a:gd name="connsiteY6" fmla="*/ 6968 h 17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71" h="177135">
                  <a:moveTo>
                    <a:pt x="8901" y="6968"/>
                  </a:moveTo>
                  <a:cubicBezTo>
                    <a:pt x="8901" y="4311"/>
                    <a:pt x="8901" y="59"/>
                    <a:pt x="4654" y="59"/>
                  </a:cubicBezTo>
                  <a:cubicBezTo>
                    <a:pt x="230" y="59"/>
                    <a:pt x="230" y="4134"/>
                    <a:pt x="230" y="6968"/>
                  </a:cubicBezTo>
                  <a:lnTo>
                    <a:pt x="230" y="170287"/>
                  </a:lnTo>
                  <a:cubicBezTo>
                    <a:pt x="230" y="172944"/>
                    <a:pt x="230" y="177195"/>
                    <a:pt x="4477" y="177195"/>
                  </a:cubicBezTo>
                  <a:cubicBezTo>
                    <a:pt x="8901" y="177195"/>
                    <a:pt x="8901" y="173121"/>
                    <a:pt x="8901" y="170287"/>
                  </a:cubicBezTo>
                  <a:lnTo>
                    <a:pt x="8901" y="6968"/>
                  </a:ln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201B383E-3636-BCC8-514B-0FE7F86E9A3D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9269201" y="5377452"/>
              <a:ext cx="119630" cy="8679"/>
            </a:xfrm>
            <a:custGeom>
              <a:avLst/>
              <a:gdLst>
                <a:gd name="connsiteX0" fmla="*/ 112784 w 119630"/>
                <a:gd name="connsiteY0" fmla="*/ 8739 h 8679"/>
                <a:gd name="connsiteX1" fmla="*/ 119863 w 119630"/>
                <a:gd name="connsiteY1" fmla="*/ 4488 h 8679"/>
                <a:gd name="connsiteX2" fmla="*/ 112784 w 119630"/>
                <a:gd name="connsiteY2" fmla="*/ 59 h 8679"/>
                <a:gd name="connsiteX3" fmla="*/ 7311 w 119630"/>
                <a:gd name="connsiteY3" fmla="*/ 59 h 8679"/>
                <a:gd name="connsiteX4" fmla="*/ 232 w 119630"/>
                <a:gd name="connsiteY4" fmla="*/ 4311 h 8679"/>
                <a:gd name="connsiteX5" fmla="*/ 7311 w 119630"/>
                <a:gd name="connsiteY5" fmla="*/ 8739 h 8679"/>
                <a:gd name="connsiteX6" fmla="*/ 112784 w 119630"/>
                <a:gd name="connsiteY6" fmla="*/ 8739 h 8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630" h="8679">
                  <a:moveTo>
                    <a:pt x="112784" y="8739"/>
                  </a:moveTo>
                  <a:cubicBezTo>
                    <a:pt x="115616" y="8739"/>
                    <a:pt x="119863" y="8739"/>
                    <a:pt x="119863" y="4488"/>
                  </a:cubicBezTo>
                  <a:cubicBezTo>
                    <a:pt x="119863" y="59"/>
                    <a:pt x="115793" y="59"/>
                    <a:pt x="112784" y="59"/>
                  </a:cubicBezTo>
                  <a:lnTo>
                    <a:pt x="7311" y="59"/>
                  </a:lnTo>
                  <a:cubicBezTo>
                    <a:pt x="4480" y="59"/>
                    <a:pt x="232" y="59"/>
                    <a:pt x="232" y="4311"/>
                  </a:cubicBezTo>
                  <a:cubicBezTo>
                    <a:pt x="232" y="8739"/>
                    <a:pt x="4303" y="8739"/>
                    <a:pt x="7311" y="8739"/>
                  </a:cubicBezTo>
                  <a:lnTo>
                    <a:pt x="112784" y="8739"/>
                  </a:ln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F09F38F0-9E23-4345-A0F0-6D8F5E4CD12C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9427386" y="5308547"/>
              <a:ext cx="64416" cy="117618"/>
            </a:xfrm>
            <a:custGeom>
              <a:avLst/>
              <a:gdLst>
                <a:gd name="connsiteX0" fmla="*/ 40233 w 64416"/>
                <a:gd name="connsiteY0" fmla="*/ 5019 h 117618"/>
                <a:gd name="connsiteX1" fmla="*/ 34924 w 64416"/>
                <a:gd name="connsiteY1" fmla="*/ 59 h 117618"/>
                <a:gd name="connsiteX2" fmla="*/ 239 w 64416"/>
                <a:gd name="connsiteY2" fmla="*/ 11396 h 117618"/>
                <a:gd name="connsiteX3" fmla="*/ 239 w 64416"/>
                <a:gd name="connsiteY3" fmla="*/ 17773 h 117618"/>
                <a:gd name="connsiteX4" fmla="*/ 25899 w 64416"/>
                <a:gd name="connsiteY4" fmla="*/ 12813 h 117618"/>
                <a:gd name="connsiteX5" fmla="*/ 25899 w 64416"/>
                <a:gd name="connsiteY5" fmla="*/ 103152 h 117618"/>
                <a:gd name="connsiteX6" fmla="*/ 8202 w 64416"/>
                <a:gd name="connsiteY6" fmla="*/ 111301 h 117618"/>
                <a:gd name="connsiteX7" fmla="*/ 1477 w 64416"/>
                <a:gd name="connsiteY7" fmla="*/ 111301 h 117618"/>
                <a:gd name="connsiteX8" fmla="*/ 1477 w 64416"/>
                <a:gd name="connsiteY8" fmla="*/ 117678 h 117618"/>
                <a:gd name="connsiteX9" fmla="*/ 32978 w 64416"/>
                <a:gd name="connsiteY9" fmla="*/ 116969 h 117618"/>
                <a:gd name="connsiteX10" fmla="*/ 64655 w 64416"/>
                <a:gd name="connsiteY10" fmla="*/ 117678 h 117618"/>
                <a:gd name="connsiteX11" fmla="*/ 64655 w 64416"/>
                <a:gd name="connsiteY11" fmla="*/ 111301 h 117618"/>
                <a:gd name="connsiteX12" fmla="*/ 57930 w 64416"/>
                <a:gd name="connsiteY12" fmla="*/ 111301 h 117618"/>
                <a:gd name="connsiteX13" fmla="*/ 40233 w 64416"/>
                <a:gd name="connsiteY13" fmla="*/ 103152 h 117618"/>
                <a:gd name="connsiteX14" fmla="*/ 40233 w 64416"/>
                <a:gd name="connsiteY14" fmla="*/ 5019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416" h="117618">
                  <a:moveTo>
                    <a:pt x="40233" y="5019"/>
                  </a:moveTo>
                  <a:cubicBezTo>
                    <a:pt x="40233" y="237"/>
                    <a:pt x="39880" y="59"/>
                    <a:pt x="34924" y="59"/>
                  </a:cubicBezTo>
                  <a:cubicBezTo>
                    <a:pt x="23598" y="11219"/>
                    <a:pt x="7494" y="11396"/>
                    <a:pt x="239" y="11396"/>
                  </a:cubicBezTo>
                  <a:lnTo>
                    <a:pt x="239" y="17773"/>
                  </a:lnTo>
                  <a:cubicBezTo>
                    <a:pt x="4486" y="17773"/>
                    <a:pt x="16166" y="17773"/>
                    <a:pt x="25899" y="12813"/>
                  </a:cubicBezTo>
                  <a:lnTo>
                    <a:pt x="25899" y="103152"/>
                  </a:lnTo>
                  <a:cubicBezTo>
                    <a:pt x="25899" y="108998"/>
                    <a:pt x="25899" y="111301"/>
                    <a:pt x="8202" y="111301"/>
                  </a:cubicBezTo>
                  <a:lnTo>
                    <a:pt x="1477" y="111301"/>
                  </a:lnTo>
                  <a:lnTo>
                    <a:pt x="1477" y="117678"/>
                  </a:lnTo>
                  <a:cubicBezTo>
                    <a:pt x="4663" y="117500"/>
                    <a:pt x="26430" y="116969"/>
                    <a:pt x="32978" y="116969"/>
                  </a:cubicBezTo>
                  <a:cubicBezTo>
                    <a:pt x="38464" y="116969"/>
                    <a:pt x="60762" y="117500"/>
                    <a:pt x="64655" y="117678"/>
                  </a:cubicBezTo>
                  <a:lnTo>
                    <a:pt x="64655" y="111301"/>
                  </a:lnTo>
                  <a:lnTo>
                    <a:pt x="57930" y="111301"/>
                  </a:lnTo>
                  <a:cubicBezTo>
                    <a:pt x="40233" y="111301"/>
                    <a:pt x="40233" y="108998"/>
                    <a:pt x="40233" y="103152"/>
                  </a:cubicBezTo>
                  <a:lnTo>
                    <a:pt x="40233" y="5019"/>
                  </a:ln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E471FD09-074F-7E91-294E-A3526D2BD116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9015358" y="5480570"/>
              <a:ext cx="493511" cy="10121"/>
            </a:xfrm>
            <a:custGeom>
              <a:avLst/>
              <a:gdLst>
                <a:gd name="connsiteX0" fmla="*/ 0 w 493511"/>
                <a:gd name="connsiteY0" fmla="*/ 0 h 10121"/>
                <a:gd name="connsiteX1" fmla="*/ 493512 w 493511"/>
                <a:gd name="connsiteY1" fmla="*/ 0 h 10121"/>
                <a:gd name="connsiteX2" fmla="*/ 493512 w 493511"/>
                <a:gd name="connsiteY2" fmla="*/ 10121 h 10121"/>
                <a:gd name="connsiteX3" fmla="*/ 0 w 493511"/>
                <a:gd name="connsiteY3" fmla="*/ 10121 h 1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3511" h="10121">
                  <a:moveTo>
                    <a:pt x="0" y="0"/>
                  </a:moveTo>
                  <a:lnTo>
                    <a:pt x="493512" y="0"/>
                  </a:lnTo>
                  <a:lnTo>
                    <a:pt x="493512" y="10121"/>
                  </a:lnTo>
                  <a:lnTo>
                    <a:pt x="0" y="10121"/>
                  </a:ln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EB9FCB7C-C208-3C3F-5FBC-54011202E61B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9170409" y="5503304"/>
              <a:ext cx="8671" cy="177135"/>
            </a:xfrm>
            <a:custGeom>
              <a:avLst/>
              <a:gdLst>
                <a:gd name="connsiteX0" fmla="*/ 8900 w 8671"/>
                <a:gd name="connsiteY0" fmla="*/ 6976 h 177135"/>
                <a:gd name="connsiteX1" fmla="*/ 4652 w 8671"/>
                <a:gd name="connsiteY1" fmla="*/ 68 h 177135"/>
                <a:gd name="connsiteX2" fmla="*/ 228 w 8671"/>
                <a:gd name="connsiteY2" fmla="*/ 6976 h 177135"/>
                <a:gd name="connsiteX3" fmla="*/ 228 w 8671"/>
                <a:gd name="connsiteY3" fmla="*/ 170295 h 177135"/>
                <a:gd name="connsiteX4" fmla="*/ 4475 w 8671"/>
                <a:gd name="connsiteY4" fmla="*/ 177203 h 177135"/>
                <a:gd name="connsiteX5" fmla="*/ 8900 w 8671"/>
                <a:gd name="connsiteY5" fmla="*/ 170295 h 177135"/>
                <a:gd name="connsiteX6" fmla="*/ 8900 w 8671"/>
                <a:gd name="connsiteY6" fmla="*/ 6976 h 17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71" h="177135">
                  <a:moveTo>
                    <a:pt x="8900" y="6976"/>
                  </a:moveTo>
                  <a:cubicBezTo>
                    <a:pt x="8900" y="4319"/>
                    <a:pt x="8900" y="68"/>
                    <a:pt x="4652" y="68"/>
                  </a:cubicBezTo>
                  <a:cubicBezTo>
                    <a:pt x="228" y="68"/>
                    <a:pt x="228" y="4142"/>
                    <a:pt x="228" y="6976"/>
                  </a:cubicBezTo>
                  <a:lnTo>
                    <a:pt x="228" y="170295"/>
                  </a:lnTo>
                  <a:cubicBezTo>
                    <a:pt x="228" y="172952"/>
                    <a:pt x="228" y="177203"/>
                    <a:pt x="4475" y="177203"/>
                  </a:cubicBezTo>
                  <a:cubicBezTo>
                    <a:pt x="8900" y="177203"/>
                    <a:pt x="8900" y="173129"/>
                    <a:pt x="8900" y="170295"/>
                  </a:cubicBezTo>
                  <a:lnTo>
                    <a:pt x="8900" y="6976"/>
                  </a:ln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C3B4AA39-DD30-C1F0-2513-378565B5BC34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9213287" y="5558039"/>
              <a:ext cx="94678" cy="79888"/>
            </a:xfrm>
            <a:custGeom>
              <a:avLst/>
              <a:gdLst>
                <a:gd name="connsiteX0" fmla="*/ 35801 w 94678"/>
                <a:gd name="connsiteY0" fmla="*/ 59408 h 79888"/>
                <a:gd name="connsiteX1" fmla="*/ 19166 w 94678"/>
                <a:gd name="connsiteY1" fmla="*/ 74996 h 79888"/>
                <a:gd name="connsiteX2" fmla="*/ 9610 w 94678"/>
                <a:gd name="connsiteY2" fmla="*/ 72516 h 79888"/>
                <a:gd name="connsiteX3" fmla="*/ 17396 w 94678"/>
                <a:gd name="connsiteY3" fmla="*/ 62774 h 79888"/>
                <a:gd name="connsiteX4" fmla="*/ 10318 w 94678"/>
                <a:gd name="connsiteY4" fmla="*/ 56220 h 79888"/>
                <a:gd name="connsiteX5" fmla="*/ 231 w 94678"/>
                <a:gd name="connsiteY5" fmla="*/ 67025 h 79888"/>
                <a:gd name="connsiteX6" fmla="*/ 18812 w 94678"/>
                <a:gd name="connsiteY6" fmla="*/ 79956 h 79888"/>
                <a:gd name="connsiteX7" fmla="*/ 38633 w 94678"/>
                <a:gd name="connsiteY7" fmla="*/ 67379 h 79888"/>
                <a:gd name="connsiteX8" fmla="*/ 59692 w 94678"/>
                <a:gd name="connsiteY8" fmla="*/ 79956 h 79888"/>
                <a:gd name="connsiteX9" fmla="*/ 90838 w 94678"/>
                <a:gd name="connsiteY9" fmla="*/ 52854 h 79888"/>
                <a:gd name="connsiteX10" fmla="*/ 88007 w 94678"/>
                <a:gd name="connsiteY10" fmla="*/ 50551 h 79888"/>
                <a:gd name="connsiteX11" fmla="*/ 84645 w 94678"/>
                <a:gd name="connsiteY11" fmla="*/ 53563 h 79888"/>
                <a:gd name="connsiteX12" fmla="*/ 60400 w 94678"/>
                <a:gd name="connsiteY12" fmla="*/ 74996 h 79888"/>
                <a:gd name="connsiteX13" fmla="*/ 49605 w 94678"/>
                <a:gd name="connsiteY13" fmla="*/ 63482 h 79888"/>
                <a:gd name="connsiteX14" fmla="*/ 58807 w 94678"/>
                <a:gd name="connsiteY14" fmla="*/ 23095 h 79888"/>
                <a:gd name="connsiteX15" fmla="*/ 76150 w 94678"/>
                <a:gd name="connsiteY15" fmla="*/ 5028 h 79888"/>
                <a:gd name="connsiteX16" fmla="*/ 85706 w 94678"/>
                <a:gd name="connsiteY16" fmla="*/ 7507 h 79888"/>
                <a:gd name="connsiteX17" fmla="*/ 77920 w 94678"/>
                <a:gd name="connsiteY17" fmla="*/ 17250 h 79888"/>
                <a:gd name="connsiteX18" fmla="*/ 84999 w 94678"/>
                <a:gd name="connsiteY18" fmla="*/ 23804 h 79888"/>
                <a:gd name="connsiteX19" fmla="*/ 94909 w 94678"/>
                <a:gd name="connsiteY19" fmla="*/ 12999 h 79888"/>
                <a:gd name="connsiteX20" fmla="*/ 76504 w 94678"/>
                <a:gd name="connsiteY20" fmla="*/ 68 h 79888"/>
                <a:gd name="connsiteX21" fmla="*/ 56684 w 94678"/>
                <a:gd name="connsiteY21" fmla="*/ 12644 h 79888"/>
                <a:gd name="connsiteX22" fmla="*/ 35447 w 94678"/>
                <a:gd name="connsiteY22" fmla="*/ 68 h 79888"/>
                <a:gd name="connsiteX23" fmla="*/ 4301 w 94678"/>
                <a:gd name="connsiteY23" fmla="*/ 27169 h 79888"/>
                <a:gd name="connsiteX24" fmla="*/ 7309 w 94678"/>
                <a:gd name="connsiteY24" fmla="*/ 29472 h 79888"/>
                <a:gd name="connsiteX25" fmla="*/ 10672 w 94678"/>
                <a:gd name="connsiteY25" fmla="*/ 26461 h 79888"/>
                <a:gd name="connsiteX26" fmla="*/ 34916 w 94678"/>
                <a:gd name="connsiteY26" fmla="*/ 5028 h 79888"/>
                <a:gd name="connsiteX27" fmla="*/ 45534 w 94678"/>
                <a:gd name="connsiteY27" fmla="*/ 16718 h 79888"/>
                <a:gd name="connsiteX28" fmla="*/ 41818 w 94678"/>
                <a:gd name="connsiteY28" fmla="*/ 35141 h 79888"/>
                <a:gd name="connsiteX29" fmla="*/ 35801 w 94678"/>
                <a:gd name="connsiteY29" fmla="*/ 59408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4678" h="79888">
                  <a:moveTo>
                    <a:pt x="35801" y="59408"/>
                  </a:moveTo>
                  <a:cubicBezTo>
                    <a:pt x="34032" y="65431"/>
                    <a:pt x="28192" y="74996"/>
                    <a:pt x="19166" y="74996"/>
                  </a:cubicBezTo>
                  <a:cubicBezTo>
                    <a:pt x="18635" y="74996"/>
                    <a:pt x="13326" y="74996"/>
                    <a:pt x="9610" y="72516"/>
                  </a:cubicBezTo>
                  <a:cubicBezTo>
                    <a:pt x="16866" y="70213"/>
                    <a:pt x="17396" y="63837"/>
                    <a:pt x="17396" y="62774"/>
                  </a:cubicBezTo>
                  <a:cubicBezTo>
                    <a:pt x="17396" y="58877"/>
                    <a:pt x="14388" y="56220"/>
                    <a:pt x="10318" y="56220"/>
                  </a:cubicBezTo>
                  <a:cubicBezTo>
                    <a:pt x="5363" y="56220"/>
                    <a:pt x="231" y="60471"/>
                    <a:pt x="231" y="67025"/>
                  </a:cubicBezTo>
                  <a:cubicBezTo>
                    <a:pt x="231" y="75882"/>
                    <a:pt x="10141" y="79956"/>
                    <a:pt x="18812" y="79956"/>
                  </a:cubicBezTo>
                  <a:cubicBezTo>
                    <a:pt x="26953" y="79956"/>
                    <a:pt x="34209" y="74819"/>
                    <a:pt x="38633" y="67379"/>
                  </a:cubicBezTo>
                  <a:cubicBezTo>
                    <a:pt x="42880" y="76767"/>
                    <a:pt x="52613" y="79956"/>
                    <a:pt x="59692" y="79956"/>
                  </a:cubicBezTo>
                  <a:cubicBezTo>
                    <a:pt x="80043" y="79956"/>
                    <a:pt x="90838" y="57814"/>
                    <a:pt x="90838" y="52854"/>
                  </a:cubicBezTo>
                  <a:cubicBezTo>
                    <a:pt x="90838" y="50551"/>
                    <a:pt x="88538" y="50551"/>
                    <a:pt x="88007" y="50551"/>
                  </a:cubicBezTo>
                  <a:cubicBezTo>
                    <a:pt x="85529" y="50551"/>
                    <a:pt x="85352" y="51437"/>
                    <a:pt x="84645" y="53563"/>
                  </a:cubicBezTo>
                  <a:cubicBezTo>
                    <a:pt x="80928" y="65785"/>
                    <a:pt x="70310" y="74996"/>
                    <a:pt x="60400" y="74996"/>
                  </a:cubicBezTo>
                  <a:cubicBezTo>
                    <a:pt x="53321" y="74996"/>
                    <a:pt x="49605" y="70213"/>
                    <a:pt x="49605" y="63482"/>
                  </a:cubicBezTo>
                  <a:cubicBezTo>
                    <a:pt x="49605" y="58877"/>
                    <a:pt x="53852" y="42757"/>
                    <a:pt x="58807" y="23095"/>
                  </a:cubicBezTo>
                  <a:cubicBezTo>
                    <a:pt x="62347" y="9456"/>
                    <a:pt x="70310" y="5028"/>
                    <a:pt x="76150" y="5028"/>
                  </a:cubicBezTo>
                  <a:cubicBezTo>
                    <a:pt x="76504" y="5028"/>
                    <a:pt x="81990" y="5028"/>
                    <a:pt x="85706" y="7507"/>
                  </a:cubicBezTo>
                  <a:cubicBezTo>
                    <a:pt x="80043" y="9102"/>
                    <a:pt x="77920" y="14061"/>
                    <a:pt x="77920" y="17250"/>
                  </a:cubicBezTo>
                  <a:cubicBezTo>
                    <a:pt x="77920" y="21147"/>
                    <a:pt x="80928" y="23804"/>
                    <a:pt x="84999" y="23804"/>
                  </a:cubicBezTo>
                  <a:cubicBezTo>
                    <a:pt x="89069" y="23804"/>
                    <a:pt x="94909" y="20438"/>
                    <a:pt x="94909" y="12999"/>
                  </a:cubicBezTo>
                  <a:cubicBezTo>
                    <a:pt x="94909" y="3079"/>
                    <a:pt x="83583" y="68"/>
                    <a:pt x="76504" y="68"/>
                  </a:cubicBezTo>
                  <a:cubicBezTo>
                    <a:pt x="67656" y="68"/>
                    <a:pt x="60577" y="5913"/>
                    <a:pt x="56684" y="12644"/>
                  </a:cubicBezTo>
                  <a:cubicBezTo>
                    <a:pt x="53498" y="5382"/>
                    <a:pt x="45358" y="68"/>
                    <a:pt x="35447" y="68"/>
                  </a:cubicBezTo>
                  <a:cubicBezTo>
                    <a:pt x="15627" y="68"/>
                    <a:pt x="4301" y="21855"/>
                    <a:pt x="4301" y="27169"/>
                  </a:cubicBezTo>
                  <a:cubicBezTo>
                    <a:pt x="4301" y="29472"/>
                    <a:pt x="6778" y="29472"/>
                    <a:pt x="7309" y="29472"/>
                  </a:cubicBezTo>
                  <a:cubicBezTo>
                    <a:pt x="9610" y="29472"/>
                    <a:pt x="9787" y="28764"/>
                    <a:pt x="10672" y="26461"/>
                  </a:cubicBezTo>
                  <a:cubicBezTo>
                    <a:pt x="15096" y="12644"/>
                    <a:pt x="26245" y="5028"/>
                    <a:pt x="34916" y="5028"/>
                  </a:cubicBezTo>
                  <a:cubicBezTo>
                    <a:pt x="40756" y="5028"/>
                    <a:pt x="45534" y="8216"/>
                    <a:pt x="45534" y="16718"/>
                  </a:cubicBezTo>
                  <a:cubicBezTo>
                    <a:pt x="45534" y="20261"/>
                    <a:pt x="43411" y="29118"/>
                    <a:pt x="41818" y="35141"/>
                  </a:cubicBezTo>
                  <a:lnTo>
                    <a:pt x="35801" y="59408"/>
                  </a:ln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A025BBF7-5BB8-B83B-ACB4-10B7773B76A5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9345097" y="5503304"/>
              <a:ext cx="8671" cy="177135"/>
            </a:xfrm>
            <a:custGeom>
              <a:avLst/>
              <a:gdLst>
                <a:gd name="connsiteX0" fmla="*/ 8907 w 8671"/>
                <a:gd name="connsiteY0" fmla="*/ 6976 h 177135"/>
                <a:gd name="connsiteX1" fmla="*/ 4659 w 8671"/>
                <a:gd name="connsiteY1" fmla="*/ 68 h 177135"/>
                <a:gd name="connsiteX2" fmla="*/ 235 w 8671"/>
                <a:gd name="connsiteY2" fmla="*/ 6976 h 177135"/>
                <a:gd name="connsiteX3" fmla="*/ 235 w 8671"/>
                <a:gd name="connsiteY3" fmla="*/ 170295 h 177135"/>
                <a:gd name="connsiteX4" fmla="*/ 4482 w 8671"/>
                <a:gd name="connsiteY4" fmla="*/ 177203 h 177135"/>
                <a:gd name="connsiteX5" fmla="*/ 8907 w 8671"/>
                <a:gd name="connsiteY5" fmla="*/ 170295 h 177135"/>
                <a:gd name="connsiteX6" fmla="*/ 8907 w 8671"/>
                <a:gd name="connsiteY6" fmla="*/ 6976 h 17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71" h="177135">
                  <a:moveTo>
                    <a:pt x="8907" y="6976"/>
                  </a:moveTo>
                  <a:cubicBezTo>
                    <a:pt x="8907" y="4319"/>
                    <a:pt x="8907" y="68"/>
                    <a:pt x="4659" y="68"/>
                  </a:cubicBezTo>
                  <a:cubicBezTo>
                    <a:pt x="235" y="68"/>
                    <a:pt x="235" y="4142"/>
                    <a:pt x="235" y="6976"/>
                  </a:cubicBezTo>
                  <a:lnTo>
                    <a:pt x="235" y="170295"/>
                  </a:lnTo>
                  <a:cubicBezTo>
                    <a:pt x="235" y="172952"/>
                    <a:pt x="235" y="177203"/>
                    <a:pt x="4482" y="177203"/>
                  </a:cubicBezTo>
                  <a:cubicBezTo>
                    <a:pt x="8907" y="177203"/>
                    <a:pt x="8907" y="173129"/>
                    <a:pt x="8907" y="170295"/>
                  </a:cubicBezTo>
                  <a:lnTo>
                    <a:pt x="8907" y="6976"/>
                  </a:ln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B5B8981B-84BE-9B43-0E0F-54B06D3B0E49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9548308" y="5257883"/>
              <a:ext cx="96068" cy="455238"/>
            </a:xfrm>
            <a:custGeom>
              <a:avLst/>
              <a:gdLst>
                <a:gd name="connsiteX0" fmla="*/ 96312 w 96068"/>
                <a:gd name="connsiteY0" fmla="*/ 227546 h 455238"/>
                <a:gd name="connsiteX1" fmla="*/ 29570 w 96068"/>
                <a:gd name="connsiteY1" fmla="*/ 20803 h 455238"/>
                <a:gd name="connsiteX2" fmla="*/ 10609 w 96068"/>
                <a:gd name="connsiteY2" fmla="*/ 1572 h 455238"/>
                <a:gd name="connsiteX3" fmla="*/ 5047 w 96068"/>
                <a:gd name="connsiteY3" fmla="*/ 53 h 455238"/>
                <a:gd name="connsiteX4" fmla="*/ 244 w 96068"/>
                <a:gd name="connsiteY4" fmla="*/ 2584 h 455238"/>
                <a:gd name="connsiteX5" fmla="*/ 1761 w 96068"/>
                <a:gd name="connsiteY5" fmla="*/ 5114 h 455238"/>
                <a:gd name="connsiteX6" fmla="*/ 39682 w 96068"/>
                <a:gd name="connsiteY6" fmla="*/ 55724 h 455238"/>
                <a:gd name="connsiteX7" fmla="*/ 77099 w 96068"/>
                <a:gd name="connsiteY7" fmla="*/ 227546 h 455238"/>
                <a:gd name="connsiteX8" fmla="*/ 1255 w 96068"/>
                <a:gd name="connsiteY8" fmla="*/ 450737 h 455238"/>
                <a:gd name="connsiteX9" fmla="*/ 244 w 96068"/>
                <a:gd name="connsiteY9" fmla="*/ 452762 h 455238"/>
                <a:gd name="connsiteX10" fmla="*/ 5047 w 96068"/>
                <a:gd name="connsiteY10" fmla="*/ 455292 h 455238"/>
                <a:gd name="connsiteX11" fmla="*/ 11115 w 96068"/>
                <a:gd name="connsiteY11" fmla="*/ 453268 h 455238"/>
                <a:gd name="connsiteX12" fmla="*/ 79627 w 96068"/>
                <a:gd name="connsiteY12" fmla="*/ 343950 h 455238"/>
                <a:gd name="connsiteX13" fmla="*/ 96312 w 96068"/>
                <a:gd name="connsiteY13" fmla="*/ 227546 h 455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068" h="455238">
                  <a:moveTo>
                    <a:pt x="96312" y="227546"/>
                  </a:moveTo>
                  <a:cubicBezTo>
                    <a:pt x="96312" y="154920"/>
                    <a:pt x="79374" y="77740"/>
                    <a:pt x="29570" y="20803"/>
                  </a:cubicBezTo>
                  <a:cubicBezTo>
                    <a:pt x="26031" y="16755"/>
                    <a:pt x="16677" y="6886"/>
                    <a:pt x="10609" y="1572"/>
                  </a:cubicBezTo>
                  <a:cubicBezTo>
                    <a:pt x="8839" y="53"/>
                    <a:pt x="8334" y="53"/>
                    <a:pt x="5047" y="53"/>
                  </a:cubicBezTo>
                  <a:cubicBezTo>
                    <a:pt x="2519" y="53"/>
                    <a:pt x="244" y="53"/>
                    <a:pt x="244" y="2584"/>
                  </a:cubicBezTo>
                  <a:cubicBezTo>
                    <a:pt x="244" y="3596"/>
                    <a:pt x="1255" y="4608"/>
                    <a:pt x="1761" y="5114"/>
                  </a:cubicBezTo>
                  <a:cubicBezTo>
                    <a:pt x="10356" y="13971"/>
                    <a:pt x="24008" y="27889"/>
                    <a:pt x="39682" y="55724"/>
                  </a:cubicBezTo>
                  <a:cubicBezTo>
                    <a:pt x="66986" y="104310"/>
                    <a:pt x="77099" y="166814"/>
                    <a:pt x="77099" y="227546"/>
                  </a:cubicBezTo>
                  <a:cubicBezTo>
                    <a:pt x="77099" y="337370"/>
                    <a:pt x="46761" y="404429"/>
                    <a:pt x="1255" y="450737"/>
                  </a:cubicBezTo>
                  <a:cubicBezTo>
                    <a:pt x="749" y="451243"/>
                    <a:pt x="244" y="452002"/>
                    <a:pt x="244" y="452762"/>
                  </a:cubicBezTo>
                  <a:cubicBezTo>
                    <a:pt x="244" y="455292"/>
                    <a:pt x="2519" y="455292"/>
                    <a:pt x="5047" y="455292"/>
                  </a:cubicBezTo>
                  <a:cubicBezTo>
                    <a:pt x="8334" y="455292"/>
                    <a:pt x="8839" y="455292"/>
                    <a:pt x="11115" y="453268"/>
                  </a:cubicBezTo>
                  <a:cubicBezTo>
                    <a:pt x="35132" y="432517"/>
                    <a:pt x="62183" y="397343"/>
                    <a:pt x="79627" y="343950"/>
                  </a:cubicBezTo>
                  <a:cubicBezTo>
                    <a:pt x="90751" y="309282"/>
                    <a:pt x="96312" y="268287"/>
                    <a:pt x="96312" y="227546"/>
                  </a:cubicBez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F83ACD0E-835B-CFDA-464A-4C628DDAD236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9779266" y="5393267"/>
              <a:ext cx="79130" cy="158409"/>
            </a:xfrm>
            <a:custGeom>
              <a:avLst/>
              <a:gdLst>
                <a:gd name="connsiteX0" fmla="*/ 39186 w 79130"/>
                <a:gd name="connsiteY0" fmla="*/ 54470 h 158409"/>
                <a:gd name="connsiteX1" fmla="*/ 75338 w 79130"/>
                <a:gd name="connsiteY1" fmla="*/ 54470 h 158409"/>
                <a:gd name="connsiteX2" fmla="*/ 75338 w 79130"/>
                <a:gd name="connsiteY2" fmla="*/ 46626 h 158409"/>
                <a:gd name="connsiteX3" fmla="*/ 39186 w 79130"/>
                <a:gd name="connsiteY3" fmla="*/ 46626 h 158409"/>
                <a:gd name="connsiteX4" fmla="*/ 39186 w 79130"/>
                <a:gd name="connsiteY4" fmla="*/ 64 h 158409"/>
                <a:gd name="connsiteX5" fmla="*/ 32866 w 79130"/>
                <a:gd name="connsiteY5" fmla="*/ 64 h 158409"/>
                <a:gd name="connsiteX6" fmla="*/ 253 w 79130"/>
                <a:gd name="connsiteY6" fmla="*/ 48903 h 158409"/>
                <a:gd name="connsiteX7" fmla="*/ 253 w 79130"/>
                <a:gd name="connsiteY7" fmla="*/ 54470 h 158409"/>
                <a:gd name="connsiteX8" fmla="*/ 21742 w 79130"/>
                <a:gd name="connsiteY8" fmla="*/ 54470 h 158409"/>
                <a:gd name="connsiteX9" fmla="*/ 21742 w 79130"/>
                <a:gd name="connsiteY9" fmla="*/ 124312 h 158409"/>
                <a:gd name="connsiteX10" fmla="*/ 54355 w 79130"/>
                <a:gd name="connsiteY10" fmla="*/ 158474 h 158409"/>
                <a:gd name="connsiteX11" fmla="*/ 79383 w 79130"/>
                <a:gd name="connsiteY11" fmla="*/ 124312 h 158409"/>
                <a:gd name="connsiteX12" fmla="*/ 79383 w 79130"/>
                <a:gd name="connsiteY12" fmla="*/ 109888 h 158409"/>
                <a:gd name="connsiteX13" fmla="*/ 73063 w 79130"/>
                <a:gd name="connsiteY13" fmla="*/ 109888 h 158409"/>
                <a:gd name="connsiteX14" fmla="*/ 73063 w 79130"/>
                <a:gd name="connsiteY14" fmla="*/ 123806 h 158409"/>
                <a:gd name="connsiteX15" fmla="*/ 56125 w 79130"/>
                <a:gd name="connsiteY15" fmla="*/ 152148 h 158409"/>
                <a:gd name="connsiteX16" fmla="*/ 39186 w 79130"/>
                <a:gd name="connsiteY16" fmla="*/ 124818 h 158409"/>
                <a:gd name="connsiteX17" fmla="*/ 39186 w 79130"/>
                <a:gd name="connsiteY17" fmla="*/ 54470 h 15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130" h="158409">
                  <a:moveTo>
                    <a:pt x="39186" y="54470"/>
                  </a:moveTo>
                  <a:lnTo>
                    <a:pt x="75338" y="54470"/>
                  </a:lnTo>
                  <a:lnTo>
                    <a:pt x="75338" y="46626"/>
                  </a:lnTo>
                  <a:lnTo>
                    <a:pt x="39186" y="46626"/>
                  </a:lnTo>
                  <a:lnTo>
                    <a:pt x="39186" y="64"/>
                  </a:lnTo>
                  <a:lnTo>
                    <a:pt x="32866" y="64"/>
                  </a:lnTo>
                  <a:cubicBezTo>
                    <a:pt x="32613" y="20814"/>
                    <a:pt x="25029" y="47891"/>
                    <a:pt x="253" y="48903"/>
                  </a:cubicBezTo>
                  <a:lnTo>
                    <a:pt x="253" y="54470"/>
                  </a:lnTo>
                  <a:lnTo>
                    <a:pt x="21742" y="54470"/>
                  </a:lnTo>
                  <a:lnTo>
                    <a:pt x="21742" y="124312"/>
                  </a:lnTo>
                  <a:cubicBezTo>
                    <a:pt x="21742" y="155438"/>
                    <a:pt x="45254" y="158474"/>
                    <a:pt x="54355" y="158474"/>
                  </a:cubicBezTo>
                  <a:cubicBezTo>
                    <a:pt x="72305" y="158474"/>
                    <a:pt x="79383" y="140508"/>
                    <a:pt x="79383" y="124312"/>
                  </a:cubicBezTo>
                  <a:lnTo>
                    <a:pt x="79383" y="109888"/>
                  </a:lnTo>
                  <a:lnTo>
                    <a:pt x="73063" y="109888"/>
                  </a:lnTo>
                  <a:lnTo>
                    <a:pt x="73063" y="123806"/>
                  </a:lnTo>
                  <a:cubicBezTo>
                    <a:pt x="73063" y="142532"/>
                    <a:pt x="65479" y="152148"/>
                    <a:pt x="56125" y="152148"/>
                  </a:cubicBezTo>
                  <a:cubicBezTo>
                    <a:pt x="39186" y="152148"/>
                    <a:pt x="39186" y="129120"/>
                    <a:pt x="39186" y="124818"/>
                  </a:cubicBezTo>
                  <a:lnTo>
                    <a:pt x="39186" y="54470"/>
                  </a:ln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3F51DC26-8680-B8F0-5471-B86E36A5B0D2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9879858" y="5435527"/>
              <a:ext cx="111995" cy="116150"/>
            </a:xfrm>
            <a:custGeom>
              <a:avLst/>
              <a:gdLst>
                <a:gd name="connsiteX0" fmla="*/ 112253 w 111995"/>
                <a:gd name="connsiteY0" fmla="*/ 59278 h 116150"/>
                <a:gd name="connsiteX1" fmla="*/ 56381 w 111995"/>
                <a:gd name="connsiteY1" fmla="*/ 64 h 116150"/>
                <a:gd name="connsiteX2" fmla="*/ 257 w 111995"/>
                <a:gd name="connsiteY2" fmla="*/ 59278 h 116150"/>
                <a:gd name="connsiteX3" fmla="*/ 56128 w 111995"/>
                <a:gd name="connsiteY3" fmla="*/ 116215 h 116150"/>
                <a:gd name="connsiteX4" fmla="*/ 112253 w 111995"/>
                <a:gd name="connsiteY4" fmla="*/ 59278 h 116150"/>
                <a:gd name="connsiteX5" fmla="*/ 56381 w 111995"/>
                <a:gd name="connsiteY5" fmla="*/ 109888 h 116150"/>
                <a:gd name="connsiteX6" fmla="*/ 27561 w 111995"/>
                <a:gd name="connsiteY6" fmla="*/ 92934 h 116150"/>
                <a:gd name="connsiteX7" fmla="*/ 21240 w 111995"/>
                <a:gd name="connsiteY7" fmla="*/ 57254 h 116150"/>
                <a:gd name="connsiteX8" fmla="*/ 27308 w 111995"/>
                <a:gd name="connsiteY8" fmla="*/ 22586 h 116150"/>
                <a:gd name="connsiteX9" fmla="*/ 56128 w 111995"/>
                <a:gd name="connsiteY9" fmla="*/ 5631 h 116150"/>
                <a:gd name="connsiteX10" fmla="*/ 84696 w 111995"/>
                <a:gd name="connsiteY10" fmla="*/ 22080 h 116150"/>
                <a:gd name="connsiteX11" fmla="*/ 91269 w 111995"/>
                <a:gd name="connsiteY11" fmla="*/ 57254 h 116150"/>
                <a:gd name="connsiteX12" fmla="*/ 85707 w 111995"/>
                <a:gd name="connsiteY12" fmla="*/ 91163 h 116150"/>
                <a:gd name="connsiteX13" fmla="*/ 56381 w 111995"/>
                <a:gd name="connsiteY13" fmla="*/ 109888 h 11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1995" h="116150">
                  <a:moveTo>
                    <a:pt x="112253" y="59278"/>
                  </a:moveTo>
                  <a:cubicBezTo>
                    <a:pt x="112253" y="26888"/>
                    <a:pt x="86971" y="64"/>
                    <a:pt x="56381" y="64"/>
                  </a:cubicBezTo>
                  <a:cubicBezTo>
                    <a:pt x="24780" y="64"/>
                    <a:pt x="257" y="27647"/>
                    <a:pt x="257" y="59278"/>
                  </a:cubicBezTo>
                  <a:cubicBezTo>
                    <a:pt x="257" y="91922"/>
                    <a:pt x="26549" y="116215"/>
                    <a:pt x="56128" y="116215"/>
                  </a:cubicBezTo>
                  <a:cubicBezTo>
                    <a:pt x="86719" y="116215"/>
                    <a:pt x="112253" y="91416"/>
                    <a:pt x="112253" y="59278"/>
                  </a:cubicBezTo>
                  <a:close/>
                  <a:moveTo>
                    <a:pt x="56381" y="109888"/>
                  </a:moveTo>
                  <a:cubicBezTo>
                    <a:pt x="45510" y="109888"/>
                    <a:pt x="34387" y="104574"/>
                    <a:pt x="27561" y="92934"/>
                  </a:cubicBezTo>
                  <a:cubicBezTo>
                    <a:pt x="21240" y="81800"/>
                    <a:pt x="21240" y="66364"/>
                    <a:pt x="21240" y="57254"/>
                  </a:cubicBezTo>
                  <a:cubicBezTo>
                    <a:pt x="21240" y="47385"/>
                    <a:pt x="21240" y="33720"/>
                    <a:pt x="27308" y="22586"/>
                  </a:cubicBezTo>
                  <a:cubicBezTo>
                    <a:pt x="34134" y="10945"/>
                    <a:pt x="46016" y="5631"/>
                    <a:pt x="56128" y="5631"/>
                  </a:cubicBezTo>
                  <a:cubicBezTo>
                    <a:pt x="67252" y="5631"/>
                    <a:pt x="78123" y="11199"/>
                    <a:pt x="84696" y="22080"/>
                  </a:cubicBezTo>
                  <a:cubicBezTo>
                    <a:pt x="91269" y="32961"/>
                    <a:pt x="91269" y="47638"/>
                    <a:pt x="91269" y="57254"/>
                  </a:cubicBezTo>
                  <a:cubicBezTo>
                    <a:pt x="91269" y="66364"/>
                    <a:pt x="91269" y="80028"/>
                    <a:pt x="85707" y="91163"/>
                  </a:cubicBezTo>
                  <a:cubicBezTo>
                    <a:pt x="80146" y="102550"/>
                    <a:pt x="69022" y="109888"/>
                    <a:pt x="56381" y="109888"/>
                  </a:cubicBez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D8C0EF17-0999-78C5-AE82-C8083D1CC82E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10095844" y="5370493"/>
              <a:ext cx="174693" cy="183968"/>
            </a:xfrm>
            <a:custGeom>
              <a:avLst/>
              <a:gdLst>
                <a:gd name="connsiteX0" fmla="*/ 174959 w 174693"/>
                <a:gd name="connsiteY0" fmla="*/ 68135 h 183968"/>
                <a:gd name="connsiteX1" fmla="*/ 110491 w 174693"/>
                <a:gd name="connsiteY1" fmla="*/ 64 h 183968"/>
                <a:gd name="connsiteX2" fmla="*/ 265 w 174693"/>
                <a:gd name="connsiteY2" fmla="*/ 116468 h 183968"/>
                <a:gd name="connsiteX3" fmla="*/ 64985 w 174693"/>
                <a:gd name="connsiteY3" fmla="*/ 184032 h 183968"/>
                <a:gd name="connsiteX4" fmla="*/ 174959 w 174693"/>
                <a:gd name="connsiteY4" fmla="*/ 68135 h 183968"/>
                <a:gd name="connsiteX5" fmla="*/ 66502 w 174693"/>
                <a:gd name="connsiteY5" fmla="*/ 177453 h 183968"/>
                <a:gd name="connsiteX6" fmla="*/ 23777 w 174693"/>
                <a:gd name="connsiteY6" fmla="*/ 123553 h 183968"/>
                <a:gd name="connsiteX7" fmla="*/ 46783 w 174693"/>
                <a:gd name="connsiteY7" fmla="*/ 45867 h 183968"/>
                <a:gd name="connsiteX8" fmla="*/ 108975 w 174693"/>
                <a:gd name="connsiteY8" fmla="*/ 6391 h 183968"/>
                <a:gd name="connsiteX9" fmla="*/ 152458 w 174693"/>
                <a:gd name="connsiteY9" fmla="*/ 58266 h 183968"/>
                <a:gd name="connsiteX10" fmla="*/ 120604 w 174693"/>
                <a:gd name="connsiteY10" fmla="*/ 147087 h 183968"/>
                <a:gd name="connsiteX11" fmla="*/ 66502 w 174693"/>
                <a:gd name="connsiteY11" fmla="*/ 177453 h 183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693" h="183968">
                  <a:moveTo>
                    <a:pt x="174959" y="68135"/>
                  </a:moveTo>
                  <a:cubicBezTo>
                    <a:pt x="174959" y="27394"/>
                    <a:pt x="148160" y="64"/>
                    <a:pt x="110491" y="64"/>
                  </a:cubicBezTo>
                  <a:cubicBezTo>
                    <a:pt x="55884" y="64"/>
                    <a:pt x="265" y="57507"/>
                    <a:pt x="265" y="116468"/>
                  </a:cubicBezTo>
                  <a:cubicBezTo>
                    <a:pt x="265" y="158474"/>
                    <a:pt x="28580" y="184032"/>
                    <a:pt x="64985" y="184032"/>
                  </a:cubicBezTo>
                  <a:cubicBezTo>
                    <a:pt x="118581" y="184032"/>
                    <a:pt x="174959" y="128614"/>
                    <a:pt x="174959" y="68135"/>
                  </a:cubicBezTo>
                  <a:close/>
                  <a:moveTo>
                    <a:pt x="66502" y="177453"/>
                  </a:moveTo>
                  <a:cubicBezTo>
                    <a:pt x="41474" y="177453"/>
                    <a:pt x="23777" y="156956"/>
                    <a:pt x="23777" y="123553"/>
                  </a:cubicBezTo>
                  <a:cubicBezTo>
                    <a:pt x="23777" y="112419"/>
                    <a:pt x="27316" y="75473"/>
                    <a:pt x="46783" y="45867"/>
                  </a:cubicBezTo>
                  <a:cubicBezTo>
                    <a:pt x="64227" y="19549"/>
                    <a:pt x="89002" y="6391"/>
                    <a:pt x="108975" y="6391"/>
                  </a:cubicBezTo>
                  <a:cubicBezTo>
                    <a:pt x="129705" y="6391"/>
                    <a:pt x="152458" y="20561"/>
                    <a:pt x="152458" y="58266"/>
                  </a:cubicBezTo>
                  <a:cubicBezTo>
                    <a:pt x="152458" y="76486"/>
                    <a:pt x="145632" y="115962"/>
                    <a:pt x="120604" y="147087"/>
                  </a:cubicBezTo>
                  <a:cubicBezTo>
                    <a:pt x="108469" y="162523"/>
                    <a:pt x="87738" y="177453"/>
                    <a:pt x="66502" y="177453"/>
                  </a:cubicBez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EA7ACBE6-4A0B-9550-F4DF-4EC6B5D94318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10370959" y="5257883"/>
              <a:ext cx="96068" cy="455238"/>
            </a:xfrm>
            <a:custGeom>
              <a:avLst/>
              <a:gdLst>
                <a:gd name="connsiteX0" fmla="*/ 84967 w 96068"/>
                <a:gd name="connsiteY0" fmla="*/ 452509 h 455238"/>
                <a:gd name="connsiteX1" fmla="*/ 88001 w 96068"/>
                <a:gd name="connsiteY1" fmla="*/ 455292 h 455238"/>
                <a:gd name="connsiteX2" fmla="*/ 93562 w 96068"/>
                <a:gd name="connsiteY2" fmla="*/ 455292 h 455238"/>
                <a:gd name="connsiteX3" fmla="*/ 96343 w 96068"/>
                <a:gd name="connsiteY3" fmla="*/ 452762 h 455238"/>
                <a:gd name="connsiteX4" fmla="*/ 95332 w 96068"/>
                <a:gd name="connsiteY4" fmla="*/ 450484 h 455238"/>
                <a:gd name="connsiteX5" fmla="*/ 56905 w 96068"/>
                <a:gd name="connsiteY5" fmla="*/ 399621 h 455238"/>
                <a:gd name="connsiteX6" fmla="*/ 19488 w 96068"/>
                <a:gd name="connsiteY6" fmla="*/ 227799 h 455238"/>
                <a:gd name="connsiteX7" fmla="*/ 95585 w 96068"/>
                <a:gd name="connsiteY7" fmla="*/ 4608 h 455238"/>
                <a:gd name="connsiteX8" fmla="*/ 96343 w 96068"/>
                <a:gd name="connsiteY8" fmla="*/ 2584 h 455238"/>
                <a:gd name="connsiteX9" fmla="*/ 91540 w 96068"/>
                <a:gd name="connsiteY9" fmla="*/ 53 h 455238"/>
                <a:gd name="connsiteX10" fmla="*/ 85472 w 96068"/>
                <a:gd name="connsiteY10" fmla="*/ 2078 h 455238"/>
                <a:gd name="connsiteX11" fmla="*/ 16960 w 96068"/>
                <a:gd name="connsiteY11" fmla="*/ 111396 h 455238"/>
                <a:gd name="connsiteX12" fmla="*/ 275 w 96068"/>
                <a:gd name="connsiteY12" fmla="*/ 227546 h 455238"/>
                <a:gd name="connsiteX13" fmla="*/ 50837 w 96068"/>
                <a:gd name="connsiteY13" fmla="*/ 414045 h 455238"/>
                <a:gd name="connsiteX14" fmla="*/ 67017 w 96068"/>
                <a:gd name="connsiteY14" fmla="*/ 434542 h 455238"/>
                <a:gd name="connsiteX15" fmla="*/ 75107 w 96068"/>
                <a:gd name="connsiteY15" fmla="*/ 443399 h 455238"/>
                <a:gd name="connsiteX16" fmla="*/ 84967 w 96068"/>
                <a:gd name="connsiteY16" fmla="*/ 452509 h 455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6068" h="455238">
                  <a:moveTo>
                    <a:pt x="84967" y="452509"/>
                  </a:moveTo>
                  <a:cubicBezTo>
                    <a:pt x="85472" y="452762"/>
                    <a:pt x="87748" y="455292"/>
                    <a:pt x="88001" y="455292"/>
                  </a:cubicBezTo>
                  <a:lnTo>
                    <a:pt x="93562" y="455292"/>
                  </a:lnTo>
                  <a:cubicBezTo>
                    <a:pt x="94321" y="455292"/>
                    <a:pt x="96343" y="455039"/>
                    <a:pt x="96343" y="452762"/>
                  </a:cubicBezTo>
                  <a:cubicBezTo>
                    <a:pt x="96343" y="451749"/>
                    <a:pt x="95838" y="451243"/>
                    <a:pt x="95332" y="450484"/>
                  </a:cubicBezTo>
                  <a:cubicBezTo>
                    <a:pt x="86231" y="441374"/>
                    <a:pt x="72579" y="427456"/>
                    <a:pt x="56905" y="399621"/>
                  </a:cubicBezTo>
                  <a:cubicBezTo>
                    <a:pt x="29601" y="351035"/>
                    <a:pt x="19488" y="288531"/>
                    <a:pt x="19488" y="227799"/>
                  </a:cubicBezTo>
                  <a:cubicBezTo>
                    <a:pt x="19488" y="115444"/>
                    <a:pt x="51343" y="49398"/>
                    <a:pt x="95585" y="4608"/>
                  </a:cubicBezTo>
                  <a:cubicBezTo>
                    <a:pt x="96343" y="3849"/>
                    <a:pt x="96343" y="3090"/>
                    <a:pt x="96343" y="2584"/>
                  </a:cubicBezTo>
                  <a:cubicBezTo>
                    <a:pt x="96343" y="53"/>
                    <a:pt x="94574" y="53"/>
                    <a:pt x="91540" y="53"/>
                  </a:cubicBezTo>
                  <a:cubicBezTo>
                    <a:pt x="88253" y="53"/>
                    <a:pt x="87748" y="53"/>
                    <a:pt x="85472" y="2078"/>
                  </a:cubicBezTo>
                  <a:cubicBezTo>
                    <a:pt x="61455" y="22828"/>
                    <a:pt x="34404" y="58002"/>
                    <a:pt x="16960" y="111396"/>
                  </a:cubicBezTo>
                  <a:cubicBezTo>
                    <a:pt x="6089" y="144798"/>
                    <a:pt x="275" y="185540"/>
                    <a:pt x="275" y="227546"/>
                  </a:cubicBezTo>
                  <a:cubicBezTo>
                    <a:pt x="275" y="287519"/>
                    <a:pt x="11146" y="355337"/>
                    <a:pt x="50837" y="414045"/>
                  </a:cubicBezTo>
                  <a:cubicBezTo>
                    <a:pt x="57663" y="423914"/>
                    <a:pt x="67017" y="434289"/>
                    <a:pt x="67017" y="434542"/>
                  </a:cubicBezTo>
                  <a:cubicBezTo>
                    <a:pt x="69545" y="437578"/>
                    <a:pt x="73085" y="441627"/>
                    <a:pt x="75107" y="443399"/>
                  </a:cubicBezTo>
                  <a:lnTo>
                    <a:pt x="84967" y="452509"/>
                  </a:ln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5EB9E1C1-A393-D2F7-3812-71599470FFEF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10514866" y="5333799"/>
              <a:ext cx="65984" cy="303408"/>
            </a:xfrm>
            <a:custGeom>
              <a:avLst/>
              <a:gdLst>
                <a:gd name="connsiteX0" fmla="*/ 66265 w 65984"/>
                <a:gd name="connsiteY0" fmla="*/ 300934 h 303408"/>
                <a:gd name="connsiteX1" fmla="*/ 65253 w 65984"/>
                <a:gd name="connsiteY1" fmla="*/ 298656 h 303408"/>
                <a:gd name="connsiteX2" fmla="*/ 25815 w 65984"/>
                <a:gd name="connsiteY2" fmla="*/ 224513 h 303408"/>
                <a:gd name="connsiteX3" fmla="*/ 17725 w 65984"/>
                <a:gd name="connsiteY3" fmla="*/ 151887 h 303408"/>
                <a:gd name="connsiteX4" fmla="*/ 63989 w 65984"/>
                <a:gd name="connsiteY4" fmla="*/ 5876 h 303408"/>
                <a:gd name="connsiteX5" fmla="*/ 66265 w 65984"/>
                <a:gd name="connsiteY5" fmla="*/ 2587 h 303408"/>
                <a:gd name="connsiteX6" fmla="*/ 63231 w 65984"/>
                <a:gd name="connsiteY6" fmla="*/ 56 h 303408"/>
                <a:gd name="connsiteX7" fmla="*/ 42500 w 65984"/>
                <a:gd name="connsiteY7" fmla="*/ 19035 h 303408"/>
                <a:gd name="connsiteX8" fmla="*/ 281 w 65984"/>
                <a:gd name="connsiteY8" fmla="*/ 151634 h 303408"/>
                <a:gd name="connsiteX9" fmla="*/ 39719 w 65984"/>
                <a:gd name="connsiteY9" fmla="*/ 281196 h 303408"/>
                <a:gd name="connsiteX10" fmla="*/ 63231 w 65984"/>
                <a:gd name="connsiteY10" fmla="*/ 303464 h 303408"/>
                <a:gd name="connsiteX11" fmla="*/ 66265 w 65984"/>
                <a:gd name="connsiteY11" fmla="*/ 300934 h 3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984" h="303408">
                  <a:moveTo>
                    <a:pt x="66265" y="300934"/>
                  </a:moveTo>
                  <a:cubicBezTo>
                    <a:pt x="66265" y="299922"/>
                    <a:pt x="65759" y="299416"/>
                    <a:pt x="65253" y="298656"/>
                  </a:cubicBezTo>
                  <a:cubicBezTo>
                    <a:pt x="53624" y="286257"/>
                    <a:pt x="36433" y="265760"/>
                    <a:pt x="25815" y="224513"/>
                  </a:cubicBezTo>
                  <a:cubicBezTo>
                    <a:pt x="20000" y="201485"/>
                    <a:pt x="17725" y="175421"/>
                    <a:pt x="17725" y="151887"/>
                  </a:cubicBezTo>
                  <a:cubicBezTo>
                    <a:pt x="17725" y="85334"/>
                    <a:pt x="33652" y="38773"/>
                    <a:pt x="63989" y="5876"/>
                  </a:cubicBezTo>
                  <a:cubicBezTo>
                    <a:pt x="66265" y="3599"/>
                    <a:pt x="66265" y="3093"/>
                    <a:pt x="66265" y="2587"/>
                  </a:cubicBezTo>
                  <a:cubicBezTo>
                    <a:pt x="66265" y="56"/>
                    <a:pt x="64242" y="56"/>
                    <a:pt x="63231" y="56"/>
                  </a:cubicBezTo>
                  <a:cubicBezTo>
                    <a:pt x="59439" y="56"/>
                    <a:pt x="45787" y="15239"/>
                    <a:pt x="42500" y="19035"/>
                  </a:cubicBezTo>
                  <a:cubicBezTo>
                    <a:pt x="16713" y="49654"/>
                    <a:pt x="281" y="95203"/>
                    <a:pt x="281" y="151634"/>
                  </a:cubicBezTo>
                  <a:cubicBezTo>
                    <a:pt x="281" y="187567"/>
                    <a:pt x="6601" y="238430"/>
                    <a:pt x="39719" y="281196"/>
                  </a:cubicBezTo>
                  <a:cubicBezTo>
                    <a:pt x="42248" y="284233"/>
                    <a:pt x="58680" y="303464"/>
                    <a:pt x="63231" y="303464"/>
                  </a:cubicBezTo>
                  <a:cubicBezTo>
                    <a:pt x="64242" y="303464"/>
                    <a:pt x="66265" y="303464"/>
                    <a:pt x="66265" y="300934"/>
                  </a:cubicBez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6546878B-6C37-6C13-49D8-DCE1D7779061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10648309" y="5293313"/>
              <a:ext cx="8671" cy="177135"/>
            </a:xfrm>
            <a:custGeom>
              <a:avLst/>
              <a:gdLst>
                <a:gd name="connsiteX0" fmla="*/ 8958 w 8671"/>
                <a:gd name="connsiteY0" fmla="*/ 6968 h 177135"/>
                <a:gd name="connsiteX1" fmla="*/ 4711 w 8671"/>
                <a:gd name="connsiteY1" fmla="*/ 59 h 177135"/>
                <a:gd name="connsiteX2" fmla="*/ 286 w 8671"/>
                <a:gd name="connsiteY2" fmla="*/ 6968 h 177135"/>
                <a:gd name="connsiteX3" fmla="*/ 286 w 8671"/>
                <a:gd name="connsiteY3" fmla="*/ 170287 h 177135"/>
                <a:gd name="connsiteX4" fmla="*/ 4534 w 8671"/>
                <a:gd name="connsiteY4" fmla="*/ 177195 h 177135"/>
                <a:gd name="connsiteX5" fmla="*/ 8958 w 8671"/>
                <a:gd name="connsiteY5" fmla="*/ 170287 h 177135"/>
                <a:gd name="connsiteX6" fmla="*/ 8958 w 8671"/>
                <a:gd name="connsiteY6" fmla="*/ 6968 h 17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71" h="177135">
                  <a:moveTo>
                    <a:pt x="8958" y="6968"/>
                  </a:moveTo>
                  <a:cubicBezTo>
                    <a:pt x="8958" y="4311"/>
                    <a:pt x="8958" y="59"/>
                    <a:pt x="4711" y="59"/>
                  </a:cubicBezTo>
                  <a:cubicBezTo>
                    <a:pt x="286" y="59"/>
                    <a:pt x="286" y="4134"/>
                    <a:pt x="286" y="6968"/>
                  </a:cubicBezTo>
                  <a:lnTo>
                    <a:pt x="286" y="170287"/>
                  </a:lnTo>
                  <a:cubicBezTo>
                    <a:pt x="286" y="172944"/>
                    <a:pt x="286" y="177195"/>
                    <a:pt x="4534" y="177195"/>
                  </a:cubicBezTo>
                  <a:cubicBezTo>
                    <a:pt x="8958" y="177195"/>
                    <a:pt x="8958" y="173121"/>
                    <a:pt x="8958" y="170287"/>
                  </a:cubicBezTo>
                  <a:lnTo>
                    <a:pt x="8958" y="6968"/>
                  </a:ln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5122B090-8065-68FA-7E3C-F47228D22E9F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10691187" y="5348048"/>
              <a:ext cx="94678" cy="79888"/>
            </a:xfrm>
            <a:custGeom>
              <a:avLst/>
              <a:gdLst>
                <a:gd name="connsiteX0" fmla="*/ 35859 w 94678"/>
                <a:gd name="connsiteY0" fmla="*/ 59400 h 79888"/>
                <a:gd name="connsiteX1" fmla="*/ 19224 w 94678"/>
                <a:gd name="connsiteY1" fmla="*/ 74988 h 79888"/>
                <a:gd name="connsiteX2" fmla="*/ 9668 w 94678"/>
                <a:gd name="connsiteY2" fmla="*/ 72508 h 79888"/>
                <a:gd name="connsiteX3" fmla="*/ 17455 w 94678"/>
                <a:gd name="connsiteY3" fmla="*/ 62765 h 79888"/>
                <a:gd name="connsiteX4" fmla="*/ 10376 w 94678"/>
                <a:gd name="connsiteY4" fmla="*/ 56211 h 79888"/>
                <a:gd name="connsiteX5" fmla="*/ 289 w 94678"/>
                <a:gd name="connsiteY5" fmla="*/ 67017 h 79888"/>
                <a:gd name="connsiteX6" fmla="*/ 18870 w 94678"/>
                <a:gd name="connsiteY6" fmla="*/ 79948 h 79888"/>
                <a:gd name="connsiteX7" fmla="*/ 38691 w 94678"/>
                <a:gd name="connsiteY7" fmla="*/ 67371 h 79888"/>
                <a:gd name="connsiteX8" fmla="*/ 59750 w 94678"/>
                <a:gd name="connsiteY8" fmla="*/ 79948 h 79888"/>
                <a:gd name="connsiteX9" fmla="*/ 90897 w 94678"/>
                <a:gd name="connsiteY9" fmla="*/ 52846 h 79888"/>
                <a:gd name="connsiteX10" fmla="*/ 88065 w 94678"/>
                <a:gd name="connsiteY10" fmla="*/ 50543 h 79888"/>
                <a:gd name="connsiteX11" fmla="*/ 84703 w 94678"/>
                <a:gd name="connsiteY11" fmla="*/ 53554 h 79888"/>
                <a:gd name="connsiteX12" fmla="*/ 60458 w 94678"/>
                <a:gd name="connsiteY12" fmla="*/ 74988 h 79888"/>
                <a:gd name="connsiteX13" fmla="*/ 49663 w 94678"/>
                <a:gd name="connsiteY13" fmla="*/ 63474 h 79888"/>
                <a:gd name="connsiteX14" fmla="*/ 58865 w 94678"/>
                <a:gd name="connsiteY14" fmla="*/ 23087 h 79888"/>
                <a:gd name="connsiteX15" fmla="*/ 76208 w 94678"/>
                <a:gd name="connsiteY15" fmla="*/ 5019 h 79888"/>
                <a:gd name="connsiteX16" fmla="*/ 85765 w 94678"/>
                <a:gd name="connsiteY16" fmla="*/ 7499 h 79888"/>
                <a:gd name="connsiteX17" fmla="*/ 77978 w 94678"/>
                <a:gd name="connsiteY17" fmla="*/ 17242 h 79888"/>
                <a:gd name="connsiteX18" fmla="*/ 85057 w 94678"/>
                <a:gd name="connsiteY18" fmla="*/ 23796 h 79888"/>
                <a:gd name="connsiteX19" fmla="*/ 94967 w 94678"/>
                <a:gd name="connsiteY19" fmla="*/ 12990 h 79888"/>
                <a:gd name="connsiteX20" fmla="*/ 76562 w 94678"/>
                <a:gd name="connsiteY20" fmla="*/ 59 h 79888"/>
                <a:gd name="connsiteX21" fmla="*/ 56742 w 94678"/>
                <a:gd name="connsiteY21" fmla="*/ 12636 h 79888"/>
                <a:gd name="connsiteX22" fmla="*/ 35506 w 94678"/>
                <a:gd name="connsiteY22" fmla="*/ 59 h 79888"/>
                <a:gd name="connsiteX23" fmla="*/ 4359 w 94678"/>
                <a:gd name="connsiteY23" fmla="*/ 27161 h 79888"/>
                <a:gd name="connsiteX24" fmla="*/ 7368 w 94678"/>
                <a:gd name="connsiteY24" fmla="*/ 29464 h 79888"/>
                <a:gd name="connsiteX25" fmla="*/ 10730 w 94678"/>
                <a:gd name="connsiteY25" fmla="*/ 26453 h 79888"/>
                <a:gd name="connsiteX26" fmla="*/ 34975 w 94678"/>
                <a:gd name="connsiteY26" fmla="*/ 5019 h 79888"/>
                <a:gd name="connsiteX27" fmla="*/ 45593 w 94678"/>
                <a:gd name="connsiteY27" fmla="*/ 16710 h 79888"/>
                <a:gd name="connsiteX28" fmla="*/ 41876 w 94678"/>
                <a:gd name="connsiteY28" fmla="*/ 35132 h 79888"/>
                <a:gd name="connsiteX29" fmla="*/ 35859 w 94678"/>
                <a:gd name="connsiteY29" fmla="*/ 59400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4678" h="79888">
                  <a:moveTo>
                    <a:pt x="35859" y="59400"/>
                  </a:moveTo>
                  <a:cubicBezTo>
                    <a:pt x="34090" y="65423"/>
                    <a:pt x="28250" y="74988"/>
                    <a:pt x="19224" y="74988"/>
                  </a:cubicBezTo>
                  <a:cubicBezTo>
                    <a:pt x="18693" y="74988"/>
                    <a:pt x="13384" y="74988"/>
                    <a:pt x="9668" y="72508"/>
                  </a:cubicBezTo>
                  <a:cubicBezTo>
                    <a:pt x="16924" y="70205"/>
                    <a:pt x="17455" y="63828"/>
                    <a:pt x="17455" y="62765"/>
                  </a:cubicBezTo>
                  <a:cubicBezTo>
                    <a:pt x="17455" y="58869"/>
                    <a:pt x="14446" y="56211"/>
                    <a:pt x="10376" y="56211"/>
                  </a:cubicBezTo>
                  <a:cubicBezTo>
                    <a:pt x="5421" y="56211"/>
                    <a:pt x="289" y="60463"/>
                    <a:pt x="289" y="67017"/>
                  </a:cubicBezTo>
                  <a:cubicBezTo>
                    <a:pt x="289" y="75874"/>
                    <a:pt x="10199" y="79948"/>
                    <a:pt x="18870" y="79948"/>
                  </a:cubicBezTo>
                  <a:cubicBezTo>
                    <a:pt x="27011" y="79948"/>
                    <a:pt x="34267" y="74811"/>
                    <a:pt x="38691" y="67371"/>
                  </a:cubicBezTo>
                  <a:cubicBezTo>
                    <a:pt x="42938" y="76759"/>
                    <a:pt x="52671" y="79948"/>
                    <a:pt x="59750" y="79948"/>
                  </a:cubicBezTo>
                  <a:cubicBezTo>
                    <a:pt x="80102" y="79948"/>
                    <a:pt x="90897" y="57806"/>
                    <a:pt x="90897" y="52846"/>
                  </a:cubicBezTo>
                  <a:cubicBezTo>
                    <a:pt x="90897" y="50543"/>
                    <a:pt x="88596" y="50543"/>
                    <a:pt x="88065" y="50543"/>
                  </a:cubicBezTo>
                  <a:cubicBezTo>
                    <a:pt x="85588" y="50543"/>
                    <a:pt x="85411" y="51429"/>
                    <a:pt x="84703" y="53554"/>
                  </a:cubicBezTo>
                  <a:cubicBezTo>
                    <a:pt x="80986" y="65777"/>
                    <a:pt x="70368" y="74988"/>
                    <a:pt x="60458" y="74988"/>
                  </a:cubicBezTo>
                  <a:cubicBezTo>
                    <a:pt x="53379" y="74988"/>
                    <a:pt x="49663" y="70205"/>
                    <a:pt x="49663" y="63474"/>
                  </a:cubicBezTo>
                  <a:cubicBezTo>
                    <a:pt x="49663" y="58869"/>
                    <a:pt x="53910" y="42749"/>
                    <a:pt x="58865" y="23087"/>
                  </a:cubicBezTo>
                  <a:cubicBezTo>
                    <a:pt x="62405" y="9448"/>
                    <a:pt x="70368" y="5019"/>
                    <a:pt x="76208" y="5019"/>
                  </a:cubicBezTo>
                  <a:cubicBezTo>
                    <a:pt x="76562" y="5019"/>
                    <a:pt x="82048" y="5019"/>
                    <a:pt x="85765" y="7499"/>
                  </a:cubicBezTo>
                  <a:cubicBezTo>
                    <a:pt x="80102" y="9093"/>
                    <a:pt x="77978" y="14053"/>
                    <a:pt x="77978" y="17242"/>
                  </a:cubicBezTo>
                  <a:cubicBezTo>
                    <a:pt x="77978" y="21139"/>
                    <a:pt x="80986" y="23796"/>
                    <a:pt x="85057" y="23796"/>
                  </a:cubicBezTo>
                  <a:cubicBezTo>
                    <a:pt x="89127" y="23796"/>
                    <a:pt x="94967" y="20430"/>
                    <a:pt x="94967" y="12990"/>
                  </a:cubicBezTo>
                  <a:cubicBezTo>
                    <a:pt x="94967" y="3071"/>
                    <a:pt x="83641" y="59"/>
                    <a:pt x="76562" y="59"/>
                  </a:cubicBezTo>
                  <a:cubicBezTo>
                    <a:pt x="67714" y="59"/>
                    <a:pt x="60635" y="5905"/>
                    <a:pt x="56742" y="12636"/>
                  </a:cubicBezTo>
                  <a:cubicBezTo>
                    <a:pt x="53556" y="5373"/>
                    <a:pt x="45416" y="59"/>
                    <a:pt x="35506" y="59"/>
                  </a:cubicBezTo>
                  <a:cubicBezTo>
                    <a:pt x="15685" y="59"/>
                    <a:pt x="4359" y="21847"/>
                    <a:pt x="4359" y="27161"/>
                  </a:cubicBezTo>
                  <a:cubicBezTo>
                    <a:pt x="4359" y="29464"/>
                    <a:pt x="6837" y="29464"/>
                    <a:pt x="7368" y="29464"/>
                  </a:cubicBezTo>
                  <a:cubicBezTo>
                    <a:pt x="9668" y="29464"/>
                    <a:pt x="9845" y="28755"/>
                    <a:pt x="10730" y="26453"/>
                  </a:cubicBezTo>
                  <a:cubicBezTo>
                    <a:pt x="15154" y="12636"/>
                    <a:pt x="26303" y="5019"/>
                    <a:pt x="34975" y="5019"/>
                  </a:cubicBezTo>
                  <a:cubicBezTo>
                    <a:pt x="40815" y="5019"/>
                    <a:pt x="45593" y="8208"/>
                    <a:pt x="45593" y="16710"/>
                  </a:cubicBezTo>
                  <a:cubicBezTo>
                    <a:pt x="45593" y="20253"/>
                    <a:pt x="43469" y="29110"/>
                    <a:pt x="41876" y="35132"/>
                  </a:cubicBezTo>
                  <a:lnTo>
                    <a:pt x="35859" y="59400"/>
                  </a:ln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DAD32EC1-E0F9-A37D-7AF8-83B6F6552C0D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10822997" y="5293313"/>
              <a:ext cx="8671" cy="177135"/>
            </a:xfrm>
            <a:custGeom>
              <a:avLst/>
              <a:gdLst>
                <a:gd name="connsiteX0" fmla="*/ 8965 w 8671"/>
                <a:gd name="connsiteY0" fmla="*/ 6968 h 177135"/>
                <a:gd name="connsiteX1" fmla="*/ 4717 w 8671"/>
                <a:gd name="connsiteY1" fmla="*/ 59 h 177135"/>
                <a:gd name="connsiteX2" fmla="*/ 293 w 8671"/>
                <a:gd name="connsiteY2" fmla="*/ 6968 h 177135"/>
                <a:gd name="connsiteX3" fmla="*/ 293 w 8671"/>
                <a:gd name="connsiteY3" fmla="*/ 170287 h 177135"/>
                <a:gd name="connsiteX4" fmla="*/ 4541 w 8671"/>
                <a:gd name="connsiteY4" fmla="*/ 177195 h 177135"/>
                <a:gd name="connsiteX5" fmla="*/ 8965 w 8671"/>
                <a:gd name="connsiteY5" fmla="*/ 170287 h 177135"/>
                <a:gd name="connsiteX6" fmla="*/ 8965 w 8671"/>
                <a:gd name="connsiteY6" fmla="*/ 6968 h 17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71" h="177135">
                  <a:moveTo>
                    <a:pt x="8965" y="6968"/>
                  </a:moveTo>
                  <a:cubicBezTo>
                    <a:pt x="8965" y="4311"/>
                    <a:pt x="8965" y="59"/>
                    <a:pt x="4717" y="59"/>
                  </a:cubicBezTo>
                  <a:cubicBezTo>
                    <a:pt x="293" y="59"/>
                    <a:pt x="293" y="4134"/>
                    <a:pt x="293" y="6968"/>
                  </a:cubicBezTo>
                  <a:lnTo>
                    <a:pt x="293" y="170287"/>
                  </a:lnTo>
                  <a:cubicBezTo>
                    <a:pt x="293" y="172944"/>
                    <a:pt x="293" y="177195"/>
                    <a:pt x="4541" y="177195"/>
                  </a:cubicBezTo>
                  <a:cubicBezTo>
                    <a:pt x="8965" y="177195"/>
                    <a:pt x="8965" y="173121"/>
                    <a:pt x="8965" y="170287"/>
                  </a:cubicBezTo>
                  <a:lnTo>
                    <a:pt x="8965" y="6968"/>
                  </a:ln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98BD6D4D-AFA5-C254-2422-C267EA15D176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10876492" y="5377452"/>
              <a:ext cx="119630" cy="8679"/>
            </a:xfrm>
            <a:custGeom>
              <a:avLst/>
              <a:gdLst>
                <a:gd name="connsiteX0" fmla="*/ 112848 w 119630"/>
                <a:gd name="connsiteY0" fmla="*/ 8739 h 8679"/>
                <a:gd name="connsiteX1" fmla="*/ 119926 w 119630"/>
                <a:gd name="connsiteY1" fmla="*/ 4488 h 8679"/>
                <a:gd name="connsiteX2" fmla="*/ 112848 w 119630"/>
                <a:gd name="connsiteY2" fmla="*/ 59 h 8679"/>
                <a:gd name="connsiteX3" fmla="*/ 7374 w 119630"/>
                <a:gd name="connsiteY3" fmla="*/ 59 h 8679"/>
                <a:gd name="connsiteX4" fmla="*/ 296 w 119630"/>
                <a:gd name="connsiteY4" fmla="*/ 4311 h 8679"/>
                <a:gd name="connsiteX5" fmla="*/ 7374 w 119630"/>
                <a:gd name="connsiteY5" fmla="*/ 8739 h 8679"/>
                <a:gd name="connsiteX6" fmla="*/ 112848 w 119630"/>
                <a:gd name="connsiteY6" fmla="*/ 8739 h 8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630" h="8679">
                  <a:moveTo>
                    <a:pt x="112848" y="8739"/>
                  </a:moveTo>
                  <a:cubicBezTo>
                    <a:pt x="115679" y="8739"/>
                    <a:pt x="119926" y="8739"/>
                    <a:pt x="119926" y="4488"/>
                  </a:cubicBezTo>
                  <a:cubicBezTo>
                    <a:pt x="119926" y="59"/>
                    <a:pt x="115856" y="59"/>
                    <a:pt x="112848" y="59"/>
                  </a:cubicBezTo>
                  <a:lnTo>
                    <a:pt x="7374" y="59"/>
                  </a:lnTo>
                  <a:cubicBezTo>
                    <a:pt x="4543" y="59"/>
                    <a:pt x="296" y="59"/>
                    <a:pt x="296" y="4311"/>
                  </a:cubicBezTo>
                  <a:cubicBezTo>
                    <a:pt x="296" y="8739"/>
                    <a:pt x="4366" y="8739"/>
                    <a:pt x="7374" y="8739"/>
                  </a:cubicBezTo>
                  <a:lnTo>
                    <a:pt x="112848" y="8739"/>
                  </a:ln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55972F72-D86C-3162-A4A0-DD359C086760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11034678" y="5308547"/>
              <a:ext cx="64416" cy="117618"/>
            </a:xfrm>
            <a:custGeom>
              <a:avLst/>
              <a:gdLst>
                <a:gd name="connsiteX0" fmla="*/ 40297 w 64416"/>
                <a:gd name="connsiteY0" fmla="*/ 5019 h 117618"/>
                <a:gd name="connsiteX1" fmla="*/ 34988 w 64416"/>
                <a:gd name="connsiteY1" fmla="*/ 59 h 117618"/>
                <a:gd name="connsiteX2" fmla="*/ 302 w 64416"/>
                <a:gd name="connsiteY2" fmla="*/ 11396 h 117618"/>
                <a:gd name="connsiteX3" fmla="*/ 302 w 64416"/>
                <a:gd name="connsiteY3" fmla="*/ 17773 h 117618"/>
                <a:gd name="connsiteX4" fmla="*/ 25962 w 64416"/>
                <a:gd name="connsiteY4" fmla="*/ 12813 h 117618"/>
                <a:gd name="connsiteX5" fmla="*/ 25962 w 64416"/>
                <a:gd name="connsiteY5" fmla="*/ 103152 h 117618"/>
                <a:gd name="connsiteX6" fmla="*/ 8265 w 64416"/>
                <a:gd name="connsiteY6" fmla="*/ 111301 h 117618"/>
                <a:gd name="connsiteX7" fmla="*/ 1541 w 64416"/>
                <a:gd name="connsiteY7" fmla="*/ 111301 h 117618"/>
                <a:gd name="connsiteX8" fmla="*/ 1541 w 64416"/>
                <a:gd name="connsiteY8" fmla="*/ 117678 h 117618"/>
                <a:gd name="connsiteX9" fmla="*/ 33041 w 64416"/>
                <a:gd name="connsiteY9" fmla="*/ 116969 h 117618"/>
                <a:gd name="connsiteX10" fmla="*/ 64718 w 64416"/>
                <a:gd name="connsiteY10" fmla="*/ 117678 h 117618"/>
                <a:gd name="connsiteX11" fmla="*/ 64718 w 64416"/>
                <a:gd name="connsiteY11" fmla="*/ 111301 h 117618"/>
                <a:gd name="connsiteX12" fmla="*/ 57994 w 64416"/>
                <a:gd name="connsiteY12" fmla="*/ 111301 h 117618"/>
                <a:gd name="connsiteX13" fmla="*/ 40297 w 64416"/>
                <a:gd name="connsiteY13" fmla="*/ 103152 h 117618"/>
                <a:gd name="connsiteX14" fmla="*/ 40297 w 64416"/>
                <a:gd name="connsiteY14" fmla="*/ 5019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416" h="117618">
                  <a:moveTo>
                    <a:pt x="40297" y="5019"/>
                  </a:moveTo>
                  <a:cubicBezTo>
                    <a:pt x="40297" y="237"/>
                    <a:pt x="39943" y="59"/>
                    <a:pt x="34988" y="59"/>
                  </a:cubicBezTo>
                  <a:cubicBezTo>
                    <a:pt x="23662" y="11219"/>
                    <a:pt x="7558" y="11396"/>
                    <a:pt x="302" y="11396"/>
                  </a:cubicBezTo>
                  <a:lnTo>
                    <a:pt x="302" y="17773"/>
                  </a:lnTo>
                  <a:cubicBezTo>
                    <a:pt x="4549" y="17773"/>
                    <a:pt x="16229" y="17773"/>
                    <a:pt x="25962" y="12813"/>
                  </a:cubicBezTo>
                  <a:lnTo>
                    <a:pt x="25962" y="103152"/>
                  </a:lnTo>
                  <a:cubicBezTo>
                    <a:pt x="25962" y="108998"/>
                    <a:pt x="25962" y="111301"/>
                    <a:pt x="8265" y="111301"/>
                  </a:cubicBezTo>
                  <a:lnTo>
                    <a:pt x="1541" y="111301"/>
                  </a:lnTo>
                  <a:lnTo>
                    <a:pt x="1541" y="117678"/>
                  </a:lnTo>
                  <a:cubicBezTo>
                    <a:pt x="4726" y="117500"/>
                    <a:pt x="26493" y="116969"/>
                    <a:pt x="33041" y="116969"/>
                  </a:cubicBezTo>
                  <a:cubicBezTo>
                    <a:pt x="38527" y="116969"/>
                    <a:pt x="60825" y="117500"/>
                    <a:pt x="64718" y="117678"/>
                  </a:cubicBezTo>
                  <a:lnTo>
                    <a:pt x="64718" y="111301"/>
                  </a:lnTo>
                  <a:lnTo>
                    <a:pt x="57994" y="111301"/>
                  </a:lnTo>
                  <a:cubicBezTo>
                    <a:pt x="40297" y="111301"/>
                    <a:pt x="40297" y="108998"/>
                    <a:pt x="40297" y="103152"/>
                  </a:cubicBezTo>
                  <a:lnTo>
                    <a:pt x="40297" y="5019"/>
                  </a:ln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B39951F0-83E7-29D5-94BC-BA48132FDD0C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10622649" y="5480570"/>
              <a:ext cx="493511" cy="10121"/>
            </a:xfrm>
            <a:custGeom>
              <a:avLst/>
              <a:gdLst>
                <a:gd name="connsiteX0" fmla="*/ 0 w 493511"/>
                <a:gd name="connsiteY0" fmla="*/ 0 h 10121"/>
                <a:gd name="connsiteX1" fmla="*/ 493512 w 493511"/>
                <a:gd name="connsiteY1" fmla="*/ 0 h 10121"/>
                <a:gd name="connsiteX2" fmla="*/ 493512 w 493511"/>
                <a:gd name="connsiteY2" fmla="*/ 10121 h 10121"/>
                <a:gd name="connsiteX3" fmla="*/ 0 w 493511"/>
                <a:gd name="connsiteY3" fmla="*/ 10121 h 1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3511" h="10121">
                  <a:moveTo>
                    <a:pt x="0" y="0"/>
                  </a:moveTo>
                  <a:lnTo>
                    <a:pt x="493512" y="0"/>
                  </a:lnTo>
                  <a:lnTo>
                    <a:pt x="493512" y="10121"/>
                  </a:lnTo>
                  <a:lnTo>
                    <a:pt x="0" y="10121"/>
                  </a:ln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B0A2695F-B792-50E5-E1D0-2FF3025B3672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10777701" y="5503304"/>
              <a:ext cx="8671" cy="177135"/>
            </a:xfrm>
            <a:custGeom>
              <a:avLst/>
              <a:gdLst>
                <a:gd name="connsiteX0" fmla="*/ 8963 w 8671"/>
                <a:gd name="connsiteY0" fmla="*/ 6976 h 177135"/>
                <a:gd name="connsiteX1" fmla="*/ 4716 w 8671"/>
                <a:gd name="connsiteY1" fmla="*/ 68 h 177135"/>
                <a:gd name="connsiteX2" fmla="*/ 291 w 8671"/>
                <a:gd name="connsiteY2" fmla="*/ 6976 h 177135"/>
                <a:gd name="connsiteX3" fmla="*/ 291 w 8671"/>
                <a:gd name="connsiteY3" fmla="*/ 170295 h 177135"/>
                <a:gd name="connsiteX4" fmla="*/ 4539 w 8671"/>
                <a:gd name="connsiteY4" fmla="*/ 177203 h 177135"/>
                <a:gd name="connsiteX5" fmla="*/ 8963 w 8671"/>
                <a:gd name="connsiteY5" fmla="*/ 170295 h 177135"/>
                <a:gd name="connsiteX6" fmla="*/ 8963 w 8671"/>
                <a:gd name="connsiteY6" fmla="*/ 6976 h 17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71" h="177135">
                  <a:moveTo>
                    <a:pt x="8963" y="6976"/>
                  </a:moveTo>
                  <a:cubicBezTo>
                    <a:pt x="8963" y="4319"/>
                    <a:pt x="8963" y="68"/>
                    <a:pt x="4716" y="68"/>
                  </a:cubicBezTo>
                  <a:cubicBezTo>
                    <a:pt x="291" y="68"/>
                    <a:pt x="291" y="4142"/>
                    <a:pt x="291" y="6976"/>
                  </a:cubicBezTo>
                  <a:lnTo>
                    <a:pt x="291" y="170295"/>
                  </a:lnTo>
                  <a:cubicBezTo>
                    <a:pt x="291" y="172952"/>
                    <a:pt x="291" y="177203"/>
                    <a:pt x="4539" y="177203"/>
                  </a:cubicBezTo>
                  <a:cubicBezTo>
                    <a:pt x="8963" y="177203"/>
                    <a:pt x="8963" y="173129"/>
                    <a:pt x="8963" y="170295"/>
                  </a:cubicBezTo>
                  <a:lnTo>
                    <a:pt x="8963" y="6976"/>
                  </a:ln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F9FBE246-9C27-7381-E961-952BEFD898CA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10820578" y="5558039"/>
              <a:ext cx="94678" cy="79888"/>
            </a:xfrm>
            <a:custGeom>
              <a:avLst/>
              <a:gdLst>
                <a:gd name="connsiteX0" fmla="*/ 35865 w 94678"/>
                <a:gd name="connsiteY0" fmla="*/ 59408 h 79888"/>
                <a:gd name="connsiteX1" fmla="*/ 19229 w 94678"/>
                <a:gd name="connsiteY1" fmla="*/ 74996 h 79888"/>
                <a:gd name="connsiteX2" fmla="*/ 9673 w 94678"/>
                <a:gd name="connsiteY2" fmla="*/ 72516 h 79888"/>
                <a:gd name="connsiteX3" fmla="*/ 17460 w 94678"/>
                <a:gd name="connsiteY3" fmla="*/ 62774 h 79888"/>
                <a:gd name="connsiteX4" fmla="*/ 10381 w 94678"/>
                <a:gd name="connsiteY4" fmla="*/ 56220 h 79888"/>
                <a:gd name="connsiteX5" fmla="*/ 294 w 94678"/>
                <a:gd name="connsiteY5" fmla="*/ 67025 h 79888"/>
                <a:gd name="connsiteX6" fmla="*/ 18876 w 94678"/>
                <a:gd name="connsiteY6" fmla="*/ 79956 h 79888"/>
                <a:gd name="connsiteX7" fmla="*/ 38696 w 94678"/>
                <a:gd name="connsiteY7" fmla="*/ 67379 h 79888"/>
                <a:gd name="connsiteX8" fmla="*/ 59755 w 94678"/>
                <a:gd name="connsiteY8" fmla="*/ 79956 h 79888"/>
                <a:gd name="connsiteX9" fmla="*/ 90902 w 94678"/>
                <a:gd name="connsiteY9" fmla="*/ 52854 h 79888"/>
                <a:gd name="connsiteX10" fmla="*/ 88070 w 94678"/>
                <a:gd name="connsiteY10" fmla="*/ 50551 h 79888"/>
                <a:gd name="connsiteX11" fmla="*/ 84708 w 94678"/>
                <a:gd name="connsiteY11" fmla="*/ 53563 h 79888"/>
                <a:gd name="connsiteX12" fmla="*/ 60463 w 94678"/>
                <a:gd name="connsiteY12" fmla="*/ 74996 h 79888"/>
                <a:gd name="connsiteX13" fmla="*/ 49668 w 94678"/>
                <a:gd name="connsiteY13" fmla="*/ 63482 h 79888"/>
                <a:gd name="connsiteX14" fmla="*/ 58870 w 94678"/>
                <a:gd name="connsiteY14" fmla="*/ 23095 h 79888"/>
                <a:gd name="connsiteX15" fmla="*/ 76213 w 94678"/>
                <a:gd name="connsiteY15" fmla="*/ 5028 h 79888"/>
                <a:gd name="connsiteX16" fmla="*/ 85770 w 94678"/>
                <a:gd name="connsiteY16" fmla="*/ 7507 h 79888"/>
                <a:gd name="connsiteX17" fmla="*/ 77983 w 94678"/>
                <a:gd name="connsiteY17" fmla="*/ 17250 h 79888"/>
                <a:gd name="connsiteX18" fmla="*/ 85062 w 94678"/>
                <a:gd name="connsiteY18" fmla="*/ 23804 h 79888"/>
                <a:gd name="connsiteX19" fmla="*/ 94972 w 94678"/>
                <a:gd name="connsiteY19" fmla="*/ 12999 h 79888"/>
                <a:gd name="connsiteX20" fmla="*/ 76567 w 94678"/>
                <a:gd name="connsiteY20" fmla="*/ 68 h 79888"/>
                <a:gd name="connsiteX21" fmla="*/ 56747 w 94678"/>
                <a:gd name="connsiteY21" fmla="*/ 12644 h 79888"/>
                <a:gd name="connsiteX22" fmla="*/ 35511 w 94678"/>
                <a:gd name="connsiteY22" fmla="*/ 68 h 79888"/>
                <a:gd name="connsiteX23" fmla="*/ 4364 w 94678"/>
                <a:gd name="connsiteY23" fmla="*/ 27169 h 79888"/>
                <a:gd name="connsiteX24" fmla="*/ 7373 w 94678"/>
                <a:gd name="connsiteY24" fmla="*/ 29472 h 79888"/>
                <a:gd name="connsiteX25" fmla="*/ 10735 w 94678"/>
                <a:gd name="connsiteY25" fmla="*/ 26461 h 79888"/>
                <a:gd name="connsiteX26" fmla="*/ 34980 w 94678"/>
                <a:gd name="connsiteY26" fmla="*/ 5028 h 79888"/>
                <a:gd name="connsiteX27" fmla="*/ 45598 w 94678"/>
                <a:gd name="connsiteY27" fmla="*/ 16718 h 79888"/>
                <a:gd name="connsiteX28" fmla="*/ 41881 w 94678"/>
                <a:gd name="connsiteY28" fmla="*/ 35141 h 79888"/>
                <a:gd name="connsiteX29" fmla="*/ 35865 w 94678"/>
                <a:gd name="connsiteY29" fmla="*/ 59408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4678" h="79888">
                  <a:moveTo>
                    <a:pt x="35865" y="59408"/>
                  </a:moveTo>
                  <a:cubicBezTo>
                    <a:pt x="34095" y="65431"/>
                    <a:pt x="28255" y="74996"/>
                    <a:pt x="19229" y="74996"/>
                  </a:cubicBezTo>
                  <a:cubicBezTo>
                    <a:pt x="18699" y="74996"/>
                    <a:pt x="13390" y="74996"/>
                    <a:pt x="9673" y="72516"/>
                  </a:cubicBezTo>
                  <a:cubicBezTo>
                    <a:pt x="16929" y="70213"/>
                    <a:pt x="17460" y="63837"/>
                    <a:pt x="17460" y="62774"/>
                  </a:cubicBezTo>
                  <a:cubicBezTo>
                    <a:pt x="17460" y="58877"/>
                    <a:pt x="14451" y="56220"/>
                    <a:pt x="10381" y="56220"/>
                  </a:cubicBezTo>
                  <a:cubicBezTo>
                    <a:pt x="5426" y="56220"/>
                    <a:pt x="294" y="60471"/>
                    <a:pt x="294" y="67025"/>
                  </a:cubicBezTo>
                  <a:cubicBezTo>
                    <a:pt x="294" y="75882"/>
                    <a:pt x="10204" y="79956"/>
                    <a:pt x="18876" y="79956"/>
                  </a:cubicBezTo>
                  <a:cubicBezTo>
                    <a:pt x="27016" y="79956"/>
                    <a:pt x="34272" y="74819"/>
                    <a:pt x="38696" y="67379"/>
                  </a:cubicBezTo>
                  <a:cubicBezTo>
                    <a:pt x="42943" y="76767"/>
                    <a:pt x="52677" y="79956"/>
                    <a:pt x="59755" y="79956"/>
                  </a:cubicBezTo>
                  <a:cubicBezTo>
                    <a:pt x="80107" y="79956"/>
                    <a:pt x="90902" y="57814"/>
                    <a:pt x="90902" y="52854"/>
                  </a:cubicBezTo>
                  <a:cubicBezTo>
                    <a:pt x="90902" y="50551"/>
                    <a:pt x="88601" y="50551"/>
                    <a:pt x="88070" y="50551"/>
                  </a:cubicBezTo>
                  <a:cubicBezTo>
                    <a:pt x="85593" y="50551"/>
                    <a:pt x="85416" y="51437"/>
                    <a:pt x="84708" y="53563"/>
                  </a:cubicBezTo>
                  <a:cubicBezTo>
                    <a:pt x="80992" y="65785"/>
                    <a:pt x="70373" y="74996"/>
                    <a:pt x="60463" y="74996"/>
                  </a:cubicBezTo>
                  <a:cubicBezTo>
                    <a:pt x="53384" y="74996"/>
                    <a:pt x="49668" y="70213"/>
                    <a:pt x="49668" y="63482"/>
                  </a:cubicBezTo>
                  <a:cubicBezTo>
                    <a:pt x="49668" y="58877"/>
                    <a:pt x="53915" y="42757"/>
                    <a:pt x="58870" y="23095"/>
                  </a:cubicBezTo>
                  <a:cubicBezTo>
                    <a:pt x="62410" y="9456"/>
                    <a:pt x="70373" y="5028"/>
                    <a:pt x="76213" y="5028"/>
                  </a:cubicBezTo>
                  <a:cubicBezTo>
                    <a:pt x="76567" y="5028"/>
                    <a:pt x="82053" y="5028"/>
                    <a:pt x="85770" y="7507"/>
                  </a:cubicBezTo>
                  <a:cubicBezTo>
                    <a:pt x="80107" y="9102"/>
                    <a:pt x="77983" y="14061"/>
                    <a:pt x="77983" y="17250"/>
                  </a:cubicBezTo>
                  <a:cubicBezTo>
                    <a:pt x="77983" y="21147"/>
                    <a:pt x="80992" y="23804"/>
                    <a:pt x="85062" y="23804"/>
                  </a:cubicBezTo>
                  <a:cubicBezTo>
                    <a:pt x="89132" y="23804"/>
                    <a:pt x="94972" y="20438"/>
                    <a:pt x="94972" y="12999"/>
                  </a:cubicBezTo>
                  <a:cubicBezTo>
                    <a:pt x="94972" y="3079"/>
                    <a:pt x="83646" y="68"/>
                    <a:pt x="76567" y="68"/>
                  </a:cubicBezTo>
                  <a:cubicBezTo>
                    <a:pt x="67719" y="68"/>
                    <a:pt x="60640" y="5913"/>
                    <a:pt x="56747" y="12644"/>
                  </a:cubicBezTo>
                  <a:cubicBezTo>
                    <a:pt x="53561" y="5382"/>
                    <a:pt x="45421" y="68"/>
                    <a:pt x="35511" y="68"/>
                  </a:cubicBezTo>
                  <a:cubicBezTo>
                    <a:pt x="15690" y="68"/>
                    <a:pt x="4364" y="21855"/>
                    <a:pt x="4364" y="27169"/>
                  </a:cubicBezTo>
                  <a:cubicBezTo>
                    <a:pt x="4364" y="29472"/>
                    <a:pt x="6842" y="29472"/>
                    <a:pt x="7373" y="29472"/>
                  </a:cubicBezTo>
                  <a:cubicBezTo>
                    <a:pt x="9673" y="29472"/>
                    <a:pt x="9850" y="28764"/>
                    <a:pt x="10735" y="26461"/>
                  </a:cubicBezTo>
                  <a:cubicBezTo>
                    <a:pt x="15159" y="12644"/>
                    <a:pt x="26308" y="5028"/>
                    <a:pt x="34980" y="5028"/>
                  </a:cubicBezTo>
                  <a:cubicBezTo>
                    <a:pt x="40820" y="5028"/>
                    <a:pt x="45598" y="8216"/>
                    <a:pt x="45598" y="16718"/>
                  </a:cubicBezTo>
                  <a:cubicBezTo>
                    <a:pt x="45598" y="20261"/>
                    <a:pt x="43474" y="29118"/>
                    <a:pt x="41881" y="35141"/>
                  </a:cubicBezTo>
                  <a:lnTo>
                    <a:pt x="35865" y="59408"/>
                  </a:ln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7654ED8A-D8FA-DC24-C03B-05934FDAB09F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10952388" y="5503304"/>
              <a:ext cx="8671" cy="177135"/>
            </a:xfrm>
            <a:custGeom>
              <a:avLst/>
              <a:gdLst>
                <a:gd name="connsiteX0" fmla="*/ 8970 w 8671"/>
                <a:gd name="connsiteY0" fmla="*/ 6976 h 177135"/>
                <a:gd name="connsiteX1" fmla="*/ 4723 w 8671"/>
                <a:gd name="connsiteY1" fmla="*/ 68 h 177135"/>
                <a:gd name="connsiteX2" fmla="*/ 298 w 8671"/>
                <a:gd name="connsiteY2" fmla="*/ 6976 h 177135"/>
                <a:gd name="connsiteX3" fmla="*/ 298 w 8671"/>
                <a:gd name="connsiteY3" fmla="*/ 170295 h 177135"/>
                <a:gd name="connsiteX4" fmla="*/ 4546 w 8671"/>
                <a:gd name="connsiteY4" fmla="*/ 177203 h 177135"/>
                <a:gd name="connsiteX5" fmla="*/ 8970 w 8671"/>
                <a:gd name="connsiteY5" fmla="*/ 170295 h 177135"/>
                <a:gd name="connsiteX6" fmla="*/ 8970 w 8671"/>
                <a:gd name="connsiteY6" fmla="*/ 6976 h 17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71" h="177135">
                  <a:moveTo>
                    <a:pt x="8970" y="6976"/>
                  </a:moveTo>
                  <a:cubicBezTo>
                    <a:pt x="8970" y="4319"/>
                    <a:pt x="8970" y="68"/>
                    <a:pt x="4723" y="68"/>
                  </a:cubicBezTo>
                  <a:cubicBezTo>
                    <a:pt x="298" y="68"/>
                    <a:pt x="298" y="4142"/>
                    <a:pt x="298" y="6976"/>
                  </a:cubicBezTo>
                  <a:lnTo>
                    <a:pt x="298" y="170295"/>
                  </a:lnTo>
                  <a:cubicBezTo>
                    <a:pt x="298" y="172952"/>
                    <a:pt x="298" y="177203"/>
                    <a:pt x="4546" y="177203"/>
                  </a:cubicBezTo>
                  <a:cubicBezTo>
                    <a:pt x="8970" y="177203"/>
                    <a:pt x="8970" y="173129"/>
                    <a:pt x="8970" y="170295"/>
                  </a:cubicBezTo>
                  <a:lnTo>
                    <a:pt x="8970" y="6976"/>
                  </a:ln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383CE3E3-3661-4D32-12F2-AABE861711AF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11157622" y="5333799"/>
              <a:ext cx="65984" cy="303408"/>
            </a:xfrm>
            <a:custGeom>
              <a:avLst/>
              <a:gdLst>
                <a:gd name="connsiteX0" fmla="*/ 66291 w 65984"/>
                <a:gd name="connsiteY0" fmla="*/ 151887 h 303408"/>
                <a:gd name="connsiteX1" fmla="*/ 26852 w 65984"/>
                <a:gd name="connsiteY1" fmla="*/ 22325 h 303408"/>
                <a:gd name="connsiteX2" fmla="*/ 3341 w 65984"/>
                <a:gd name="connsiteY2" fmla="*/ 56 h 303408"/>
                <a:gd name="connsiteX3" fmla="*/ 307 w 65984"/>
                <a:gd name="connsiteY3" fmla="*/ 2587 h 303408"/>
                <a:gd name="connsiteX4" fmla="*/ 1824 w 65984"/>
                <a:gd name="connsiteY4" fmla="*/ 5117 h 303408"/>
                <a:gd name="connsiteX5" fmla="*/ 40757 w 65984"/>
                <a:gd name="connsiteY5" fmla="*/ 79008 h 303408"/>
                <a:gd name="connsiteX6" fmla="*/ 48847 w 65984"/>
                <a:gd name="connsiteY6" fmla="*/ 151634 h 303408"/>
                <a:gd name="connsiteX7" fmla="*/ 39999 w 65984"/>
                <a:gd name="connsiteY7" fmla="*/ 227802 h 303408"/>
                <a:gd name="connsiteX8" fmla="*/ 2582 w 65984"/>
                <a:gd name="connsiteY8" fmla="*/ 297644 h 303408"/>
                <a:gd name="connsiteX9" fmla="*/ 307 w 65984"/>
                <a:gd name="connsiteY9" fmla="*/ 300934 h 303408"/>
                <a:gd name="connsiteX10" fmla="*/ 3341 w 65984"/>
                <a:gd name="connsiteY10" fmla="*/ 303464 h 303408"/>
                <a:gd name="connsiteX11" fmla="*/ 24071 w 65984"/>
                <a:gd name="connsiteY11" fmla="*/ 284486 h 303408"/>
                <a:gd name="connsiteX12" fmla="*/ 66291 w 65984"/>
                <a:gd name="connsiteY12" fmla="*/ 151887 h 3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84" h="303408">
                  <a:moveTo>
                    <a:pt x="66291" y="151887"/>
                  </a:moveTo>
                  <a:cubicBezTo>
                    <a:pt x="66291" y="115954"/>
                    <a:pt x="59971" y="65090"/>
                    <a:pt x="26852" y="22325"/>
                  </a:cubicBezTo>
                  <a:cubicBezTo>
                    <a:pt x="24324" y="19288"/>
                    <a:pt x="7891" y="56"/>
                    <a:pt x="3341" y="56"/>
                  </a:cubicBezTo>
                  <a:cubicBezTo>
                    <a:pt x="2077" y="56"/>
                    <a:pt x="307" y="562"/>
                    <a:pt x="307" y="2587"/>
                  </a:cubicBezTo>
                  <a:cubicBezTo>
                    <a:pt x="307" y="3599"/>
                    <a:pt x="813" y="4358"/>
                    <a:pt x="1824" y="5117"/>
                  </a:cubicBezTo>
                  <a:cubicBezTo>
                    <a:pt x="13959" y="18276"/>
                    <a:pt x="30392" y="38773"/>
                    <a:pt x="40757" y="79008"/>
                  </a:cubicBezTo>
                  <a:cubicBezTo>
                    <a:pt x="46572" y="102036"/>
                    <a:pt x="48847" y="128100"/>
                    <a:pt x="48847" y="151634"/>
                  </a:cubicBezTo>
                  <a:cubicBezTo>
                    <a:pt x="48847" y="177192"/>
                    <a:pt x="46572" y="203003"/>
                    <a:pt x="39999" y="227802"/>
                  </a:cubicBezTo>
                  <a:cubicBezTo>
                    <a:pt x="30392" y="263229"/>
                    <a:pt x="15476" y="283473"/>
                    <a:pt x="2582" y="297644"/>
                  </a:cubicBezTo>
                  <a:cubicBezTo>
                    <a:pt x="307" y="299922"/>
                    <a:pt x="307" y="300428"/>
                    <a:pt x="307" y="300934"/>
                  </a:cubicBezTo>
                  <a:cubicBezTo>
                    <a:pt x="307" y="302958"/>
                    <a:pt x="2077" y="303464"/>
                    <a:pt x="3341" y="303464"/>
                  </a:cubicBezTo>
                  <a:cubicBezTo>
                    <a:pt x="7133" y="303464"/>
                    <a:pt x="21038" y="288028"/>
                    <a:pt x="24071" y="284486"/>
                  </a:cubicBezTo>
                  <a:cubicBezTo>
                    <a:pt x="49858" y="253866"/>
                    <a:pt x="66291" y="208317"/>
                    <a:pt x="66291" y="151887"/>
                  </a:cubicBez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7E657F07-4B1F-DEC6-9487-1A91001B118C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11270689" y="5318242"/>
              <a:ext cx="108127" cy="79888"/>
            </a:xfrm>
            <a:custGeom>
              <a:avLst/>
              <a:gdLst>
                <a:gd name="connsiteX0" fmla="*/ 13584 w 108127"/>
                <a:gd name="connsiteY0" fmla="*/ 67016 h 79888"/>
                <a:gd name="connsiteX1" fmla="*/ 11815 w 108127"/>
                <a:gd name="connsiteY1" fmla="*/ 74278 h 79888"/>
                <a:gd name="connsiteX2" fmla="*/ 17831 w 108127"/>
                <a:gd name="connsiteY2" fmla="*/ 79946 h 79888"/>
                <a:gd name="connsiteX3" fmla="*/ 24733 w 108127"/>
                <a:gd name="connsiteY3" fmla="*/ 76049 h 79888"/>
                <a:gd name="connsiteX4" fmla="*/ 27919 w 108127"/>
                <a:gd name="connsiteY4" fmla="*/ 65067 h 79888"/>
                <a:gd name="connsiteX5" fmla="*/ 31812 w 108127"/>
                <a:gd name="connsiteY5" fmla="*/ 49125 h 79888"/>
                <a:gd name="connsiteX6" fmla="*/ 34820 w 108127"/>
                <a:gd name="connsiteY6" fmla="*/ 37257 h 79888"/>
                <a:gd name="connsiteX7" fmla="*/ 42253 w 108127"/>
                <a:gd name="connsiteY7" fmla="*/ 21315 h 79888"/>
                <a:gd name="connsiteX8" fmla="*/ 68798 w 108127"/>
                <a:gd name="connsiteY8" fmla="*/ 5018 h 79888"/>
                <a:gd name="connsiteX9" fmla="*/ 79240 w 108127"/>
                <a:gd name="connsiteY9" fmla="*/ 17418 h 79888"/>
                <a:gd name="connsiteX10" fmla="*/ 68798 w 108127"/>
                <a:gd name="connsiteY10" fmla="*/ 55147 h 79888"/>
                <a:gd name="connsiteX11" fmla="*/ 66144 w 108127"/>
                <a:gd name="connsiteY11" fmla="*/ 64713 h 79888"/>
                <a:gd name="connsiteX12" fmla="*/ 82956 w 108127"/>
                <a:gd name="connsiteY12" fmla="*/ 79946 h 79888"/>
                <a:gd name="connsiteX13" fmla="*/ 108439 w 108127"/>
                <a:gd name="connsiteY13" fmla="*/ 52845 h 79888"/>
                <a:gd name="connsiteX14" fmla="*/ 105608 w 108127"/>
                <a:gd name="connsiteY14" fmla="*/ 50542 h 79888"/>
                <a:gd name="connsiteX15" fmla="*/ 102246 w 108127"/>
                <a:gd name="connsiteY15" fmla="*/ 53553 h 79888"/>
                <a:gd name="connsiteX16" fmla="*/ 83487 w 108127"/>
                <a:gd name="connsiteY16" fmla="*/ 74987 h 79888"/>
                <a:gd name="connsiteX17" fmla="*/ 79063 w 108127"/>
                <a:gd name="connsiteY17" fmla="*/ 68787 h 79888"/>
                <a:gd name="connsiteX18" fmla="*/ 83133 w 108127"/>
                <a:gd name="connsiteY18" fmla="*/ 54439 h 79888"/>
                <a:gd name="connsiteX19" fmla="*/ 92512 w 108127"/>
                <a:gd name="connsiteY19" fmla="*/ 20252 h 79888"/>
                <a:gd name="connsiteX20" fmla="*/ 69506 w 108127"/>
                <a:gd name="connsiteY20" fmla="*/ 58 h 79888"/>
                <a:gd name="connsiteX21" fmla="*/ 39599 w 108127"/>
                <a:gd name="connsiteY21" fmla="*/ 16178 h 79888"/>
                <a:gd name="connsiteX22" fmla="*/ 20663 w 108127"/>
                <a:gd name="connsiteY22" fmla="*/ 58 h 79888"/>
                <a:gd name="connsiteX23" fmla="*/ 6682 w 108127"/>
                <a:gd name="connsiteY23" fmla="*/ 9624 h 79888"/>
                <a:gd name="connsiteX24" fmla="*/ 312 w 108127"/>
                <a:gd name="connsiteY24" fmla="*/ 27160 h 79888"/>
                <a:gd name="connsiteX25" fmla="*/ 3320 w 108127"/>
                <a:gd name="connsiteY25" fmla="*/ 29463 h 79888"/>
                <a:gd name="connsiteX26" fmla="*/ 7213 w 108127"/>
                <a:gd name="connsiteY26" fmla="*/ 24149 h 79888"/>
                <a:gd name="connsiteX27" fmla="*/ 20132 w 108127"/>
                <a:gd name="connsiteY27" fmla="*/ 5018 h 79888"/>
                <a:gd name="connsiteX28" fmla="*/ 25972 w 108127"/>
                <a:gd name="connsiteY28" fmla="*/ 13698 h 79888"/>
                <a:gd name="connsiteX29" fmla="*/ 23141 w 108127"/>
                <a:gd name="connsiteY29" fmla="*/ 28400 h 79888"/>
                <a:gd name="connsiteX30" fmla="*/ 19247 w 108127"/>
                <a:gd name="connsiteY30" fmla="*/ 44342 h 79888"/>
                <a:gd name="connsiteX31" fmla="*/ 13584 w 108127"/>
                <a:gd name="connsiteY31" fmla="*/ 67016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8127" h="79888">
                  <a:moveTo>
                    <a:pt x="13584" y="67016"/>
                  </a:moveTo>
                  <a:cubicBezTo>
                    <a:pt x="12876" y="69318"/>
                    <a:pt x="11815" y="73747"/>
                    <a:pt x="11815" y="74278"/>
                  </a:cubicBezTo>
                  <a:cubicBezTo>
                    <a:pt x="11815" y="78175"/>
                    <a:pt x="15000" y="79946"/>
                    <a:pt x="17831" y="79946"/>
                  </a:cubicBezTo>
                  <a:cubicBezTo>
                    <a:pt x="21017" y="79946"/>
                    <a:pt x="23848" y="77644"/>
                    <a:pt x="24733" y="76049"/>
                  </a:cubicBezTo>
                  <a:cubicBezTo>
                    <a:pt x="25618" y="74455"/>
                    <a:pt x="27034" y="68787"/>
                    <a:pt x="27919" y="65067"/>
                  </a:cubicBezTo>
                  <a:cubicBezTo>
                    <a:pt x="28804" y="61701"/>
                    <a:pt x="30750" y="53553"/>
                    <a:pt x="31812" y="49125"/>
                  </a:cubicBezTo>
                  <a:cubicBezTo>
                    <a:pt x="32874" y="45228"/>
                    <a:pt x="33936" y="41331"/>
                    <a:pt x="34820" y="37257"/>
                  </a:cubicBezTo>
                  <a:cubicBezTo>
                    <a:pt x="36767" y="29994"/>
                    <a:pt x="37121" y="28577"/>
                    <a:pt x="42253" y="21315"/>
                  </a:cubicBezTo>
                  <a:cubicBezTo>
                    <a:pt x="47208" y="14229"/>
                    <a:pt x="55526" y="5018"/>
                    <a:pt x="68798" y="5018"/>
                  </a:cubicBezTo>
                  <a:cubicBezTo>
                    <a:pt x="79063" y="5018"/>
                    <a:pt x="79240" y="14052"/>
                    <a:pt x="79240" y="17418"/>
                  </a:cubicBezTo>
                  <a:cubicBezTo>
                    <a:pt x="79240" y="28046"/>
                    <a:pt x="71630" y="47708"/>
                    <a:pt x="68798" y="55147"/>
                  </a:cubicBezTo>
                  <a:cubicBezTo>
                    <a:pt x="66852" y="60107"/>
                    <a:pt x="66144" y="61701"/>
                    <a:pt x="66144" y="64713"/>
                  </a:cubicBezTo>
                  <a:cubicBezTo>
                    <a:pt x="66144" y="74101"/>
                    <a:pt x="73931" y="79946"/>
                    <a:pt x="82956" y="79946"/>
                  </a:cubicBezTo>
                  <a:cubicBezTo>
                    <a:pt x="100653" y="79946"/>
                    <a:pt x="108439" y="55502"/>
                    <a:pt x="108439" y="52845"/>
                  </a:cubicBezTo>
                  <a:cubicBezTo>
                    <a:pt x="108439" y="50542"/>
                    <a:pt x="106139" y="50542"/>
                    <a:pt x="105608" y="50542"/>
                  </a:cubicBezTo>
                  <a:cubicBezTo>
                    <a:pt x="103130" y="50542"/>
                    <a:pt x="102953" y="51605"/>
                    <a:pt x="102246" y="53553"/>
                  </a:cubicBezTo>
                  <a:cubicBezTo>
                    <a:pt x="98175" y="67724"/>
                    <a:pt x="90566" y="74987"/>
                    <a:pt x="83487" y="74987"/>
                  </a:cubicBezTo>
                  <a:cubicBezTo>
                    <a:pt x="79771" y="74987"/>
                    <a:pt x="79063" y="72507"/>
                    <a:pt x="79063" y="68787"/>
                  </a:cubicBezTo>
                  <a:cubicBezTo>
                    <a:pt x="79063" y="64713"/>
                    <a:pt x="79947" y="62410"/>
                    <a:pt x="83133" y="54439"/>
                  </a:cubicBezTo>
                  <a:cubicBezTo>
                    <a:pt x="85257" y="48948"/>
                    <a:pt x="92512" y="30171"/>
                    <a:pt x="92512" y="20252"/>
                  </a:cubicBezTo>
                  <a:cubicBezTo>
                    <a:pt x="92512" y="3070"/>
                    <a:pt x="78886" y="58"/>
                    <a:pt x="69506" y="58"/>
                  </a:cubicBezTo>
                  <a:cubicBezTo>
                    <a:pt x="54818" y="58"/>
                    <a:pt x="44908" y="9092"/>
                    <a:pt x="39599" y="16178"/>
                  </a:cubicBezTo>
                  <a:cubicBezTo>
                    <a:pt x="38360" y="3955"/>
                    <a:pt x="27919" y="58"/>
                    <a:pt x="20663" y="58"/>
                  </a:cubicBezTo>
                  <a:cubicBezTo>
                    <a:pt x="13053" y="58"/>
                    <a:pt x="8983" y="5549"/>
                    <a:pt x="6682" y="9624"/>
                  </a:cubicBezTo>
                  <a:cubicBezTo>
                    <a:pt x="2789" y="16178"/>
                    <a:pt x="312" y="26274"/>
                    <a:pt x="312" y="27160"/>
                  </a:cubicBezTo>
                  <a:cubicBezTo>
                    <a:pt x="312" y="29463"/>
                    <a:pt x="2789" y="29463"/>
                    <a:pt x="3320" y="29463"/>
                  </a:cubicBezTo>
                  <a:cubicBezTo>
                    <a:pt x="5798" y="29463"/>
                    <a:pt x="5975" y="28931"/>
                    <a:pt x="7213" y="24149"/>
                  </a:cubicBezTo>
                  <a:cubicBezTo>
                    <a:pt x="9868" y="13698"/>
                    <a:pt x="13230" y="5018"/>
                    <a:pt x="20132" y="5018"/>
                  </a:cubicBezTo>
                  <a:cubicBezTo>
                    <a:pt x="24733" y="5018"/>
                    <a:pt x="25972" y="8915"/>
                    <a:pt x="25972" y="13698"/>
                  </a:cubicBezTo>
                  <a:cubicBezTo>
                    <a:pt x="25972" y="17063"/>
                    <a:pt x="24379" y="23617"/>
                    <a:pt x="23141" y="28400"/>
                  </a:cubicBezTo>
                  <a:cubicBezTo>
                    <a:pt x="21902" y="33183"/>
                    <a:pt x="20132" y="40445"/>
                    <a:pt x="19247" y="44342"/>
                  </a:cubicBezTo>
                  <a:lnTo>
                    <a:pt x="13584" y="67016"/>
                  </a:ln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F0894CE5-E8FF-C7A1-F728-7E446A1B3471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11409087" y="5257883"/>
              <a:ext cx="96068" cy="455238"/>
            </a:xfrm>
            <a:custGeom>
              <a:avLst/>
              <a:gdLst>
                <a:gd name="connsiteX0" fmla="*/ 96386 w 96068"/>
                <a:gd name="connsiteY0" fmla="*/ 227546 h 455238"/>
                <a:gd name="connsiteX1" fmla="*/ 29643 w 96068"/>
                <a:gd name="connsiteY1" fmla="*/ 20803 h 455238"/>
                <a:gd name="connsiteX2" fmla="*/ 10682 w 96068"/>
                <a:gd name="connsiteY2" fmla="*/ 1572 h 455238"/>
                <a:gd name="connsiteX3" fmla="*/ 5120 w 96068"/>
                <a:gd name="connsiteY3" fmla="*/ 53 h 455238"/>
                <a:gd name="connsiteX4" fmla="*/ 317 w 96068"/>
                <a:gd name="connsiteY4" fmla="*/ 2584 h 455238"/>
                <a:gd name="connsiteX5" fmla="*/ 1834 w 96068"/>
                <a:gd name="connsiteY5" fmla="*/ 5114 h 455238"/>
                <a:gd name="connsiteX6" fmla="*/ 39756 w 96068"/>
                <a:gd name="connsiteY6" fmla="*/ 55724 h 455238"/>
                <a:gd name="connsiteX7" fmla="*/ 77172 w 96068"/>
                <a:gd name="connsiteY7" fmla="*/ 227546 h 455238"/>
                <a:gd name="connsiteX8" fmla="*/ 1328 w 96068"/>
                <a:gd name="connsiteY8" fmla="*/ 450737 h 455238"/>
                <a:gd name="connsiteX9" fmla="*/ 317 w 96068"/>
                <a:gd name="connsiteY9" fmla="*/ 452762 h 455238"/>
                <a:gd name="connsiteX10" fmla="*/ 5120 w 96068"/>
                <a:gd name="connsiteY10" fmla="*/ 455292 h 455238"/>
                <a:gd name="connsiteX11" fmla="*/ 11188 w 96068"/>
                <a:gd name="connsiteY11" fmla="*/ 453268 h 455238"/>
                <a:gd name="connsiteX12" fmla="*/ 79700 w 96068"/>
                <a:gd name="connsiteY12" fmla="*/ 343950 h 455238"/>
                <a:gd name="connsiteX13" fmla="*/ 96386 w 96068"/>
                <a:gd name="connsiteY13" fmla="*/ 227546 h 455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068" h="455238">
                  <a:moveTo>
                    <a:pt x="96386" y="227546"/>
                  </a:moveTo>
                  <a:cubicBezTo>
                    <a:pt x="96386" y="154920"/>
                    <a:pt x="79447" y="77740"/>
                    <a:pt x="29643" y="20803"/>
                  </a:cubicBezTo>
                  <a:cubicBezTo>
                    <a:pt x="26104" y="16755"/>
                    <a:pt x="16750" y="6886"/>
                    <a:pt x="10682" y="1572"/>
                  </a:cubicBezTo>
                  <a:cubicBezTo>
                    <a:pt x="8913" y="53"/>
                    <a:pt x="8407" y="53"/>
                    <a:pt x="5120" y="53"/>
                  </a:cubicBezTo>
                  <a:cubicBezTo>
                    <a:pt x="2592" y="53"/>
                    <a:pt x="317" y="53"/>
                    <a:pt x="317" y="2584"/>
                  </a:cubicBezTo>
                  <a:cubicBezTo>
                    <a:pt x="317" y="3596"/>
                    <a:pt x="1328" y="4608"/>
                    <a:pt x="1834" y="5114"/>
                  </a:cubicBezTo>
                  <a:cubicBezTo>
                    <a:pt x="10430" y="13971"/>
                    <a:pt x="24081" y="27889"/>
                    <a:pt x="39756" y="55724"/>
                  </a:cubicBezTo>
                  <a:cubicBezTo>
                    <a:pt x="67059" y="104310"/>
                    <a:pt x="77172" y="166814"/>
                    <a:pt x="77172" y="227546"/>
                  </a:cubicBezTo>
                  <a:cubicBezTo>
                    <a:pt x="77172" y="337370"/>
                    <a:pt x="46835" y="404429"/>
                    <a:pt x="1328" y="450737"/>
                  </a:cubicBezTo>
                  <a:cubicBezTo>
                    <a:pt x="823" y="451243"/>
                    <a:pt x="317" y="452002"/>
                    <a:pt x="317" y="452762"/>
                  </a:cubicBezTo>
                  <a:cubicBezTo>
                    <a:pt x="317" y="455292"/>
                    <a:pt x="2592" y="455292"/>
                    <a:pt x="5120" y="455292"/>
                  </a:cubicBezTo>
                  <a:cubicBezTo>
                    <a:pt x="8407" y="455292"/>
                    <a:pt x="8913" y="455292"/>
                    <a:pt x="11188" y="453268"/>
                  </a:cubicBezTo>
                  <a:cubicBezTo>
                    <a:pt x="35205" y="432517"/>
                    <a:pt x="62256" y="397343"/>
                    <a:pt x="79700" y="343950"/>
                  </a:cubicBezTo>
                  <a:cubicBezTo>
                    <a:pt x="90824" y="309282"/>
                    <a:pt x="96386" y="268287"/>
                    <a:pt x="96386" y="227546"/>
                  </a:cubicBez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F03976E4-8640-2A82-621C-F772652C9611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11635099" y="5426670"/>
              <a:ext cx="168625" cy="108052"/>
            </a:xfrm>
            <a:custGeom>
              <a:avLst/>
              <a:gdLst>
                <a:gd name="connsiteX0" fmla="*/ 168952 w 168625"/>
                <a:gd name="connsiteY0" fmla="*/ 7909 h 108052"/>
                <a:gd name="connsiteX1" fmla="*/ 165412 w 168625"/>
                <a:gd name="connsiteY1" fmla="*/ 317 h 108052"/>
                <a:gd name="connsiteX2" fmla="*/ 161873 w 168625"/>
                <a:gd name="connsiteY2" fmla="*/ 7150 h 108052"/>
                <a:gd name="connsiteX3" fmla="*/ 126732 w 168625"/>
                <a:gd name="connsiteY3" fmla="*/ 34985 h 108052"/>
                <a:gd name="connsiteX4" fmla="*/ 86282 w 168625"/>
                <a:gd name="connsiteY4" fmla="*/ 18284 h 108052"/>
                <a:gd name="connsiteX5" fmla="*/ 42545 w 168625"/>
                <a:gd name="connsiteY5" fmla="*/ 64 h 108052"/>
                <a:gd name="connsiteX6" fmla="*/ 326 w 168625"/>
                <a:gd name="connsiteY6" fmla="*/ 41312 h 108052"/>
                <a:gd name="connsiteX7" fmla="*/ 3865 w 168625"/>
                <a:gd name="connsiteY7" fmla="*/ 48903 h 108052"/>
                <a:gd name="connsiteX8" fmla="*/ 7404 w 168625"/>
                <a:gd name="connsiteY8" fmla="*/ 43083 h 108052"/>
                <a:gd name="connsiteX9" fmla="*/ 42545 w 168625"/>
                <a:gd name="connsiteY9" fmla="*/ 14235 h 108052"/>
                <a:gd name="connsiteX10" fmla="*/ 82995 w 168625"/>
                <a:gd name="connsiteY10" fmla="*/ 30936 h 108052"/>
                <a:gd name="connsiteX11" fmla="*/ 126732 w 168625"/>
                <a:gd name="connsiteY11" fmla="*/ 49156 h 108052"/>
                <a:gd name="connsiteX12" fmla="*/ 168952 w 168625"/>
                <a:gd name="connsiteY12" fmla="*/ 7909 h 108052"/>
                <a:gd name="connsiteX13" fmla="*/ 168952 w 168625"/>
                <a:gd name="connsiteY13" fmla="*/ 67123 h 108052"/>
                <a:gd name="connsiteX14" fmla="*/ 165412 w 168625"/>
                <a:gd name="connsiteY14" fmla="*/ 59278 h 108052"/>
                <a:gd name="connsiteX15" fmla="*/ 161873 w 168625"/>
                <a:gd name="connsiteY15" fmla="*/ 66111 h 108052"/>
                <a:gd name="connsiteX16" fmla="*/ 126732 w 168625"/>
                <a:gd name="connsiteY16" fmla="*/ 93946 h 108052"/>
                <a:gd name="connsiteX17" fmla="*/ 86282 w 168625"/>
                <a:gd name="connsiteY17" fmla="*/ 77245 h 108052"/>
                <a:gd name="connsiteX18" fmla="*/ 42545 w 168625"/>
                <a:gd name="connsiteY18" fmla="*/ 59025 h 108052"/>
                <a:gd name="connsiteX19" fmla="*/ 326 w 168625"/>
                <a:gd name="connsiteY19" fmla="*/ 100272 h 108052"/>
                <a:gd name="connsiteX20" fmla="*/ 3865 w 168625"/>
                <a:gd name="connsiteY20" fmla="*/ 107864 h 108052"/>
                <a:gd name="connsiteX21" fmla="*/ 7404 w 168625"/>
                <a:gd name="connsiteY21" fmla="*/ 102044 h 108052"/>
                <a:gd name="connsiteX22" fmla="*/ 42545 w 168625"/>
                <a:gd name="connsiteY22" fmla="*/ 73196 h 108052"/>
                <a:gd name="connsiteX23" fmla="*/ 82995 w 168625"/>
                <a:gd name="connsiteY23" fmla="*/ 89897 h 108052"/>
                <a:gd name="connsiteX24" fmla="*/ 126732 w 168625"/>
                <a:gd name="connsiteY24" fmla="*/ 108117 h 108052"/>
                <a:gd name="connsiteX25" fmla="*/ 168952 w 168625"/>
                <a:gd name="connsiteY25" fmla="*/ 67123 h 10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8625" h="108052">
                  <a:moveTo>
                    <a:pt x="168952" y="7909"/>
                  </a:moveTo>
                  <a:cubicBezTo>
                    <a:pt x="168952" y="2595"/>
                    <a:pt x="167182" y="317"/>
                    <a:pt x="165412" y="317"/>
                  </a:cubicBezTo>
                  <a:cubicBezTo>
                    <a:pt x="164401" y="317"/>
                    <a:pt x="162126" y="1330"/>
                    <a:pt x="161873" y="7150"/>
                  </a:cubicBezTo>
                  <a:cubicBezTo>
                    <a:pt x="160862" y="24610"/>
                    <a:pt x="143165" y="34985"/>
                    <a:pt x="126732" y="34985"/>
                  </a:cubicBezTo>
                  <a:cubicBezTo>
                    <a:pt x="112069" y="34985"/>
                    <a:pt x="99428" y="27141"/>
                    <a:pt x="86282" y="18284"/>
                  </a:cubicBezTo>
                  <a:cubicBezTo>
                    <a:pt x="72630" y="9174"/>
                    <a:pt x="58978" y="64"/>
                    <a:pt x="42545" y="64"/>
                  </a:cubicBezTo>
                  <a:cubicBezTo>
                    <a:pt x="19034" y="64"/>
                    <a:pt x="326" y="18031"/>
                    <a:pt x="326" y="41312"/>
                  </a:cubicBezTo>
                  <a:cubicBezTo>
                    <a:pt x="326" y="46879"/>
                    <a:pt x="2348" y="48903"/>
                    <a:pt x="3865" y="48903"/>
                  </a:cubicBezTo>
                  <a:cubicBezTo>
                    <a:pt x="6393" y="48903"/>
                    <a:pt x="7404" y="44095"/>
                    <a:pt x="7404" y="43083"/>
                  </a:cubicBezTo>
                  <a:cubicBezTo>
                    <a:pt x="8669" y="21827"/>
                    <a:pt x="29399" y="14235"/>
                    <a:pt x="42545" y="14235"/>
                  </a:cubicBezTo>
                  <a:cubicBezTo>
                    <a:pt x="57209" y="14235"/>
                    <a:pt x="69849" y="22080"/>
                    <a:pt x="82995" y="30936"/>
                  </a:cubicBezTo>
                  <a:cubicBezTo>
                    <a:pt x="96647" y="40046"/>
                    <a:pt x="110299" y="49156"/>
                    <a:pt x="126732" y="49156"/>
                  </a:cubicBezTo>
                  <a:cubicBezTo>
                    <a:pt x="150244" y="49156"/>
                    <a:pt x="168952" y="31190"/>
                    <a:pt x="168952" y="7909"/>
                  </a:cubicBezTo>
                  <a:close/>
                  <a:moveTo>
                    <a:pt x="168952" y="67123"/>
                  </a:moveTo>
                  <a:cubicBezTo>
                    <a:pt x="168952" y="59784"/>
                    <a:pt x="165918" y="59278"/>
                    <a:pt x="165412" y="59278"/>
                  </a:cubicBezTo>
                  <a:cubicBezTo>
                    <a:pt x="164401" y="59278"/>
                    <a:pt x="162126" y="60543"/>
                    <a:pt x="161873" y="66111"/>
                  </a:cubicBezTo>
                  <a:cubicBezTo>
                    <a:pt x="160862" y="83571"/>
                    <a:pt x="143165" y="93946"/>
                    <a:pt x="126732" y="93946"/>
                  </a:cubicBezTo>
                  <a:cubicBezTo>
                    <a:pt x="112069" y="93946"/>
                    <a:pt x="99428" y="86102"/>
                    <a:pt x="86282" y="77245"/>
                  </a:cubicBezTo>
                  <a:cubicBezTo>
                    <a:pt x="72630" y="68135"/>
                    <a:pt x="58978" y="59025"/>
                    <a:pt x="42545" y="59025"/>
                  </a:cubicBezTo>
                  <a:cubicBezTo>
                    <a:pt x="19034" y="59025"/>
                    <a:pt x="326" y="76992"/>
                    <a:pt x="326" y="100272"/>
                  </a:cubicBezTo>
                  <a:cubicBezTo>
                    <a:pt x="326" y="105840"/>
                    <a:pt x="2348" y="107864"/>
                    <a:pt x="3865" y="107864"/>
                  </a:cubicBezTo>
                  <a:cubicBezTo>
                    <a:pt x="6393" y="107864"/>
                    <a:pt x="7404" y="103056"/>
                    <a:pt x="7404" y="102044"/>
                  </a:cubicBezTo>
                  <a:cubicBezTo>
                    <a:pt x="8669" y="80788"/>
                    <a:pt x="29399" y="73196"/>
                    <a:pt x="42545" y="73196"/>
                  </a:cubicBezTo>
                  <a:cubicBezTo>
                    <a:pt x="57209" y="73196"/>
                    <a:pt x="69849" y="81041"/>
                    <a:pt x="82995" y="89897"/>
                  </a:cubicBezTo>
                  <a:cubicBezTo>
                    <a:pt x="96647" y="99007"/>
                    <a:pt x="110299" y="108117"/>
                    <a:pt x="126732" y="108117"/>
                  </a:cubicBezTo>
                  <a:cubicBezTo>
                    <a:pt x="150749" y="108117"/>
                    <a:pt x="168952" y="89391"/>
                    <a:pt x="168952" y="67123"/>
                  </a:cubicBez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4E9F333F-E9F1-B987-459C-76AFD5B1F6A8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11897911" y="5380362"/>
              <a:ext cx="106434" cy="174099"/>
            </a:xfrm>
            <a:custGeom>
              <a:avLst/>
              <a:gdLst>
                <a:gd name="connsiteX0" fmla="*/ 106770 w 106434"/>
                <a:gd name="connsiteY0" fmla="*/ 87620 h 174099"/>
                <a:gd name="connsiteX1" fmla="*/ 96658 w 106434"/>
                <a:gd name="connsiteY1" fmla="*/ 28406 h 174099"/>
                <a:gd name="connsiteX2" fmla="*/ 53680 w 106434"/>
                <a:gd name="connsiteY2" fmla="*/ 64 h 174099"/>
                <a:gd name="connsiteX3" fmla="*/ 9690 w 106434"/>
                <a:gd name="connsiteY3" fmla="*/ 30177 h 174099"/>
                <a:gd name="connsiteX4" fmla="*/ 336 w 106434"/>
                <a:gd name="connsiteY4" fmla="*/ 87620 h 174099"/>
                <a:gd name="connsiteX5" fmla="*/ 11713 w 106434"/>
                <a:gd name="connsiteY5" fmla="*/ 148605 h 174099"/>
                <a:gd name="connsiteX6" fmla="*/ 53427 w 106434"/>
                <a:gd name="connsiteY6" fmla="*/ 174163 h 174099"/>
                <a:gd name="connsiteX7" fmla="*/ 97416 w 106434"/>
                <a:gd name="connsiteY7" fmla="*/ 144809 h 174099"/>
                <a:gd name="connsiteX8" fmla="*/ 106770 w 106434"/>
                <a:gd name="connsiteY8" fmla="*/ 87620 h 174099"/>
                <a:gd name="connsiteX9" fmla="*/ 53427 w 106434"/>
                <a:gd name="connsiteY9" fmla="*/ 168596 h 174099"/>
                <a:gd name="connsiteX10" fmla="*/ 24101 w 106434"/>
                <a:gd name="connsiteY10" fmla="*/ 137977 h 174099"/>
                <a:gd name="connsiteX11" fmla="*/ 21320 w 106434"/>
                <a:gd name="connsiteY11" fmla="*/ 84583 h 174099"/>
                <a:gd name="connsiteX12" fmla="*/ 23342 w 106434"/>
                <a:gd name="connsiteY12" fmla="*/ 38022 h 174099"/>
                <a:gd name="connsiteX13" fmla="*/ 53427 w 106434"/>
                <a:gd name="connsiteY13" fmla="*/ 5631 h 174099"/>
                <a:gd name="connsiteX14" fmla="*/ 83259 w 106434"/>
                <a:gd name="connsiteY14" fmla="*/ 35238 h 174099"/>
                <a:gd name="connsiteX15" fmla="*/ 85787 w 106434"/>
                <a:gd name="connsiteY15" fmla="*/ 84583 h 174099"/>
                <a:gd name="connsiteX16" fmla="*/ 83006 w 106434"/>
                <a:gd name="connsiteY16" fmla="*/ 136965 h 174099"/>
                <a:gd name="connsiteX17" fmla="*/ 53427 w 106434"/>
                <a:gd name="connsiteY17" fmla="*/ 168596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434" h="174099">
                  <a:moveTo>
                    <a:pt x="106770" y="87620"/>
                  </a:moveTo>
                  <a:cubicBezTo>
                    <a:pt x="106770" y="67376"/>
                    <a:pt x="105506" y="47132"/>
                    <a:pt x="96658" y="28406"/>
                  </a:cubicBezTo>
                  <a:cubicBezTo>
                    <a:pt x="85028" y="4113"/>
                    <a:pt x="64298" y="64"/>
                    <a:pt x="53680" y="64"/>
                  </a:cubicBezTo>
                  <a:cubicBezTo>
                    <a:pt x="38511" y="64"/>
                    <a:pt x="20056" y="6644"/>
                    <a:pt x="9690" y="30177"/>
                  </a:cubicBezTo>
                  <a:cubicBezTo>
                    <a:pt x="1600" y="47638"/>
                    <a:pt x="336" y="67376"/>
                    <a:pt x="336" y="87620"/>
                  </a:cubicBezTo>
                  <a:cubicBezTo>
                    <a:pt x="336" y="106599"/>
                    <a:pt x="1348" y="129373"/>
                    <a:pt x="11713" y="148605"/>
                  </a:cubicBezTo>
                  <a:cubicBezTo>
                    <a:pt x="22584" y="169102"/>
                    <a:pt x="41039" y="174163"/>
                    <a:pt x="53427" y="174163"/>
                  </a:cubicBezTo>
                  <a:cubicBezTo>
                    <a:pt x="67079" y="174163"/>
                    <a:pt x="86292" y="168849"/>
                    <a:pt x="97416" y="144809"/>
                  </a:cubicBezTo>
                  <a:cubicBezTo>
                    <a:pt x="105506" y="127349"/>
                    <a:pt x="106770" y="107611"/>
                    <a:pt x="106770" y="87620"/>
                  </a:cubicBezTo>
                  <a:close/>
                  <a:moveTo>
                    <a:pt x="53427" y="168596"/>
                  </a:moveTo>
                  <a:cubicBezTo>
                    <a:pt x="43567" y="168596"/>
                    <a:pt x="28651" y="162270"/>
                    <a:pt x="24101" y="137977"/>
                  </a:cubicBezTo>
                  <a:cubicBezTo>
                    <a:pt x="21320" y="122794"/>
                    <a:pt x="21320" y="99513"/>
                    <a:pt x="21320" y="84583"/>
                  </a:cubicBezTo>
                  <a:cubicBezTo>
                    <a:pt x="21320" y="68388"/>
                    <a:pt x="21320" y="51687"/>
                    <a:pt x="23342" y="38022"/>
                  </a:cubicBezTo>
                  <a:cubicBezTo>
                    <a:pt x="28146" y="7909"/>
                    <a:pt x="47107" y="5631"/>
                    <a:pt x="53427" y="5631"/>
                  </a:cubicBezTo>
                  <a:cubicBezTo>
                    <a:pt x="61770" y="5631"/>
                    <a:pt x="78455" y="10186"/>
                    <a:pt x="83259" y="35238"/>
                  </a:cubicBezTo>
                  <a:cubicBezTo>
                    <a:pt x="85787" y="49409"/>
                    <a:pt x="85787" y="68641"/>
                    <a:pt x="85787" y="84583"/>
                  </a:cubicBezTo>
                  <a:cubicBezTo>
                    <a:pt x="85787" y="103562"/>
                    <a:pt x="85787" y="120770"/>
                    <a:pt x="83006" y="136965"/>
                  </a:cubicBezTo>
                  <a:cubicBezTo>
                    <a:pt x="79214" y="161005"/>
                    <a:pt x="64803" y="168596"/>
                    <a:pt x="53427" y="168596"/>
                  </a:cubicBezTo>
                  <a:close/>
                </a:path>
              </a:pathLst>
            </a:custGeom>
            <a:solidFill>
              <a:srgbClr val="000000"/>
            </a:solidFill>
            <a:ln w="2537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486" name="TextBox 485">
            <a:extLst>
              <a:ext uri="{FF2B5EF4-FFF2-40B4-BE49-F238E27FC236}">
                <a16:creationId xmlns:a16="http://schemas.microsoft.com/office/drawing/2014/main" id="{63893F8A-5025-C95A-7BE2-A4464000C60F}"/>
              </a:ext>
            </a:extLst>
          </p:cNvPr>
          <p:cNvSpPr txBox="1"/>
          <p:nvPr/>
        </p:nvSpPr>
        <p:spPr>
          <a:xfrm>
            <a:off x="4239683" y="2570724"/>
            <a:ext cx="4733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Does not affect ZK: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Perform Watrous rewinding session by session, top to bottom</a:t>
            </a: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0B853C09-E2B0-D328-8778-A4B46E15D749}"/>
              </a:ext>
            </a:extLst>
          </p:cNvPr>
          <p:cNvSpPr txBox="1"/>
          <p:nvPr/>
        </p:nvSpPr>
        <p:spPr>
          <a:xfrm>
            <a:off x="4239683" y="3924941"/>
            <a:ext cx="4733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However, large number of rounds!</a:t>
            </a: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CD28AC9F-D465-C31A-CF8C-CD9252AFB69D}"/>
              </a:ext>
            </a:extLst>
          </p:cNvPr>
          <p:cNvSpPr txBox="1"/>
          <p:nvPr/>
        </p:nvSpPr>
        <p:spPr>
          <a:xfrm>
            <a:off x="4302745" y="4637446"/>
            <a:ext cx="4733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Can we do parallel repetition?</a:t>
            </a:r>
          </a:p>
        </p:txBody>
      </p:sp>
      <p:pic>
        <p:nvPicPr>
          <p:cNvPr id="489" name="Graphic 488">
            <a:extLst>
              <a:ext uri="{FF2B5EF4-FFF2-40B4-BE49-F238E27FC236}">
                <a16:creationId xmlns:a16="http://schemas.microsoft.com/office/drawing/2014/main" id="{ED830AD6-524C-726D-9AAA-767DD77C9FAB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4006984" y="5458010"/>
            <a:ext cx="691327" cy="787095"/>
          </a:xfrm>
          <a:prstGeom prst="rect">
            <a:avLst/>
          </a:prstGeom>
        </p:spPr>
      </p:pic>
      <p:pic>
        <p:nvPicPr>
          <p:cNvPr id="490" name="Graphic 489">
            <a:extLst>
              <a:ext uri="{FF2B5EF4-FFF2-40B4-BE49-F238E27FC236}">
                <a16:creationId xmlns:a16="http://schemas.microsoft.com/office/drawing/2014/main" id="{B1A337FF-BBA0-5FD9-26AE-39732499C46B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1033761" y="5494961"/>
            <a:ext cx="732824" cy="729651"/>
          </a:xfrm>
          <a:prstGeom prst="rect">
            <a:avLst/>
          </a:prstGeom>
        </p:spPr>
      </p:pic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BDE1A738-4711-00AB-D0AC-2064651BE1DF}"/>
              </a:ext>
            </a:extLst>
          </p:cNvPr>
          <p:cNvCxnSpPr>
            <a:cxnSpLocks/>
          </p:cNvCxnSpPr>
          <p:nvPr/>
        </p:nvCxnSpPr>
        <p:spPr>
          <a:xfrm>
            <a:off x="5091308" y="6436550"/>
            <a:ext cx="1334211" cy="0"/>
          </a:xfrm>
          <a:prstGeom prst="straightConnector1">
            <a:avLst/>
          </a:prstGeom>
          <a:ln w="1905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2" name="Straight Arrow Connector 491">
            <a:extLst>
              <a:ext uri="{FF2B5EF4-FFF2-40B4-BE49-F238E27FC236}">
                <a16:creationId xmlns:a16="http://schemas.microsoft.com/office/drawing/2014/main" id="{C5713CC2-F411-69BB-2C0B-95A62D7F0AB5}"/>
              </a:ext>
            </a:extLst>
          </p:cNvPr>
          <p:cNvCxnSpPr>
            <a:cxnSpLocks/>
          </p:cNvCxnSpPr>
          <p:nvPr/>
        </p:nvCxnSpPr>
        <p:spPr>
          <a:xfrm>
            <a:off x="5059999" y="6126684"/>
            <a:ext cx="1365520" cy="0"/>
          </a:xfrm>
          <a:prstGeom prst="straightConnector1">
            <a:avLst/>
          </a:prstGeom>
          <a:ln w="1905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3" name="TextBox 492">
            <a:extLst>
              <a:ext uri="{FF2B5EF4-FFF2-40B4-BE49-F238E27FC236}">
                <a16:creationId xmlns:a16="http://schemas.microsoft.com/office/drawing/2014/main" id="{556380FB-0871-A7FC-C191-8C340D81E4DE}"/>
              </a:ext>
            </a:extLst>
          </p:cNvPr>
          <p:cNvSpPr txBox="1"/>
          <p:nvPr/>
        </p:nvSpPr>
        <p:spPr>
          <a:xfrm>
            <a:off x="5296211" y="6150438"/>
            <a:ext cx="691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open</a:t>
            </a:r>
            <a:endParaRPr lang="en-US" sz="2000" dirty="0"/>
          </a:p>
        </p:txBody>
      </p: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5F71CAB6-5C49-3498-0DFE-E36FD1000A9E}"/>
              </a:ext>
            </a:extLst>
          </p:cNvPr>
          <p:cNvCxnSpPr>
            <a:cxnSpLocks/>
          </p:cNvCxnSpPr>
          <p:nvPr/>
        </p:nvCxnSpPr>
        <p:spPr>
          <a:xfrm>
            <a:off x="5091308" y="5805016"/>
            <a:ext cx="1334211" cy="0"/>
          </a:xfrm>
          <a:prstGeom prst="straightConnector1">
            <a:avLst/>
          </a:prstGeom>
          <a:ln w="1905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5" name="TextBox 494">
            <a:extLst>
              <a:ext uri="{FF2B5EF4-FFF2-40B4-BE49-F238E27FC236}">
                <a16:creationId xmlns:a16="http://schemas.microsoft.com/office/drawing/2014/main" id="{FD4CA136-EA97-CB88-7F1F-3D836EC1B97D}"/>
              </a:ext>
            </a:extLst>
          </p:cNvPr>
          <p:cNvSpPr txBox="1"/>
          <p:nvPr/>
        </p:nvSpPr>
        <p:spPr>
          <a:xfrm>
            <a:off x="5059999" y="5513004"/>
            <a:ext cx="1251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Sealed graph</a:t>
            </a:r>
          </a:p>
        </p:txBody>
      </p: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32A5507E-11D4-61D1-BF9F-E2B5A60CEE90}"/>
              </a:ext>
            </a:extLst>
          </p:cNvPr>
          <p:cNvCxnSpPr>
            <a:cxnSpLocks/>
          </p:cNvCxnSpPr>
          <p:nvPr/>
        </p:nvCxnSpPr>
        <p:spPr>
          <a:xfrm>
            <a:off x="6816270" y="6436550"/>
            <a:ext cx="1334211" cy="0"/>
          </a:xfrm>
          <a:prstGeom prst="straightConnector1">
            <a:avLst/>
          </a:prstGeom>
          <a:ln w="1905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AB837ECC-1C49-1D0B-D322-44ABBF6DEF29}"/>
              </a:ext>
            </a:extLst>
          </p:cNvPr>
          <p:cNvCxnSpPr>
            <a:cxnSpLocks/>
          </p:cNvCxnSpPr>
          <p:nvPr/>
        </p:nvCxnSpPr>
        <p:spPr>
          <a:xfrm>
            <a:off x="6784961" y="6126684"/>
            <a:ext cx="1365520" cy="0"/>
          </a:xfrm>
          <a:prstGeom prst="straightConnector1">
            <a:avLst/>
          </a:prstGeom>
          <a:ln w="1905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8" name="TextBox 497">
            <a:extLst>
              <a:ext uri="{FF2B5EF4-FFF2-40B4-BE49-F238E27FC236}">
                <a16:creationId xmlns:a16="http://schemas.microsoft.com/office/drawing/2014/main" id="{9F00472D-1912-D98F-442C-7A6CBAEA2174}"/>
              </a:ext>
            </a:extLst>
          </p:cNvPr>
          <p:cNvSpPr txBox="1"/>
          <p:nvPr/>
        </p:nvSpPr>
        <p:spPr>
          <a:xfrm>
            <a:off x="7021173" y="6150438"/>
            <a:ext cx="691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open</a:t>
            </a:r>
            <a:endParaRPr lang="en-US" sz="2000" dirty="0"/>
          </a:p>
        </p:txBody>
      </p: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9533A76B-A4F8-F648-F292-3BF7C2F0BD75}"/>
              </a:ext>
            </a:extLst>
          </p:cNvPr>
          <p:cNvCxnSpPr>
            <a:cxnSpLocks/>
          </p:cNvCxnSpPr>
          <p:nvPr/>
        </p:nvCxnSpPr>
        <p:spPr>
          <a:xfrm>
            <a:off x="6816270" y="5805016"/>
            <a:ext cx="1334211" cy="0"/>
          </a:xfrm>
          <a:prstGeom prst="straightConnector1">
            <a:avLst/>
          </a:prstGeom>
          <a:ln w="1905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0" name="TextBox 499">
            <a:extLst>
              <a:ext uri="{FF2B5EF4-FFF2-40B4-BE49-F238E27FC236}">
                <a16:creationId xmlns:a16="http://schemas.microsoft.com/office/drawing/2014/main" id="{3047FD7E-6906-2B11-6EB5-CD7CE4F03B67}"/>
              </a:ext>
            </a:extLst>
          </p:cNvPr>
          <p:cNvSpPr txBox="1"/>
          <p:nvPr/>
        </p:nvSpPr>
        <p:spPr>
          <a:xfrm>
            <a:off x="6784961" y="5513004"/>
            <a:ext cx="1251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Sealed graph</a:t>
            </a:r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AD1F5186-34B6-4C16-3ACA-3DB3B71A0376}"/>
              </a:ext>
            </a:extLst>
          </p:cNvPr>
          <p:cNvSpPr txBox="1"/>
          <p:nvPr/>
        </p:nvSpPr>
        <p:spPr>
          <a:xfrm>
            <a:off x="8495359" y="5927834"/>
            <a:ext cx="624052" cy="40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… …</a:t>
            </a:r>
          </a:p>
        </p:txBody>
      </p: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AEF57019-6AC5-464F-1DC6-261A92423561}"/>
              </a:ext>
            </a:extLst>
          </p:cNvPr>
          <p:cNvCxnSpPr>
            <a:cxnSpLocks/>
          </p:cNvCxnSpPr>
          <p:nvPr/>
        </p:nvCxnSpPr>
        <p:spPr>
          <a:xfrm>
            <a:off x="9503320" y="6436550"/>
            <a:ext cx="1334211" cy="0"/>
          </a:xfrm>
          <a:prstGeom prst="straightConnector1">
            <a:avLst/>
          </a:prstGeom>
          <a:ln w="1905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ED026598-9E84-0904-D8B8-39BA249AD677}"/>
              </a:ext>
            </a:extLst>
          </p:cNvPr>
          <p:cNvCxnSpPr>
            <a:cxnSpLocks/>
          </p:cNvCxnSpPr>
          <p:nvPr/>
        </p:nvCxnSpPr>
        <p:spPr>
          <a:xfrm>
            <a:off x="9472011" y="6126684"/>
            <a:ext cx="1365520" cy="0"/>
          </a:xfrm>
          <a:prstGeom prst="straightConnector1">
            <a:avLst/>
          </a:prstGeom>
          <a:ln w="1905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4" name="TextBox 503">
            <a:extLst>
              <a:ext uri="{FF2B5EF4-FFF2-40B4-BE49-F238E27FC236}">
                <a16:creationId xmlns:a16="http://schemas.microsoft.com/office/drawing/2014/main" id="{CE435A92-FC34-C52A-97E3-5C68888BE19C}"/>
              </a:ext>
            </a:extLst>
          </p:cNvPr>
          <p:cNvSpPr txBox="1"/>
          <p:nvPr/>
        </p:nvSpPr>
        <p:spPr>
          <a:xfrm>
            <a:off x="9708223" y="6150438"/>
            <a:ext cx="691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open</a:t>
            </a:r>
            <a:endParaRPr lang="en-US" sz="2000" dirty="0"/>
          </a:p>
        </p:txBody>
      </p:sp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67634AEA-FF37-C3E3-8613-B42D1EB319E0}"/>
              </a:ext>
            </a:extLst>
          </p:cNvPr>
          <p:cNvCxnSpPr>
            <a:cxnSpLocks/>
          </p:cNvCxnSpPr>
          <p:nvPr/>
        </p:nvCxnSpPr>
        <p:spPr>
          <a:xfrm>
            <a:off x="9503320" y="5805016"/>
            <a:ext cx="1334211" cy="0"/>
          </a:xfrm>
          <a:prstGeom prst="straightConnector1">
            <a:avLst/>
          </a:prstGeom>
          <a:ln w="1905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6" name="TextBox 505">
            <a:extLst>
              <a:ext uri="{FF2B5EF4-FFF2-40B4-BE49-F238E27FC236}">
                <a16:creationId xmlns:a16="http://schemas.microsoft.com/office/drawing/2014/main" id="{CAB7712C-4B3C-D46E-8DF5-E95386517AC4}"/>
              </a:ext>
            </a:extLst>
          </p:cNvPr>
          <p:cNvSpPr txBox="1"/>
          <p:nvPr/>
        </p:nvSpPr>
        <p:spPr>
          <a:xfrm>
            <a:off x="9472011" y="5513004"/>
            <a:ext cx="1251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Sealed graph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DDDA10A2-18AA-4F0A-12DE-721B6BA9B868}"/>
              </a:ext>
            </a:extLst>
          </p:cNvPr>
          <p:cNvSpPr txBox="1"/>
          <p:nvPr/>
        </p:nvSpPr>
        <p:spPr>
          <a:xfrm>
            <a:off x="7919805" y="4624438"/>
            <a:ext cx="2716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</a:rPr>
              <a:t>NO. ZK does not hold!</a:t>
            </a:r>
          </a:p>
        </p:txBody>
      </p:sp>
    </p:spTree>
    <p:extLst>
      <p:ext uri="{BB962C8B-B14F-4D97-AF65-F5344CB8AC3E}">
        <p14:creationId xmlns:p14="http://schemas.microsoft.com/office/powerpoint/2010/main" val="4070766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BDD65-D80B-DEBC-C3EF-324C2806C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091FB3D9-F5D7-EDB2-CFF3-B1213E8AB377}"/>
              </a:ext>
            </a:extLst>
          </p:cNvPr>
          <p:cNvSpPr txBox="1"/>
          <p:nvPr/>
        </p:nvSpPr>
        <p:spPr>
          <a:xfrm>
            <a:off x="891967" y="1984707"/>
            <a:ext cx="9773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/>
              <a:t>[</a:t>
            </a:r>
            <a:r>
              <a:rPr lang="en-US" sz="2000" dirty="0">
                <a:solidFill>
                  <a:schemeClr val="accent1"/>
                </a:solidFill>
              </a:rPr>
              <a:t>CCLY21</a:t>
            </a:r>
            <a:r>
              <a:rPr lang="en-US" sz="2000" dirty="0"/>
              <a:t>] at FOCS: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Constant-round </a:t>
            </a:r>
            <a:r>
              <a:rPr lang="en-US" sz="2000" dirty="0">
                <a:solidFill>
                  <a:srgbClr val="5F246D"/>
                </a:solidFill>
              </a:rPr>
              <a:t>post-quantum</a:t>
            </a:r>
            <a:r>
              <a:rPr lang="en-US" sz="2000" dirty="0"/>
              <a:t> ZK is impossible unless </a:t>
            </a:r>
            <a:endParaRPr lang="en-HK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13D62-87A0-5180-3D93-C2DD285B7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Limits of Watrous (or General) Quantum Rewinding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EAD4D1-5388-8B28-3EBF-CF31AA4D61E9}"/>
              </a:ext>
            </a:extLst>
          </p:cNvPr>
          <p:cNvSpPr txBox="1"/>
          <p:nvPr/>
        </p:nvSpPr>
        <p:spPr>
          <a:xfrm>
            <a:off x="891967" y="898532"/>
            <a:ext cx="582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But could there be a better lemma than Watrous?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No!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E81CA2-255F-ABA9-EA79-EB1CC34EBFDE}"/>
              </a:ext>
            </a:extLst>
          </p:cNvPr>
          <p:cNvSpPr txBox="1"/>
          <p:nvPr/>
        </p:nvSpPr>
        <p:spPr>
          <a:xfrm>
            <a:off x="145151" y="6302367"/>
            <a:ext cx="1101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rgbClr val="7030A0"/>
                </a:solidFill>
              </a:rPr>
              <a:t>1. This talk focuses only on ZK with “black-box” simulation. If non-black-box simulation is utilized, then the landscape of quantum ZK is different from what we described here.</a:t>
            </a:r>
            <a:endParaRPr lang="en-HK" sz="1400" dirty="0">
              <a:solidFill>
                <a:srgbClr val="7030A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14EA46-50C8-587C-0BC5-C94C725DCB79}"/>
              </a:ext>
            </a:extLst>
          </p:cNvPr>
          <p:cNvSpPr txBox="1"/>
          <p:nvPr/>
        </p:nvSpPr>
        <p:spPr>
          <a:xfrm>
            <a:off x="1940859" y="2747134"/>
            <a:ext cx="393242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dirty="0"/>
              <a:t>Post-Quantum: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Honest parties are classical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Adversaries could be quantum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896E88-56A9-498E-CC65-0A13005B2240}"/>
              </a:ext>
            </a:extLst>
          </p:cNvPr>
          <p:cNvSpPr txBox="1"/>
          <p:nvPr/>
        </p:nvSpPr>
        <p:spPr>
          <a:xfrm>
            <a:off x="1504831" y="4973873"/>
            <a:ext cx="315573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dirty="0"/>
              <a:t>Fully-Quantum: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All parties can be quantum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Stronger lower bound </a:t>
            </a:r>
          </a:p>
          <a:p>
            <a:pPr lvl="1"/>
            <a:r>
              <a:rPr lang="en-US" dirty="0"/>
              <a:t>(if established)</a:t>
            </a:r>
          </a:p>
        </p:txBody>
      </p:sp>
      <p:grpSp>
        <p:nvGrpSpPr>
          <p:cNvPr id="33" name="Group 32" descr="\documentclass{article}&#10;\input{Macros.tex}&#10;\begin{document}&#10;$\NP \not\subseteq \BQP$&#10;&#10;\end{document}" title="IguanaTex Shape Display">
            <a:extLst>
              <a:ext uri="{FF2B5EF4-FFF2-40B4-BE49-F238E27FC236}">
                <a16:creationId xmlns:a16="http://schemas.microsoft.com/office/drawing/2014/main" id="{79BCB6E5-8287-3EA1-86FF-74F0AE4C4BD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943878" y="2411434"/>
            <a:ext cx="1039295" cy="180750"/>
            <a:chOff x="4489459" y="3953037"/>
            <a:chExt cx="1356073" cy="235843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FED28E6-161F-2200-2C70-44A64E6617A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489459" y="3960628"/>
              <a:ext cx="206810" cy="173593"/>
            </a:xfrm>
            <a:custGeom>
              <a:avLst/>
              <a:gdLst>
                <a:gd name="connsiteX0" fmla="*/ 66075 w 206810"/>
                <a:gd name="connsiteY0" fmla="*/ 3352 h 173593"/>
                <a:gd name="connsiteX1" fmla="*/ 57762 w 206810"/>
                <a:gd name="connsiteY1" fmla="*/ 63 h 173593"/>
                <a:gd name="connsiteX2" fmla="*/ 77 w 206810"/>
                <a:gd name="connsiteY2" fmla="*/ 63 h 173593"/>
                <a:gd name="connsiteX3" fmla="*/ 77 w 206810"/>
                <a:gd name="connsiteY3" fmla="*/ 11956 h 173593"/>
                <a:gd name="connsiteX4" fmla="*/ 27282 w 206810"/>
                <a:gd name="connsiteY4" fmla="*/ 11956 h 173593"/>
                <a:gd name="connsiteX5" fmla="*/ 27282 w 206810"/>
                <a:gd name="connsiteY5" fmla="*/ 154424 h 173593"/>
                <a:gd name="connsiteX6" fmla="*/ 19977 w 206810"/>
                <a:gd name="connsiteY6" fmla="*/ 161003 h 173593"/>
                <a:gd name="connsiteX7" fmla="*/ 6374 w 206810"/>
                <a:gd name="connsiteY7" fmla="*/ 161762 h 173593"/>
                <a:gd name="connsiteX8" fmla="*/ 77 w 206810"/>
                <a:gd name="connsiteY8" fmla="*/ 161762 h 173593"/>
                <a:gd name="connsiteX9" fmla="*/ 77 w 206810"/>
                <a:gd name="connsiteY9" fmla="*/ 173656 h 173593"/>
                <a:gd name="connsiteX10" fmla="*/ 33831 w 206810"/>
                <a:gd name="connsiteY10" fmla="*/ 172897 h 173593"/>
                <a:gd name="connsiteX11" fmla="*/ 67838 w 206810"/>
                <a:gd name="connsiteY11" fmla="*/ 173656 h 173593"/>
                <a:gd name="connsiteX12" fmla="*/ 67838 w 206810"/>
                <a:gd name="connsiteY12" fmla="*/ 161762 h 173593"/>
                <a:gd name="connsiteX13" fmla="*/ 61541 w 206810"/>
                <a:gd name="connsiteY13" fmla="*/ 161762 h 173593"/>
                <a:gd name="connsiteX14" fmla="*/ 48190 w 206810"/>
                <a:gd name="connsiteY14" fmla="*/ 161003 h 173593"/>
                <a:gd name="connsiteX15" fmla="*/ 40633 w 206810"/>
                <a:gd name="connsiteY15" fmla="*/ 154424 h 173593"/>
                <a:gd name="connsiteX16" fmla="*/ 40633 w 206810"/>
                <a:gd name="connsiteY16" fmla="*/ 22078 h 173593"/>
                <a:gd name="connsiteX17" fmla="*/ 166079 w 206810"/>
                <a:gd name="connsiteY17" fmla="*/ 170366 h 173593"/>
                <a:gd name="connsiteX18" fmla="*/ 172881 w 206810"/>
                <a:gd name="connsiteY18" fmla="*/ 173656 h 173593"/>
                <a:gd name="connsiteX19" fmla="*/ 179682 w 206810"/>
                <a:gd name="connsiteY19" fmla="*/ 165558 h 173593"/>
                <a:gd name="connsiteX20" fmla="*/ 179682 w 206810"/>
                <a:gd name="connsiteY20" fmla="*/ 19295 h 173593"/>
                <a:gd name="connsiteX21" fmla="*/ 186987 w 206810"/>
                <a:gd name="connsiteY21" fmla="*/ 12715 h 173593"/>
                <a:gd name="connsiteX22" fmla="*/ 200590 w 206810"/>
                <a:gd name="connsiteY22" fmla="*/ 11956 h 173593"/>
                <a:gd name="connsiteX23" fmla="*/ 206887 w 206810"/>
                <a:gd name="connsiteY23" fmla="*/ 11956 h 173593"/>
                <a:gd name="connsiteX24" fmla="*/ 206887 w 206810"/>
                <a:gd name="connsiteY24" fmla="*/ 63 h 173593"/>
                <a:gd name="connsiteX25" fmla="*/ 173133 w 206810"/>
                <a:gd name="connsiteY25" fmla="*/ 822 h 173593"/>
                <a:gd name="connsiteX26" fmla="*/ 139126 w 206810"/>
                <a:gd name="connsiteY26" fmla="*/ 63 h 173593"/>
                <a:gd name="connsiteX27" fmla="*/ 139126 w 206810"/>
                <a:gd name="connsiteY27" fmla="*/ 11956 h 173593"/>
                <a:gd name="connsiteX28" fmla="*/ 145423 w 206810"/>
                <a:gd name="connsiteY28" fmla="*/ 11956 h 173593"/>
                <a:gd name="connsiteX29" fmla="*/ 158774 w 206810"/>
                <a:gd name="connsiteY29" fmla="*/ 12715 h 173593"/>
                <a:gd name="connsiteX30" fmla="*/ 166331 w 206810"/>
                <a:gd name="connsiteY30" fmla="*/ 19295 h 173593"/>
                <a:gd name="connsiteX31" fmla="*/ 166331 w 206810"/>
                <a:gd name="connsiteY31" fmla="*/ 121780 h 173593"/>
                <a:gd name="connsiteX32" fmla="*/ 66075 w 206810"/>
                <a:gd name="connsiteY32" fmla="*/ 3352 h 17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6810" h="173593">
                  <a:moveTo>
                    <a:pt x="66075" y="3352"/>
                  </a:moveTo>
                  <a:cubicBezTo>
                    <a:pt x="63304" y="316"/>
                    <a:pt x="63052" y="63"/>
                    <a:pt x="57762" y="63"/>
                  </a:cubicBezTo>
                  <a:lnTo>
                    <a:pt x="77" y="63"/>
                  </a:lnTo>
                  <a:lnTo>
                    <a:pt x="77" y="11956"/>
                  </a:lnTo>
                  <a:lnTo>
                    <a:pt x="27282" y="11956"/>
                  </a:lnTo>
                  <a:lnTo>
                    <a:pt x="27282" y="154424"/>
                  </a:lnTo>
                  <a:cubicBezTo>
                    <a:pt x="27282" y="159991"/>
                    <a:pt x="27030" y="160244"/>
                    <a:pt x="19977" y="161003"/>
                  </a:cubicBezTo>
                  <a:cubicBezTo>
                    <a:pt x="13931" y="161762"/>
                    <a:pt x="13427" y="161762"/>
                    <a:pt x="6374" y="161762"/>
                  </a:cubicBezTo>
                  <a:lnTo>
                    <a:pt x="77" y="161762"/>
                  </a:lnTo>
                  <a:lnTo>
                    <a:pt x="77" y="173656"/>
                  </a:lnTo>
                  <a:cubicBezTo>
                    <a:pt x="9649" y="172897"/>
                    <a:pt x="24007" y="172897"/>
                    <a:pt x="33831" y="172897"/>
                  </a:cubicBezTo>
                  <a:cubicBezTo>
                    <a:pt x="44411" y="172897"/>
                    <a:pt x="57510" y="172897"/>
                    <a:pt x="67838" y="173656"/>
                  </a:cubicBezTo>
                  <a:lnTo>
                    <a:pt x="67838" y="161762"/>
                  </a:lnTo>
                  <a:lnTo>
                    <a:pt x="61541" y="161762"/>
                  </a:lnTo>
                  <a:cubicBezTo>
                    <a:pt x="57006" y="161762"/>
                    <a:pt x="52724" y="161509"/>
                    <a:pt x="48190" y="161003"/>
                  </a:cubicBezTo>
                  <a:cubicBezTo>
                    <a:pt x="40885" y="160244"/>
                    <a:pt x="40633" y="159991"/>
                    <a:pt x="40633" y="154424"/>
                  </a:cubicBezTo>
                  <a:lnTo>
                    <a:pt x="40633" y="22078"/>
                  </a:lnTo>
                  <a:lnTo>
                    <a:pt x="166079" y="170366"/>
                  </a:lnTo>
                  <a:cubicBezTo>
                    <a:pt x="168598" y="173403"/>
                    <a:pt x="168850" y="173656"/>
                    <a:pt x="172881" y="173656"/>
                  </a:cubicBezTo>
                  <a:cubicBezTo>
                    <a:pt x="179682" y="173656"/>
                    <a:pt x="179682" y="171378"/>
                    <a:pt x="179682" y="165558"/>
                  </a:cubicBezTo>
                  <a:lnTo>
                    <a:pt x="179682" y="19295"/>
                  </a:lnTo>
                  <a:cubicBezTo>
                    <a:pt x="179682" y="13728"/>
                    <a:pt x="179934" y="13474"/>
                    <a:pt x="186987" y="12715"/>
                  </a:cubicBezTo>
                  <a:cubicBezTo>
                    <a:pt x="193033" y="11956"/>
                    <a:pt x="193537" y="11956"/>
                    <a:pt x="200590" y="11956"/>
                  </a:cubicBezTo>
                  <a:lnTo>
                    <a:pt x="206887" y="11956"/>
                  </a:lnTo>
                  <a:lnTo>
                    <a:pt x="206887" y="63"/>
                  </a:lnTo>
                  <a:cubicBezTo>
                    <a:pt x="197315" y="822"/>
                    <a:pt x="182957" y="822"/>
                    <a:pt x="173133" y="822"/>
                  </a:cubicBezTo>
                  <a:cubicBezTo>
                    <a:pt x="162553" y="822"/>
                    <a:pt x="149454" y="822"/>
                    <a:pt x="139126" y="63"/>
                  </a:cubicBezTo>
                  <a:lnTo>
                    <a:pt x="139126" y="11956"/>
                  </a:lnTo>
                  <a:lnTo>
                    <a:pt x="145423" y="11956"/>
                  </a:lnTo>
                  <a:cubicBezTo>
                    <a:pt x="149958" y="11956"/>
                    <a:pt x="154240" y="12209"/>
                    <a:pt x="158774" y="12715"/>
                  </a:cubicBezTo>
                  <a:cubicBezTo>
                    <a:pt x="166079" y="13474"/>
                    <a:pt x="166331" y="13728"/>
                    <a:pt x="166331" y="19295"/>
                  </a:cubicBezTo>
                  <a:lnTo>
                    <a:pt x="166331" y="121780"/>
                  </a:lnTo>
                  <a:lnTo>
                    <a:pt x="66075" y="3352"/>
                  </a:lnTo>
                  <a:close/>
                </a:path>
              </a:pathLst>
            </a:custGeom>
            <a:solidFill>
              <a:srgbClr val="000000"/>
            </a:solidFill>
            <a:ln w="25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HK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77772FF-5EED-CD69-26A8-668D9101344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716169" y="3960628"/>
              <a:ext cx="171796" cy="173593"/>
            </a:xfrm>
            <a:custGeom>
              <a:avLst/>
              <a:gdLst>
                <a:gd name="connsiteX0" fmla="*/ 63061 w 171796"/>
                <a:gd name="connsiteY0" fmla="*/ 97234 h 173593"/>
                <a:gd name="connsiteX1" fmla="*/ 107647 w 171796"/>
                <a:gd name="connsiteY1" fmla="*/ 97234 h 173593"/>
                <a:gd name="connsiteX2" fmla="*/ 171882 w 171796"/>
                <a:gd name="connsiteY2" fmla="*/ 49408 h 173593"/>
                <a:gd name="connsiteX3" fmla="*/ 105128 w 171796"/>
                <a:gd name="connsiteY3" fmla="*/ 63 h 173593"/>
                <a:gd name="connsiteX4" fmla="*/ 86 w 171796"/>
                <a:gd name="connsiteY4" fmla="*/ 63 h 173593"/>
                <a:gd name="connsiteX5" fmla="*/ 86 w 171796"/>
                <a:gd name="connsiteY5" fmla="*/ 11956 h 173593"/>
                <a:gd name="connsiteX6" fmla="*/ 27291 w 171796"/>
                <a:gd name="connsiteY6" fmla="*/ 11956 h 173593"/>
                <a:gd name="connsiteX7" fmla="*/ 27291 w 171796"/>
                <a:gd name="connsiteY7" fmla="*/ 161762 h 173593"/>
                <a:gd name="connsiteX8" fmla="*/ 86 w 171796"/>
                <a:gd name="connsiteY8" fmla="*/ 161762 h 173593"/>
                <a:gd name="connsiteX9" fmla="*/ 86 w 171796"/>
                <a:gd name="connsiteY9" fmla="*/ 173656 h 173593"/>
                <a:gd name="connsiteX10" fmla="*/ 45176 w 171796"/>
                <a:gd name="connsiteY10" fmla="*/ 172897 h 173593"/>
                <a:gd name="connsiteX11" fmla="*/ 90266 w 171796"/>
                <a:gd name="connsiteY11" fmla="*/ 173656 h 173593"/>
                <a:gd name="connsiteX12" fmla="*/ 90266 w 171796"/>
                <a:gd name="connsiteY12" fmla="*/ 161762 h 173593"/>
                <a:gd name="connsiteX13" fmla="*/ 63061 w 171796"/>
                <a:gd name="connsiteY13" fmla="*/ 161762 h 173593"/>
                <a:gd name="connsiteX14" fmla="*/ 63061 w 171796"/>
                <a:gd name="connsiteY14" fmla="*/ 97234 h 173593"/>
                <a:gd name="connsiteX15" fmla="*/ 95304 w 171796"/>
                <a:gd name="connsiteY15" fmla="*/ 86859 h 173593"/>
                <a:gd name="connsiteX16" fmla="*/ 61549 w 171796"/>
                <a:gd name="connsiteY16" fmla="*/ 86859 h 173593"/>
                <a:gd name="connsiteX17" fmla="*/ 61549 w 171796"/>
                <a:gd name="connsiteY17" fmla="*/ 11956 h 173593"/>
                <a:gd name="connsiteX18" fmla="*/ 95556 w 171796"/>
                <a:gd name="connsiteY18" fmla="*/ 11956 h 173593"/>
                <a:gd name="connsiteX19" fmla="*/ 133341 w 171796"/>
                <a:gd name="connsiteY19" fmla="*/ 49408 h 173593"/>
                <a:gd name="connsiteX20" fmla="*/ 95304 w 171796"/>
                <a:gd name="connsiteY20" fmla="*/ 86859 h 17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1796" h="173593">
                  <a:moveTo>
                    <a:pt x="63061" y="97234"/>
                  </a:moveTo>
                  <a:lnTo>
                    <a:pt x="107647" y="97234"/>
                  </a:lnTo>
                  <a:cubicBezTo>
                    <a:pt x="142662" y="97234"/>
                    <a:pt x="171882" y="79015"/>
                    <a:pt x="171882" y="49408"/>
                  </a:cubicBezTo>
                  <a:cubicBezTo>
                    <a:pt x="171882" y="21572"/>
                    <a:pt x="146944" y="63"/>
                    <a:pt x="105128" y="63"/>
                  </a:cubicBezTo>
                  <a:lnTo>
                    <a:pt x="86" y="63"/>
                  </a:lnTo>
                  <a:lnTo>
                    <a:pt x="86" y="11956"/>
                  </a:lnTo>
                  <a:lnTo>
                    <a:pt x="27291" y="11956"/>
                  </a:lnTo>
                  <a:lnTo>
                    <a:pt x="27291" y="161762"/>
                  </a:lnTo>
                  <a:lnTo>
                    <a:pt x="86" y="161762"/>
                  </a:lnTo>
                  <a:lnTo>
                    <a:pt x="86" y="173656"/>
                  </a:lnTo>
                  <a:cubicBezTo>
                    <a:pt x="9658" y="172897"/>
                    <a:pt x="34344" y="172897"/>
                    <a:pt x="45176" y="172897"/>
                  </a:cubicBezTo>
                  <a:cubicBezTo>
                    <a:pt x="56008" y="172897"/>
                    <a:pt x="80694" y="172897"/>
                    <a:pt x="90266" y="173656"/>
                  </a:cubicBezTo>
                  <a:lnTo>
                    <a:pt x="90266" y="161762"/>
                  </a:lnTo>
                  <a:lnTo>
                    <a:pt x="63061" y="161762"/>
                  </a:lnTo>
                  <a:lnTo>
                    <a:pt x="63061" y="97234"/>
                  </a:lnTo>
                  <a:close/>
                  <a:moveTo>
                    <a:pt x="95304" y="86859"/>
                  </a:moveTo>
                  <a:lnTo>
                    <a:pt x="61549" y="86859"/>
                  </a:lnTo>
                  <a:lnTo>
                    <a:pt x="61549" y="11956"/>
                  </a:lnTo>
                  <a:lnTo>
                    <a:pt x="95556" y="11956"/>
                  </a:lnTo>
                  <a:cubicBezTo>
                    <a:pt x="133341" y="11956"/>
                    <a:pt x="133341" y="31188"/>
                    <a:pt x="133341" y="49408"/>
                  </a:cubicBezTo>
                  <a:cubicBezTo>
                    <a:pt x="133341" y="67374"/>
                    <a:pt x="133341" y="86859"/>
                    <a:pt x="95304" y="86859"/>
                  </a:cubicBezTo>
                  <a:close/>
                </a:path>
              </a:pathLst>
            </a:custGeom>
            <a:solidFill>
              <a:srgbClr val="000000"/>
            </a:solidFill>
            <a:ln w="25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HK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A9FCCA6-5162-ECCB-ACED-DE590BDCFC1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009350" y="3953037"/>
              <a:ext cx="125698" cy="235843"/>
            </a:xfrm>
            <a:custGeom>
              <a:avLst/>
              <a:gdLst>
                <a:gd name="connsiteX0" fmla="*/ 123780 w 125698"/>
                <a:gd name="connsiteY0" fmla="*/ 9932 h 235843"/>
                <a:gd name="connsiteX1" fmla="*/ 125795 w 125698"/>
                <a:gd name="connsiteY1" fmla="*/ 5124 h 235843"/>
                <a:gd name="connsiteX2" fmla="*/ 120757 w 125698"/>
                <a:gd name="connsiteY2" fmla="*/ 63 h 235843"/>
                <a:gd name="connsiteX3" fmla="*/ 115215 w 125698"/>
                <a:gd name="connsiteY3" fmla="*/ 5124 h 235843"/>
                <a:gd name="connsiteX4" fmla="*/ 2111 w 125698"/>
                <a:gd name="connsiteY4" fmla="*/ 226037 h 235843"/>
                <a:gd name="connsiteX5" fmla="*/ 96 w 125698"/>
                <a:gd name="connsiteY5" fmla="*/ 230845 h 235843"/>
                <a:gd name="connsiteX6" fmla="*/ 5134 w 125698"/>
                <a:gd name="connsiteY6" fmla="*/ 235906 h 235843"/>
                <a:gd name="connsiteX7" fmla="*/ 10676 w 125698"/>
                <a:gd name="connsiteY7" fmla="*/ 230845 h 235843"/>
                <a:gd name="connsiteX8" fmla="*/ 123780 w 125698"/>
                <a:gd name="connsiteY8" fmla="*/ 9932 h 235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698" h="235843">
                  <a:moveTo>
                    <a:pt x="123780" y="9932"/>
                  </a:moveTo>
                  <a:cubicBezTo>
                    <a:pt x="125795" y="6389"/>
                    <a:pt x="125795" y="5883"/>
                    <a:pt x="125795" y="5124"/>
                  </a:cubicBezTo>
                  <a:cubicBezTo>
                    <a:pt x="125795" y="3352"/>
                    <a:pt x="124283" y="63"/>
                    <a:pt x="120757" y="63"/>
                  </a:cubicBezTo>
                  <a:cubicBezTo>
                    <a:pt x="117734" y="63"/>
                    <a:pt x="116978" y="1581"/>
                    <a:pt x="115215" y="5124"/>
                  </a:cubicBezTo>
                  <a:lnTo>
                    <a:pt x="2111" y="226037"/>
                  </a:lnTo>
                  <a:cubicBezTo>
                    <a:pt x="96" y="229580"/>
                    <a:pt x="96" y="230086"/>
                    <a:pt x="96" y="230845"/>
                  </a:cubicBezTo>
                  <a:cubicBezTo>
                    <a:pt x="96" y="232870"/>
                    <a:pt x="1860" y="235906"/>
                    <a:pt x="5134" y="235906"/>
                  </a:cubicBezTo>
                  <a:cubicBezTo>
                    <a:pt x="8157" y="235906"/>
                    <a:pt x="8913" y="234388"/>
                    <a:pt x="10676" y="230845"/>
                  </a:cubicBezTo>
                  <a:lnTo>
                    <a:pt x="123780" y="9932"/>
                  </a:lnTo>
                  <a:close/>
                </a:path>
              </a:pathLst>
            </a:custGeom>
            <a:solidFill>
              <a:srgbClr val="000000"/>
            </a:solidFill>
            <a:ln w="25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HK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48D4884-DCBE-77D9-F25E-7BC8E4570D04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4995244" y="3973281"/>
              <a:ext cx="153911" cy="195608"/>
            </a:xfrm>
            <a:custGeom>
              <a:avLst/>
              <a:gdLst>
                <a:gd name="connsiteX0" fmla="*/ 145191 w 153911"/>
                <a:gd name="connsiteY0" fmla="*/ 10185 h 195608"/>
                <a:gd name="connsiteX1" fmla="*/ 154008 w 153911"/>
                <a:gd name="connsiteY1" fmla="*/ 5124 h 195608"/>
                <a:gd name="connsiteX2" fmla="*/ 145191 w 153911"/>
                <a:gd name="connsiteY2" fmla="*/ 63 h 195608"/>
                <a:gd name="connsiteX3" fmla="*/ 77430 w 153911"/>
                <a:gd name="connsiteY3" fmla="*/ 63 h 195608"/>
                <a:gd name="connsiteX4" fmla="*/ 96 w 153911"/>
                <a:gd name="connsiteY4" fmla="*/ 73195 h 195608"/>
                <a:gd name="connsiteX5" fmla="*/ 77430 w 153911"/>
                <a:gd name="connsiteY5" fmla="*/ 146579 h 195608"/>
                <a:gd name="connsiteX6" fmla="*/ 145191 w 153911"/>
                <a:gd name="connsiteY6" fmla="*/ 146579 h 195608"/>
                <a:gd name="connsiteX7" fmla="*/ 154008 w 153911"/>
                <a:gd name="connsiteY7" fmla="*/ 141518 h 195608"/>
                <a:gd name="connsiteX8" fmla="*/ 145191 w 153911"/>
                <a:gd name="connsiteY8" fmla="*/ 136457 h 195608"/>
                <a:gd name="connsiteX9" fmla="*/ 77934 w 153911"/>
                <a:gd name="connsiteY9" fmla="*/ 136457 h 195608"/>
                <a:gd name="connsiteX10" fmla="*/ 10172 w 153911"/>
                <a:gd name="connsiteY10" fmla="*/ 73448 h 195608"/>
                <a:gd name="connsiteX11" fmla="*/ 77934 w 153911"/>
                <a:gd name="connsiteY11" fmla="*/ 10185 h 195608"/>
                <a:gd name="connsiteX12" fmla="*/ 145191 w 153911"/>
                <a:gd name="connsiteY12" fmla="*/ 10185 h 195608"/>
                <a:gd name="connsiteX13" fmla="*/ 13951 w 153911"/>
                <a:gd name="connsiteY13" fmla="*/ 185549 h 195608"/>
                <a:gd name="connsiteX14" fmla="*/ 5134 w 153911"/>
                <a:gd name="connsiteY14" fmla="*/ 190610 h 195608"/>
                <a:gd name="connsiteX15" fmla="*/ 13951 w 153911"/>
                <a:gd name="connsiteY15" fmla="*/ 195671 h 195608"/>
                <a:gd name="connsiteX16" fmla="*/ 145191 w 153911"/>
                <a:gd name="connsiteY16" fmla="*/ 195671 h 195608"/>
                <a:gd name="connsiteX17" fmla="*/ 154008 w 153911"/>
                <a:gd name="connsiteY17" fmla="*/ 190610 h 195608"/>
                <a:gd name="connsiteX18" fmla="*/ 145191 w 153911"/>
                <a:gd name="connsiteY18" fmla="*/ 185549 h 195608"/>
                <a:gd name="connsiteX19" fmla="*/ 13951 w 153911"/>
                <a:gd name="connsiteY19" fmla="*/ 185549 h 19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3911" h="195608">
                  <a:moveTo>
                    <a:pt x="145191" y="10185"/>
                  </a:moveTo>
                  <a:cubicBezTo>
                    <a:pt x="149473" y="10185"/>
                    <a:pt x="154008" y="10185"/>
                    <a:pt x="154008" y="5124"/>
                  </a:cubicBezTo>
                  <a:cubicBezTo>
                    <a:pt x="154008" y="63"/>
                    <a:pt x="149473" y="63"/>
                    <a:pt x="145191" y="63"/>
                  </a:cubicBezTo>
                  <a:lnTo>
                    <a:pt x="77430" y="63"/>
                  </a:lnTo>
                  <a:cubicBezTo>
                    <a:pt x="34103" y="63"/>
                    <a:pt x="96" y="33212"/>
                    <a:pt x="96" y="73195"/>
                  </a:cubicBezTo>
                  <a:cubicBezTo>
                    <a:pt x="96" y="113936"/>
                    <a:pt x="34859" y="146579"/>
                    <a:pt x="77430" y="146579"/>
                  </a:cubicBezTo>
                  <a:lnTo>
                    <a:pt x="145191" y="146579"/>
                  </a:lnTo>
                  <a:cubicBezTo>
                    <a:pt x="149473" y="146579"/>
                    <a:pt x="154008" y="146579"/>
                    <a:pt x="154008" y="141518"/>
                  </a:cubicBezTo>
                  <a:cubicBezTo>
                    <a:pt x="154008" y="136457"/>
                    <a:pt x="149473" y="136457"/>
                    <a:pt x="145191" y="136457"/>
                  </a:cubicBezTo>
                  <a:lnTo>
                    <a:pt x="77934" y="136457"/>
                  </a:lnTo>
                  <a:cubicBezTo>
                    <a:pt x="38133" y="136457"/>
                    <a:pt x="10172" y="106850"/>
                    <a:pt x="10172" y="73448"/>
                  </a:cubicBezTo>
                  <a:cubicBezTo>
                    <a:pt x="10172" y="39033"/>
                    <a:pt x="38889" y="10185"/>
                    <a:pt x="77934" y="10185"/>
                  </a:cubicBezTo>
                  <a:lnTo>
                    <a:pt x="145191" y="10185"/>
                  </a:lnTo>
                  <a:close/>
                  <a:moveTo>
                    <a:pt x="13951" y="185549"/>
                  </a:moveTo>
                  <a:cubicBezTo>
                    <a:pt x="9669" y="185549"/>
                    <a:pt x="5134" y="185549"/>
                    <a:pt x="5134" y="190610"/>
                  </a:cubicBezTo>
                  <a:cubicBezTo>
                    <a:pt x="5134" y="195671"/>
                    <a:pt x="9669" y="195671"/>
                    <a:pt x="13951" y="195671"/>
                  </a:cubicBezTo>
                  <a:lnTo>
                    <a:pt x="145191" y="195671"/>
                  </a:lnTo>
                  <a:cubicBezTo>
                    <a:pt x="149473" y="195671"/>
                    <a:pt x="154008" y="195671"/>
                    <a:pt x="154008" y="190610"/>
                  </a:cubicBezTo>
                  <a:cubicBezTo>
                    <a:pt x="154008" y="185549"/>
                    <a:pt x="149473" y="185549"/>
                    <a:pt x="145191" y="185549"/>
                  </a:cubicBezTo>
                  <a:lnTo>
                    <a:pt x="13951" y="185549"/>
                  </a:lnTo>
                  <a:close/>
                </a:path>
              </a:pathLst>
            </a:custGeom>
            <a:solidFill>
              <a:srgbClr val="000000"/>
            </a:solidFill>
            <a:ln w="25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HK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66C00F5-55D0-C838-1BB0-F29A09D39768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250055" y="3960628"/>
              <a:ext cx="179857" cy="173593"/>
            </a:xfrm>
            <a:custGeom>
              <a:avLst/>
              <a:gdLst>
                <a:gd name="connsiteX0" fmla="*/ 60311 w 179857"/>
                <a:gd name="connsiteY0" fmla="*/ 78762 h 173593"/>
                <a:gd name="connsiteX1" fmla="*/ 60311 w 179857"/>
                <a:gd name="connsiteY1" fmla="*/ 11956 h 173593"/>
                <a:gd name="connsiteX2" fmla="*/ 106157 w 179857"/>
                <a:gd name="connsiteY2" fmla="*/ 11956 h 173593"/>
                <a:gd name="connsiteX3" fmla="*/ 136133 w 179857"/>
                <a:gd name="connsiteY3" fmla="*/ 43588 h 173593"/>
                <a:gd name="connsiteX4" fmla="*/ 99608 w 179857"/>
                <a:gd name="connsiteY4" fmla="*/ 78762 h 173593"/>
                <a:gd name="connsiteX5" fmla="*/ 60311 w 179857"/>
                <a:gd name="connsiteY5" fmla="*/ 78762 h 173593"/>
                <a:gd name="connsiteX6" fmla="*/ 128324 w 179857"/>
                <a:gd name="connsiteY6" fmla="*/ 83064 h 173593"/>
                <a:gd name="connsiteX7" fmla="*/ 171903 w 179857"/>
                <a:gd name="connsiteY7" fmla="*/ 43588 h 173593"/>
                <a:gd name="connsiteX8" fmla="*/ 109432 w 179857"/>
                <a:gd name="connsiteY8" fmla="*/ 63 h 173593"/>
                <a:gd name="connsiteX9" fmla="*/ 107 w 179857"/>
                <a:gd name="connsiteY9" fmla="*/ 63 h 173593"/>
                <a:gd name="connsiteX10" fmla="*/ 107 w 179857"/>
                <a:gd name="connsiteY10" fmla="*/ 11956 h 173593"/>
                <a:gd name="connsiteX11" fmla="*/ 27312 w 179857"/>
                <a:gd name="connsiteY11" fmla="*/ 11956 h 173593"/>
                <a:gd name="connsiteX12" fmla="*/ 27312 w 179857"/>
                <a:gd name="connsiteY12" fmla="*/ 161762 h 173593"/>
                <a:gd name="connsiteX13" fmla="*/ 107 w 179857"/>
                <a:gd name="connsiteY13" fmla="*/ 161762 h 173593"/>
                <a:gd name="connsiteX14" fmla="*/ 107 w 179857"/>
                <a:gd name="connsiteY14" fmla="*/ 173656 h 173593"/>
                <a:gd name="connsiteX15" fmla="*/ 116989 w 179857"/>
                <a:gd name="connsiteY15" fmla="*/ 173656 h 173593"/>
                <a:gd name="connsiteX16" fmla="*/ 179964 w 179857"/>
                <a:gd name="connsiteY16" fmla="*/ 126588 h 173593"/>
                <a:gd name="connsiteX17" fmla="*/ 128324 w 179857"/>
                <a:gd name="connsiteY17" fmla="*/ 83064 h 173593"/>
                <a:gd name="connsiteX18" fmla="*/ 106661 w 179857"/>
                <a:gd name="connsiteY18" fmla="*/ 161762 h 173593"/>
                <a:gd name="connsiteX19" fmla="*/ 60311 w 179857"/>
                <a:gd name="connsiteY19" fmla="*/ 161762 h 173593"/>
                <a:gd name="connsiteX20" fmla="*/ 60311 w 179857"/>
                <a:gd name="connsiteY20" fmla="*/ 87871 h 173593"/>
                <a:gd name="connsiteX21" fmla="*/ 109180 w 179857"/>
                <a:gd name="connsiteY21" fmla="*/ 87871 h 173593"/>
                <a:gd name="connsiteX22" fmla="*/ 134622 w 179857"/>
                <a:gd name="connsiteY22" fmla="*/ 98753 h 173593"/>
                <a:gd name="connsiteX23" fmla="*/ 142935 w 179857"/>
                <a:gd name="connsiteY23" fmla="*/ 126335 h 173593"/>
                <a:gd name="connsiteX24" fmla="*/ 106661 w 179857"/>
                <a:gd name="connsiteY24" fmla="*/ 161762 h 17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9857" h="173593">
                  <a:moveTo>
                    <a:pt x="60311" y="78762"/>
                  </a:moveTo>
                  <a:lnTo>
                    <a:pt x="60311" y="11956"/>
                  </a:lnTo>
                  <a:lnTo>
                    <a:pt x="106157" y="11956"/>
                  </a:lnTo>
                  <a:cubicBezTo>
                    <a:pt x="131599" y="11956"/>
                    <a:pt x="136133" y="31947"/>
                    <a:pt x="136133" y="43588"/>
                  </a:cubicBezTo>
                  <a:cubicBezTo>
                    <a:pt x="136133" y="63072"/>
                    <a:pt x="124042" y="78762"/>
                    <a:pt x="99608" y="78762"/>
                  </a:cubicBezTo>
                  <a:lnTo>
                    <a:pt x="60311" y="78762"/>
                  </a:lnTo>
                  <a:close/>
                  <a:moveTo>
                    <a:pt x="128324" y="83064"/>
                  </a:moveTo>
                  <a:cubicBezTo>
                    <a:pt x="155530" y="78256"/>
                    <a:pt x="171903" y="63072"/>
                    <a:pt x="171903" y="43588"/>
                  </a:cubicBezTo>
                  <a:cubicBezTo>
                    <a:pt x="171903" y="20307"/>
                    <a:pt x="149988" y="63"/>
                    <a:pt x="109432" y="63"/>
                  </a:cubicBezTo>
                  <a:lnTo>
                    <a:pt x="107" y="63"/>
                  </a:lnTo>
                  <a:lnTo>
                    <a:pt x="107" y="11956"/>
                  </a:lnTo>
                  <a:lnTo>
                    <a:pt x="27312" y="11956"/>
                  </a:lnTo>
                  <a:lnTo>
                    <a:pt x="27312" y="161762"/>
                  </a:lnTo>
                  <a:lnTo>
                    <a:pt x="107" y="161762"/>
                  </a:lnTo>
                  <a:lnTo>
                    <a:pt x="107" y="173656"/>
                  </a:lnTo>
                  <a:lnTo>
                    <a:pt x="116989" y="173656"/>
                  </a:lnTo>
                  <a:cubicBezTo>
                    <a:pt x="158804" y="173656"/>
                    <a:pt x="179964" y="151387"/>
                    <a:pt x="179964" y="126588"/>
                  </a:cubicBezTo>
                  <a:cubicBezTo>
                    <a:pt x="179964" y="102295"/>
                    <a:pt x="158301" y="85341"/>
                    <a:pt x="128324" y="83064"/>
                  </a:cubicBezTo>
                  <a:close/>
                  <a:moveTo>
                    <a:pt x="106661" y="161762"/>
                  </a:moveTo>
                  <a:lnTo>
                    <a:pt x="60311" y="161762"/>
                  </a:lnTo>
                  <a:lnTo>
                    <a:pt x="60311" y="87871"/>
                  </a:lnTo>
                  <a:lnTo>
                    <a:pt x="109180" y="87871"/>
                  </a:lnTo>
                  <a:cubicBezTo>
                    <a:pt x="114218" y="87871"/>
                    <a:pt x="126057" y="87871"/>
                    <a:pt x="134622" y="98753"/>
                  </a:cubicBezTo>
                  <a:cubicBezTo>
                    <a:pt x="142935" y="109381"/>
                    <a:pt x="142935" y="123552"/>
                    <a:pt x="142935" y="126335"/>
                  </a:cubicBezTo>
                  <a:cubicBezTo>
                    <a:pt x="142935" y="129372"/>
                    <a:pt x="142935" y="161762"/>
                    <a:pt x="106661" y="161762"/>
                  </a:cubicBezTo>
                  <a:close/>
                </a:path>
              </a:pathLst>
            </a:custGeom>
            <a:solidFill>
              <a:srgbClr val="000000"/>
            </a:solidFill>
            <a:ln w="25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HK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993489FB-7F1D-B90D-D31D-A15C58D6D8B0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462420" y="3957845"/>
              <a:ext cx="186658" cy="225468"/>
            </a:xfrm>
            <a:custGeom>
              <a:avLst/>
              <a:gdLst>
                <a:gd name="connsiteX0" fmla="*/ 133119 w 186658"/>
                <a:gd name="connsiteY0" fmla="*/ 171884 h 225468"/>
                <a:gd name="connsiteX1" fmla="*/ 185262 w 186658"/>
                <a:gd name="connsiteY1" fmla="*/ 90655 h 225468"/>
                <a:gd name="connsiteX2" fmla="*/ 92814 w 186658"/>
                <a:gd name="connsiteY2" fmla="*/ 63 h 225468"/>
                <a:gd name="connsiteX3" fmla="*/ 115 w 186658"/>
                <a:gd name="connsiteY3" fmla="*/ 90655 h 225468"/>
                <a:gd name="connsiteX4" fmla="*/ 92814 w 186658"/>
                <a:gd name="connsiteY4" fmla="*/ 179223 h 225468"/>
                <a:gd name="connsiteX5" fmla="*/ 116745 w 186658"/>
                <a:gd name="connsiteY5" fmla="*/ 176945 h 225468"/>
                <a:gd name="connsiteX6" fmla="*/ 152263 w 186658"/>
                <a:gd name="connsiteY6" fmla="*/ 225531 h 225468"/>
                <a:gd name="connsiteX7" fmla="*/ 186773 w 186658"/>
                <a:gd name="connsiteY7" fmla="*/ 178464 h 225468"/>
                <a:gd name="connsiteX8" fmla="*/ 182239 w 186658"/>
                <a:gd name="connsiteY8" fmla="*/ 171884 h 225468"/>
                <a:gd name="connsiteX9" fmla="*/ 177705 w 186658"/>
                <a:gd name="connsiteY9" fmla="*/ 176945 h 225468"/>
                <a:gd name="connsiteX10" fmla="*/ 156293 w 186658"/>
                <a:gd name="connsiteY10" fmla="*/ 186814 h 225468"/>
                <a:gd name="connsiteX11" fmla="*/ 133119 w 186658"/>
                <a:gd name="connsiteY11" fmla="*/ 171884 h 225468"/>
                <a:gd name="connsiteX12" fmla="*/ 68884 w 186658"/>
                <a:gd name="connsiteY12" fmla="*/ 163534 h 225468"/>
                <a:gd name="connsiteX13" fmla="*/ 37144 w 186658"/>
                <a:gd name="connsiteY13" fmla="*/ 90402 h 225468"/>
                <a:gd name="connsiteX14" fmla="*/ 46465 w 186658"/>
                <a:gd name="connsiteY14" fmla="*/ 38273 h 225468"/>
                <a:gd name="connsiteX15" fmla="*/ 92563 w 186658"/>
                <a:gd name="connsiteY15" fmla="*/ 10185 h 225468"/>
                <a:gd name="connsiteX16" fmla="*/ 137905 w 186658"/>
                <a:gd name="connsiteY16" fmla="*/ 36755 h 225468"/>
                <a:gd name="connsiteX17" fmla="*/ 148233 w 186658"/>
                <a:gd name="connsiteY17" fmla="*/ 90402 h 225468"/>
                <a:gd name="connsiteX18" fmla="*/ 124050 w 186658"/>
                <a:gd name="connsiteY18" fmla="*/ 158979 h 225468"/>
                <a:gd name="connsiteX19" fmla="*/ 92563 w 186658"/>
                <a:gd name="connsiteY19" fmla="*/ 137216 h 225468"/>
                <a:gd name="connsiteX20" fmla="*/ 68128 w 186658"/>
                <a:gd name="connsiteY20" fmla="*/ 157967 h 225468"/>
                <a:gd name="connsiteX21" fmla="*/ 68884 w 186658"/>
                <a:gd name="connsiteY21" fmla="*/ 163534 h 225468"/>
                <a:gd name="connsiteX22" fmla="*/ 113470 w 186658"/>
                <a:gd name="connsiteY22" fmla="*/ 165052 h 225468"/>
                <a:gd name="connsiteX23" fmla="*/ 92814 w 186658"/>
                <a:gd name="connsiteY23" fmla="*/ 169101 h 225468"/>
                <a:gd name="connsiteX24" fmla="*/ 77197 w 186658"/>
                <a:gd name="connsiteY24" fmla="*/ 157967 h 225468"/>
                <a:gd name="connsiteX25" fmla="*/ 92814 w 186658"/>
                <a:gd name="connsiteY25" fmla="*/ 146326 h 225468"/>
                <a:gd name="connsiteX26" fmla="*/ 113470 w 186658"/>
                <a:gd name="connsiteY26" fmla="*/ 165052 h 225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6658" h="225468">
                  <a:moveTo>
                    <a:pt x="133119" y="171884"/>
                  </a:moveTo>
                  <a:cubicBezTo>
                    <a:pt x="174430" y="155689"/>
                    <a:pt x="185262" y="118238"/>
                    <a:pt x="185262" y="90655"/>
                  </a:cubicBezTo>
                  <a:cubicBezTo>
                    <a:pt x="185262" y="35996"/>
                    <a:pt x="148736" y="63"/>
                    <a:pt x="92814" y="63"/>
                  </a:cubicBezTo>
                  <a:cubicBezTo>
                    <a:pt x="35129" y="63"/>
                    <a:pt x="115" y="37514"/>
                    <a:pt x="115" y="90655"/>
                  </a:cubicBezTo>
                  <a:cubicBezTo>
                    <a:pt x="115" y="142277"/>
                    <a:pt x="34373" y="179223"/>
                    <a:pt x="92814" y="179223"/>
                  </a:cubicBezTo>
                  <a:cubicBezTo>
                    <a:pt x="98356" y="179223"/>
                    <a:pt x="106669" y="178970"/>
                    <a:pt x="116745" y="176945"/>
                  </a:cubicBezTo>
                  <a:cubicBezTo>
                    <a:pt x="123798" y="205540"/>
                    <a:pt x="128836" y="225531"/>
                    <a:pt x="152263" y="225531"/>
                  </a:cubicBezTo>
                  <a:cubicBezTo>
                    <a:pt x="177957" y="225531"/>
                    <a:pt x="186773" y="195671"/>
                    <a:pt x="186773" y="178464"/>
                  </a:cubicBezTo>
                  <a:cubicBezTo>
                    <a:pt x="186773" y="176439"/>
                    <a:pt x="186773" y="171884"/>
                    <a:pt x="182239" y="171884"/>
                  </a:cubicBezTo>
                  <a:cubicBezTo>
                    <a:pt x="178461" y="171884"/>
                    <a:pt x="177957" y="175174"/>
                    <a:pt x="177705" y="176945"/>
                  </a:cubicBezTo>
                  <a:cubicBezTo>
                    <a:pt x="176194" y="186561"/>
                    <a:pt x="160576" y="186814"/>
                    <a:pt x="156293" y="186814"/>
                  </a:cubicBezTo>
                  <a:cubicBezTo>
                    <a:pt x="150500" y="186814"/>
                    <a:pt x="142943" y="186814"/>
                    <a:pt x="133119" y="171884"/>
                  </a:cubicBezTo>
                  <a:close/>
                  <a:moveTo>
                    <a:pt x="68884" y="163534"/>
                  </a:moveTo>
                  <a:cubicBezTo>
                    <a:pt x="37900" y="148604"/>
                    <a:pt x="37144" y="110140"/>
                    <a:pt x="37144" y="90402"/>
                  </a:cubicBezTo>
                  <a:cubicBezTo>
                    <a:pt x="37144" y="80280"/>
                    <a:pt x="37144" y="56240"/>
                    <a:pt x="46465" y="38273"/>
                  </a:cubicBezTo>
                  <a:cubicBezTo>
                    <a:pt x="59564" y="13981"/>
                    <a:pt x="81227" y="10185"/>
                    <a:pt x="92563" y="10185"/>
                  </a:cubicBezTo>
                  <a:cubicBezTo>
                    <a:pt x="106165" y="10185"/>
                    <a:pt x="125813" y="15246"/>
                    <a:pt x="137905" y="36755"/>
                  </a:cubicBezTo>
                  <a:cubicBezTo>
                    <a:pt x="147477" y="53710"/>
                    <a:pt x="148233" y="75472"/>
                    <a:pt x="148233" y="90402"/>
                  </a:cubicBezTo>
                  <a:cubicBezTo>
                    <a:pt x="148233" y="104573"/>
                    <a:pt x="148233" y="142277"/>
                    <a:pt x="124050" y="158979"/>
                  </a:cubicBezTo>
                  <a:cubicBezTo>
                    <a:pt x="118508" y="150628"/>
                    <a:pt x="109440" y="137216"/>
                    <a:pt x="92563" y="137216"/>
                  </a:cubicBezTo>
                  <a:cubicBezTo>
                    <a:pt x="79716" y="137216"/>
                    <a:pt x="68128" y="145820"/>
                    <a:pt x="68128" y="157967"/>
                  </a:cubicBezTo>
                  <a:cubicBezTo>
                    <a:pt x="68128" y="159485"/>
                    <a:pt x="68380" y="162268"/>
                    <a:pt x="68884" y="163534"/>
                  </a:cubicBezTo>
                  <a:close/>
                  <a:moveTo>
                    <a:pt x="113470" y="165052"/>
                  </a:moveTo>
                  <a:cubicBezTo>
                    <a:pt x="107173" y="167836"/>
                    <a:pt x="99616" y="169101"/>
                    <a:pt x="92814" y="169101"/>
                  </a:cubicBezTo>
                  <a:cubicBezTo>
                    <a:pt x="78960" y="169101"/>
                    <a:pt x="77197" y="161003"/>
                    <a:pt x="77197" y="157967"/>
                  </a:cubicBezTo>
                  <a:cubicBezTo>
                    <a:pt x="77197" y="151134"/>
                    <a:pt x="84502" y="146326"/>
                    <a:pt x="92814" y="146326"/>
                  </a:cubicBezTo>
                  <a:cubicBezTo>
                    <a:pt x="99868" y="146326"/>
                    <a:pt x="108432" y="149110"/>
                    <a:pt x="113470" y="165052"/>
                  </a:cubicBezTo>
                  <a:close/>
                </a:path>
              </a:pathLst>
            </a:custGeom>
            <a:solidFill>
              <a:srgbClr val="000000"/>
            </a:solidFill>
            <a:ln w="25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HK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F18FF15C-5C9C-3DA0-54DF-2A20DF6B29FD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673736" y="3960628"/>
              <a:ext cx="171796" cy="173593"/>
            </a:xfrm>
            <a:custGeom>
              <a:avLst/>
              <a:gdLst>
                <a:gd name="connsiteX0" fmla="*/ 63099 w 171796"/>
                <a:gd name="connsiteY0" fmla="*/ 97234 h 173593"/>
                <a:gd name="connsiteX1" fmla="*/ 107685 w 171796"/>
                <a:gd name="connsiteY1" fmla="*/ 97234 h 173593"/>
                <a:gd name="connsiteX2" fmla="*/ 171920 w 171796"/>
                <a:gd name="connsiteY2" fmla="*/ 49408 h 173593"/>
                <a:gd name="connsiteX3" fmla="*/ 105166 w 171796"/>
                <a:gd name="connsiteY3" fmla="*/ 63 h 173593"/>
                <a:gd name="connsiteX4" fmla="*/ 124 w 171796"/>
                <a:gd name="connsiteY4" fmla="*/ 63 h 173593"/>
                <a:gd name="connsiteX5" fmla="*/ 124 w 171796"/>
                <a:gd name="connsiteY5" fmla="*/ 11956 h 173593"/>
                <a:gd name="connsiteX6" fmla="*/ 27329 w 171796"/>
                <a:gd name="connsiteY6" fmla="*/ 11956 h 173593"/>
                <a:gd name="connsiteX7" fmla="*/ 27329 w 171796"/>
                <a:gd name="connsiteY7" fmla="*/ 161762 h 173593"/>
                <a:gd name="connsiteX8" fmla="*/ 124 w 171796"/>
                <a:gd name="connsiteY8" fmla="*/ 161762 h 173593"/>
                <a:gd name="connsiteX9" fmla="*/ 124 w 171796"/>
                <a:gd name="connsiteY9" fmla="*/ 173656 h 173593"/>
                <a:gd name="connsiteX10" fmla="*/ 45214 w 171796"/>
                <a:gd name="connsiteY10" fmla="*/ 172897 h 173593"/>
                <a:gd name="connsiteX11" fmla="*/ 90304 w 171796"/>
                <a:gd name="connsiteY11" fmla="*/ 173656 h 173593"/>
                <a:gd name="connsiteX12" fmla="*/ 90304 w 171796"/>
                <a:gd name="connsiteY12" fmla="*/ 161762 h 173593"/>
                <a:gd name="connsiteX13" fmla="*/ 63099 w 171796"/>
                <a:gd name="connsiteY13" fmla="*/ 161762 h 173593"/>
                <a:gd name="connsiteX14" fmla="*/ 63099 w 171796"/>
                <a:gd name="connsiteY14" fmla="*/ 97234 h 173593"/>
                <a:gd name="connsiteX15" fmla="*/ 95342 w 171796"/>
                <a:gd name="connsiteY15" fmla="*/ 86859 h 173593"/>
                <a:gd name="connsiteX16" fmla="*/ 61587 w 171796"/>
                <a:gd name="connsiteY16" fmla="*/ 86859 h 173593"/>
                <a:gd name="connsiteX17" fmla="*/ 61587 w 171796"/>
                <a:gd name="connsiteY17" fmla="*/ 11956 h 173593"/>
                <a:gd name="connsiteX18" fmla="*/ 95594 w 171796"/>
                <a:gd name="connsiteY18" fmla="*/ 11956 h 173593"/>
                <a:gd name="connsiteX19" fmla="*/ 133379 w 171796"/>
                <a:gd name="connsiteY19" fmla="*/ 49408 h 173593"/>
                <a:gd name="connsiteX20" fmla="*/ 95342 w 171796"/>
                <a:gd name="connsiteY20" fmla="*/ 86859 h 17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1796" h="173593">
                  <a:moveTo>
                    <a:pt x="63099" y="97234"/>
                  </a:moveTo>
                  <a:lnTo>
                    <a:pt x="107685" y="97234"/>
                  </a:lnTo>
                  <a:cubicBezTo>
                    <a:pt x="142699" y="97234"/>
                    <a:pt x="171920" y="79015"/>
                    <a:pt x="171920" y="49408"/>
                  </a:cubicBezTo>
                  <a:cubicBezTo>
                    <a:pt x="171920" y="21572"/>
                    <a:pt x="146982" y="63"/>
                    <a:pt x="105166" y="63"/>
                  </a:cubicBezTo>
                  <a:lnTo>
                    <a:pt x="124" y="63"/>
                  </a:lnTo>
                  <a:lnTo>
                    <a:pt x="124" y="11956"/>
                  </a:lnTo>
                  <a:lnTo>
                    <a:pt x="27329" y="11956"/>
                  </a:lnTo>
                  <a:lnTo>
                    <a:pt x="27329" y="161762"/>
                  </a:lnTo>
                  <a:lnTo>
                    <a:pt x="124" y="161762"/>
                  </a:lnTo>
                  <a:lnTo>
                    <a:pt x="124" y="173656"/>
                  </a:lnTo>
                  <a:cubicBezTo>
                    <a:pt x="9696" y="172897"/>
                    <a:pt x="34382" y="172897"/>
                    <a:pt x="45214" y="172897"/>
                  </a:cubicBezTo>
                  <a:cubicBezTo>
                    <a:pt x="56046" y="172897"/>
                    <a:pt x="80732" y="172897"/>
                    <a:pt x="90304" y="173656"/>
                  </a:cubicBezTo>
                  <a:lnTo>
                    <a:pt x="90304" y="161762"/>
                  </a:lnTo>
                  <a:lnTo>
                    <a:pt x="63099" y="161762"/>
                  </a:lnTo>
                  <a:lnTo>
                    <a:pt x="63099" y="97234"/>
                  </a:lnTo>
                  <a:close/>
                  <a:moveTo>
                    <a:pt x="95342" y="86859"/>
                  </a:moveTo>
                  <a:lnTo>
                    <a:pt x="61587" y="86859"/>
                  </a:lnTo>
                  <a:lnTo>
                    <a:pt x="61587" y="11956"/>
                  </a:lnTo>
                  <a:lnTo>
                    <a:pt x="95594" y="11956"/>
                  </a:lnTo>
                  <a:cubicBezTo>
                    <a:pt x="133379" y="11956"/>
                    <a:pt x="133379" y="31188"/>
                    <a:pt x="133379" y="49408"/>
                  </a:cubicBezTo>
                  <a:cubicBezTo>
                    <a:pt x="133379" y="67374"/>
                    <a:pt x="133379" y="86859"/>
                    <a:pt x="95342" y="86859"/>
                  </a:cubicBezTo>
                  <a:close/>
                </a:path>
              </a:pathLst>
            </a:custGeom>
            <a:solidFill>
              <a:srgbClr val="000000"/>
            </a:solidFill>
            <a:ln w="25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HK"/>
            </a:p>
          </p:txBody>
        </p:sp>
      </p:grpSp>
      <p:sp>
        <p:nvSpPr>
          <p:cNvPr id="535" name="TextBox 534">
            <a:extLst>
              <a:ext uri="{FF2B5EF4-FFF2-40B4-BE49-F238E27FC236}">
                <a16:creationId xmlns:a16="http://schemas.microsoft.com/office/drawing/2014/main" id="{B77F3C60-9BCE-AC37-F3C9-394109E7BEB9}"/>
              </a:ext>
            </a:extLst>
          </p:cNvPr>
          <p:cNvSpPr txBox="1"/>
          <p:nvPr/>
        </p:nvSpPr>
        <p:spPr>
          <a:xfrm>
            <a:off x="880401" y="4026425"/>
            <a:ext cx="9773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/>
              <a:t>[</a:t>
            </a:r>
            <a:r>
              <a:rPr lang="en-US" sz="2000" dirty="0">
                <a:solidFill>
                  <a:schemeClr val="accent1"/>
                </a:solidFill>
              </a:rPr>
              <a:t>CC</a:t>
            </a:r>
            <a:r>
              <a:rPr lang="en-US" sz="2000" dirty="0">
                <a:solidFill>
                  <a:srgbClr val="C00000"/>
                </a:solidFill>
              </a:rPr>
              <a:t>L</a:t>
            </a:r>
            <a:r>
              <a:rPr lang="en-US" sz="2000" dirty="0">
                <a:solidFill>
                  <a:schemeClr val="accent1"/>
                </a:solidFill>
              </a:rPr>
              <a:t>L24</a:t>
            </a:r>
            <a:r>
              <a:rPr lang="en-US" sz="2000" dirty="0"/>
              <a:t>]: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Constant-round </a:t>
            </a:r>
            <a:r>
              <a:rPr lang="en-US" sz="2000" dirty="0">
                <a:solidFill>
                  <a:srgbClr val="5F246D"/>
                </a:solidFill>
              </a:rPr>
              <a:t>fully-quantum</a:t>
            </a:r>
            <a:r>
              <a:rPr lang="en-US" sz="2000" dirty="0"/>
              <a:t> ZK is impossible unless BQP ≠ QMA </a:t>
            </a:r>
            <a:endParaRPr lang="en-HK" sz="2000" dirty="0"/>
          </a:p>
        </p:txBody>
      </p:sp>
    </p:spTree>
    <p:extLst>
      <p:ext uri="{BB962C8B-B14F-4D97-AF65-F5344CB8AC3E}">
        <p14:creationId xmlns:p14="http://schemas.microsoft.com/office/powerpoint/2010/main" val="704283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EF7AE-5DFA-3B6C-95BA-0163418A8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2A04-0821-48FA-959A-2EE6B1D2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Results of QZK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5D915-D98B-6514-9134-C40402014604}"/>
              </a:ext>
            </a:extLst>
          </p:cNvPr>
          <p:cNvSpPr txBox="1"/>
          <p:nvPr/>
        </p:nvSpPr>
        <p:spPr>
          <a:xfrm>
            <a:off x="808546" y="1748886"/>
            <a:ext cx="6139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</a:t>
            </a:r>
            <a:r>
              <a:rPr lang="en-US" sz="1800" dirty="0">
                <a:solidFill>
                  <a:schemeClr val="accent1"/>
                </a:solidFill>
              </a:rPr>
              <a:t>CCLY21</a:t>
            </a:r>
            <a:r>
              <a:rPr lang="en-US" sz="1800" dirty="0"/>
              <a:t>] at FOCS: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impossibility of constant rounds (</a:t>
            </a:r>
            <a:r>
              <a:rPr lang="en-US" sz="1800" dirty="0">
                <a:solidFill>
                  <a:srgbClr val="5F246D"/>
                </a:solidFill>
              </a:rPr>
              <a:t>post-quantum</a:t>
            </a:r>
            <a:r>
              <a:rPr lang="en-US" sz="18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F4332B-6E9C-8D1A-FFD0-9F404AA800FA}"/>
              </a:ext>
            </a:extLst>
          </p:cNvPr>
          <p:cNvSpPr txBox="1"/>
          <p:nvPr/>
        </p:nvSpPr>
        <p:spPr>
          <a:xfrm>
            <a:off x="808546" y="2469596"/>
            <a:ext cx="6139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</a:t>
            </a:r>
            <a:r>
              <a:rPr lang="en-US" sz="1800" dirty="0">
                <a:solidFill>
                  <a:schemeClr val="accent1"/>
                </a:solidFill>
              </a:rPr>
              <a:t>CC</a:t>
            </a:r>
            <a:r>
              <a:rPr lang="en-US" sz="1800" dirty="0">
                <a:solidFill>
                  <a:srgbClr val="C00000"/>
                </a:solidFill>
              </a:rPr>
              <a:t>L</a:t>
            </a:r>
            <a:r>
              <a:rPr lang="en-US" sz="1800" dirty="0">
                <a:solidFill>
                  <a:schemeClr val="accent1"/>
                </a:solidFill>
              </a:rPr>
              <a:t>L24</a:t>
            </a:r>
            <a:r>
              <a:rPr lang="en-US" sz="1800" dirty="0"/>
              <a:t>]: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impossibility of constant rounds (</a:t>
            </a:r>
            <a:r>
              <a:rPr lang="en-US" sz="1800" dirty="0">
                <a:solidFill>
                  <a:srgbClr val="5F246D"/>
                </a:solidFill>
              </a:rPr>
              <a:t>fully quantum</a:t>
            </a:r>
            <a:r>
              <a:rPr lang="en-US" sz="18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30ACE0-46C1-28F1-D39F-E419BB1A37BB}"/>
              </a:ext>
            </a:extLst>
          </p:cNvPr>
          <p:cNvSpPr txBox="1"/>
          <p:nvPr/>
        </p:nvSpPr>
        <p:spPr>
          <a:xfrm>
            <a:off x="808546" y="3257872"/>
            <a:ext cx="6139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</a:t>
            </a:r>
            <a:r>
              <a:rPr lang="en-US" sz="1800" dirty="0">
                <a:solidFill>
                  <a:schemeClr val="accent1"/>
                </a:solidFill>
              </a:rPr>
              <a:t>CCY21</a:t>
            </a:r>
            <a:r>
              <a:rPr lang="en-US" sz="1800" dirty="0"/>
              <a:t>] at </a:t>
            </a:r>
            <a:r>
              <a:rPr lang="en-US" altLang="zh-CN" sz="1800" dirty="0"/>
              <a:t>CRYPTO</a:t>
            </a:r>
            <a:r>
              <a:rPr lang="en-US" sz="18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constant-round PQ-ZK with </a:t>
            </a:r>
            <a:r>
              <a:rPr lang="en-US" sz="1800" dirty="0">
                <a:solidFill>
                  <a:srgbClr val="5F246D"/>
                </a:solidFill>
              </a:rPr>
              <a:t>epsilon-simulation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07F959-4AAE-D998-5C4C-005DFFB81EAF}"/>
              </a:ext>
            </a:extLst>
          </p:cNvPr>
          <p:cNvSpPr txBox="1"/>
          <p:nvPr/>
        </p:nvSpPr>
        <p:spPr>
          <a:xfrm>
            <a:off x="808546" y="992141"/>
            <a:ext cx="6139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[</a:t>
            </a:r>
            <a:r>
              <a:rPr lang="en-US" sz="1800" dirty="0">
                <a:solidFill>
                  <a:schemeClr val="accent1"/>
                </a:solidFill>
              </a:rPr>
              <a:t>Wat06</a:t>
            </a:r>
            <a:r>
              <a:rPr lang="en-US" sz="1800" dirty="0"/>
              <a:t>] at STOC: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initial feasibility, polynomial rounds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4F1724-2E89-2DE8-B198-991BA58D1411}"/>
              </a:ext>
            </a:extLst>
          </p:cNvPr>
          <p:cNvSpPr txBox="1"/>
          <p:nvPr/>
        </p:nvSpPr>
        <p:spPr>
          <a:xfrm>
            <a:off x="808545" y="4139618"/>
            <a:ext cx="58084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</a:t>
            </a:r>
            <a:r>
              <a:rPr lang="en-US" sz="1800" dirty="0">
                <a:solidFill>
                  <a:schemeClr val="accent1"/>
                </a:solidFill>
              </a:rPr>
              <a:t>CC</a:t>
            </a:r>
            <a:r>
              <a:rPr lang="en-US" sz="1800" dirty="0">
                <a:solidFill>
                  <a:srgbClr val="FF0000"/>
                </a:solidFill>
              </a:rPr>
              <a:t>L</a:t>
            </a:r>
            <a:r>
              <a:rPr lang="en-US" sz="1800" dirty="0">
                <a:solidFill>
                  <a:schemeClr val="accent1"/>
                </a:solidFill>
              </a:rPr>
              <a:t>Y22</a:t>
            </a:r>
            <a:r>
              <a:rPr lang="en-US" sz="1800" dirty="0"/>
              <a:t>] at </a:t>
            </a:r>
            <a:r>
              <a:rPr lang="en-US" altLang="zh-CN" sz="1800" dirty="0"/>
              <a:t>CRYPTO</a:t>
            </a:r>
            <a:r>
              <a:rPr lang="en-US" sz="18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constant-round PQ-ZK </a:t>
            </a:r>
            <a:r>
              <a:rPr lang="en-US" sz="1800" dirty="0">
                <a:solidFill>
                  <a:srgbClr val="5F246D"/>
                </a:solidFill>
              </a:rPr>
              <a:t>argument of knowledge </a:t>
            </a:r>
            <a:r>
              <a:rPr lang="en-US" sz="1800" dirty="0"/>
              <a:t>with epsilon-simulation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F246D"/>
                </a:solidFill>
              </a:rPr>
              <a:t>Minimal assumption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F246D"/>
                </a:solidFill>
              </a:rPr>
              <a:t>Black-box construction (more efficient)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615727-40F7-3B4A-6503-A02A16DC5EDA}"/>
              </a:ext>
            </a:extLst>
          </p:cNvPr>
          <p:cNvSpPr txBox="1"/>
          <p:nvPr/>
        </p:nvSpPr>
        <p:spPr>
          <a:xfrm>
            <a:off x="6228130" y="4139618"/>
            <a:ext cx="571312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[</a:t>
            </a:r>
            <a:r>
              <a:rPr lang="en-US" sz="1800" dirty="0">
                <a:solidFill>
                  <a:schemeClr val="accent1"/>
                </a:solidFill>
              </a:rPr>
              <a:t>LMS22</a:t>
            </a:r>
            <a:r>
              <a:rPr lang="en-US" sz="1800" dirty="0"/>
              <a:t>] at </a:t>
            </a:r>
            <a:r>
              <a:rPr lang="en-US" altLang="zh-CN" sz="1800" dirty="0"/>
              <a:t>FOCS</a:t>
            </a:r>
            <a:r>
              <a:rPr lang="en-US" sz="18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constant-round PQ-ZK </a:t>
            </a:r>
            <a:r>
              <a:rPr lang="en-US" sz="1800" dirty="0">
                <a:solidFill>
                  <a:srgbClr val="5F246D"/>
                </a:solidFill>
              </a:rPr>
              <a:t>argument of knowledge </a:t>
            </a:r>
            <a:r>
              <a:rPr lang="en-US" sz="1800" dirty="0"/>
              <a:t>with epsilon-simulation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F246D"/>
                </a:solidFill>
              </a:rPr>
              <a:t>Minimal assumption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29AB2-F22F-4863-645D-B279975239C3}"/>
              </a:ext>
            </a:extLst>
          </p:cNvPr>
          <p:cNvSpPr txBox="1"/>
          <p:nvPr/>
        </p:nvSpPr>
        <p:spPr>
          <a:xfrm>
            <a:off x="7864740" y="3704148"/>
            <a:ext cx="2301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accent1"/>
                </a:solidFill>
              </a:rPr>
              <a:t>Concurrent work</a:t>
            </a:r>
          </a:p>
        </p:txBody>
      </p:sp>
    </p:spTree>
    <p:extLst>
      <p:ext uri="{BB962C8B-B14F-4D97-AF65-F5344CB8AC3E}">
        <p14:creationId xmlns:p14="http://schemas.microsoft.com/office/powerpoint/2010/main" val="2014342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4C7CC-FB04-EEE3-F223-95EF2583B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EC9BA-B1A4-3686-202C-2D167FF10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Open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876CBE-B426-67E4-107D-3584EE6CF77A}"/>
              </a:ext>
            </a:extLst>
          </p:cNvPr>
          <p:cNvSpPr txBox="1"/>
          <p:nvPr/>
        </p:nvSpPr>
        <p:spPr>
          <a:xfrm>
            <a:off x="288296" y="1012976"/>
            <a:ext cx="41350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Many interesting questions to ask: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Minimal exact round number?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Resettable soundness?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Concurrency?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…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6334CF-ABC3-8236-F0AE-B4EB0BCA592A}"/>
              </a:ext>
            </a:extLst>
          </p:cNvPr>
          <p:cNvCxnSpPr>
            <a:cxnSpLocks/>
          </p:cNvCxnSpPr>
          <p:nvPr/>
        </p:nvCxnSpPr>
        <p:spPr>
          <a:xfrm flipH="1">
            <a:off x="6735222" y="2503968"/>
            <a:ext cx="9927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FF962D-CB94-53CC-FD72-1DC60BE432C5}"/>
              </a:ext>
            </a:extLst>
          </p:cNvPr>
          <p:cNvCxnSpPr>
            <a:cxnSpLocks/>
          </p:cNvCxnSpPr>
          <p:nvPr/>
        </p:nvCxnSpPr>
        <p:spPr>
          <a:xfrm>
            <a:off x="6761945" y="2074755"/>
            <a:ext cx="9927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 descr="\documentclass{article}&#10;\usepackage{amsmath}&#10;\pagestyle{empty}&#10;\newcommand{\mrm}{\mathrm}&#10;\newcommand{\msf}{\mathsf}&#10;\newcommand{\mcal}{\mathcal}&#10;\newcommand{\negl}{\msf{negl}}&#10;\newcommand{\cind}{\stackrel{\text{c}}{\approx}}&#10;\newcommand{\secpar}{\lambda}&#10;\newcommand{\poly}{\msf{poly}}&#10;\renewcommand{\tilde}{\widetilde}&#10;\begin{document}&#10;$\msf{session}_1$&#10;&#10;&#10;\end{document}" title="IguanaTex Vector Display">
            <a:extLst>
              <a:ext uri="{FF2B5EF4-FFF2-40B4-BE49-F238E27FC236}">
                <a16:creationId xmlns:a16="http://schemas.microsoft.com/office/drawing/2014/main" id="{ED5E5ABD-774F-66EF-B160-65FB755FD9A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991075" y="1241425"/>
            <a:ext cx="763587" cy="242888"/>
            <a:chOff x="2989263" y="1241425"/>
            <a:chExt cx="763587" cy="242888"/>
          </a:xfrm>
        </p:grpSpPr>
        <p:sp>
          <p:nvSpPr>
            <p:cNvPr id="19" name="Freeform 49">
              <a:extLst>
                <a:ext uri="{FF2B5EF4-FFF2-40B4-BE49-F238E27FC236}">
                  <a16:creationId xmlns:a16="http://schemas.microsoft.com/office/drawing/2014/main" id="{5B9806E2-4722-088A-F634-989524CEF3C2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2989263" y="1304925"/>
              <a:ext cx="80962" cy="138113"/>
            </a:xfrm>
            <a:custGeom>
              <a:avLst/>
              <a:gdLst>
                <a:gd name="T0" fmla="*/ 157 w 166"/>
                <a:gd name="T1" fmla="*/ 16 h 235"/>
                <a:gd name="T2" fmla="*/ 86 w 166"/>
                <a:gd name="T3" fmla="*/ 0 h 235"/>
                <a:gd name="T4" fmla="*/ 3 w 166"/>
                <a:gd name="T5" fmla="*/ 65 h 235"/>
                <a:gd name="T6" fmla="*/ 30 w 166"/>
                <a:gd name="T7" fmla="*/ 115 h 235"/>
                <a:gd name="T8" fmla="*/ 84 w 166"/>
                <a:gd name="T9" fmla="*/ 134 h 235"/>
                <a:gd name="T10" fmla="*/ 130 w 166"/>
                <a:gd name="T11" fmla="*/ 170 h 235"/>
                <a:gd name="T12" fmla="*/ 84 w 166"/>
                <a:gd name="T13" fmla="*/ 204 h 235"/>
                <a:gd name="T14" fmla="*/ 6 w 166"/>
                <a:gd name="T15" fmla="*/ 180 h 235"/>
                <a:gd name="T16" fmla="*/ 0 w 166"/>
                <a:gd name="T17" fmla="*/ 214 h 235"/>
                <a:gd name="T18" fmla="*/ 84 w 166"/>
                <a:gd name="T19" fmla="*/ 235 h 235"/>
                <a:gd name="T20" fmla="*/ 142 w 166"/>
                <a:gd name="T21" fmla="*/ 220 h 235"/>
                <a:gd name="T22" fmla="*/ 166 w 166"/>
                <a:gd name="T23" fmla="*/ 166 h 235"/>
                <a:gd name="T24" fmla="*/ 146 w 166"/>
                <a:gd name="T25" fmla="*/ 120 h 235"/>
                <a:gd name="T26" fmla="*/ 89 w 166"/>
                <a:gd name="T27" fmla="*/ 95 h 235"/>
                <a:gd name="T28" fmla="*/ 38 w 166"/>
                <a:gd name="T29" fmla="*/ 60 h 235"/>
                <a:gd name="T30" fmla="*/ 81 w 166"/>
                <a:gd name="T31" fmla="*/ 29 h 235"/>
                <a:gd name="T32" fmla="*/ 151 w 166"/>
                <a:gd name="T33" fmla="*/ 48 h 235"/>
                <a:gd name="T34" fmla="*/ 157 w 166"/>
                <a:gd name="T35" fmla="*/ 16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6" h="235">
                  <a:moveTo>
                    <a:pt x="157" y="16"/>
                  </a:moveTo>
                  <a:cubicBezTo>
                    <a:pt x="131" y="4"/>
                    <a:pt x="111" y="0"/>
                    <a:pt x="86" y="0"/>
                  </a:cubicBezTo>
                  <a:cubicBezTo>
                    <a:pt x="73" y="0"/>
                    <a:pt x="3" y="0"/>
                    <a:pt x="3" y="65"/>
                  </a:cubicBezTo>
                  <a:cubicBezTo>
                    <a:pt x="3" y="90"/>
                    <a:pt x="17" y="106"/>
                    <a:pt x="30" y="115"/>
                  </a:cubicBezTo>
                  <a:cubicBezTo>
                    <a:pt x="45" y="126"/>
                    <a:pt x="56" y="128"/>
                    <a:pt x="84" y="134"/>
                  </a:cubicBezTo>
                  <a:cubicBezTo>
                    <a:pt x="101" y="137"/>
                    <a:pt x="130" y="143"/>
                    <a:pt x="130" y="170"/>
                  </a:cubicBezTo>
                  <a:cubicBezTo>
                    <a:pt x="130" y="204"/>
                    <a:pt x="91" y="204"/>
                    <a:pt x="84" y="204"/>
                  </a:cubicBezTo>
                  <a:cubicBezTo>
                    <a:pt x="43" y="204"/>
                    <a:pt x="15" y="186"/>
                    <a:pt x="6" y="180"/>
                  </a:cubicBezTo>
                  <a:lnTo>
                    <a:pt x="0" y="214"/>
                  </a:lnTo>
                  <a:cubicBezTo>
                    <a:pt x="16" y="222"/>
                    <a:pt x="44" y="235"/>
                    <a:pt x="84" y="235"/>
                  </a:cubicBezTo>
                  <a:cubicBezTo>
                    <a:pt x="93" y="235"/>
                    <a:pt x="120" y="235"/>
                    <a:pt x="142" y="220"/>
                  </a:cubicBezTo>
                  <a:cubicBezTo>
                    <a:pt x="157" y="208"/>
                    <a:pt x="166" y="188"/>
                    <a:pt x="166" y="166"/>
                  </a:cubicBezTo>
                  <a:cubicBezTo>
                    <a:pt x="166" y="139"/>
                    <a:pt x="147" y="122"/>
                    <a:pt x="146" y="120"/>
                  </a:cubicBezTo>
                  <a:cubicBezTo>
                    <a:pt x="127" y="103"/>
                    <a:pt x="113" y="100"/>
                    <a:pt x="89" y="95"/>
                  </a:cubicBezTo>
                  <a:cubicBezTo>
                    <a:pt x="61" y="90"/>
                    <a:pt x="38" y="85"/>
                    <a:pt x="38" y="60"/>
                  </a:cubicBezTo>
                  <a:cubicBezTo>
                    <a:pt x="38" y="29"/>
                    <a:pt x="74" y="29"/>
                    <a:pt x="81" y="29"/>
                  </a:cubicBezTo>
                  <a:cubicBezTo>
                    <a:pt x="96" y="29"/>
                    <a:pt x="123" y="31"/>
                    <a:pt x="151" y="48"/>
                  </a:cubicBezTo>
                  <a:lnTo>
                    <a:pt x="157" y="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0">
              <a:extLst>
                <a:ext uri="{FF2B5EF4-FFF2-40B4-BE49-F238E27FC236}">
                  <a16:creationId xmlns:a16="http://schemas.microsoft.com/office/drawing/2014/main" id="{26987542-2621-0FDE-BD8D-93590A68712D}"/>
                </a:ext>
              </a:extLst>
            </p:cNvPr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3084513" y="1304925"/>
              <a:ext cx="90487" cy="138113"/>
            </a:xfrm>
            <a:custGeom>
              <a:avLst/>
              <a:gdLst>
                <a:gd name="T0" fmla="*/ 189 w 189"/>
                <a:gd name="T1" fmla="*/ 121 h 235"/>
                <a:gd name="T2" fmla="*/ 169 w 189"/>
                <a:gd name="T3" fmla="*/ 36 h 235"/>
                <a:gd name="T4" fmla="*/ 100 w 189"/>
                <a:gd name="T5" fmla="*/ 0 h 235"/>
                <a:gd name="T6" fmla="*/ 0 w 189"/>
                <a:gd name="T7" fmla="*/ 117 h 235"/>
                <a:gd name="T8" fmla="*/ 107 w 189"/>
                <a:gd name="T9" fmla="*/ 235 h 235"/>
                <a:gd name="T10" fmla="*/ 187 w 189"/>
                <a:gd name="T11" fmla="*/ 210 h 235"/>
                <a:gd name="T12" fmla="*/ 184 w 189"/>
                <a:gd name="T13" fmla="*/ 177 h 235"/>
                <a:gd name="T14" fmla="*/ 108 w 189"/>
                <a:gd name="T15" fmla="*/ 205 h 235"/>
                <a:gd name="T16" fmla="*/ 35 w 189"/>
                <a:gd name="T17" fmla="*/ 121 h 235"/>
                <a:gd name="T18" fmla="*/ 189 w 189"/>
                <a:gd name="T19" fmla="*/ 121 h 235"/>
                <a:gd name="T20" fmla="*/ 37 w 189"/>
                <a:gd name="T21" fmla="*/ 93 h 235"/>
                <a:gd name="T22" fmla="*/ 100 w 189"/>
                <a:gd name="T23" fmla="*/ 30 h 235"/>
                <a:gd name="T24" fmla="*/ 160 w 189"/>
                <a:gd name="T25" fmla="*/ 93 h 235"/>
                <a:gd name="T26" fmla="*/ 37 w 189"/>
                <a:gd name="T27" fmla="*/ 9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9" h="235">
                  <a:moveTo>
                    <a:pt x="189" y="121"/>
                  </a:moveTo>
                  <a:cubicBezTo>
                    <a:pt x="189" y="104"/>
                    <a:pt x="188" y="66"/>
                    <a:pt x="169" y="36"/>
                  </a:cubicBezTo>
                  <a:cubicBezTo>
                    <a:pt x="148" y="5"/>
                    <a:pt x="118" y="0"/>
                    <a:pt x="100" y="0"/>
                  </a:cubicBezTo>
                  <a:cubicBezTo>
                    <a:pt x="45" y="0"/>
                    <a:pt x="0" y="53"/>
                    <a:pt x="0" y="117"/>
                  </a:cubicBezTo>
                  <a:cubicBezTo>
                    <a:pt x="0" y="183"/>
                    <a:pt x="47" y="235"/>
                    <a:pt x="107" y="235"/>
                  </a:cubicBezTo>
                  <a:cubicBezTo>
                    <a:pt x="139" y="235"/>
                    <a:pt x="167" y="224"/>
                    <a:pt x="187" y="210"/>
                  </a:cubicBezTo>
                  <a:lnTo>
                    <a:pt x="184" y="177"/>
                  </a:lnTo>
                  <a:cubicBezTo>
                    <a:pt x="152" y="203"/>
                    <a:pt x="119" y="205"/>
                    <a:pt x="108" y="205"/>
                  </a:cubicBezTo>
                  <a:cubicBezTo>
                    <a:pt x="68" y="205"/>
                    <a:pt x="36" y="170"/>
                    <a:pt x="35" y="121"/>
                  </a:cubicBezTo>
                  <a:lnTo>
                    <a:pt x="189" y="121"/>
                  </a:lnTo>
                  <a:close/>
                  <a:moveTo>
                    <a:pt x="37" y="93"/>
                  </a:moveTo>
                  <a:cubicBezTo>
                    <a:pt x="45" y="55"/>
                    <a:pt x="71" y="30"/>
                    <a:pt x="100" y="30"/>
                  </a:cubicBezTo>
                  <a:cubicBezTo>
                    <a:pt x="126" y="30"/>
                    <a:pt x="154" y="47"/>
                    <a:pt x="160" y="93"/>
                  </a:cubicBezTo>
                  <a:lnTo>
                    <a:pt x="37" y="9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F05189A7-B2E9-EED4-B2BE-218EB32EB6C1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3189288" y="1304925"/>
              <a:ext cx="80962" cy="138113"/>
            </a:xfrm>
            <a:custGeom>
              <a:avLst/>
              <a:gdLst>
                <a:gd name="T0" fmla="*/ 157 w 165"/>
                <a:gd name="T1" fmla="*/ 16 h 235"/>
                <a:gd name="T2" fmla="*/ 85 w 165"/>
                <a:gd name="T3" fmla="*/ 0 h 235"/>
                <a:gd name="T4" fmla="*/ 2 w 165"/>
                <a:gd name="T5" fmla="*/ 65 h 235"/>
                <a:gd name="T6" fmla="*/ 29 w 165"/>
                <a:gd name="T7" fmla="*/ 115 h 235"/>
                <a:gd name="T8" fmla="*/ 83 w 165"/>
                <a:gd name="T9" fmla="*/ 134 h 235"/>
                <a:gd name="T10" fmla="*/ 130 w 165"/>
                <a:gd name="T11" fmla="*/ 170 h 235"/>
                <a:gd name="T12" fmla="*/ 83 w 165"/>
                <a:gd name="T13" fmla="*/ 204 h 235"/>
                <a:gd name="T14" fmla="*/ 6 w 165"/>
                <a:gd name="T15" fmla="*/ 180 h 235"/>
                <a:gd name="T16" fmla="*/ 0 w 165"/>
                <a:gd name="T17" fmla="*/ 214 h 235"/>
                <a:gd name="T18" fmla="*/ 83 w 165"/>
                <a:gd name="T19" fmla="*/ 235 h 235"/>
                <a:gd name="T20" fmla="*/ 141 w 165"/>
                <a:gd name="T21" fmla="*/ 220 h 235"/>
                <a:gd name="T22" fmla="*/ 165 w 165"/>
                <a:gd name="T23" fmla="*/ 166 h 235"/>
                <a:gd name="T24" fmla="*/ 146 w 165"/>
                <a:gd name="T25" fmla="*/ 120 h 235"/>
                <a:gd name="T26" fmla="*/ 88 w 165"/>
                <a:gd name="T27" fmla="*/ 95 h 235"/>
                <a:gd name="T28" fmla="*/ 38 w 165"/>
                <a:gd name="T29" fmla="*/ 60 h 235"/>
                <a:gd name="T30" fmla="*/ 80 w 165"/>
                <a:gd name="T31" fmla="*/ 29 h 235"/>
                <a:gd name="T32" fmla="*/ 151 w 165"/>
                <a:gd name="T33" fmla="*/ 48 h 235"/>
                <a:gd name="T34" fmla="*/ 157 w 165"/>
                <a:gd name="T35" fmla="*/ 16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5" h="235">
                  <a:moveTo>
                    <a:pt x="157" y="16"/>
                  </a:moveTo>
                  <a:cubicBezTo>
                    <a:pt x="131" y="4"/>
                    <a:pt x="110" y="0"/>
                    <a:pt x="85" y="0"/>
                  </a:cubicBezTo>
                  <a:cubicBezTo>
                    <a:pt x="72" y="0"/>
                    <a:pt x="2" y="0"/>
                    <a:pt x="2" y="65"/>
                  </a:cubicBezTo>
                  <a:cubicBezTo>
                    <a:pt x="2" y="90"/>
                    <a:pt x="17" y="106"/>
                    <a:pt x="29" y="115"/>
                  </a:cubicBezTo>
                  <a:cubicBezTo>
                    <a:pt x="44" y="126"/>
                    <a:pt x="55" y="128"/>
                    <a:pt x="83" y="134"/>
                  </a:cubicBezTo>
                  <a:cubicBezTo>
                    <a:pt x="101" y="137"/>
                    <a:pt x="130" y="143"/>
                    <a:pt x="130" y="170"/>
                  </a:cubicBezTo>
                  <a:cubicBezTo>
                    <a:pt x="130" y="204"/>
                    <a:pt x="90" y="204"/>
                    <a:pt x="83" y="204"/>
                  </a:cubicBezTo>
                  <a:cubicBezTo>
                    <a:pt x="42" y="204"/>
                    <a:pt x="15" y="186"/>
                    <a:pt x="6" y="180"/>
                  </a:cubicBezTo>
                  <a:lnTo>
                    <a:pt x="0" y="214"/>
                  </a:lnTo>
                  <a:cubicBezTo>
                    <a:pt x="16" y="222"/>
                    <a:pt x="43" y="235"/>
                    <a:pt x="83" y="235"/>
                  </a:cubicBezTo>
                  <a:cubicBezTo>
                    <a:pt x="92" y="235"/>
                    <a:pt x="120" y="235"/>
                    <a:pt x="141" y="220"/>
                  </a:cubicBezTo>
                  <a:cubicBezTo>
                    <a:pt x="157" y="208"/>
                    <a:pt x="165" y="188"/>
                    <a:pt x="165" y="166"/>
                  </a:cubicBezTo>
                  <a:cubicBezTo>
                    <a:pt x="165" y="139"/>
                    <a:pt x="147" y="122"/>
                    <a:pt x="146" y="120"/>
                  </a:cubicBezTo>
                  <a:cubicBezTo>
                    <a:pt x="126" y="103"/>
                    <a:pt x="113" y="100"/>
                    <a:pt x="88" y="95"/>
                  </a:cubicBezTo>
                  <a:cubicBezTo>
                    <a:pt x="60" y="90"/>
                    <a:pt x="38" y="85"/>
                    <a:pt x="38" y="60"/>
                  </a:cubicBezTo>
                  <a:cubicBezTo>
                    <a:pt x="38" y="29"/>
                    <a:pt x="73" y="29"/>
                    <a:pt x="80" y="29"/>
                  </a:cubicBezTo>
                  <a:cubicBezTo>
                    <a:pt x="96" y="29"/>
                    <a:pt x="122" y="31"/>
                    <a:pt x="151" y="48"/>
                  </a:cubicBezTo>
                  <a:lnTo>
                    <a:pt x="157" y="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15DC65E0-7F79-D4F8-339F-8C3907CEA7E0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3282950" y="1304925"/>
              <a:ext cx="79375" cy="138113"/>
            </a:xfrm>
            <a:custGeom>
              <a:avLst/>
              <a:gdLst>
                <a:gd name="T0" fmla="*/ 157 w 165"/>
                <a:gd name="T1" fmla="*/ 16 h 235"/>
                <a:gd name="T2" fmla="*/ 85 w 165"/>
                <a:gd name="T3" fmla="*/ 0 h 235"/>
                <a:gd name="T4" fmla="*/ 2 w 165"/>
                <a:gd name="T5" fmla="*/ 65 h 235"/>
                <a:gd name="T6" fmla="*/ 29 w 165"/>
                <a:gd name="T7" fmla="*/ 115 h 235"/>
                <a:gd name="T8" fmla="*/ 83 w 165"/>
                <a:gd name="T9" fmla="*/ 134 h 235"/>
                <a:gd name="T10" fmla="*/ 130 w 165"/>
                <a:gd name="T11" fmla="*/ 170 h 235"/>
                <a:gd name="T12" fmla="*/ 83 w 165"/>
                <a:gd name="T13" fmla="*/ 204 h 235"/>
                <a:gd name="T14" fmla="*/ 6 w 165"/>
                <a:gd name="T15" fmla="*/ 180 h 235"/>
                <a:gd name="T16" fmla="*/ 0 w 165"/>
                <a:gd name="T17" fmla="*/ 214 h 235"/>
                <a:gd name="T18" fmla="*/ 83 w 165"/>
                <a:gd name="T19" fmla="*/ 235 h 235"/>
                <a:gd name="T20" fmla="*/ 141 w 165"/>
                <a:gd name="T21" fmla="*/ 220 h 235"/>
                <a:gd name="T22" fmla="*/ 165 w 165"/>
                <a:gd name="T23" fmla="*/ 166 h 235"/>
                <a:gd name="T24" fmla="*/ 146 w 165"/>
                <a:gd name="T25" fmla="*/ 120 h 235"/>
                <a:gd name="T26" fmla="*/ 88 w 165"/>
                <a:gd name="T27" fmla="*/ 95 h 235"/>
                <a:gd name="T28" fmla="*/ 38 w 165"/>
                <a:gd name="T29" fmla="*/ 60 h 235"/>
                <a:gd name="T30" fmla="*/ 80 w 165"/>
                <a:gd name="T31" fmla="*/ 29 h 235"/>
                <a:gd name="T32" fmla="*/ 151 w 165"/>
                <a:gd name="T33" fmla="*/ 48 h 235"/>
                <a:gd name="T34" fmla="*/ 157 w 165"/>
                <a:gd name="T35" fmla="*/ 16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5" h="235">
                  <a:moveTo>
                    <a:pt x="157" y="16"/>
                  </a:moveTo>
                  <a:cubicBezTo>
                    <a:pt x="131" y="4"/>
                    <a:pt x="110" y="0"/>
                    <a:pt x="85" y="0"/>
                  </a:cubicBezTo>
                  <a:cubicBezTo>
                    <a:pt x="72" y="0"/>
                    <a:pt x="2" y="0"/>
                    <a:pt x="2" y="65"/>
                  </a:cubicBezTo>
                  <a:cubicBezTo>
                    <a:pt x="2" y="90"/>
                    <a:pt x="17" y="106"/>
                    <a:pt x="29" y="115"/>
                  </a:cubicBezTo>
                  <a:cubicBezTo>
                    <a:pt x="45" y="126"/>
                    <a:pt x="56" y="128"/>
                    <a:pt x="83" y="134"/>
                  </a:cubicBezTo>
                  <a:cubicBezTo>
                    <a:pt x="101" y="137"/>
                    <a:pt x="130" y="143"/>
                    <a:pt x="130" y="170"/>
                  </a:cubicBezTo>
                  <a:cubicBezTo>
                    <a:pt x="130" y="204"/>
                    <a:pt x="90" y="204"/>
                    <a:pt x="83" y="204"/>
                  </a:cubicBezTo>
                  <a:cubicBezTo>
                    <a:pt x="43" y="204"/>
                    <a:pt x="15" y="186"/>
                    <a:pt x="6" y="180"/>
                  </a:cubicBezTo>
                  <a:lnTo>
                    <a:pt x="0" y="214"/>
                  </a:lnTo>
                  <a:cubicBezTo>
                    <a:pt x="16" y="222"/>
                    <a:pt x="43" y="235"/>
                    <a:pt x="83" y="235"/>
                  </a:cubicBezTo>
                  <a:cubicBezTo>
                    <a:pt x="92" y="235"/>
                    <a:pt x="120" y="235"/>
                    <a:pt x="141" y="220"/>
                  </a:cubicBezTo>
                  <a:cubicBezTo>
                    <a:pt x="157" y="208"/>
                    <a:pt x="165" y="188"/>
                    <a:pt x="165" y="166"/>
                  </a:cubicBezTo>
                  <a:cubicBezTo>
                    <a:pt x="165" y="139"/>
                    <a:pt x="147" y="122"/>
                    <a:pt x="146" y="120"/>
                  </a:cubicBezTo>
                  <a:cubicBezTo>
                    <a:pt x="126" y="103"/>
                    <a:pt x="113" y="100"/>
                    <a:pt x="88" y="95"/>
                  </a:cubicBezTo>
                  <a:cubicBezTo>
                    <a:pt x="61" y="90"/>
                    <a:pt x="38" y="85"/>
                    <a:pt x="38" y="60"/>
                  </a:cubicBezTo>
                  <a:cubicBezTo>
                    <a:pt x="38" y="29"/>
                    <a:pt x="73" y="29"/>
                    <a:pt x="80" y="29"/>
                  </a:cubicBezTo>
                  <a:cubicBezTo>
                    <a:pt x="96" y="29"/>
                    <a:pt x="122" y="31"/>
                    <a:pt x="151" y="48"/>
                  </a:cubicBezTo>
                  <a:lnTo>
                    <a:pt x="157" y="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D8BF4FCE-768F-06DB-98D9-F7ED942CA12E}"/>
                </a:ext>
              </a:extLst>
            </p:cNvPr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3386138" y="1241425"/>
              <a:ext cx="22225" cy="198438"/>
            </a:xfrm>
            <a:custGeom>
              <a:avLst/>
              <a:gdLst>
                <a:gd name="T0" fmla="*/ 44 w 44"/>
                <a:gd name="T1" fmla="*/ 0 h 340"/>
                <a:gd name="T2" fmla="*/ 0 w 44"/>
                <a:gd name="T3" fmla="*/ 0 h 340"/>
                <a:gd name="T4" fmla="*/ 0 w 44"/>
                <a:gd name="T5" fmla="*/ 45 h 340"/>
                <a:gd name="T6" fmla="*/ 44 w 44"/>
                <a:gd name="T7" fmla="*/ 45 h 340"/>
                <a:gd name="T8" fmla="*/ 44 w 44"/>
                <a:gd name="T9" fmla="*/ 0 h 340"/>
                <a:gd name="T10" fmla="*/ 40 w 44"/>
                <a:gd name="T11" fmla="*/ 118 h 340"/>
                <a:gd name="T12" fmla="*/ 3 w 44"/>
                <a:gd name="T13" fmla="*/ 118 h 340"/>
                <a:gd name="T14" fmla="*/ 3 w 44"/>
                <a:gd name="T15" fmla="*/ 340 h 340"/>
                <a:gd name="T16" fmla="*/ 40 w 44"/>
                <a:gd name="T17" fmla="*/ 340 h 340"/>
                <a:gd name="T18" fmla="*/ 40 w 44"/>
                <a:gd name="T19" fmla="*/ 118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340">
                  <a:moveTo>
                    <a:pt x="44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44" y="45"/>
                  </a:lnTo>
                  <a:lnTo>
                    <a:pt x="44" y="0"/>
                  </a:lnTo>
                  <a:close/>
                  <a:moveTo>
                    <a:pt x="40" y="118"/>
                  </a:moveTo>
                  <a:lnTo>
                    <a:pt x="3" y="118"/>
                  </a:lnTo>
                  <a:lnTo>
                    <a:pt x="3" y="340"/>
                  </a:lnTo>
                  <a:lnTo>
                    <a:pt x="40" y="340"/>
                  </a:lnTo>
                  <a:lnTo>
                    <a:pt x="40" y="1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294BAF49-1D4D-F7FC-8BA0-16647BA47D66}"/>
                </a:ext>
              </a:extLst>
            </p:cNvPr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3433763" y="1304925"/>
              <a:ext cx="106362" cy="138113"/>
            </a:xfrm>
            <a:custGeom>
              <a:avLst/>
              <a:gdLst>
                <a:gd name="T0" fmla="*/ 218 w 218"/>
                <a:gd name="T1" fmla="*/ 120 h 235"/>
                <a:gd name="T2" fmla="*/ 109 w 218"/>
                <a:gd name="T3" fmla="*/ 0 h 235"/>
                <a:gd name="T4" fmla="*/ 0 w 218"/>
                <a:gd name="T5" fmla="*/ 120 h 235"/>
                <a:gd name="T6" fmla="*/ 109 w 218"/>
                <a:gd name="T7" fmla="*/ 235 h 235"/>
                <a:gd name="T8" fmla="*/ 218 w 218"/>
                <a:gd name="T9" fmla="*/ 120 h 235"/>
                <a:gd name="T10" fmla="*/ 109 w 218"/>
                <a:gd name="T11" fmla="*/ 204 h 235"/>
                <a:gd name="T12" fmla="*/ 39 w 218"/>
                <a:gd name="T13" fmla="*/ 115 h 235"/>
                <a:gd name="T14" fmla="*/ 109 w 218"/>
                <a:gd name="T15" fmla="*/ 30 h 235"/>
                <a:gd name="T16" fmla="*/ 180 w 218"/>
                <a:gd name="T17" fmla="*/ 115 h 235"/>
                <a:gd name="T18" fmla="*/ 109 w 218"/>
                <a:gd name="T19" fmla="*/ 20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8" h="235">
                  <a:moveTo>
                    <a:pt x="218" y="120"/>
                  </a:moveTo>
                  <a:cubicBezTo>
                    <a:pt x="218" y="53"/>
                    <a:pt x="169" y="0"/>
                    <a:pt x="109" y="0"/>
                  </a:cubicBezTo>
                  <a:cubicBezTo>
                    <a:pt x="48" y="0"/>
                    <a:pt x="0" y="55"/>
                    <a:pt x="0" y="120"/>
                  </a:cubicBezTo>
                  <a:cubicBezTo>
                    <a:pt x="0" y="186"/>
                    <a:pt x="51" y="235"/>
                    <a:pt x="109" y="235"/>
                  </a:cubicBezTo>
                  <a:cubicBezTo>
                    <a:pt x="169" y="235"/>
                    <a:pt x="218" y="185"/>
                    <a:pt x="218" y="120"/>
                  </a:cubicBezTo>
                  <a:close/>
                  <a:moveTo>
                    <a:pt x="109" y="204"/>
                  </a:moveTo>
                  <a:cubicBezTo>
                    <a:pt x="74" y="204"/>
                    <a:pt x="39" y="176"/>
                    <a:pt x="39" y="115"/>
                  </a:cubicBezTo>
                  <a:cubicBezTo>
                    <a:pt x="39" y="55"/>
                    <a:pt x="76" y="30"/>
                    <a:pt x="109" y="30"/>
                  </a:cubicBezTo>
                  <a:cubicBezTo>
                    <a:pt x="144" y="30"/>
                    <a:pt x="180" y="56"/>
                    <a:pt x="180" y="115"/>
                  </a:cubicBezTo>
                  <a:cubicBezTo>
                    <a:pt x="180" y="174"/>
                    <a:pt x="146" y="204"/>
                    <a:pt x="109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A1B64EF0-D8F8-3239-783E-6C48A5CDEFEF}"/>
                </a:ext>
              </a:extLst>
            </p:cNvPr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3567113" y="1306513"/>
              <a:ext cx="85725" cy="133350"/>
            </a:xfrm>
            <a:custGeom>
              <a:avLst/>
              <a:gdLst>
                <a:gd name="T0" fmla="*/ 177 w 177"/>
                <a:gd name="T1" fmla="*/ 78 h 227"/>
                <a:gd name="T2" fmla="*/ 108 w 177"/>
                <a:gd name="T3" fmla="*/ 0 h 227"/>
                <a:gd name="T4" fmla="*/ 36 w 177"/>
                <a:gd name="T5" fmla="*/ 38 h 227"/>
                <a:gd name="T6" fmla="*/ 36 w 177"/>
                <a:gd name="T7" fmla="*/ 2 h 227"/>
                <a:gd name="T8" fmla="*/ 0 w 177"/>
                <a:gd name="T9" fmla="*/ 2 h 227"/>
                <a:gd name="T10" fmla="*/ 0 w 177"/>
                <a:gd name="T11" fmla="*/ 227 h 227"/>
                <a:gd name="T12" fmla="*/ 39 w 177"/>
                <a:gd name="T13" fmla="*/ 227 h 227"/>
                <a:gd name="T14" fmla="*/ 39 w 177"/>
                <a:gd name="T15" fmla="*/ 105 h 227"/>
                <a:gd name="T16" fmla="*/ 90 w 177"/>
                <a:gd name="T17" fmla="*/ 30 h 227"/>
                <a:gd name="T18" fmla="*/ 138 w 177"/>
                <a:gd name="T19" fmla="*/ 82 h 227"/>
                <a:gd name="T20" fmla="*/ 138 w 177"/>
                <a:gd name="T21" fmla="*/ 227 h 227"/>
                <a:gd name="T22" fmla="*/ 177 w 177"/>
                <a:gd name="T23" fmla="*/ 227 h 227"/>
                <a:gd name="T24" fmla="*/ 177 w 177"/>
                <a:gd name="T25" fmla="*/ 7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227">
                  <a:moveTo>
                    <a:pt x="177" y="78"/>
                  </a:moveTo>
                  <a:cubicBezTo>
                    <a:pt x="177" y="45"/>
                    <a:pt x="169" y="0"/>
                    <a:pt x="108" y="0"/>
                  </a:cubicBezTo>
                  <a:cubicBezTo>
                    <a:pt x="64" y="0"/>
                    <a:pt x="39" y="34"/>
                    <a:pt x="36" y="38"/>
                  </a:cubicBezTo>
                  <a:lnTo>
                    <a:pt x="36" y="2"/>
                  </a:lnTo>
                  <a:lnTo>
                    <a:pt x="0" y="2"/>
                  </a:lnTo>
                  <a:lnTo>
                    <a:pt x="0" y="227"/>
                  </a:lnTo>
                  <a:lnTo>
                    <a:pt x="39" y="227"/>
                  </a:lnTo>
                  <a:lnTo>
                    <a:pt x="39" y="105"/>
                  </a:lnTo>
                  <a:cubicBezTo>
                    <a:pt x="39" y="72"/>
                    <a:pt x="52" y="30"/>
                    <a:pt x="90" y="30"/>
                  </a:cubicBezTo>
                  <a:cubicBezTo>
                    <a:pt x="137" y="30"/>
                    <a:pt x="138" y="66"/>
                    <a:pt x="138" y="82"/>
                  </a:cubicBezTo>
                  <a:lnTo>
                    <a:pt x="138" y="227"/>
                  </a:lnTo>
                  <a:lnTo>
                    <a:pt x="177" y="227"/>
                  </a:lnTo>
                  <a:lnTo>
                    <a:pt x="177" y="7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3A9848B2-5D6E-4694-3D13-327160281378}"/>
                </a:ext>
              </a:extLst>
            </p:cNvPr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3690938" y="1347788"/>
              <a:ext cx="61912" cy="136525"/>
            </a:xfrm>
            <a:custGeom>
              <a:avLst/>
              <a:gdLst>
                <a:gd name="T0" fmla="*/ 79 w 127"/>
                <a:gd name="T1" fmla="*/ 10 h 232"/>
                <a:gd name="T2" fmla="*/ 69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3 w 127"/>
                <a:gd name="T15" fmla="*/ 219 h 232"/>
                <a:gd name="T16" fmla="*/ 3 w 127"/>
                <a:gd name="T17" fmla="*/ 232 h 232"/>
                <a:gd name="T18" fmla="*/ 65 w 127"/>
                <a:gd name="T19" fmla="*/ 231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0"/>
                    <a:pt x="79" y="0"/>
                    <a:pt x="69" y="0"/>
                  </a:cubicBezTo>
                  <a:cubicBezTo>
                    <a:pt x="46" y="22"/>
                    <a:pt x="15" y="22"/>
                    <a:pt x="0" y="22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5"/>
                  </a:cubicBezTo>
                  <a:lnTo>
                    <a:pt x="51" y="203"/>
                  </a:lnTo>
                  <a:cubicBezTo>
                    <a:pt x="51" y="215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2"/>
                  </a:lnTo>
                  <a:cubicBezTo>
                    <a:pt x="9" y="232"/>
                    <a:pt x="52" y="231"/>
                    <a:pt x="65" y="231"/>
                  </a:cubicBezTo>
                  <a:cubicBezTo>
                    <a:pt x="76" y="231"/>
                    <a:pt x="120" y="232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26" descr="\documentclass{article}&#10;\usepackage{amsmath}&#10;\pagestyle{empty}&#10;\newcommand{\mrm}{\mathrm}&#10;\newcommand{\msf}{\mathsf}&#10;\newcommand{\mcal}{\mathcal}&#10;\newcommand{\negl}{\msf{negl}}&#10;\newcommand{\cind}{\stackrel{\text{c}}{\approx}}&#10;\newcommand{\secpar}{\lambda}&#10;\newcommand{\poly}{\msf{poly}}&#10;\renewcommand{\tilde}{\widetilde}&#10;\begin{document}&#10;$\msf{session}_Q$&#10;&#10;&#10;\end{document}" title="IguanaTex Vector Display">
            <a:extLst>
              <a:ext uri="{FF2B5EF4-FFF2-40B4-BE49-F238E27FC236}">
                <a16:creationId xmlns:a16="http://schemas.microsoft.com/office/drawing/2014/main" id="{37CE2D47-6127-2F57-6A18-430B4E82436A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0272957" y="1241425"/>
            <a:ext cx="808038" cy="250826"/>
            <a:chOff x="7019925" y="1241425"/>
            <a:chExt cx="808038" cy="250826"/>
          </a:xfrm>
        </p:grpSpPr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414082F0-65A5-DE5C-B015-0F9CC49F55E4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7019925" y="1298575"/>
              <a:ext cx="79375" cy="122238"/>
            </a:xfrm>
            <a:custGeom>
              <a:avLst/>
              <a:gdLst>
                <a:gd name="T0" fmla="*/ 157 w 166"/>
                <a:gd name="T1" fmla="*/ 16 h 235"/>
                <a:gd name="T2" fmla="*/ 86 w 166"/>
                <a:gd name="T3" fmla="*/ 0 h 235"/>
                <a:gd name="T4" fmla="*/ 3 w 166"/>
                <a:gd name="T5" fmla="*/ 65 h 235"/>
                <a:gd name="T6" fmla="*/ 30 w 166"/>
                <a:gd name="T7" fmla="*/ 115 h 235"/>
                <a:gd name="T8" fmla="*/ 84 w 166"/>
                <a:gd name="T9" fmla="*/ 133 h 235"/>
                <a:gd name="T10" fmla="*/ 130 w 166"/>
                <a:gd name="T11" fmla="*/ 169 h 235"/>
                <a:gd name="T12" fmla="*/ 84 w 166"/>
                <a:gd name="T13" fmla="*/ 204 h 235"/>
                <a:gd name="T14" fmla="*/ 6 w 166"/>
                <a:gd name="T15" fmla="*/ 179 h 235"/>
                <a:gd name="T16" fmla="*/ 0 w 166"/>
                <a:gd name="T17" fmla="*/ 213 h 235"/>
                <a:gd name="T18" fmla="*/ 84 w 166"/>
                <a:gd name="T19" fmla="*/ 235 h 235"/>
                <a:gd name="T20" fmla="*/ 142 w 166"/>
                <a:gd name="T21" fmla="*/ 219 h 235"/>
                <a:gd name="T22" fmla="*/ 166 w 166"/>
                <a:gd name="T23" fmla="*/ 166 h 235"/>
                <a:gd name="T24" fmla="*/ 146 w 166"/>
                <a:gd name="T25" fmla="*/ 120 h 235"/>
                <a:gd name="T26" fmla="*/ 89 w 166"/>
                <a:gd name="T27" fmla="*/ 95 h 235"/>
                <a:gd name="T28" fmla="*/ 38 w 166"/>
                <a:gd name="T29" fmla="*/ 60 h 235"/>
                <a:gd name="T30" fmla="*/ 81 w 166"/>
                <a:gd name="T31" fmla="*/ 29 h 235"/>
                <a:gd name="T32" fmla="*/ 151 w 166"/>
                <a:gd name="T33" fmla="*/ 48 h 235"/>
                <a:gd name="T34" fmla="*/ 157 w 166"/>
                <a:gd name="T35" fmla="*/ 16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6" h="235">
                  <a:moveTo>
                    <a:pt x="157" y="16"/>
                  </a:moveTo>
                  <a:cubicBezTo>
                    <a:pt x="131" y="4"/>
                    <a:pt x="111" y="0"/>
                    <a:pt x="86" y="0"/>
                  </a:cubicBezTo>
                  <a:cubicBezTo>
                    <a:pt x="73" y="0"/>
                    <a:pt x="3" y="0"/>
                    <a:pt x="3" y="65"/>
                  </a:cubicBezTo>
                  <a:cubicBezTo>
                    <a:pt x="3" y="89"/>
                    <a:pt x="17" y="105"/>
                    <a:pt x="30" y="115"/>
                  </a:cubicBezTo>
                  <a:cubicBezTo>
                    <a:pt x="45" y="126"/>
                    <a:pt x="56" y="128"/>
                    <a:pt x="84" y="133"/>
                  </a:cubicBezTo>
                  <a:cubicBezTo>
                    <a:pt x="101" y="137"/>
                    <a:pt x="130" y="143"/>
                    <a:pt x="130" y="169"/>
                  </a:cubicBezTo>
                  <a:cubicBezTo>
                    <a:pt x="130" y="204"/>
                    <a:pt x="91" y="204"/>
                    <a:pt x="84" y="204"/>
                  </a:cubicBezTo>
                  <a:cubicBezTo>
                    <a:pt x="43" y="204"/>
                    <a:pt x="15" y="185"/>
                    <a:pt x="6" y="179"/>
                  </a:cubicBezTo>
                  <a:lnTo>
                    <a:pt x="0" y="213"/>
                  </a:lnTo>
                  <a:cubicBezTo>
                    <a:pt x="16" y="221"/>
                    <a:pt x="44" y="235"/>
                    <a:pt x="84" y="235"/>
                  </a:cubicBezTo>
                  <a:cubicBezTo>
                    <a:pt x="93" y="235"/>
                    <a:pt x="120" y="235"/>
                    <a:pt x="142" y="219"/>
                  </a:cubicBezTo>
                  <a:cubicBezTo>
                    <a:pt x="157" y="207"/>
                    <a:pt x="166" y="187"/>
                    <a:pt x="166" y="166"/>
                  </a:cubicBezTo>
                  <a:cubicBezTo>
                    <a:pt x="166" y="138"/>
                    <a:pt x="147" y="121"/>
                    <a:pt x="146" y="120"/>
                  </a:cubicBezTo>
                  <a:cubicBezTo>
                    <a:pt x="127" y="102"/>
                    <a:pt x="113" y="99"/>
                    <a:pt x="89" y="95"/>
                  </a:cubicBezTo>
                  <a:cubicBezTo>
                    <a:pt x="61" y="89"/>
                    <a:pt x="38" y="84"/>
                    <a:pt x="38" y="60"/>
                  </a:cubicBezTo>
                  <a:cubicBezTo>
                    <a:pt x="38" y="29"/>
                    <a:pt x="74" y="29"/>
                    <a:pt x="81" y="29"/>
                  </a:cubicBezTo>
                  <a:cubicBezTo>
                    <a:pt x="96" y="29"/>
                    <a:pt x="123" y="31"/>
                    <a:pt x="151" y="48"/>
                  </a:cubicBezTo>
                  <a:lnTo>
                    <a:pt x="157" y="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66C1237-5BCB-E530-C2D7-B7A3743E0F0A}"/>
                </a:ext>
              </a:extLst>
            </p:cNvPr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7113588" y="1298575"/>
              <a:ext cx="88900" cy="122238"/>
            </a:xfrm>
            <a:custGeom>
              <a:avLst/>
              <a:gdLst>
                <a:gd name="T0" fmla="*/ 189 w 189"/>
                <a:gd name="T1" fmla="*/ 120 h 235"/>
                <a:gd name="T2" fmla="*/ 169 w 189"/>
                <a:gd name="T3" fmla="*/ 36 h 235"/>
                <a:gd name="T4" fmla="*/ 100 w 189"/>
                <a:gd name="T5" fmla="*/ 0 h 235"/>
                <a:gd name="T6" fmla="*/ 0 w 189"/>
                <a:gd name="T7" fmla="*/ 117 h 235"/>
                <a:gd name="T8" fmla="*/ 107 w 189"/>
                <a:gd name="T9" fmla="*/ 235 h 235"/>
                <a:gd name="T10" fmla="*/ 187 w 189"/>
                <a:gd name="T11" fmla="*/ 209 h 235"/>
                <a:gd name="T12" fmla="*/ 184 w 189"/>
                <a:gd name="T13" fmla="*/ 177 h 235"/>
                <a:gd name="T14" fmla="*/ 108 w 189"/>
                <a:gd name="T15" fmla="*/ 205 h 235"/>
                <a:gd name="T16" fmla="*/ 35 w 189"/>
                <a:gd name="T17" fmla="*/ 120 h 235"/>
                <a:gd name="T18" fmla="*/ 189 w 189"/>
                <a:gd name="T19" fmla="*/ 120 h 235"/>
                <a:gd name="T20" fmla="*/ 37 w 189"/>
                <a:gd name="T21" fmla="*/ 93 h 235"/>
                <a:gd name="T22" fmla="*/ 100 w 189"/>
                <a:gd name="T23" fmla="*/ 30 h 235"/>
                <a:gd name="T24" fmla="*/ 160 w 189"/>
                <a:gd name="T25" fmla="*/ 93 h 235"/>
                <a:gd name="T26" fmla="*/ 37 w 189"/>
                <a:gd name="T27" fmla="*/ 9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9" h="235">
                  <a:moveTo>
                    <a:pt x="189" y="120"/>
                  </a:moveTo>
                  <a:cubicBezTo>
                    <a:pt x="189" y="103"/>
                    <a:pt x="188" y="66"/>
                    <a:pt x="169" y="36"/>
                  </a:cubicBezTo>
                  <a:cubicBezTo>
                    <a:pt x="148" y="5"/>
                    <a:pt x="118" y="0"/>
                    <a:pt x="100" y="0"/>
                  </a:cubicBezTo>
                  <a:cubicBezTo>
                    <a:pt x="45" y="0"/>
                    <a:pt x="0" y="53"/>
                    <a:pt x="0" y="117"/>
                  </a:cubicBezTo>
                  <a:cubicBezTo>
                    <a:pt x="0" y="183"/>
                    <a:pt x="47" y="235"/>
                    <a:pt x="107" y="235"/>
                  </a:cubicBezTo>
                  <a:cubicBezTo>
                    <a:pt x="139" y="235"/>
                    <a:pt x="167" y="223"/>
                    <a:pt x="187" y="209"/>
                  </a:cubicBezTo>
                  <a:lnTo>
                    <a:pt x="184" y="177"/>
                  </a:lnTo>
                  <a:cubicBezTo>
                    <a:pt x="152" y="203"/>
                    <a:pt x="119" y="205"/>
                    <a:pt x="108" y="205"/>
                  </a:cubicBezTo>
                  <a:cubicBezTo>
                    <a:pt x="68" y="205"/>
                    <a:pt x="36" y="169"/>
                    <a:pt x="35" y="120"/>
                  </a:cubicBezTo>
                  <a:lnTo>
                    <a:pt x="189" y="120"/>
                  </a:lnTo>
                  <a:close/>
                  <a:moveTo>
                    <a:pt x="37" y="93"/>
                  </a:moveTo>
                  <a:cubicBezTo>
                    <a:pt x="45" y="55"/>
                    <a:pt x="71" y="30"/>
                    <a:pt x="100" y="30"/>
                  </a:cubicBezTo>
                  <a:cubicBezTo>
                    <a:pt x="126" y="30"/>
                    <a:pt x="154" y="47"/>
                    <a:pt x="160" y="93"/>
                  </a:cubicBezTo>
                  <a:lnTo>
                    <a:pt x="37" y="9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0B057175-D301-FA7B-5706-2A7A2034CB92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7216775" y="1298575"/>
              <a:ext cx="77788" cy="122238"/>
            </a:xfrm>
            <a:custGeom>
              <a:avLst/>
              <a:gdLst>
                <a:gd name="T0" fmla="*/ 157 w 165"/>
                <a:gd name="T1" fmla="*/ 16 h 235"/>
                <a:gd name="T2" fmla="*/ 85 w 165"/>
                <a:gd name="T3" fmla="*/ 0 h 235"/>
                <a:gd name="T4" fmla="*/ 2 w 165"/>
                <a:gd name="T5" fmla="*/ 65 h 235"/>
                <a:gd name="T6" fmla="*/ 29 w 165"/>
                <a:gd name="T7" fmla="*/ 115 h 235"/>
                <a:gd name="T8" fmla="*/ 83 w 165"/>
                <a:gd name="T9" fmla="*/ 133 h 235"/>
                <a:gd name="T10" fmla="*/ 130 w 165"/>
                <a:gd name="T11" fmla="*/ 169 h 235"/>
                <a:gd name="T12" fmla="*/ 83 w 165"/>
                <a:gd name="T13" fmla="*/ 204 h 235"/>
                <a:gd name="T14" fmla="*/ 6 w 165"/>
                <a:gd name="T15" fmla="*/ 179 h 235"/>
                <a:gd name="T16" fmla="*/ 0 w 165"/>
                <a:gd name="T17" fmla="*/ 213 h 235"/>
                <a:gd name="T18" fmla="*/ 83 w 165"/>
                <a:gd name="T19" fmla="*/ 235 h 235"/>
                <a:gd name="T20" fmla="*/ 141 w 165"/>
                <a:gd name="T21" fmla="*/ 219 h 235"/>
                <a:gd name="T22" fmla="*/ 165 w 165"/>
                <a:gd name="T23" fmla="*/ 166 h 235"/>
                <a:gd name="T24" fmla="*/ 146 w 165"/>
                <a:gd name="T25" fmla="*/ 120 h 235"/>
                <a:gd name="T26" fmla="*/ 88 w 165"/>
                <a:gd name="T27" fmla="*/ 95 h 235"/>
                <a:gd name="T28" fmla="*/ 38 w 165"/>
                <a:gd name="T29" fmla="*/ 60 h 235"/>
                <a:gd name="T30" fmla="*/ 80 w 165"/>
                <a:gd name="T31" fmla="*/ 29 h 235"/>
                <a:gd name="T32" fmla="*/ 151 w 165"/>
                <a:gd name="T33" fmla="*/ 48 h 235"/>
                <a:gd name="T34" fmla="*/ 157 w 165"/>
                <a:gd name="T35" fmla="*/ 16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5" h="235">
                  <a:moveTo>
                    <a:pt x="157" y="16"/>
                  </a:moveTo>
                  <a:cubicBezTo>
                    <a:pt x="131" y="4"/>
                    <a:pt x="110" y="0"/>
                    <a:pt x="85" y="0"/>
                  </a:cubicBezTo>
                  <a:cubicBezTo>
                    <a:pt x="72" y="0"/>
                    <a:pt x="2" y="0"/>
                    <a:pt x="2" y="65"/>
                  </a:cubicBezTo>
                  <a:cubicBezTo>
                    <a:pt x="2" y="89"/>
                    <a:pt x="17" y="105"/>
                    <a:pt x="29" y="115"/>
                  </a:cubicBezTo>
                  <a:cubicBezTo>
                    <a:pt x="44" y="126"/>
                    <a:pt x="55" y="128"/>
                    <a:pt x="83" y="133"/>
                  </a:cubicBezTo>
                  <a:cubicBezTo>
                    <a:pt x="101" y="137"/>
                    <a:pt x="130" y="143"/>
                    <a:pt x="130" y="169"/>
                  </a:cubicBezTo>
                  <a:cubicBezTo>
                    <a:pt x="130" y="204"/>
                    <a:pt x="90" y="204"/>
                    <a:pt x="83" y="204"/>
                  </a:cubicBezTo>
                  <a:cubicBezTo>
                    <a:pt x="42" y="204"/>
                    <a:pt x="15" y="185"/>
                    <a:pt x="6" y="179"/>
                  </a:cubicBezTo>
                  <a:lnTo>
                    <a:pt x="0" y="213"/>
                  </a:lnTo>
                  <a:cubicBezTo>
                    <a:pt x="16" y="221"/>
                    <a:pt x="43" y="235"/>
                    <a:pt x="83" y="235"/>
                  </a:cubicBezTo>
                  <a:cubicBezTo>
                    <a:pt x="92" y="235"/>
                    <a:pt x="120" y="235"/>
                    <a:pt x="141" y="219"/>
                  </a:cubicBezTo>
                  <a:cubicBezTo>
                    <a:pt x="157" y="207"/>
                    <a:pt x="165" y="187"/>
                    <a:pt x="165" y="166"/>
                  </a:cubicBezTo>
                  <a:cubicBezTo>
                    <a:pt x="165" y="138"/>
                    <a:pt x="147" y="121"/>
                    <a:pt x="146" y="120"/>
                  </a:cubicBezTo>
                  <a:cubicBezTo>
                    <a:pt x="126" y="102"/>
                    <a:pt x="113" y="99"/>
                    <a:pt x="88" y="95"/>
                  </a:cubicBezTo>
                  <a:cubicBezTo>
                    <a:pt x="60" y="89"/>
                    <a:pt x="38" y="84"/>
                    <a:pt x="38" y="60"/>
                  </a:cubicBezTo>
                  <a:cubicBezTo>
                    <a:pt x="38" y="29"/>
                    <a:pt x="73" y="29"/>
                    <a:pt x="80" y="29"/>
                  </a:cubicBezTo>
                  <a:cubicBezTo>
                    <a:pt x="96" y="29"/>
                    <a:pt x="122" y="31"/>
                    <a:pt x="151" y="48"/>
                  </a:cubicBezTo>
                  <a:lnTo>
                    <a:pt x="157" y="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B9186A-A248-978E-370D-D02AADDB0F0C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7307263" y="1298575"/>
              <a:ext cx="79375" cy="122238"/>
            </a:xfrm>
            <a:custGeom>
              <a:avLst/>
              <a:gdLst>
                <a:gd name="T0" fmla="*/ 157 w 165"/>
                <a:gd name="T1" fmla="*/ 16 h 235"/>
                <a:gd name="T2" fmla="*/ 85 w 165"/>
                <a:gd name="T3" fmla="*/ 0 h 235"/>
                <a:gd name="T4" fmla="*/ 2 w 165"/>
                <a:gd name="T5" fmla="*/ 65 h 235"/>
                <a:gd name="T6" fmla="*/ 29 w 165"/>
                <a:gd name="T7" fmla="*/ 115 h 235"/>
                <a:gd name="T8" fmla="*/ 83 w 165"/>
                <a:gd name="T9" fmla="*/ 133 h 235"/>
                <a:gd name="T10" fmla="*/ 130 w 165"/>
                <a:gd name="T11" fmla="*/ 169 h 235"/>
                <a:gd name="T12" fmla="*/ 83 w 165"/>
                <a:gd name="T13" fmla="*/ 204 h 235"/>
                <a:gd name="T14" fmla="*/ 6 w 165"/>
                <a:gd name="T15" fmla="*/ 179 h 235"/>
                <a:gd name="T16" fmla="*/ 0 w 165"/>
                <a:gd name="T17" fmla="*/ 213 h 235"/>
                <a:gd name="T18" fmla="*/ 83 w 165"/>
                <a:gd name="T19" fmla="*/ 235 h 235"/>
                <a:gd name="T20" fmla="*/ 141 w 165"/>
                <a:gd name="T21" fmla="*/ 219 h 235"/>
                <a:gd name="T22" fmla="*/ 165 w 165"/>
                <a:gd name="T23" fmla="*/ 166 h 235"/>
                <a:gd name="T24" fmla="*/ 146 w 165"/>
                <a:gd name="T25" fmla="*/ 120 h 235"/>
                <a:gd name="T26" fmla="*/ 88 w 165"/>
                <a:gd name="T27" fmla="*/ 95 h 235"/>
                <a:gd name="T28" fmla="*/ 38 w 165"/>
                <a:gd name="T29" fmla="*/ 60 h 235"/>
                <a:gd name="T30" fmla="*/ 80 w 165"/>
                <a:gd name="T31" fmla="*/ 29 h 235"/>
                <a:gd name="T32" fmla="*/ 151 w 165"/>
                <a:gd name="T33" fmla="*/ 48 h 235"/>
                <a:gd name="T34" fmla="*/ 157 w 165"/>
                <a:gd name="T35" fmla="*/ 16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5" h="235">
                  <a:moveTo>
                    <a:pt x="157" y="16"/>
                  </a:moveTo>
                  <a:cubicBezTo>
                    <a:pt x="131" y="4"/>
                    <a:pt x="110" y="0"/>
                    <a:pt x="85" y="0"/>
                  </a:cubicBezTo>
                  <a:cubicBezTo>
                    <a:pt x="72" y="0"/>
                    <a:pt x="2" y="0"/>
                    <a:pt x="2" y="65"/>
                  </a:cubicBezTo>
                  <a:cubicBezTo>
                    <a:pt x="2" y="89"/>
                    <a:pt x="17" y="105"/>
                    <a:pt x="29" y="115"/>
                  </a:cubicBezTo>
                  <a:cubicBezTo>
                    <a:pt x="45" y="126"/>
                    <a:pt x="56" y="128"/>
                    <a:pt x="83" y="133"/>
                  </a:cubicBezTo>
                  <a:cubicBezTo>
                    <a:pt x="101" y="137"/>
                    <a:pt x="130" y="143"/>
                    <a:pt x="130" y="169"/>
                  </a:cubicBezTo>
                  <a:cubicBezTo>
                    <a:pt x="130" y="204"/>
                    <a:pt x="90" y="204"/>
                    <a:pt x="83" y="204"/>
                  </a:cubicBezTo>
                  <a:cubicBezTo>
                    <a:pt x="43" y="204"/>
                    <a:pt x="15" y="185"/>
                    <a:pt x="6" y="179"/>
                  </a:cubicBezTo>
                  <a:lnTo>
                    <a:pt x="0" y="213"/>
                  </a:lnTo>
                  <a:cubicBezTo>
                    <a:pt x="16" y="221"/>
                    <a:pt x="43" y="235"/>
                    <a:pt x="83" y="235"/>
                  </a:cubicBezTo>
                  <a:cubicBezTo>
                    <a:pt x="92" y="235"/>
                    <a:pt x="120" y="235"/>
                    <a:pt x="141" y="219"/>
                  </a:cubicBezTo>
                  <a:cubicBezTo>
                    <a:pt x="157" y="207"/>
                    <a:pt x="165" y="187"/>
                    <a:pt x="165" y="166"/>
                  </a:cubicBezTo>
                  <a:cubicBezTo>
                    <a:pt x="165" y="138"/>
                    <a:pt x="147" y="121"/>
                    <a:pt x="146" y="120"/>
                  </a:cubicBezTo>
                  <a:cubicBezTo>
                    <a:pt x="126" y="102"/>
                    <a:pt x="113" y="99"/>
                    <a:pt x="88" y="95"/>
                  </a:cubicBezTo>
                  <a:cubicBezTo>
                    <a:pt x="60" y="89"/>
                    <a:pt x="38" y="84"/>
                    <a:pt x="38" y="60"/>
                  </a:cubicBezTo>
                  <a:cubicBezTo>
                    <a:pt x="38" y="29"/>
                    <a:pt x="73" y="29"/>
                    <a:pt x="80" y="29"/>
                  </a:cubicBezTo>
                  <a:cubicBezTo>
                    <a:pt x="96" y="29"/>
                    <a:pt x="122" y="31"/>
                    <a:pt x="151" y="48"/>
                  </a:cubicBezTo>
                  <a:lnTo>
                    <a:pt x="157" y="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F12C78E3-42BA-EEB0-5A6B-D95F6B3F31A8}"/>
                </a:ext>
              </a:extLst>
            </p:cNvPr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408863" y="1241425"/>
              <a:ext cx="22225" cy="176213"/>
            </a:xfrm>
            <a:custGeom>
              <a:avLst/>
              <a:gdLst>
                <a:gd name="T0" fmla="*/ 44 w 44"/>
                <a:gd name="T1" fmla="*/ 0 h 340"/>
                <a:gd name="T2" fmla="*/ 0 w 44"/>
                <a:gd name="T3" fmla="*/ 0 h 340"/>
                <a:gd name="T4" fmla="*/ 0 w 44"/>
                <a:gd name="T5" fmla="*/ 45 h 340"/>
                <a:gd name="T6" fmla="*/ 44 w 44"/>
                <a:gd name="T7" fmla="*/ 45 h 340"/>
                <a:gd name="T8" fmla="*/ 44 w 44"/>
                <a:gd name="T9" fmla="*/ 0 h 340"/>
                <a:gd name="T10" fmla="*/ 40 w 44"/>
                <a:gd name="T11" fmla="*/ 118 h 340"/>
                <a:gd name="T12" fmla="*/ 3 w 44"/>
                <a:gd name="T13" fmla="*/ 118 h 340"/>
                <a:gd name="T14" fmla="*/ 3 w 44"/>
                <a:gd name="T15" fmla="*/ 340 h 340"/>
                <a:gd name="T16" fmla="*/ 40 w 44"/>
                <a:gd name="T17" fmla="*/ 340 h 340"/>
                <a:gd name="T18" fmla="*/ 40 w 44"/>
                <a:gd name="T19" fmla="*/ 118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340">
                  <a:moveTo>
                    <a:pt x="44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44" y="45"/>
                  </a:lnTo>
                  <a:lnTo>
                    <a:pt x="44" y="0"/>
                  </a:lnTo>
                  <a:close/>
                  <a:moveTo>
                    <a:pt x="40" y="118"/>
                  </a:moveTo>
                  <a:lnTo>
                    <a:pt x="3" y="118"/>
                  </a:lnTo>
                  <a:lnTo>
                    <a:pt x="3" y="340"/>
                  </a:lnTo>
                  <a:lnTo>
                    <a:pt x="40" y="340"/>
                  </a:lnTo>
                  <a:lnTo>
                    <a:pt x="40" y="1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35FC852-2B65-2C95-1941-0D64EAD1899B}"/>
                </a:ext>
              </a:extLst>
            </p:cNvPr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7456488" y="1298575"/>
              <a:ext cx="103188" cy="122238"/>
            </a:xfrm>
            <a:custGeom>
              <a:avLst/>
              <a:gdLst>
                <a:gd name="T0" fmla="*/ 218 w 218"/>
                <a:gd name="T1" fmla="*/ 120 h 235"/>
                <a:gd name="T2" fmla="*/ 109 w 218"/>
                <a:gd name="T3" fmla="*/ 0 h 235"/>
                <a:gd name="T4" fmla="*/ 0 w 218"/>
                <a:gd name="T5" fmla="*/ 120 h 235"/>
                <a:gd name="T6" fmla="*/ 109 w 218"/>
                <a:gd name="T7" fmla="*/ 235 h 235"/>
                <a:gd name="T8" fmla="*/ 218 w 218"/>
                <a:gd name="T9" fmla="*/ 120 h 235"/>
                <a:gd name="T10" fmla="*/ 109 w 218"/>
                <a:gd name="T11" fmla="*/ 203 h 235"/>
                <a:gd name="T12" fmla="*/ 39 w 218"/>
                <a:gd name="T13" fmla="*/ 115 h 235"/>
                <a:gd name="T14" fmla="*/ 109 w 218"/>
                <a:gd name="T15" fmla="*/ 30 h 235"/>
                <a:gd name="T16" fmla="*/ 180 w 218"/>
                <a:gd name="T17" fmla="*/ 115 h 235"/>
                <a:gd name="T18" fmla="*/ 109 w 218"/>
                <a:gd name="T19" fmla="*/ 20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8" h="235">
                  <a:moveTo>
                    <a:pt x="218" y="120"/>
                  </a:moveTo>
                  <a:cubicBezTo>
                    <a:pt x="218" y="53"/>
                    <a:pt x="169" y="0"/>
                    <a:pt x="109" y="0"/>
                  </a:cubicBezTo>
                  <a:cubicBezTo>
                    <a:pt x="48" y="0"/>
                    <a:pt x="0" y="55"/>
                    <a:pt x="0" y="120"/>
                  </a:cubicBezTo>
                  <a:cubicBezTo>
                    <a:pt x="0" y="186"/>
                    <a:pt x="51" y="235"/>
                    <a:pt x="109" y="235"/>
                  </a:cubicBezTo>
                  <a:cubicBezTo>
                    <a:pt x="169" y="235"/>
                    <a:pt x="218" y="185"/>
                    <a:pt x="218" y="120"/>
                  </a:cubicBezTo>
                  <a:close/>
                  <a:moveTo>
                    <a:pt x="109" y="203"/>
                  </a:moveTo>
                  <a:cubicBezTo>
                    <a:pt x="74" y="203"/>
                    <a:pt x="39" y="175"/>
                    <a:pt x="39" y="115"/>
                  </a:cubicBezTo>
                  <a:cubicBezTo>
                    <a:pt x="39" y="55"/>
                    <a:pt x="76" y="30"/>
                    <a:pt x="109" y="30"/>
                  </a:cubicBezTo>
                  <a:cubicBezTo>
                    <a:pt x="144" y="30"/>
                    <a:pt x="180" y="56"/>
                    <a:pt x="180" y="115"/>
                  </a:cubicBezTo>
                  <a:cubicBezTo>
                    <a:pt x="180" y="174"/>
                    <a:pt x="146" y="203"/>
                    <a:pt x="109" y="2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0FC28903-26EE-1CD0-C0EA-65FD5EA8B3DC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7586663" y="1300163"/>
              <a:ext cx="84138" cy="117475"/>
            </a:xfrm>
            <a:custGeom>
              <a:avLst/>
              <a:gdLst>
                <a:gd name="T0" fmla="*/ 177 w 177"/>
                <a:gd name="T1" fmla="*/ 78 h 227"/>
                <a:gd name="T2" fmla="*/ 108 w 177"/>
                <a:gd name="T3" fmla="*/ 0 h 227"/>
                <a:gd name="T4" fmla="*/ 36 w 177"/>
                <a:gd name="T5" fmla="*/ 38 h 227"/>
                <a:gd name="T6" fmla="*/ 36 w 177"/>
                <a:gd name="T7" fmla="*/ 2 h 227"/>
                <a:gd name="T8" fmla="*/ 0 w 177"/>
                <a:gd name="T9" fmla="*/ 2 h 227"/>
                <a:gd name="T10" fmla="*/ 0 w 177"/>
                <a:gd name="T11" fmla="*/ 227 h 227"/>
                <a:gd name="T12" fmla="*/ 39 w 177"/>
                <a:gd name="T13" fmla="*/ 227 h 227"/>
                <a:gd name="T14" fmla="*/ 39 w 177"/>
                <a:gd name="T15" fmla="*/ 104 h 227"/>
                <a:gd name="T16" fmla="*/ 89 w 177"/>
                <a:gd name="T17" fmla="*/ 30 h 227"/>
                <a:gd name="T18" fmla="*/ 138 w 177"/>
                <a:gd name="T19" fmla="*/ 81 h 227"/>
                <a:gd name="T20" fmla="*/ 138 w 177"/>
                <a:gd name="T21" fmla="*/ 227 h 227"/>
                <a:gd name="T22" fmla="*/ 177 w 177"/>
                <a:gd name="T23" fmla="*/ 227 h 227"/>
                <a:gd name="T24" fmla="*/ 177 w 177"/>
                <a:gd name="T25" fmla="*/ 7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227">
                  <a:moveTo>
                    <a:pt x="177" y="78"/>
                  </a:moveTo>
                  <a:cubicBezTo>
                    <a:pt x="177" y="45"/>
                    <a:pt x="169" y="0"/>
                    <a:pt x="108" y="0"/>
                  </a:cubicBezTo>
                  <a:cubicBezTo>
                    <a:pt x="64" y="0"/>
                    <a:pt x="39" y="34"/>
                    <a:pt x="36" y="38"/>
                  </a:cubicBezTo>
                  <a:lnTo>
                    <a:pt x="36" y="2"/>
                  </a:lnTo>
                  <a:lnTo>
                    <a:pt x="0" y="2"/>
                  </a:lnTo>
                  <a:lnTo>
                    <a:pt x="0" y="227"/>
                  </a:lnTo>
                  <a:lnTo>
                    <a:pt x="39" y="227"/>
                  </a:lnTo>
                  <a:lnTo>
                    <a:pt x="39" y="104"/>
                  </a:lnTo>
                  <a:cubicBezTo>
                    <a:pt x="39" y="71"/>
                    <a:pt x="52" y="30"/>
                    <a:pt x="89" y="30"/>
                  </a:cubicBezTo>
                  <a:cubicBezTo>
                    <a:pt x="137" y="30"/>
                    <a:pt x="138" y="65"/>
                    <a:pt x="138" y="81"/>
                  </a:cubicBezTo>
                  <a:lnTo>
                    <a:pt x="138" y="227"/>
                  </a:lnTo>
                  <a:lnTo>
                    <a:pt x="177" y="227"/>
                  </a:lnTo>
                  <a:lnTo>
                    <a:pt x="177" y="7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7D8431B5-D5A5-0CAA-837F-49E4E8F48ACF}"/>
                </a:ext>
              </a:extLst>
            </p:cNvPr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7700963" y="1328738"/>
              <a:ext cx="127000" cy="163513"/>
            </a:xfrm>
            <a:custGeom>
              <a:avLst/>
              <a:gdLst>
                <a:gd name="T0" fmla="*/ 139 w 266"/>
                <a:gd name="T1" fmla="*/ 266 h 313"/>
                <a:gd name="T2" fmla="*/ 172 w 266"/>
                <a:gd name="T3" fmla="*/ 313 h 313"/>
                <a:gd name="T4" fmla="*/ 234 w 266"/>
                <a:gd name="T5" fmla="*/ 245 h 313"/>
                <a:gd name="T6" fmla="*/ 229 w 266"/>
                <a:gd name="T7" fmla="*/ 240 h 313"/>
                <a:gd name="T8" fmla="*/ 224 w 266"/>
                <a:gd name="T9" fmla="*/ 245 h 313"/>
                <a:gd name="T10" fmla="*/ 181 w 266"/>
                <a:gd name="T11" fmla="*/ 276 h 313"/>
                <a:gd name="T12" fmla="*/ 154 w 266"/>
                <a:gd name="T13" fmla="*/ 243 h 313"/>
                <a:gd name="T14" fmla="*/ 266 w 266"/>
                <a:gd name="T15" fmla="*/ 97 h 313"/>
                <a:gd name="T16" fmla="*/ 164 w 266"/>
                <a:gd name="T17" fmla="*/ 0 h 313"/>
                <a:gd name="T18" fmla="*/ 0 w 266"/>
                <a:gd name="T19" fmla="*/ 157 h 313"/>
                <a:gd name="T20" fmla="*/ 102 w 266"/>
                <a:gd name="T21" fmla="*/ 252 h 313"/>
                <a:gd name="T22" fmla="*/ 139 w 266"/>
                <a:gd name="T23" fmla="*/ 247 h 313"/>
                <a:gd name="T24" fmla="*/ 139 w 266"/>
                <a:gd name="T25" fmla="*/ 266 h 313"/>
                <a:gd name="T26" fmla="*/ 78 w 266"/>
                <a:gd name="T27" fmla="*/ 237 h 313"/>
                <a:gd name="T28" fmla="*/ 34 w 266"/>
                <a:gd name="T29" fmla="*/ 165 h 313"/>
                <a:gd name="T30" fmla="*/ 73 w 266"/>
                <a:gd name="T31" fmla="*/ 57 h 313"/>
                <a:gd name="T32" fmla="*/ 162 w 266"/>
                <a:gd name="T33" fmla="*/ 11 h 313"/>
                <a:gd name="T34" fmla="*/ 232 w 266"/>
                <a:gd name="T35" fmla="*/ 88 h 313"/>
                <a:gd name="T36" fmla="*/ 151 w 266"/>
                <a:gd name="T37" fmla="*/ 229 h 313"/>
                <a:gd name="T38" fmla="*/ 116 w 266"/>
                <a:gd name="T39" fmla="*/ 193 h 313"/>
                <a:gd name="T40" fmla="*/ 77 w 266"/>
                <a:gd name="T41" fmla="*/ 228 h 313"/>
                <a:gd name="T42" fmla="*/ 78 w 266"/>
                <a:gd name="T43" fmla="*/ 237 h 313"/>
                <a:gd name="T44" fmla="*/ 139 w 266"/>
                <a:gd name="T45" fmla="*/ 235 h 313"/>
                <a:gd name="T46" fmla="*/ 104 w 266"/>
                <a:gd name="T47" fmla="*/ 241 h 313"/>
                <a:gd name="T48" fmla="*/ 87 w 266"/>
                <a:gd name="T49" fmla="*/ 228 h 313"/>
                <a:gd name="T50" fmla="*/ 116 w 266"/>
                <a:gd name="T51" fmla="*/ 202 h 313"/>
                <a:gd name="T52" fmla="*/ 139 w 266"/>
                <a:gd name="T53" fmla="*/ 235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6" h="313">
                  <a:moveTo>
                    <a:pt x="139" y="266"/>
                  </a:moveTo>
                  <a:cubicBezTo>
                    <a:pt x="139" y="289"/>
                    <a:pt x="143" y="313"/>
                    <a:pt x="172" y="313"/>
                  </a:cubicBezTo>
                  <a:cubicBezTo>
                    <a:pt x="214" y="313"/>
                    <a:pt x="234" y="253"/>
                    <a:pt x="234" y="245"/>
                  </a:cubicBezTo>
                  <a:cubicBezTo>
                    <a:pt x="234" y="243"/>
                    <a:pt x="232" y="240"/>
                    <a:pt x="229" y="240"/>
                  </a:cubicBezTo>
                  <a:cubicBezTo>
                    <a:pt x="226" y="240"/>
                    <a:pt x="225" y="244"/>
                    <a:pt x="224" y="245"/>
                  </a:cubicBezTo>
                  <a:cubicBezTo>
                    <a:pt x="216" y="269"/>
                    <a:pt x="193" y="276"/>
                    <a:pt x="181" y="276"/>
                  </a:cubicBezTo>
                  <a:cubicBezTo>
                    <a:pt x="167" y="276"/>
                    <a:pt x="160" y="270"/>
                    <a:pt x="154" y="243"/>
                  </a:cubicBezTo>
                  <a:cubicBezTo>
                    <a:pt x="216" y="221"/>
                    <a:pt x="266" y="159"/>
                    <a:pt x="266" y="97"/>
                  </a:cubicBezTo>
                  <a:cubicBezTo>
                    <a:pt x="266" y="42"/>
                    <a:pt x="226" y="0"/>
                    <a:pt x="164" y="0"/>
                  </a:cubicBezTo>
                  <a:cubicBezTo>
                    <a:pt x="81" y="0"/>
                    <a:pt x="0" y="78"/>
                    <a:pt x="0" y="157"/>
                  </a:cubicBezTo>
                  <a:cubicBezTo>
                    <a:pt x="0" y="213"/>
                    <a:pt x="42" y="252"/>
                    <a:pt x="102" y="252"/>
                  </a:cubicBezTo>
                  <a:cubicBezTo>
                    <a:pt x="109" y="252"/>
                    <a:pt x="120" y="252"/>
                    <a:pt x="139" y="247"/>
                  </a:cubicBezTo>
                  <a:lnTo>
                    <a:pt x="139" y="266"/>
                  </a:lnTo>
                  <a:close/>
                  <a:moveTo>
                    <a:pt x="78" y="237"/>
                  </a:moveTo>
                  <a:cubicBezTo>
                    <a:pt x="60" y="230"/>
                    <a:pt x="34" y="212"/>
                    <a:pt x="34" y="165"/>
                  </a:cubicBezTo>
                  <a:cubicBezTo>
                    <a:pt x="34" y="143"/>
                    <a:pt x="42" y="97"/>
                    <a:pt x="73" y="57"/>
                  </a:cubicBezTo>
                  <a:cubicBezTo>
                    <a:pt x="95" y="30"/>
                    <a:pt x="129" y="11"/>
                    <a:pt x="162" y="11"/>
                  </a:cubicBezTo>
                  <a:cubicBezTo>
                    <a:pt x="200" y="11"/>
                    <a:pt x="232" y="37"/>
                    <a:pt x="232" y="88"/>
                  </a:cubicBezTo>
                  <a:cubicBezTo>
                    <a:pt x="232" y="122"/>
                    <a:pt x="215" y="197"/>
                    <a:pt x="151" y="229"/>
                  </a:cubicBezTo>
                  <a:cubicBezTo>
                    <a:pt x="145" y="207"/>
                    <a:pt x="136" y="193"/>
                    <a:pt x="116" y="193"/>
                  </a:cubicBezTo>
                  <a:cubicBezTo>
                    <a:pt x="96" y="193"/>
                    <a:pt x="77" y="209"/>
                    <a:pt x="77" y="228"/>
                  </a:cubicBezTo>
                  <a:cubicBezTo>
                    <a:pt x="77" y="234"/>
                    <a:pt x="77" y="234"/>
                    <a:pt x="78" y="237"/>
                  </a:cubicBezTo>
                  <a:close/>
                  <a:moveTo>
                    <a:pt x="139" y="235"/>
                  </a:moveTo>
                  <a:cubicBezTo>
                    <a:pt x="131" y="238"/>
                    <a:pt x="118" y="241"/>
                    <a:pt x="104" y="241"/>
                  </a:cubicBezTo>
                  <a:cubicBezTo>
                    <a:pt x="99" y="241"/>
                    <a:pt x="87" y="241"/>
                    <a:pt x="87" y="228"/>
                  </a:cubicBezTo>
                  <a:cubicBezTo>
                    <a:pt x="87" y="214"/>
                    <a:pt x="101" y="202"/>
                    <a:pt x="116" y="202"/>
                  </a:cubicBezTo>
                  <a:cubicBezTo>
                    <a:pt x="128" y="202"/>
                    <a:pt x="137" y="208"/>
                    <a:pt x="139" y="23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B16B322-89FA-769D-2A26-1B94BB5A5756}"/>
              </a:ext>
            </a:extLst>
          </p:cNvPr>
          <p:cNvSpPr txBox="1"/>
          <p:nvPr/>
        </p:nvSpPr>
        <p:spPr>
          <a:xfrm rot="5400000">
            <a:off x="7056101" y="2710197"/>
            <a:ext cx="577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D9ED49-E918-04E5-4826-246EB3A27623}"/>
              </a:ext>
            </a:extLst>
          </p:cNvPr>
          <p:cNvSpPr txBox="1"/>
          <p:nvPr/>
        </p:nvSpPr>
        <p:spPr>
          <a:xfrm rot="5400000">
            <a:off x="8443953" y="2733339"/>
            <a:ext cx="577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D3115D-CC6E-551E-0504-48596E4BEC88}"/>
              </a:ext>
            </a:extLst>
          </p:cNvPr>
          <p:cNvSpPr txBox="1"/>
          <p:nvPr/>
        </p:nvSpPr>
        <p:spPr>
          <a:xfrm rot="10800000">
            <a:off x="9171667" y="1304661"/>
            <a:ext cx="577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F7B877-B707-8EA4-F198-448FAD3DFCD5}"/>
              </a:ext>
            </a:extLst>
          </p:cNvPr>
          <p:cNvSpPr txBox="1"/>
          <p:nvPr/>
        </p:nvSpPr>
        <p:spPr>
          <a:xfrm rot="10800000">
            <a:off x="9189992" y="4022088"/>
            <a:ext cx="577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Group 45" descr="\documentclass{article}&#10;\usepackage{amsmath}&#10;\pagestyle{empty}&#10;\newcommand{\mrm}{\mathrm}&#10;\newcommand{\msf}{\mathsf}&#10;\newcommand{\mcal}{\mathcal}&#10;\newcommand{\negl}{\msf{negl}}&#10;\newcommand{\cind}{\stackrel{\text{c}}{\approx}}&#10;\newcommand{\secpar}{\lambda}&#10;\newcommand{\poly}{\msf{poly}}&#10;\renewcommand{\tilde}{\widetilde}&#10;\begin{document}&#10;$\msf{session}_2$&#10;&#10;&#10;\end{document}" title="IguanaTex Vector Display">
            <a:extLst>
              <a:ext uri="{FF2B5EF4-FFF2-40B4-BE49-F238E27FC236}">
                <a16:creationId xmlns:a16="http://schemas.microsoft.com/office/drawing/2014/main" id="{F9DB05E1-075A-26DB-A534-C5892C2E520E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8204911" y="1225550"/>
            <a:ext cx="750888" cy="242888"/>
            <a:chOff x="5084763" y="1225550"/>
            <a:chExt cx="750888" cy="242888"/>
          </a:xfrm>
        </p:grpSpPr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4FA7B717-93F0-13D8-3403-A3E5D05F74FE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5084763" y="1289050"/>
              <a:ext cx="79375" cy="138113"/>
            </a:xfrm>
            <a:custGeom>
              <a:avLst/>
              <a:gdLst>
                <a:gd name="T0" fmla="*/ 157 w 166"/>
                <a:gd name="T1" fmla="*/ 16 h 235"/>
                <a:gd name="T2" fmla="*/ 86 w 166"/>
                <a:gd name="T3" fmla="*/ 0 h 235"/>
                <a:gd name="T4" fmla="*/ 3 w 166"/>
                <a:gd name="T5" fmla="*/ 65 h 235"/>
                <a:gd name="T6" fmla="*/ 30 w 166"/>
                <a:gd name="T7" fmla="*/ 115 h 235"/>
                <a:gd name="T8" fmla="*/ 84 w 166"/>
                <a:gd name="T9" fmla="*/ 134 h 235"/>
                <a:gd name="T10" fmla="*/ 130 w 166"/>
                <a:gd name="T11" fmla="*/ 170 h 235"/>
                <a:gd name="T12" fmla="*/ 84 w 166"/>
                <a:gd name="T13" fmla="*/ 204 h 235"/>
                <a:gd name="T14" fmla="*/ 6 w 166"/>
                <a:gd name="T15" fmla="*/ 180 h 235"/>
                <a:gd name="T16" fmla="*/ 0 w 166"/>
                <a:gd name="T17" fmla="*/ 214 h 235"/>
                <a:gd name="T18" fmla="*/ 84 w 166"/>
                <a:gd name="T19" fmla="*/ 235 h 235"/>
                <a:gd name="T20" fmla="*/ 142 w 166"/>
                <a:gd name="T21" fmla="*/ 220 h 235"/>
                <a:gd name="T22" fmla="*/ 166 w 166"/>
                <a:gd name="T23" fmla="*/ 166 h 235"/>
                <a:gd name="T24" fmla="*/ 146 w 166"/>
                <a:gd name="T25" fmla="*/ 120 h 235"/>
                <a:gd name="T26" fmla="*/ 89 w 166"/>
                <a:gd name="T27" fmla="*/ 95 h 235"/>
                <a:gd name="T28" fmla="*/ 38 w 166"/>
                <a:gd name="T29" fmla="*/ 60 h 235"/>
                <a:gd name="T30" fmla="*/ 81 w 166"/>
                <a:gd name="T31" fmla="*/ 29 h 235"/>
                <a:gd name="T32" fmla="*/ 151 w 166"/>
                <a:gd name="T33" fmla="*/ 48 h 235"/>
                <a:gd name="T34" fmla="*/ 157 w 166"/>
                <a:gd name="T35" fmla="*/ 16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6" h="235">
                  <a:moveTo>
                    <a:pt x="157" y="16"/>
                  </a:moveTo>
                  <a:cubicBezTo>
                    <a:pt x="131" y="4"/>
                    <a:pt x="111" y="0"/>
                    <a:pt x="86" y="0"/>
                  </a:cubicBezTo>
                  <a:cubicBezTo>
                    <a:pt x="73" y="0"/>
                    <a:pt x="3" y="0"/>
                    <a:pt x="3" y="65"/>
                  </a:cubicBezTo>
                  <a:cubicBezTo>
                    <a:pt x="3" y="90"/>
                    <a:pt x="17" y="106"/>
                    <a:pt x="30" y="115"/>
                  </a:cubicBezTo>
                  <a:cubicBezTo>
                    <a:pt x="45" y="126"/>
                    <a:pt x="56" y="128"/>
                    <a:pt x="84" y="134"/>
                  </a:cubicBezTo>
                  <a:cubicBezTo>
                    <a:pt x="101" y="137"/>
                    <a:pt x="130" y="143"/>
                    <a:pt x="130" y="170"/>
                  </a:cubicBezTo>
                  <a:cubicBezTo>
                    <a:pt x="130" y="204"/>
                    <a:pt x="91" y="204"/>
                    <a:pt x="84" y="204"/>
                  </a:cubicBezTo>
                  <a:cubicBezTo>
                    <a:pt x="43" y="204"/>
                    <a:pt x="15" y="186"/>
                    <a:pt x="6" y="180"/>
                  </a:cubicBezTo>
                  <a:lnTo>
                    <a:pt x="0" y="214"/>
                  </a:lnTo>
                  <a:cubicBezTo>
                    <a:pt x="16" y="222"/>
                    <a:pt x="44" y="235"/>
                    <a:pt x="84" y="235"/>
                  </a:cubicBezTo>
                  <a:cubicBezTo>
                    <a:pt x="93" y="235"/>
                    <a:pt x="120" y="235"/>
                    <a:pt x="142" y="220"/>
                  </a:cubicBezTo>
                  <a:cubicBezTo>
                    <a:pt x="157" y="208"/>
                    <a:pt x="166" y="188"/>
                    <a:pt x="166" y="166"/>
                  </a:cubicBezTo>
                  <a:cubicBezTo>
                    <a:pt x="166" y="139"/>
                    <a:pt x="147" y="122"/>
                    <a:pt x="146" y="120"/>
                  </a:cubicBezTo>
                  <a:cubicBezTo>
                    <a:pt x="127" y="103"/>
                    <a:pt x="113" y="100"/>
                    <a:pt x="89" y="95"/>
                  </a:cubicBezTo>
                  <a:cubicBezTo>
                    <a:pt x="61" y="90"/>
                    <a:pt x="38" y="85"/>
                    <a:pt x="38" y="60"/>
                  </a:cubicBezTo>
                  <a:cubicBezTo>
                    <a:pt x="38" y="29"/>
                    <a:pt x="74" y="29"/>
                    <a:pt x="81" y="29"/>
                  </a:cubicBezTo>
                  <a:cubicBezTo>
                    <a:pt x="97" y="29"/>
                    <a:pt x="123" y="31"/>
                    <a:pt x="151" y="48"/>
                  </a:cubicBezTo>
                  <a:lnTo>
                    <a:pt x="157" y="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3E812F0C-9ECC-0299-F868-6AA724F429F2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5176838" y="1289050"/>
              <a:ext cx="90488" cy="138113"/>
            </a:xfrm>
            <a:custGeom>
              <a:avLst/>
              <a:gdLst>
                <a:gd name="T0" fmla="*/ 189 w 189"/>
                <a:gd name="T1" fmla="*/ 121 h 235"/>
                <a:gd name="T2" fmla="*/ 169 w 189"/>
                <a:gd name="T3" fmla="*/ 36 h 235"/>
                <a:gd name="T4" fmla="*/ 100 w 189"/>
                <a:gd name="T5" fmla="*/ 0 h 235"/>
                <a:gd name="T6" fmla="*/ 0 w 189"/>
                <a:gd name="T7" fmla="*/ 117 h 235"/>
                <a:gd name="T8" fmla="*/ 107 w 189"/>
                <a:gd name="T9" fmla="*/ 235 h 235"/>
                <a:gd name="T10" fmla="*/ 187 w 189"/>
                <a:gd name="T11" fmla="*/ 210 h 235"/>
                <a:gd name="T12" fmla="*/ 184 w 189"/>
                <a:gd name="T13" fmla="*/ 177 h 235"/>
                <a:gd name="T14" fmla="*/ 108 w 189"/>
                <a:gd name="T15" fmla="*/ 205 h 235"/>
                <a:gd name="T16" fmla="*/ 35 w 189"/>
                <a:gd name="T17" fmla="*/ 121 h 235"/>
                <a:gd name="T18" fmla="*/ 189 w 189"/>
                <a:gd name="T19" fmla="*/ 121 h 235"/>
                <a:gd name="T20" fmla="*/ 37 w 189"/>
                <a:gd name="T21" fmla="*/ 93 h 235"/>
                <a:gd name="T22" fmla="*/ 100 w 189"/>
                <a:gd name="T23" fmla="*/ 30 h 235"/>
                <a:gd name="T24" fmla="*/ 160 w 189"/>
                <a:gd name="T25" fmla="*/ 93 h 235"/>
                <a:gd name="T26" fmla="*/ 37 w 189"/>
                <a:gd name="T27" fmla="*/ 9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9" h="235">
                  <a:moveTo>
                    <a:pt x="189" y="121"/>
                  </a:moveTo>
                  <a:cubicBezTo>
                    <a:pt x="189" y="104"/>
                    <a:pt x="188" y="66"/>
                    <a:pt x="169" y="36"/>
                  </a:cubicBezTo>
                  <a:cubicBezTo>
                    <a:pt x="148" y="5"/>
                    <a:pt x="118" y="0"/>
                    <a:pt x="100" y="0"/>
                  </a:cubicBezTo>
                  <a:cubicBezTo>
                    <a:pt x="45" y="0"/>
                    <a:pt x="0" y="53"/>
                    <a:pt x="0" y="117"/>
                  </a:cubicBezTo>
                  <a:cubicBezTo>
                    <a:pt x="0" y="183"/>
                    <a:pt x="48" y="235"/>
                    <a:pt x="107" y="235"/>
                  </a:cubicBezTo>
                  <a:cubicBezTo>
                    <a:pt x="139" y="235"/>
                    <a:pt x="167" y="224"/>
                    <a:pt x="187" y="210"/>
                  </a:cubicBezTo>
                  <a:lnTo>
                    <a:pt x="184" y="177"/>
                  </a:lnTo>
                  <a:cubicBezTo>
                    <a:pt x="152" y="203"/>
                    <a:pt x="119" y="205"/>
                    <a:pt x="108" y="205"/>
                  </a:cubicBezTo>
                  <a:cubicBezTo>
                    <a:pt x="68" y="205"/>
                    <a:pt x="36" y="170"/>
                    <a:pt x="35" y="121"/>
                  </a:cubicBezTo>
                  <a:lnTo>
                    <a:pt x="189" y="121"/>
                  </a:lnTo>
                  <a:close/>
                  <a:moveTo>
                    <a:pt x="37" y="93"/>
                  </a:moveTo>
                  <a:cubicBezTo>
                    <a:pt x="45" y="55"/>
                    <a:pt x="72" y="30"/>
                    <a:pt x="100" y="30"/>
                  </a:cubicBezTo>
                  <a:cubicBezTo>
                    <a:pt x="126" y="30"/>
                    <a:pt x="154" y="47"/>
                    <a:pt x="160" y="93"/>
                  </a:cubicBezTo>
                  <a:lnTo>
                    <a:pt x="37" y="9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FC79DCFE-3800-15E6-5988-C56A35F4FA88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5280026" y="1289050"/>
              <a:ext cx="79375" cy="138113"/>
            </a:xfrm>
            <a:custGeom>
              <a:avLst/>
              <a:gdLst>
                <a:gd name="T0" fmla="*/ 157 w 165"/>
                <a:gd name="T1" fmla="*/ 16 h 235"/>
                <a:gd name="T2" fmla="*/ 85 w 165"/>
                <a:gd name="T3" fmla="*/ 0 h 235"/>
                <a:gd name="T4" fmla="*/ 2 w 165"/>
                <a:gd name="T5" fmla="*/ 65 h 235"/>
                <a:gd name="T6" fmla="*/ 29 w 165"/>
                <a:gd name="T7" fmla="*/ 115 h 235"/>
                <a:gd name="T8" fmla="*/ 83 w 165"/>
                <a:gd name="T9" fmla="*/ 134 h 235"/>
                <a:gd name="T10" fmla="*/ 130 w 165"/>
                <a:gd name="T11" fmla="*/ 170 h 235"/>
                <a:gd name="T12" fmla="*/ 83 w 165"/>
                <a:gd name="T13" fmla="*/ 204 h 235"/>
                <a:gd name="T14" fmla="*/ 6 w 165"/>
                <a:gd name="T15" fmla="*/ 180 h 235"/>
                <a:gd name="T16" fmla="*/ 0 w 165"/>
                <a:gd name="T17" fmla="*/ 214 h 235"/>
                <a:gd name="T18" fmla="*/ 84 w 165"/>
                <a:gd name="T19" fmla="*/ 235 h 235"/>
                <a:gd name="T20" fmla="*/ 141 w 165"/>
                <a:gd name="T21" fmla="*/ 220 h 235"/>
                <a:gd name="T22" fmla="*/ 165 w 165"/>
                <a:gd name="T23" fmla="*/ 166 h 235"/>
                <a:gd name="T24" fmla="*/ 146 w 165"/>
                <a:gd name="T25" fmla="*/ 120 h 235"/>
                <a:gd name="T26" fmla="*/ 88 w 165"/>
                <a:gd name="T27" fmla="*/ 95 h 235"/>
                <a:gd name="T28" fmla="*/ 38 w 165"/>
                <a:gd name="T29" fmla="*/ 60 h 235"/>
                <a:gd name="T30" fmla="*/ 80 w 165"/>
                <a:gd name="T31" fmla="*/ 29 h 235"/>
                <a:gd name="T32" fmla="*/ 151 w 165"/>
                <a:gd name="T33" fmla="*/ 48 h 235"/>
                <a:gd name="T34" fmla="*/ 157 w 165"/>
                <a:gd name="T35" fmla="*/ 16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5" h="235">
                  <a:moveTo>
                    <a:pt x="157" y="16"/>
                  </a:moveTo>
                  <a:cubicBezTo>
                    <a:pt x="131" y="4"/>
                    <a:pt x="110" y="0"/>
                    <a:pt x="85" y="0"/>
                  </a:cubicBezTo>
                  <a:cubicBezTo>
                    <a:pt x="73" y="0"/>
                    <a:pt x="2" y="0"/>
                    <a:pt x="2" y="65"/>
                  </a:cubicBezTo>
                  <a:cubicBezTo>
                    <a:pt x="2" y="90"/>
                    <a:pt x="17" y="106"/>
                    <a:pt x="29" y="115"/>
                  </a:cubicBezTo>
                  <a:cubicBezTo>
                    <a:pt x="45" y="126"/>
                    <a:pt x="56" y="128"/>
                    <a:pt x="83" y="134"/>
                  </a:cubicBezTo>
                  <a:cubicBezTo>
                    <a:pt x="101" y="137"/>
                    <a:pt x="130" y="143"/>
                    <a:pt x="130" y="170"/>
                  </a:cubicBezTo>
                  <a:cubicBezTo>
                    <a:pt x="130" y="204"/>
                    <a:pt x="91" y="204"/>
                    <a:pt x="83" y="204"/>
                  </a:cubicBezTo>
                  <a:cubicBezTo>
                    <a:pt x="43" y="204"/>
                    <a:pt x="15" y="186"/>
                    <a:pt x="6" y="180"/>
                  </a:cubicBezTo>
                  <a:lnTo>
                    <a:pt x="0" y="214"/>
                  </a:lnTo>
                  <a:cubicBezTo>
                    <a:pt x="16" y="222"/>
                    <a:pt x="43" y="235"/>
                    <a:pt x="84" y="235"/>
                  </a:cubicBezTo>
                  <a:cubicBezTo>
                    <a:pt x="92" y="235"/>
                    <a:pt x="120" y="235"/>
                    <a:pt x="141" y="220"/>
                  </a:cubicBezTo>
                  <a:cubicBezTo>
                    <a:pt x="157" y="208"/>
                    <a:pt x="165" y="188"/>
                    <a:pt x="165" y="166"/>
                  </a:cubicBezTo>
                  <a:cubicBezTo>
                    <a:pt x="165" y="139"/>
                    <a:pt x="147" y="122"/>
                    <a:pt x="146" y="120"/>
                  </a:cubicBezTo>
                  <a:cubicBezTo>
                    <a:pt x="126" y="103"/>
                    <a:pt x="113" y="100"/>
                    <a:pt x="88" y="95"/>
                  </a:cubicBezTo>
                  <a:cubicBezTo>
                    <a:pt x="61" y="90"/>
                    <a:pt x="38" y="85"/>
                    <a:pt x="38" y="60"/>
                  </a:cubicBezTo>
                  <a:cubicBezTo>
                    <a:pt x="38" y="29"/>
                    <a:pt x="74" y="29"/>
                    <a:pt x="80" y="29"/>
                  </a:cubicBezTo>
                  <a:cubicBezTo>
                    <a:pt x="96" y="29"/>
                    <a:pt x="122" y="31"/>
                    <a:pt x="151" y="48"/>
                  </a:cubicBezTo>
                  <a:lnTo>
                    <a:pt x="157" y="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51498381-6817-F8CB-629E-B38A03ECBB81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5370513" y="1289050"/>
              <a:ext cx="79375" cy="138113"/>
            </a:xfrm>
            <a:custGeom>
              <a:avLst/>
              <a:gdLst>
                <a:gd name="T0" fmla="*/ 157 w 165"/>
                <a:gd name="T1" fmla="*/ 16 h 235"/>
                <a:gd name="T2" fmla="*/ 85 w 165"/>
                <a:gd name="T3" fmla="*/ 0 h 235"/>
                <a:gd name="T4" fmla="*/ 2 w 165"/>
                <a:gd name="T5" fmla="*/ 65 h 235"/>
                <a:gd name="T6" fmla="*/ 29 w 165"/>
                <a:gd name="T7" fmla="*/ 115 h 235"/>
                <a:gd name="T8" fmla="*/ 83 w 165"/>
                <a:gd name="T9" fmla="*/ 134 h 235"/>
                <a:gd name="T10" fmla="*/ 130 w 165"/>
                <a:gd name="T11" fmla="*/ 170 h 235"/>
                <a:gd name="T12" fmla="*/ 83 w 165"/>
                <a:gd name="T13" fmla="*/ 204 h 235"/>
                <a:gd name="T14" fmla="*/ 6 w 165"/>
                <a:gd name="T15" fmla="*/ 180 h 235"/>
                <a:gd name="T16" fmla="*/ 0 w 165"/>
                <a:gd name="T17" fmla="*/ 214 h 235"/>
                <a:gd name="T18" fmla="*/ 84 w 165"/>
                <a:gd name="T19" fmla="*/ 235 h 235"/>
                <a:gd name="T20" fmla="*/ 141 w 165"/>
                <a:gd name="T21" fmla="*/ 220 h 235"/>
                <a:gd name="T22" fmla="*/ 165 w 165"/>
                <a:gd name="T23" fmla="*/ 166 h 235"/>
                <a:gd name="T24" fmla="*/ 146 w 165"/>
                <a:gd name="T25" fmla="*/ 120 h 235"/>
                <a:gd name="T26" fmla="*/ 88 w 165"/>
                <a:gd name="T27" fmla="*/ 95 h 235"/>
                <a:gd name="T28" fmla="*/ 38 w 165"/>
                <a:gd name="T29" fmla="*/ 60 h 235"/>
                <a:gd name="T30" fmla="*/ 80 w 165"/>
                <a:gd name="T31" fmla="*/ 29 h 235"/>
                <a:gd name="T32" fmla="*/ 151 w 165"/>
                <a:gd name="T33" fmla="*/ 48 h 235"/>
                <a:gd name="T34" fmla="*/ 157 w 165"/>
                <a:gd name="T35" fmla="*/ 16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5" h="235">
                  <a:moveTo>
                    <a:pt x="157" y="16"/>
                  </a:moveTo>
                  <a:cubicBezTo>
                    <a:pt x="131" y="4"/>
                    <a:pt x="111" y="0"/>
                    <a:pt x="85" y="0"/>
                  </a:cubicBezTo>
                  <a:cubicBezTo>
                    <a:pt x="73" y="0"/>
                    <a:pt x="2" y="0"/>
                    <a:pt x="2" y="65"/>
                  </a:cubicBezTo>
                  <a:cubicBezTo>
                    <a:pt x="2" y="90"/>
                    <a:pt x="17" y="106"/>
                    <a:pt x="29" y="115"/>
                  </a:cubicBezTo>
                  <a:cubicBezTo>
                    <a:pt x="45" y="126"/>
                    <a:pt x="56" y="128"/>
                    <a:pt x="83" y="134"/>
                  </a:cubicBezTo>
                  <a:cubicBezTo>
                    <a:pt x="101" y="137"/>
                    <a:pt x="130" y="143"/>
                    <a:pt x="130" y="170"/>
                  </a:cubicBezTo>
                  <a:cubicBezTo>
                    <a:pt x="130" y="204"/>
                    <a:pt x="91" y="204"/>
                    <a:pt x="83" y="204"/>
                  </a:cubicBezTo>
                  <a:cubicBezTo>
                    <a:pt x="43" y="204"/>
                    <a:pt x="15" y="186"/>
                    <a:pt x="6" y="180"/>
                  </a:cubicBezTo>
                  <a:lnTo>
                    <a:pt x="0" y="214"/>
                  </a:lnTo>
                  <a:cubicBezTo>
                    <a:pt x="16" y="222"/>
                    <a:pt x="43" y="235"/>
                    <a:pt x="84" y="235"/>
                  </a:cubicBezTo>
                  <a:cubicBezTo>
                    <a:pt x="93" y="235"/>
                    <a:pt x="120" y="235"/>
                    <a:pt x="141" y="220"/>
                  </a:cubicBezTo>
                  <a:cubicBezTo>
                    <a:pt x="157" y="208"/>
                    <a:pt x="165" y="188"/>
                    <a:pt x="165" y="166"/>
                  </a:cubicBezTo>
                  <a:cubicBezTo>
                    <a:pt x="165" y="139"/>
                    <a:pt x="147" y="122"/>
                    <a:pt x="146" y="120"/>
                  </a:cubicBezTo>
                  <a:cubicBezTo>
                    <a:pt x="127" y="103"/>
                    <a:pt x="113" y="100"/>
                    <a:pt x="88" y="95"/>
                  </a:cubicBezTo>
                  <a:cubicBezTo>
                    <a:pt x="61" y="90"/>
                    <a:pt x="38" y="85"/>
                    <a:pt x="38" y="60"/>
                  </a:cubicBezTo>
                  <a:cubicBezTo>
                    <a:pt x="38" y="29"/>
                    <a:pt x="74" y="29"/>
                    <a:pt x="80" y="29"/>
                  </a:cubicBezTo>
                  <a:cubicBezTo>
                    <a:pt x="96" y="29"/>
                    <a:pt x="123" y="31"/>
                    <a:pt x="151" y="48"/>
                  </a:cubicBezTo>
                  <a:lnTo>
                    <a:pt x="157" y="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3A5DD573-8BB8-F2FF-939D-56429F6B0A21}"/>
                </a:ext>
              </a:extLst>
            </p:cNvPr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5472113" y="1225550"/>
              <a:ext cx="20638" cy="198438"/>
            </a:xfrm>
            <a:custGeom>
              <a:avLst/>
              <a:gdLst>
                <a:gd name="T0" fmla="*/ 44 w 44"/>
                <a:gd name="T1" fmla="*/ 0 h 340"/>
                <a:gd name="T2" fmla="*/ 0 w 44"/>
                <a:gd name="T3" fmla="*/ 0 h 340"/>
                <a:gd name="T4" fmla="*/ 0 w 44"/>
                <a:gd name="T5" fmla="*/ 45 h 340"/>
                <a:gd name="T6" fmla="*/ 44 w 44"/>
                <a:gd name="T7" fmla="*/ 45 h 340"/>
                <a:gd name="T8" fmla="*/ 44 w 44"/>
                <a:gd name="T9" fmla="*/ 0 h 340"/>
                <a:gd name="T10" fmla="*/ 41 w 44"/>
                <a:gd name="T11" fmla="*/ 118 h 340"/>
                <a:gd name="T12" fmla="*/ 3 w 44"/>
                <a:gd name="T13" fmla="*/ 118 h 340"/>
                <a:gd name="T14" fmla="*/ 3 w 44"/>
                <a:gd name="T15" fmla="*/ 340 h 340"/>
                <a:gd name="T16" fmla="*/ 41 w 44"/>
                <a:gd name="T17" fmla="*/ 340 h 340"/>
                <a:gd name="T18" fmla="*/ 41 w 44"/>
                <a:gd name="T19" fmla="*/ 118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340">
                  <a:moveTo>
                    <a:pt x="44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44" y="45"/>
                  </a:lnTo>
                  <a:lnTo>
                    <a:pt x="44" y="0"/>
                  </a:lnTo>
                  <a:close/>
                  <a:moveTo>
                    <a:pt x="41" y="118"/>
                  </a:moveTo>
                  <a:lnTo>
                    <a:pt x="3" y="118"/>
                  </a:lnTo>
                  <a:lnTo>
                    <a:pt x="3" y="340"/>
                  </a:lnTo>
                  <a:lnTo>
                    <a:pt x="41" y="340"/>
                  </a:lnTo>
                  <a:lnTo>
                    <a:pt x="41" y="1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32B05580-DEC6-E208-65DC-747070AC8DB7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518151" y="1289050"/>
              <a:ext cx="104775" cy="138113"/>
            </a:xfrm>
            <a:custGeom>
              <a:avLst/>
              <a:gdLst>
                <a:gd name="T0" fmla="*/ 219 w 219"/>
                <a:gd name="T1" fmla="*/ 120 h 235"/>
                <a:gd name="T2" fmla="*/ 110 w 219"/>
                <a:gd name="T3" fmla="*/ 0 h 235"/>
                <a:gd name="T4" fmla="*/ 0 w 219"/>
                <a:gd name="T5" fmla="*/ 120 h 235"/>
                <a:gd name="T6" fmla="*/ 109 w 219"/>
                <a:gd name="T7" fmla="*/ 235 h 235"/>
                <a:gd name="T8" fmla="*/ 219 w 219"/>
                <a:gd name="T9" fmla="*/ 120 h 235"/>
                <a:gd name="T10" fmla="*/ 109 w 219"/>
                <a:gd name="T11" fmla="*/ 204 h 235"/>
                <a:gd name="T12" fmla="*/ 39 w 219"/>
                <a:gd name="T13" fmla="*/ 115 h 235"/>
                <a:gd name="T14" fmla="*/ 109 w 219"/>
                <a:gd name="T15" fmla="*/ 30 h 235"/>
                <a:gd name="T16" fmla="*/ 180 w 219"/>
                <a:gd name="T17" fmla="*/ 115 h 235"/>
                <a:gd name="T18" fmla="*/ 109 w 219"/>
                <a:gd name="T19" fmla="*/ 20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35">
                  <a:moveTo>
                    <a:pt x="219" y="120"/>
                  </a:moveTo>
                  <a:cubicBezTo>
                    <a:pt x="219" y="53"/>
                    <a:pt x="169" y="0"/>
                    <a:pt x="110" y="0"/>
                  </a:cubicBezTo>
                  <a:cubicBezTo>
                    <a:pt x="48" y="0"/>
                    <a:pt x="0" y="55"/>
                    <a:pt x="0" y="120"/>
                  </a:cubicBezTo>
                  <a:cubicBezTo>
                    <a:pt x="0" y="186"/>
                    <a:pt x="51" y="235"/>
                    <a:pt x="109" y="235"/>
                  </a:cubicBezTo>
                  <a:cubicBezTo>
                    <a:pt x="169" y="235"/>
                    <a:pt x="219" y="185"/>
                    <a:pt x="219" y="120"/>
                  </a:cubicBezTo>
                  <a:close/>
                  <a:moveTo>
                    <a:pt x="109" y="204"/>
                  </a:moveTo>
                  <a:cubicBezTo>
                    <a:pt x="75" y="204"/>
                    <a:pt x="39" y="176"/>
                    <a:pt x="39" y="115"/>
                  </a:cubicBezTo>
                  <a:cubicBezTo>
                    <a:pt x="39" y="55"/>
                    <a:pt x="77" y="30"/>
                    <a:pt x="109" y="30"/>
                  </a:cubicBezTo>
                  <a:cubicBezTo>
                    <a:pt x="144" y="30"/>
                    <a:pt x="180" y="56"/>
                    <a:pt x="180" y="115"/>
                  </a:cubicBezTo>
                  <a:cubicBezTo>
                    <a:pt x="180" y="174"/>
                    <a:pt x="146" y="204"/>
                    <a:pt x="109" y="2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31BEEFFE-7355-7774-4463-0179879F68E0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5648326" y="1290638"/>
              <a:ext cx="84138" cy="133350"/>
            </a:xfrm>
            <a:custGeom>
              <a:avLst/>
              <a:gdLst>
                <a:gd name="T0" fmla="*/ 176 w 176"/>
                <a:gd name="T1" fmla="*/ 78 h 227"/>
                <a:gd name="T2" fmla="*/ 108 w 176"/>
                <a:gd name="T3" fmla="*/ 0 h 227"/>
                <a:gd name="T4" fmla="*/ 36 w 176"/>
                <a:gd name="T5" fmla="*/ 38 h 227"/>
                <a:gd name="T6" fmla="*/ 36 w 176"/>
                <a:gd name="T7" fmla="*/ 2 h 227"/>
                <a:gd name="T8" fmla="*/ 0 w 176"/>
                <a:gd name="T9" fmla="*/ 2 h 227"/>
                <a:gd name="T10" fmla="*/ 0 w 176"/>
                <a:gd name="T11" fmla="*/ 227 h 227"/>
                <a:gd name="T12" fmla="*/ 39 w 176"/>
                <a:gd name="T13" fmla="*/ 227 h 227"/>
                <a:gd name="T14" fmla="*/ 39 w 176"/>
                <a:gd name="T15" fmla="*/ 105 h 227"/>
                <a:gd name="T16" fmla="*/ 89 w 176"/>
                <a:gd name="T17" fmla="*/ 30 h 227"/>
                <a:gd name="T18" fmla="*/ 137 w 176"/>
                <a:gd name="T19" fmla="*/ 82 h 227"/>
                <a:gd name="T20" fmla="*/ 137 w 176"/>
                <a:gd name="T21" fmla="*/ 227 h 227"/>
                <a:gd name="T22" fmla="*/ 176 w 176"/>
                <a:gd name="T23" fmla="*/ 227 h 227"/>
                <a:gd name="T24" fmla="*/ 176 w 176"/>
                <a:gd name="T25" fmla="*/ 7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227">
                  <a:moveTo>
                    <a:pt x="176" y="78"/>
                  </a:moveTo>
                  <a:cubicBezTo>
                    <a:pt x="176" y="45"/>
                    <a:pt x="169" y="0"/>
                    <a:pt x="108" y="0"/>
                  </a:cubicBezTo>
                  <a:cubicBezTo>
                    <a:pt x="63" y="0"/>
                    <a:pt x="39" y="34"/>
                    <a:pt x="36" y="38"/>
                  </a:cubicBezTo>
                  <a:lnTo>
                    <a:pt x="36" y="2"/>
                  </a:lnTo>
                  <a:lnTo>
                    <a:pt x="0" y="2"/>
                  </a:lnTo>
                  <a:lnTo>
                    <a:pt x="0" y="227"/>
                  </a:lnTo>
                  <a:lnTo>
                    <a:pt x="39" y="227"/>
                  </a:lnTo>
                  <a:lnTo>
                    <a:pt x="39" y="105"/>
                  </a:lnTo>
                  <a:cubicBezTo>
                    <a:pt x="39" y="72"/>
                    <a:pt x="51" y="30"/>
                    <a:pt x="89" y="30"/>
                  </a:cubicBezTo>
                  <a:cubicBezTo>
                    <a:pt x="137" y="30"/>
                    <a:pt x="137" y="66"/>
                    <a:pt x="137" y="82"/>
                  </a:cubicBezTo>
                  <a:lnTo>
                    <a:pt x="137" y="227"/>
                  </a:lnTo>
                  <a:lnTo>
                    <a:pt x="176" y="227"/>
                  </a:lnTo>
                  <a:lnTo>
                    <a:pt x="176" y="7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78583CC1-5C6D-92F6-77D2-AD8D41C67428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5762626" y="1331913"/>
              <a:ext cx="73025" cy="136525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2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2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0" y="202"/>
                    <a:pt x="103" y="202"/>
                    <a:pt x="99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2"/>
                    <a:pt x="67" y="12"/>
                  </a:cubicBezTo>
                  <a:cubicBezTo>
                    <a:pt x="102" y="12"/>
                    <a:pt x="120" y="40"/>
                    <a:pt x="120" y="68"/>
                  </a:cubicBezTo>
                  <a:cubicBezTo>
                    <a:pt x="120" y="98"/>
                    <a:pt x="99" y="123"/>
                    <a:pt x="87" y="135"/>
                  </a:cubicBezTo>
                  <a:lnTo>
                    <a:pt x="3" y="218"/>
                  </a:lnTo>
                  <a:cubicBezTo>
                    <a:pt x="0" y="222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F143F13-0D0F-AE11-E877-B6B4FFBD062F}"/>
              </a:ext>
            </a:extLst>
          </p:cNvPr>
          <p:cNvCxnSpPr>
            <a:cxnSpLocks/>
          </p:cNvCxnSpPr>
          <p:nvPr/>
        </p:nvCxnSpPr>
        <p:spPr>
          <a:xfrm>
            <a:off x="6813803" y="3437888"/>
            <a:ext cx="9927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DDE6AD-8D0C-1392-4698-D9A9A0FD4D88}"/>
              </a:ext>
            </a:extLst>
          </p:cNvPr>
          <p:cNvCxnSpPr>
            <a:cxnSpLocks/>
          </p:cNvCxnSpPr>
          <p:nvPr/>
        </p:nvCxnSpPr>
        <p:spPr>
          <a:xfrm flipH="1">
            <a:off x="6788403" y="4143465"/>
            <a:ext cx="9927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685A3A9-1C31-F417-2A18-41CE58410672}"/>
              </a:ext>
            </a:extLst>
          </p:cNvPr>
          <p:cNvCxnSpPr>
            <a:cxnSpLocks/>
          </p:cNvCxnSpPr>
          <p:nvPr/>
        </p:nvCxnSpPr>
        <p:spPr>
          <a:xfrm>
            <a:off x="8211147" y="3699103"/>
            <a:ext cx="9927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F5356BC-67DE-4178-9FD2-27D679C7E0F5}"/>
              </a:ext>
            </a:extLst>
          </p:cNvPr>
          <p:cNvCxnSpPr>
            <a:cxnSpLocks/>
          </p:cNvCxnSpPr>
          <p:nvPr/>
        </p:nvCxnSpPr>
        <p:spPr>
          <a:xfrm flipH="1">
            <a:off x="8171805" y="4646538"/>
            <a:ext cx="9927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75E188F-739F-D55F-0B9B-CCFC99A3EFA7}"/>
              </a:ext>
            </a:extLst>
          </p:cNvPr>
          <p:cNvCxnSpPr>
            <a:cxnSpLocks/>
          </p:cNvCxnSpPr>
          <p:nvPr/>
        </p:nvCxnSpPr>
        <p:spPr>
          <a:xfrm>
            <a:off x="10187760" y="3429000"/>
            <a:ext cx="9927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456676E-7435-54CC-9B09-93CD1E9D0DC1}"/>
              </a:ext>
            </a:extLst>
          </p:cNvPr>
          <p:cNvCxnSpPr>
            <a:cxnSpLocks/>
          </p:cNvCxnSpPr>
          <p:nvPr/>
        </p:nvCxnSpPr>
        <p:spPr>
          <a:xfrm flipH="1">
            <a:off x="10165536" y="4215474"/>
            <a:ext cx="9927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0E2B383-FCA1-D4C7-59FC-2D302C315525}"/>
              </a:ext>
            </a:extLst>
          </p:cNvPr>
          <p:cNvSpPr txBox="1"/>
          <p:nvPr/>
        </p:nvSpPr>
        <p:spPr>
          <a:xfrm rot="5400000">
            <a:off x="10411816" y="2804932"/>
            <a:ext cx="577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4F016444-43A1-197F-6D20-7868536B068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827492" y="1649750"/>
            <a:ext cx="691327" cy="787095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93DFA723-3DB8-2431-8C7B-36DBAE7319F1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1364760" y="1649750"/>
            <a:ext cx="732824" cy="729651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66D247F-1FA0-D445-19B6-216EEF659A91}"/>
              </a:ext>
            </a:extLst>
          </p:cNvPr>
          <p:cNvCxnSpPr>
            <a:cxnSpLocks/>
          </p:cNvCxnSpPr>
          <p:nvPr/>
        </p:nvCxnSpPr>
        <p:spPr>
          <a:xfrm>
            <a:off x="8141939" y="2383005"/>
            <a:ext cx="9927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2507E13-739B-10B9-1BA5-16F82EA2B439}"/>
              </a:ext>
            </a:extLst>
          </p:cNvPr>
          <p:cNvCxnSpPr>
            <a:cxnSpLocks/>
          </p:cNvCxnSpPr>
          <p:nvPr/>
        </p:nvCxnSpPr>
        <p:spPr>
          <a:xfrm>
            <a:off x="10187761" y="2313660"/>
            <a:ext cx="9927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94289E-6F9A-B7AA-3286-128C13B91064}"/>
              </a:ext>
            </a:extLst>
          </p:cNvPr>
          <p:cNvCxnSpPr>
            <a:cxnSpLocks/>
          </p:cNvCxnSpPr>
          <p:nvPr/>
        </p:nvCxnSpPr>
        <p:spPr>
          <a:xfrm flipH="1">
            <a:off x="8177200" y="3437888"/>
            <a:ext cx="9927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83A045E-2012-6B68-4135-D33C4D74EEE9}"/>
              </a:ext>
            </a:extLst>
          </p:cNvPr>
          <p:cNvCxnSpPr>
            <a:cxnSpLocks/>
          </p:cNvCxnSpPr>
          <p:nvPr/>
        </p:nvCxnSpPr>
        <p:spPr>
          <a:xfrm flipH="1">
            <a:off x="10165536" y="2587261"/>
            <a:ext cx="99271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959D8ED-CF18-76D9-2C15-3281AD564740}"/>
              </a:ext>
            </a:extLst>
          </p:cNvPr>
          <p:cNvSpPr txBox="1"/>
          <p:nvPr/>
        </p:nvSpPr>
        <p:spPr>
          <a:xfrm>
            <a:off x="288297" y="3098937"/>
            <a:ext cx="519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Round Complexity of concurrent </a:t>
            </a:r>
            <a:r>
              <a:rPr lang="en-US" sz="2000" dirty="0">
                <a:solidFill>
                  <a:srgbClr val="5F246D"/>
                </a:solidFill>
              </a:rPr>
              <a:t>epsilon</a:t>
            </a:r>
            <a:r>
              <a:rPr lang="en-US" sz="2000" dirty="0"/>
              <a:t>-QZK?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D29C562-E256-92EB-D058-F93BE1F3DE9B}"/>
              </a:ext>
            </a:extLst>
          </p:cNvPr>
          <p:cNvCxnSpPr>
            <a:cxnSpLocks/>
          </p:cNvCxnSpPr>
          <p:nvPr/>
        </p:nvCxnSpPr>
        <p:spPr>
          <a:xfrm>
            <a:off x="5687659" y="836825"/>
            <a:ext cx="0" cy="5324443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E78F8D8-F9E2-763D-548A-18CB8C574A12}"/>
                  </a:ext>
                </a:extLst>
              </p:cNvPr>
              <p:cNvSpPr txBox="1"/>
              <p:nvPr/>
            </p:nvSpPr>
            <p:spPr>
              <a:xfrm>
                <a:off x="288296" y="4318543"/>
                <a:ext cx="5110634" cy="1023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/>
                  <a:t>Classically well-understood: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/>
                  <a:t> is necessary [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CKPR01</a:t>
                </a:r>
                <a:r>
                  <a:rPr lang="en-US" sz="2000" dirty="0"/>
                  <a:t>] at STOC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/>
                  <a:t> is sufficient [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PRS02</a:t>
                </a:r>
                <a:r>
                  <a:rPr lang="en-US" sz="2000" dirty="0"/>
                  <a:t>] at FOCS</a:t>
                </a: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A976741-DAD0-D2C4-DFE2-74AE3C0E1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96" y="4318543"/>
                <a:ext cx="5110634" cy="1023229"/>
              </a:xfrm>
              <a:prstGeom prst="rect">
                <a:avLst/>
              </a:prstGeom>
              <a:blipFill>
                <a:blip r:embed="rId33"/>
                <a:stretch>
                  <a:fillRect l="-1192" t="-2976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651A5A2A-E65F-F573-79E3-B50EC03D520A}"/>
              </a:ext>
            </a:extLst>
          </p:cNvPr>
          <p:cNvSpPr txBox="1"/>
          <p:nvPr/>
        </p:nvSpPr>
        <p:spPr>
          <a:xfrm>
            <a:off x="288296" y="3822033"/>
            <a:ext cx="474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Significant practical and theoretical value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5FD4D3F-62C3-AF1E-B338-A8AD08D88798}"/>
              </a:ext>
            </a:extLst>
          </p:cNvPr>
          <p:cNvSpPr txBox="1"/>
          <p:nvPr/>
        </p:nvSpPr>
        <p:spPr>
          <a:xfrm>
            <a:off x="260647" y="5521857"/>
            <a:ext cx="5110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Nothing is known in the quantum setting!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Can we replicate the classical results?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Can we obtain better impossibility?</a:t>
            </a:r>
          </a:p>
        </p:txBody>
      </p:sp>
    </p:spTree>
    <p:extLst>
      <p:ext uri="{BB962C8B-B14F-4D97-AF65-F5344CB8AC3E}">
        <p14:creationId xmlns:p14="http://schemas.microsoft.com/office/powerpoint/2010/main" val="333811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5488-9825-4987-BDD5-79A97F09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Threats to Cryptography</a:t>
            </a:r>
            <a:endParaRPr lang="en-H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7341B-E637-49B5-A0BB-47C507508B09}"/>
              </a:ext>
            </a:extLst>
          </p:cNvPr>
          <p:cNvSpPr txBox="1"/>
          <p:nvPr/>
        </p:nvSpPr>
        <p:spPr>
          <a:xfrm>
            <a:off x="387927" y="1108363"/>
            <a:ext cx="7038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Modern Cryptography follows a “reduction paradigm”</a:t>
            </a:r>
            <a:endParaRPr lang="en-HK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363646-F227-4A91-AA0F-C03FA90D2B80}"/>
              </a:ext>
            </a:extLst>
          </p:cNvPr>
          <p:cNvSpPr/>
          <p:nvPr/>
        </p:nvSpPr>
        <p:spPr>
          <a:xfrm>
            <a:off x="4326213" y="2818046"/>
            <a:ext cx="2804313" cy="18193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3F10A-D5D9-46FF-A31C-33DBD5D8A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081" y="3377839"/>
            <a:ext cx="543556" cy="74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946298-53C9-45BE-A13B-B510E4035C3C}"/>
              </a:ext>
            </a:extLst>
          </p:cNvPr>
          <p:cNvSpPr txBox="1"/>
          <p:nvPr/>
        </p:nvSpPr>
        <p:spPr>
          <a:xfrm>
            <a:off x="4421193" y="2851466"/>
            <a:ext cx="270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Encryption 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F79AD-B60C-4B5C-A1FC-2BC44033B99D}"/>
              </a:ext>
            </a:extLst>
          </p:cNvPr>
          <p:cNvSpPr txBox="1"/>
          <p:nvPr/>
        </p:nvSpPr>
        <p:spPr>
          <a:xfrm>
            <a:off x="706197" y="2997483"/>
            <a:ext cx="2302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Hard Math Problems: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Factoring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Discrete log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RSA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Diffie-Hellman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3BF897-06CD-482B-BD60-2CA15402805E}"/>
              </a:ext>
            </a:extLst>
          </p:cNvPr>
          <p:cNvCxnSpPr>
            <a:cxnSpLocks/>
          </p:cNvCxnSpPr>
          <p:nvPr/>
        </p:nvCxnSpPr>
        <p:spPr>
          <a:xfrm flipH="1">
            <a:off x="5113637" y="3894658"/>
            <a:ext cx="124689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761CAF6-9CFD-4AC3-BB21-E01C07F1696E}"/>
              </a:ext>
            </a:extLst>
          </p:cNvPr>
          <p:cNvSpPr/>
          <p:nvPr/>
        </p:nvSpPr>
        <p:spPr>
          <a:xfrm>
            <a:off x="715574" y="2794280"/>
            <a:ext cx="2239454" cy="184316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3602B0-CAAA-4EC5-88B3-2CA94BC1D113}"/>
              </a:ext>
            </a:extLst>
          </p:cNvPr>
          <p:cNvCxnSpPr>
            <a:cxnSpLocks/>
          </p:cNvCxnSpPr>
          <p:nvPr/>
        </p:nvCxnSpPr>
        <p:spPr>
          <a:xfrm>
            <a:off x="2979871" y="3564764"/>
            <a:ext cx="1611205" cy="12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7FE0B5-488D-4195-8C9A-5EC992C2DCFE}"/>
              </a:ext>
            </a:extLst>
          </p:cNvPr>
          <p:cNvSpPr txBox="1"/>
          <p:nvPr/>
        </p:nvSpPr>
        <p:spPr>
          <a:xfrm>
            <a:off x="3205810" y="3177354"/>
            <a:ext cx="123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Built into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B3C562-BDFD-483A-986A-8545B68DCD51}"/>
              </a:ext>
            </a:extLst>
          </p:cNvPr>
          <p:cNvSpPr txBox="1"/>
          <p:nvPr/>
        </p:nvSpPr>
        <p:spPr>
          <a:xfrm>
            <a:off x="5408714" y="3399308"/>
            <a:ext cx="1236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</a:rPr>
              <a:t>break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1F710A-7FE4-4610-B151-D966078D9D26}"/>
              </a:ext>
            </a:extLst>
          </p:cNvPr>
          <p:cNvCxnSpPr>
            <a:cxnSpLocks/>
          </p:cNvCxnSpPr>
          <p:nvPr/>
        </p:nvCxnSpPr>
        <p:spPr>
          <a:xfrm flipH="1" flipV="1">
            <a:off x="2967211" y="4329865"/>
            <a:ext cx="1334157" cy="127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BB12D16-2CD0-4F90-AFBB-31A4EE4244ED}"/>
              </a:ext>
            </a:extLst>
          </p:cNvPr>
          <p:cNvSpPr txBox="1"/>
          <p:nvPr/>
        </p:nvSpPr>
        <p:spPr>
          <a:xfrm>
            <a:off x="3185060" y="3918184"/>
            <a:ext cx="1236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</a:rPr>
              <a:t>solve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449DBC-B94D-477D-A4AE-B759ED69FA06}"/>
              </a:ext>
            </a:extLst>
          </p:cNvPr>
          <p:cNvCxnSpPr>
            <a:cxnSpLocks/>
          </p:cNvCxnSpPr>
          <p:nvPr/>
        </p:nvCxnSpPr>
        <p:spPr>
          <a:xfrm flipV="1">
            <a:off x="7155371" y="2980842"/>
            <a:ext cx="1164304" cy="3969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607D5D-ED5D-401D-8A62-7745F233C7B2}"/>
              </a:ext>
            </a:extLst>
          </p:cNvPr>
          <p:cNvSpPr txBox="1"/>
          <p:nvPr/>
        </p:nvSpPr>
        <p:spPr>
          <a:xfrm>
            <a:off x="8265425" y="2608979"/>
            <a:ext cx="3484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</a:rPr>
              <a:t>Cryptography Reduction</a:t>
            </a:r>
          </a:p>
          <a:p>
            <a:pPr algn="l"/>
            <a:r>
              <a:rPr lang="en-US" sz="2000" dirty="0">
                <a:solidFill>
                  <a:srgbClr val="C00000"/>
                </a:solidFill>
              </a:rPr>
              <a:t>(cryptographers’ daily work)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88D41AD-7D84-408C-8CD9-5C9D2700B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83" y="3789839"/>
            <a:ext cx="586295" cy="62322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A34CA5E-2D2E-4AED-A9E9-AEF99B8467E4}"/>
              </a:ext>
            </a:extLst>
          </p:cNvPr>
          <p:cNvSpPr txBox="1"/>
          <p:nvPr/>
        </p:nvSpPr>
        <p:spPr>
          <a:xfrm>
            <a:off x="387927" y="1717415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5F246D"/>
                </a:solidFill>
              </a:rPr>
              <a:t>In threat of Quantum Computing</a:t>
            </a:r>
            <a:endParaRPr lang="en-HK" sz="2000" dirty="0">
              <a:solidFill>
                <a:srgbClr val="5F246D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18B9B82-921E-4974-BB15-C926DD6CB617}"/>
              </a:ext>
            </a:extLst>
          </p:cNvPr>
          <p:cNvSpPr/>
          <p:nvPr/>
        </p:nvSpPr>
        <p:spPr>
          <a:xfrm>
            <a:off x="569384" y="2603427"/>
            <a:ext cx="2529427" cy="2285096"/>
          </a:xfrm>
          <a:prstGeom prst="ellipse">
            <a:avLst/>
          </a:prstGeom>
          <a:noFill/>
          <a:ln w="9525" cap="flat" cmpd="sng" algn="ctr">
            <a:solidFill>
              <a:srgbClr val="5F246D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rgbClr val="5F246D">
                <a:alpha val="40000"/>
              </a:srgb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065235C-58DF-4E2F-AF2F-BEC961294B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868" y="3417171"/>
            <a:ext cx="664524" cy="66452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A6AA47E-9888-423D-8038-F2D98E37C478}"/>
              </a:ext>
            </a:extLst>
          </p:cNvPr>
          <p:cNvSpPr txBox="1"/>
          <p:nvPr/>
        </p:nvSpPr>
        <p:spPr>
          <a:xfrm>
            <a:off x="362136" y="5087416"/>
            <a:ext cx="3544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5F246D"/>
                </a:solidFill>
              </a:rPr>
              <a:t>Replace them with Quantum-hard problems (e.g., LWE, Isogeny)</a:t>
            </a:r>
            <a:endParaRPr lang="en-HK" dirty="0">
              <a:solidFill>
                <a:srgbClr val="5F246D"/>
              </a:solidFill>
            </a:endParaRP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FB8C0158-A475-4EF2-B080-25254623A357}"/>
              </a:ext>
            </a:extLst>
          </p:cNvPr>
          <p:cNvSpPr/>
          <p:nvPr/>
        </p:nvSpPr>
        <p:spPr>
          <a:xfrm>
            <a:off x="4121727" y="5264423"/>
            <a:ext cx="7931728" cy="1150232"/>
          </a:xfrm>
          <a:prstGeom prst="flowChartProcess">
            <a:avLst/>
          </a:prstGeom>
          <a:solidFill>
            <a:srgbClr val="FFFFFF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</a:rPr>
              <a:t>Warning: not the end of the story!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7030A0"/>
                </a:solidFill>
              </a:rPr>
              <a:t>the reduction step itself!!!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7030A0"/>
                </a:solidFill>
              </a:rPr>
              <a:t>Typical examples: zero-knowledge, secure multiparty computation, </a:t>
            </a:r>
            <a:r>
              <a:rPr lang="en-US" sz="2000" dirty="0" err="1">
                <a:solidFill>
                  <a:srgbClr val="7030A0"/>
                </a:solidFill>
              </a:rPr>
              <a:t>etc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051433-4AF7-439A-8D0D-9A735EFFFE22}"/>
              </a:ext>
            </a:extLst>
          </p:cNvPr>
          <p:cNvSpPr/>
          <p:nvPr/>
        </p:nvSpPr>
        <p:spPr>
          <a:xfrm>
            <a:off x="7989192" y="2068606"/>
            <a:ext cx="3572425" cy="2049633"/>
          </a:xfrm>
          <a:prstGeom prst="ellipse">
            <a:avLst/>
          </a:prstGeom>
          <a:noFill/>
          <a:ln w="9525" cap="flat" cmpd="sng" algn="ctr">
            <a:solidFill>
              <a:srgbClr val="5F246D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rgbClr val="5F246D">
                <a:alpha val="40000"/>
              </a:srgb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6955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4" grpId="0"/>
      <p:bldP spid="17" grpId="0"/>
      <p:bldP spid="21" grpId="0"/>
      <p:bldP spid="22" grpId="0" animBg="1"/>
      <p:bldP spid="24" grpId="0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276B6-A505-B473-070F-E983037F0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ACAF-8107-BA53-C950-B6AB0C19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 of Zero-Knowledge Proofs (1/2)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857A2C3-E39B-34FF-3429-9D1A7D638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8983" y="3256265"/>
            <a:ext cx="1015663" cy="115636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C2DEDEA-59F1-CB86-9ED5-48E7718ED7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9947" y="3422055"/>
            <a:ext cx="991879" cy="987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7F359-580A-8EE8-A281-7EED8C86BAF4}"/>
              </a:ext>
            </a:extLst>
          </p:cNvPr>
          <p:cNvSpPr txBox="1"/>
          <p:nvPr/>
        </p:nvSpPr>
        <p:spPr>
          <a:xfrm>
            <a:off x="721781" y="4506308"/>
            <a:ext cx="2009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rover (P)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008383-CAF4-33EF-1CB5-39964E39815C}"/>
              </a:ext>
            </a:extLst>
          </p:cNvPr>
          <p:cNvSpPr txBox="1"/>
          <p:nvPr/>
        </p:nvSpPr>
        <p:spPr>
          <a:xfrm>
            <a:off x="4002929" y="4506308"/>
            <a:ext cx="1661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erifier (V)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4FDB15-5068-7E13-6D76-6445117074E2}"/>
              </a:ext>
            </a:extLst>
          </p:cNvPr>
          <p:cNvSpPr txBox="1"/>
          <p:nvPr/>
        </p:nvSpPr>
        <p:spPr>
          <a:xfrm>
            <a:off x="851929" y="4857179"/>
            <a:ext cx="1131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cs typeface="Times New Roman" panose="02020603050405020304" pitchFamily="18" charset="0"/>
              </a:rPr>
              <a:t>(x, w)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4D4F7E-9648-0E10-BBF3-ADFCE205DBB9}"/>
              </a:ext>
            </a:extLst>
          </p:cNvPr>
          <p:cNvSpPr txBox="1"/>
          <p:nvPr/>
        </p:nvSpPr>
        <p:spPr>
          <a:xfrm>
            <a:off x="4529412" y="4898566"/>
            <a:ext cx="325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+mj-lt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46" name="Content Placeholder 5">
            <a:extLst>
              <a:ext uri="{FF2B5EF4-FFF2-40B4-BE49-F238E27FC236}">
                <a16:creationId xmlns:a16="http://schemas.microsoft.com/office/drawing/2014/main" id="{E9B6FD4A-0728-BEBB-C83B-021FED258A7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60905" y="2341729"/>
            <a:ext cx="5598456" cy="237314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/>
              <a:t>Completeness</a:t>
            </a:r>
            <a:r>
              <a:rPr lang="en-US" sz="2400" b="1" dirty="0"/>
              <a:t>:</a:t>
            </a:r>
            <a:r>
              <a:rPr lang="en-US" sz="2400" dirty="0">
                <a:latin typeface="+mn-lt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 if x </a:t>
            </a:r>
            <a:r>
              <a:rPr lang="en-US" altLang="zh-CN" sz="2400" dirty="0">
                <a:latin typeface="+mn-lt"/>
              </a:rPr>
              <a:t>is </a:t>
            </a:r>
            <a:r>
              <a:rPr lang="en-US" altLang="zh-CN" sz="2400" dirty="0">
                <a:solidFill>
                  <a:srgbClr val="00B050"/>
                </a:solidFill>
                <a:latin typeface="+mn-lt"/>
              </a:rPr>
              <a:t>true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+mn-lt"/>
              </a:rPr>
              <a:t>V</a:t>
            </a:r>
            <a:r>
              <a:rPr lang="en-US" sz="2400" dirty="0"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accepts</a:t>
            </a:r>
            <a:r>
              <a:rPr lang="en-US" sz="2400" dirty="0">
                <a:latin typeface="+mn-lt"/>
              </a:rPr>
              <a:t>.</a:t>
            </a:r>
          </a:p>
          <a:p>
            <a:pPr marL="0" indent="0">
              <a:buNone/>
            </a:pPr>
            <a:r>
              <a:rPr lang="en-US" sz="2400" b="1" dirty="0"/>
              <a:t>Soundness:</a:t>
            </a:r>
          </a:p>
          <a:p>
            <a:pPr marL="0" indent="0">
              <a:buNone/>
            </a:pPr>
            <a:r>
              <a:rPr lang="en-US" sz="2400" b="1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if x </a:t>
            </a:r>
            <a:r>
              <a:rPr lang="en-US" altLang="zh-CN" sz="2400" dirty="0">
                <a:latin typeface="+mn-lt"/>
              </a:rPr>
              <a:t>is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false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+mn-lt"/>
              </a:rPr>
              <a:t>V</a:t>
            </a:r>
            <a:r>
              <a:rPr lang="en-US" sz="2400" dirty="0">
                <a:latin typeface="+mn-lt"/>
              </a:rPr>
              <a:t> must reject, regardless of </a:t>
            </a:r>
            <a:r>
              <a:rPr lang="en-US" sz="2400" dirty="0">
                <a:solidFill>
                  <a:schemeClr val="accent2"/>
                </a:solidFill>
                <a:latin typeface="+mn-lt"/>
              </a:rPr>
              <a:t>P</a:t>
            </a:r>
            <a:r>
              <a:rPr lang="en-US" sz="2400" dirty="0">
                <a:latin typeface="+mn-lt"/>
              </a:rPr>
              <a:t>’s behavior.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85A123-A8F8-78ED-298D-419EF9CB2E76}"/>
              </a:ext>
            </a:extLst>
          </p:cNvPr>
          <p:cNvCxnSpPr>
            <a:cxnSpLocks/>
          </p:cNvCxnSpPr>
          <p:nvPr/>
        </p:nvCxnSpPr>
        <p:spPr>
          <a:xfrm>
            <a:off x="5777748" y="1221792"/>
            <a:ext cx="0" cy="5324443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05BD4E7-1050-DA49-CE45-E2B446D3AC02}"/>
              </a:ext>
            </a:extLst>
          </p:cNvPr>
          <p:cNvSpPr/>
          <p:nvPr/>
        </p:nvSpPr>
        <p:spPr>
          <a:xfrm>
            <a:off x="208624" y="1832225"/>
            <a:ext cx="54766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- NP language L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- x ∈ L and w is the witness for x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BE2C98-5F1E-F355-7C2D-2A11AA73EC65}"/>
              </a:ext>
            </a:extLst>
          </p:cNvPr>
          <p:cNvSpPr/>
          <p:nvPr/>
        </p:nvSpPr>
        <p:spPr>
          <a:xfrm>
            <a:off x="7019990" y="6109307"/>
            <a:ext cx="2986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How to formalize it???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A763E0-5C31-5FB4-B8AE-31711EA01464}"/>
              </a:ext>
            </a:extLst>
          </p:cNvPr>
          <p:cNvSpPr txBox="1"/>
          <p:nvPr/>
        </p:nvSpPr>
        <p:spPr>
          <a:xfrm>
            <a:off x="6160916" y="4908978"/>
            <a:ext cx="5794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Zero-Knowledge: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V </a:t>
            </a:r>
            <a:r>
              <a:rPr lang="en-US" sz="2400" dirty="0"/>
              <a:t>learns nothing from </a:t>
            </a:r>
            <a:r>
              <a:rPr lang="en-US" sz="2400" dirty="0">
                <a:solidFill>
                  <a:schemeClr val="accent2"/>
                </a:solidFill>
              </a:rPr>
              <a:t>P</a:t>
            </a:r>
            <a:r>
              <a:rPr lang="en-US" sz="2400" dirty="0"/>
              <a:t>’s proof (except for x is </a:t>
            </a:r>
            <a:r>
              <a:rPr lang="en-US" sz="2400" dirty="0">
                <a:solidFill>
                  <a:srgbClr val="00B050"/>
                </a:solidFill>
              </a:rPr>
              <a:t>true</a:t>
            </a:r>
            <a:r>
              <a:rPr lang="en-US" sz="2400" dirty="0"/>
              <a:t>).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AD91E3-C3F3-44AE-2422-5592D3233067}"/>
              </a:ext>
            </a:extLst>
          </p:cNvPr>
          <p:cNvSpPr txBox="1"/>
          <p:nvPr/>
        </p:nvSpPr>
        <p:spPr>
          <a:xfrm>
            <a:off x="208628" y="1120819"/>
            <a:ext cx="5476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Definition for ZK proofs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55E512-D4E6-61D5-9414-BD6D9002BBEE}"/>
              </a:ext>
            </a:extLst>
          </p:cNvPr>
          <p:cNvCxnSpPr>
            <a:cxnSpLocks/>
          </p:cNvCxnSpPr>
          <p:nvPr/>
        </p:nvCxnSpPr>
        <p:spPr>
          <a:xfrm>
            <a:off x="2252368" y="4044989"/>
            <a:ext cx="1334211" cy="0"/>
          </a:xfrm>
          <a:prstGeom prst="straightConnector1">
            <a:avLst/>
          </a:prstGeom>
          <a:ln w="1905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9C73DD-8121-D497-209B-6E057147672F}"/>
              </a:ext>
            </a:extLst>
          </p:cNvPr>
          <p:cNvCxnSpPr>
            <a:cxnSpLocks/>
          </p:cNvCxnSpPr>
          <p:nvPr/>
        </p:nvCxnSpPr>
        <p:spPr>
          <a:xfrm>
            <a:off x="2221059" y="3631523"/>
            <a:ext cx="1365520" cy="0"/>
          </a:xfrm>
          <a:prstGeom prst="straightConnector1">
            <a:avLst/>
          </a:prstGeom>
          <a:ln w="1905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4E8E8F7-49A4-E764-1262-056DDAD548CF}"/>
              </a:ext>
            </a:extLst>
          </p:cNvPr>
          <p:cNvSpPr txBox="1"/>
          <p:nvPr/>
        </p:nvSpPr>
        <p:spPr>
          <a:xfrm>
            <a:off x="2700753" y="4226370"/>
            <a:ext cx="492443" cy="6069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C2FCE9-37D0-A732-ED0B-BC74AA04A325}"/>
              </a:ext>
            </a:extLst>
          </p:cNvPr>
          <p:cNvCxnSpPr>
            <a:cxnSpLocks/>
          </p:cNvCxnSpPr>
          <p:nvPr/>
        </p:nvCxnSpPr>
        <p:spPr>
          <a:xfrm>
            <a:off x="2221059" y="5349987"/>
            <a:ext cx="1334211" cy="0"/>
          </a:xfrm>
          <a:prstGeom prst="straightConnector1">
            <a:avLst/>
          </a:prstGeom>
          <a:ln w="1905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04999FF-1958-631E-0EFE-6FDBDC71EB79}"/>
              </a:ext>
            </a:extLst>
          </p:cNvPr>
          <p:cNvCxnSpPr>
            <a:cxnSpLocks/>
          </p:cNvCxnSpPr>
          <p:nvPr/>
        </p:nvCxnSpPr>
        <p:spPr>
          <a:xfrm>
            <a:off x="2189750" y="4901011"/>
            <a:ext cx="1365520" cy="0"/>
          </a:xfrm>
          <a:prstGeom prst="straightConnector1">
            <a:avLst/>
          </a:prstGeom>
          <a:ln w="1905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D322D0F-132C-68CA-1FDD-B769F318500B}"/>
              </a:ext>
            </a:extLst>
          </p:cNvPr>
          <p:cNvSpPr txBox="1"/>
          <p:nvPr/>
        </p:nvSpPr>
        <p:spPr>
          <a:xfrm>
            <a:off x="2362639" y="3235915"/>
            <a:ext cx="1168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question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F8E39D-BBE8-3D9C-0213-35F9E4C9BA54}"/>
              </a:ext>
            </a:extLst>
          </p:cNvPr>
          <p:cNvSpPr txBox="1"/>
          <p:nvPr/>
        </p:nvSpPr>
        <p:spPr>
          <a:xfrm>
            <a:off x="2457271" y="3673299"/>
            <a:ext cx="1168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answer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07385A-2D90-A7C2-E30C-E238469BAC05}"/>
              </a:ext>
            </a:extLst>
          </p:cNvPr>
          <p:cNvSpPr txBox="1"/>
          <p:nvPr/>
        </p:nvSpPr>
        <p:spPr>
          <a:xfrm>
            <a:off x="2335138" y="4515075"/>
            <a:ext cx="1168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question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2AFE42-0185-9168-8754-409B21896FC1}"/>
              </a:ext>
            </a:extLst>
          </p:cNvPr>
          <p:cNvSpPr txBox="1"/>
          <p:nvPr/>
        </p:nvSpPr>
        <p:spPr>
          <a:xfrm>
            <a:off x="2423915" y="4986190"/>
            <a:ext cx="1168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answer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EA32E4-0DB2-0BBA-3E34-FB2A54E92FCD}"/>
              </a:ext>
            </a:extLst>
          </p:cNvPr>
          <p:cNvSpPr/>
          <p:nvPr/>
        </p:nvSpPr>
        <p:spPr>
          <a:xfrm>
            <a:off x="6096000" y="2341729"/>
            <a:ext cx="5794939" cy="2249321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644C15-B33E-C6F2-A73F-6184D891E81E}"/>
              </a:ext>
            </a:extLst>
          </p:cNvPr>
          <p:cNvSpPr txBox="1"/>
          <p:nvPr/>
        </p:nvSpPr>
        <p:spPr>
          <a:xfrm>
            <a:off x="6296024" y="1266825"/>
            <a:ext cx="4434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Interactive Proof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complexity class IP (=PSPACE)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2A624D-E25B-CB12-3A77-3869340BF032}"/>
              </a:ext>
            </a:extLst>
          </p:cNvPr>
          <p:cNvCxnSpPr/>
          <p:nvPr/>
        </p:nvCxnSpPr>
        <p:spPr>
          <a:xfrm>
            <a:off x="4671098" y="5562975"/>
            <a:ext cx="0" cy="38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8E9EEF-5428-0BC3-F03F-CA5292591293}"/>
              </a:ext>
            </a:extLst>
          </p:cNvPr>
          <p:cNvSpPr txBox="1"/>
          <p:nvPr/>
        </p:nvSpPr>
        <p:spPr>
          <a:xfrm>
            <a:off x="3729950" y="6041741"/>
            <a:ext cx="1955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+mj-lt"/>
                <a:cs typeface="Times New Roman" panose="02020603050405020304" pitchFamily="18" charset="0"/>
              </a:rPr>
              <a:t>accept or reject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990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uiExpand="1" build="p"/>
      <p:bldP spid="9" grpId="0"/>
      <p:bldP spid="16" grpId="0"/>
      <p:bldP spid="22" grpId="0"/>
      <p:bldP spid="29" grpId="0"/>
      <p:bldP spid="30" grpId="0"/>
      <p:bldP spid="32" grpId="0"/>
      <p:bldP spid="33" grpId="0"/>
      <p:bldP spid="35" grpId="0" animBg="1"/>
      <p:bldP spid="36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B774E-3891-A3D4-14FF-6CCB46379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73A7-DC38-308B-686B-AF1F8ACA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 of ZK (2/2)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5B7B17C-228A-E4E0-476C-B647FDF318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6802" y="1865680"/>
            <a:ext cx="697692" cy="7943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F44547-804E-9724-C522-43BA8BC672CD}"/>
              </a:ext>
            </a:extLst>
          </p:cNvPr>
          <p:cNvSpPr txBox="1"/>
          <p:nvPr/>
        </p:nvSpPr>
        <p:spPr>
          <a:xfrm>
            <a:off x="332872" y="2749021"/>
            <a:ext cx="113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x,w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6639A-3800-14AE-327B-6E68C3C53C96}"/>
              </a:ext>
            </a:extLst>
          </p:cNvPr>
          <p:cNvSpPr txBox="1"/>
          <p:nvPr/>
        </p:nvSpPr>
        <p:spPr>
          <a:xfrm>
            <a:off x="6761075" y="2738729"/>
            <a:ext cx="842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V*(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A23A46-37B6-3E62-A385-406591D7C07A}"/>
              </a:ext>
            </a:extLst>
          </p:cNvPr>
          <p:cNvCxnSpPr>
            <a:cxnSpLocks/>
          </p:cNvCxnSpPr>
          <p:nvPr/>
        </p:nvCxnSpPr>
        <p:spPr>
          <a:xfrm>
            <a:off x="8019911" y="1358681"/>
            <a:ext cx="0" cy="4784436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1935378-FC69-2AB0-A88A-25BE43B3EDA9}"/>
              </a:ext>
            </a:extLst>
          </p:cNvPr>
          <p:cNvSpPr txBox="1"/>
          <p:nvPr/>
        </p:nvSpPr>
        <p:spPr>
          <a:xfrm>
            <a:off x="20751" y="6144931"/>
            <a:ext cx="171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Simulator S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96" name="Graphic 95">
            <a:extLst>
              <a:ext uri="{FF2B5EF4-FFF2-40B4-BE49-F238E27FC236}">
                <a16:creationId xmlns:a16="http://schemas.microsoft.com/office/drawing/2014/main" id="{4D550FC0-E0BA-4A92-BF40-B639966B8C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6321" y="1978890"/>
            <a:ext cx="1383001" cy="79434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E01AF3E-C739-B25C-83E0-16739DA808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3129" y="5335423"/>
            <a:ext cx="517456" cy="79434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823243-CE47-7A45-BAB5-D0DBC840DA6A}"/>
              </a:ext>
            </a:extLst>
          </p:cNvPr>
          <p:cNvCxnSpPr>
            <a:cxnSpLocks/>
          </p:cNvCxnSpPr>
          <p:nvPr/>
        </p:nvCxnSpPr>
        <p:spPr>
          <a:xfrm>
            <a:off x="258255" y="3393440"/>
            <a:ext cx="7678557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358625C-A89C-7DA4-70A6-CED763DB96E9}"/>
              </a:ext>
            </a:extLst>
          </p:cNvPr>
          <p:cNvSpPr txBox="1"/>
          <p:nvPr/>
        </p:nvSpPr>
        <p:spPr>
          <a:xfrm>
            <a:off x="6206399" y="692474"/>
            <a:ext cx="3627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Paradigm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DDA9A4-AB4E-A943-95FE-DD1459561EC5}"/>
              </a:ext>
            </a:extLst>
          </p:cNvPr>
          <p:cNvSpPr txBox="1"/>
          <p:nvPr/>
        </p:nvSpPr>
        <p:spPr>
          <a:xfrm>
            <a:off x="258255" y="930560"/>
            <a:ext cx="130168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970D974-58F9-9590-35AA-910E6C636E5E}"/>
              </a:ext>
            </a:extLst>
          </p:cNvPr>
          <p:cNvSpPr txBox="1"/>
          <p:nvPr/>
        </p:nvSpPr>
        <p:spPr>
          <a:xfrm>
            <a:off x="258255" y="3578597"/>
            <a:ext cx="151493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Simulated: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9DE4C6-02EB-68A0-73FA-1D43FBAA2F9A}"/>
              </a:ext>
            </a:extLst>
          </p:cNvPr>
          <p:cNvCxnSpPr>
            <a:cxnSpLocks/>
          </p:cNvCxnSpPr>
          <p:nvPr/>
        </p:nvCxnSpPr>
        <p:spPr>
          <a:xfrm>
            <a:off x="3004545" y="1971111"/>
            <a:ext cx="970969" cy="0"/>
          </a:xfrm>
          <a:prstGeom prst="straightConnector1">
            <a:avLst/>
          </a:prstGeom>
          <a:ln w="1905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90C4B8-6FE4-8DF3-739B-B515F0E111E8}"/>
              </a:ext>
            </a:extLst>
          </p:cNvPr>
          <p:cNvCxnSpPr>
            <a:cxnSpLocks/>
          </p:cNvCxnSpPr>
          <p:nvPr/>
        </p:nvCxnSpPr>
        <p:spPr>
          <a:xfrm>
            <a:off x="2973236" y="1684961"/>
            <a:ext cx="975064" cy="0"/>
          </a:xfrm>
          <a:prstGeom prst="straightConnector1">
            <a:avLst/>
          </a:prstGeom>
          <a:ln w="1905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D614184-A499-DB3B-896C-951EE0EE69D3}"/>
              </a:ext>
            </a:extLst>
          </p:cNvPr>
          <p:cNvSpPr txBox="1"/>
          <p:nvPr/>
        </p:nvSpPr>
        <p:spPr>
          <a:xfrm>
            <a:off x="3281997" y="2118429"/>
            <a:ext cx="492443" cy="6069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50B3FE-A054-CFE5-852B-49E54540DE5D}"/>
              </a:ext>
            </a:extLst>
          </p:cNvPr>
          <p:cNvCxnSpPr>
            <a:cxnSpLocks/>
          </p:cNvCxnSpPr>
          <p:nvPr/>
        </p:nvCxnSpPr>
        <p:spPr>
          <a:xfrm>
            <a:off x="3003965" y="2897555"/>
            <a:ext cx="970969" cy="0"/>
          </a:xfrm>
          <a:prstGeom prst="straightConnector1">
            <a:avLst/>
          </a:prstGeom>
          <a:ln w="1905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8602A9A-9DFA-E8D7-8171-C3A3CD7379C0}"/>
              </a:ext>
            </a:extLst>
          </p:cNvPr>
          <p:cNvCxnSpPr>
            <a:cxnSpLocks/>
          </p:cNvCxnSpPr>
          <p:nvPr/>
        </p:nvCxnSpPr>
        <p:spPr>
          <a:xfrm>
            <a:off x="2999870" y="2607928"/>
            <a:ext cx="975064" cy="0"/>
          </a:xfrm>
          <a:prstGeom prst="straightConnector1">
            <a:avLst/>
          </a:prstGeom>
          <a:ln w="1905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8A08C33C-45EB-5987-A432-05EF62B163AF}"/>
              </a:ext>
            </a:extLst>
          </p:cNvPr>
          <p:cNvSpPr/>
          <p:nvPr/>
        </p:nvSpPr>
        <p:spPr>
          <a:xfrm rot="2899613">
            <a:off x="5700203" y="2266475"/>
            <a:ext cx="2852661" cy="2810403"/>
          </a:xfrm>
          <a:prstGeom prst="arc">
            <a:avLst>
              <a:gd name="adj1" fmla="val 16235991"/>
              <a:gd name="adj2" fmla="val 21320986"/>
            </a:avLst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6F63BD-0E0E-99B7-BA52-37F9D0271594}"/>
              </a:ext>
            </a:extLst>
          </p:cNvPr>
          <p:cNvSpPr txBox="1"/>
          <p:nvPr/>
        </p:nvSpPr>
        <p:spPr>
          <a:xfrm>
            <a:off x="8849377" y="3212435"/>
            <a:ext cx="2706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7030A0"/>
                </a:solidFill>
              </a:rPr>
              <a:t>V*’s</a:t>
            </a:r>
            <a:r>
              <a:rPr lang="en-US" sz="2000" dirty="0"/>
              <a:t> outputs in both worlds are “the same.”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3E8402-5E69-9A62-9C3E-DFEC2F5B2C9E}"/>
              </a:ext>
            </a:extLst>
          </p:cNvPr>
          <p:cNvSpPr txBox="1"/>
          <p:nvPr/>
        </p:nvSpPr>
        <p:spPr>
          <a:xfrm>
            <a:off x="6761075" y="5957339"/>
            <a:ext cx="842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V*(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24BDD7FE-32B0-F0E4-AA26-30AB70703D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09584" y="5199577"/>
            <a:ext cx="1383001" cy="794341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628F7DA-78AE-FE7F-312F-12AE265A1232}"/>
              </a:ext>
            </a:extLst>
          </p:cNvPr>
          <p:cNvCxnSpPr>
            <a:cxnSpLocks/>
          </p:cNvCxnSpPr>
          <p:nvPr/>
        </p:nvCxnSpPr>
        <p:spPr>
          <a:xfrm>
            <a:off x="1316681" y="4474750"/>
            <a:ext cx="701310" cy="0"/>
          </a:xfrm>
          <a:prstGeom prst="straightConnector1">
            <a:avLst/>
          </a:prstGeom>
          <a:ln w="1905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2AC666D-93B3-F03F-6361-D8B4A2F642DE}"/>
              </a:ext>
            </a:extLst>
          </p:cNvPr>
          <p:cNvCxnSpPr>
            <a:cxnSpLocks/>
          </p:cNvCxnSpPr>
          <p:nvPr/>
        </p:nvCxnSpPr>
        <p:spPr>
          <a:xfrm>
            <a:off x="1279846" y="4316060"/>
            <a:ext cx="697478" cy="0"/>
          </a:xfrm>
          <a:prstGeom prst="straightConnector1">
            <a:avLst/>
          </a:prstGeom>
          <a:ln w="1905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A92229D-D92B-FF95-B572-DDA45C0FC687}"/>
              </a:ext>
            </a:extLst>
          </p:cNvPr>
          <p:cNvSpPr txBox="1"/>
          <p:nvPr/>
        </p:nvSpPr>
        <p:spPr>
          <a:xfrm>
            <a:off x="4746283" y="5309387"/>
            <a:ext cx="492443" cy="4001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F22249-5939-3CC5-3E07-951E3557FE5A}"/>
              </a:ext>
            </a:extLst>
          </p:cNvPr>
          <p:cNvSpPr txBox="1"/>
          <p:nvPr/>
        </p:nvSpPr>
        <p:spPr>
          <a:xfrm>
            <a:off x="8259476" y="5269769"/>
            <a:ext cx="32360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7030A0"/>
                </a:solidFill>
              </a:rPr>
              <a:t>S</a:t>
            </a:r>
            <a:r>
              <a:rPr lang="en-US" sz="2000" b="1" dirty="0"/>
              <a:t>’s advantage over </a:t>
            </a:r>
            <a:r>
              <a:rPr lang="en-US" sz="2000" b="1" dirty="0">
                <a:solidFill>
                  <a:schemeClr val="accent2"/>
                </a:solidFill>
              </a:rPr>
              <a:t>P</a:t>
            </a:r>
            <a:r>
              <a:rPr lang="en-US" sz="2000" b="1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rewind </a:t>
            </a:r>
            <a:r>
              <a:rPr lang="en-US" sz="2000" dirty="0">
                <a:solidFill>
                  <a:srgbClr val="7030A0"/>
                </a:solidFill>
              </a:rPr>
              <a:t>V*(</a:t>
            </a:r>
            <a:r>
              <a:rPr lang="en-US" sz="2000" dirty="0"/>
              <a:t>x</a:t>
            </a:r>
            <a:r>
              <a:rPr lang="en-US" sz="2000" dirty="0">
                <a:solidFill>
                  <a:srgbClr val="7030A0"/>
                </a:solidFill>
              </a:rPr>
              <a:t>)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(</a:t>
            </a:r>
            <a:r>
              <a:rPr lang="zh-CN" altLang="en-US" sz="2000" dirty="0"/>
              <a:t>倒帶、回溯、“悔棋”</a:t>
            </a:r>
            <a:r>
              <a:rPr lang="en-US" sz="2000" dirty="0"/>
              <a:t>)</a:t>
            </a: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AF36DBF2-32A8-27AB-5D6C-ACD9EB9F4602}"/>
              </a:ext>
            </a:extLst>
          </p:cNvPr>
          <p:cNvSpPr/>
          <p:nvPr/>
        </p:nvSpPr>
        <p:spPr>
          <a:xfrm rot="12710271">
            <a:off x="831133" y="4454509"/>
            <a:ext cx="801196" cy="707659"/>
          </a:xfrm>
          <a:prstGeom prst="arc">
            <a:avLst>
              <a:gd name="adj1" fmla="val 16200000"/>
              <a:gd name="adj2" fmla="val 1789185"/>
            </a:avLst>
          </a:prstGeom>
          <a:ln w="22225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55EA93-9260-1C53-7CE8-D2FC89B9D455}"/>
              </a:ext>
            </a:extLst>
          </p:cNvPr>
          <p:cNvSpPr txBox="1"/>
          <p:nvPr/>
        </p:nvSpPr>
        <p:spPr>
          <a:xfrm>
            <a:off x="3054103" y="1368367"/>
            <a:ext cx="920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question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CDBE28-0199-E2DB-6291-9AE67FFEDF74}"/>
              </a:ext>
            </a:extLst>
          </p:cNvPr>
          <p:cNvSpPr txBox="1"/>
          <p:nvPr/>
        </p:nvSpPr>
        <p:spPr>
          <a:xfrm>
            <a:off x="3070720" y="1699840"/>
            <a:ext cx="836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answer</a:t>
            </a:r>
            <a:endParaRPr lang="en-US" sz="2000" dirty="0"/>
          </a:p>
        </p:txBody>
      </p:sp>
      <p:sp>
        <p:nvSpPr>
          <p:cNvPr id="16" name="Graphic 11">
            <a:extLst>
              <a:ext uri="{FF2B5EF4-FFF2-40B4-BE49-F238E27FC236}">
                <a16:creationId xmlns:a16="http://schemas.microsoft.com/office/drawing/2014/main" id="{66AD4AF9-6B28-C0BF-593F-234B5C70F98F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 rot="5400000">
            <a:off x="9953569" y="4033483"/>
            <a:ext cx="390544" cy="279105"/>
          </a:xfrm>
          <a:custGeom>
            <a:avLst/>
            <a:gdLst>
              <a:gd name="connsiteX0" fmla="*/ 165629 w 219091"/>
              <a:gd name="connsiteY0" fmla="*/ 56430 h 156575"/>
              <a:gd name="connsiteX1" fmla="*/ 196716 w 219091"/>
              <a:gd name="connsiteY1" fmla="*/ 78350 h 156575"/>
              <a:gd name="connsiteX2" fmla="*/ 165629 w 219091"/>
              <a:gd name="connsiteY2" fmla="*/ 100271 h 156575"/>
              <a:gd name="connsiteX3" fmla="*/ 8959 w 219091"/>
              <a:gd name="connsiteY3" fmla="*/ 100271 h 156575"/>
              <a:gd name="connsiteX4" fmla="*/ 77 w 219091"/>
              <a:gd name="connsiteY4" fmla="*/ 105965 h 156575"/>
              <a:gd name="connsiteX5" fmla="*/ 8712 w 219091"/>
              <a:gd name="connsiteY5" fmla="*/ 111658 h 156575"/>
              <a:gd name="connsiteX6" fmla="*/ 154526 w 219091"/>
              <a:gd name="connsiteY6" fmla="*/ 111658 h 156575"/>
              <a:gd name="connsiteX7" fmla="*/ 129854 w 219091"/>
              <a:gd name="connsiteY7" fmla="*/ 153507 h 156575"/>
              <a:gd name="connsiteX8" fmla="*/ 134542 w 219091"/>
              <a:gd name="connsiteY8" fmla="*/ 156638 h 156575"/>
              <a:gd name="connsiteX9" fmla="*/ 139229 w 219091"/>
              <a:gd name="connsiteY9" fmla="*/ 154361 h 156575"/>
              <a:gd name="connsiteX10" fmla="*/ 167356 w 219091"/>
              <a:gd name="connsiteY10" fmla="*/ 111943 h 156575"/>
              <a:gd name="connsiteX11" fmla="*/ 213740 w 219091"/>
              <a:gd name="connsiteY11" fmla="*/ 82621 h 156575"/>
              <a:gd name="connsiteX12" fmla="*/ 218675 w 219091"/>
              <a:gd name="connsiteY12" fmla="*/ 80059 h 156575"/>
              <a:gd name="connsiteX13" fmla="*/ 219168 w 219091"/>
              <a:gd name="connsiteY13" fmla="*/ 78350 h 156575"/>
              <a:gd name="connsiteX14" fmla="*/ 218922 w 219091"/>
              <a:gd name="connsiteY14" fmla="*/ 76642 h 156575"/>
              <a:gd name="connsiteX15" fmla="*/ 218181 w 219091"/>
              <a:gd name="connsiteY15" fmla="*/ 76073 h 156575"/>
              <a:gd name="connsiteX16" fmla="*/ 212753 w 219091"/>
              <a:gd name="connsiteY16" fmla="*/ 73796 h 156575"/>
              <a:gd name="connsiteX17" fmla="*/ 140957 w 219091"/>
              <a:gd name="connsiteY17" fmla="*/ 6041 h 156575"/>
              <a:gd name="connsiteX18" fmla="*/ 134542 w 219091"/>
              <a:gd name="connsiteY18" fmla="*/ 63 h 156575"/>
              <a:gd name="connsiteX19" fmla="*/ 129854 w 219091"/>
              <a:gd name="connsiteY19" fmla="*/ 3194 h 156575"/>
              <a:gd name="connsiteX20" fmla="*/ 154526 w 219091"/>
              <a:gd name="connsiteY20" fmla="*/ 45043 h 156575"/>
              <a:gd name="connsiteX21" fmla="*/ 8712 w 219091"/>
              <a:gd name="connsiteY21" fmla="*/ 45043 h 156575"/>
              <a:gd name="connsiteX22" fmla="*/ 77 w 219091"/>
              <a:gd name="connsiteY22" fmla="*/ 50736 h 156575"/>
              <a:gd name="connsiteX23" fmla="*/ 8959 w 219091"/>
              <a:gd name="connsiteY23" fmla="*/ 56430 h 156575"/>
              <a:gd name="connsiteX24" fmla="*/ 165629 w 219091"/>
              <a:gd name="connsiteY24" fmla="*/ 56430 h 15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9091" h="156575">
                <a:moveTo>
                  <a:pt x="165629" y="56430"/>
                </a:moveTo>
                <a:cubicBezTo>
                  <a:pt x="175992" y="66678"/>
                  <a:pt x="188574" y="74080"/>
                  <a:pt x="196716" y="78350"/>
                </a:cubicBezTo>
                <a:cubicBezTo>
                  <a:pt x="187834" y="82905"/>
                  <a:pt x="175745" y="90307"/>
                  <a:pt x="165629" y="100271"/>
                </a:cubicBezTo>
                <a:lnTo>
                  <a:pt x="8959" y="100271"/>
                </a:lnTo>
                <a:cubicBezTo>
                  <a:pt x="4764" y="100271"/>
                  <a:pt x="77" y="100271"/>
                  <a:pt x="77" y="105965"/>
                </a:cubicBezTo>
                <a:cubicBezTo>
                  <a:pt x="77" y="111658"/>
                  <a:pt x="4518" y="111658"/>
                  <a:pt x="8712" y="111658"/>
                </a:cubicBezTo>
                <a:lnTo>
                  <a:pt x="154526" y="111658"/>
                </a:lnTo>
                <a:cubicBezTo>
                  <a:pt x="142684" y="124754"/>
                  <a:pt x="129854" y="149806"/>
                  <a:pt x="129854" y="153507"/>
                </a:cubicBezTo>
                <a:cubicBezTo>
                  <a:pt x="129854" y="156638"/>
                  <a:pt x="133061" y="156638"/>
                  <a:pt x="134542" y="156638"/>
                </a:cubicBezTo>
                <a:cubicBezTo>
                  <a:pt x="136516" y="156638"/>
                  <a:pt x="138243" y="156638"/>
                  <a:pt x="139229" y="154361"/>
                </a:cubicBezTo>
                <a:cubicBezTo>
                  <a:pt x="144411" y="143543"/>
                  <a:pt x="151319" y="128455"/>
                  <a:pt x="167356" y="111943"/>
                </a:cubicBezTo>
                <a:cubicBezTo>
                  <a:pt x="184380" y="94577"/>
                  <a:pt x="200911" y="86891"/>
                  <a:pt x="213740" y="82621"/>
                </a:cubicBezTo>
                <a:cubicBezTo>
                  <a:pt x="217935" y="80913"/>
                  <a:pt x="218181" y="80628"/>
                  <a:pt x="218675" y="80059"/>
                </a:cubicBezTo>
                <a:cubicBezTo>
                  <a:pt x="219168" y="79774"/>
                  <a:pt x="219168" y="78920"/>
                  <a:pt x="219168" y="78350"/>
                </a:cubicBezTo>
                <a:cubicBezTo>
                  <a:pt x="219168" y="77781"/>
                  <a:pt x="219168" y="77212"/>
                  <a:pt x="218922" y="76642"/>
                </a:cubicBezTo>
                <a:lnTo>
                  <a:pt x="218181" y="76073"/>
                </a:lnTo>
                <a:cubicBezTo>
                  <a:pt x="217688" y="75788"/>
                  <a:pt x="217441" y="75504"/>
                  <a:pt x="212753" y="73796"/>
                </a:cubicBezTo>
                <a:cubicBezTo>
                  <a:pt x="179446" y="62408"/>
                  <a:pt x="154773" y="36502"/>
                  <a:pt x="140957" y="6041"/>
                </a:cubicBezTo>
                <a:cubicBezTo>
                  <a:pt x="138243" y="347"/>
                  <a:pt x="137996" y="63"/>
                  <a:pt x="134542" y="63"/>
                </a:cubicBezTo>
                <a:cubicBezTo>
                  <a:pt x="133061" y="63"/>
                  <a:pt x="129854" y="63"/>
                  <a:pt x="129854" y="3194"/>
                </a:cubicBezTo>
                <a:cubicBezTo>
                  <a:pt x="129854" y="6895"/>
                  <a:pt x="142437" y="31663"/>
                  <a:pt x="154526" y="45043"/>
                </a:cubicBezTo>
                <a:lnTo>
                  <a:pt x="8712" y="45043"/>
                </a:lnTo>
                <a:cubicBezTo>
                  <a:pt x="4518" y="45043"/>
                  <a:pt x="77" y="45043"/>
                  <a:pt x="77" y="50736"/>
                </a:cubicBezTo>
                <a:cubicBezTo>
                  <a:pt x="77" y="56430"/>
                  <a:pt x="4764" y="56430"/>
                  <a:pt x="8959" y="56430"/>
                </a:cubicBezTo>
                <a:lnTo>
                  <a:pt x="165629" y="56430"/>
                </a:lnTo>
                <a:close/>
              </a:path>
            </a:pathLst>
          </a:custGeom>
          <a:solidFill>
            <a:srgbClr val="000000"/>
          </a:solidFill>
          <a:ln w="2476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902346-AB0B-9E49-F278-A9D15E4DEDE3}"/>
              </a:ext>
            </a:extLst>
          </p:cNvPr>
          <p:cNvSpPr txBox="1"/>
          <p:nvPr/>
        </p:nvSpPr>
        <p:spPr>
          <a:xfrm>
            <a:off x="8717116" y="4388344"/>
            <a:ext cx="295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Real-world execution is ZK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13F71BA-EBAD-6DFD-FFD2-7CF6051BD116}"/>
              </a:ext>
            </a:extLst>
          </p:cNvPr>
          <p:cNvCxnSpPr>
            <a:cxnSpLocks/>
          </p:cNvCxnSpPr>
          <p:nvPr/>
        </p:nvCxnSpPr>
        <p:spPr>
          <a:xfrm>
            <a:off x="1279846" y="4670003"/>
            <a:ext cx="697478" cy="0"/>
          </a:xfrm>
          <a:prstGeom prst="straightConnector1">
            <a:avLst/>
          </a:prstGeom>
          <a:ln w="1905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435168A-5753-6C05-7311-A66973D0FE96}"/>
              </a:ext>
            </a:extLst>
          </p:cNvPr>
          <p:cNvSpPr txBox="1"/>
          <p:nvPr/>
        </p:nvSpPr>
        <p:spPr>
          <a:xfrm>
            <a:off x="1400254" y="4808338"/>
            <a:ext cx="534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???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3B9928-46AB-9340-927A-B063CC78BD24}"/>
              </a:ext>
            </a:extLst>
          </p:cNvPr>
          <p:cNvCxnSpPr>
            <a:cxnSpLocks/>
          </p:cNvCxnSpPr>
          <p:nvPr/>
        </p:nvCxnSpPr>
        <p:spPr>
          <a:xfrm>
            <a:off x="2155001" y="4474750"/>
            <a:ext cx="701310" cy="0"/>
          </a:xfrm>
          <a:prstGeom prst="straightConnector1">
            <a:avLst/>
          </a:prstGeom>
          <a:ln w="19050" cap="sq">
            <a:solidFill>
              <a:srgbClr val="00B0F0"/>
            </a:solidFill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E09E033-C828-A57C-CFA9-EB98D76C4A78}"/>
              </a:ext>
            </a:extLst>
          </p:cNvPr>
          <p:cNvCxnSpPr>
            <a:cxnSpLocks/>
          </p:cNvCxnSpPr>
          <p:nvPr/>
        </p:nvCxnSpPr>
        <p:spPr>
          <a:xfrm>
            <a:off x="2139147" y="4677167"/>
            <a:ext cx="697478" cy="0"/>
          </a:xfrm>
          <a:prstGeom prst="straightConnector1">
            <a:avLst/>
          </a:prstGeom>
          <a:ln w="19050" cap="sq">
            <a:solidFill>
              <a:srgbClr val="00B0F0"/>
            </a:solidFill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67CFB81-AD57-9E56-52AD-ED252C51633F}"/>
              </a:ext>
            </a:extLst>
          </p:cNvPr>
          <p:cNvSpPr txBox="1"/>
          <p:nvPr/>
        </p:nvSpPr>
        <p:spPr>
          <a:xfrm>
            <a:off x="2246580" y="4808338"/>
            <a:ext cx="534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???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0BE0620-E6D4-F450-D541-9B336DA7FF85}"/>
              </a:ext>
            </a:extLst>
          </p:cNvPr>
          <p:cNvCxnSpPr>
            <a:cxnSpLocks/>
          </p:cNvCxnSpPr>
          <p:nvPr/>
        </p:nvCxnSpPr>
        <p:spPr>
          <a:xfrm>
            <a:off x="3771342" y="4462333"/>
            <a:ext cx="701310" cy="0"/>
          </a:xfrm>
          <a:prstGeom prst="straightConnector1">
            <a:avLst/>
          </a:prstGeom>
          <a:ln w="19050" cap="sq">
            <a:solidFill>
              <a:srgbClr val="00B050"/>
            </a:solidFill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80E5BA5-4DB0-3A7B-C252-46ACE9C5F273}"/>
              </a:ext>
            </a:extLst>
          </p:cNvPr>
          <p:cNvCxnSpPr>
            <a:cxnSpLocks/>
          </p:cNvCxnSpPr>
          <p:nvPr/>
        </p:nvCxnSpPr>
        <p:spPr>
          <a:xfrm>
            <a:off x="3755488" y="4664750"/>
            <a:ext cx="697478" cy="0"/>
          </a:xfrm>
          <a:prstGeom prst="straightConnector1">
            <a:avLst/>
          </a:prstGeom>
          <a:ln w="19050" cap="sq">
            <a:solidFill>
              <a:srgbClr val="00B050"/>
            </a:solidFill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FC89DB5-07FD-F69F-7684-B89EABE90AC9}"/>
              </a:ext>
            </a:extLst>
          </p:cNvPr>
          <p:cNvCxnSpPr>
            <a:cxnSpLocks/>
          </p:cNvCxnSpPr>
          <p:nvPr/>
        </p:nvCxnSpPr>
        <p:spPr>
          <a:xfrm>
            <a:off x="3771275" y="4932525"/>
            <a:ext cx="701310" cy="0"/>
          </a:xfrm>
          <a:prstGeom prst="straightConnector1">
            <a:avLst/>
          </a:prstGeom>
          <a:ln w="19050" cap="sq">
            <a:solidFill>
              <a:srgbClr val="00B050"/>
            </a:solidFill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877F305-0D82-DAA0-E2BA-377B09064AB9}"/>
              </a:ext>
            </a:extLst>
          </p:cNvPr>
          <p:cNvSpPr txBox="1"/>
          <p:nvPr/>
        </p:nvSpPr>
        <p:spPr>
          <a:xfrm>
            <a:off x="3134828" y="4390823"/>
            <a:ext cx="60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…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5CB6E10-D620-A9D1-3DA9-9D4D6DD65D66}"/>
              </a:ext>
            </a:extLst>
          </p:cNvPr>
          <p:cNvCxnSpPr>
            <a:cxnSpLocks/>
          </p:cNvCxnSpPr>
          <p:nvPr/>
        </p:nvCxnSpPr>
        <p:spPr>
          <a:xfrm>
            <a:off x="5487031" y="5952966"/>
            <a:ext cx="701310" cy="0"/>
          </a:xfrm>
          <a:prstGeom prst="straightConnector1">
            <a:avLst/>
          </a:prstGeom>
          <a:ln w="1905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A1BEBB0-08BD-72B7-176A-11FEC6A015AE}"/>
              </a:ext>
            </a:extLst>
          </p:cNvPr>
          <p:cNvCxnSpPr>
            <a:cxnSpLocks/>
          </p:cNvCxnSpPr>
          <p:nvPr/>
        </p:nvCxnSpPr>
        <p:spPr>
          <a:xfrm>
            <a:off x="5450196" y="6148219"/>
            <a:ext cx="697478" cy="0"/>
          </a:xfrm>
          <a:prstGeom prst="straightConnector1">
            <a:avLst/>
          </a:prstGeom>
          <a:ln w="1905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B439D582-7AC2-A8DD-C6EE-C39E85D777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2821" y="3793248"/>
            <a:ext cx="687159" cy="394677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EB130EAE-2694-5BF9-D5D0-1363BA7020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77840" y="3793248"/>
            <a:ext cx="687159" cy="394677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58681C05-DBDE-31D0-E893-84AD23E59D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0386" y="3793248"/>
            <a:ext cx="687159" cy="39467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A480010-55E8-A41D-B170-92089A0F6EDB}"/>
              </a:ext>
            </a:extLst>
          </p:cNvPr>
          <p:cNvSpPr txBox="1"/>
          <p:nvPr/>
        </p:nvSpPr>
        <p:spPr>
          <a:xfrm>
            <a:off x="3080636" y="3679590"/>
            <a:ext cx="450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FFD662-9685-4A31-8AFD-DB976DE58D49}"/>
              </a:ext>
            </a:extLst>
          </p:cNvPr>
          <p:cNvSpPr txBox="1"/>
          <p:nvPr/>
        </p:nvSpPr>
        <p:spPr>
          <a:xfrm>
            <a:off x="4689668" y="3668119"/>
            <a:ext cx="450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…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0C0B2116-4D0E-138D-4642-66C9DB8BFC45}"/>
              </a:ext>
            </a:extLst>
          </p:cNvPr>
          <p:cNvSpPr/>
          <p:nvPr/>
        </p:nvSpPr>
        <p:spPr>
          <a:xfrm rot="20895039">
            <a:off x="1788511" y="4571263"/>
            <a:ext cx="5802370" cy="474147"/>
          </a:xfrm>
          <a:prstGeom prst="flowChartProcess">
            <a:avLst/>
          </a:prstGeom>
          <a:solidFill>
            <a:srgbClr val="FFFFFF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State cloning through a quantum lens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61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43" grpId="0"/>
      <p:bldP spid="47" grpId="0"/>
      <p:bldP spid="48" grpId="0" animBg="1"/>
      <p:bldP spid="16" grpId="0" animBg="1"/>
      <p:bldP spid="17" grpId="0"/>
      <p:bldP spid="40" grpId="0"/>
      <p:bldP spid="50" grpId="0"/>
      <p:bldP spid="54" grpId="0"/>
      <p:bldP spid="27" grpId="0"/>
      <p:bldP spid="29" grpId="0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A535-DAB6-C958-A30D-0BB28BE31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Classical ZK for Graph 3-Coloring (G3C)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8D04362-6870-9721-F383-AFD8D8605838}"/>
              </a:ext>
            </a:extLst>
          </p:cNvPr>
          <p:cNvSpPr/>
          <p:nvPr/>
        </p:nvSpPr>
        <p:spPr>
          <a:xfrm>
            <a:off x="970837" y="6020377"/>
            <a:ext cx="218661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A69A07-9C45-3139-FCAF-8115CBBE7A29}"/>
              </a:ext>
            </a:extLst>
          </p:cNvPr>
          <p:cNvSpPr/>
          <p:nvPr/>
        </p:nvSpPr>
        <p:spPr>
          <a:xfrm>
            <a:off x="1796344" y="4713924"/>
            <a:ext cx="218661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930E7C-AA54-C889-DB44-081BF29FCFFB}"/>
              </a:ext>
            </a:extLst>
          </p:cNvPr>
          <p:cNvSpPr/>
          <p:nvPr/>
        </p:nvSpPr>
        <p:spPr>
          <a:xfrm>
            <a:off x="2419369" y="4900653"/>
            <a:ext cx="218661" cy="228600"/>
          </a:xfrm>
          <a:prstGeom prst="ellipse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B61E16-EDDA-B549-B0A4-3C270A34CC51}"/>
              </a:ext>
            </a:extLst>
          </p:cNvPr>
          <p:cNvSpPr/>
          <p:nvPr/>
        </p:nvSpPr>
        <p:spPr>
          <a:xfrm>
            <a:off x="1941392" y="5692161"/>
            <a:ext cx="218661" cy="228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E3BF18-757B-07E3-7511-55D32E358402}"/>
              </a:ext>
            </a:extLst>
          </p:cNvPr>
          <p:cNvSpPr/>
          <p:nvPr/>
        </p:nvSpPr>
        <p:spPr>
          <a:xfrm>
            <a:off x="1873653" y="6377334"/>
            <a:ext cx="218661" cy="228600"/>
          </a:xfrm>
          <a:prstGeom prst="ellipse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848D92-3324-1E6B-2D61-A0825D37647F}"/>
              </a:ext>
            </a:extLst>
          </p:cNvPr>
          <p:cNvSpPr/>
          <p:nvPr/>
        </p:nvSpPr>
        <p:spPr>
          <a:xfrm>
            <a:off x="2958714" y="5806461"/>
            <a:ext cx="218661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68E124-BE00-7CEC-5437-96C6849FC770}"/>
              </a:ext>
            </a:extLst>
          </p:cNvPr>
          <p:cNvSpPr/>
          <p:nvPr/>
        </p:nvSpPr>
        <p:spPr>
          <a:xfrm>
            <a:off x="1235027" y="5330587"/>
            <a:ext cx="218661" cy="228600"/>
          </a:xfrm>
          <a:prstGeom prst="ellipse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8D579F-EC07-38F3-BC0A-83DBDD6F979F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 flipV="1">
            <a:off x="1189498" y="5806461"/>
            <a:ext cx="751894" cy="3282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83D808-CF54-7EC6-B669-8AAB079A60C5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015005" y="4828224"/>
            <a:ext cx="404364" cy="1867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E5A6A7-0899-936E-E1F1-235F7BD98739}"/>
              </a:ext>
            </a:extLst>
          </p:cNvPr>
          <p:cNvCxnSpPr>
            <a:cxnSpLocks/>
            <a:stCxn id="6" idx="1"/>
            <a:endCxn id="9" idx="5"/>
          </p:cNvCxnSpPr>
          <p:nvPr/>
        </p:nvCxnSpPr>
        <p:spPr>
          <a:xfrm flipH="1" flipV="1">
            <a:off x="1421666" y="5525709"/>
            <a:ext cx="551748" cy="1999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69F3AF-B027-4533-EE35-1350600C2117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2606008" y="5095775"/>
            <a:ext cx="384728" cy="744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D9E073-1A38-DFC6-052C-6B73E353F876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2092314" y="6001583"/>
            <a:ext cx="898422" cy="4900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3B2DD3-69DF-0A34-3439-7A84DE2DFC5A}"/>
              </a:ext>
            </a:extLst>
          </p:cNvPr>
          <p:cNvCxnSpPr>
            <a:cxnSpLocks/>
            <a:stCxn id="4" idx="3"/>
            <a:endCxn id="9" idx="7"/>
          </p:cNvCxnSpPr>
          <p:nvPr/>
        </p:nvCxnSpPr>
        <p:spPr>
          <a:xfrm flipH="1">
            <a:off x="1421666" y="4909046"/>
            <a:ext cx="406700" cy="4550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021D73-F77F-ED10-68CE-93658A6AF3E1}"/>
              </a:ext>
            </a:extLst>
          </p:cNvPr>
          <p:cNvCxnSpPr>
            <a:cxnSpLocks/>
            <a:stCxn id="7" idx="1"/>
            <a:endCxn id="3" idx="4"/>
          </p:cNvCxnSpPr>
          <p:nvPr/>
        </p:nvCxnSpPr>
        <p:spPr>
          <a:xfrm flipH="1" flipV="1">
            <a:off x="1080168" y="6248977"/>
            <a:ext cx="825507" cy="161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018D79-931D-5438-7F30-8B08F2387712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2050723" y="5129253"/>
            <a:ext cx="477977" cy="5629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AAAC46-3950-A9F1-D8DE-82FD3D7433A7}"/>
              </a:ext>
            </a:extLst>
          </p:cNvPr>
          <p:cNvCxnSpPr>
            <a:cxnSpLocks/>
            <a:stCxn id="6" idx="4"/>
            <a:endCxn id="7" idx="7"/>
          </p:cNvCxnSpPr>
          <p:nvPr/>
        </p:nvCxnSpPr>
        <p:spPr>
          <a:xfrm>
            <a:off x="2050723" y="5920761"/>
            <a:ext cx="9569" cy="4900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A1956F-2CE4-FDC2-EFA0-1E6F89231765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 flipV="1">
            <a:off x="2160053" y="5806461"/>
            <a:ext cx="798661" cy="1143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7D7A2BFB-4A61-BCB0-5E37-5A76E5F4F237}"/>
              </a:ext>
            </a:extLst>
          </p:cNvPr>
          <p:cNvSpPr/>
          <p:nvPr/>
        </p:nvSpPr>
        <p:spPr>
          <a:xfrm>
            <a:off x="439027" y="1013795"/>
            <a:ext cx="62230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L: the Graph 3-Coloring (G3C) problems (NP-Complete) 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x: a graph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w: how to 3-color the graph x 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F03FB0A-D462-1ADB-A148-0B04FEE92192}"/>
              </a:ext>
            </a:extLst>
          </p:cNvPr>
          <p:cNvSpPr/>
          <p:nvPr/>
        </p:nvSpPr>
        <p:spPr>
          <a:xfrm>
            <a:off x="851937" y="3725450"/>
            <a:ext cx="218661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5529D90-2295-3656-398F-57D1CF48FF37}"/>
              </a:ext>
            </a:extLst>
          </p:cNvPr>
          <p:cNvSpPr/>
          <p:nvPr/>
        </p:nvSpPr>
        <p:spPr>
          <a:xfrm>
            <a:off x="1677444" y="2418997"/>
            <a:ext cx="218661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D8DB4E5-6B80-7DE7-CE82-04E0DD9E8CE3}"/>
              </a:ext>
            </a:extLst>
          </p:cNvPr>
          <p:cNvSpPr/>
          <p:nvPr/>
        </p:nvSpPr>
        <p:spPr>
          <a:xfrm>
            <a:off x="2300469" y="2605726"/>
            <a:ext cx="218661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DA42547-DBF7-1949-4AD7-636FE43FDF68}"/>
              </a:ext>
            </a:extLst>
          </p:cNvPr>
          <p:cNvSpPr/>
          <p:nvPr/>
        </p:nvSpPr>
        <p:spPr>
          <a:xfrm>
            <a:off x="1822492" y="3397234"/>
            <a:ext cx="218661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5F3C231-50B4-B75F-D673-60CB4148AF7B}"/>
              </a:ext>
            </a:extLst>
          </p:cNvPr>
          <p:cNvSpPr/>
          <p:nvPr/>
        </p:nvSpPr>
        <p:spPr>
          <a:xfrm>
            <a:off x="1754753" y="4082407"/>
            <a:ext cx="218661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C75B90E-AAC0-6FA4-559F-F3454E453FB1}"/>
              </a:ext>
            </a:extLst>
          </p:cNvPr>
          <p:cNvSpPr/>
          <p:nvPr/>
        </p:nvSpPr>
        <p:spPr>
          <a:xfrm>
            <a:off x="2839814" y="3511534"/>
            <a:ext cx="218661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0DC68673-3973-E5D6-E326-7D400301F635}"/>
              </a:ext>
            </a:extLst>
          </p:cNvPr>
          <p:cNvSpPr/>
          <p:nvPr/>
        </p:nvSpPr>
        <p:spPr>
          <a:xfrm>
            <a:off x="1116127" y="3035660"/>
            <a:ext cx="218661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21F33F9-F603-08CA-97D1-05304B034C10}"/>
              </a:ext>
            </a:extLst>
          </p:cNvPr>
          <p:cNvCxnSpPr>
            <a:cxnSpLocks/>
            <a:stCxn id="100" idx="6"/>
            <a:endCxn id="103" idx="2"/>
          </p:cNvCxnSpPr>
          <p:nvPr/>
        </p:nvCxnSpPr>
        <p:spPr>
          <a:xfrm flipV="1">
            <a:off x="1070598" y="3511534"/>
            <a:ext cx="751894" cy="3282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29B664E-310A-4BFC-39D2-F0808BB798D5}"/>
              </a:ext>
            </a:extLst>
          </p:cNvPr>
          <p:cNvCxnSpPr>
            <a:cxnSpLocks/>
            <a:stCxn id="101" idx="6"/>
            <a:endCxn id="102" idx="2"/>
          </p:cNvCxnSpPr>
          <p:nvPr/>
        </p:nvCxnSpPr>
        <p:spPr>
          <a:xfrm>
            <a:off x="1896105" y="2533297"/>
            <a:ext cx="404364" cy="1867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BC120F5-CEB7-1A55-8EFD-D9E19FBEFD9C}"/>
              </a:ext>
            </a:extLst>
          </p:cNvPr>
          <p:cNvCxnSpPr>
            <a:cxnSpLocks/>
            <a:stCxn id="103" idx="1"/>
            <a:endCxn id="106" idx="5"/>
          </p:cNvCxnSpPr>
          <p:nvPr/>
        </p:nvCxnSpPr>
        <p:spPr>
          <a:xfrm flipH="1" flipV="1">
            <a:off x="1302766" y="3230782"/>
            <a:ext cx="551748" cy="1999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0D52145-4ECA-0F39-B880-5FF219B588A8}"/>
              </a:ext>
            </a:extLst>
          </p:cNvPr>
          <p:cNvCxnSpPr>
            <a:cxnSpLocks/>
            <a:stCxn id="102" idx="5"/>
            <a:endCxn id="105" idx="1"/>
          </p:cNvCxnSpPr>
          <p:nvPr/>
        </p:nvCxnSpPr>
        <p:spPr>
          <a:xfrm>
            <a:off x="2487108" y="2800848"/>
            <a:ext cx="384728" cy="744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60D6B77-DC42-56F7-640B-F8E64B6B1B30}"/>
              </a:ext>
            </a:extLst>
          </p:cNvPr>
          <p:cNvCxnSpPr>
            <a:cxnSpLocks/>
            <a:stCxn id="104" idx="6"/>
            <a:endCxn id="105" idx="3"/>
          </p:cNvCxnSpPr>
          <p:nvPr/>
        </p:nvCxnSpPr>
        <p:spPr>
          <a:xfrm flipV="1">
            <a:off x="1973414" y="3706656"/>
            <a:ext cx="898422" cy="4900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5F328C9-43E1-6524-6F4D-44E6529A93C5}"/>
              </a:ext>
            </a:extLst>
          </p:cNvPr>
          <p:cNvCxnSpPr>
            <a:cxnSpLocks/>
            <a:stCxn id="101" idx="3"/>
            <a:endCxn id="106" idx="7"/>
          </p:cNvCxnSpPr>
          <p:nvPr/>
        </p:nvCxnSpPr>
        <p:spPr>
          <a:xfrm flipH="1">
            <a:off x="1302766" y="2614119"/>
            <a:ext cx="406700" cy="4550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7A2C45B-170D-789B-CBF0-FFD4C808C49B}"/>
              </a:ext>
            </a:extLst>
          </p:cNvPr>
          <p:cNvCxnSpPr>
            <a:cxnSpLocks/>
            <a:stCxn id="104" idx="1"/>
            <a:endCxn id="100" idx="4"/>
          </p:cNvCxnSpPr>
          <p:nvPr/>
        </p:nvCxnSpPr>
        <p:spPr>
          <a:xfrm flipH="1" flipV="1">
            <a:off x="961268" y="3954050"/>
            <a:ext cx="825507" cy="161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CE16CC8-7372-E4FF-59C3-05FC78C96C04}"/>
              </a:ext>
            </a:extLst>
          </p:cNvPr>
          <p:cNvCxnSpPr>
            <a:cxnSpLocks/>
            <a:stCxn id="102" idx="4"/>
            <a:endCxn id="103" idx="0"/>
          </p:cNvCxnSpPr>
          <p:nvPr/>
        </p:nvCxnSpPr>
        <p:spPr>
          <a:xfrm flipH="1">
            <a:off x="1931823" y="2834326"/>
            <a:ext cx="477977" cy="5629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8953511-A2BC-76AC-F9D7-FB4FD79B8618}"/>
              </a:ext>
            </a:extLst>
          </p:cNvPr>
          <p:cNvCxnSpPr>
            <a:cxnSpLocks/>
            <a:stCxn id="103" idx="4"/>
            <a:endCxn id="104" idx="7"/>
          </p:cNvCxnSpPr>
          <p:nvPr/>
        </p:nvCxnSpPr>
        <p:spPr>
          <a:xfrm>
            <a:off x="1931823" y="3625834"/>
            <a:ext cx="9569" cy="4900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A8635EA-0BFC-555A-6600-0E0D5E360141}"/>
              </a:ext>
            </a:extLst>
          </p:cNvPr>
          <p:cNvCxnSpPr>
            <a:cxnSpLocks/>
            <a:stCxn id="105" idx="2"/>
            <a:endCxn id="103" idx="6"/>
          </p:cNvCxnSpPr>
          <p:nvPr/>
        </p:nvCxnSpPr>
        <p:spPr>
          <a:xfrm flipH="1" flipV="1">
            <a:off x="2041153" y="3511534"/>
            <a:ext cx="798661" cy="1143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Graphic 116">
            <a:extLst>
              <a:ext uri="{FF2B5EF4-FFF2-40B4-BE49-F238E27FC236}">
                <a16:creationId xmlns:a16="http://schemas.microsoft.com/office/drawing/2014/main" id="{155A568D-FC67-D9FC-DE98-874E4BB3F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3249" y="3091721"/>
            <a:ext cx="1015663" cy="1156360"/>
          </a:xfrm>
          <a:prstGeom prst="rect">
            <a:avLst/>
          </a:prstGeom>
        </p:spPr>
      </p:pic>
      <p:pic>
        <p:nvPicPr>
          <p:cNvPr id="118" name="Graphic 117">
            <a:extLst>
              <a:ext uri="{FF2B5EF4-FFF2-40B4-BE49-F238E27FC236}">
                <a16:creationId xmlns:a16="http://schemas.microsoft.com/office/drawing/2014/main" id="{33AE8AF3-704A-2C2F-455E-90FEEF82B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1194" y="3257511"/>
            <a:ext cx="991879" cy="987585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9A254F75-9414-5D8D-EE58-09CBA97AD27C}"/>
              </a:ext>
            </a:extLst>
          </p:cNvPr>
          <p:cNvSpPr txBox="1"/>
          <p:nvPr/>
        </p:nvSpPr>
        <p:spPr>
          <a:xfrm>
            <a:off x="4473402" y="2698698"/>
            <a:ext cx="2009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rover (P)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0201CA2-7E34-776C-AEA2-5D3A3A68BAAD}"/>
              </a:ext>
            </a:extLst>
          </p:cNvPr>
          <p:cNvSpPr txBox="1"/>
          <p:nvPr/>
        </p:nvSpPr>
        <p:spPr>
          <a:xfrm>
            <a:off x="9970549" y="2768585"/>
            <a:ext cx="1661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erifier (V)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56E1DCC-2F83-68D5-8751-6786F80E4F7D}"/>
              </a:ext>
            </a:extLst>
          </p:cNvPr>
          <p:cNvSpPr txBox="1"/>
          <p:nvPr/>
        </p:nvSpPr>
        <p:spPr>
          <a:xfrm>
            <a:off x="4645641" y="4155479"/>
            <a:ext cx="1131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cs typeface="Times New Roman" panose="02020603050405020304" pitchFamily="18" charset="0"/>
              </a:rPr>
              <a:t>(x, w)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81D489C-C39A-9C34-34CD-5B7E18CAF8AE}"/>
              </a:ext>
            </a:extLst>
          </p:cNvPr>
          <p:cNvSpPr txBox="1"/>
          <p:nvPr/>
        </p:nvSpPr>
        <p:spPr>
          <a:xfrm>
            <a:off x="10475716" y="4186062"/>
            <a:ext cx="325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+mj-lt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372326D-F297-3E00-AA4F-0A21583D3FBD}"/>
              </a:ext>
            </a:extLst>
          </p:cNvPr>
          <p:cNvCxnSpPr>
            <a:cxnSpLocks/>
          </p:cNvCxnSpPr>
          <p:nvPr/>
        </p:nvCxnSpPr>
        <p:spPr>
          <a:xfrm>
            <a:off x="6076634" y="3880445"/>
            <a:ext cx="3747537" cy="15912"/>
          </a:xfrm>
          <a:prstGeom prst="straightConnector1">
            <a:avLst/>
          </a:prstGeom>
          <a:ln w="1905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C7D288A-9B55-1925-BF77-267C0EEA9644}"/>
              </a:ext>
            </a:extLst>
          </p:cNvPr>
          <p:cNvCxnSpPr>
            <a:cxnSpLocks/>
          </p:cNvCxnSpPr>
          <p:nvPr/>
        </p:nvCxnSpPr>
        <p:spPr>
          <a:xfrm>
            <a:off x="6127370" y="5735866"/>
            <a:ext cx="3843179" cy="0"/>
          </a:xfrm>
          <a:prstGeom prst="straightConnector1">
            <a:avLst/>
          </a:prstGeom>
          <a:ln w="1905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FED6090-7E58-7D44-1F1D-D2046A9A224C}"/>
              </a:ext>
            </a:extLst>
          </p:cNvPr>
          <p:cNvCxnSpPr>
            <a:cxnSpLocks/>
          </p:cNvCxnSpPr>
          <p:nvPr/>
        </p:nvCxnSpPr>
        <p:spPr>
          <a:xfrm>
            <a:off x="6076634" y="4903130"/>
            <a:ext cx="3825284" cy="0"/>
          </a:xfrm>
          <a:prstGeom prst="straightConnector1">
            <a:avLst/>
          </a:prstGeom>
          <a:ln w="1905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C3514BD8-C53A-0CDA-3E13-7D70DE09E9B6}"/>
              </a:ext>
            </a:extLst>
          </p:cNvPr>
          <p:cNvSpPr txBox="1"/>
          <p:nvPr/>
        </p:nvSpPr>
        <p:spPr>
          <a:xfrm>
            <a:off x="6151585" y="4347997"/>
            <a:ext cx="3672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I want to check the picked edge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FAF57336-F4B5-527C-3FCD-3864F1E9ED48}"/>
              </a:ext>
            </a:extLst>
          </p:cNvPr>
          <p:cNvSpPr/>
          <p:nvPr/>
        </p:nvSpPr>
        <p:spPr>
          <a:xfrm>
            <a:off x="6516499" y="2978635"/>
            <a:ext cx="218661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17EA3D34-E110-DD44-1A5C-C6748FDB15D0}"/>
              </a:ext>
            </a:extLst>
          </p:cNvPr>
          <p:cNvSpPr/>
          <p:nvPr/>
        </p:nvSpPr>
        <p:spPr>
          <a:xfrm>
            <a:off x="7342006" y="1672182"/>
            <a:ext cx="218661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8C4CAC23-27AB-1B4F-1ECA-62900F50757A}"/>
              </a:ext>
            </a:extLst>
          </p:cNvPr>
          <p:cNvSpPr/>
          <p:nvPr/>
        </p:nvSpPr>
        <p:spPr>
          <a:xfrm>
            <a:off x="7965031" y="1858911"/>
            <a:ext cx="218661" cy="228600"/>
          </a:xfrm>
          <a:prstGeom prst="ellipse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5AD38E27-0ED2-6F7A-A353-A0ACBC98409B}"/>
              </a:ext>
            </a:extLst>
          </p:cNvPr>
          <p:cNvSpPr/>
          <p:nvPr/>
        </p:nvSpPr>
        <p:spPr>
          <a:xfrm>
            <a:off x="7487054" y="2650419"/>
            <a:ext cx="218661" cy="228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2174826E-F6D1-4D9F-8461-0819373DFD06}"/>
              </a:ext>
            </a:extLst>
          </p:cNvPr>
          <p:cNvSpPr/>
          <p:nvPr/>
        </p:nvSpPr>
        <p:spPr>
          <a:xfrm>
            <a:off x="7419315" y="3335592"/>
            <a:ext cx="218661" cy="228600"/>
          </a:xfrm>
          <a:prstGeom prst="ellipse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676F3D4A-DA85-5461-9959-35D06A5ECD9C}"/>
              </a:ext>
            </a:extLst>
          </p:cNvPr>
          <p:cNvSpPr/>
          <p:nvPr/>
        </p:nvSpPr>
        <p:spPr>
          <a:xfrm>
            <a:off x="8504376" y="2764719"/>
            <a:ext cx="218661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A38EAAC8-F631-D0B3-2353-4F3604390E8F}"/>
              </a:ext>
            </a:extLst>
          </p:cNvPr>
          <p:cNvSpPr/>
          <p:nvPr/>
        </p:nvSpPr>
        <p:spPr>
          <a:xfrm>
            <a:off x="6780689" y="2288845"/>
            <a:ext cx="218661" cy="228600"/>
          </a:xfrm>
          <a:prstGeom prst="ellipse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51F0EB7-8345-2658-468A-0034E0DC9960}"/>
              </a:ext>
            </a:extLst>
          </p:cNvPr>
          <p:cNvCxnSpPr>
            <a:cxnSpLocks/>
            <a:stCxn id="134" idx="6"/>
            <a:endCxn id="137" idx="2"/>
          </p:cNvCxnSpPr>
          <p:nvPr/>
        </p:nvCxnSpPr>
        <p:spPr>
          <a:xfrm flipV="1">
            <a:off x="6735160" y="2764719"/>
            <a:ext cx="751894" cy="3282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C71AD2D-573A-B06D-5F52-DF79E3678116}"/>
              </a:ext>
            </a:extLst>
          </p:cNvPr>
          <p:cNvCxnSpPr>
            <a:cxnSpLocks/>
            <a:stCxn id="135" idx="6"/>
            <a:endCxn id="136" idx="2"/>
          </p:cNvCxnSpPr>
          <p:nvPr/>
        </p:nvCxnSpPr>
        <p:spPr>
          <a:xfrm>
            <a:off x="7560667" y="1786482"/>
            <a:ext cx="404364" cy="1867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C5A0F3B-EE9C-C9D8-AF03-EB2FB7C0C878}"/>
              </a:ext>
            </a:extLst>
          </p:cNvPr>
          <p:cNvCxnSpPr>
            <a:cxnSpLocks/>
            <a:stCxn id="137" idx="1"/>
            <a:endCxn id="140" idx="5"/>
          </p:cNvCxnSpPr>
          <p:nvPr/>
        </p:nvCxnSpPr>
        <p:spPr>
          <a:xfrm flipH="1" flipV="1">
            <a:off x="6967328" y="2483967"/>
            <a:ext cx="551748" cy="1999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DDBBC56-CE40-2719-5648-A2F99518C92F}"/>
              </a:ext>
            </a:extLst>
          </p:cNvPr>
          <p:cNvCxnSpPr>
            <a:cxnSpLocks/>
            <a:stCxn id="136" idx="5"/>
            <a:endCxn id="139" idx="1"/>
          </p:cNvCxnSpPr>
          <p:nvPr/>
        </p:nvCxnSpPr>
        <p:spPr>
          <a:xfrm>
            <a:off x="8151670" y="2054033"/>
            <a:ext cx="384728" cy="744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E9147EA-FD4A-E896-82CB-692B3B6434B1}"/>
              </a:ext>
            </a:extLst>
          </p:cNvPr>
          <p:cNvCxnSpPr>
            <a:cxnSpLocks/>
            <a:stCxn id="138" idx="6"/>
            <a:endCxn id="139" idx="3"/>
          </p:cNvCxnSpPr>
          <p:nvPr/>
        </p:nvCxnSpPr>
        <p:spPr>
          <a:xfrm flipV="1">
            <a:off x="7637976" y="2959841"/>
            <a:ext cx="898422" cy="4900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20D2134-9D9C-D1A7-5767-3D08500DD3FD}"/>
              </a:ext>
            </a:extLst>
          </p:cNvPr>
          <p:cNvCxnSpPr>
            <a:cxnSpLocks/>
            <a:stCxn id="135" idx="3"/>
            <a:endCxn id="140" idx="7"/>
          </p:cNvCxnSpPr>
          <p:nvPr/>
        </p:nvCxnSpPr>
        <p:spPr>
          <a:xfrm flipH="1">
            <a:off x="6967328" y="1867304"/>
            <a:ext cx="406700" cy="4550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FB7EB80-E222-42A6-6685-BA8DAB45AC00}"/>
              </a:ext>
            </a:extLst>
          </p:cNvPr>
          <p:cNvCxnSpPr>
            <a:cxnSpLocks/>
            <a:stCxn id="138" idx="1"/>
            <a:endCxn id="134" idx="4"/>
          </p:cNvCxnSpPr>
          <p:nvPr/>
        </p:nvCxnSpPr>
        <p:spPr>
          <a:xfrm flipH="1" flipV="1">
            <a:off x="6625830" y="3207235"/>
            <a:ext cx="825507" cy="161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76D3B757-C00C-7A28-914E-EF170D828D21}"/>
              </a:ext>
            </a:extLst>
          </p:cNvPr>
          <p:cNvCxnSpPr>
            <a:cxnSpLocks/>
            <a:stCxn id="136" idx="4"/>
            <a:endCxn id="137" idx="0"/>
          </p:cNvCxnSpPr>
          <p:nvPr/>
        </p:nvCxnSpPr>
        <p:spPr>
          <a:xfrm flipH="1">
            <a:off x="7596385" y="2087511"/>
            <a:ext cx="477977" cy="5629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4DA93DC-A71E-74C5-64E4-201EE6490A1A}"/>
              </a:ext>
            </a:extLst>
          </p:cNvPr>
          <p:cNvCxnSpPr>
            <a:cxnSpLocks/>
            <a:stCxn id="137" idx="4"/>
            <a:endCxn id="138" idx="7"/>
          </p:cNvCxnSpPr>
          <p:nvPr/>
        </p:nvCxnSpPr>
        <p:spPr>
          <a:xfrm>
            <a:off x="7596385" y="2879019"/>
            <a:ext cx="9569" cy="4900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1F81757-239B-4D80-85E9-48C832D88B76}"/>
              </a:ext>
            </a:extLst>
          </p:cNvPr>
          <p:cNvCxnSpPr>
            <a:cxnSpLocks/>
            <a:stCxn id="139" idx="2"/>
            <a:endCxn id="137" idx="6"/>
          </p:cNvCxnSpPr>
          <p:nvPr/>
        </p:nvCxnSpPr>
        <p:spPr>
          <a:xfrm flipH="1" flipV="1">
            <a:off x="7705715" y="2764719"/>
            <a:ext cx="798661" cy="1143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Picture 162">
            <a:extLst>
              <a:ext uri="{FF2B5EF4-FFF2-40B4-BE49-F238E27FC236}">
                <a16:creationId xmlns:a16="http://schemas.microsoft.com/office/drawing/2014/main" id="{42991A30-E54E-5876-C0C2-B507074D35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63138">
            <a:off x="8031033" y="3200706"/>
            <a:ext cx="583995" cy="58399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4BD11682-FC47-E3BE-94A3-7202CDDAD1D5}"/>
              </a:ext>
            </a:extLst>
          </p:cNvPr>
          <p:cNvSpPr txBox="1"/>
          <p:nvPr/>
        </p:nvSpPr>
        <p:spPr>
          <a:xfrm>
            <a:off x="10238576" y="4661010"/>
            <a:ext cx="1519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Pick an edge at random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4088D24-A65C-EBCA-A855-A8F4F44DAFDE}"/>
              </a:ext>
            </a:extLst>
          </p:cNvPr>
          <p:cNvSpPr txBox="1"/>
          <p:nvPr/>
        </p:nvSpPr>
        <p:spPr>
          <a:xfrm>
            <a:off x="6229333" y="5213090"/>
            <a:ext cx="3672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Sure! Open it for you.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80F30AB-EFC8-4640-E2F2-2023443C5607}"/>
              </a:ext>
            </a:extLst>
          </p:cNvPr>
          <p:cNvCxnSpPr/>
          <p:nvPr/>
        </p:nvCxnSpPr>
        <p:spPr>
          <a:xfrm>
            <a:off x="10898854" y="5836228"/>
            <a:ext cx="0" cy="38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8519C888-EEF0-B852-ED6D-47E6553B7DA9}"/>
              </a:ext>
            </a:extLst>
          </p:cNvPr>
          <p:cNvSpPr txBox="1"/>
          <p:nvPr/>
        </p:nvSpPr>
        <p:spPr>
          <a:xfrm>
            <a:off x="10475716" y="6291579"/>
            <a:ext cx="106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+mj-lt"/>
                <a:cs typeface="Times New Roman" panose="02020603050405020304" pitchFamily="18" charset="0"/>
              </a:rPr>
              <a:t>accept</a:t>
            </a:r>
          </a:p>
        </p:txBody>
      </p:sp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99C3344B-AEBE-8893-6F93-5A2C95568344}"/>
              </a:ext>
            </a:extLst>
          </p:cNvPr>
          <p:cNvSpPr/>
          <p:nvPr/>
        </p:nvSpPr>
        <p:spPr>
          <a:xfrm>
            <a:off x="7264521" y="1489348"/>
            <a:ext cx="394120" cy="490052"/>
          </a:xfrm>
          <a:prstGeom prst="snip1Rect">
            <a:avLst/>
          </a:prstGeom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E6BBB763-B62D-0BEC-80C6-C8207520878B}"/>
              </a:ext>
            </a:extLst>
          </p:cNvPr>
          <p:cNvSpPr/>
          <p:nvPr/>
        </p:nvSpPr>
        <p:spPr>
          <a:xfrm>
            <a:off x="6716987" y="2141015"/>
            <a:ext cx="394120" cy="490052"/>
          </a:xfrm>
          <a:prstGeom prst="snip1Rect">
            <a:avLst/>
          </a:prstGeom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Single Corner Snipped 21">
            <a:extLst>
              <a:ext uri="{FF2B5EF4-FFF2-40B4-BE49-F238E27FC236}">
                <a16:creationId xmlns:a16="http://schemas.microsoft.com/office/drawing/2014/main" id="{7EBCA6E2-34FD-CCDF-CB05-E2AF59855B59}"/>
              </a:ext>
            </a:extLst>
          </p:cNvPr>
          <p:cNvSpPr/>
          <p:nvPr/>
        </p:nvSpPr>
        <p:spPr>
          <a:xfrm>
            <a:off x="7915956" y="1711446"/>
            <a:ext cx="394120" cy="490052"/>
          </a:xfrm>
          <a:prstGeom prst="snip1Rect">
            <a:avLst/>
          </a:prstGeom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73944094-A0D1-F99C-DEE8-903F4562D429}"/>
              </a:ext>
            </a:extLst>
          </p:cNvPr>
          <p:cNvSpPr/>
          <p:nvPr/>
        </p:nvSpPr>
        <p:spPr>
          <a:xfrm>
            <a:off x="7425041" y="2475412"/>
            <a:ext cx="394120" cy="490052"/>
          </a:xfrm>
          <a:prstGeom prst="snip1Rect">
            <a:avLst/>
          </a:prstGeom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D3D505E4-F0F8-0331-24FB-1B22AB2795A3}"/>
              </a:ext>
            </a:extLst>
          </p:cNvPr>
          <p:cNvSpPr/>
          <p:nvPr/>
        </p:nvSpPr>
        <p:spPr>
          <a:xfrm>
            <a:off x="6439191" y="2845540"/>
            <a:ext cx="394120" cy="490052"/>
          </a:xfrm>
          <a:prstGeom prst="snip1Rect">
            <a:avLst/>
          </a:prstGeom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1EA7E4B5-A6CC-C28C-3920-59CE86483C2B}"/>
              </a:ext>
            </a:extLst>
          </p:cNvPr>
          <p:cNvSpPr/>
          <p:nvPr/>
        </p:nvSpPr>
        <p:spPr>
          <a:xfrm>
            <a:off x="7381572" y="3195271"/>
            <a:ext cx="394120" cy="490052"/>
          </a:xfrm>
          <a:prstGeom prst="snip1Rect">
            <a:avLst/>
          </a:prstGeom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Single Corner Snipped 25">
            <a:extLst>
              <a:ext uri="{FF2B5EF4-FFF2-40B4-BE49-F238E27FC236}">
                <a16:creationId xmlns:a16="http://schemas.microsoft.com/office/drawing/2014/main" id="{AD2FF46D-71DE-60FB-4E7E-50F5E600C3CB}"/>
              </a:ext>
            </a:extLst>
          </p:cNvPr>
          <p:cNvSpPr/>
          <p:nvPr/>
        </p:nvSpPr>
        <p:spPr>
          <a:xfrm>
            <a:off x="8407469" y="2607337"/>
            <a:ext cx="394120" cy="490052"/>
          </a:xfrm>
          <a:prstGeom prst="snip1Rect">
            <a:avLst/>
          </a:prstGeom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8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9" grpId="0"/>
      <p:bldP spid="120" grpId="0"/>
      <p:bldP spid="121" grpId="0"/>
      <p:bldP spid="122" grpId="0"/>
      <p:bldP spid="130" grpId="0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65" grpId="0"/>
      <p:bldP spid="166" grpId="0"/>
      <p:bldP spid="172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E00B6-522A-99B2-2114-02CE41CF8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935C8-9EEE-A9A7-C2F6-9A7604C47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Classical ZK for G3C</a:t>
            </a:r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B9D2BDF-A6A6-5A3A-CA74-3F5B1A5BADD7}"/>
              </a:ext>
            </a:extLst>
          </p:cNvPr>
          <p:cNvSpPr/>
          <p:nvPr/>
        </p:nvSpPr>
        <p:spPr>
          <a:xfrm>
            <a:off x="439027" y="1013795"/>
            <a:ext cx="62230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L: the Graph 3-Coloring (G3C) problems (NP-Complete) 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x: a graph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w: how to 3-color the graph x 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C4A57328-D8F4-1DB5-504F-37D576815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90" y="3091721"/>
            <a:ext cx="1015663" cy="1156360"/>
          </a:xfrm>
          <a:prstGeom prst="rect">
            <a:avLst/>
          </a:prstGeom>
        </p:spPr>
      </p:pic>
      <p:pic>
        <p:nvPicPr>
          <p:cNvPr id="118" name="Graphic 117">
            <a:extLst>
              <a:ext uri="{FF2B5EF4-FFF2-40B4-BE49-F238E27FC236}">
                <a16:creationId xmlns:a16="http://schemas.microsoft.com/office/drawing/2014/main" id="{A4B6D6B4-6FB6-7F7D-26B2-9AD5B4A857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6812" y="3257511"/>
            <a:ext cx="991879" cy="987585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BE4C758E-4575-A17B-D014-9889AAF981C5}"/>
              </a:ext>
            </a:extLst>
          </p:cNvPr>
          <p:cNvSpPr txBox="1"/>
          <p:nvPr/>
        </p:nvSpPr>
        <p:spPr>
          <a:xfrm>
            <a:off x="14043" y="2698698"/>
            <a:ext cx="2009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rover (P)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BC351C9-1EF9-3281-5A79-5F57FA9727A4}"/>
              </a:ext>
            </a:extLst>
          </p:cNvPr>
          <p:cNvSpPr txBox="1"/>
          <p:nvPr/>
        </p:nvSpPr>
        <p:spPr>
          <a:xfrm>
            <a:off x="4466167" y="2768585"/>
            <a:ext cx="1661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erifier (V)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81DC943-4A13-394E-00EA-A7C995FE95F6}"/>
              </a:ext>
            </a:extLst>
          </p:cNvPr>
          <p:cNvSpPr txBox="1"/>
          <p:nvPr/>
        </p:nvSpPr>
        <p:spPr>
          <a:xfrm>
            <a:off x="186282" y="4155479"/>
            <a:ext cx="1131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cs typeface="Times New Roman" panose="02020603050405020304" pitchFamily="18" charset="0"/>
              </a:rPr>
              <a:t>(x, w)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CBFF15C-B1DD-E37A-CA31-68F05224C46F}"/>
              </a:ext>
            </a:extLst>
          </p:cNvPr>
          <p:cNvSpPr txBox="1"/>
          <p:nvPr/>
        </p:nvSpPr>
        <p:spPr>
          <a:xfrm>
            <a:off x="4971334" y="4186062"/>
            <a:ext cx="325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+mj-lt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83AC4347-C787-A6C6-4701-1C18A67B8CD0}"/>
              </a:ext>
            </a:extLst>
          </p:cNvPr>
          <p:cNvSpPr/>
          <p:nvPr/>
        </p:nvSpPr>
        <p:spPr>
          <a:xfrm>
            <a:off x="1804895" y="4226356"/>
            <a:ext cx="218661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A582F1BC-E282-0D30-DF9A-AD2582A66439}"/>
              </a:ext>
            </a:extLst>
          </p:cNvPr>
          <p:cNvSpPr/>
          <p:nvPr/>
        </p:nvSpPr>
        <p:spPr>
          <a:xfrm>
            <a:off x="2630402" y="2919903"/>
            <a:ext cx="218661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65706D9D-F998-9A5E-358C-2DCDB59D9ADA}"/>
              </a:ext>
            </a:extLst>
          </p:cNvPr>
          <p:cNvSpPr/>
          <p:nvPr/>
        </p:nvSpPr>
        <p:spPr>
          <a:xfrm>
            <a:off x="3253427" y="3106632"/>
            <a:ext cx="218661" cy="228600"/>
          </a:xfrm>
          <a:prstGeom prst="ellipse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D621F5A9-ABFE-30F9-92D6-7EEBF2965AB7}"/>
              </a:ext>
            </a:extLst>
          </p:cNvPr>
          <p:cNvSpPr/>
          <p:nvPr/>
        </p:nvSpPr>
        <p:spPr>
          <a:xfrm>
            <a:off x="2775450" y="3898140"/>
            <a:ext cx="218661" cy="228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728D8B08-C97E-934B-B6B1-2FC05A1AC27F}"/>
              </a:ext>
            </a:extLst>
          </p:cNvPr>
          <p:cNvSpPr/>
          <p:nvPr/>
        </p:nvSpPr>
        <p:spPr>
          <a:xfrm>
            <a:off x="2707711" y="4583313"/>
            <a:ext cx="218661" cy="228600"/>
          </a:xfrm>
          <a:prstGeom prst="ellipse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C82CFF8-4566-2A50-7CBD-E979CE4C78BA}"/>
              </a:ext>
            </a:extLst>
          </p:cNvPr>
          <p:cNvSpPr/>
          <p:nvPr/>
        </p:nvSpPr>
        <p:spPr>
          <a:xfrm>
            <a:off x="3792772" y="4012440"/>
            <a:ext cx="218661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F112F128-71B9-0E8F-5321-2F481E9A6F02}"/>
              </a:ext>
            </a:extLst>
          </p:cNvPr>
          <p:cNvSpPr/>
          <p:nvPr/>
        </p:nvSpPr>
        <p:spPr>
          <a:xfrm>
            <a:off x="2069085" y="3536566"/>
            <a:ext cx="218661" cy="228600"/>
          </a:xfrm>
          <a:prstGeom prst="ellipse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BB889FF-A1BD-FF58-5ADD-40BA4EC52AE1}"/>
              </a:ext>
            </a:extLst>
          </p:cNvPr>
          <p:cNvCxnSpPr>
            <a:cxnSpLocks/>
            <a:stCxn id="134" idx="6"/>
            <a:endCxn id="137" idx="2"/>
          </p:cNvCxnSpPr>
          <p:nvPr/>
        </p:nvCxnSpPr>
        <p:spPr>
          <a:xfrm flipV="1">
            <a:off x="2023556" y="4012440"/>
            <a:ext cx="751894" cy="3282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51CCB0A-3192-15E5-20C6-BC8F3497E6FB}"/>
              </a:ext>
            </a:extLst>
          </p:cNvPr>
          <p:cNvCxnSpPr>
            <a:cxnSpLocks/>
            <a:stCxn id="135" idx="6"/>
            <a:endCxn id="136" idx="2"/>
          </p:cNvCxnSpPr>
          <p:nvPr/>
        </p:nvCxnSpPr>
        <p:spPr>
          <a:xfrm>
            <a:off x="2849063" y="3034203"/>
            <a:ext cx="404364" cy="1867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084FB72-5CD4-2811-D82B-C06BCDAFA1CF}"/>
              </a:ext>
            </a:extLst>
          </p:cNvPr>
          <p:cNvCxnSpPr>
            <a:cxnSpLocks/>
            <a:stCxn id="137" idx="1"/>
            <a:endCxn id="140" idx="5"/>
          </p:cNvCxnSpPr>
          <p:nvPr/>
        </p:nvCxnSpPr>
        <p:spPr>
          <a:xfrm flipH="1" flipV="1">
            <a:off x="2255724" y="3731688"/>
            <a:ext cx="551748" cy="1999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3C10E00-C70B-6ED8-F3DC-1F6F1CD53695}"/>
              </a:ext>
            </a:extLst>
          </p:cNvPr>
          <p:cNvCxnSpPr>
            <a:cxnSpLocks/>
            <a:stCxn id="136" idx="5"/>
            <a:endCxn id="139" idx="1"/>
          </p:cNvCxnSpPr>
          <p:nvPr/>
        </p:nvCxnSpPr>
        <p:spPr>
          <a:xfrm>
            <a:off x="3440066" y="3301754"/>
            <a:ext cx="384728" cy="744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B822007-0399-1F93-05FD-2B7E18910E32}"/>
              </a:ext>
            </a:extLst>
          </p:cNvPr>
          <p:cNvCxnSpPr>
            <a:cxnSpLocks/>
            <a:stCxn id="138" idx="6"/>
            <a:endCxn id="139" idx="3"/>
          </p:cNvCxnSpPr>
          <p:nvPr/>
        </p:nvCxnSpPr>
        <p:spPr>
          <a:xfrm flipV="1">
            <a:off x="2926372" y="4207562"/>
            <a:ext cx="898422" cy="4900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1B3E2C5-4F1E-8022-672D-0EE9353FF4E0}"/>
              </a:ext>
            </a:extLst>
          </p:cNvPr>
          <p:cNvCxnSpPr>
            <a:cxnSpLocks/>
            <a:stCxn id="135" idx="3"/>
            <a:endCxn id="140" idx="7"/>
          </p:cNvCxnSpPr>
          <p:nvPr/>
        </p:nvCxnSpPr>
        <p:spPr>
          <a:xfrm flipH="1">
            <a:off x="2255724" y="3115025"/>
            <a:ext cx="406700" cy="4550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09600CD-84BE-1D80-71BD-C8C22FB0C6FC}"/>
              </a:ext>
            </a:extLst>
          </p:cNvPr>
          <p:cNvCxnSpPr>
            <a:cxnSpLocks/>
            <a:stCxn id="138" idx="1"/>
            <a:endCxn id="134" idx="4"/>
          </p:cNvCxnSpPr>
          <p:nvPr/>
        </p:nvCxnSpPr>
        <p:spPr>
          <a:xfrm flipH="1" flipV="1">
            <a:off x="1914226" y="4454956"/>
            <a:ext cx="825507" cy="161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6A2EF10-A2F1-B611-0D1E-2EE5BFAE5767}"/>
              </a:ext>
            </a:extLst>
          </p:cNvPr>
          <p:cNvCxnSpPr>
            <a:cxnSpLocks/>
            <a:stCxn id="136" idx="4"/>
            <a:endCxn id="137" idx="0"/>
          </p:cNvCxnSpPr>
          <p:nvPr/>
        </p:nvCxnSpPr>
        <p:spPr>
          <a:xfrm flipH="1">
            <a:off x="2884781" y="3335232"/>
            <a:ext cx="477977" cy="5629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D2B1EBF-1DCD-B888-E42A-FE54091C91AE}"/>
              </a:ext>
            </a:extLst>
          </p:cNvPr>
          <p:cNvCxnSpPr>
            <a:cxnSpLocks/>
            <a:stCxn id="137" idx="4"/>
            <a:endCxn id="138" idx="7"/>
          </p:cNvCxnSpPr>
          <p:nvPr/>
        </p:nvCxnSpPr>
        <p:spPr>
          <a:xfrm>
            <a:off x="2884781" y="4126740"/>
            <a:ext cx="9569" cy="4900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7A50CBF-B8AC-F956-9670-AF964EA70327}"/>
              </a:ext>
            </a:extLst>
          </p:cNvPr>
          <p:cNvCxnSpPr>
            <a:cxnSpLocks/>
            <a:stCxn id="139" idx="2"/>
            <a:endCxn id="137" idx="6"/>
          </p:cNvCxnSpPr>
          <p:nvPr/>
        </p:nvCxnSpPr>
        <p:spPr>
          <a:xfrm flipH="1" flipV="1">
            <a:off x="2994111" y="4012440"/>
            <a:ext cx="798661" cy="1143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: Single Corner Snipped 132">
            <a:extLst>
              <a:ext uri="{FF2B5EF4-FFF2-40B4-BE49-F238E27FC236}">
                <a16:creationId xmlns:a16="http://schemas.microsoft.com/office/drawing/2014/main" id="{56C77FB2-E8D9-0E6E-4813-FF04648F7EE6}"/>
              </a:ext>
            </a:extLst>
          </p:cNvPr>
          <p:cNvSpPr/>
          <p:nvPr/>
        </p:nvSpPr>
        <p:spPr>
          <a:xfrm>
            <a:off x="2552917" y="2737069"/>
            <a:ext cx="394120" cy="490052"/>
          </a:xfrm>
          <a:prstGeom prst="snip1Rect">
            <a:avLst/>
          </a:prstGeom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: Single Corner Snipped 151">
            <a:extLst>
              <a:ext uri="{FF2B5EF4-FFF2-40B4-BE49-F238E27FC236}">
                <a16:creationId xmlns:a16="http://schemas.microsoft.com/office/drawing/2014/main" id="{26F24F8B-3EAB-8610-793F-AD318AB80F6E}"/>
              </a:ext>
            </a:extLst>
          </p:cNvPr>
          <p:cNvSpPr/>
          <p:nvPr/>
        </p:nvSpPr>
        <p:spPr>
          <a:xfrm>
            <a:off x="2005383" y="3388736"/>
            <a:ext cx="394120" cy="490052"/>
          </a:xfrm>
          <a:prstGeom prst="snip1Rect">
            <a:avLst/>
          </a:prstGeom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: Single Corner Snipped 152">
            <a:extLst>
              <a:ext uri="{FF2B5EF4-FFF2-40B4-BE49-F238E27FC236}">
                <a16:creationId xmlns:a16="http://schemas.microsoft.com/office/drawing/2014/main" id="{183C80E9-6AAB-92A2-7F4D-D9ED75D8F77D}"/>
              </a:ext>
            </a:extLst>
          </p:cNvPr>
          <p:cNvSpPr/>
          <p:nvPr/>
        </p:nvSpPr>
        <p:spPr>
          <a:xfrm>
            <a:off x="3204352" y="2959167"/>
            <a:ext cx="394120" cy="490052"/>
          </a:xfrm>
          <a:prstGeom prst="snip1Rect">
            <a:avLst/>
          </a:prstGeom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: Single Corner Snipped 153">
            <a:extLst>
              <a:ext uri="{FF2B5EF4-FFF2-40B4-BE49-F238E27FC236}">
                <a16:creationId xmlns:a16="http://schemas.microsoft.com/office/drawing/2014/main" id="{DCA08944-98E6-3052-431F-5952AE1DA94B}"/>
              </a:ext>
            </a:extLst>
          </p:cNvPr>
          <p:cNvSpPr/>
          <p:nvPr/>
        </p:nvSpPr>
        <p:spPr>
          <a:xfrm>
            <a:off x="2713437" y="3723133"/>
            <a:ext cx="394120" cy="490052"/>
          </a:xfrm>
          <a:prstGeom prst="snip1Rect">
            <a:avLst/>
          </a:prstGeom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: Single Corner Snipped 154">
            <a:extLst>
              <a:ext uri="{FF2B5EF4-FFF2-40B4-BE49-F238E27FC236}">
                <a16:creationId xmlns:a16="http://schemas.microsoft.com/office/drawing/2014/main" id="{6160BE77-8F69-90DB-56C6-E36E88F58CAA}"/>
              </a:ext>
            </a:extLst>
          </p:cNvPr>
          <p:cNvSpPr/>
          <p:nvPr/>
        </p:nvSpPr>
        <p:spPr>
          <a:xfrm>
            <a:off x="1727587" y="4093261"/>
            <a:ext cx="394120" cy="490052"/>
          </a:xfrm>
          <a:prstGeom prst="snip1Rect">
            <a:avLst/>
          </a:prstGeom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416A5D51-0DE4-F6EB-581C-8398E7370B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63138">
            <a:off x="3319429" y="4448427"/>
            <a:ext cx="583995" cy="58399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51B56F07-7549-79C0-B6A5-5B4D1690EE3D}"/>
              </a:ext>
            </a:extLst>
          </p:cNvPr>
          <p:cNvSpPr txBox="1"/>
          <p:nvPr/>
        </p:nvSpPr>
        <p:spPr>
          <a:xfrm>
            <a:off x="4734194" y="4661010"/>
            <a:ext cx="1519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Pick an edge at random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BED62D-B08D-5826-B356-D3668DF2CABC}"/>
              </a:ext>
            </a:extLst>
          </p:cNvPr>
          <p:cNvCxnSpPr>
            <a:cxnSpLocks/>
          </p:cNvCxnSpPr>
          <p:nvPr/>
        </p:nvCxnSpPr>
        <p:spPr>
          <a:xfrm>
            <a:off x="6507466" y="773674"/>
            <a:ext cx="0" cy="5324443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C9EA21F-5F4D-E39D-9BA5-2F8BC0DB9AAB}"/>
              </a:ext>
            </a:extLst>
          </p:cNvPr>
          <p:cNvSpPr txBox="1"/>
          <p:nvPr/>
        </p:nvSpPr>
        <p:spPr>
          <a:xfrm>
            <a:off x="6954845" y="1306286"/>
            <a:ext cx="4508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Completeness: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obvious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54745A-4A66-D61B-869E-BA731C62049A}"/>
                  </a:ext>
                </a:extLst>
              </p:cNvPr>
              <p:cNvSpPr txBox="1"/>
              <p:nvPr/>
            </p:nvSpPr>
            <p:spPr>
              <a:xfrm>
                <a:off x="6954845" y="2138855"/>
                <a:ext cx="4508938" cy="2390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b="1" dirty="0"/>
                  <a:t>Soundness: </a:t>
                </a:r>
                <a:endParaRPr lang="en-US" sz="20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x is not 3-colorable, P will be caught with probability at least 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 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𝑒𝑑𝑔𝑒𝑠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𝑝𝑜𝑙𝑦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Can be amplified to </a:t>
                </a:r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54745A-4A66-D61B-869E-BA731C620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845" y="2138855"/>
                <a:ext cx="4508938" cy="2390847"/>
              </a:xfrm>
              <a:prstGeom prst="rect">
                <a:avLst/>
              </a:prstGeom>
              <a:blipFill>
                <a:blip r:embed="rId7"/>
                <a:stretch>
                  <a:fillRect l="-1486" t="-1531" r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DC0ABC0C-A225-9895-13BA-EA034EE42804}"/>
              </a:ext>
            </a:extLst>
          </p:cNvPr>
          <p:cNvSpPr txBox="1"/>
          <p:nvPr/>
        </p:nvSpPr>
        <p:spPr>
          <a:xfrm>
            <a:off x="6954844" y="4913587"/>
            <a:ext cx="51234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Zero-Knowledge </a:t>
            </a:r>
            <a:r>
              <a:rPr lang="en-US" sz="2000" dirty="0"/>
              <a:t>(Intuition):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V doesn’t see unopened vertices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The opened ones are just of random color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So, no new knowledge to learn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188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405E3-01D2-2200-5539-450A1D59C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F6FA-8F0A-A442-3884-C878F146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Classical ZK Simulator for G3C</a:t>
            </a:r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ADE0A7-3C19-A07D-911C-07E1F9FD5C4F}"/>
              </a:ext>
            </a:extLst>
          </p:cNvPr>
          <p:cNvSpPr/>
          <p:nvPr/>
        </p:nvSpPr>
        <p:spPr>
          <a:xfrm>
            <a:off x="439027" y="1013795"/>
            <a:ext cx="62230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L: the Graph 3-Coloring (G3C) problems (NP-Complete) 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x: a graph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w: how to 3-color the graph x </a:t>
            </a:r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83E1A8FF-D88C-2D25-D2B6-CD44E257C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9822" y="3257511"/>
            <a:ext cx="891351" cy="987585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5C65EE13-80E0-B8DE-30BB-B30131890C8F}"/>
              </a:ext>
            </a:extLst>
          </p:cNvPr>
          <p:cNvSpPr txBox="1"/>
          <p:nvPr/>
        </p:nvSpPr>
        <p:spPr>
          <a:xfrm>
            <a:off x="11535632" y="4049582"/>
            <a:ext cx="292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+mj-lt"/>
                <a:cs typeface="Times New Roman" panose="02020603050405020304" pitchFamily="18" charset="0"/>
              </a:rPr>
              <a:t>x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411C27C-BB4A-634F-F85C-7929BB06CB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945" y="3204193"/>
            <a:ext cx="517456" cy="79434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EB36F9C-3114-D26C-F8D3-F6B6BCDFA5E7}"/>
              </a:ext>
            </a:extLst>
          </p:cNvPr>
          <p:cNvSpPr/>
          <p:nvPr/>
        </p:nvSpPr>
        <p:spPr>
          <a:xfrm>
            <a:off x="1936647" y="3671908"/>
            <a:ext cx="218661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37F913-4093-50A9-A7A5-B2B70FBC8407}"/>
              </a:ext>
            </a:extLst>
          </p:cNvPr>
          <p:cNvSpPr/>
          <p:nvPr/>
        </p:nvSpPr>
        <p:spPr>
          <a:xfrm>
            <a:off x="2762154" y="2365455"/>
            <a:ext cx="218661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B4CE09-B261-2D1A-E3D8-69DC3AF7D8DF}"/>
              </a:ext>
            </a:extLst>
          </p:cNvPr>
          <p:cNvSpPr/>
          <p:nvPr/>
        </p:nvSpPr>
        <p:spPr>
          <a:xfrm>
            <a:off x="3385179" y="2552184"/>
            <a:ext cx="218661" cy="228600"/>
          </a:xfrm>
          <a:prstGeom prst="ellipse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96FDFE-8E96-0E02-E979-A82ABD955496}"/>
              </a:ext>
            </a:extLst>
          </p:cNvPr>
          <p:cNvSpPr/>
          <p:nvPr/>
        </p:nvSpPr>
        <p:spPr>
          <a:xfrm>
            <a:off x="2907202" y="3343692"/>
            <a:ext cx="218661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6E58CDC-FD48-07E0-FF83-28FF8F0A1F50}"/>
              </a:ext>
            </a:extLst>
          </p:cNvPr>
          <p:cNvSpPr/>
          <p:nvPr/>
        </p:nvSpPr>
        <p:spPr>
          <a:xfrm>
            <a:off x="2839463" y="4028865"/>
            <a:ext cx="218661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D5C295-F9CA-FD3B-6A1B-12A1D45D23DA}"/>
              </a:ext>
            </a:extLst>
          </p:cNvPr>
          <p:cNvSpPr/>
          <p:nvPr/>
        </p:nvSpPr>
        <p:spPr>
          <a:xfrm>
            <a:off x="3924524" y="3457992"/>
            <a:ext cx="218661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570A5E-8A96-6E30-F20E-10901A2D19A2}"/>
              </a:ext>
            </a:extLst>
          </p:cNvPr>
          <p:cNvSpPr/>
          <p:nvPr/>
        </p:nvSpPr>
        <p:spPr>
          <a:xfrm>
            <a:off x="2200837" y="2982118"/>
            <a:ext cx="218661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208BDE-D559-822D-53CE-2A75A1FB345A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2155308" y="3457992"/>
            <a:ext cx="751894" cy="3282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89969E-6432-373E-0272-E7DD6C7504D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980815" y="2479755"/>
            <a:ext cx="404364" cy="1867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CD05E2-32BE-9A1E-A087-FB37038D55B5}"/>
              </a:ext>
            </a:extLst>
          </p:cNvPr>
          <p:cNvCxnSpPr>
            <a:cxnSpLocks/>
            <a:stCxn id="8" idx="1"/>
            <a:endCxn id="11" idx="5"/>
          </p:cNvCxnSpPr>
          <p:nvPr/>
        </p:nvCxnSpPr>
        <p:spPr>
          <a:xfrm flipH="1" flipV="1">
            <a:off x="2387476" y="3177240"/>
            <a:ext cx="551748" cy="1999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E1EFD4-5B95-1088-5A2C-2B41389FF67A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3571818" y="2747306"/>
            <a:ext cx="384728" cy="744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2A47DA-7567-2377-CED7-BACC6A1C6EC9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3058124" y="3653114"/>
            <a:ext cx="898422" cy="4900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B50561-93BE-1298-DBB5-7EB87939BC07}"/>
              </a:ext>
            </a:extLst>
          </p:cNvPr>
          <p:cNvCxnSpPr>
            <a:cxnSpLocks/>
            <a:stCxn id="6" idx="3"/>
            <a:endCxn id="11" idx="7"/>
          </p:cNvCxnSpPr>
          <p:nvPr/>
        </p:nvCxnSpPr>
        <p:spPr>
          <a:xfrm flipH="1">
            <a:off x="2387476" y="2560577"/>
            <a:ext cx="406700" cy="4550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393873-0C6C-F3F5-03F7-D394ECABFFC8}"/>
              </a:ext>
            </a:extLst>
          </p:cNvPr>
          <p:cNvCxnSpPr>
            <a:cxnSpLocks/>
            <a:stCxn id="9" idx="1"/>
            <a:endCxn id="5" idx="4"/>
          </p:cNvCxnSpPr>
          <p:nvPr/>
        </p:nvCxnSpPr>
        <p:spPr>
          <a:xfrm flipH="1" flipV="1">
            <a:off x="2045978" y="3900508"/>
            <a:ext cx="825507" cy="161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554144-8A82-20BE-C133-A85E0FF3DAE8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3016533" y="2780784"/>
            <a:ext cx="477977" cy="56290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D82CE3-829C-E919-1DBA-5BBC80653604}"/>
              </a:ext>
            </a:extLst>
          </p:cNvPr>
          <p:cNvCxnSpPr>
            <a:cxnSpLocks/>
            <a:stCxn id="8" idx="4"/>
            <a:endCxn id="9" idx="7"/>
          </p:cNvCxnSpPr>
          <p:nvPr/>
        </p:nvCxnSpPr>
        <p:spPr>
          <a:xfrm>
            <a:off x="3016533" y="3572292"/>
            <a:ext cx="9569" cy="4900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826CA1D-2332-36D6-B1FF-7CC0EEF17213}"/>
              </a:ext>
            </a:extLst>
          </p:cNvPr>
          <p:cNvCxnSpPr>
            <a:cxnSpLocks/>
            <a:stCxn id="10" idx="2"/>
            <a:endCxn id="8" idx="6"/>
          </p:cNvCxnSpPr>
          <p:nvPr/>
        </p:nvCxnSpPr>
        <p:spPr>
          <a:xfrm flipH="1" flipV="1">
            <a:off x="3125863" y="3457992"/>
            <a:ext cx="798661" cy="1143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7C74694-D2EF-72C3-9988-26916E7BCCD0}"/>
              </a:ext>
            </a:extLst>
          </p:cNvPr>
          <p:cNvSpPr txBox="1"/>
          <p:nvPr/>
        </p:nvSpPr>
        <p:spPr>
          <a:xfrm>
            <a:off x="22748" y="4416894"/>
            <a:ext cx="18152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Guess an edge that V will pick later.</a:t>
            </a:r>
          </a:p>
        </p:txBody>
      </p:sp>
      <p:sp>
        <p:nvSpPr>
          <p:cNvPr id="27" name="Rectangle: Single Corner Snipped 26">
            <a:extLst>
              <a:ext uri="{FF2B5EF4-FFF2-40B4-BE49-F238E27FC236}">
                <a16:creationId xmlns:a16="http://schemas.microsoft.com/office/drawing/2014/main" id="{116168E4-9DC8-FA62-7252-B7C753F6C4B6}"/>
              </a:ext>
            </a:extLst>
          </p:cNvPr>
          <p:cNvSpPr/>
          <p:nvPr/>
        </p:nvSpPr>
        <p:spPr>
          <a:xfrm>
            <a:off x="2663365" y="2180374"/>
            <a:ext cx="394120" cy="490052"/>
          </a:xfrm>
          <a:prstGeom prst="snip1Rect">
            <a:avLst/>
          </a:prstGeom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Single Corner Snipped 27">
            <a:extLst>
              <a:ext uri="{FF2B5EF4-FFF2-40B4-BE49-F238E27FC236}">
                <a16:creationId xmlns:a16="http://schemas.microsoft.com/office/drawing/2014/main" id="{B25E73E5-5D12-6AA0-EE56-5B2627362470}"/>
              </a:ext>
            </a:extLst>
          </p:cNvPr>
          <p:cNvSpPr/>
          <p:nvPr/>
        </p:nvSpPr>
        <p:spPr>
          <a:xfrm>
            <a:off x="2115831" y="2832041"/>
            <a:ext cx="394120" cy="490052"/>
          </a:xfrm>
          <a:prstGeom prst="snip1Rect">
            <a:avLst/>
          </a:prstGeom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Single Corner Snipped 28">
            <a:extLst>
              <a:ext uri="{FF2B5EF4-FFF2-40B4-BE49-F238E27FC236}">
                <a16:creationId xmlns:a16="http://schemas.microsoft.com/office/drawing/2014/main" id="{8825853A-6181-1CAA-DEBB-7B0ADE4A2E94}"/>
              </a:ext>
            </a:extLst>
          </p:cNvPr>
          <p:cNvSpPr/>
          <p:nvPr/>
        </p:nvSpPr>
        <p:spPr>
          <a:xfrm>
            <a:off x="3314800" y="2402472"/>
            <a:ext cx="394120" cy="490052"/>
          </a:xfrm>
          <a:prstGeom prst="snip1Rect">
            <a:avLst/>
          </a:prstGeom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Single Corner Snipped 29">
            <a:extLst>
              <a:ext uri="{FF2B5EF4-FFF2-40B4-BE49-F238E27FC236}">
                <a16:creationId xmlns:a16="http://schemas.microsoft.com/office/drawing/2014/main" id="{4345E9BD-745A-EF1D-E203-941955E98941}"/>
              </a:ext>
            </a:extLst>
          </p:cNvPr>
          <p:cNvSpPr/>
          <p:nvPr/>
        </p:nvSpPr>
        <p:spPr>
          <a:xfrm>
            <a:off x="2823885" y="3166438"/>
            <a:ext cx="394120" cy="490052"/>
          </a:xfrm>
          <a:prstGeom prst="snip1Rect">
            <a:avLst/>
          </a:prstGeom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Single Corner Snipped 30">
            <a:extLst>
              <a:ext uri="{FF2B5EF4-FFF2-40B4-BE49-F238E27FC236}">
                <a16:creationId xmlns:a16="http://schemas.microsoft.com/office/drawing/2014/main" id="{A42428AF-AE6B-C253-64B7-B92B75BED60C}"/>
              </a:ext>
            </a:extLst>
          </p:cNvPr>
          <p:cNvSpPr/>
          <p:nvPr/>
        </p:nvSpPr>
        <p:spPr>
          <a:xfrm>
            <a:off x="1838035" y="3536566"/>
            <a:ext cx="394120" cy="490052"/>
          </a:xfrm>
          <a:prstGeom prst="snip1Rect">
            <a:avLst/>
          </a:prstGeom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72E48539-A071-2A33-0C13-7D9A27CA6204}"/>
              </a:ext>
            </a:extLst>
          </p:cNvPr>
          <p:cNvSpPr/>
          <p:nvPr/>
        </p:nvSpPr>
        <p:spPr>
          <a:xfrm>
            <a:off x="2780416" y="3886297"/>
            <a:ext cx="394120" cy="490052"/>
          </a:xfrm>
          <a:prstGeom prst="snip1Rect">
            <a:avLst/>
          </a:prstGeom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id="{87E9DB7B-2D82-DF57-B4E8-BBCCA93C195E}"/>
              </a:ext>
            </a:extLst>
          </p:cNvPr>
          <p:cNvSpPr/>
          <p:nvPr/>
        </p:nvSpPr>
        <p:spPr>
          <a:xfrm>
            <a:off x="3806313" y="3298363"/>
            <a:ext cx="394120" cy="490052"/>
          </a:xfrm>
          <a:prstGeom prst="snip1Rect">
            <a:avLst/>
          </a:prstGeom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E6FAE0-71FA-1ABF-6DE7-9DD802BA7DB9}"/>
              </a:ext>
            </a:extLst>
          </p:cNvPr>
          <p:cNvSpPr txBox="1"/>
          <p:nvPr/>
        </p:nvSpPr>
        <p:spPr>
          <a:xfrm>
            <a:off x="2114654" y="4842743"/>
            <a:ext cx="1700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Check this one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FE82065-D217-AA55-9FD7-4E14111A91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382">
            <a:off x="2073161" y="4014112"/>
            <a:ext cx="583995" cy="58399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3897BF9-D14B-850D-2AF0-92CDDDA7C6CF}"/>
              </a:ext>
            </a:extLst>
          </p:cNvPr>
          <p:cNvSpPr txBox="1"/>
          <p:nvPr/>
        </p:nvSpPr>
        <p:spPr>
          <a:xfrm>
            <a:off x="1600044" y="5569189"/>
            <a:ext cx="2787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If V picked the </a:t>
            </a:r>
            <a:r>
              <a:rPr lang="en-US" sz="2000" b="1" dirty="0">
                <a:solidFill>
                  <a:srgbClr val="FF0000"/>
                </a:solidFill>
              </a:rPr>
              <a:t>* </a:t>
            </a:r>
            <a:r>
              <a:rPr lang="en-US" sz="2000" b="1" dirty="0"/>
              <a:t>:</a:t>
            </a:r>
            <a:r>
              <a:rPr lang="en-US" sz="2000" b="1" dirty="0">
                <a:solidFill>
                  <a:srgbClr val="FF0000"/>
                </a:solidFill>
              </a:rPr>
              <a:t>  </a:t>
            </a:r>
            <a:r>
              <a:rPr lang="en-US" sz="2000" dirty="0"/>
              <a:t>Open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5F11A0-4C00-7EB2-DCBF-97374302C2AE}"/>
              </a:ext>
            </a:extLst>
          </p:cNvPr>
          <p:cNvSpPr txBox="1"/>
          <p:nvPr/>
        </p:nvSpPr>
        <p:spPr>
          <a:xfrm>
            <a:off x="3005267" y="2782435"/>
            <a:ext cx="384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C68BD8-9B20-C1DE-2155-EA020F29A21B}"/>
              </a:ext>
            </a:extLst>
          </p:cNvPr>
          <p:cNvSpPr txBox="1"/>
          <p:nvPr/>
        </p:nvSpPr>
        <p:spPr>
          <a:xfrm>
            <a:off x="1600044" y="5934264"/>
            <a:ext cx="2466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Otherwise: </a:t>
            </a:r>
            <a:r>
              <a:rPr lang="en-US" sz="2000" dirty="0"/>
              <a:t> Rewind!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50F914D-EE5E-5BB3-5133-AA75437C3080}"/>
              </a:ext>
            </a:extLst>
          </p:cNvPr>
          <p:cNvSpPr/>
          <p:nvPr/>
        </p:nvSpPr>
        <p:spPr>
          <a:xfrm>
            <a:off x="4553430" y="3648307"/>
            <a:ext cx="218661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CDDC516-6C93-BA22-06C1-5D5E16D845A6}"/>
              </a:ext>
            </a:extLst>
          </p:cNvPr>
          <p:cNvSpPr/>
          <p:nvPr/>
        </p:nvSpPr>
        <p:spPr>
          <a:xfrm>
            <a:off x="5378937" y="2341854"/>
            <a:ext cx="218661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4AC02B0-B03B-E0EB-A2FE-08925AAE03C5}"/>
              </a:ext>
            </a:extLst>
          </p:cNvPr>
          <p:cNvSpPr/>
          <p:nvPr/>
        </p:nvSpPr>
        <p:spPr>
          <a:xfrm>
            <a:off x="6001962" y="2528583"/>
            <a:ext cx="218661" cy="228600"/>
          </a:xfrm>
          <a:prstGeom prst="ellipse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69B29BC-08C3-D88B-C8A6-B51589785ABD}"/>
              </a:ext>
            </a:extLst>
          </p:cNvPr>
          <p:cNvSpPr/>
          <p:nvPr/>
        </p:nvSpPr>
        <p:spPr>
          <a:xfrm>
            <a:off x="5523985" y="3320091"/>
            <a:ext cx="218661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6489913-4C6C-E6EC-CCF3-EB8EFCF16009}"/>
              </a:ext>
            </a:extLst>
          </p:cNvPr>
          <p:cNvSpPr/>
          <p:nvPr/>
        </p:nvSpPr>
        <p:spPr>
          <a:xfrm>
            <a:off x="5456246" y="4005264"/>
            <a:ext cx="218661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4A07885-B8AB-BDDD-24E0-863F672A44CF}"/>
              </a:ext>
            </a:extLst>
          </p:cNvPr>
          <p:cNvSpPr/>
          <p:nvPr/>
        </p:nvSpPr>
        <p:spPr>
          <a:xfrm>
            <a:off x="6541307" y="3434391"/>
            <a:ext cx="218661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2DCEE7E-9A11-9D7B-7A01-C3EE190CA3A0}"/>
              </a:ext>
            </a:extLst>
          </p:cNvPr>
          <p:cNvSpPr/>
          <p:nvPr/>
        </p:nvSpPr>
        <p:spPr>
          <a:xfrm>
            <a:off x="4817620" y="2958517"/>
            <a:ext cx="218661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FD3B5F3-C25E-8F94-D0FD-A994F74D8A36}"/>
              </a:ext>
            </a:extLst>
          </p:cNvPr>
          <p:cNvCxnSpPr>
            <a:cxnSpLocks/>
            <a:stCxn id="51" idx="6"/>
            <a:endCxn id="54" idx="2"/>
          </p:cNvCxnSpPr>
          <p:nvPr/>
        </p:nvCxnSpPr>
        <p:spPr>
          <a:xfrm flipV="1">
            <a:off x="4772091" y="3434391"/>
            <a:ext cx="751894" cy="3282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FEBCA30-5CD6-FCED-3319-F4C217E6B6FF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>
            <a:off x="5597598" y="2456154"/>
            <a:ext cx="404364" cy="1867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D9827E0-29AD-7FF2-53D7-05F6DEDEFD71}"/>
              </a:ext>
            </a:extLst>
          </p:cNvPr>
          <p:cNvCxnSpPr>
            <a:cxnSpLocks/>
            <a:stCxn id="54" idx="1"/>
            <a:endCxn id="57" idx="5"/>
          </p:cNvCxnSpPr>
          <p:nvPr/>
        </p:nvCxnSpPr>
        <p:spPr>
          <a:xfrm flipH="1" flipV="1">
            <a:off x="5004259" y="3153639"/>
            <a:ext cx="551748" cy="1999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3033292-11ED-C551-20F9-42295C7BBFA1}"/>
              </a:ext>
            </a:extLst>
          </p:cNvPr>
          <p:cNvCxnSpPr>
            <a:cxnSpLocks/>
            <a:stCxn id="53" idx="5"/>
            <a:endCxn id="56" idx="1"/>
          </p:cNvCxnSpPr>
          <p:nvPr/>
        </p:nvCxnSpPr>
        <p:spPr>
          <a:xfrm>
            <a:off x="6188601" y="2723705"/>
            <a:ext cx="384728" cy="744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658AD7F-042A-B634-B979-521DDFEA33DB}"/>
              </a:ext>
            </a:extLst>
          </p:cNvPr>
          <p:cNvCxnSpPr>
            <a:cxnSpLocks/>
            <a:stCxn id="55" idx="6"/>
            <a:endCxn id="56" idx="3"/>
          </p:cNvCxnSpPr>
          <p:nvPr/>
        </p:nvCxnSpPr>
        <p:spPr>
          <a:xfrm flipV="1">
            <a:off x="5674907" y="3629513"/>
            <a:ext cx="898422" cy="4900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3BB9E91-120F-A23F-58D3-65986C982508}"/>
              </a:ext>
            </a:extLst>
          </p:cNvPr>
          <p:cNvCxnSpPr>
            <a:cxnSpLocks/>
            <a:stCxn id="52" idx="3"/>
            <a:endCxn id="57" idx="7"/>
          </p:cNvCxnSpPr>
          <p:nvPr/>
        </p:nvCxnSpPr>
        <p:spPr>
          <a:xfrm flipH="1">
            <a:off x="5004259" y="2536976"/>
            <a:ext cx="406700" cy="4550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DE29EE6-C5B8-DE9A-9C2F-A63F3F314306}"/>
              </a:ext>
            </a:extLst>
          </p:cNvPr>
          <p:cNvCxnSpPr>
            <a:cxnSpLocks/>
            <a:stCxn id="55" idx="1"/>
            <a:endCxn id="51" idx="4"/>
          </p:cNvCxnSpPr>
          <p:nvPr/>
        </p:nvCxnSpPr>
        <p:spPr>
          <a:xfrm flipH="1" flipV="1">
            <a:off x="4662761" y="3876907"/>
            <a:ext cx="825507" cy="161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8EBC03C-12C4-8D18-5E7A-DA743A809E2C}"/>
              </a:ext>
            </a:extLst>
          </p:cNvPr>
          <p:cNvCxnSpPr>
            <a:cxnSpLocks/>
            <a:stCxn id="53" idx="4"/>
            <a:endCxn id="54" idx="0"/>
          </p:cNvCxnSpPr>
          <p:nvPr/>
        </p:nvCxnSpPr>
        <p:spPr>
          <a:xfrm flipH="1">
            <a:off x="5633316" y="2757183"/>
            <a:ext cx="477977" cy="56290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429982A-5AB4-56E6-CBE4-D216335B46B2}"/>
              </a:ext>
            </a:extLst>
          </p:cNvPr>
          <p:cNvCxnSpPr>
            <a:cxnSpLocks/>
            <a:stCxn id="54" idx="4"/>
            <a:endCxn id="55" idx="7"/>
          </p:cNvCxnSpPr>
          <p:nvPr/>
        </p:nvCxnSpPr>
        <p:spPr>
          <a:xfrm>
            <a:off x="5633316" y="3548691"/>
            <a:ext cx="9569" cy="4900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039535A-C739-5073-888D-316D6DC234B0}"/>
              </a:ext>
            </a:extLst>
          </p:cNvPr>
          <p:cNvCxnSpPr>
            <a:cxnSpLocks/>
            <a:stCxn id="56" idx="2"/>
            <a:endCxn id="54" idx="6"/>
          </p:cNvCxnSpPr>
          <p:nvPr/>
        </p:nvCxnSpPr>
        <p:spPr>
          <a:xfrm flipH="1" flipV="1">
            <a:off x="5742646" y="3434391"/>
            <a:ext cx="798661" cy="1143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Single Corner Snipped 67">
            <a:extLst>
              <a:ext uri="{FF2B5EF4-FFF2-40B4-BE49-F238E27FC236}">
                <a16:creationId xmlns:a16="http://schemas.microsoft.com/office/drawing/2014/main" id="{3583AB30-B048-ED86-8D34-0F1A6394BDC7}"/>
              </a:ext>
            </a:extLst>
          </p:cNvPr>
          <p:cNvSpPr/>
          <p:nvPr/>
        </p:nvSpPr>
        <p:spPr>
          <a:xfrm>
            <a:off x="5280148" y="2156773"/>
            <a:ext cx="394120" cy="490052"/>
          </a:xfrm>
          <a:prstGeom prst="snip1Rect">
            <a:avLst/>
          </a:prstGeom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Single Corner Snipped 68">
            <a:extLst>
              <a:ext uri="{FF2B5EF4-FFF2-40B4-BE49-F238E27FC236}">
                <a16:creationId xmlns:a16="http://schemas.microsoft.com/office/drawing/2014/main" id="{CBBE0912-A728-8919-9068-EF4F6899F6BA}"/>
              </a:ext>
            </a:extLst>
          </p:cNvPr>
          <p:cNvSpPr/>
          <p:nvPr/>
        </p:nvSpPr>
        <p:spPr>
          <a:xfrm>
            <a:off x="4732614" y="2808440"/>
            <a:ext cx="394120" cy="490052"/>
          </a:xfrm>
          <a:prstGeom prst="snip1Rect">
            <a:avLst/>
          </a:prstGeom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Single Corner Snipped 70">
            <a:extLst>
              <a:ext uri="{FF2B5EF4-FFF2-40B4-BE49-F238E27FC236}">
                <a16:creationId xmlns:a16="http://schemas.microsoft.com/office/drawing/2014/main" id="{D9F4DD92-47BC-7F30-1142-76FC66197744}"/>
              </a:ext>
            </a:extLst>
          </p:cNvPr>
          <p:cNvSpPr/>
          <p:nvPr/>
        </p:nvSpPr>
        <p:spPr>
          <a:xfrm>
            <a:off x="5418809" y="3172939"/>
            <a:ext cx="394120" cy="490052"/>
          </a:xfrm>
          <a:prstGeom prst="snip1Rect">
            <a:avLst/>
          </a:prstGeom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Single Corner Snipped 71">
            <a:extLst>
              <a:ext uri="{FF2B5EF4-FFF2-40B4-BE49-F238E27FC236}">
                <a16:creationId xmlns:a16="http://schemas.microsoft.com/office/drawing/2014/main" id="{AD540AA3-8537-6CEA-D981-7D1D5BDBD98D}"/>
              </a:ext>
            </a:extLst>
          </p:cNvPr>
          <p:cNvSpPr/>
          <p:nvPr/>
        </p:nvSpPr>
        <p:spPr>
          <a:xfrm>
            <a:off x="4454818" y="3512965"/>
            <a:ext cx="394120" cy="490052"/>
          </a:xfrm>
          <a:prstGeom prst="snip1Rect">
            <a:avLst/>
          </a:prstGeom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Single Corner Snipped 72">
            <a:extLst>
              <a:ext uri="{FF2B5EF4-FFF2-40B4-BE49-F238E27FC236}">
                <a16:creationId xmlns:a16="http://schemas.microsoft.com/office/drawing/2014/main" id="{D47BBA9B-32EF-EFA6-B8EE-A40CA55EBCC5}"/>
              </a:ext>
            </a:extLst>
          </p:cNvPr>
          <p:cNvSpPr/>
          <p:nvPr/>
        </p:nvSpPr>
        <p:spPr>
          <a:xfrm>
            <a:off x="5397199" y="3862696"/>
            <a:ext cx="394120" cy="490052"/>
          </a:xfrm>
          <a:prstGeom prst="snip1Rect">
            <a:avLst/>
          </a:prstGeom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EDEAF25-3DC0-F0D3-0C2B-B1EB52D887CC}"/>
              </a:ext>
            </a:extLst>
          </p:cNvPr>
          <p:cNvCxnSpPr>
            <a:cxnSpLocks/>
          </p:cNvCxnSpPr>
          <p:nvPr/>
        </p:nvCxnSpPr>
        <p:spPr>
          <a:xfrm>
            <a:off x="4891821" y="4494163"/>
            <a:ext cx="1759279" cy="0"/>
          </a:xfrm>
          <a:prstGeom prst="straightConnector1">
            <a:avLst/>
          </a:prstGeom>
          <a:ln w="1905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CA3A1EC1-48D7-CFE9-1C01-79759BD863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96104">
            <a:off x="4634952" y="2166826"/>
            <a:ext cx="583995" cy="58399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5D17A67C-07B2-C914-76E9-A43784DF4050}"/>
              </a:ext>
            </a:extLst>
          </p:cNvPr>
          <p:cNvSpPr txBox="1"/>
          <p:nvPr/>
        </p:nvSpPr>
        <p:spPr>
          <a:xfrm>
            <a:off x="6358710" y="2880453"/>
            <a:ext cx="384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78" name="Rectangle: Single Corner Snipped 77">
            <a:extLst>
              <a:ext uri="{FF2B5EF4-FFF2-40B4-BE49-F238E27FC236}">
                <a16:creationId xmlns:a16="http://schemas.microsoft.com/office/drawing/2014/main" id="{AA4B75A2-5CBE-43A3-12CE-96D591A36D0A}"/>
              </a:ext>
            </a:extLst>
          </p:cNvPr>
          <p:cNvSpPr/>
          <p:nvPr/>
        </p:nvSpPr>
        <p:spPr>
          <a:xfrm>
            <a:off x="6463696" y="3275239"/>
            <a:ext cx="394120" cy="490052"/>
          </a:xfrm>
          <a:prstGeom prst="snip1Rect">
            <a:avLst/>
          </a:prstGeom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Single Corner Snipped 78">
            <a:extLst>
              <a:ext uri="{FF2B5EF4-FFF2-40B4-BE49-F238E27FC236}">
                <a16:creationId xmlns:a16="http://schemas.microsoft.com/office/drawing/2014/main" id="{BF5CC713-9DD4-983D-3E44-4C81E77514AB}"/>
              </a:ext>
            </a:extLst>
          </p:cNvPr>
          <p:cNvSpPr/>
          <p:nvPr/>
        </p:nvSpPr>
        <p:spPr>
          <a:xfrm>
            <a:off x="5944916" y="2380575"/>
            <a:ext cx="394120" cy="490052"/>
          </a:xfrm>
          <a:prstGeom prst="snip1Rect">
            <a:avLst/>
          </a:prstGeom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0E00879-3CC3-D4BB-DBF9-A261D432D209}"/>
              </a:ext>
            </a:extLst>
          </p:cNvPr>
          <p:cNvCxnSpPr>
            <a:cxnSpLocks/>
          </p:cNvCxnSpPr>
          <p:nvPr/>
        </p:nvCxnSpPr>
        <p:spPr>
          <a:xfrm>
            <a:off x="4848938" y="5259446"/>
            <a:ext cx="1816083" cy="0"/>
          </a:xfrm>
          <a:prstGeom prst="straightConnector1">
            <a:avLst/>
          </a:prstGeom>
          <a:ln w="1905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59389EA-81E4-13E0-38D2-3D91BF184799}"/>
              </a:ext>
            </a:extLst>
          </p:cNvPr>
          <p:cNvCxnSpPr>
            <a:cxnSpLocks/>
          </p:cNvCxnSpPr>
          <p:nvPr/>
        </p:nvCxnSpPr>
        <p:spPr>
          <a:xfrm>
            <a:off x="2042043" y="4529447"/>
            <a:ext cx="1759279" cy="0"/>
          </a:xfrm>
          <a:prstGeom prst="straightConnector1">
            <a:avLst/>
          </a:prstGeom>
          <a:ln w="1905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C4609DA-D643-17B2-8A1A-39C00BEFD4C1}"/>
              </a:ext>
            </a:extLst>
          </p:cNvPr>
          <p:cNvCxnSpPr>
            <a:cxnSpLocks/>
          </p:cNvCxnSpPr>
          <p:nvPr/>
        </p:nvCxnSpPr>
        <p:spPr>
          <a:xfrm>
            <a:off x="1999160" y="5294730"/>
            <a:ext cx="1816083" cy="0"/>
          </a:xfrm>
          <a:prstGeom prst="straightConnector1">
            <a:avLst/>
          </a:prstGeom>
          <a:ln w="1905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18E4979B-2AEC-DCC9-FD02-D9B5AC3EC21D}"/>
              </a:ext>
            </a:extLst>
          </p:cNvPr>
          <p:cNvSpPr/>
          <p:nvPr/>
        </p:nvSpPr>
        <p:spPr>
          <a:xfrm>
            <a:off x="8636890" y="3631714"/>
            <a:ext cx="218661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5092419-A003-F0C0-A5E3-9920B11344EF}"/>
              </a:ext>
            </a:extLst>
          </p:cNvPr>
          <p:cNvSpPr/>
          <p:nvPr/>
        </p:nvSpPr>
        <p:spPr>
          <a:xfrm>
            <a:off x="9462397" y="2325261"/>
            <a:ext cx="218661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E3572D4-7771-8669-3891-F63A98EC49F0}"/>
              </a:ext>
            </a:extLst>
          </p:cNvPr>
          <p:cNvSpPr/>
          <p:nvPr/>
        </p:nvSpPr>
        <p:spPr>
          <a:xfrm>
            <a:off x="10085422" y="2511990"/>
            <a:ext cx="218661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E87C3A1-A049-365F-62B4-3F61E264E758}"/>
              </a:ext>
            </a:extLst>
          </p:cNvPr>
          <p:cNvSpPr/>
          <p:nvPr/>
        </p:nvSpPr>
        <p:spPr>
          <a:xfrm>
            <a:off x="9607445" y="3303498"/>
            <a:ext cx="218661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62B8297-C5F2-3585-2B44-1C7C2A609DEB}"/>
              </a:ext>
            </a:extLst>
          </p:cNvPr>
          <p:cNvSpPr/>
          <p:nvPr/>
        </p:nvSpPr>
        <p:spPr>
          <a:xfrm>
            <a:off x="9539706" y="3988671"/>
            <a:ext cx="218661" cy="228600"/>
          </a:xfrm>
          <a:prstGeom prst="ellipse">
            <a:avLst/>
          </a:prstGeom>
          <a:solidFill>
            <a:srgbClr val="00CC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8AA60A4-6707-76DB-3BE8-80828A1055B1}"/>
              </a:ext>
            </a:extLst>
          </p:cNvPr>
          <p:cNvSpPr/>
          <p:nvPr/>
        </p:nvSpPr>
        <p:spPr>
          <a:xfrm>
            <a:off x="10624767" y="3417798"/>
            <a:ext cx="218661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50FCF56-05C2-56EE-B198-14F35CF2F700}"/>
              </a:ext>
            </a:extLst>
          </p:cNvPr>
          <p:cNvSpPr/>
          <p:nvPr/>
        </p:nvSpPr>
        <p:spPr>
          <a:xfrm>
            <a:off x="8901080" y="2941924"/>
            <a:ext cx="218661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2F30F32-7A1C-E898-5FD8-60F90F491EE3}"/>
              </a:ext>
            </a:extLst>
          </p:cNvPr>
          <p:cNvCxnSpPr>
            <a:cxnSpLocks/>
            <a:stCxn id="85" idx="6"/>
            <a:endCxn id="88" idx="2"/>
          </p:cNvCxnSpPr>
          <p:nvPr/>
        </p:nvCxnSpPr>
        <p:spPr>
          <a:xfrm flipV="1">
            <a:off x="8855551" y="3417798"/>
            <a:ext cx="751894" cy="3282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5233BF8-0B60-7D6D-6CFA-3A693B0523BB}"/>
              </a:ext>
            </a:extLst>
          </p:cNvPr>
          <p:cNvCxnSpPr>
            <a:cxnSpLocks/>
            <a:stCxn id="86" idx="6"/>
            <a:endCxn id="87" idx="2"/>
          </p:cNvCxnSpPr>
          <p:nvPr/>
        </p:nvCxnSpPr>
        <p:spPr>
          <a:xfrm>
            <a:off x="9681058" y="2439561"/>
            <a:ext cx="404364" cy="1867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A2BFC94-D026-9852-3B32-86A036A2C548}"/>
              </a:ext>
            </a:extLst>
          </p:cNvPr>
          <p:cNvCxnSpPr>
            <a:cxnSpLocks/>
            <a:stCxn id="88" idx="1"/>
            <a:endCxn id="91" idx="5"/>
          </p:cNvCxnSpPr>
          <p:nvPr/>
        </p:nvCxnSpPr>
        <p:spPr>
          <a:xfrm flipH="1" flipV="1">
            <a:off x="9087719" y="3137046"/>
            <a:ext cx="551748" cy="1999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735BD67-95A1-9717-173B-3776A5F75CA5}"/>
              </a:ext>
            </a:extLst>
          </p:cNvPr>
          <p:cNvCxnSpPr>
            <a:cxnSpLocks/>
            <a:stCxn id="87" idx="5"/>
            <a:endCxn id="90" idx="1"/>
          </p:cNvCxnSpPr>
          <p:nvPr/>
        </p:nvCxnSpPr>
        <p:spPr>
          <a:xfrm>
            <a:off x="10272061" y="2707112"/>
            <a:ext cx="384728" cy="744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EDC5C69-CBD5-9B9A-A030-09D3F421D80A}"/>
              </a:ext>
            </a:extLst>
          </p:cNvPr>
          <p:cNvCxnSpPr>
            <a:cxnSpLocks/>
            <a:stCxn id="89" idx="6"/>
            <a:endCxn id="90" idx="3"/>
          </p:cNvCxnSpPr>
          <p:nvPr/>
        </p:nvCxnSpPr>
        <p:spPr>
          <a:xfrm flipV="1">
            <a:off x="9758367" y="3612920"/>
            <a:ext cx="898422" cy="4900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6FB61FD-5982-1FC0-12AE-85DA138E738A}"/>
              </a:ext>
            </a:extLst>
          </p:cNvPr>
          <p:cNvCxnSpPr>
            <a:cxnSpLocks/>
            <a:stCxn id="86" idx="3"/>
            <a:endCxn id="91" idx="7"/>
          </p:cNvCxnSpPr>
          <p:nvPr/>
        </p:nvCxnSpPr>
        <p:spPr>
          <a:xfrm flipH="1">
            <a:off x="9087719" y="2520383"/>
            <a:ext cx="406700" cy="4550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F52FCA7-5832-F0E4-DB42-B07ADD12708D}"/>
              </a:ext>
            </a:extLst>
          </p:cNvPr>
          <p:cNvCxnSpPr>
            <a:cxnSpLocks/>
            <a:stCxn id="89" idx="1"/>
            <a:endCxn id="85" idx="4"/>
          </p:cNvCxnSpPr>
          <p:nvPr/>
        </p:nvCxnSpPr>
        <p:spPr>
          <a:xfrm flipH="1" flipV="1">
            <a:off x="8746221" y="3860314"/>
            <a:ext cx="825507" cy="161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F10CB5F-4F1A-E23D-0941-99EA04DBA15D}"/>
              </a:ext>
            </a:extLst>
          </p:cNvPr>
          <p:cNvCxnSpPr>
            <a:cxnSpLocks/>
            <a:stCxn id="87" idx="4"/>
            <a:endCxn id="88" idx="0"/>
          </p:cNvCxnSpPr>
          <p:nvPr/>
        </p:nvCxnSpPr>
        <p:spPr>
          <a:xfrm flipH="1">
            <a:off x="9716776" y="2740590"/>
            <a:ext cx="477977" cy="56290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50C1D21-51B3-4FC4-4A50-F43488E2E40D}"/>
              </a:ext>
            </a:extLst>
          </p:cNvPr>
          <p:cNvCxnSpPr>
            <a:cxnSpLocks/>
            <a:stCxn id="88" idx="4"/>
            <a:endCxn id="89" idx="7"/>
          </p:cNvCxnSpPr>
          <p:nvPr/>
        </p:nvCxnSpPr>
        <p:spPr>
          <a:xfrm>
            <a:off x="9716776" y="3532098"/>
            <a:ext cx="9569" cy="4900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9DDFC07-9EBF-0CF7-6182-47101C293C07}"/>
              </a:ext>
            </a:extLst>
          </p:cNvPr>
          <p:cNvCxnSpPr>
            <a:cxnSpLocks/>
            <a:stCxn id="90" idx="2"/>
            <a:endCxn id="88" idx="6"/>
          </p:cNvCxnSpPr>
          <p:nvPr/>
        </p:nvCxnSpPr>
        <p:spPr>
          <a:xfrm flipH="1" flipV="1">
            <a:off x="9826106" y="3417798"/>
            <a:ext cx="798661" cy="1143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: Single Corner Snipped 102">
            <a:extLst>
              <a:ext uri="{FF2B5EF4-FFF2-40B4-BE49-F238E27FC236}">
                <a16:creationId xmlns:a16="http://schemas.microsoft.com/office/drawing/2014/main" id="{52EE2DFB-E5A6-BF30-93B4-C583C16E4FA6}"/>
              </a:ext>
            </a:extLst>
          </p:cNvPr>
          <p:cNvSpPr/>
          <p:nvPr/>
        </p:nvSpPr>
        <p:spPr>
          <a:xfrm>
            <a:off x="9363608" y="2140180"/>
            <a:ext cx="394120" cy="490052"/>
          </a:xfrm>
          <a:prstGeom prst="snip1Rect">
            <a:avLst/>
          </a:prstGeom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: Single Corner Snipped 103">
            <a:extLst>
              <a:ext uri="{FF2B5EF4-FFF2-40B4-BE49-F238E27FC236}">
                <a16:creationId xmlns:a16="http://schemas.microsoft.com/office/drawing/2014/main" id="{98AF61BC-0DA7-0579-409A-C83B3F607FE9}"/>
              </a:ext>
            </a:extLst>
          </p:cNvPr>
          <p:cNvSpPr/>
          <p:nvPr/>
        </p:nvSpPr>
        <p:spPr>
          <a:xfrm>
            <a:off x="8816074" y="2791847"/>
            <a:ext cx="394120" cy="490052"/>
          </a:xfrm>
          <a:prstGeom prst="snip1Rect">
            <a:avLst/>
          </a:prstGeom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F8A1DFE-A94A-4FEB-829A-3A4505BD1A4E}"/>
              </a:ext>
            </a:extLst>
          </p:cNvPr>
          <p:cNvCxnSpPr>
            <a:cxnSpLocks/>
          </p:cNvCxnSpPr>
          <p:nvPr/>
        </p:nvCxnSpPr>
        <p:spPr>
          <a:xfrm>
            <a:off x="8975281" y="4477570"/>
            <a:ext cx="1759279" cy="0"/>
          </a:xfrm>
          <a:prstGeom prst="straightConnector1">
            <a:avLst/>
          </a:prstGeom>
          <a:ln w="1905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B6D02FAF-CA1E-8463-C1DA-490F5A6B17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89633">
            <a:off x="8545653" y="4037321"/>
            <a:ext cx="583995" cy="58399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4E825290-2718-77C2-F4B7-8CB5642635AD}"/>
              </a:ext>
            </a:extLst>
          </p:cNvPr>
          <p:cNvSpPr txBox="1"/>
          <p:nvPr/>
        </p:nvSpPr>
        <p:spPr>
          <a:xfrm>
            <a:off x="8989014" y="3841361"/>
            <a:ext cx="384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</a:rPr>
              <a:t>*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68696ED-578D-0B4F-A856-3BE97C5E1D36}"/>
              </a:ext>
            </a:extLst>
          </p:cNvPr>
          <p:cNvCxnSpPr>
            <a:cxnSpLocks/>
          </p:cNvCxnSpPr>
          <p:nvPr/>
        </p:nvCxnSpPr>
        <p:spPr>
          <a:xfrm>
            <a:off x="8932398" y="5242853"/>
            <a:ext cx="1816083" cy="0"/>
          </a:xfrm>
          <a:prstGeom prst="straightConnector1">
            <a:avLst/>
          </a:prstGeom>
          <a:ln w="1905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Rectangle: Single Corner Snipped 113">
            <a:extLst>
              <a:ext uri="{FF2B5EF4-FFF2-40B4-BE49-F238E27FC236}">
                <a16:creationId xmlns:a16="http://schemas.microsoft.com/office/drawing/2014/main" id="{CDA6B6EB-553B-D1FC-22F1-142B57F4D099}"/>
              </a:ext>
            </a:extLst>
          </p:cNvPr>
          <p:cNvSpPr/>
          <p:nvPr/>
        </p:nvSpPr>
        <p:spPr>
          <a:xfrm>
            <a:off x="8538278" y="3496372"/>
            <a:ext cx="394120" cy="490052"/>
          </a:xfrm>
          <a:prstGeom prst="snip1Rect">
            <a:avLst/>
          </a:prstGeom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: Single Corner Snipped 114">
            <a:extLst>
              <a:ext uri="{FF2B5EF4-FFF2-40B4-BE49-F238E27FC236}">
                <a16:creationId xmlns:a16="http://schemas.microsoft.com/office/drawing/2014/main" id="{BB6BE217-5DB2-6B48-D424-F415082681C4}"/>
              </a:ext>
            </a:extLst>
          </p:cNvPr>
          <p:cNvSpPr/>
          <p:nvPr/>
        </p:nvSpPr>
        <p:spPr>
          <a:xfrm>
            <a:off x="9480659" y="3846103"/>
            <a:ext cx="394120" cy="490052"/>
          </a:xfrm>
          <a:prstGeom prst="snip1Rect">
            <a:avLst/>
          </a:prstGeom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: Single Corner Snipped 115">
            <a:extLst>
              <a:ext uri="{FF2B5EF4-FFF2-40B4-BE49-F238E27FC236}">
                <a16:creationId xmlns:a16="http://schemas.microsoft.com/office/drawing/2014/main" id="{32EB3BCA-A5D6-CF22-88B1-0C7DBE49E476}"/>
              </a:ext>
            </a:extLst>
          </p:cNvPr>
          <p:cNvSpPr/>
          <p:nvPr/>
        </p:nvSpPr>
        <p:spPr>
          <a:xfrm>
            <a:off x="9502269" y="3156346"/>
            <a:ext cx="394120" cy="490052"/>
          </a:xfrm>
          <a:prstGeom prst="snip1Rect">
            <a:avLst/>
          </a:prstGeom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: Single Corner Snipped 122">
            <a:extLst>
              <a:ext uri="{FF2B5EF4-FFF2-40B4-BE49-F238E27FC236}">
                <a16:creationId xmlns:a16="http://schemas.microsoft.com/office/drawing/2014/main" id="{1FD42166-D36E-917F-ADD7-467C5972BF45}"/>
              </a:ext>
            </a:extLst>
          </p:cNvPr>
          <p:cNvSpPr/>
          <p:nvPr/>
        </p:nvSpPr>
        <p:spPr>
          <a:xfrm>
            <a:off x="10028376" y="2363982"/>
            <a:ext cx="394120" cy="490052"/>
          </a:xfrm>
          <a:prstGeom prst="snip1Rect">
            <a:avLst/>
          </a:prstGeom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: Single Corner Snipped 123">
            <a:extLst>
              <a:ext uri="{FF2B5EF4-FFF2-40B4-BE49-F238E27FC236}">
                <a16:creationId xmlns:a16="http://schemas.microsoft.com/office/drawing/2014/main" id="{1E1E8341-DC63-C3D9-517E-20BCE4D51946}"/>
              </a:ext>
            </a:extLst>
          </p:cNvPr>
          <p:cNvSpPr/>
          <p:nvPr/>
        </p:nvSpPr>
        <p:spPr>
          <a:xfrm>
            <a:off x="10547156" y="3258646"/>
            <a:ext cx="394120" cy="490052"/>
          </a:xfrm>
          <a:prstGeom prst="snip1Rect">
            <a:avLst/>
          </a:prstGeom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19D1317-10A7-18B7-0B72-9BBD6E54D793}"/>
              </a:ext>
            </a:extLst>
          </p:cNvPr>
          <p:cNvSpPr txBox="1"/>
          <p:nvPr/>
        </p:nvSpPr>
        <p:spPr>
          <a:xfrm>
            <a:off x="7639519" y="4924725"/>
            <a:ext cx="936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… …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F176F02-A32C-4830-8712-DD9E2015F819}"/>
              </a:ext>
            </a:extLst>
          </p:cNvPr>
          <p:cNvSpPr txBox="1"/>
          <p:nvPr/>
        </p:nvSpPr>
        <p:spPr>
          <a:xfrm>
            <a:off x="5597597" y="5657568"/>
            <a:ext cx="5776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Running time of Sim: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Will terminate in poly(|x|) times (in expectation)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Thus, the simulation is efficient.</a:t>
            </a:r>
          </a:p>
        </p:txBody>
      </p:sp>
      <p:sp>
        <p:nvSpPr>
          <p:cNvPr id="127" name="Arc 126">
            <a:extLst>
              <a:ext uri="{FF2B5EF4-FFF2-40B4-BE49-F238E27FC236}">
                <a16:creationId xmlns:a16="http://schemas.microsoft.com/office/drawing/2014/main" id="{0B19BDF6-68BE-DC2E-6A85-D07B51FA71A0}"/>
              </a:ext>
            </a:extLst>
          </p:cNvPr>
          <p:cNvSpPr/>
          <p:nvPr/>
        </p:nvSpPr>
        <p:spPr>
          <a:xfrm rot="2059532">
            <a:off x="3555948" y="4557108"/>
            <a:ext cx="801196" cy="707659"/>
          </a:xfrm>
          <a:prstGeom prst="arc">
            <a:avLst>
              <a:gd name="adj1" fmla="val 16200000"/>
              <a:gd name="adj2" fmla="val 1789185"/>
            </a:avLst>
          </a:prstGeom>
          <a:ln w="22225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Arc 127">
            <a:extLst>
              <a:ext uri="{FF2B5EF4-FFF2-40B4-BE49-F238E27FC236}">
                <a16:creationId xmlns:a16="http://schemas.microsoft.com/office/drawing/2014/main" id="{73337B35-EBB8-0948-C5A9-E3036A092ED6}"/>
              </a:ext>
            </a:extLst>
          </p:cNvPr>
          <p:cNvSpPr/>
          <p:nvPr/>
        </p:nvSpPr>
        <p:spPr>
          <a:xfrm rot="2059532">
            <a:off x="6315196" y="4488913"/>
            <a:ext cx="801196" cy="707659"/>
          </a:xfrm>
          <a:prstGeom prst="arc">
            <a:avLst>
              <a:gd name="adj1" fmla="val 16200000"/>
              <a:gd name="adj2" fmla="val 1789185"/>
            </a:avLst>
          </a:prstGeom>
          <a:ln w="22225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58282-40B2-3A7B-C3A5-477D915ADEB8}"/>
              </a:ext>
            </a:extLst>
          </p:cNvPr>
          <p:cNvSpPr txBox="1"/>
          <p:nvPr/>
        </p:nvSpPr>
        <p:spPr>
          <a:xfrm>
            <a:off x="432639" y="3955229"/>
            <a:ext cx="292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+mj-lt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A94BE5-4A46-08F0-80BE-4CDA44910C26}"/>
              </a:ext>
            </a:extLst>
          </p:cNvPr>
          <p:cNvCxnSpPr/>
          <p:nvPr/>
        </p:nvCxnSpPr>
        <p:spPr>
          <a:xfrm>
            <a:off x="232012" y="1849272"/>
            <a:ext cx="36925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07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7" grpId="0"/>
      <p:bldP spid="42" grpId="0"/>
      <p:bldP spid="44" grpId="0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8" grpId="0" animBg="1"/>
      <p:bldP spid="69" grpId="0" animBg="1"/>
      <p:bldP spid="71" grpId="0" animBg="1"/>
      <p:bldP spid="72" grpId="0" animBg="1"/>
      <p:bldP spid="73" grpId="0" animBg="1"/>
      <p:bldP spid="77" grpId="0"/>
      <p:bldP spid="78" grpId="0" animBg="1"/>
      <p:bldP spid="79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103" grpId="0" animBg="1"/>
      <p:bldP spid="104" grpId="0" animBg="1"/>
      <p:bldP spid="110" grpId="0"/>
      <p:bldP spid="114" grpId="0" animBg="1"/>
      <p:bldP spid="115" grpId="0" animBg="1"/>
      <p:bldP spid="116" grpId="0" animBg="1"/>
      <p:bldP spid="123" grpId="0" animBg="1"/>
      <p:bldP spid="124" grpId="0" animBg="1"/>
      <p:bldP spid="125" grpId="0"/>
      <p:bldP spid="126" grpId="0"/>
      <p:bldP spid="127" grpId="0" animBg="1"/>
      <p:bldP spid="1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4E51D-FA83-F64C-B1FE-9FA2338E7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Rewinding?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BF5152E-1991-6E43-15E1-2E2561311507}"/>
              </a:ext>
            </a:extLst>
          </p:cNvPr>
          <p:cNvPicPr>
            <a:picLocks noChangeAspect="1"/>
          </p:cNvPicPr>
          <p:nvPr/>
        </p:nvPicPr>
        <p:blipFill>
          <a:blip r:embed="rId198">
            <a:extLst>
              <a:ext uri="{96DAC541-7B7A-43D3-8B79-37D633B846F1}">
                <asvg:svgBlip xmlns:asvg="http://schemas.microsoft.com/office/drawing/2016/SVG/main" r:embed="rId199"/>
              </a:ext>
            </a:extLst>
          </a:blip>
          <a:stretch>
            <a:fillRect/>
          </a:stretch>
        </p:blipFill>
        <p:spPr>
          <a:xfrm>
            <a:off x="511591" y="1578433"/>
            <a:ext cx="517456" cy="79434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E0F8EC-BD90-4584-219C-BCF14BD30FC1}"/>
              </a:ext>
            </a:extLst>
          </p:cNvPr>
          <p:cNvCxnSpPr>
            <a:cxnSpLocks/>
          </p:cNvCxnSpPr>
          <p:nvPr/>
        </p:nvCxnSpPr>
        <p:spPr>
          <a:xfrm>
            <a:off x="1465327" y="1785603"/>
            <a:ext cx="701310" cy="0"/>
          </a:xfrm>
          <a:prstGeom prst="straightConnector1">
            <a:avLst/>
          </a:prstGeom>
          <a:ln w="1905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7F0FED-93E2-0B80-59A4-17D6E5B47D62}"/>
              </a:ext>
            </a:extLst>
          </p:cNvPr>
          <p:cNvCxnSpPr>
            <a:cxnSpLocks/>
          </p:cNvCxnSpPr>
          <p:nvPr/>
        </p:nvCxnSpPr>
        <p:spPr>
          <a:xfrm>
            <a:off x="1428492" y="1980856"/>
            <a:ext cx="697478" cy="0"/>
          </a:xfrm>
          <a:prstGeom prst="straightConnector1">
            <a:avLst/>
          </a:prstGeom>
          <a:ln w="1905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4D43DB-E221-9C1E-880E-CDA522D7715C}"/>
              </a:ext>
            </a:extLst>
          </p:cNvPr>
          <p:cNvSpPr txBox="1"/>
          <p:nvPr/>
        </p:nvSpPr>
        <p:spPr>
          <a:xfrm>
            <a:off x="1548900" y="2119191"/>
            <a:ext cx="534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???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388E1F-0D0C-5553-F24E-6D92ECCBAEE2}"/>
              </a:ext>
            </a:extLst>
          </p:cNvPr>
          <p:cNvCxnSpPr>
            <a:cxnSpLocks/>
          </p:cNvCxnSpPr>
          <p:nvPr/>
        </p:nvCxnSpPr>
        <p:spPr>
          <a:xfrm>
            <a:off x="2303647" y="1785603"/>
            <a:ext cx="701310" cy="0"/>
          </a:xfrm>
          <a:prstGeom prst="straightConnector1">
            <a:avLst/>
          </a:prstGeom>
          <a:ln w="19050" cap="sq">
            <a:solidFill>
              <a:srgbClr val="00B0F0"/>
            </a:solidFill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F35CF2-754C-5956-6C9D-B74575D0A2BE}"/>
              </a:ext>
            </a:extLst>
          </p:cNvPr>
          <p:cNvCxnSpPr>
            <a:cxnSpLocks/>
          </p:cNvCxnSpPr>
          <p:nvPr/>
        </p:nvCxnSpPr>
        <p:spPr>
          <a:xfrm>
            <a:off x="2287793" y="1988020"/>
            <a:ext cx="697478" cy="0"/>
          </a:xfrm>
          <a:prstGeom prst="straightConnector1">
            <a:avLst/>
          </a:prstGeom>
          <a:ln w="19050" cap="sq">
            <a:solidFill>
              <a:srgbClr val="00B0F0"/>
            </a:solidFill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E8232C6-FC1A-FE81-EB54-F201540C76B0}"/>
              </a:ext>
            </a:extLst>
          </p:cNvPr>
          <p:cNvSpPr txBox="1"/>
          <p:nvPr/>
        </p:nvSpPr>
        <p:spPr>
          <a:xfrm>
            <a:off x="2395226" y="2119191"/>
            <a:ext cx="534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???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21B80C-B13E-803D-5F0B-9E2E2CDE868E}"/>
              </a:ext>
            </a:extLst>
          </p:cNvPr>
          <p:cNvCxnSpPr>
            <a:cxnSpLocks/>
          </p:cNvCxnSpPr>
          <p:nvPr/>
        </p:nvCxnSpPr>
        <p:spPr>
          <a:xfrm>
            <a:off x="3919988" y="1773186"/>
            <a:ext cx="701310" cy="0"/>
          </a:xfrm>
          <a:prstGeom prst="straightConnector1">
            <a:avLst/>
          </a:prstGeom>
          <a:ln w="19050" cap="sq">
            <a:solidFill>
              <a:srgbClr val="00B050"/>
            </a:solidFill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5D4C18-77B8-35C7-81EB-353650F239A7}"/>
              </a:ext>
            </a:extLst>
          </p:cNvPr>
          <p:cNvCxnSpPr>
            <a:cxnSpLocks/>
          </p:cNvCxnSpPr>
          <p:nvPr/>
        </p:nvCxnSpPr>
        <p:spPr>
          <a:xfrm>
            <a:off x="3904134" y="1975603"/>
            <a:ext cx="697478" cy="0"/>
          </a:xfrm>
          <a:prstGeom prst="straightConnector1">
            <a:avLst/>
          </a:prstGeom>
          <a:ln w="19050" cap="sq">
            <a:solidFill>
              <a:srgbClr val="00B050"/>
            </a:solidFill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8F86F5-46C0-F930-CD7B-C220B82E6B58}"/>
              </a:ext>
            </a:extLst>
          </p:cNvPr>
          <p:cNvCxnSpPr>
            <a:cxnSpLocks/>
          </p:cNvCxnSpPr>
          <p:nvPr/>
        </p:nvCxnSpPr>
        <p:spPr>
          <a:xfrm>
            <a:off x="3919921" y="2243378"/>
            <a:ext cx="701310" cy="0"/>
          </a:xfrm>
          <a:prstGeom prst="straightConnector1">
            <a:avLst/>
          </a:prstGeom>
          <a:ln w="19050" cap="sq">
            <a:solidFill>
              <a:srgbClr val="00B050"/>
            </a:solidFill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D2A986-DB32-EBFA-9E76-6F6DDF9FE8C6}"/>
              </a:ext>
            </a:extLst>
          </p:cNvPr>
          <p:cNvSpPr txBox="1"/>
          <p:nvPr/>
        </p:nvSpPr>
        <p:spPr>
          <a:xfrm>
            <a:off x="3283474" y="1701676"/>
            <a:ext cx="60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245294-96C9-4931-DF24-E866976E217A}"/>
              </a:ext>
            </a:extLst>
          </p:cNvPr>
          <p:cNvSpPr txBox="1"/>
          <p:nvPr/>
        </p:nvSpPr>
        <p:spPr>
          <a:xfrm>
            <a:off x="3229282" y="990443"/>
            <a:ext cx="450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…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E335B81E-2A0B-F994-F836-FB5B20183985}"/>
              </a:ext>
            </a:extLst>
          </p:cNvPr>
          <p:cNvPicPr>
            <a:picLocks noChangeAspect="1"/>
          </p:cNvPicPr>
          <p:nvPr/>
        </p:nvPicPr>
        <p:blipFill>
          <a:blip r:embed="rId200">
            <a:extLst>
              <a:ext uri="{96DAC541-7B7A-43D3-8B79-37D633B846F1}">
                <asvg:svgBlip xmlns:asvg="http://schemas.microsoft.com/office/drawing/2016/SVG/main" r:embed="rId201"/>
              </a:ext>
            </a:extLst>
          </a:blip>
          <a:stretch>
            <a:fillRect/>
          </a:stretch>
        </p:blipFill>
        <p:spPr>
          <a:xfrm>
            <a:off x="1438811" y="1095962"/>
            <a:ext cx="687159" cy="394677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CAFEB60D-CA3D-E087-14A6-BE759AF63068}"/>
              </a:ext>
            </a:extLst>
          </p:cNvPr>
          <p:cNvPicPr>
            <a:picLocks noChangeAspect="1"/>
          </p:cNvPicPr>
          <p:nvPr/>
        </p:nvPicPr>
        <p:blipFill>
          <a:blip r:embed="rId200">
            <a:extLst>
              <a:ext uri="{96DAC541-7B7A-43D3-8B79-37D633B846F1}">
                <asvg:svgBlip xmlns:asvg="http://schemas.microsoft.com/office/drawing/2016/SVG/main" r:embed="rId201"/>
              </a:ext>
            </a:extLst>
          </a:blip>
          <a:stretch>
            <a:fillRect/>
          </a:stretch>
        </p:blipFill>
        <p:spPr>
          <a:xfrm>
            <a:off x="2287793" y="1100072"/>
            <a:ext cx="687159" cy="394677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5B3966CC-60A2-0FE3-4C01-5D7DA1FDDB48}"/>
              </a:ext>
            </a:extLst>
          </p:cNvPr>
          <p:cNvPicPr>
            <a:picLocks noChangeAspect="1"/>
          </p:cNvPicPr>
          <p:nvPr/>
        </p:nvPicPr>
        <p:blipFill>
          <a:blip r:embed="rId200">
            <a:extLst>
              <a:ext uri="{96DAC541-7B7A-43D3-8B79-37D633B846F1}">
                <asvg:svgBlip xmlns:asvg="http://schemas.microsoft.com/office/drawing/2016/SVG/main" r:embed="rId201"/>
              </a:ext>
            </a:extLst>
          </a:blip>
          <a:stretch>
            <a:fillRect/>
          </a:stretch>
        </p:blipFill>
        <p:spPr>
          <a:xfrm>
            <a:off x="3884548" y="1101168"/>
            <a:ext cx="687159" cy="39467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22057EA-1670-5295-B2D1-286B3763A05E}"/>
              </a:ext>
            </a:extLst>
          </p:cNvPr>
          <p:cNvSpPr txBox="1"/>
          <p:nvPr/>
        </p:nvSpPr>
        <p:spPr>
          <a:xfrm>
            <a:off x="5229379" y="1103528"/>
            <a:ext cx="6373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Does not work in the quantum setting due to the no-cloning theorem.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New quantum tools are required to address this issue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901956-3305-CA98-70A9-ADFF2048C1A3}"/>
              </a:ext>
            </a:extLst>
          </p:cNvPr>
          <p:cNvSpPr txBox="1"/>
          <p:nvPr/>
        </p:nvSpPr>
        <p:spPr>
          <a:xfrm>
            <a:off x="209012" y="2953813"/>
            <a:ext cx="8022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Watrous Quantum Rewinding Lemma [</a:t>
            </a:r>
            <a:r>
              <a:rPr lang="en-US" sz="2000" b="1" dirty="0">
                <a:solidFill>
                  <a:schemeClr val="accent1"/>
                </a:solidFill>
              </a:rPr>
              <a:t>Wat06</a:t>
            </a:r>
            <a:r>
              <a:rPr lang="en-US" sz="2000" b="1" dirty="0"/>
              <a:t>]:</a:t>
            </a:r>
          </a:p>
        </p:txBody>
      </p:sp>
      <p:grpSp>
        <p:nvGrpSpPr>
          <p:cNvPr id="3" name="Group 2" descr="\documentclass{article}&#10;\usepackage{amsmath}&#10;\usepackage{physics}&#10;\pagestyle{empty}&#10;\newcommand{\mrm}{\mathrm}&#10;\newcommand{\msf}{\mathsf}&#10;\newcommand{\mcal}{\mathcal}&#10;\newcommand{\negl}{\msf{negl}}&#10;\newcommand{\cind}{\stackrel{\text{c}}{\approx}}&#10;\newcommand{\secpar}{\lambda}&#10;\newcommand{\poly}{\msf{poly}}&#10;\renewcommand{\tilde}{\widetilde}&#10;\begin{document}&#10;&#10;$U\ket{0}\ket{\psi} = \sqrt{p} \ket{0}\ket{\phi_0} + \sqrt{1-p} \ket{1}\ket{\phi_1}$&#10;&#10;\end{document}" title="IguanaTex Vector Display">
            <a:extLst>
              <a:ext uri="{FF2B5EF4-FFF2-40B4-BE49-F238E27FC236}">
                <a16:creationId xmlns:a16="http://schemas.microsoft.com/office/drawing/2014/main" id="{BC61D58F-B2B4-DEF9-9CE6-0ACD964D07C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474253" y="4213695"/>
            <a:ext cx="4965349" cy="381000"/>
            <a:chOff x="2540000" y="2540000"/>
            <a:chExt cx="3827463" cy="293688"/>
          </a:xfrm>
        </p:grpSpPr>
        <p:sp>
          <p:nvSpPr>
            <p:cNvPr id="5" name="Freeform 20 1">
              <a:extLst>
                <a:ext uri="{FF2B5EF4-FFF2-40B4-BE49-F238E27FC236}">
                  <a16:creationId xmlns:a16="http://schemas.microsoft.com/office/drawing/2014/main" id="{75E2EFA8-6E24-E9F2-CAB9-4D0FB094A20E}"/>
                </a:ext>
              </a:extLst>
            </p:cNvPr>
            <p:cNvSpPr>
              <a:spLocks/>
            </p:cNvSpPr>
            <p:nvPr>
              <p:custDataLst>
                <p:tags r:id="rId166"/>
              </p:custDataLst>
            </p:nvPr>
          </p:nvSpPr>
          <p:spPr bwMode="auto">
            <a:xfrm>
              <a:off x="2540000" y="2563813"/>
              <a:ext cx="157163" cy="187325"/>
            </a:xfrm>
            <a:custGeom>
              <a:avLst/>
              <a:gdLst>
                <a:gd name="T0" fmla="*/ 283 w 345"/>
                <a:gd name="T1" fmla="*/ 52 h 351"/>
                <a:gd name="T2" fmla="*/ 337 w 345"/>
                <a:gd name="T3" fmla="*/ 15 h 351"/>
                <a:gd name="T4" fmla="*/ 345 w 345"/>
                <a:gd name="T5" fmla="*/ 5 h 351"/>
                <a:gd name="T6" fmla="*/ 339 w 345"/>
                <a:gd name="T7" fmla="*/ 0 h 351"/>
                <a:gd name="T8" fmla="*/ 288 w 345"/>
                <a:gd name="T9" fmla="*/ 1 h 351"/>
                <a:gd name="T10" fmla="*/ 236 w 345"/>
                <a:gd name="T11" fmla="*/ 0 h 351"/>
                <a:gd name="T12" fmla="*/ 227 w 345"/>
                <a:gd name="T13" fmla="*/ 10 h 351"/>
                <a:gd name="T14" fmla="*/ 236 w 345"/>
                <a:gd name="T15" fmla="*/ 15 h 351"/>
                <a:gd name="T16" fmla="*/ 270 w 345"/>
                <a:gd name="T17" fmla="*/ 37 h 351"/>
                <a:gd name="T18" fmla="*/ 268 w 345"/>
                <a:gd name="T19" fmla="*/ 48 h 351"/>
                <a:gd name="T20" fmla="*/ 224 w 345"/>
                <a:gd name="T21" fmla="*/ 226 h 351"/>
                <a:gd name="T22" fmla="*/ 100 w 345"/>
                <a:gd name="T23" fmla="*/ 336 h 351"/>
                <a:gd name="T24" fmla="*/ 39 w 345"/>
                <a:gd name="T25" fmla="*/ 271 h 351"/>
                <a:gd name="T26" fmla="*/ 44 w 345"/>
                <a:gd name="T27" fmla="*/ 232 h 351"/>
                <a:gd name="T28" fmla="*/ 93 w 345"/>
                <a:gd name="T29" fmla="*/ 38 h 351"/>
                <a:gd name="T30" fmla="*/ 134 w 345"/>
                <a:gd name="T31" fmla="*/ 15 h 351"/>
                <a:gd name="T32" fmla="*/ 151 w 345"/>
                <a:gd name="T33" fmla="*/ 5 h 351"/>
                <a:gd name="T34" fmla="*/ 144 w 345"/>
                <a:gd name="T35" fmla="*/ 0 h 351"/>
                <a:gd name="T36" fmla="*/ 81 w 345"/>
                <a:gd name="T37" fmla="*/ 1 h 351"/>
                <a:gd name="T38" fmla="*/ 16 w 345"/>
                <a:gd name="T39" fmla="*/ 0 h 351"/>
                <a:gd name="T40" fmla="*/ 7 w 345"/>
                <a:gd name="T41" fmla="*/ 10 h 351"/>
                <a:gd name="T42" fmla="*/ 21 w 345"/>
                <a:gd name="T43" fmla="*/ 15 h 351"/>
                <a:gd name="T44" fmla="*/ 40 w 345"/>
                <a:gd name="T45" fmla="*/ 16 h 351"/>
                <a:gd name="T46" fmla="*/ 53 w 345"/>
                <a:gd name="T47" fmla="*/ 24 h 351"/>
                <a:gd name="T48" fmla="*/ 45 w 345"/>
                <a:gd name="T49" fmla="*/ 60 h 351"/>
                <a:gd name="T50" fmla="*/ 34 w 345"/>
                <a:gd name="T51" fmla="*/ 104 h 351"/>
                <a:gd name="T52" fmla="*/ 3 w 345"/>
                <a:gd name="T53" fmla="*/ 227 h 351"/>
                <a:gd name="T54" fmla="*/ 0 w 345"/>
                <a:gd name="T55" fmla="*/ 256 h 351"/>
                <a:gd name="T56" fmla="*/ 98 w 345"/>
                <a:gd name="T57" fmla="*/ 351 h 351"/>
                <a:gd name="T58" fmla="*/ 239 w 345"/>
                <a:gd name="T59" fmla="*/ 229 h 351"/>
                <a:gd name="T60" fmla="*/ 283 w 345"/>
                <a:gd name="T61" fmla="*/ 52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5" h="351">
                  <a:moveTo>
                    <a:pt x="283" y="52"/>
                  </a:moveTo>
                  <a:cubicBezTo>
                    <a:pt x="288" y="32"/>
                    <a:pt x="297" y="17"/>
                    <a:pt x="337" y="15"/>
                  </a:cubicBezTo>
                  <a:cubicBezTo>
                    <a:pt x="339" y="15"/>
                    <a:pt x="345" y="15"/>
                    <a:pt x="345" y="5"/>
                  </a:cubicBezTo>
                  <a:cubicBezTo>
                    <a:pt x="345" y="5"/>
                    <a:pt x="345" y="0"/>
                    <a:pt x="339" y="0"/>
                  </a:cubicBezTo>
                  <a:cubicBezTo>
                    <a:pt x="322" y="0"/>
                    <a:pt x="305" y="1"/>
                    <a:pt x="288" y="1"/>
                  </a:cubicBezTo>
                  <a:cubicBezTo>
                    <a:pt x="271" y="1"/>
                    <a:pt x="253" y="0"/>
                    <a:pt x="236" y="0"/>
                  </a:cubicBezTo>
                  <a:cubicBezTo>
                    <a:pt x="233" y="0"/>
                    <a:pt x="227" y="0"/>
                    <a:pt x="227" y="10"/>
                  </a:cubicBezTo>
                  <a:cubicBezTo>
                    <a:pt x="227" y="15"/>
                    <a:pt x="232" y="15"/>
                    <a:pt x="236" y="15"/>
                  </a:cubicBezTo>
                  <a:cubicBezTo>
                    <a:pt x="264" y="16"/>
                    <a:pt x="270" y="26"/>
                    <a:pt x="270" y="37"/>
                  </a:cubicBezTo>
                  <a:cubicBezTo>
                    <a:pt x="270" y="39"/>
                    <a:pt x="269" y="46"/>
                    <a:pt x="268" y="48"/>
                  </a:cubicBezTo>
                  <a:lnTo>
                    <a:pt x="224" y="226"/>
                  </a:lnTo>
                  <a:cubicBezTo>
                    <a:pt x="207" y="293"/>
                    <a:pt x="149" y="336"/>
                    <a:pt x="100" y="336"/>
                  </a:cubicBezTo>
                  <a:cubicBezTo>
                    <a:pt x="66" y="336"/>
                    <a:pt x="39" y="314"/>
                    <a:pt x="39" y="271"/>
                  </a:cubicBezTo>
                  <a:cubicBezTo>
                    <a:pt x="39" y="270"/>
                    <a:pt x="39" y="254"/>
                    <a:pt x="44" y="232"/>
                  </a:cubicBezTo>
                  <a:lnTo>
                    <a:pt x="93" y="38"/>
                  </a:lnTo>
                  <a:cubicBezTo>
                    <a:pt x="97" y="20"/>
                    <a:pt x="98" y="15"/>
                    <a:pt x="134" y="15"/>
                  </a:cubicBezTo>
                  <a:cubicBezTo>
                    <a:pt x="147" y="15"/>
                    <a:pt x="151" y="15"/>
                    <a:pt x="151" y="5"/>
                  </a:cubicBezTo>
                  <a:cubicBezTo>
                    <a:pt x="151" y="0"/>
                    <a:pt x="146" y="0"/>
                    <a:pt x="144" y="0"/>
                  </a:cubicBezTo>
                  <a:cubicBezTo>
                    <a:pt x="130" y="0"/>
                    <a:pt x="95" y="1"/>
                    <a:pt x="81" y="1"/>
                  </a:cubicBezTo>
                  <a:cubicBezTo>
                    <a:pt x="66" y="1"/>
                    <a:pt x="31" y="0"/>
                    <a:pt x="16" y="0"/>
                  </a:cubicBezTo>
                  <a:cubicBezTo>
                    <a:pt x="12" y="0"/>
                    <a:pt x="7" y="0"/>
                    <a:pt x="7" y="10"/>
                  </a:cubicBezTo>
                  <a:cubicBezTo>
                    <a:pt x="7" y="15"/>
                    <a:pt x="11" y="15"/>
                    <a:pt x="21" y="15"/>
                  </a:cubicBezTo>
                  <a:cubicBezTo>
                    <a:pt x="22" y="15"/>
                    <a:pt x="31" y="15"/>
                    <a:pt x="40" y="16"/>
                  </a:cubicBezTo>
                  <a:cubicBezTo>
                    <a:pt x="49" y="17"/>
                    <a:pt x="53" y="18"/>
                    <a:pt x="53" y="24"/>
                  </a:cubicBezTo>
                  <a:cubicBezTo>
                    <a:pt x="53" y="27"/>
                    <a:pt x="48" y="48"/>
                    <a:pt x="45" y="60"/>
                  </a:cubicBezTo>
                  <a:lnTo>
                    <a:pt x="34" y="104"/>
                  </a:lnTo>
                  <a:cubicBezTo>
                    <a:pt x="29" y="123"/>
                    <a:pt x="5" y="217"/>
                    <a:pt x="3" y="227"/>
                  </a:cubicBezTo>
                  <a:cubicBezTo>
                    <a:pt x="0" y="241"/>
                    <a:pt x="0" y="248"/>
                    <a:pt x="0" y="256"/>
                  </a:cubicBezTo>
                  <a:cubicBezTo>
                    <a:pt x="0" y="316"/>
                    <a:pt x="45" y="351"/>
                    <a:pt x="98" y="351"/>
                  </a:cubicBezTo>
                  <a:cubicBezTo>
                    <a:pt x="160" y="351"/>
                    <a:pt x="222" y="295"/>
                    <a:pt x="239" y="229"/>
                  </a:cubicBezTo>
                  <a:lnTo>
                    <a:pt x="283" y="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1 1">
              <a:extLst>
                <a:ext uri="{FF2B5EF4-FFF2-40B4-BE49-F238E27FC236}">
                  <a16:creationId xmlns:a16="http://schemas.microsoft.com/office/drawing/2014/main" id="{80198FFB-594E-5AAB-DFF1-CB7152740207}"/>
                </a:ext>
              </a:extLst>
            </p:cNvPr>
            <p:cNvSpPr>
              <a:spLocks/>
            </p:cNvSpPr>
            <p:nvPr>
              <p:custDataLst>
                <p:tags r:id="rId167"/>
              </p:custDataLst>
            </p:nvPr>
          </p:nvSpPr>
          <p:spPr bwMode="auto">
            <a:xfrm>
              <a:off x="2770188" y="2544763"/>
              <a:ext cx="7938" cy="266700"/>
            </a:xfrm>
            <a:custGeom>
              <a:avLst/>
              <a:gdLst>
                <a:gd name="T0" fmla="*/ 20 w 20"/>
                <a:gd name="T1" fmla="*/ 18 h 499"/>
                <a:gd name="T2" fmla="*/ 10 w 20"/>
                <a:gd name="T3" fmla="*/ 0 h 499"/>
                <a:gd name="T4" fmla="*/ 0 w 20"/>
                <a:gd name="T5" fmla="*/ 18 h 499"/>
                <a:gd name="T6" fmla="*/ 0 w 20"/>
                <a:gd name="T7" fmla="*/ 481 h 499"/>
                <a:gd name="T8" fmla="*/ 10 w 20"/>
                <a:gd name="T9" fmla="*/ 499 h 499"/>
                <a:gd name="T10" fmla="*/ 20 w 20"/>
                <a:gd name="T11" fmla="*/ 481 h 499"/>
                <a:gd name="T12" fmla="*/ 20 w 20"/>
                <a:gd name="T1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99">
                  <a:moveTo>
                    <a:pt x="20" y="18"/>
                  </a:moveTo>
                  <a:cubicBezTo>
                    <a:pt x="20" y="9"/>
                    <a:pt x="20" y="0"/>
                    <a:pt x="10" y="0"/>
                  </a:cubicBezTo>
                  <a:cubicBezTo>
                    <a:pt x="0" y="0"/>
                    <a:pt x="0" y="9"/>
                    <a:pt x="0" y="18"/>
                  </a:cubicBezTo>
                  <a:lnTo>
                    <a:pt x="0" y="481"/>
                  </a:lnTo>
                  <a:cubicBezTo>
                    <a:pt x="0" y="490"/>
                    <a:pt x="0" y="499"/>
                    <a:pt x="10" y="499"/>
                  </a:cubicBezTo>
                  <a:cubicBezTo>
                    <a:pt x="20" y="499"/>
                    <a:pt x="20" y="490"/>
                    <a:pt x="20" y="481"/>
                  </a:cubicBezTo>
                  <a:lnTo>
                    <a:pt x="20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2 1">
              <a:extLst>
                <a:ext uri="{FF2B5EF4-FFF2-40B4-BE49-F238E27FC236}">
                  <a16:creationId xmlns:a16="http://schemas.microsoft.com/office/drawing/2014/main" id="{C8855ADD-C743-2D0C-B484-A1ADC8E0BF6E}"/>
                </a:ext>
              </a:extLst>
            </p:cNvPr>
            <p:cNvSpPr>
              <a:spLocks noEditPoints="1"/>
            </p:cNvSpPr>
            <p:nvPr>
              <p:custDataLst>
                <p:tags r:id="rId168"/>
              </p:custDataLst>
            </p:nvPr>
          </p:nvSpPr>
          <p:spPr bwMode="auto">
            <a:xfrm>
              <a:off x="2814638" y="2566988"/>
              <a:ext cx="95250" cy="184150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5 w 210"/>
                <a:gd name="T5" fmla="*/ 0 h 343"/>
                <a:gd name="T6" fmla="*/ 18 w 210"/>
                <a:gd name="T7" fmla="*/ 60 h 343"/>
                <a:gd name="T8" fmla="*/ 0 w 210"/>
                <a:gd name="T9" fmla="*/ 173 h 343"/>
                <a:gd name="T10" fmla="*/ 22 w 210"/>
                <a:gd name="T11" fmla="*/ 293 h 343"/>
                <a:gd name="T12" fmla="*/ 104 w 210"/>
                <a:gd name="T13" fmla="*/ 343 h 343"/>
                <a:gd name="T14" fmla="*/ 191 w 210"/>
                <a:gd name="T15" fmla="*/ 286 h 343"/>
                <a:gd name="T16" fmla="*/ 210 w 210"/>
                <a:gd name="T17" fmla="*/ 173 h 343"/>
                <a:gd name="T18" fmla="*/ 104 w 210"/>
                <a:gd name="T19" fmla="*/ 332 h 343"/>
                <a:gd name="T20" fmla="*/ 47 w 210"/>
                <a:gd name="T21" fmla="*/ 272 h 343"/>
                <a:gd name="T22" fmla="*/ 41 w 210"/>
                <a:gd name="T23" fmla="*/ 167 h 343"/>
                <a:gd name="T24" fmla="*/ 45 w 210"/>
                <a:gd name="T25" fmla="*/ 75 h 343"/>
                <a:gd name="T26" fmla="*/ 104 w 210"/>
                <a:gd name="T27" fmla="*/ 11 h 343"/>
                <a:gd name="T28" fmla="*/ 163 w 210"/>
                <a:gd name="T29" fmla="*/ 70 h 343"/>
                <a:gd name="T30" fmla="*/ 168 w 210"/>
                <a:gd name="T31" fmla="*/ 167 h 343"/>
                <a:gd name="T32" fmla="*/ 163 w 210"/>
                <a:gd name="T33" fmla="*/ 270 h 343"/>
                <a:gd name="T34" fmla="*/ 104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7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60"/>
                  </a:cubicBezTo>
                  <a:cubicBezTo>
                    <a:pt x="2" y="94"/>
                    <a:pt x="0" y="133"/>
                    <a:pt x="0" y="173"/>
                  </a:cubicBezTo>
                  <a:cubicBezTo>
                    <a:pt x="0" y="210"/>
                    <a:pt x="2" y="255"/>
                    <a:pt x="22" y="293"/>
                  </a:cubicBezTo>
                  <a:cubicBezTo>
                    <a:pt x="44" y="333"/>
                    <a:pt x="80" y="343"/>
                    <a:pt x="104" y="343"/>
                  </a:cubicBezTo>
                  <a:cubicBezTo>
                    <a:pt x="131" y="343"/>
                    <a:pt x="169" y="333"/>
                    <a:pt x="191" y="286"/>
                  </a:cubicBezTo>
                  <a:cubicBezTo>
                    <a:pt x="207" y="251"/>
                    <a:pt x="210" y="212"/>
                    <a:pt x="210" y="173"/>
                  </a:cubicBezTo>
                  <a:close/>
                  <a:moveTo>
                    <a:pt x="104" y="332"/>
                  </a:moveTo>
                  <a:cubicBezTo>
                    <a:pt x="85" y="332"/>
                    <a:pt x="56" y="320"/>
                    <a:pt x="47" y="272"/>
                  </a:cubicBezTo>
                  <a:cubicBezTo>
                    <a:pt x="41" y="242"/>
                    <a:pt x="41" y="196"/>
                    <a:pt x="41" y="167"/>
                  </a:cubicBezTo>
                  <a:cubicBezTo>
                    <a:pt x="41" y="135"/>
                    <a:pt x="41" y="102"/>
                    <a:pt x="45" y="75"/>
                  </a:cubicBezTo>
                  <a:cubicBezTo>
                    <a:pt x="55" y="16"/>
                    <a:pt x="92" y="11"/>
                    <a:pt x="104" y="11"/>
                  </a:cubicBezTo>
                  <a:cubicBezTo>
                    <a:pt x="121" y="11"/>
                    <a:pt x="154" y="20"/>
                    <a:pt x="163" y="70"/>
                  </a:cubicBezTo>
                  <a:cubicBezTo>
                    <a:pt x="168" y="98"/>
                    <a:pt x="168" y="135"/>
                    <a:pt x="168" y="167"/>
                  </a:cubicBezTo>
                  <a:cubicBezTo>
                    <a:pt x="168" y="204"/>
                    <a:pt x="168" y="238"/>
                    <a:pt x="163" y="270"/>
                  </a:cubicBezTo>
                  <a:cubicBezTo>
                    <a:pt x="155" y="317"/>
                    <a:pt x="127" y="332"/>
                    <a:pt x="104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3 1">
              <a:extLst>
                <a:ext uri="{FF2B5EF4-FFF2-40B4-BE49-F238E27FC236}">
                  <a16:creationId xmlns:a16="http://schemas.microsoft.com/office/drawing/2014/main" id="{40E7B8FD-E48A-00C5-BAEF-97FB1D351E92}"/>
                </a:ext>
              </a:extLst>
            </p:cNvPr>
            <p:cNvSpPr>
              <a:spLocks/>
            </p:cNvSpPr>
            <p:nvPr>
              <p:custDataLst>
                <p:tags r:id="rId169"/>
              </p:custDataLst>
            </p:nvPr>
          </p:nvSpPr>
          <p:spPr bwMode="auto">
            <a:xfrm>
              <a:off x="2932113" y="2544763"/>
              <a:ext cx="50800" cy="266700"/>
            </a:xfrm>
            <a:custGeom>
              <a:avLst/>
              <a:gdLst>
                <a:gd name="T0" fmla="*/ 109 w 111"/>
                <a:gd name="T1" fmla="*/ 258 h 499"/>
                <a:gd name="T2" fmla="*/ 111 w 111"/>
                <a:gd name="T3" fmla="*/ 250 h 499"/>
                <a:gd name="T4" fmla="*/ 109 w 111"/>
                <a:gd name="T5" fmla="*/ 241 h 499"/>
                <a:gd name="T6" fmla="*/ 21 w 111"/>
                <a:gd name="T7" fmla="*/ 12 h 499"/>
                <a:gd name="T8" fmla="*/ 10 w 111"/>
                <a:gd name="T9" fmla="*/ 0 h 499"/>
                <a:gd name="T10" fmla="*/ 0 w 111"/>
                <a:gd name="T11" fmla="*/ 10 h 499"/>
                <a:gd name="T12" fmla="*/ 2 w 111"/>
                <a:gd name="T13" fmla="*/ 18 h 499"/>
                <a:gd name="T14" fmla="*/ 91 w 111"/>
                <a:gd name="T15" fmla="*/ 250 h 499"/>
                <a:gd name="T16" fmla="*/ 2 w 111"/>
                <a:gd name="T17" fmla="*/ 480 h 499"/>
                <a:gd name="T18" fmla="*/ 0 w 111"/>
                <a:gd name="T19" fmla="*/ 489 h 499"/>
                <a:gd name="T20" fmla="*/ 10 w 111"/>
                <a:gd name="T21" fmla="*/ 499 h 499"/>
                <a:gd name="T22" fmla="*/ 20 w 111"/>
                <a:gd name="T23" fmla="*/ 489 h 499"/>
                <a:gd name="T24" fmla="*/ 109 w 111"/>
                <a:gd name="T25" fmla="*/ 25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499">
                  <a:moveTo>
                    <a:pt x="109" y="258"/>
                  </a:moveTo>
                  <a:cubicBezTo>
                    <a:pt x="111" y="252"/>
                    <a:pt x="111" y="251"/>
                    <a:pt x="111" y="250"/>
                  </a:cubicBezTo>
                  <a:cubicBezTo>
                    <a:pt x="111" y="248"/>
                    <a:pt x="111" y="247"/>
                    <a:pt x="109" y="241"/>
                  </a:cubicBezTo>
                  <a:lnTo>
                    <a:pt x="21" y="12"/>
                  </a:lnTo>
                  <a:cubicBezTo>
                    <a:pt x="18" y="3"/>
                    <a:pt x="15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2"/>
                    <a:pt x="0" y="13"/>
                    <a:pt x="2" y="18"/>
                  </a:cubicBezTo>
                  <a:lnTo>
                    <a:pt x="91" y="250"/>
                  </a:lnTo>
                  <a:lnTo>
                    <a:pt x="2" y="480"/>
                  </a:lnTo>
                  <a:cubicBezTo>
                    <a:pt x="0" y="486"/>
                    <a:pt x="0" y="487"/>
                    <a:pt x="0" y="489"/>
                  </a:cubicBezTo>
                  <a:cubicBezTo>
                    <a:pt x="0" y="495"/>
                    <a:pt x="4" y="499"/>
                    <a:pt x="10" y="499"/>
                  </a:cubicBezTo>
                  <a:cubicBezTo>
                    <a:pt x="16" y="499"/>
                    <a:pt x="18" y="494"/>
                    <a:pt x="20" y="489"/>
                  </a:cubicBezTo>
                  <a:lnTo>
                    <a:pt x="109" y="25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4 1">
              <a:extLst>
                <a:ext uri="{FF2B5EF4-FFF2-40B4-BE49-F238E27FC236}">
                  <a16:creationId xmlns:a16="http://schemas.microsoft.com/office/drawing/2014/main" id="{B1643BCE-E14B-7A08-C6A9-BF0DB91C00BC}"/>
                </a:ext>
              </a:extLst>
            </p:cNvPr>
            <p:cNvSpPr>
              <a:spLocks/>
            </p:cNvSpPr>
            <p:nvPr>
              <p:custDataLst>
                <p:tags r:id="rId170"/>
              </p:custDataLst>
            </p:nvPr>
          </p:nvSpPr>
          <p:spPr bwMode="auto">
            <a:xfrm>
              <a:off x="3073400" y="2544763"/>
              <a:ext cx="7938" cy="266700"/>
            </a:xfrm>
            <a:custGeom>
              <a:avLst/>
              <a:gdLst>
                <a:gd name="T0" fmla="*/ 20 w 20"/>
                <a:gd name="T1" fmla="*/ 18 h 499"/>
                <a:gd name="T2" fmla="*/ 10 w 20"/>
                <a:gd name="T3" fmla="*/ 0 h 499"/>
                <a:gd name="T4" fmla="*/ 0 w 20"/>
                <a:gd name="T5" fmla="*/ 18 h 499"/>
                <a:gd name="T6" fmla="*/ 0 w 20"/>
                <a:gd name="T7" fmla="*/ 481 h 499"/>
                <a:gd name="T8" fmla="*/ 10 w 20"/>
                <a:gd name="T9" fmla="*/ 499 h 499"/>
                <a:gd name="T10" fmla="*/ 20 w 20"/>
                <a:gd name="T11" fmla="*/ 481 h 499"/>
                <a:gd name="T12" fmla="*/ 20 w 20"/>
                <a:gd name="T1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99">
                  <a:moveTo>
                    <a:pt x="20" y="18"/>
                  </a:moveTo>
                  <a:cubicBezTo>
                    <a:pt x="20" y="9"/>
                    <a:pt x="20" y="0"/>
                    <a:pt x="10" y="0"/>
                  </a:cubicBezTo>
                  <a:cubicBezTo>
                    <a:pt x="0" y="0"/>
                    <a:pt x="0" y="9"/>
                    <a:pt x="0" y="18"/>
                  </a:cubicBezTo>
                  <a:lnTo>
                    <a:pt x="0" y="481"/>
                  </a:lnTo>
                  <a:cubicBezTo>
                    <a:pt x="0" y="490"/>
                    <a:pt x="0" y="499"/>
                    <a:pt x="10" y="499"/>
                  </a:cubicBezTo>
                  <a:cubicBezTo>
                    <a:pt x="20" y="499"/>
                    <a:pt x="20" y="490"/>
                    <a:pt x="20" y="481"/>
                  </a:cubicBezTo>
                  <a:lnTo>
                    <a:pt x="20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5 1">
              <a:extLst>
                <a:ext uri="{FF2B5EF4-FFF2-40B4-BE49-F238E27FC236}">
                  <a16:creationId xmlns:a16="http://schemas.microsoft.com/office/drawing/2014/main" id="{A6C922F7-69F5-C4BA-6B14-CC464CD7BE41}"/>
                </a:ext>
              </a:extLst>
            </p:cNvPr>
            <p:cNvSpPr>
              <a:spLocks/>
            </p:cNvSpPr>
            <p:nvPr>
              <p:custDataLst>
                <p:tags r:id="rId171"/>
              </p:custDataLst>
            </p:nvPr>
          </p:nvSpPr>
          <p:spPr bwMode="auto">
            <a:xfrm>
              <a:off x="3114675" y="2560638"/>
              <a:ext cx="138113" cy="238125"/>
            </a:xfrm>
            <a:custGeom>
              <a:avLst/>
              <a:gdLst>
                <a:gd name="T0" fmla="*/ 226 w 302"/>
                <a:gd name="T1" fmla="*/ 13 h 449"/>
                <a:gd name="T2" fmla="*/ 227 w 302"/>
                <a:gd name="T3" fmla="*/ 6 h 449"/>
                <a:gd name="T4" fmla="*/ 221 w 302"/>
                <a:gd name="T5" fmla="*/ 0 h 449"/>
                <a:gd name="T6" fmla="*/ 214 w 302"/>
                <a:gd name="T7" fmla="*/ 10 h 449"/>
                <a:gd name="T8" fmla="*/ 131 w 302"/>
                <a:gd name="T9" fmla="*/ 340 h 449"/>
                <a:gd name="T10" fmla="*/ 74 w 302"/>
                <a:gd name="T11" fmla="*/ 284 h 449"/>
                <a:gd name="T12" fmla="*/ 101 w 302"/>
                <a:gd name="T13" fmla="*/ 191 h 449"/>
                <a:gd name="T14" fmla="*/ 107 w 302"/>
                <a:gd name="T15" fmla="*/ 167 h 449"/>
                <a:gd name="T16" fmla="*/ 66 w 302"/>
                <a:gd name="T17" fmla="*/ 126 h 449"/>
                <a:gd name="T18" fmla="*/ 0 w 302"/>
                <a:gd name="T19" fmla="*/ 203 h 449"/>
                <a:gd name="T20" fmla="*/ 6 w 302"/>
                <a:gd name="T21" fmla="*/ 208 h 449"/>
                <a:gd name="T22" fmla="*/ 14 w 302"/>
                <a:gd name="T23" fmla="*/ 199 h 449"/>
                <a:gd name="T24" fmla="*/ 64 w 302"/>
                <a:gd name="T25" fmla="*/ 137 h 449"/>
                <a:gd name="T26" fmla="*/ 77 w 302"/>
                <a:gd name="T27" fmla="*/ 153 h 449"/>
                <a:gd name="T28" fmla="*/ 65 w 302"/>
                <a:gd name="T29" fmla="*/ 196 h 449"/>
                <a:gd name="T30" fmla="*/ 41 w 302"/>
                <a:gd name="T31" fmla="*/ 280 h 449"/>
                <a:gd name="T32" fmla="*/ 128 w 302"/>
                <a:gd name="T33" fmla="*/ 351 h 449"/>
                <a:gd name="T34" fmla="*/ 117 w 302"/>
                <a:gd name="T35" fmla="*/ 396 h 449"/>
                <a:gd name="T36" fmla="*/ 106 w 302"/>
                <a:gd name="T37" fmla="*/ 444 h 449"/>
                <a:gd name="T38" fmla="*/ 112 w 302"/>
                <a:gd name="T39" fmla="*/ 449 h 449"/>
                <a:gd name="T40" fmla="*/ 116 w 302"/>
                <a:gd name="T41" fmla="*/ 447 h 449"/>
                <a:gd name="T42" fmla="*/ 122 w 302"/>
                <a:gd name="T43" fmla="*/ 426 h 449"/>
                <a:gd name="T44" fmla="*/ 141 w 302"/>
                <a:gd name="T45" fmla="*/ 352 h 449"/>
                <a:gd name="T46" fmla="*/ 250 w 302"/>
                <a:gd name="T47" fmla="*/ 299 h 449"/>
                <a:gd name="T48" fmla="*/ 287 w 302"/>
                <a:gd name="T49" fmla="*/ 239 h 449"/>
                <a:gd name="T50" fmla="*/ 302 w 302"/>
                <a:gd name="T51" fmla="*/ 161 h 449"/>
                <a:gd name="T52" fmla="*/ 280 w 302"/>
                <a:gd name="T53" fmla="*/ 126 h 449"/>
                <a:gd name="T54" fmla="*/ 255 w 302"/>
                <a:gd name="T55" fmla="*/ 150 h 449"/>
                <a:gd name="T56" fmla="*/ 263 w 302"/>
                <a:gd name="T57" fmla="*/ 163 h 449"/>
                <a:gd name="T58" fmla="*/ 281 w 302"/>
                <a:gd name="T59" fmla="*/ 206 h 449"/>
                <a:gd name="T60" fmla="*/ 237 w 302"/>
                <a:gd name="T61" fmla="*/ 297 h 449"/>
                <a:gd name="T62" fmla="*/ 144 w 302"/>
                <a:gd name="T63" fmla="*/ 341 h 449"/>
                <a:gd name="T64" fmla="*/ 226 w 302"/>
                <a:gd name="T65" fmla="*/ 13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2" h="449">
                  <a:moveTo>
                    <a:pt x="226" y="13"/>
                  </a:moveTo>
                  <a:cubicBezTo>
                    <a:pt x="226" y="11"/>
                    <a:pt x="227" y="8"/>
                    <a:pt x="227" y="6"/>
                  </a:cubicBezTo>
                  <a:cubicBezTo>
                    <a:pt x="227" y="1"/>
                    <a:pt x="224" y="0"/>
                    <a:pt x="221" y="0"/>
                  </a:cubicBezTo>
                  <a:cubicBezTo>
                    <a:pt x="216" y="0"/>
                    <a:pt x="216" y="1"/>
                    <a:pt x="214" y="10"/>
                  </a:cubicBezTo>
                  <a:lnTo>
                    <a:pt x="131" y="340"/>
                  </a:lnTo>
                  <a:cubicBezTo>
                    <a:pt x="93" y="335"/>
                    <a:pt x="74" y="317"/>
                    <a:pt x="74" y="284"/>
                  </a:cubicBezTo>
                  <a:cubicBezTo>
                    <a:pt x="74" y="274"/>
                    <a:pt x="74" y="261"/>
                    <a:pt x="101" y="191"/>
                  </a:cubicBezTo>
                  <a:cubicBezTo>
                    <a:pt x="103" y="185"/>
                    <a:pt x="107" y="177"/>
                    <a:pt x="107" y="167"/>
                  </a:cubicBezTo>
                  <a:cubicBezTo>
                    <a:pt x="107" y="144"/>
                    <a:pt x="91" y="126"/>
                    <a:pt x="66" y="126"/>
                  </a:cubicBezTo>
                  <a:cubicBezTo>
                    <a:pt x="18" y="126"/>
                    <a:pt x="0" y="198"/>
                    <a:pt x="0" y="203"/>
                  </a:cubicBezTo>
                  <a:cubicBezTo>
                    <a:pt x="0" y="208"/>
                    <a:pt x="5" y="208"/>
                    <a:pt x="6" y="208"/>
                  </a:cubicBezTo>
                  <a:cubicBezTo>
                    <a:pt x="11" y="208"/>
                    <a:pt x="12" y="207"/>
                    <a:pt x="14" y="199"/>
                  </a:cubicBezTo>
                  <a:cubicBezTo>
                    <a:pt x="27" y="151"/>
                    <a:pt x="47" y="137"/>
                    <a:pt x="64" y="137"/>
                  </a:cubicBezTo>
                  <a:cubicBezTo>
                    <a:pt x="68" y="137"/>
                    <a:pt x="77" y="137"/>
                    <a:pt x="77" y="153"/>
                  </a:cubicBezTo>
                  <a:cubicBezTo>
                    <a:pt x="77" y="166"/>
                    <a:pt x="72" y="178"/>
                    <a:pt x="65" y="196"/>
                  </a:cubicBezTo>
                  <a:cubicBezTo>
                    <a:pt x="41" y="259"/>
                    <a:pt x="41" y="272"/>
                    <a:pt x="41" y="280"/>
                  </a:cubicBezTo>
                  <a:cubicBezTo>
                    <a:pt x="41" y="327"/>
                    <a:pt x="80" y="348"/>
                    <a:pt x="128" y="351"/>
                  </a:cubicBezTo>
                  <a:cubicBezTo>
                    <a:pt x="124" y="369"/>
                    <a:pt x="124" y="370"/>
                    <a:pt x="117" y="396"/>
                  </a:cubicBezTo>
                  <a:cubicBezTo>
                    <a:pt x="116" y="402"/>
                    <a:pt x="106" y="442"/>
                    <a:pt x="106" y="444"/>
                  </a:cubicBezTo>
                  <a:cubicBezTo>
                    <a:pt x="106" y="444"/>
                    <a:pt x="106" y="449"/>
                    <a:pt x="112" y="449"/>
                  </a:cubicBezTo>
                  <a:cubicBezTo>
                    <a:pt x="113" y="449"/>
                    <a:pt x="115" y="449"/>
                    <a:pt x="116" y="447"/>
                  </a:cubicBezTo>
                  <a:cubicBezTo>
                    <a:pt x="118" y="446"/>
                    <a:pt x="121" y="433"/>
                    <a:pt x="122" y="426"/>
                  </a:cubicBezTo>
                  <a:lnTo>
                    <a:pt x="141" y="352"/>
                  </a:lnTo>
                  <a:cubicBezTo>
                    <a:pt x="159" y="352"/>
                    <a:pt x="203" y="352"/>
                    <a:pt x="250" y="299"/>
                  </a:cubicBezTo>
                  <a:cubicBezTo>
                    <a:pt x="271" y="276"/>
                    <a:pt x="281" y="254"/>
                    <a:pt x="287" y="239"/>
                  </a:cubicBezTo>
                  <a:cubicBezTo>
                    <a:pt x="291" y="226"/>
                    <a:pt x="302" y="183"/>
                    <a:pt x="302" y="161"/>
                  </a:cubicBezTo>
                  <a:cubicBezTo>
                    <a:pt x="302" y="133"/>
                    <a:pt x="289" y="126"/>
                    <a:pt x="280" y="126"/>
                  </a:cubicBezTo>
                  <a:cubicBezTo>
                    <a:pt x="268" y="126"/>
                    <a:pt x="255" y="139"/>
                    <a:pt x="255" y="150"/>
                  </a:cubicBezTo>
                  <a:cubicBezTo>
                    <a:pt x="255" y="156"/>
                    <a:pt x="258" y="159"/>
                    <a:pt x="263" y="163"/>
                  </a:cubicBezTo>
                  <a:cubicBezTo>
                    <a:pt x="268" y="169"/>
                    <a:pt x="281" y="182"/>
                    <a:pt x="281" y="206"/>
                  </a:cubicBezTo>
                  <a:cubicBezTo>
                    <a:pt x="281" y="238"/>
                    <a:pt x="255" y="279"/>
                    <a:pt x="237" y="297"/>
                  </a:cubicBezTo>
                  <a:cubicBezTo>
                    <a:pt x="193" y="341"/>
                    <a:pt x="161" y="341"/>
                    <a:pt x="144" y="341"/>
                  </a:cubicBezTo>
                  <a:lnTo>
                    <a:pt x="226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6 1">
              <a:extLst>
                <a:ext uri="{FF2B5EF4-FFF2-40B4-BE49-F238E27FC236}">
                  <a16:creationId xmlns:a16="http://schemas.microsoft.com/office/drawing/2014/main" id="{49DD4B3C-61C5-B2AE-B771-2F26461E3B92}"/>
                </a:ext>
              </a:extLst>
            </p:cNvPr>
            <p:cNvSpPr>
              <a:spLocks/>
            </p:cNvSpPr>
            <p:nvPr>
              <p:custDataLst>
                <p:tags r:id="rId172"/>
              </p:custDataLst>
            </p:nvPr>
          </p:nvSpPr>
          <p:spPr bwMode="auto">
            <a:xfrm>
              <a:off x="3276600" y="2544763"/>
              <a:ext cx="50800" cy="266700"/>
            </a:xfrm>
            <a:custGeom>
              <a:avLst/>
              <a:gdLst>
                <a:gd name="T0" fmla="*/ 109 w 111"/>
                <a:gd name="T1" fmla="*/ 258 h 499"/>
                <a:gd name="T2" fmla="*/ 111 w 111"/>
                <a:gd name="T3" fmla="*/ 250 h 499"/>
                <a:gd name="T4" fmla="*/ 109 w 111"/>
                <a:gd name="T5" fmla="*/ 241 h 499"/>
                <a:gd name="T6" fmla="*/ 22 w 111"/>
                <a:gd name="T7" fmla="*/ 12 h 499"/>
                <a:gd name="T8" fmla="*/ 10 w 111"/>
                <a:gd name="T9" fmla="*/ 0 h 499"/>
                <a:gd name="T10" fmla="*/ 0 w 111"/>
                <a:gd name="T11" fmla="*/ 10 h 499"/>
                <a:gd name="T12" fmla="*/ 3 w 111"/>
                <a:gd name="T13" fmla="*/ 18 h 499"/>
                <a:gd name="T14" fmla="*/ 91 w 111"/>
                <a:gd name="T15" fmla="*/ 250 h 499"/>
                <a:gd name="T16" fmla="*/ 3 w 111"/>
                <a:gd name="T17" fmla="*/ 480 h 499"/>
                <a:gd name="T18" fmla="*/ 0 w 111"/>
                <a:gd name="T19" fmla="*/ 489 h 499"/>
                <a:gd name="T20" fmla="*/ 10 w 111"/>
                <a:gd name="T21" fmla="*/ 499 h 499"/>
                <a:gd name="T22" fmla="*/ 21 w 111"/>
                <a:gd name="T23" fmla="*/ 489 h 499"/>
                <a:gd name="T24" fmla="*/ 109 w 111"/>
                <a:gd name="T25" fmla="*/ 25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499">
                  <a:moveTo>
                    <a:pt x="109" y="258"/>
                  </a:moveTo>
                  <a:cubicBezTo>
                    <a:pt x="111" y="252"/>
                    <a:pt x="111" y="251"/>
                    <a:pt x="111" y="250"/>
                  </a:cubicBezTo>
                  <a:cubicBezTo>
                    <a:pt x="111" y="248"/>
                    <a:pt x="111" y="247"/>
                    <a:pt x="109" y="241"/>
                  </a:cubicBezTo>
                  <a:lnTo>
                    <a:pt x="22" y="12"/>
                  </a:lnTo>
                  <a:cubicBezTo>
                    <a:pt x="19" y="3"/>
                    <a:pt x="16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2"/>
                    <a:pt x="0" y="13"/>
                    <a:pt x="3" y="18"/>
                  </a:cubicBezTo>
                  <a:lnTo>
                    <a:pt x="91" y="250"/>
                  </a:lnTo>
                  <a:lnTo>
                    <a:pt x="3" y="480"/>
                  </a:lnTo>
                  <a:cubicBezTo>
                    <a:pt x="0" y="486"/>
                    <a:pt x="0" y="487"/>
                    <a:pt x="0" y="489"/>
                  </a:cubicBezTo>
                  <a:cubicBezTo>
                    <a:pt x="0" y="495"/>
                    <a:pt x="5" y="499"/>
                    <a:pt x="10" y="499"/>
                  </a:cubicBezTo>
                  <a:cubicBezTo>
                    <a:pt x="17" y="499"/>
                    <a:pt x="19" y="494"/>
                    <a:pt x="21" y="489"/>
                  </a:cubicBezTo>
                  <a:lnTo>
                    <a:pt x="109" y="25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7 1">
              <a:extLst>
                <a:ext uri="{FF2B5EF4-FFF2-40B4-BE49-F238E27FC236}">
                  <a16:creationId xmlns:a16="http://schemas.microsoft.com/office/drawing/2014/main" id="{BECF72FB-7945-D406-F136-C7522F32A31B}"/>
                </a:ext>
              </a:extLst>
            </p:cNvPr>
            <p:cNvSpPr>
              <a:spLocks noEditPoints="1"/>
            </p:cNvSpPr>
            <p:nvPr>
              <p:custDataLst>
                <p:tags r:id="rId173"/>
              </p:custDataLst>
            </p:nvPr>
          </p:nvSpPr>
          <p:spPr bwMode="auto">
            <a:xfrm>
              <a:off x="3429000" y="2646363"/>
              <a:ext cx="150813" cy="63500"/>
            </a:xfrm>
            <a:custGeom>
              <a:avLst/>
              <a:gdLst>
                <a:gd name="T0" fmla="*/ 314 w 331"/>
                <a:gd name="T1" fmla="*/ 20 h 117"/>
                <a:gd name="T2" fmla="*/ 331 w 331"/>
                <a:gd name="T3" fmla="*/ 10 h 117"/>
                <a:gd name="T4" fmla="*/ 315 w 331"/>
                <a:gd name="T5" fmla="*/ 0 h 117"/>
                <a:gd name="T6" fmla="*/ 16 w 331"/>
                <a:gd name="T7" fmla="*/ 0 h 117"/>
                <a:gd name="T8" fmla="*/ 0 w 331"/>
                <a:gd name="T9" fmla="*/ 10 h 117"/>
                <a:gd name="T10" fmla="*/ 17 w 331"/>
                <a:gd name="T11" fmla="*/ 20 h 117"/>
                <a:gd name="T12" fmla="*/ 314 w 331"/>
                <a:gd name="T13" fmla="*/ 20 h 117"/>
                <a:gd name="T14" fmla="*/ 315 w 331"/>
                <a:gd name="T15" fmla="*/ 117 h 117"/>
                <a:gd name="T16" fmla="*/ 331 w 331"/>
                <a:gd name="T17" fmla="*/ 107 h 117"/>
                <a:gd name="T18" fmla="*/ 314 w 331"/>
                <a:gd name="T19" fmla="*/ 97 h 117"/>
                <a:gd name="T20" fmla="*/ 17 w 331"/>
                <a:gd name="T21" fmla="*/ 97 h 117"/>
                <a:gd name="T22" fmla="*/ 0 w 331"/>
                <a:gd name="T23" fmla="*/ 107 h 117"/>
                <a:gd name="T24" fmla="*/ 16 w 331"/>
                <a:gd name="T25" fmla="*/ 117 h 117"/>
                <a:gd name="T26" fmla="*/ 315 w 331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7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4" y="20"/>
                  </a:lnTo>
                  <a:close/>
                  <a:moveTo>
                    <a:pt x="315" y="117"/>
                  </a:moveTo>
                  <a:cubicBezTo>
                    <a:pt x="322" y="117"/>
                    <a:pt x="331" y="117"/>
                    <a:pt x="331" y="107"/>
                  </a:cubicBezTo>
                  <a:cubicBezTo>
                    <a:pt x="331" y="97"/>
                    <a:pt x="322" y="97"/>
                    <a:pt x="314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8 1">
              <a:extLst>
                <a:ext uri="{FF2B5EF4-FFF2-40B4-BE49-F238E27FC236}">
                  <a16:creationId xmlns:a16="http://schemas.microsoft.com/office/drawing/2014/main" id="{B9CB7422-AB97-4F7D-0C6F-2D8672CDAEF5}"/>
                </a:ext>
              </a:extLst>
            </p:cNvPr>
            <p:cNvSpPr>
              <a:spLocks/>
            </p:cNvSpPr>
            <p:nvPr>
              <p:custDataLst>
                <p:tags r:id="rId174"/>
              </p:custDataLst>
            </p:nvPr>
          </p:nvSpPr>
          <p:spPr bwMode="auto">
            <a:xfrm>
              <a:off x="3673475" y="2568575"/>
              <a:ext cx="176213" cy="265113"/>
            </a:xfrm>
            <a:custGeom>
              <a:avLst/>
              <a:gdLst>
                <a:gd name="T0" fmla="*/ 158 w 389"/>
                <a:gd name="T1" fmla="*/ 446 h 498"/>
                <a:gd name="T2" fmla="*/ 70 w 389"/>
                <a:gd name="T3" fmla="*/ 252 h 498"/>
                <a:gd name="T4" fmla="*/ 62 w 389"/>
                <a:gd name="T5" fmla="*/ 244 h 498"/>
                <a:gd name="T6" fmla="*/ 54 w 389"/>
                <a:gd name="T7" fmla="*/ 248 h 498"/>
                <a:gd name="T8" fmla="*/ 7 w 389"/>
                <a:gd name="T9" fmla="*/ 284 h 498"/>
                <a:gd name="T10" fmla="*/ 0 w 389"/>
                <a:gd name="T11" fmla="*/ 292 h 498"/>
                <a:gd name="T12" fmla="*/ 5 w 389"/>
                <a:gd name="T13" fmla="*/ 297 h 498"/>
                <a:gd name="T14" fmla="*/ 22 w 389"/>
                <a:gd name="T15" fmla="*/ 286 h 498"/>
                <a:gd name="T16" fmla="*/ 38 w 389"/>
                <a:gd name="T17" fmla="*/ 275 h 498"/>
                <a:gd name="T18" fmla="*/ 136 w 389"/>
                <a:gd name="T19" fmla="*/ 490 h 498"/>
                <a:gd name="T20" fmla="*/ 147 w 389"/>
                <a:gd name="T21" fmla="*/ 498 h 498"/>
                <a:gd name="T22" fmla="*/ 159 w 389"/>
                <a:gd name="T23" fmla="*/ 488 h 498"/>
                <a:gd name="T24" fmla="*/ 385 w 389"/>
                <a:gd name="T25" fmla="*/ 20 h 498"/>
                <a:gd name="T26" fmla="*/ 389 w 389"/>
                <a:gd name="T27" fmla="*/ 10 h 498"/>
                <a:gd name="T28" fmla="*/ 379 w 389"/>
                <a:gd name="T29" fmla="*/ 0 h 498"/>
                <a:gd name="T30" fmla="*/ 367 w 389"/>
                <a:gd name="T31" fmla="*/ 10 h 498"/>
                <a:gd name="T32" fmla="*/ 158 w 389"/>
                <a:gd name="T33" fmla="*/ 44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9" h="498">
                  <a:moveTo>
                    <a:pt x="158" y="446"/>
                  </a:moveTo>
                  <a:lnTo>
                    <a:pt x="70" y="252"/>
                  </a:lnTo>
                  <a:cubicBezTo>
                    <a:pt x="66" y="244"/>
                    <a:pt x="64" y="244"/>
                    <a:pt x="62" y="244"/>
                  </a:cubicBezTo>
                  <a:cubicBezTo>
                    <a:pt x="62" y="244"/>
                    <a:pt x="59" y="244"/>
                    <a:pt x="54" y="248"/>
                  </a:cubicBezTo>
                  <a:lnTo>
                    <a:pt x="7" y="284"/>
                  </a:lnTo>
                  <a:cubicBezTo>
                    <a:pt x="0" y="289"/>
                    <a:pt x="0" y="290"/>
                    <a:pt x="0" y="292"/>
                  </a:cubicBezTo>
                  <a:cubicBezTo>
                    <a:pt x="0" y="294"/>
                    <a:pt x="2" y="297"/>
                    <a:pt x="5" y="297"/>
                  </a:cubicBezTo>
                  <a:cubicBezTo>
                    <a:pt x="8" y="297"/>
                    <a:pt x="17" y="290"/>
                    <a:pt x="22" y="286"/>
                  </a:cubicBezTo>
                  <a:cubicBezTo>
                    <a:pt x="25" y="284"/>
                    <a:pt x="33" y="279"/>
                    <a:pt x="38" y="275"/>
                  </a:cubicBezTo>
                  <a:lnTo>
                    <a:pt x="136" y="490"/>
                  </a:lnTo>
                  <a:cubicBezTo>
                    <a:pt x="140" y="498"/>
                    <a:pt x="142" y="498"/>
                    <a:pt x="147" y="498"/>
                  </a:cubicBezTo>
                  <a:cubicBezTo>
                    <a:pt x="154" y="498"/>
                    <a:pt x="156" y="495"/>
                    <a:pt x="159" y="488"/>
                  </a:cubicBezTo>
                  <a:lnTo>
                    <a:pt x="385" y="20"/>
                  </a:lnTo>
                  <a:cubicBezTo>
                    <a:pt x="389" y="13"/>
                    <a:pt x="389" y="11"/>
                    <a:pt x="389" y="10"/>
                  </a:cubicBezTo>
                  <a:cubicBezTo>
                    <a:pt x="389" y="5"/>
                    <a:pt x="385" y="0"/>
                    <a:pt x="379" y="0"/>
                  </a:cubicBezTo>
                  <a:cubicBezTo>
                    <a:pt x="375" y="0"/>
                    <a:pt x="371" y="2"/>
                    <a:pt x="367" y="10"/>
                  </a:cubicBezTo>
                  <a:lnTo>
                    <a:pt x="158" y="44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0 1">
              <a:extLst>
                <a:ext uri="{FF2B5EF4-FFF2-40B4-BE49-F238E27FC236}">
                  <a16:creationId xmlns:a16="http://schemas.microsoft.com/office/drawing/2014/main" id="{9A20F477-0A63-08C5-8635-C82719CEFC04}"/>
                </a:ext>
              </a:extLst>
            </p:cNvPr>
            <p:cNvSpPr>
              <a:spLocks noEditPoints="1"/>
            </p:cNvSpPr>
            <p:nvPr>
              <p:custDataLst>
                <p:tags r:id="rId175"/>
              </p:custDataLst>
            </p:nvPr>
          </p:nvSpPr>
          <p:spPr bwMode="auto">
            <a:xfrm>
              <a:off x="3838575" y="2627313"/>
              <a:ext cx="119063" cy="168275"/>
            </a:xfrm>
            <a:custGeom>
              <a:avLst/>
              <a:gdLst>
                <a:gd name="T0" fmla="*/ 38 w 260"/>
                <a:gd name="T1" fmla="*/ 281 h 317"/>
                <a:gd name="T2" fmla="*/ 11 w 260"/>
                <a:gd name="T3" fmla="*/ 302 h 317"/>
                <a:gd name="T4" fmla="*/ 0 w 260"/>
                <a:gd name="T5" fmla="*/ 311 h 317"/>
                <a:gd name="T6" fmla="*/ 6 w 260"/>
                <a:gd name="T7" fmla="*/ 317 h 317"/>
                <a:gd name="T8" fmla="*/ 48 w 260"/>
                <a:gd name="T9" fmla="*/ 316 h 317"/>
                <a:gd name="T10" fmla="*/ 98 w 260"/>
                <a:gd name="T11" fmla="*/ 317 h 317"/>
                <a:gd name="T12" fmla="*/ 107 w 260"/>
                <a:gd name="T13" fmla="*/ 307 h 317"/>
                <a:gd name="T14" fmla="*/ 95 w 260"/>
                <a:gd name="T15" fmla="*/ 302 h 317"/>
                <a:gd name="T16" fmla="*/ 70 w 260"/>
                <a:gd name="T17" fmla="*/ 294 h 317"/>
                <a:gd name="T18" fmla="*/ 94 w 260"/>
                <a:gd name="T19" fmla="*/ 194 h 317"/>
                <a:gd name="T20" fmla="*/ 140 w 260"/>
                <a:gd name="T21" fmla="*/ 226 h 317"/>
                <a:gd name="T22" fmla="*/ 260 w 260"/>
                <a:gd name="T23" fmla="*/ 80 h 317"/>
                <a:gd name="T24" fmla="*/ 194 w 260"/>
                <a:gd name="T25" fmla="*/ 0 h 317"/>
                <a:gd name="T26" fmla="*/ 128 w 260"/>
                <a:gd name="T27" fmla="*/ 37 h 317"/>
                <a:gd name="T28" fmla="*/ 84 w 260"/>
                <a:gd name="T29" fmla="*/ 0 h 317"/>
                <a:gd name="T30" fmla="*/ 47 w 260"/>
                <a:gd name="T31" fmla="*/ 28 h 317"/>
                <a:gd name="T32" fmla="*/ 31 w 260"/>
                <a:gd name="T33" fmla="*/ 77 h 317"/>
                <a:gd name="T34" fmla="*/ 37 w 260"/>
                <a:gd name="T35" fmla="*/ 82 h 317"/>
                <a:gd name="T36" fmla="*/ 46 w 260"/>
                <a:gd name="T37" fmla="*/ 70 h 317"/>
                <a:gd name="T38" fmla="*/ 82 w 260"/>
                <a:gd name="T39" fmla="*/ 11 h 317"/>
                <a:gd name="T40" fmla="*/ 98 w 260"/>
                <a:gd name="T41" fmla="*/ 34 h 317"/>
                <a:gd name="T42" fmla="*/ 94 w 260"/>
                <a:gd name="T43" fmla="*/ 59 h 317"/>
                <a:gd name="T44" fmla="*/ 38 w 260"/>
                <a:gd name="T45" fmla="*/ 281 h 317"/>
                <a:gd name="T46" fmla="*/ 126 w 260"/>
                <a:gd name="T47" fmla="*/ 65 h 317"/>
                <a:gd name="T48" fmla="*/ 152 w 260"/>
                <a:gd name="T49" fmla="*/ 30 h 317"/>
                <a:gd name="T50" fmla="*/ 192 w 260"/>
                <a:gd name="T51" fmla="*/ 11 h 317"/>
                <a:gd name="T52" fmla="*/ 224 w 260"/>
                <a:gd name="T53" fmla="*/ 58 h 317"/>
                <a:gd name="T54" fmla="*/ 199 w 260"/>
                <a:gd name="T55" fmla="*/ 164 h 317"/>
                <a:gd name="T56" fmla="*/ 139 w 260"/>
                <a:gd name="T57" fmla="*/ 215 h 317"/>
                <a:gd name="T58" fmla="*/ 100 w 260"/>
                <a:gd name="T59" fmla="*/ 171 h 317"/>
                <a:gd name="T60" fmla="*/ 102 w 260"/>
                <a:gd name="T61" fmla="*/ 163 h 317"/>
                <a:gd name="T62" fmla="*/ 126 w 260"/>
                <a:gd name="T63" fmla="*/ 65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317">
                  <a:moveTo>
                    <a:pt x="38" y="281"/>
                  </a:moveTo>
                  <a:cubicBezTo>
                    <a:pt x="34" y="298"/>
                    <a:pt x="33" y="302"/>
                    <a:pt x="11" y="302"/>
                  </a:cubicBezTo>
                  <a:cubicBezTo>
                    <a:pt x="5" y="302"/>
                    <a:pt x="0" y="302"/>
                    <a:pt x="0" y="311"/>
                  </a:cubicBezTo>
                  <a:cubicBezTo>
                    <a:pt x="0" y="315"/>
                    <a:pt x="2" y="317"/>
                    <a:pt x="6" y="317"/>
                  </a:cubicBezTo>
                  <a:cubicBezTo>
                    <a:pt x="20" y="317"/>
                    <a:pt x="34" y="316"/>
                    <a:pt x="48" y="316"/>
                  </a:cubicBezTo>
                  <a:cubicBezTo>
                    <a:pt x="65" y="316"/>
                    <a:pt x="82" y="317"/>
                    <a:pt x="98" y="317"/>
                  </a:cubicBezTo>
                  <a:cubicBezTo>
                    <a:pt x="100" y="317"/>
                    <a:pt x="107" y="317"/>
                    <a:pt x="107" y="307"/>
                  </a:cubicBezTo>
                  <a:cubicBezTo>
                    <a:pt x="107" y="302"/>
                    <a:pt x="102" y="302"/>
                    <a:pt x="95" y="302"/>
                  </a:cubicBezTo>
                  <a:cubicBezTo>
                    <a:pt x="70" y="302"/>
                    <a:pt x="70" y="298"/>
                    <a:pt x="70" y="294"/>
                  </a:cubicBezTo>
                  <a:cubicBezTo>
                    <a:pt x="70" y="288"/>
                    <a:pt x="91" y="206"/>
                    <a:pt x="94" y="194"/>
                  </a:cubicBezTo>
                  <a:cubicBezTo>
                    <a:pt x="101" y="208"/>
                    <a:pt x="115" y="226"/>
                    <a:pt x="140" y="226"/>
                  </a:cubicBezTo>
                  <a:cubicBezTo>
                    <a:pt x="198" y="226"/>
                    <a:pt x="260" y="153"/>
                    <a:pt x="260" y="80"/>
                  </a:cubicBezTo>
                  <a:cubicBezTo>
                    <a:pt x="260" y="33"/>
                    <a:pt x="232" y="0"/>
                    <a:pt x="194" y="0"/>
                  </a:cubicBezTo>
                  <a:cubicBezTo>
                    <a:pt x="169" y="0"/>
                    <a:pt x="145" y="18"/>
                    <a:pt x="128" y="37"/>
                  </a:cubicBezTo>
                  <a:cubicBezTo>
                    <a:pt x="123" y="10"/>
                    <a:pt x="102" y="0"/>
                    <a:pt x="84" y="0"/>
                  </a:cubicBezTo>
                  <a:cubicBezTo>
                    <a:pt x="61" y="0"/>
                    <a:pt x="51" y="19"/>
                    <a:pt x="47" y="28"/>
                  </a:cubicBezTo>
                  <a:cubicBezTo>
                    <a:pt x="38" y="45"/>
                    <a:pt x="31" y="75"/>
                    <a:pt x="31" y="77"/>
                  </a:cubicBezTo>
                  <a:cubicBezTo>
                    <a:pt x="31" y="82"/>
                    <a:pt x="36" y="82"/>
                    <a:pt x="37" y="82"/>
                  </a:cubicBezTo>
                  <a:cubicBezTo>
                    <a:pt x="42" y="82"/>
                    <a:pt x="43" y="81"/>
                    <a:pt x="46" y="70"/>
                  </a:cubicBezTo>
                  <a:cubicBezTo>
                    <a:pt x="54" y="35"/>
                    <a:pt x="64" y="11"/>
                    <a:pt x="82" y="11"/>
                  </a:cubicBezTo>
                  <a:cubicBezTo>
                    <a:pt x="91" y="11"/>
                    <a:pt x="98" y="15"/>
                    <a:pt x="98" y="34"/>
                  </a:cubicBezTo>
                  <a:cubicBezTo>
                    <a:pt x="98" y="45"/>
                    <a:pt x="96" y="51"/>
                    <a:pt x="94" y="59"/>
                  </a:cubicBezTo>
                  <a:lnTo>
                    <a:pt x="38" y="281"/>
                  </a:lnTo>
                  <a:close/>
                  <a:moveTo>
                    <a:pt x="126" y="65"/>
                  </a:moveTo>
                  <a:cubicBezTo>
                    <a:pt x="129" y="51"/>
                    <a:pt x="143" y="37"/>
                    <a:pt x="152" y="30"/>
                  </a:cubicBezTo>
                  <a:cubicBezTo>
                    <a:pt x="169" y="14"/>
                    <a:pt x="184" y="11"/>
                    <a:pt x="192" y="11"/>
                  </a:cubicBezTo>
                  <a:cubicBezTo>
                    <a:pt x="212" y="11"/>
                    <a:pt x="224" y="28"/>
                    <a:pt x="224" y="58"/>
                  </a:cubicBezTo>
                  <a:cubicBezTo>
                    <a:pt x="224" y="87"/>
                    <a:pt x="208" y="145"/>
                    <a:pt x="199" y="164"/>
                  </a:cubicBezTo>
                  <a:cubicBezTo>
                    <a:pt x="182" y="198"/>
                    <a:pt x="158" y="215"/>
                    <a:pt x="139" y="215"/>
                  </a:cubicBezTo>
                  <a:cubicBezTo>
                    <a:pt x="107" y="215"/>
                    <a:pt x="100" y="174"/>
                    <a:pt x="100" y="171"/>
                  </a:cubicBezTo>
                  <a:cubicBezTo>
                    <a:pt x="100" y="170"/>
                    <a:pt x="100" y="169"/>
                    <a:pt x="102" y="163"/>
                  </a:cubicBezTo>
                  <a:lnTo>
                    <a:pt x="126" y="6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1 1">
              <a:extLst>
                <a:ext uri="{FF2B5EF4-FFF2-40B4-BE49-F238E27FC236}">
                  <a16:creationId xmlns:a16="http://schemas.microsoft.com/office/drawing/2014/main" id="{18D63B96-945D-5161-C228-7D5D0DD522E3}"/>
                </a:ext>
              </a:extLst>
            </p:cNvPr>
            <p:cNvSpPr>
              <a:spLocks/>
            </p:cNvSpPr>
            <p:nvPr>
              <p:custDataLst>
                <p:tags r:id="rId176"/>
              </p:custDataLst>
            </p:nvPr>
          </p:nvSpPr>
          <p:spPr bwMode="auto">
            <a:xfrm>
              <a:off x="4024313" y="2544763"/>
              <a:ext cx="9525" cy="266700"/>
            </a:xfrm>
            <a:custGeom>
              <a:avLst/>
              <a:gdLst>
                <a:gd name="T0" fmla="*/ 20 w 20"/>
                <a:gd name="T1" fmla="*/ 18 h 499"/>
                <a:gd name="T2" fmla="*/ 10 w 20"/>
                <a:gd name="T3" fmla="*/ 0 h 499"/>
                <a:gd name="T4" fmla="*/ 0 w 20"/>
                <a:gd name="T5" fmla="*/ 18 h 499"/>
                <a:gd name="T6" fmla="*/ 0 w 20"/>
                <a:gd name="T7" fmla="*/ 481 h 499"/>
                <a:gd name="T8" fmla="*/ 10 w 20"/>
                <a:gd name="T9" fmla="*/ 499 h 499"/>
                <a:gd name="T10" fmla="*/ 20 w 20"/>
                <a:gd name="T11" fmla="*/ 481 h 499"/>
                <a:gd name="T12" fmla="*/ 20 w 20"/>
                <a:gd name="T1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99">
                  <a:moveTo>
                    <a:pt x="20" y="18"/>
                  </a:moveTo>
                  <a:cubicBezTo>
                    <a:pt x="20" y="9"/>
                    <a:pt x="20" y="0"/>
                    <a:pt x="10" y="0"/>
                  </a:cubicBezTo>
                  <a:cubicBezTo>
                    <a:pt x="0" y="0"/>
                    <a:pt x="0" y="9"/>
                    <a:pt x="0" y="18"/>
                  </a:cubicBezTo>
                  <a:lnTo>
                    <a:pt x="0" y="481"/>
                  </a:lnTo>
                  <a:cubicBezTo>
                    <a:pt x="0" y="490"/>
                    <a:pt x="0" y="499"/>
                    <a:pt x="10" y="499"/>
                  </a:cubicBezTo>
                  <a:cubicBezTo>
                    <a:pt x="20" y="499"/>
                    <a:pt x="20" y="490"/>
                    <a:pt x="20" y="481"/>
                  </a:cubicBezTo>
                  <a:lnTo>
                    <a:pt x="20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2 1">
              <a:extLst>
                <a:ext uri="{FF2B5EF4-FFF2-40B4-BE49-F238E27FC236}">
                  <a16:creationId xmlns:a16="http://schemas.microsoft.com/office/drawing/2014/main" id="{9909533E-B130-5A15-4FFD-56E0FAA0C8DB}"/>
                </a:ext>
              </a:extLst>
            </p:cNvPr>
            <p:cNvSpPr>
              <a:spLocks noEditPoints="1"/>
            </p:cNvSpPr>
            <p:nvPr>
              <p:custDataLst>
                <p:tags r:id="rId177"/>
              </p:custDataLst>
            </p:nvPr>
          </p:nvSpPr>
          <p:spPr bwMode="auto">
            <a:xfrm>
              <a:off x="4070350" y="2566988"/>
              <a:ext cx="95250" cy="184150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5 w 210"/>
                <a:gd name="T5" fmla="*/ 0 h 343"/>
                <a:gd name="T6" fmla="*/ 19 w 210"/>
                <a:gd name="T7" fmla="*/ 60 h 343"/>
                <a:gd name="T8" fmla="*/ 0 w 210"/>
                <a:gd name="T9" fmla="*/ 173 h 343"/>
                <a:gd name="T10" fmla="*/ 23 w 210"/>
                <a:gd name="T11" fmla="*/ 293 h 343"/>
                <a:gd name="T12" fmla="*/ 105 w 210"/>
                <a:gd name="T13" fmla="*/ 343 h 343"/>
                <a:gd name="T14" fmla="*/ 192 w 210"/>
                <a:gd name="T15" fmla="*/ 286 h 343"/>
                <a:gd name="T16" fmla="*/ 210 w 210"/>
                <a:gd name="T17" fmla="*/ 173 h 343"/>
                <a:gd name="T18" fmla="*/ 105 w 210"/>
                <a:gd name="T19" fmla="*/ 332 h 343"/>
                <a:gd name="T20" fmla="*/ 47 w 210"/>
                <a:gd name="T21" fmla="*/ 272 h 343"/>
                <a:gd name="T22" fmla="*/ 42 w 210"/>
                <a:gd name="T23" fmla="*/ 167 h 343"/>
                <a:gd name="T24" fmla="*/ 46 w 210"/>
                <a:gd name="T25" fmla="*/ 75 h 343"/>
                <a:gd name="T26" fmla="*/ 105 w 210"/>
                <a:gd name="T27" fmla="*/ 11 h 343"/>
                <a:gd name="T28" fmla="*/ 164 w 210"/>
                <a:gd name="T29" fmla="*/ 70 h 343"/>
                <a:gd name="T30" fmla="*/ 169 w 210"/>
                <a:gd name="T31" fmla="*/ 167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8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9" y="60"/>
                  </a:cubicBezTo>
                  <a:cubicBezTo>
                    <a:pt x="3" y="94"/>
                    <a:pt x="0" y="133"/>
                    <a:pt x="0" y="173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2" y="343"/>
                    <a:pt x="170" y="333"/>
                    <a:pt x="192" y="286"/>
                  </a:cubicBezTo>
                  <a:cubicBezTo>
                    <a:pt x="208" y="251"/>
                    <a:pt x="210" y="212"/>
                    <a:pt x="210" y="173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20"/>
                    <a:pt x="47" y="272"/>
                  </a:cubicBezTo>
                  <a:cubicBezTo>
                    <a:pt x="42" y="242"/>
                    <a:pt x="42" y="196"/>
                    <a:pt x="42" y="167"/>
                  </a:cubicBezTo>
                  <a:cubicBezTo>
                    <a:pt x="42" y="135"/>
                    <a:pt x="42" y="102"/>
                    <a:pt x="46" y="75"/>
                  </a:cubicBezTo>
                  <a:cubicBezTo>
                    <a:pt x="55" y="16"/>
                    <a:pt x="92" y="11"/>
                    <a:pt x="105" y="11"/>
                  </a:cubicBezTo>
                  <a:cubicBezTo>
                    <a:pt x="121" y="11"/>
                    <a:pt x="154" y="20"/>
                    <a:pt x="164" y="70"/>
                  </a:cubicBezTo>
                  <a:cubicBezTo>
                    <a:pt x="169" y="98"/>
                    <a:pt x="169" y="135"/>
                    <a:pt x="169" y="167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3 1">
              <a:extLst>
                <a:ext uri="{FF2B5EF4-FFF2-40B4-BE49-F238E27FC236}">
                  <a16:creationId xmlns:a16="http://schemas.microsoft.com/office/drawing/2014/main" id="{941155F8-CDCB-2675-549C-B44CAFC21E62}"/>
                </a:ext>
              </a:extLst>
            </p:cNvPr>
            <p:cNvSpPr>
              <a:spLocks/>
            </p:cNvSpPr>
            <p:nvPr>
              <p:custDataLst>
                <p:tags r:id="rId178"/>
              </p:custDataLst>
            </p:nvPr>
          </p:nvSpPr>
          <p:spPr bwMode="auto">
            <a:xfrm>
              <a:off x="4187825" y="2544763"/>
              <a:ext cx="49213" cy="266700"/>
            </a:xfrm>
            <a:custGeom>
              <a:avLst/>
              <a:gdLst>
                <a:gd name="T0" fmla="*/ 109 w 111"/>
                <a:gd name="T1" fmla="*/ 258 h 499"/>
                <a:gd name="T2" fmla="*/ 111 w 111"/>
                <a:gd name="T3" fmla="*/ 250 h 499"/>
                <a:gd name="T4" fmla="*/ 109 w 111"/>
                <a:gd name="T5" fmla="*/ 241 h 499"/>
                <a:gd name="T6" fmla="*/ 22 w 111"/>
                <a:gd name="T7" fmla="*/ 12 h 499"/>
                <a:gd name="T8" fmla="*/ 10 w 111"/>
                <a:gd name="T9" fmla="*/ 0 h 499"/>
                <a:gd name="T10" fmla="*/ 0 w 111"/>
                <a:gd name="T11" fmla="*/ 10 h 499"/>
                <a:gd name="T12" fmla="*/ 3 w 111"/>
                <a:gd name="T13" fmla="*/ 18 h 499"/>
                <a:gd name="T14" fmla="*/ 91 w 111"/>
                <a:gd name="T15" fmla="*/ 250 h 499"/>
                <a:gd name="T16" fmla="*/ 3 w 111"/>
                <a:gd name="T17" fmla="*/ 480 h 499"/>
                <a:gd name="T18" fmla="*/ 0 w 111"/>
                <a:gd name="T19" fmla="*/ 489 h 499"/>
                <a:gd name="T20" fmla="*/ 10 w 111"/>
                <a:gd name="T21" fmla="*/ 499 h 499"/>
                <a:gd name="T22" fmla="*/ 21 w 111"/>
                <a:gd name="T23" fmla="*/ 489 h 499"/>
                <a:gd name="T24" fmla="*/ 109 w 111"/>
                <a:gd name="T25" fmla="*/ 25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499">
                  <a:moveTo>
                    <a:pt x="109" y="258"/>
                  </a:moveTo>
                  <a:cubicBezTo>
                    <a:pt x="111" y="252"/>
                    <a:pt x="111" y="251"/>
                    <a:pt x="111" y="250"/>
                  </a:cubicBezTo>
                  <a:cubicBezTo>
                    <a:pt x="111" y="248"/>
                    <a:pt x="111" y="247"/>
                    <a:pt x="109" y="241"/>
                  </a:cubicBezTo>
                  <a:lnTo>
                    <a:pt x="22" y="12"/>
                  </a:lnTo>
                  <a:cubicBezTo>
                    <a:pt x="19" y="3"/>
                    <a:pt x="16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2"/>
                    <a:pt x="0" y="13"/>
                    <a:pt x="3" y="18"/>
                  </a:cubicBezTo>
                  <a:lnTo>
                    <a:pt x="91" y="250"/>
                  </a:lnTo>
                  <a:lnTo>
                    <a:pt x="3" y="480"/>
                  </a:lnTo>
                  <a:cubicBezTo>
                    <a:pt x="0" y="486"/>
                    <a:pt x="0" y="487"/>
                    <a:pt x="0" y="489"/>
                  </a:cubicBezTo>
                  <a:cubicBezTo>
                    <a:pt x="0" y="495"/>
                    <a:pt x="5" y="499"/>
                    <a:pt x="10" y="499"/>
                  </a:cubicBezTo>
                  <a:cubicBezTo>
                    <a:pt x="17" y="499"/>
                    <a:pt x="19" y="494"/>
                    <a:pt x="21" y="489"/>
                  </a:cubicBezTo>
                  <a:lnTo>
                    <a:pt x="109" y="25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4 1">
              <a:extLst>
                <a:ext uri="{FF2B5EF4-FFF2-40B4-BE49-F238E27FC236}">
                  <a16:creationId xmlns:a16="http://schemas.microsoft.com/office/drawing/2014/main" id="{22C3AA99-5A71-D328-AE7B-596D2D90FA5F}"/>
                </a:ext>
              </a:extLst>
            </p:cNvPr>
            <p:cNvSpPr>
              <a:spLocks/>
            </p:cNvSpPr>
            <p:nvPr>
              <p:custDataLst>
                <p:tags r:id="rId179"/>
              </p:custDataLst>
            </p:nvPr>
          </p:nvSpPr>
          <p:spPr bwMode="auto">
            <a:xfrm>
              <a:off x="4327525" y="2544763"/>
              <a:ext cx="9525" cy="266700"/>
            </a:xfrm>
            <a:custGeom>
              <a:avLst/>
              <a:gdLst>
                <a:gd name="T0" fmla="*/ 20 w 20"/>
                <a:gd name="T1" fmla="*/ 18 h 499"/>
                <a:gd name="T2" fmla="*/ 10 w 20"/>
                <a:gd name="T3" fmla="*/ 0 h 499"/>
                <a:gd name="T4" fmla="*/ 0 w 20"/>
                <a:gd name="T5" fmla="*/ 18 h 499"/>
                <a:gd name="T6" fmla="*/ 0 w 20"/>
                <a:gd name="T7" fmla="*/ 481 h 499"/>
                <a:gd name="T8" fmla="*/ 10 w 20"/>
                <a:gd name="T9" fmla="*/ 499 h 499"/>
                <a:gd name="T10" fmla="*/ 20 w 20"/>
                <a:gd name="T11" fmla="*/ 481 h 499"/>
                <a:gd name="T12" fmla="*/ 20 w 20"/>
                <a:gd name="T1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99">
                  <a:moveTo>
                    <a:pt x="20" y="18"/>
                  </a:moveTo>
                  <a:cubicBezTo>
                    <a:pt x="20" y="9"/>
                    <a:pt x="20" y="0"/>
                    <a:pt x="10" y="0"/>
                  </a:cubicBezTo>
                  <a:cubicBezTo>
                    <a:pt x="0" y="0"/>
                    <a:pt x="0" y="9"/>
                    <a:pt x="0" y="18"/>
                  </a:cubicBezTo>
                  <a:lnTo>
                    <a:pt x="0" y="481"/>
                  </a:lnTo>
                  <a:cubicBezTo>
                    <a:pt x="0" y="490"/>
                    <a:pt x="0" y="499"/>
                    <a:pt x="10" y="499"/>
                  </a:cubicBezTo>
                  <a:cubicBezTo>
                    <a:pt x="20" y="499"/>
                    <a:pt x="20" y="490"/>
                    <a:pt x="20" y="481"/>
                  </a:cubicBezTo>
                  <a:lnTo>
                    <a:pt x="20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5 1">
              <a:extLst>
                <a:ext uri="{FF2B5EF4-FFF2-40B4-BE49-F238E27FC236}">
                  <a16:creationId xmlns:a16="http://schemas.microsoft.com/office/drawing/2014/main" id="{80046B26-D81B-E568-370D-3D438B0C457B}"/>
                </a:ext>
              </a:extLst>
            </p:cNvPr>
            <p:cNvSpPr>
              <a:spLocks noEditPoints="1"/>
            </p:cNvSpPr>
            <p:nvPr>
              <p:custDataLst>
                <p:tags r:id="rId180"/>
              </p:custDataLst>
            </p:nvPr>
          </p:nvSpPr>
          <p:spPr bwMode="auto">
            <a:xfrm>
              <a:off x="4375150" y="2560638"/>
              <a:ext cx="119063" cy="238125"/>
            </a:xfrm>
            <a:custGeom>
              <a:avLst/>
              <a:gdLst>
                <a:gd name="T0" fmla="*/ 194 w 261"/>
                <a:gd name="T1" fmla="*/ 12 h 449"/>
                <a:gd name="T2" fmla="*/ 195 w 261"/>
                <a:gd name="T3" fmla="*/ 5 h 449"/>
                <a:gd name="T4" fmla="*/ 189 w 261"/>
                <a:gd name="T5" fmla="*/ 0 h 449"/>
                <a:gd name="T6" fmla="*/ 182 w 261"/>
                <a:gd name="T7" fmla="*/ 10 h 449"/>
                <a:gd name="T8" fmla="*/ 153 w 261"/>
                <a:gd name="T9" fmla="*/ 125 h 449"/>
                <a:gd name="T10" fmla="*/ 0 w 261"/>
                <a:gd name="T11" fmla="*/ 262 h 449"/>
                <a:gd name="T12" fmla="*/ 96 w 261"/>
                <a:gd name="T13" fmla="*/ 352 h 449"/>
                <a:gd name="T14" fmla="*/ 85 w 261"/>
                <a:gd name="T15" fmla="*/ 399 h 449"/>
                <a:gd name="T16" fmla="*/ 74 w 261"/>
                <a:gd name="T17" fmla="*/ 443 h 449"/>
                <a:gd name="T18" fmla="*/ 80 w 261"/>
                <a:gd name="T19" fmla="*/ 449 h 449"/>
                <a:gd name="T20" fmla="*/ 85 w 261"/>
                <a:gd name="T21" fmla="*/ 447 h 449"/>
                <a:gd name="T22" fmla="*/ 90 w 261"/>
                <a:gd name="T23" fmla="*/ 427 h 449"/>
                <a:gd name="T24" fmla="*/ 109 w 261"/>
                <a:gd name="T25" fmla="*/ 352 h 449"/>
                <a:gd name="T26" fmla="*/ 261 w 261"/>
                <a:gd name="T27" fmla="*/ 216 h 449"/>
                <a:gd name="T28" fmla="*/ 166 w 261"/>
                <a:gd name="T29" fmla="*/ 125 h 449"/>
                <a:gd name="T30" fmla="*/ 194 w 261"/>
                <a:gd name="T31" fmla="*/ 12 h 449"/>
                <a:gd name="T32" fmla="*/ 99 w 261"/>
                <a:gd name="T33" fmla="*/ 341 h 449"/>
                <a:gd name="T34" fmla="*/ 33 w 261"/>
                <a:gd name="T35" fmla="*/ 273 h 449"/>
                <a:gd name="T36" fmla="*/ 150 w 261"/>
                <a:gd name="T37" fmla="*/ 136 h 449"/>
                <a:gd name="T38" fmla="*/ 99 w 261"/>
                <a:gd name="T39" fmla="*/ 341 h 449"/>
                <a:gd name="T40" fmla="*/ 163 w 261"/>
                <a:gd name="T41" fmla="*/ 136 h 449"/>
                <a:gd name="T42" fmla="*/ 229 w 261"/>
                <a:gd name="T43" fmla="*/ 205 h 449"/>
                <a:gd name="T44" fmla="*/ 112 w 261"/>
                <a:gd name="T45" fmla="*/ 341 h 449"/>
                <a:gd name="T46" fmla="*/ 163 w 261"/>
                <a:gd name="T47" fmla="*/ 136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1" h="449">
                  <a:moveTo>
                    <a:pt x="194" y="12"/>
                  </a:moveTo>
                  <a:cubicBezTo>
                    <a:pt x="194" y="11"/>
                    <a:pt x="195" y="6"/>
                    <a:pt x="195" y="5"/>
                  </a:cubicBezTo>
                  <a:cubicBezTo>
                    <a:pt x="195" y="5"/>
                    <a:pt x="195" y="0"/>
                    <a:pt x="189" y="0"/>
                  </a:cubicBezTo>
                  <a:cubicBezTo>
                    <a:pt x="184" y="0"/>
                    <a:pt x="184" y="2"/>
                    <a:pt x="182" y="10"/>
                  </a:cubicBezTo>
                  <a:lnTo>
                    <a:pt x="153" y="125"/>
                  </a:lnTo>
                  <a:cubicBezTo>
                    <a:pt x="74" y="128"/>
                    <a:pt x="0" y="194"/>
                    <a:pt x="0" y="262"/>
                  </a:cubicBezTo>
                  <a:cubicBezTo>
                    <a:pt x="0" y="309"/>
                    <a:pt x="35" y="349"/>
                    <a:pt x="96" y="352"/>
                  </a:cubicBezTo>
                  <a:cubicBezTo>
                    <a:pt x="92" y="368"/>
                    <a:pt x="89" y="384"/>
                    <a:pt x="85" y="399"/>
                  </a:cubicBezTo>
                  <a:cubicBezTo>
                    <a:pt x="79" y="423"/>
                    <a:pt x="74" y="442"/>
                    <a:pt x="74" y="443"/>
                  </a:cubicBezTo>
                  <a:cubicBezTo>
                    <a:pt x="74" y="448"/>
                    <a:pt x="77" y="449"/>
                    <a:pt x="80" y="449"/>
                  </a:cubicBezTo>
                  <a:cubicBezTo>
                    <a:pt x="82" y="449"/>
                    <a:pt x="83" y="448"/>
                    <a:pt x="85" y="447"/>
                  </a:cubicBezTo>
                  <a:cubicBezTo>
                    <a:pt x="86" y="446"/>
                    <a:pt x="89" y="434"/>
                    <a:pt x="90" y="427"/>
                  </a:cubicBezTo>
                  <a:lnTo>
                    <a:pt x="109" y="352"/>
                  </a:lnTo>
                  <a:cubicBezTo>
                    <a:pt x="189" y="350"/>
                    <a:pt x="261" y="283"/>
                    <a:pt x="261" y="216"/>
                  </a:cubicBezTo>
                  <a:cubicBezTo>
                    <a:pt x="261" y="176"/>
                    <a:pt x="235" y="130"/>
                    <a:pt x="166" y="125"/>
                  </a:cubicBezTo>
                  <a:lnTo>
                    <a:pt x="194" y="12"/>
                  </a:lnTo>
                  <a:close/>
                  <a:moveTo>
                    <a:pt x="99" y="341"/>
                  </a:moveTo>
                  <a:cubicBezTo>
                    <a:pt x="69" y="340"/>
                    <a:pt x="33" y="322"/>
                    <a:pt x="33" y="273"/>
                  </a:cubicBezTo>
                  <a:cubicBezTo>
                    <a:pt x="33" y="213"/>
                    <a:pt x="76" y="143"/>
                    <a:pt x="150" y="136"/>
                  </a:cubicBezTo>
                  <a:lnTo>
                    <a:pt x="99" y="341"/>
                  </a:lnTo>
                  <a:close/>
                  <a:moveTo>
                    <a:pt x="163" y="136"/>
                  </a:moveTo>
                  <a:cubicBezTo>
                    <a:pt x="201" y="138"/>
                    <a:pt x="229" y="161"/>
                    <a:pt x="229" y="205"/>
                  </a:cubicBezTo>
                  <a:cubicBezTo>
                    <a:pt x="229" y="264"/>
                    <a:pt x="186" y="335"/>
                    <a:pt x="112" y="341"/>
                  </a:cubicBezTo>
                  <a:lnTo>
                    <a:pt x="163" y="13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6 1">
              <a:extLst>
                <a:ext uri="{FF2B5EF4-FFF2-40B4-BE49-F238E27FC236}">
                  <a16:creationId xmlns:a16="http://schemas.microsoft.com/office/drawing/2014/main" id="{F0ADEA10-5256-3D67-7896-87E654573AEA}"/>
                </a:ext>
              </a:extLst>
            </p:cNvPr>
            <p:cNvSpPr>
              <a:spLocks noEditPoints="1"/>
            </p:cNvSpPr>
            <p:nvPr>
              <p:custDataLst>
                <p:tags r:id="rId181"/>
              </p:custDataLst>
            </p:nvPr>
          </p:nvSpPr>
          <p:spPr bwMode="auto">
            <a:xfrm>
              <a:off x="4508500" y="2660650"/>
              <a:ext cx="73025" cy="127000"/>
            </a:xfrm>
            <a:custGeom>
              <a:avLst/>
              <a:gdLst>
                <a:gd name="T0" fmla="*/ 162 w 162"/>
                <a:gd name="T1" fmla="*/ 121 h 239"/>
                <a:gd name="T2" fmla="*/ 141 w 162"/>
                <a:gd name="T3" fmla="*/ 30 h 239"/>
                <a:gd name="T4" fmla="*/ 81 w 162"/>
                <a:gd name="T5" fmla="*/ 0 h 239"/>
                <a:gd name="T6" fmla="*/ 0 w 162"/>
                <a:gd name="T7" fmla="*/ 121 h 239"/>
                <a:gd name="T8" fmla="*/ 81 w 162"/>
                <a:gd name="T9" fmla="*/ 239 h 239"/>
                <a:gd name="T10" fmla="*/ 162 w 162"/>
                <a:gd name="T11" fmla="*/ 121 h 239"/>
                <a:gd name="T12" fmla="*/ 81 w 162"/>
                <a:gd name="T13" fmla="*/ 229 h 239"/>
                <a:gd name="T14" fmla="*/ 37 w 162"/>
                <a:gd name="T15" fmla="*/ 191 h 239"/>
                <a:gd name="T16" fmla="*/ 32 w 162"/>
                <a:gd name="T17" fmla="*/ 116 h 239"/>
                <a:gd name="T18" fmla="*/ 37 w 162"/>
                <a:gd name="T19" fmla="*/ 45 h 239"/>
                <a:gd name="T20" fmla="*/ 81 w 162"/>
                <a:gd name="T21" fmla="*/ 10 h 239"/>
                <a:gd name="T22" fmla="*/ 124 w 162"/>
                <a:gd name="T23" fmla="*/ 42 h 239"/>
                <a:gd name="T24" fmla="*/ 130 w 162"/>
                <a:gd name="T25" fmla="*/ 116 h 239"/>
                <a:gd name="T26" fmla="*/ 125 w 162"/>
                <a:gd name="T27" fmla="*/ 190 h 239"/>
                <a:gd name="T28" fmla="*/ 81 w 162"/>
                <a:gd name="T29" fmla="*/ 22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" h="239">
                  <a:moveTo>
                    <a:pt x="162" y="121"/>
                  </a:moveTo>
                  <a:cubicBezTo>
                    <a:pt x="162" y="82"/>
                    <a:pt x="157" y="55"/>
                    <a:pt x="141" y="30"/>
                  </a:cubicBezTo>
                  <a:cubicBezTo>
                    <a:pt x="130" y="14"/>
                    <a:pt x="109" y="0"/>
                    <a:pt x="81" y="0"/>
                  </a:cubicBezTo>
                  <a:cubicBezTo>
                    <a:pt x="0" y="0"/>
                    <a:pt x="0" y="96"/>
                    <a:pt x="0" y="121"/>
                  </a:cubicBezTo>
                  <a:cubicBezTo>
                    <a:pt x="0" y="146"/>
                    <a:pt x="0" y="239"/>
                    <a:pt x="81" y="239"/>
                  </a:cubicBezTo>
                  <a:cubicBezTo>
                    <a:pt x="162" y="239"/>
                    <a:pt x="162" y="146"/>
                    <a:pt x="162" y="121"/>
                  </a:cubicBezTo>
                  <a:close/>
                  <a:moveTo>
                    <a:pt x="81" y="229"/>
                  </a:moveTo>
                  <a:cubicBezTo>
                    <a:pt x="65" y="229"/>
                    <a:pt x="44" y="220"/>
                    <a:pt x="37" y="191"/>
                  </a:cubicBezTo>
                  <a:cubicBezTo>
                    <a:pt x="32" y="171"/>
                    <a:pt x="32" y="142"/>
                    <a:pt x="32" y="116"/>
                  </a:cubicBezTo>
                  <a:cubicBezTo>
                    <a:pt x="32" y="91"/>
                    <a:pt x="32" y="64"/>
                    <a:pt x="37" y="45"/>
                  </a:cubicBezTo>
                  <a:cubicBezTo>
                    <a:pt x="44" y="17"/>
                    <a:pt x="67" y="10"/>
                    <a:pt x="81" y="10"/>
                  </a:cubicBezTo>
                  <a:cubicBezTo>
                    <a:pt x="100" y="10"/>
                    <a:pt x="118" y="22"/>
                    <a:pt x="124" y="42"/>
                  </a:cubicBezTo>
                  <a:cubicBezTo>
                    <a:pt x="130" y="61"/>
                    <a:pt x="130" y="86"/>
                    <a:pt x="130" y="116"/>
                  </a:cubicBezTo>
                  <a:cubicBezTo>
                    <a:pt x="130" y="142"/>
                    <a:pt x="130" y="168"/>
                    <a:pt x="125" y="190"/>
                  </a:cubicBezTo>
                  <a:cubicBezTo>
                    <a:pt x="118" y="222"/>
                    <a:pt x="95" y="229"/>
                    <a:pt x="81" y="22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7 1">
              <a:extLst>
                <a:ext uri="{FF2B5EF4-FFF2-40B4-BE49-F238E27FC236}">
                  <a16:creationId xmlns:a16="http://schemas.microsoft.com/office/drawing/2014/main" id="{BA9BAD53-89DB-235F-61E3-3C48B5116F0E}"/>
                </a:ext>
              </a:extLst>
            </p:cNvPr>
            <p:cNvSpPr>
              <a:spLocks/>
            </p:cNvSpPr>
            <p:nvPr>
              <p:custDataLst>
                <p:tags r:id="rId182"/>
              </p:custDataLst>
            </p:nvPr>
          </p:nvSpPr>
          <p:spPr bwMode="auto">
            <a:xfrm>
              <a:off x="4614863" y="2544763"/>
              <a:ext cx="49213" cy="266700"/>
            </a:xfrm>
            <a:custGeom>
              <a:avLst/>
              <a:gdLst>
                <a:gd name="T0" fmla="*/ 108 w 111"/>
                <a:gd name="T1" fmla="*/ 258 h 499"/>
                <a:gd name="T2" fmla="*/ 111 w 111"/>
                <a:gd name="T3" fmla="*/ 250 h 499"/>
                <a:gd name="T4" fmla="*/ 108 w 111"/>
                <a:gd name="T5" fmla="*/ 241 h 499"/>
                <a:gd name="T6" fmla="*/ 21 w 111"/>
                <a:gd name="T7" fmla="*/ 12 h 499"/>
                <a:gd name="T8" fmla="*/ 10 w 111"/>
                <a:gd name="T9" fmla="*/ 0 h 499"/>
                <a:gd name="T10" fmla="*/ 0 w 111"/>
                <a:gd name="T11" fmla="*/ 10 h 499"/>
                <a:gd name="T12" fmla="*/ 2 w 111"/>
                <a:gd name="T13" fmla="*/ 18 h 499"/>
                <a:gd name="T14" fmla="*/ 90 w 111"/>
                <a:gd name="T15" fmla="*/ 250 h 499"/>
                <a:gd name="T16" fmla="*/ 2 w 111"/>
                <a:gd name="T17" fmla="*/ 480 h 499"/>
                <a:gd name="T18" fmla="*/ 0 w 111"/>
                <a:gd name="T19" fmla="*/ 489 h 499"/>
                <a:gd name="T20" fmla="*/ 10 w 111"/>
                <a:gd name="T21" fmla="*/ 499 h 499"/>
                <a:gd name="T22" fmla="*/ 20 w 111"/>
                <a:gd name="T23" fmla="*/ 489 h 499"/>
                <a:gd name="T24" fmla="*/ 108 w 111"/>
                <a:gd name="T25" fmla="*/ 25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499">
                  <a:moveTo>
                    <a:pt x="108" y="258"/>
                  </a:moveTo>
                  <a:cubicBezTo>
                    <a:pt x="111" y="252"/>
                    <a:pt x="111" y="251"/>
                    <a:pt x="111" y="250"/>
                  </a:cubicBezTo>
                  <a:cubicBezTo>
                    <a:pt x="111" y="248"/>
                    <a:pt x="111" y="247"/>
                    <a:pt x="108" y="241"/>
                  </a:cubicBezTo>
                  <a:lnTo>
                    <a:pt x="21" y="12"/>
                  </a:lnTo>
                  <a:cubicBezTo>
                    <a:pt x="18" y="3"/>
                    <a:pt x="15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2"/>
                    <a:pt x="0" y="13"/>
                    <a:pt x="2" y="18"/>
                  </a:cubicBezTo>
                  <a:lnTo>
                    <a:pt x="90" y="250"/>
                  </a:lnTo>
                  <a:lnTo>
                    <a:pt x="2" y="480"/>
                  </a:lnTo>
                  <a:cubicBezTo>
                    <a:pt x="0" y="486"/>
                    <a:pt x="0" y="487"/>
                    <a:pt x="0" y="489"/>
                  </a:cubicBezTo>
                  <a:cubicBezTo>
                    <a:pt x="0" y="495"/>
                    <a:pt x="4" y="499"/>
                    <a:pt x="10" y="499"/>
                  </a:cubicBezTo>
                  <a:cubicBezTo>
                    <a:pt x="16" y="499"/>
                    <a:pt x="18" y="494"/>
                    <a:pt x="20" y="489"/>
                  </a:cubicBezTo>
                  <a:lnTo>
                    <a:pt x="108" y="25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8 1">
              <a:extLst>
                <a:ext uri="{FF2B5EF4-FFF2-40B4-BE49-F238E27FC236}">
                  <a16:creationId xmlns:a16="http://schemas.microsoft.com/office/drawing/2014/main" id="{DA7F5F22-6FD9-0942-683B-E9A7A137FD7F}"/>
                </a:ext>
              </a:extLst>
            </p:cNvPr>
            <p:cNvSpPr>
              <a:spLocks/>
            </p:cNvSpPr>
            <p:nvPr>
              <p:custDataLst>
                <p:tags r:id="rId183"/>
              </p:custDataLst>
            </p:nvPr>
          </p:nvSpPr>
          <p:spPr bwMode="auto">
            <a:xfrm>
              <a:off x="4752975" y="2590800"/>
              <a:ext cx="150813" cy="176213"/>
            </a:xfrm>
            <a:custGeom>
              <a:avLst/>
              <a:gdLst>
                <a:gd name="T0" fmla="*/ 175 w 331"/>
                <a:gd name="T1" fmla="*/ 176 h 332"/>
                <a:gd name="T2" fmla="*/ 314 w 331"/>
                <a:gd name="T3" fmla="*/ 176 h 332"/>
                <a:gd name="T4" fmla="*/ 331 w 331"/>
                <a:gd name="T5" fmla="*/ 166 h 332"/>
                <a:gd name="T6" fmla="*/ 314 w 331"/>
                <a:gd name="T7" fmla="*/ 156 h 332"/>
                <a:gd name="T8" fmla="*/ 175 w 331"/>
                <a:gd name="T9" fmla="*/ 156 h 332"/>
                <a:gd name="T10" fmla="*/ 175 w 331"/>
                <a:gd name="T11" fmla="*/ 16 h 332"/>
                <a:gd name="T12" fmla="*/ 165 w 331"/>
                <a:gd name="T13" fmla="*/ 0 h 332"/>
                <a:gd name="T14" fmla="*/ 156 w 331"/>
                <a:gd name="T15" fmla="*/ 16 h 332"/>
                <a:gd name="T16" fmla="*/ 156 w 331"/>
                <a:gd name="T17" fmla="*/ 156 h 332"/>
                <a:gd name="T18" fmla="*/ 16 w 331"/>
                <a:gd name="T19" fmla="*/ 156 h 332"/>
                <a:gd name="T20" fmla="*/ 0 w 331"/>
                <a:gd name="T21" fmla="*/ 166 h 332"/>
                <a:gd name="T22" fmla="*/ 16 w 331"/>
                <a:gd name="T23" fmla="*/ 176 h 332"/>
                <a:gd name="T24" fmla="*/ 156 w 331"/>
                <a:gd name="T25" fmla="*/ 176 h 332"/>
                <a:gd name="T26" fmla="*/ 156 w 331"/>
                <a:gd name="T27" fmla="*/ 315 h 332"/>
                <a:gd name="T28" fmla="*/ 165 w 331"/>
                <a:gd name="T29" fmla="*/ 332 h 332"/>
                <a:gd name="T30" fmla="*/ 175 w 331"/>
                <a:gd name="T31" fmla="*/ 315 h 332"/>
                <a:gd name="T32" fmla="*/ 175 w 331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1" h="332">
                  <a:moveTo>
                    <a:pt x="175" y="176"/>
                  </a:moveTo>
                  <a:lnTo>
                    <a:pt x="314" y="176"/>
                  </a:lnTo>
                  <a:cubicBezTo>
                    <a:pt x="321" y="176"/>
                    <a:pt x="331" y="176"/>
                    <a:pt x="331" y="166"/>
                  </a:cubicBezTo>
                  <a:cubicBezTo>
                    <a:pt x="331" y="156"/>
                    <a:pt x="321" y="156"/>
                    <a:pt x="314" y="156"/>
                  </a:cubicBezTo>
                  <a:lnTo>
                    <a:pt x="175" y="156"/>
                  </a:lnTo>
                  <a:lnTo>
                    <a:pt x="175" y="16"/>
                  </a:lnTo>
                  <a:cubicBezTo>
                    <a:pt x="175" y="9"/>
                    <a:pt x="175" y="0"/>
                    <a:pt x="165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6"/>
                  </a:lnTo>
                  <a:lnTo>
                    <a:pt x="16" y="156"/>
                  </a:lnTo>
                  <a:cubicBezTo>
                    <a:pt x="9" y="156"/>
                    <a:pt x="0" y="156"/>
                    <a:pt x="0" y="166"/>
                  </a:cubicBezTo>
                  <a:cubicBezTo>
                    <a:pt x="0" y="176"/>
                    <a:pt x="9" y="176"/>
                    <a:pt x="16" y="176"/>
                  </a:cubicBezTo>
                  <a:lnTo>
                    <a:pt x="156" y="176"/>
                  </a:lnTo>
                  <a:lnTo>
                    <a:pt x="156" y="315"/>
                  </a:lnTo>
                  <a:cubicBezTo>
                    <a:pt x="156" y="322"/>
                    <a:pt x="156" y="332"/>
                    <a:pt x="165" y="332"/>
                  </a:cubicBezTo>
                  <a:cubicBezTo>
                    <a:pt x="175" y="332"/>
                    <a:pt x="175" y="322"/>
                    <a:pt x="175" y="315"/>
                  </a:cubicBezTo>
                  <a:lnTo>
                    <a:pt x="175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 1">
              <a:extLst>
                <a:ext uri="{FF2B5EF4-FFF2-40B4-BE49-F238E27FC236}">
                  <a16:creationId xmlns:a16="http://schemas.microsoft.com/office/drawing/2014/main" id="{57C8DF59-686F-048F-1B92-CBB1BBCBA983}"/>
                </a:ext>
              </a:extLst>
            </p:cNvPr>
            <p:cNvSpPr>
              <a:spLocks/>
            </p:cNvSpPr>
            <p:nvPr>
              <p:custDataLst>
                <p:tags r:id="rId184"/>
              </p:custDataLst>
            </p:nvPr>
          </p:nvSpPr>
          <p:spPr bwMode="auto">
            <a:xfrm>
              <a:off x="4984750" y="2540000"/>
              <a:ext cx="176213" cy="265113"/>
            </a:xfrm>
            <a:custGeom>
              <a:avLst/>
              <a:gdLst>
                <a:gd name="T0" fmla="*/ 158 w 389"/>
                <a:gd name="T1" fmla="*/ 447 h 499"/>
                <a:gd name="T2" fmla="*/ 70 w 389"/>
                <a:gd name="T3" fmla="*/ 253 h 499"/>
                <a:gd name="T4" fmla="*/ 63 w 389"/>
                <a:gd name="T5" fmla="*/ 245 h 499"/>
                <a:gd name="T6" fmla="*/ 54 w 389"/>
                <a:gd name="T7" fmla="*/ 249 h 499"/>
                <a:gd name="T8" fmla="*/ 7 w 389"/>
                <a:gd name="T9" fmla="*/ 285 h 499"/>
                <a:gd name="T10" fmla="*/ 0 w 389"/>
                <a:gd name="T11" fmla="*/ 293 h 499"/>
                <a:gd name="T12" fmla="*/ 5 w 389"/>
                <a:gd name="T13" fmla="*/ 298 h 499"/>
                <a:gd name="T14" fmla="*/ 22 w 389"/>
                <a:gd name="T15" fmla="*/ 287 h 499"/>
                <a:gd name="T16" fmla="*/ 38 w 389"/>
                <a:gd name="T17" fmla="*/ 275 h 499"/>
                <a:gd name="T18" fmla="*/ 136 w 389"/>
                <a:gd name="T19" fmla="*/ 491 h 499"/>
                <a:gd name="T20" fmla="*/ 147 w 389"/>
                <a:gd name="T21" fmla="*/ 499 h 499"/>
                <a:gd name="T22" fmla="*/ 159 w 389"/>
                <a:gd name="T23" fmla="*/ 489 h 499"/>
                <a:gd name="T24" fmla="*/ 385 w 389"/>
                <a:gd name="T25" fmla="*/ 20 h 499"/>
                <a:gd name="T26" fmla="*/ 389 w 389"/>
                <a:gd name="T27" fmla="*/ 10 h 499"/>
                <a:gd name="T28" fmla="*/ 379 w 389"/>
                <a:gd name="T29" fmla="*/ 0 h 499"/>
                <a:gd name="T30" fmla="*/ 367 w 389"/>
                <a:gd name="T31" fmla="*/ 11 h 499"/>
                <a:gd name="T32" fmla="*/ 158 w 389"/>
                <a:gd name="T33" fmla="*/ 447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9" h="499">
                  <a:moveTo>
                    <a:pt x="158" y="447"/>
                  </a:moveTo>
                  <a:lnTo>
                    <a:pt x="70" y="253"/>
                  </a:lnTo>
                  <a:cubicBezTo>
                    <a:pt x="67" y="245"/>
                    <a:pt x="64" y="245"/>
                    <a:pt x="63" y="245"/>
                  </a:cubicBezTo>
                  <a:cubicBezTo>
                    <a:pt x="62" y="245"/>
                    <a:pt x="60" y="245"/>
                    <a:pt x="54" y="249"/>
                  </a:cubicBezTo>
                  <a:lnTo>
                    <a:pt x="7" y="285"/>
                  </a:lnTo>
                  <a:cubicBezTo>
                    <a:pt x="0" y="290"/>
                    <a:pt x="0" y="291"/>
                    <a:pt x="0" y="293"/>
                  </a:cubicBezTo>
                  <a:cubicBezTo>
                    <a:pt x="0" y="295"/>
                    <a:pt x="2" y="298"/>
                    <a:pt x="5" y="298"/>
                  </a:cubicBezTo>
                  <a:cubicBezTo>
                    <a:pt x="8" y="298"/>
                    <a:pt x="17" y="291"/>
                    <a:pt x="22" y="287"/>
                  </a:cubicBezTo>
                  <a:cubicBezTo>
                    <a:pt x="25" y="285"/>
                    <a:pt x="33" y="279"/>
                    <a:pt x="38" y="275"/>
                  </a:cubicBezTo>
                  <a:lnTo>
                    <a:pt x="136" y="491"/>
                  </a:lnTo>
                  <a:cubicBezTo>
                    <a:pt x="140" y="499"/>
                    <a:pt x="142" y="499"/>
                    <a:pt x="147" y="499"/>
                  </a:cubicBezTo>
                  <a:cubicBezTo>
                    <a:pt x="154" y="499"/>
                    <a:pt x="156" y="496"/>
                    <a:pt x="159" y="489"/>
                  </a:cubicBezTo>
                  <a:lnTo>
                    <a:pt x="385" y="20"/>
                  </a:lnTo>
                  <a:cubicBezTo>
                    <a:pt x="389" y="13"/>
                    <a:pt x="389" y="11"/>
                    <a:pt x="389" y="10"/>
                  </a:cubicBezTo>
                  <a:cubicBezTo>
                    <a:pt x="389" y="5"/>
                    <a:pt x="385" y="0"/>
                    <a:pt x="379" y="0"/>
                  </a:cubicBezTo>
                  <a:cubicBezTo>
                    <a:pt x="375" y="0"/>
                    <a:pt x="371" y="3"/>
                    <a:pt x="367" y="11"/>
                  </a:cubicBezTo>
                  <a:lnTo>
                    <a:pt x="158" y="44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1 1">
              <a:extLst>
                <a:ext uri="{FF2B5EF4-FFF2-40B4-BE49-F238E27FC236}">
                  <a16:creationId xmlns:a16="http://schemas.microsoft.com/office/drawing/2014/main" id="{3A45F3EF-1394-5217-D273-8B8843F441D7}"/>
                </a:ext>
              </a:extLst>
            </p:cNvPr>
            <p:cNvSpPr>
              <a:spLocks/>
            </p:cNvSpPr>
            <p:nvPr>
              <p:custDataLst>
                <p:tags r:id="rId185"/>
              </p:custDataLst>
            </p:nvPr>
          </p:nvSpPr>
          <p:spPr bwMode="auto">
            <a:xfrm>
              <a:off x="5176838" y="2566988"/>
              <a:ext cx="76200" cy="177800"/>
            </a:xfrm>
            <a:custGeom>
              <a:avLst/>
              <a:gdLst>
                <a:gd name="T0" fmla="*/ 102 w 165"/>
                <a:gd name="T1" fmla="*/ 13 h 332"/>
                <a:gd name="T2" fmla="*/ 91 w 165"/>
                <a:gd name="T3" fmla="*/ 0 h 332"/>
                <a:gd name="T4" fmla="*/ 0 w 165"/>
                <a:gd name="T5" fmla="*/ 32 h 332"/>
                <a:gd name="T6" fmla="*/ 0 w 165"/>
                <a:gd name="T7" fmla="*/ 48 h 332"/>
                <a:gd name="T8" fmla="*/ 66 w 165"/>
                <a:gd name="T9" fmla="*/ 35 h 332"/>
                <a:gd name="T10" fmla="*/ 66 w 165"/>
                <a:gd name="T11" fmla="*/ 293 h 332"/>
                <a:gd name="T12" fmla="*/ 19 w 165"/>
                <a:gd name="T13" fmla="*/ 317 h 332"/>
                <a:gd name="T14" fmla="*/ 3 w 165"/>
                <a:gd name="T15" fmla="*/ 317 h 332"/>
                <a:gd name="T16" fmla="*/ 3 w 165"/>
                <a:gd name="T17" fmla="*/ 332 h 332"/>
                <a:gd name="T18" fmla="*/ 84 w 165"/>
                <a:gd name="T19" fmla="*/ 331 h 332"/>
                <a:gd name="T20" fmla="*/ 165 w 165"/>
                <a:gd name="T21" fmla="*/ 332 h 332"/>
                <a:gd name="T22" fmla="*/ 165 w 165"/>
                <a:gd name="T23" fmla="*/ 317 h 332"/>
                <a:gd name="T24" fmla="*/ 149 w 165"/>
                <a:gd name="T25" fmla="*/ 317 h 332"/>
                <a:gd name="T26" fmla="*/ 102 w 165"/>
                <a:gd name="T27" fmla="*/ 293 h 332"/>
                <a:gd name="T28" fmla="*/ 102 w 165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8"/>
                  </a:lnTo>
                  <a:cubicBezTo>
                    <a:pt x="10" y="48"/>
                    <a:pt x="40" y="48"/>
                    <a:pt x="66" y="35"/>
                  </a:cubicBezTo>
                  <a:lnTo>
                    <a:pt x="66" y="293"/>
                  </a:lnTo>
                  <a:cubicBezTo>
                    <a:pt x="66" y="311"/>
                    <a:pt x="64" y="317"/>
                    <a:pt x="19" y="317"/>
                  </a:cubicBezTo>
                  <a:lnTo>
                    <a:pt x="3" y="317"/>
                  </a:lnTo>
                  <a:lnTo>
                    <a:pt x="3" y="332"/>
                  </a:lnTo>
                  <a:cubicBezTo>
                    <a:pt x="21" y="331"/>
                    <a:pt x="64" y="331"/>
                    <a:pt x="84" y="331"/>
                  </a:cubicBezTo>
                  <a:cubicBezTo>
                    <a:pt x="104" y="331"/>
                    <a:pt x="147" y="331"/>
                    <a:pt x="165" y="332"/>
                  </a:cubicBezTo>
                  <a:lnTo>
                    <a:pt x="165" y="317"/>
                  </a:lnTo>
                  <a:lnTo>
                    <a:pt x="149" y="317"/>
                  </a:lnTo>
                  <a:cubicBezTo>
                    <a:pt x="104" y="317"/>
                    <a:pt x="102" y="311"/>
                    <a:pt x="102" y="293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2 1">
              <a:extLst>
                <a:ext uri="{FF2B5EF4-FFF2-40B4-BE49-F238E27FC236}">
                  <a16:creationId xmlns:a16="http://schemas.microsoft.com/office/drawing/2014/main" id="{D6171A5E-6BD6-6C17-1831-02190492DF66}"/>
                </a:ext>
              </a:extLst>
            </p:cNvPr>
            <p:cNvSpPr>
              <a:spLocks/>
            </p:cNvSpPr>
            <p:nvPr>
              <p:custDataLst>
                <p:tags r:id="rId186"/>
              </p:custDataLst>
            </p:nvPr>
          </p:nvSpPr>
          <p:spPr bwMode="auto">
            <a:xfrm>
              <a:off x="5340350" y="2673350"/>
              <a:ext cx="138113" cy="11113"/>
            </a:xfrm>
            <a:custGeom>
              <a:avLst/>
              <a:gdLst>
                <a:gd name="T0" fmla="*/ 287 w 304"/>
                <a:gd name="T1" fmla="*/ 20 h 20"/>
                <a:gd name="T2" fmla="*/ 304 w 304"/>
                <a:gd name="T3" fmla="*/ 10 h 20"/>
                <a:gd name="T4" fmla="*/ 287 w 304"/>
                <a:gd name="T5" fmla="*/ 0 h 20"/>
                <a:gd name="T6" fmla="*/ 17 w 304"/>
                <a:gd name="T7" fmla="*/ 0 h 20"/>
                <a:gd name="T8" fmla="*/ 0 w 304"/>
                <a:gd name="T9" fmla="*/ 10 h 20"/>
                <a:gd name="T10" fmla="*/ 17 w 304"/>
                <a:gd name="T11" fmla="*/ 20 h 20"/>
                <a:gd name="T12" fmla="*/ 287 w 30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20">
                  <a:moveTo>
                    <a:pt x="287" y="20"/>
                  </a:moveTo>
                  <a:cubicBezTo>
                    <a:pt x="296" y="20"/>
                    <a:pt x="304" y="20"/>
                    <a:pt x="304" y="10"/>
                  </a:cubicBezTo>
                  <a:cubicBezTo>
                    <a:pt x="304" y="0"/>
                    <a:pt x="296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3 1">
              <a:extLst>
                <a:ext uri="{FF2B5EF4-FFF2-40B4-BE49-F238E27FC236}">
                  <a16:creationId xmlns:a16="http://schemas.microsoft.com/office/drawing/2014/main" id="{0EFB5493-EE9C-DC79-6B90-153AFD3F5AC4}"/>
                </a:ext>
              </a:extLst>
            </p:cNvPr>
            <p:cNvSpPr>
              <a:spLocks noEditPoints="1"/>
            </p:cNvSpPr>
            <p:nvPr>
              <p:custDataLst>
                <p:tags r:id="rId187"/>
              </p:custDataLst>
            </p:nvPr>
          </p:nvSpPr>
          <p:spPr bwMode="auto">
            <a:xfrm>
              <a:off x="5540375" y="2627313"/>
              <a:ext cx="119063" cy="168275"/>
            </a:xfrm>
            <a:custGeom>
              <a:avLst/>
              <a:gdLst>
                <a:gd name="T0" fmla="*/ 38 w 260"/>
                <a:gd name="T1" fmla="*/ 281 h 317"/>
                <a:gd name="T2" fmla="*/ 11 w 260"/>
                <a:gd name="T3" fmla="*/ 302 h 317"/>
                <a:gd name="T4" fmla="*/ 0 w 260"/>
                <a:gd name="T5" fmla="*/ 311 h 317"/>
                <a:gd name="T6" fmla="*/ 6 w 260"/>
                <a:gd name="T7" fmla="*/ 317 h 317"/>
                <a:gd name="T8" fmla="*/ 48 w 260"/>
                <a:gd name="T9" fmla="*/ 316 h 317"/>
                <a:gd name="T10" fmla="*/ 98 w 260"/>
                <a:gd name="T11" fmla="*/ 317 h 317"/>
                <a:gd name="T12" fmla="*/ 107 w 260"/>
                <a:gd name="T13" fmla="*/ 307 h 317"/>
                <a:gd name="T14" fmla="*/ 95 w 260"/>
                <a:gd name="T15" fmla="*/ 302 h 317"/>
                <a:gd name="T16" fmla="*/ 70 w 260"/>
                <a:gd name="T17" fmla="*/ 294 h 317"/>
                <a:gd name="T18" fmla="*/ 94 w 260"/>
                <a:gd name="T19" fmla="*/ 194 h 317"/>
                <a:gd name="T20" fmla="*/ 140 w 260"/>
                <a:gd name="T21" fmla="*/ 226 h 317"/>
                <a:gd name="T22" fmla="*/ 260 w 260"/>
                <a:gd name="T23" fmla="*/ 80 h 317"/>
                <a:gd name="T24" fmla="*/ 194 w 260"/>
                <a:gd name="T25" fmla="*/ 0 h 317"/>
                <a:gd name="T26" fmla="*/ 129 w 260"/>
                <a:gd name="T27" fmla="*/ 37 h 317"/>
                <a:gd name="T28" fmla="*/ 84 w 260"/>
                <a:gd name="T29" fmla="*/ 0 h 317"/>
                <a:gd name="T30" fmla="*/ 47 w 260"/>
                <a:gd name="T31" fmla="*/ 28 h 317"/>
                <a:gd name="T32" fmla="*/ 31 w 260"/>
                <a:gd name="T33" fmla="*/ 77 h 317"/>
                <a:gd name="T34" fmla="*/ 37 w 260"/>
                <a:gd name="T35" fmla="*/ 82 h 317"/>
                <a:gd name="T36" fmla="*/ 46 w 260"/>
                <a:gd name="T37" fmla="*/ 70 h 317"/>
                <a:gd name="T38" fmla="*/ 82 w 260"/>
                <a:gd name="T39" fmla="*/ 11 h 317"/>
                <a:gd name="T40" fmla="*/ 98 w 260"/>
                <a:gd name="T41" fmla="*/ 34 h 317"/>
                <a:gd name="T42" fmla="*/ 94 w 260"/>
                <a:gd name="T43" fmla="*/ 59 h 317"/>
                <a:gd name="T44" fmla="*/ 38 w 260"/>
                <a:gd name="T45" fmla="*/ 281 h 317"/>
                <a:gd name="T46" fmla="*/ 126 w 260"/>
                <a:gd name="T47" fmla="*/ 65 h 317"/>
                <a:gd name="T48" fmla="*/ 152 w 260"/>
                <a:gd name="T49" fmla="*/ 30 h 317"/>
                <a:gd name="T50" fmla="*/ 192 w 260"/>
                <a:gd name="T51" fmla="*/ 11 h 317"/>
                <a:gd name="T52" fmla="*/ 224 w 260"/>
                <a:gd name="T53" fmla="*/ 58 h 317"/>
                <a:gd name="T54" fmla="*/ 199 w 260"/>
                <a:gd name="T55" fmla="*/ 164 h 317"/>
                <a:gd name="T56" fmla="*/ 139 w 260"/>
                <a:gd name="T57" fmla="*/ 215 h 317"/>
                <a:gd name="T58" fmla="*/ 100 w 260"/>
                <a:gd name="T59" fmla="*/ 171 h 317"/>
                <a:gd name="T60" fmla="*/ 102 w 260"/>
                <a:gd name="T61" fmla="*/ 163 h 317"/>
                <a:gd name="T62" fmla="*/ 126 w 260"/>
                <a:gd name="T63" fmla="*/ 65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317">
                  <a:moveTo>
                    <a:pt x="38" y="281"/>
                  </a:moveTo>
                  <a:cubicBezTo>
                    <a:pt x="34" y="298"/>
                    <a:pt x="33" y="302"/>
                    <a:pt x="11" y="302"/>
                  </a:cubicBezTo>
                  <a:cubicBezTo>
                    <a:pt x="5" y="302"/>
                    <a:pt x="0" y="302"/>
                    <a:pt x="0" y="311"/>
                  </a:cubicBezTo>
                  <a:cubicBezTo>
                    <a:pt x="0" y="315"/>
                    <a:pt x="2" y="317"/>
                    <a:pt x="6" y="317"/>
                  </a:cubicBezTo>
                  <a:cubicBezTo>
                    <a:pt x="20" y="317"/>
                    <a:pt x="34" y="316"/>
                    <a:pt x="48" y="316"/>
                  </a:cubicBezTo>
                  <a:cubicBezTo>
                    <a:pt x="65" y="316"/>
                    <a:pt x="82" y="317"/>
                    <a:pt x="98" y="317"/>
                  </a:cubicBezTo>
                  <a:cubicBezTo>
                    <a:pt x="100" y="317"/>
                    <a:pt x="107" y="317"/>
                    <a:pt x="107" y="307"/>
                  </a:cubicBezTo>
                  <a:cubicBezTo>
                    <a:pt x="107" y="302"/>
                    <a:pt x="102" y="302"/>
                    <a:pt x="95" y="302"/>
                  </a:cubicBezTo>
                  <a:cubicBezTo>
                    <a:pt x="70" y="302"/>
                    <a:pt x="70" y="298"/>
                    <a:pt x="70" y="294"/>
                  </a:cubicBezTo>
                  <a:cubicBezTo>
                    <a:pt x="70" y="288"/>
                    <a:pt x="91" y="206"/>
                    <a:pt x="94" y="194"/>
                  </a:cubicBezTo>
                  <a:cubicBezTo>
                    <a:pt x="101" y="208"/>
                    <a:pt x="115" y="226"/>
                    <a:pt x="140" y="226"/>
                  </a:cubicBezTo>
                  <a:cubicBezTo>
                    <a:pt x="198" y="226"/>
                    <a:pt x="260" y="153"/>
                    <a:pt x="260" y="80"/>
                  </a:cubicBezTo>
                  <a:cubicBezTo>
                    <a:pt x="260" y="33"/>
                    <a:pt x="232" y="0"/>
                    <a:pt x="194" y="0"/>
                  </a:cubicBezTo>
                  <a:cubicBezTo>
                    <a:pt x="169" y="0"/>
                    <a:pt x="145" y="18"/>
                    <a:pt x="129" y="37"/>
                  </a:cubicBezTo>
                  <a:cubicBezTo>
                    <a:pt x="124" y="10"/>
                    <a:pt x="102" y="0"/>
                    <a:pt x="84" y="0"/>
                  </a:cubicBezTo>
                  <a:cubicBezTo>
                    <a:pt x="61" y="0"/>
                    <a:pt x="51" y="19"/>
                    <a:pt x="47" y="28"/>
                  </a:cubicBezTo>
                  <a:cubicBezTo>
                    <a:pt x="38" y="45"/>
                    <a:pt x="31" y="75"/>
                    <a:pt x="31" y="77"/>
                  </a:cubicBezTo>
                  <a:cubicBezTo>
                    <a:pt x="31" y="82"/>
                    <a:pt x="36" y="82"/>
                    <a:pt x="37" y="82"/>
                  </a:cubicBezTo>
                  <a:cubicBezTo>
                    <a:pt x="42" y="82"/>
                    <a:pt x="43" y="81"/>
                    <a:pt x="46" y="70"/>
                  </a:cubicBezTo>
                  <a:cubicBezTo>
                    <a:pt x="54" y="35"/>
                    <a:pt x="64" y="11"/>
                    <a:pt x="82" y="11"/>
                  </a:cubicBezTo>
                  <a:cubicBezTo>
                    <a:pt x="91" y="11"/>
                    <a:pt x="98" y="15"/>
                    <a:pt x="98" y="34"/>
                  </a:cubicBezTo>
                  <a:cubicBezTo>
                    <a:pt x="98" y="45"/>
                    <a:pt x="96" y="51"/>
                    <a:pt x="94" y="59"/>
                  </a:cubicBezTo>
                  <a:lnTo>
                    <a:pt x="38" y="281"/>
                  </a:lnTo>
                  <a:close/>
                  <a:moveTo>
                    <a:pt x="126" y="65"/>
                  </a:moveTo>
                  <a:cubicBezTo>
                    <a:pt x="130" y="51"/>
                    <a:pt x="143" y="37"/>
                    <a:pt x="152" y="30"/>
                  </a:cubicBezTo>
                  <a:cubicBezTo>
                    <a:pt x="169" y="14"/>
                    <a:pt x="184" y="11"/>
                    <a:pt x="192" y="11"/>
                  </a:cubicBezTo>
                  <a:cubicBezTo>
                    <a:pt x="212" y="11"/>
                    <a:pt x="224" y="28"/>
                    <a:pt x="224" y="58"/>
                  </a:cubicBezTo>
                  <a:cubicBezTo>
                    <a:pt x="224" y="87"/>
                    <a:pt x="208" y="145"/>
                    <a:pt x="199" y="164"/>
                  </a:cubicBezTo>
                  <a:cubicBezTo>
                    <a:pt x="182" y="198"/>
                    <a:pt x="158" y="215"/>
                    <a:pt x="139" y="215"/>
                  </a:cubicBezTo>
                  <a:cubicBezTo>
                    <a:pt x="107" y="215"/>
                    <a:pt x="100" y="174"/>
                    <a:pt x="100" y="171"/>
                  </a:cubicBezTo>
                  <a:cubicBezTo>
                    <a:pt x="100" y="170"/>
                    <a:pt x="100" y="169"/>
                    <a:pt x="102" y="163"/>
                  </a:cubicBezTo>
                  <a:lnTo>
                    <a:pt x="126" y="6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4 1">
              <a:extLst>
                <a:ext uri="{FF2B5EF4-FFF2-40B4-BE49-F238E27FC236}">
                  <a16:creationId xmlns:a16="http://schemas.microsoft.com/office/drawing/2014/main" id="{122BCC78-C4F7-6683-0344-0FFDACC064E5}"/>
                </a:ext>
              </a:extLst>
            </p:cNvPr>
            <p:cNvSpPr>
              <a:spLocks/>
            </p:cNvSpPr>
            <p:nvPr>
              <p:custDataLst>
                <p:tags r:id="rId188"/>
              </p:custDataLst>
            </p:nvPr>
          </p:nvSpPr>
          <p:spPr bwMode="auto">
            <a:xfrm>
              <a:off x="5727700" y="2544763"/>
              <a:ext cx="9525" cy="266700"/>
            </a:xfrm>
            <a:custGeom>
              <a:avLst/>
              <a:gdLst>
                <a:gd name="T0" fmla="*/ 20 w 20"/>
                <a:gd name="T1" fmla="*/ 18 h 499"/>
                <a:gd name="T2" fmla="*/ 10 w 20"/>
                <a:gd name="T3" fmla="*/ 0 h 499"/>
                <a:gd name="T4" fmla="*/ 0 w 20"/>
                <a:gd name="T5" fmla="*/ 18 h 499"/>
                <a:gd name="T6" fmla="*/ 0 w 20"/>
                <a:gd name="T7" fmla="*/ 481 h 499"/>
                <a:gd name="T8" fmla="*/ 10 w 20"/>
                <a:gd name="T9" fmla="*/ 499 h 499"/>
                <a:gd name="T10" fmla="*/ 20 w 20"/>
                <a:gd name="T11" fmla="*/ 481 h 499"/>
                <a:gd name="T12" fmla="*/ 20 w 20"/>
                <a:gd name="T1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99">
                  <a:moveTo>
                    <a:pt x="20" y="18"/>
                  </a:moveTo>
                  <a:cubicBezTo>
                    <a:pt x="20" y="9"/>
                    <a:pt x="20" y="0"/>
                    <a:pt x="10" y="0"/>
                  </a:cubicBezTo>
                  <a:cubicBezTo>
                    <a:pt x="0" y="0"/>
                    <a:pt x="0" y="9"/>
                    <a:pt x="0" y="18"/>
                  </a:cubicBezTo>
                  <a:lnTo>
                    <a:pt x="0" y="481"/>
                  </a:lnTo>
                  <a:cubicBezTo>
                    <a:pt x="0" y="490"/>
                    <a:pt x="0" y="499"/>
                    <a:pt x="10" y="499"/>
                  </a:cubicBezTo>
                  <a:cubicBezTo>
                    <a:pt x="20" y="499"/>
                    <a:pt x="20" y="490"/>
                    <a:pt x="20" y="481"/>
                  </a:cubicBezTo>
                  <a:lnTo>
                    <a:pt x="20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5 1">
              <a:extLst>
                <a:ext uri="{FF2B5EF4-FFF2-40B4-BE49-F238E27FC236}">
                  <a16:creationId xmlns:a16="http://schemas.microsoft.com/office/drawing/2014/main" id="{BD441221-45F9-00A8-1FD4-224A2573E3FD}"/>
                </a:ext>
              </a:extLst>
            </p:cNvPr>
            <p:cNvSpPr>
              <a:spLocks/>
            </p:cNvSpPr>
            <p:nvPr>
              <p:custDataLst>
                <p:tags r:id="rId189"/>
              </p:custDataLst>
            </p:nvPr>
          </p:nvSpPr>
          <p:spPr bwMode="auto">
            <a:xfrm>
              <a:off x="5783263" y="2566988"/>
              <a:ext cx="76200" cy="177800"/>
            </a:xfrm>
            <a:custGeom>
              <a:avLst/>
              <a:gdLst>
                <a:gd name="T0" fmla="*/ 102 w 165"/>
                <a:gd name="T1" fmla="*/ 13 h 332"/>
                <a:gd name="T2" fmla="*/ 91 w 165"/>
                <a:gd name="T3" fmla="*/ 0 h 332"/>
                <a:gd name="T4" fmla="*/ 0 w 165"/>
                <a:gd name="T5" fmla="*/ 32 h 332"/>
                <a:gd name="T6" fmla="*/ 0 w 165"/>
                <a:gd name="T7" fmla="*/ 48 h 332"/>
                <a:gd name="T8" fmla="*/ 65 w 165"/>
                <a:gd name="T9" fmla="*/ 35 h 332"/>
                <a:gd name="T10" fmla="*/ 65 w 165"/>
                <a:gd name="T11" fmla="*/ 293 h 332"/>
                <a:gd name="T12" fmla="*/ 19 w 165"/>
                <a:gd name="T13" fmla="*/ 317 h 332"/>
                <a:gd name="T14" fmla="*/ 3 w 165"/>
                <a:gd name="T15" fmla="*/ 317 h 332"/>
                <a:gd name="T16" fmla="*/ 3 w 165"/>
                <a:gd name="T17" fmla="*/ 332 h 332"/>
                <a:gd name="T18" fmla="*/ 84 w 165"/>
                <a:gd name="T19" fmla="*/ 331 h 332"/>
                <a:gd name="T20" fmla="*/ 165 w 165"/>
                <a:gd name="T21" fmla="*/ 332 h 332"/>
                <a:gd name="T22" fmla="*/ 165 w 165"/>
                <a:gd name="T23" fmla="*/ 317 h 332"/>
                <a:gd name="T24" fmla="*/ 149 w 165"/>
                <a:gd name="T25" fmla="*/ 317 h 332"/>
                <a:gd name="T26" fmla="*/ 102 w 165"/>
                <a:gd name="T27" fmla="*/ 293 h 332"/>
                <a:gd name="T28" fmla="*/ 102 w 165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8"/>
                  </a:lnTo>
                  <a:cubicBezTo>
                    <a:pt x="10" y="48"/>
                    <a:pt x="40" y="48"/>
                    <a:pt x="65" y="35"/>
                  </a:cubicBezTo>
                  <a:lnTo>
                    <a:pt x="65" y="293"/>
                  </a:lnTo>
                  <a:cubicBezTo>
                    <a:pt x="65" y="311"/>
                    <a:pt x="64" y="317"/>
                    <a:pt x="19" y="317"/>
                  </a:cubicBezTo>
                  <a:lnTo>
                    <a:pt x="3" y="317"/>
                  </a:lnTo>
                  <a:lnTo>
                    <a:pt x="3" y="332"/>
                  </a:lnTo>
                  <a:cubicBezTo>
                    <a:pt x="21" y="331"/>
                    <a:pt x="64" y="331"/>
                    <a:pt x="84" y="331"/>
                  </a:cubicBezTo>
                  <a:cubicBezTo>
                    <a:pt x="104" y="331"/>
                    <a:pt x="147" y="331"/>
                    <a:pt x="165" y="332"/>
                  </a:cubicBezTo>
                  <a:lnTo>
                    <a:pt x="165" y="317"/>
                  </a:lnTo>
                  <a:lnTo>
                    <a:pt x="149" y="317"/>
                  </a:lnTo>
                  <a:cubicBezTo>
                    <a:pt x="104" y="317"/>
                    <a:pt x="102" y="311"/>
                    <a:pt x="102" y="293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6 1">
              <a:extLst>
                <a:ext uri="{FF2B5EF4-FFF2-40B4-BE49-F238E27FC236}">
                  <a16:creationId xmlns:a16="http://schemas.microsoft.com/office/drawing/2014/main" id="{1ECD7704-7B4F-B2F4-07AC-B9C67D29404F}"/>
                </a:ext>
              </a:extLst>
            </p:cNvPr>
            <p:cNvSpPr>
              <a:spLocks/>
            </p:cNvSpPr>
            <p:nvPr>
              <p:custDataLst>
                <p:tags r:id="rId190"/>
              </p:custDataLst>
            </p:nvPr>
          </p:nvSpPr>
          <p:spPr bwMode="auto">
            <a:xfrm>
              <a:off x="5889625" y="2544763"/>
              <a:ext cx="50800" cy="266700"/>
            </a:xfrm>
            <a:custGeom>
              <a:avLst/>
              <a:gdLst>
                <a:gd name="T0" fmla="*/ 109 w 111"/>
                <a:gd name="T1" fmla="*/ 258 h 499"/>
                <a:gd name="T2" fmla="*/ 111 w 111"/>
                <a:gd name="T3" fmla="*/ 250 h 499"/>
                <a:gd name="T4" fmla="*/ 109 w 111"/>
                <a:gd name="T5" fmla="*/ 241 h 499"/>
                <a:gd name="T6" fmla="*/ 22 w 111"/>
                <a:gd name="T7" fmla="*/ 12 h 499"/>
                <a:gd name="T8" fmla="*/ 10 w 111"/>
                <a:gd name="T9" fmla="*/ 0 h 499"/>
                <a:gd name="T10" fmla="*/ 0 w 111"/>
                <a:gd name="T11" fmla="*/ 10 h 499"/>
                <a:gd name="T12" fmla="*/ 3 w 111"/>
                <a:gd name="T13" fmla="*/ 18 h 499"/>
                <a:gd name="T14" fmla="*/ 91 w 111"/>
                <a:gd name="T15" fmla="*/ 250 h 499"/>
                <a:gd name="T16" fmla="*/ 3 w 111"/>
                <a:gd name="T17" fmla="*/ 480 h 499"/>
                <a:gd name="T18" fmla="*/ 0 w 111"/>
                <a:gd name="T19" fmla="*/ 489 h 499"/>
                <a:gd name="T20" fmla="*/ 10 w 111"/>
                <a:gd name="T21" fmla="*/ 499 h 499"/>
                <a:gd name="T22" fmla="*/ 21 w 111"/>
                <a:gd name="T23" fmla="*/ 489 h 499"/>
                <a:gd name="T24" fmla="*/ 109 w 111"/>
                <a:gd name="T25" fmla="*/ 25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499">
                  <a:moveTo>
                    <a:pt x="109" y="258"/>
                  </a:moveTo>
                  <a:cubicBezTo>
                    <a:pt x="111" y="252"/>
                    <a:pt x="111" y="251"/>
                    <a:pt x="111" y="250"/>
                  </a:cubicBezTo>
                  <a:cubicBezTo>
                    <a:pt x="111" y="248"/>
                    <a:pt x="111" y="247"/>
                    <a:pt x="109" y="241"/>
                  </a:cubicBezTo>
                  <a:lnTo>
                    <a:pt x="22" y="12"/>
                  </a:lnTo>
                  <a:cubicBezTo>
                    <a:pt x="19" y="3"/>
                    <a:pt x="16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2"/>
                    <a:pt x="0" y="13"/>
                    <a:pt x="3" y="18"/>
                  </a:cubicBezTo>
                  <a:lnTo>
                    <a:pt x="91" y="250"/>
                  </a:lnTo>
                  <a:lnTo>
                    <a:pt x="3" y="480"/>
                  </a:lnTo>
                  <a:cubicBezTo>
                    <a:pt x="0" y="486"/>
                    <a:pt x="0" y="487"/>
                    <a:pt x="0" y="489"/>
                  </a:cubicBezTo>
                  <a:cubicBezTo>
                    <a:pt x="0" y="495"/>
                    <a:pt x="5" y="499"/>
                    <a:pt x="10" y="499"/>
                  </a:cubicBezTo>
                  <a:cubicBezTo>
                    <a:pt x="17" y="499"/>
                    <a:pt x="19" y="494"/>
                    <a:pt x="21" y="489"/>
                  </a:cubicBezTo>
                  <a:lnTo>
                    <a:pt x="109" y="25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7 1">
              <a:extLst>
                <a:ext uri="{FF2B5EF4-FFF2-40B4-BE49-F238E27FC236}">
                  <a16:creationId xmlns:a16="http://schemas.microsoft.com/office/drawing/2014/main" id="{99E65C9E-A032-EEE0-3230-C62286367F8F}"/>
                </a:ext>
              </a:extLst>
            </p:cNvPr>
            <p:cNvSpPr>
              <a:spLocks/>
            </p:cNvSpPr>
            <p:nvPr>
              <p:custDataLst>
                <p:tags r:id="rId191"/>
              </p:custDataLst>
            </p:nvPr>
          </p:nvSpPr>
          <p:spPr bwMode="auto">
            <a:xfrm>
              <a:off x="6030913" y="2544763"/>
              <a:ext cx="9525" cy="266700"/>
            </a:xfrm>
            <a:custGeom>
              <a:avLst/>
              <a:gdLst>
                <a:gd name="T0" fmla="*/ 20 w 20"/>
                <a:gd name="T1" fmla="*/ 18 h 499"/>
                <a:gd name="T2" fmla="*/ 10 w 20"/>
                <a:gd name="T3" fmla="*/ 0 h 499"/>
                <a:gd name="T4" fmla="*/ 0 w 20"/>
                <a:gd name="T5" fmla="*/ 18 h 499"/>
                <a:gd name="T6" fmla="*/ 0 w 20"/>
                <a:gd name="T7" fmla="*/ 481 h 499"/>
                <a:gd name="T8" fmla="*/ 10 w 20"/>
                <a:gd name="T9" fmla="*/ 499 h 499"/>
                <a:gd name="T10" fmla="*/ 20 w 20"/>
                <a:gd name="T11" fmla="*/ 481 h 499"/>
                <a:gd name="T12" fmla="*/ 20 w 20"/>
                <a:gd name="T1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99">
                  <a:moveTo>
                    <a:pt x="20" y="18"/>
                  </a:moveTo>
                  <a:cubicBezTo>
                    <a:pt x="20" y="9"/>
                    <a:pt x="20" y="0"/>
                    <a:pt x="10" y="0"/>
                  </a:cubicBezTo>
                  <a:cubicBezTo>
                    <a:pt x="0" y="0"/>
                    <a:pt x="0" y="9"/>
                    <a:pt x="0" y="18"/>
                  </a:cubicBezTo>
                  <a:lnTo>
                    <a:pt x="0" y="481"/>
                  </a:lnTo>
                  <a:cubicBezTo>
                    <a:pt x="0" y="490"/>
                    <a:pt x="0" y="499"/>
                    <a:pt x="10" y="499"/>
                  </a:cubicBezTo>
                  <a:cubicBezTo>
                    <a:pt x="20" y="499"/>
                    <a:pt x="20" y="490"/>
                    <a:pt x="20" y="481"/>
                  </a:cubicBezTo>
                  <a:lnTo>
                    <a:pt x="20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8 1">
              <a:extLst>
                <a:ext uri="{FF2B5EF4-FFF2-40B4-BE49-F238E27FC236}">
                  <a16:creationId xmlns:a16="http://schemas.microsoft.com/office/drawing/2014/main" id="{5383DC26-A5AF-96A2-9F35-5DCF5C9DB239}"/>
                </a:ext>
              </a:extLst>
            </p:cNvPr>
            <p:cNvSpPr>
              <a:spLocks noEditPoints="1"/>
            </p:cNvSpPr>
            <p:nvPr>
              <p:custDataLst>
                <p:tags r:id="rId192"/>
              </p:custDataLst>
            </p:nvPr>
          </p:nvSpPr>
          <p:spPr bwMode="auto">
            <a:xfrm>
              <a:off x="6076950" y="2560638"/>
              <a:ext cx="120650" cy="238125"/>
            </a:xfrm>
            <a:custGeom>
              <a:avLst/>
              <a:gdLst>
                <a:gd name="T0" fmla="*/ 194 w 262"/>
                <a:gd name="T1" fmla="*/ 12 h 449"/>
                <a:gd name="T2" fmla="*/ 195 w 262"/>
                <a:gd name="T3" fmla="*/ 5 h 449"/>
                <a:gd name="T4" fmla="*/ 189 w 262"/>
                <a:gd name="T5" fmla="*/ 0 h 449"/>
                <a:gd name="T6" fmla="*/ 182 w 262"/>
                <a:gd name="T7" fmla="*/ 10 h 449"/>
                <a:gd name="T8" fmla="*/ 153 w 262"/>
                <a:gd name="T9" fmla="*/ 125 h 449"/>
                <a:gd name="T10" fmla="*/ 0 w 262"/>
                <a:gd name="T11" fmla="*/ 262 h 449"/>
                <a:gd name="T12" fmla="*/ 96 w 262"/>
                <a:gd name="T13" fmla="*/ 352 h 449"/>
                <a:gd name="T14" fmla="*/ 85 w 262"/>
                <a:gd name="T15" fmla="*/ 399 h 449"/>
                <a:gd name="T16" fmla="*/ 74 w 262"/>
                <a:gd name="T17" fmla="*/ 443 h 449"/>
                <a:gd name="T18" fmla="*/ 80 w 262"/>
                <a:gd name="T19" fmla="*/ 449 h 449"/>
                <a:gd name="T20" fmla="*/ 85 w 262"/>
                <a:gd name="T21" fmla="*/ 447 h 449"/>
                <a:gd name="T22" fmla="*/ 90 w 262"/>
                <a:gd name="T23" fmla="*/ 427 h 449"/>
                <a:gd name="T24" fmla="*/ 109 w 262"/>
                <a:gd name="T25" fmla="*/ 352 h 449"/>
                <a:gd name="T26" fmla="*/ 262 w 262"/>
                <a:gd name="T27" fmla="*/ 216 h 449"/>
                <a:gd name="T28" fmla="*/ 166 w 262"/>
                <a:gd name="T29" fmla="*/ 125 h 449"/>
                <a:gd name="T30" fmla="*/ 194 w 262"/>
                <a:gd name="T31" fmla="*/ 12 h 449"/>
                <a:gd name="T32" fmla="*/ 99 w 262"/>
                <a:gd name="T33" fmla="*/ 341 h 449"/>
                <a:gd name="T34" fmla="*/ 33 w 262"/>
                <a:gd name="T35" fmla="*/ 273 h 449"/>
                <a:gd name="T36" fmla="*/ 150 w 262"/>
                <a:gd name="T37" fmla="*/ 136 h 449"/>
                <a:gd name="T38" fmla="*/ 99 w 262"/>
                <a:gd name="T39" fmla="*/ 341 h 449"/>
                <a:gd name="T40" fmla="*/ 163 w 262"/>
                <a:gd name="T41" fmla="*/ 136 h 449"/>
                <a:gd name="T42" fmla="*/ 229 w 262"/>
                <a:gd name="T43" fmla="*/ 205 h 449"/>
                <a:gd name="T44" fmla="*/ 112 w 262"/>
                <a:gd name="T45" fmla="*/ 341 h 449"/>
                <a:gd name="T46" fmla="*/ 163 w 262"/>
                <a:gd name="T47" fmla="*/ 136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2" h="449">
                  <a:moveTo>
                    <a:pt x="194" y="12"/>
                  </a:moveTo>
                  <a:cubicBezTo>
                    <a:pt x="194" y="11"/>
                    <a:pt x="195" y="6"/>
                    <a:pt x="195" y="5"/>
                  </a:cubicBezTo>
                  <a:cubicBezTo>
                    <a:pt x="195" y="5"/>
                    <a:pt x="195" y="0"/>
                    <a:pt x="189" y="0"/>
                  </a:cubicBezTo>
                  <a:cubicBezTo>
                    <a:pt x="184" y="0"/>
                    <a:pt x="184" y="2"/>
                    <a:pt x="182" y="10"/>
                  </a:cubicBezTo>
                  <a:lnTo>
                    <a:pt x="153" y="125"/>
                  </a:lnTo>
                  <a:cubicBezTo>
                    <a:pt x="74" y="128"/>
                    <a:pt x="0" y="194"/>
                    <a:pt x="0" y="262"/>
                  </a:cubicBezTo>
                  <a:cubicBezTo>
                    <a:pt x="0" y="309"/>
                    <a:pt x="35" y="349"/>
                    <a:pt x="96" y="352"/>
                  </a:cubicBezTo>
                  <a:cubicBezTo>
                    <a:pt x="92" y="368"/>
                    <a:pt x="89" y="384"/>
                    <a:pt x="85" y="399"/>
                  </a:cubicBezTo>
                  <a:cubicBezTo>
                    <a:pt x="79" y="423"/>
                    <a:pt x="74" y="442"/>
                    <a:pt x="74" y="443"/>
                  </a:cubicBezTo>
                  <a:cubicBezTo>
                    <a:pt x="74" y="448"/>
                    <a:pt x="77" y="449"/>
                    <a:pt x="80" y="449"/>
                  </a:cubicBezTo>
                  <a:cubicBezTo>
                    <a:pt x="82" y="449"/>
                    <a:pt x="83" y="448"/>
                    <a:pt x="85" y="447"/>
                  </a:cubicBezTo>
                  <a:cubicBezTo>
                    <a:pt x="86" y="446"/>
                    <a:pt x="89" y="434"/>
                    <a:pt x="90" y="427"/>
                  </a:cubicBezTo>
                  <a:lnTo>
                    <a:pt x="109" y="352"/>
                  </a:lnTo>
                  <a:cubicBezTo>
                    <a:pt x="189" y="350"/>
                    <a:pt x="262" y="283"/>
                    <a:pt x="262" y="216"/>
                  </a:cubicBezTo>
                  <a:cubicBezTo>
                    <a:pt x="262" y="176"/>
                    <a:pt x="235" y="130"/>
                    <a:pt x="166" y="125"/>
                  </a:cubicBezTo>
                  <a:lnTo>
                    <a:pt x="194" y="12"/>
                  </a:lnTo>
                  <a:close/>
                  <a:moveTo>
                    <a:pt x="99" y="341"/>
                  </a:moveTo>
                  <a:cubicBezTo>
                    <a:pt x="69" y="340"/>
                    <a:pt x="33" y="322"/>
                    <a:pt x="33" y="273"/>
                  </a:cubicBezTo>
                  <a:cubicBezTo>
                    <a:pt x="33" y="213"/>
                    <a:pt x="76" y="143"/>
                    <a:pt x="150" y="136"/>
                  </a:cubicBezTo>
                  <a:lnTo>
                    <a:pt x="99" y="341"/>
                  </a:lnTo>
                  <a:close/>
                  <a:moveTo>
                    <a:pt x="163" y="136"/>
                  </a:moveTo>
                  <a:cubicBezTo>
                    <a:pt x="201" y="138"/>
                    <a:pt x="229" y="161"/>
                    <a:pt x="229" y="205"/>
                  </a:cubicBezTo>
                  <a:cubicBezTo>
                    <a:pt x="229" y="264"/>
                    <a:pt x="186" y="335"/>
                    <a:pt x="112" y="341"/>
                  </a:cubicBezTo>
                  <a:lnTo>
                    <a:pt x="163" y="13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9 1">
              <a:extLst>
                <a:ext uri="{FF2B5EF4-FFF2-40B4-BE49-F238E27FC236}">
                  <a16:creationId xmlns:a16="http://schemas.microsoft.com/office/drawing/2014/main" id="{87E6975B-9945-D4C9-497C-A25D2B49B40D}"/>
                </a:ext>
              </a:extLst>
            </p:cNvPr>
            <p:cNvSpPr>
              <a:spLocks/>
            </p:cNvSpPr>
            <p:nvPr>
              <p:custDataLst>
                <p:tags r:id="rId193"/>
              </p:custDataLst>
            </p:nvPr>
          </p:nvSpPr>
          <p:spPr bwMode="auto">
            <a:xfrm>
              <a:off x="6219825" y="2660650"/>
              <a:ext cx="57150" cy="123825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3 h 232"/>
                <a:gd name="T6" fmla="*/ 0 w 127"/>
                <a:gd name="T7" fmla="*/ 35 h 232"/>
                <a:gd name="T8" fmla="*/ 50 w 127"/>
                <a:gd name="T9" fmla="*/ 26 h 232"/>
                <a:gd name="T10" fmla="*/ 50 w 127"/>
                <a:gd name="T11" fmla="*/ 203 h 232"/>
                <a:gd name="T12" fmla="*/ 16 w 127"/>
                <a:gd name="T13" fmla="*/ 220 h 232"/>
                <a:gd name="T14" fmla="*/ 2 w 127"/>
                <a:gd name="T15" fmla="*/ 220 h 232"/>
                <a:gd name="T16" fmla="*/ 2 w 127"/>
                <a:gd name="T17" fmla="*/ 232 h 232"/>
                <a:gd name="T18" fmla="*/ 64 w 127"/>
                <a:gd name="T19" fmla="*/ 231 h 232"/>
                <a:gd name="T20" fmla="*/ 127 w 127"/>
                <a:gd name="T21" fmla="*/ 232 h 232"/>
                <a:gd name="T22" fmla="*/ 127 w 127"/>
                <a:gd name="T23" fmla="*/ 220 h 232"/>
                <a:gd name="T24" fmla="*/ 114 w 127"/>
                <a:gd name="T25" fmla="*/ 220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1"/>
                    <a:pt x="78" y="0"/>
                    <a:pt x="68" y="0"/>
                  </a:cubicBezTo>
                  <a:cubicBezTo>
                    <a:pt x="46" y="22"/>
                    <a:pt x="14" y="23"/>
                    <a:pt x="0" y="23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6"/>
                  </a:cubicBezTo>
                  <a:lnTo>
                    <a:pt x="50" y="203"/>
                  </a:lnTo>
                  <a:cubicBezTo>
                    <a:pt x="50" y="215"/>
                    <a:pt x="50" y="220"/>
                    <a:pt x="16" y="220"/>
                  </a:cubicBezTo>
                  <a:lnTo>
                    <a:pt x="2" y="220"/>
                  </a:lnTo>
                  <a:lnTo>
                    <a:pt x="2" y="232"/>
                  </a:lnTo>
                  <a:cubicBezTo>
                    <a:pt x="9" y="232"/>
                    <a:pt x="51" y="231"/>
                    <a:pt x="64" y="231"/>
                  </a:cubicBezTo>
                  <a:cubicBezTo>
                    <a:pt x="75" y="231"/>
                    <a:pt x="119" y="232"/>
                    <a:pt x="127" y="232"/>
                  </a:cubicBezTo>
                  <a:lnTo>
                    <a:pt x="127" y="220"/>
                  </a:lnTo>
                  <a:lnTo>
                    <a:pt x="114" y="220"/>
                  </a:lnTo>
                  <a:cubicBezTo>
                    <a:pt x="79" y="220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0 1">
              <a:extLst>
                <a:ext uri="{FF2B5EF4-FFF2-40B4-BE49-F238E27FC236}">
                  <a16:creationId xmlns:a16="http://schemas.microsoft.com/office/drawing/2014/main" id="{FD033CBB-B4A6-1EAA-B502-11F2EE2FB24D}"/>
                </a:ext>
              </a:extLst>
            </p:cNvPr>
            <p:cNvSpPr>
              <a:spLocks/>
            </p:cNvSpPr>
            <p:nvPr>
              <p:custDataLst>
                <p:tags r:id="rId194"/>
              </p:custDataLst>
            </p:nvPr>
          </p:nvSpPr>
          <p:spPr bwMode="auto">
            <a:xfrm>
              <a:off x="6316663" y="2544763"/>
              <a:ext cx="50800" cy="266700"/>
            </a:xfrm>
            <a:custGeom>
              <a:avLst/>
              <a:gdLst>
                <a:gd name="T0" fmla="*/ 108 w 111"/>
                <a:gd name="T1" fmla="*/ 258 h 499"/>
                <a:gd name="T2" fmla="*/ 111 w 111"/>
                <a:gd name="T3" fmla="*/ 250 h 499"/>
                <a:gd name="T4" fmla="*/ 108 w 111"/>
                <a:gd name="T5" fmla="*/ 241 h 499"/>
                <a:gd name="T6" fmla="*/ 21 w 111"/>
                <a:gd name="T7" fmla="*/ 12 h 499"/>
                <a:gd name="T8" fmla="*/ 10 w 111"/>
                <a:gd name="T9" fmla="*/ 0 h 499"/>
                <a:gd name="T10" fmla="*/ 0 w 111"/>
                <a:gd name="T11" fmla="*/ 10 h 499"/>
                <a:gd name="T12" fmla="*/ 2 w 111"/>
                <a:gd name="T13" fmla="*/ 18 h 499"/>
                <a:gd name="T14" fmla="*/ 90 w 111"/>
                <a:gd name="T15" fmla="*/ 250 h 499"/>
                <a:gd name="T16" fmla="*/ 2 w 111"/>
                <a:gd name="T17" fmla="*/ 480 h 499"/>
                <a:gd name="T18" fmla="*/ 0 w 111"/>
                <a:gd name="T19" fmla="*/ 489 h 499"/>
                <a:gd name="T20" fmla="*/ 10 w 111"/>
                <a:gd name="T21" fmla="*/ 499 h 499"/>
                <a:gd name="T22" fmla="*/ 20 w 111"/>
                <a:gd name="T23" fmla="*/ 489 h 499"/>
                <a:gd name="T24" fmla="*/ 108 w 111"/>
                <a:gd name="T25" fmla="*/ 25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499">
                  <a:moveTo>
                    <a:pt x="108" y="258"/>
                  </a:moveTo>
                  <a:cubicBezTo>
                    <a:pt x="111" y="252"/>
                    <a:pt x="111" y="251"/>
                    <a:pt x="111" y="250"/>
                  </a:cubicBezTo>
                  <a:cubicBezTo>
                    <a:pt x="111" y="248"/>
                    <a:pt x="111" y="247"/>
                    <a:pt x="108" y="241"/>
                  </a:cubicBezTo>
                  <a:lnTo>
                    <a:pt x="21" y="12"/>
                  </a:lnTo>
                  <a:cubicBezTo>
                    <a:pt x="18" y="3"/>
                    <a:pt x="15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2"/>
                    <a:pt x="0" y="13"/>
                    <a:pt x="2" y="18"/>
                  </a:cubicBezTo>
                  <a:lnTo>
                    <a:pt x="90" y="250"/>
                  </a:lnTo>
                  <a:lnTo>
                    <a:pt x="2" y="480"/>
                  </a:lnTo>
                  <a:cubicBezTo>
                    <a:pt x="0" y="486"/>
                    <a:pt x="0" y="487"/>
                    <a:pt x="0" y="489"/>
                  </a:cubicBezTo>
                  <a:cubicBezTo>
                    <a:pt x="0" y="495"/>
                    <a:pt x="4" y="499"/>
                    <a:pt x="10" y="499"/>
                  </a:cubicBezTo>
                  <a:cubicBezTo>
                    <a:pt x="16" y="499"/>
                    <a:pt x="18" y="494"/>
                    <a:pt x="20" y="489"/>
                  </a:cubicBezTo>
                  <a:lnTo>
                    <a:pt x="108" y="25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9 1 1">
              <a:extLst>
                <a:ext uri="{FF2B5EF4-FFF2-40B4-BE49-F238E27FC236}">
                  <a16:creationId xmlns:a16="http://schemas.microsoft.com/office/drawing/2014/main" id="{6436CBEC-C1F2-F3F8-DEF1-3FB4B640A737}"/>
                </a:ext>
              </a:extLst>
            </p:cNvPr>
            <p:cNvSpPr/>
            <p:nvPr>
              <p:custDataLst>
                <p:tags r:id="rId195"/>
              </p:custDataLst>
            </p:nvPr>
          </p:nvSpPr>
          <p:spPr>
            <a:xfrm>
              <a:off x="3846513" y="2570163"/>
              <a:ext cx="112714" cy="9526"/>
            </a:xfrm>
            <a:custGeom>
              <a:avLst/>
              <a:gdLst/>
              <a:ahLst/>
              <a:cxnLst/>
              <a:rect l="0" t="0" r="0" b="0"/>
              <a:pathLst>
                <a:path w="112714" h="9526">
                  <a:moveTo>
                    <a:pt x="0" y="9525"/>
                  </a:moveTo>
                  <a:lnTo>
                    <a:pt x="112713" y="9525"/>
                  </a:lnTo>
                  <a:lnTo>
                    <a:pt x="112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D29F417-F4BC-9144-AB4D-DAB60BA60C4E}"/>
                </a:ext>
              </a:extLst>
            </p:cNvPr>
            <p:cNvSpPr/>
            <p:nvPr>
              <p:custDataLst>
                <p:tags r:id="rId196"/>
              </p:custDataLst>
            </p:nvPr>
          </p:nvSpPr>
          <p:spPr>
            <a:xfrm>
              <a:off x="5157788" y="2540001"/>
              <a:ext cx="504826" cy="9526"/>
            </a:xfrm>
            <a:custGeom>
              <a:avLst/>
              <a:gdLst/>
              <a:ahLst/>
              <a:cxnLst/>
              <a:rect l="0" t="0" r="0" b="0"/>
              <a:pathLst>
                <a:path w="504826" h="9526">
                  <a:moveTo>
                    <a:pt x="0" y="9525"/>
                  </a:moveTo>
                  <a:lnTo>
                    <a:pt x="504825" y="9525"/>
                  </a:lnTo>
                  <a:lnTo>
                    <a:pt x="5048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Left Brace 51">
            <a:extLst>
              <a:ext uri="{FF2B5EF4-FFF2-40B4-BE49-F238E27FC236}">
                <a16:creationId xmlns:a16="http://schemas.microsoft.com/office/drawing/2014/main" id="{DBB16715-70DB-1BB8-5E11-68FFCCB587E9}"/>
              </a:ext>
            </a:extLst>
          </p:cNvPr>
          <p:cNvSpPr/>
          <p:nvPr/>
        </p:nvSpPr>
        <p:spPr>
          <a:xfrm rot="16200000">
            <a:off x="5887472" y="4552474"/>
            <a:ext cx="238992" cy="453698"/>
          </a:xfrm>
          <a:prstGeom prst="leftBrace">
            <a:avLst>
              <a:gd name="adj1" fmla="val 8333"/>
              <a:gd name="adj2" fmla="val 474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 descr="\documentclass{article}&#10;\usepackage{amsmath}&#10;\pagestyle{empty}&#10;&#10;\input{Macros.tex}&#10;&#10;\begin{document}&#10;&#10;$p$ independent of $\ket{\psi}$&#10;&#10;&#10;\end{document}" title="IguanaTex Shape Display">
            <a:extLst>
              <a:ext uri="{FF2B5EF4-FFF2-40B4-BE49-F238E27FC236}">
                <a16:creationId xmlns:a16="http://schemas.microsoft.com/office/drawing/2014/main" id="{723130F7-46B4-3B53-8335-41A0D52ED43D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4281008" y="3499986"/>
            <a:ext cx="2237673" cy="246724"/>
            <a:chOff x="2392684" y="4199054"/>
            <a:chExt cx="2237673" cy="246724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861088B-45FA-D7C4-59E6-746F92831439}"/>
                </a:ext>
              </a:extLst>
            </p:cNvPr>
            <p:cNvSpPr/>
            <p:nvPr>
              <p:custDataLst>
                <p:tags r:id="rId149"/>
              </p:custDataLst>
            </p:nvPr>
          </p:nvSpPr>
          <p:spPr>
            <a:xfrm>
              <a:off x="2392684" y="4275045"/>
              <a:ext cx="130991" cy="156916"/>
            </a:xfrm>
            <a:custGeom>
              <a:avLst/>
              <a:gdLst>
                <a:gd name="connsiteX0" fmla="*/ 19399 w 130991"/>
                <a:gd name="connsiteY0" fmla="*/ 139216 h 156916"/>
                <a:gd name="connsiteX1" fmla="*/ 5848 w 130991"/>
                <a:gd name="connsiteY1" fmla="*/ 149331 h 156916"/>
                <a:gd name="connsiteX2" fmla="*/ 77 w 130991"/>
                <a:gd name="connsiteY2" fmla="*/ 154019 h 156916"/>
                <a:gd name="connsiteX3" fmla="*/ 3339 w 130991"/>
                <a:gd name="connsiteY3" fmla="*/ 156980 h 156916"/>
                <a:gd name="connsiteX4" fmla="*/ 24418 w 130991"/>
                <a:gd name="connsiteY4" fmla="*/ 156240 h 156916"/>
                <a:gd name="connsiteX5" fmla="*/ 49261 w 130991"/>
                <a:gd name="connsiteY5" fmla="*/ 156980 h 156916"/>
                <a:gd name="connsiteX6" fmla="*/ 53778 w 130991"/>
                <a:gd name="connsiteY6" fmla="*/ 152045 h 156916"/>
                <a:gd name="connsiteX7" fmla="*/ 47756 w 130991"/>
                <a:gd name="connsiteY7" fmla="*/ 149331 h 156916"/>
                <a:gd name="connsiteX8" fmla="*/ 35209 w 130991"/>
                <a:gd name="connsiteY8" fmla="*/ 145384 h 156916"/>
                <a:gd name="connsiteX9" fmla="*/ 47505 w 130991"/>
                <a:gd name="connsiteY9" fmla="*/ 96039 h 156916"/>
                <a:gd name="connsiteX10" fmla="*/ 70591 w 130991"/>
                <a:gd name="connsiteY10" fmla="*/ 111829 h 156916"/>
                <a:gd name="connsiteX11" fmla="*/ 131069 w 130991"/>
                <a:gd name="connsiteY11" fmla="*/ 39539 h 156916"/>
                <a:gd name="connsiteX12" fmla="*/ 97693 w 130991"/>
                <a:gd name="connsiteY12" fmla="*/ 63 h 156916"/>
                <a:gd name="connsiteX13" fmla="*/ 64820 w 130991"/>
                <a:gd name="connsiteY13" fmla="*/ 18567 h 156916"/>
                <a:gd name="connsiteX14" fmla="*/ 42235 w 130991"/>
                <a:gd name="connsiteY14" fmla="*/ 63 h 156916"/>
                <a:gd name="connsiteX15" fmla="*/ 23665 w 130991"/>
                <a:gd name="connsiteY15" fmla="*/ 14126 h 156916"/>
                <a:gd name="connsiteX16" fmla="*/ 15886 w 130991"/>
                <a:gd name="connsiteY16" fmla="*/ 38058 h 156916"/>
                <a:gd name="connsiteX17" fmla="*/ 18897 w 130991"/>
                <a:gd name="connsiteY17" fmla="*/ 40526 h 156916"/>
                <a:gd name="connsiteX18" fmla="*/ 23163 w 130991"/>
                <a:gd name="connsiteY18" fmla="*/ 34851 h 156916"/>
                <a:gd name="connsiteX19" fmla="*/ 41482 w 130991"/>
                <a:gd name="connsiteY19" fmla="*/ 5491 h 156916"/>
                <a:gd name="connsiteX20" fmla="*/ 49261 w 130991"/>
                <a:gd name="connsiteY20" fmla="*/ 16840 h 156916"/>
                <a:gd name="connsiteX21" fmla="*/ 47505 w 130991"/>
                <a:gd name="connsiteY21" fmla="*/ 29423 h 156916"/>
                <a:gd name="connsiteX22" fmla="*/ 19399 w 130991"/>
                <a:gd name="connsiteY22" fmla="*/ 139216 h 156916"/>
                <a:gd name="connsiteX23" fmla="*/ 63565 w 130991"/>
                <a:gd name="connsiteY23" fmla="*/ 32137 h 156916"/>
                <a:gd name="connsiteX24" fmla="*/ 76614 w 130991"/>
                <a:gd name="connsiteY24" fmla="*/ 14866 h 156916"/>
                <a:gd name="connsiteX25" fmla="*/ 96940 w 130991"/>
                <a:gd name="connsiteY25" fmla="*/ 5491 h 156916"/>
                <a:gd name="connsiteX26" fmla="*/ 113001 w 130991"/>
                <a:gd name="connsiteY26" fmla="*/ 28683 h 156916"/>
                <a:gd name="connsiteX27" fmla="*/ 100203 w 130991"/>
                <a:gd name="connsiteY27" fmla="*/ 80989 h 156916"/>
                <a:gd name="connsiteX28" fmla="*/ 70341 w 130991"/>
                <a:gd name="connsiteY28" fmla="*/ 106401 h 156916"/>
                <a:gd name="connsiteX29" fmla="*/ 50516 w 130991"/>
                <a:gd name="connsiteY29" fmla="*/ 84443 h 156916"/>
                <a:gd name="connsiteX30" fmla="*/ 51269 w 130991"/>
                <a:gd name="connsiteY30" fmla="*/ 80495 h 156916"/>
                <a:gd name="connsiteX31" fmla="*/ 63565 w 130991"/>
                <a:gd name="connsiteY31" fmla="*/ 32137 h 15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0991" h="156916">
                  <a:moveTo>
                    <a:pt x="19399" y="139216"/>
                  </a:moveTo>
                  <a:cubicBezTo>
                    <a:pt x="17392" y="147604"/>
                    <a:pt x="16890" y="149331"/>
                    <a:pt x="5848" y="149331"/>
                  </a:cubicBezTo>
                  <a:cubicBezTo>
                    <a:pt x="2837" y="149331"/>
                    <a:pt x="77" y="149331"/>
                    <a:pt x="77" y="154019"/>
                  </a:cubicBezTo>
                  <a:cubicBezTo>
                    <a:pt x="77" y="155993"/>
                    <a:pt x="1331" y="156980"/>
                    <a:pt x="3339" y="156980"/>
                  </a:cubicBezTo>
                  <a:cubicBezTo>
                    <a:pt x="10114" y="156980"/>
                    <a:pt x="17392" y="156240"/>
                    <a:pt x="24418" y="156240"/>
                  </a:cubicBezTo>
                  <a:cubicBezTo>
                    <a:pt x="32699" y="156240"/>
                    <a:pt x="41231" y="156980"/>
                    <a:pt x="49261" y="156980"/>
                  </a:cubicBezTo>
                  <a:cubicBezTo>
                    <a:pt x="50516" y="156980"/>
                    <a:pt x="53778" y="156980"/>
                    <a:pt x="53778" y="152045"/>
                  </a:cubicBezTo>
                  <a:cubicBezTo>
                    <a:pt x="53778" y="149331"/>
                    <a:pt x="51269" y="149331"/>
                    <a:pt x="47756" y="149331"/>
                  </a:cubicBezTo>
                  <a:cubicBezTo>
                    <a:pt x="35209" y="149331"/>
                    <a:pt x="35209" y="147604"/>
                    <a:pt x="35209" y="145384"/>
                  </a:cubicBezTo>
                  <a:cubicBezTo>
                    <a:pt x="35209" y="142423"/>
                    <a:pt x="45748" y="102207"/>
                    <a:pt x="47505" y="96039"/>
                  </a:cubicBezTo>
                  <a:cubicBezTo>
                    <a:pt x="50767" y="103194"/>
                    <a:pt x="57793" y="111829"/>
                    <a:pt x="70591" y="111829"/>
                  </a:cubicBezTo>
                  <a:cubicBezTo>
                    <a:pt x="99701" y="111829"/>
                    <a:pt x="131069" y="75807"/>
                    <a:pt x="131069" y="39539"/>
                  </a:cubicBezTo>
                  <a:cubicBezTo>
                    <a:pt x="131069" y="16347"/>
                    <a:pt x="116765" y="63"/>
                    <a:pt x="97693" y="63"/>
                  </a:cubicBezTo>
                  <a:cubicBezTo>
                    <a:pt x="85146" y="63"/>
                    <a:pt x="73101" y="8945"/>
                    <a:pt x="64820" y="18567"/>
                  </a:cubicBezTo>
                  <a:cubicBezTo>
                    <a:pt x="62310" y="5244"/>
                    <a:pt x="51520" y="63"/>
                    <a:pt x="42235" y="63"/>
                  </a:cubicBezTo>
                  <a:cubicBezTo>
                    <a:pt x="30692" y="63"/>
                    <a:pt x="25924" y="9685"/>
                    <a:pt x="23665" y="14126"/>
                  </a:cubicBezTo>
                  <a:cubicBezTo>
                    <a:pt x="19148" y="22515"/>
                    <a:pt x="15886" y="37318"/>
                    <a:pt x="15886" y="38058"/>
                  </a:cubicBezTo>
                  <a:cubicBezTo>
                    <a:pt x="15886" y="40526"/>
                    <a:pt x="18395" y="40526"/>
                    <a:pt x="18897" y="40526"/>
                  </a:cubicBezTo>
                  <a:cubicBezTo>
                    <a:pt x="21407" y="40526"/>
                    <a:pt x="21658" y="40279"/>
                    <a:pt x="23163" y="34851"/>
                  </a:cubicBezTo>
                  <a:cubicBezTo>
                    <a:pt x="27429" y="17334"/>
                    <a:pt x="32448" y="5491"/>
                    <a:pt x="41482" y="5491"/>
                  </a:cubicBezTo>
                  <a:cubicBezTo>
                    <a:pt x="45748" y="5491"/>
                    <a:pt x="49261" y="7465"/>
                    <a:pt x="49261" y="16840"/>
                  </a:cubicBezTo>
                  <a:cubicBezTo>
                    <a:pt x="49261" y="22515"/>
                    <a:pt x="48509" y="25229"/>
                    <a:pt x="47505" y="29423"/>
                  </a:cubicBezTo>
                  <a:lnTo>
                    <a:pt x="19399" y="139216"/>
                  </a:lnTo>
                  <a:close/>
                  <a:moveTo>
                    <a:pt x="63565" y="32137"/>
                  </a:moveTo>
                  <a:cubicBezTo>
                    <a:pt x="65322" y="25475"/>
                    <a:pt x="72097" y="18567"/>
                    <a:pt x="76614" y="14866"/>
                  </a:cubicBezTo>
                  <a:cubicBezTo>
                    <a:pt x="85397" y="7218"/>
                    <a:pt x="92674" y="5491"/>
                    <a:pt x="96940" y="5491"/>
                  </a:cubicBezTo>
                  <a:cubicBezTo>
                    <a:pt x="106978" y="5491"/>
                    <a:pt x="113001" y="14126"/>
                    <a:pt x="113001" y="28683"/>
                  </a:cubicBezTo>
                  <a:cubicBezTo>
                    <a:pt x="113001" y="43240"/>
                    <a:pt x="104720" y="71613"/>
                    <a:pt x="100203" y="80989"/>
                  </a:cubicBezTo>
                  <a:cubicBezTo>
                    <a:pt x="91671" y="98259"/>
                    <a:pt x="79625" y="106401"/>
                    <a:pt x="70341" y="106401"/>
                  </a:cubicBezTo>
                  <a:cubicBezTo>
                    <a:pt x="53778" y="106401"/>
                    <a:pt x="50516" y="85923"/>
                    <a:pt x="50516" y="84443"/>
                  </a:cubicBezTo>
                  <a:cubicBezTo>
                    <a:pt x="50516" y="83949"/>
                    <a:pt x="50516" y="83456"/>
                    <a:pt x="51269" y="80495"/>
                  </a:cubicBezTo>
                  <a:lnTo>
                    <a:pt x="63565" y="32137"/>
                  </a:lnTo>
                  <a:close/>
                </a:path>
              </a:pathLst>
            </a:custGeom>
            <a:solidFill>
              <a:srgbClr val="000000"/>
            </a:solidFill>
            <a:ln w="25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69F8F8B-4255-3AAB-D3D2-FA6145905BEC}"/>
                </a:ext>
              </a:extLst>
            </p:cNvPr>
            <p:cNvSpPr/>
            <p:nvPr>
              <p:custDataLst>
                <p:tags r:id="rId150"/>
              </p:custDataLst>
            </p:nvPr>
          </p:nvSpPr>
          <p:spPr>
            <a:xfrm>
              <a:off x="2618898" y="4219039"/>
              <a:ext cx="53701" cy="165058"/>
            </a:xfrm>
            <a:custGeom>
              <a:avLst/>
              <a:gdLst>
                <a:gd name="connsiteX0" fmla="*/ 36221 w 53701"/>
                <a:gd name="connsiteY0" fmla="*/ 56069 h 165058"/>
                <a:gd name="connsiteX1" fmla="*/ 1089 w 53701"/>
                <a:gd name="connsiteY1" fmla="*/ 58783 h 165058"/>
                <a:gd name="connsiteX2" fmla="*/ 1089 w 53701"/>
                <a:gd name="connsiteY2" fmla="*/ 66432 h 165058"/>
                <a:gd name="connsiteX3" fmla="*/ 19659 w 53701"/>
                <a:gd name="connsiteY3" fmla="*/ 80002 h 165058"/>
                <a:gd name="connsiteX4" fmla="*/ 19659 w 53701"/>
                <a:gd name="connsiteY4" fmla="*/ 146371 h 165058"/>
                <a:gd name="connsiteX5" fmla="*/ 85 w 53701"/>
                <a:gd name="connsiteY5" fmla="*/ 157473 h 165058"/>
                <a:gd name="connsiteX6" fmla="*/ 85 w 53701"/>
                <a:gd name="connsiteY6" fmla="*/ 165122 h 165058"/>
                <a:gd name="connsiteX7" fmla="*/ 27689 w 53701"/>
                <a:gd name="connsiteY7" fmla="*/ 164381 h 165058"/>
                <a:gd name="connsiteX8" fmla="*/ 53787 w 53701"/>
                <a:gd name="connsiteY8" fmla="*/ 165122 h 165058"/>
                <a:gd name="connsiteX9" fmla="*/ 53787 w 53701"/>
                <a:gd name="connsiteY9" fmla="*/ 157473 h 165058"/>
                <a:gd name="connsiteX10" fmla="*/ 36221 w 53701"/>
                <a:gd name="connsiteY10" fmla="*/ 146617 h 165058"/>
                <a:gd name="connsiteX11" fmla="*/ 36221 w 53701"/>
                <a:gd name="connsiteY11" fmla="*/ 56069 h 165058"/>
                <a:gd name="connsiteX12" fmla="*/ 37225 w 53701"/>
                <a:gd name="connsiteY12" fmla="*/ 13139 h 165058"/>
                <a:gd name="connsiteX13" fmla="*/ 23925 w 53701"/>
                <a:gd name="connsiteY13" fmla="*/ 63 h 165058"/>
                <a:gd name="connsiteX14" fmla="*/ 10625 w 53701"/>
                <a:gd name="connsiteY14" fmla="*/ 13139 h 165058"/>
                <a:gd name="connsiteX15" fmla="*/ 23925 w 53701"/>
                <a:gd name="connsiteY15" fmla="*/ 26216 h 165058"/>
                <a:gd name="connsiteX16" fmla="*/ 37225 w 53701"/>
                <a:gd name="connsiteY16" fmla="*/ 13139 h 16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3701" h="165058">
                  <a:moveTo>
                    <a:pt x="36221" y="56069"/>
                  </a:moveTo>
                  <a:lnTo>
                    <a:pt x="1089" y="58783"/>
                  </a:lnTo>
                  <a:lnTo>
                    <a:pt x="1089" y="66432"/>
                  </a:lnTo>
                  <a:cubicBezTo>
                    <a:pt x="17400" y="66432"/>
                    <a:pt x="19659" y="67912"/>
                    <a:pt x="19659" y="80002"/>
                  </a:cubicBezTo>
                  <a:lnTo>
                    <a:pt x="19659" y="146371"/>
                  </a:lnTo>
                  <a:cubicBezTo>
                    <a:pt x="19659" y="157473"/>
                    <a:pt x="16898" y="157473"/>
                    <a:pt x="85" y="157473"/>
                  </a:cubicBezTo>
                  <a:lnTo>
                    <a:pt x="85" y="165122"/>
                  </a:lnTo>
                  <a:cubicBezTo>
                    <a:pt x="8115" y="164875"/>
                    <a:pt x="21666" y="164381"/>
                    <a:pt x="27689" y="164381"/>
                  </a:cubicBezTo>
                  <a:cubicBezTo>
                    <a:pt x="36472" y="164381"/>
                    <a:pt x="45255" y="164875"/>
                    <a:pt x="53787" y="165122"/>
                  </a:cubicBezTo>
                  <a:lnTo>
                    <a:pt x="53787" y="157473"/>
                  </a:lnTo>
                  <a:cubicBezTo>
                    <a:pt x="37225" y="157473"/>
                    <a:pt x="36221" y="156240"/>
                    <a:pt x="36221" y="146617"/>
                  </a:cubicBezTo>
                  <a:lnTo>
                    <a:pt x="36221" y="56069"/>
                  </a:lnTo>
                  <a:close/>
                  <a:moveTo>
                    <a:pt x="37225" y="13139"/>
                  </a:moveTo>
                  <a:cubicBezTo>
                    <a:pt x="37225" y="5244"/>
                    <a:pt x="30951" y="63"/>
                    <a:pt x="23925" y="63"/>
                  </a:cubicBezTo>
                  <a:cubicBezTo>
                    <a:pt x="16145" y="63"/>
                    <a:pt x="10625" y="6724"/>
                    <a:pt x="10625" y="13139"/>
                  </a:cubicBezTo>
                  <a:cubicBezTo>
                    <a:pt x="10625" y="19801"/>
                    <a:pt x="16145" y="26216"/>
                    <a:pt x="23925" y="26216"/>
                  </a:cubicBezTo>
                  <a:cubicBezTo>
                    <a:pt x="30951" y="26216"/>
                    <a:pt x="37225" y="21034"/>
                    <a:pt x="37225" y="13139"/>
                  </a:cubicBezTo>
                  <a:close/>
                </a:path>
              </a:pathLst>
            </a:custGeom>
            <a:solidFill>
              <a:srgbClr val="000000"/>
            </a:solidFill>
            <a:ln w="25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2D815E2-D7F2-8A1A-E8E3-1FEDC1CBC29F}"/>
                </a:ext>
              </a:extLst>
            </p:cNvPr>
            <p:cNvSpPr/>
            <p:nvPr>
              <p:custDataLst>
                <p:tags r:id="rId151"/>
              </p:custDataLst>
            </p:nvPr>
          </p:nvSpPr>
          <p:spPr>
            <a:xfrm>
              <a:off x="2688354" y="4275045"/>
              <a:ext cx="126223" cy="109052"/>
            </a:xfrm>
            <a:custGeom>
              <a:avLst/>
              <a:gdLst>
                <a:gd name="connsiteX0" fmla="*/ 19661 w 126223"/>
                <a:gd name="connsiteY0" fmla="*/ 24242 h 109052"/>
                <a:gd name="connsiteX1" fmla="*/ 19661 w 126223"/>
                <a:gd name="connsiteY1" fmla="*/ 90364 h 109052"/>
                <a:gd name="connsiteX2" fmla="*/ 88 w 126223"/>
                <a:gd name="connsiteY2" fmla="*/ 101467 h 109052"/>
                <a:gd name="connsiteX3" fmla="*/ 88 w 126223"/>
                <a:gd name="connsiteY3" fmla="*/ 109115 h 109052"/>
                <a:gd name="connsiteX4" fmla="*/ 28444 w 126223"/>
                <a:gd name="connsiteY4" fmla="*/ 108375 h 109052"/>
                <a:gd name="connsiteX5" fmla="*/ 56550 w 126223"/>
                <a:gd name="connsiteY5" fmla="*/ 109115 h 109052"/>
                <a:gd name="connsiteX6" fmla="*/ 56550 w 126223"/>
                <a:gd name="connsiteY6" fmla="*/ 101467 h 109052"/>
                <a:gd name="connsiteX7" fmla="*/ 36976 w 126223"/>
                <a:gd name="connsiteY7" fmla="*/ 90364 h 109052"/>
                <a:gd name="connsiteX8" fmla="*/ 36976 w 126223"/>
                <a:gd name="connsiteY8" fmla="*/ 44967 h 109052"/>
                <a:gd name="connsiteX9" fmla="*/ 70854 w 126223"/>
                <a:gd name="connsiteY9" fmla="*/ 5491 h 109052"/>
                <a:gd name="connsiteX10" fmla="*/ 89423 w 126223"/>
                <a:gd name="connsiteY10" fmla="*/ 32877 h 109052"/>
                <a:gd name="connsiteX11" fmla="*/ 89423 w 126223"/>
                <a:gd name="connsiteY11" fmla="*/ 90364 h 109052"/>
                <a:gd name="connsiteX12" fmla="*/ 69850 w 126223"/>
                <a:gd name="connsiteY12" fmla="*/ 101467 h 109052"/>
                <a:gd name="connsiteX13" fmla="*/ 69850 w 126223"/>
                <a:gd name="connsiteY13" fmla="*/ 109115 h 109052"/>
                <a:gd name="connsiteX14" fmla="*/ 98206 w 126223"/>
                <a:gd name="connsiteY14" fmla="*/ 108375 h 109052"/>
                <a:gd name="connsiteX15" fmla="*/ 126312 w 126223"/>
                <a:gd name="connsiteY15" fmla="*/ 109115 h 109052"/>
                <a:gd name="connsiteX16" fmla="*/ 126312 w 126223"/>
                <a:gd name="connsiteY16" fmla="*/ 101467 h 109052"/>
                <a:gd name="connsiteX17" fmla="*/ 106738 w 126223"/>
                <a:gd name="connsiteY17" fmla="*/ 94065 h 109052"/>
                <a:gd name="connsiteX18" fmla="*/ 106738 w 126223"/>
                <a:gd name="connsiteY18" fmla="*/ 46940 h 109052"/>
                <a:gd name="connsiteX19" fmla="*/ 98959 w 126223"/>
                <a:gd name="connsiteY19" fmla="*/ 9192 h 109052"/>
                <a:gd name="connsiteX20" fmla="*/ 72610 w 126223"/>
                <a:gd name="connsiteY20" fmla="*/ 63 h 109052"/>
                <a:gd name="connsiteX21" fmla="*/ 35471 w 126223"/>
                <a:gd name="connsiteY21" fmla="*/ 25969 h 109052"/>
                <a:gd name="connsiteX22" fmla="*/ 35471 w 126223"/>
                <a:gd name="connsiteY22" fmla="*/ 63 h 109052"/>
                <a:gd name="connsiteX23" fmla="*/ 88 w 126223"/>
                <a:gd name="connsiteY23" fmla="*/ 2777 h 109052"/>
                <a:gd name="connsiteX24" fmla="*/ 88 w 126223"/>
                <a:gd name="connsiteY24" fmla="*/ 10425 h 109052"/>
                <a:gd name="connsiteX25" fmla="*/ 19661 w 126223"/>
                <a:gd name="connsiteY25" fmla="*/ 24242 h 109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6223" h="109052">
                  <a:moveTo>
                    <a:pt x="19661" y="24242"/>
                  </a:moveTo>
                  <a:lnTo>
                    <a:pt x="19661" y="90364"/>
                  </a:lnTo>
                  <a:cubicBezTo>
                    <a:pt x="19661" y="101467"/>
                    <a:pt x="16901" y="101467"/>
                    <a:pt x="88" y="101467"/>
                  </a:cubicBezTo>
                  <a:lnTo>
                    <a:pt x="88" y="109115"/>
                  </a:lnTo>
                  <a:cubicBezTo>
                    <a:pt x="8871" y="108868"/>
                    <a:pt x="21669" y="108375"/>
                    <a:pt x="28444" y="108375"/>
                  </a:cubicBezTo>
                  <a:cubicBezTo>
                    <a:pt x="34969" y="108375"/>
                    <a:pt x="48018" y="108868"/>
                    <a:pt x="56550" y="109115"/>
                  </a:cubicBezTo>
                  <a:lnTo>
                    <a:pt x="56550" y="101467"/>
                  </a:lnTo>
                  <a:cubicBezTo>
                    <a:pt x="39737" y="101467"/>
                    <a:pt x="36976" y="101467"/>
                    <a:pt x="36976" y="90364"/>
                  </a:cubicBezTo>
                  <a:lnTo>
                    <a:pt x="36976" y="44967"/>
                  </a:lnTo>
                  <a:cubicBezTo>
                    <a:pt x="36976" y="19307"/>
                    <a:pt x="54793" y="5491"/>
                    <a:pt x="70854" y="5491"/>
                  </a:cubicBezTo>
                  <a:cubicBezTo>
                    <a:pt x="86663" y="5491"/>
                    <a:pt x="89423" y="18814"/>
                    <a:pt x="89423" y="32877"/>
                  </a:cubicBezTo>
                  <a:lnTo>
                    <a:pt x="89423" y="90364"/>
                  </a:lnTo>
                  <a:cubicBezTo>
                    <a:pt x="89423" y="101467"/>
                    <a:pt x="86663" y="101467"/>
                    <a:pt x="69850" y="101467"/>
                  </a:cubicBezTo>
                  <a:lnTo>
                    <a:pt x="69850" y="109115"/>
                  </a:lnTo>
                  <a:cubicBezTo>
                    <a:pt x="78633" y="108868"/>
                    <a:pt x="91431" y="108375"/>
                    <a:pt x="98206" y="108375"/>
                  </a:cubicBezTo>
                  <a:cubicBezTo>
                    <a:pt x="104731" y="108375"/>
                    <a:pt x="117780" y="108868"/>
                    <a:pt x="126312" y="109115"/>
                  </a:cubicBezTo>
                  <a:lnTo>
                    <a:pt x="126312" y="101467"/>
                  </a:lnTo>
                  <a:cubicBezTo>
                    <a:pt x="113263" y="101467"/>
                    <a:pt x="106989" y="101467"/>
                    <a:pt x="106738" y="94065"/>
                  </a:cubicBezTo>
                  <a:lnTo>
                    <a:pt x="106738" y="46940"/>
                  </a:lnTo>
                  <a:cubicBezTo>
                    <a:pt x="106738" y="25722"/>
                    <a:pt x="106738" y="18074"/>
                    <a:pt x="98959" y="9192"/>
                  </a:cubicBezTo>
                  <a:cubicBezTo>
                    <a:pt x="95446" y="4997"/>
                    <a:pt x="87165" y="63"/>
                    <a:pt x="72610" y="63"/>
                  </a:cubicBezTo>
                  <a:cubicBezTo>
                    <a:pt x="54291" y="63"/>
                    <a:pt x="42497" y="10672"/>
                    <a:pt x="35471" y="25969"/>
                  </a:cubicBezTo>
                  <a:lnTo>
                    <a:pt x="35471" y="63"/>
                  </a:lnTo>
                  <a:lnTo>
                    <a:pt x="88" y="2777"/>
                  </a:lnTo>
                  <a:lnTo>
                    <a:pt x="88" y="10425"/>
                  </a:lnTo>
                  <a:cubicBezTo>
                    <a:pt x="17654" y="10425"/>
                    <a:pt x="19661" y="12152"/>
                    <a:pt x="19661" y="24242"/>
                  </a:cubicBezTo>
                  <a:close/>
                </a:path>
              </a:pathLst>
            </a:custGeom>
            <a:solidFill>
              <a:srgbClr val="000000"/>
            </a:solidFill>
            <a:ln w="25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34A8F5C-220A-A183-B5C7-70A71E6DBFBF}"/>
                </a:ext>
              </a:extLst>
            </p:cNvPr>
            <p:cNvSpPr/>
            <p:nvPr>
              <p:custDataLst>
                <p:tags r:id="rId152"/>
              </p:custDataLst>
            </p:nvPr>
          </p:nvSpPr>
          <p:spPr>
            <a:xfrm>
              <a:off x="2828268" y="4212871"/>
              <a:ext cx="123714" cy="173940"/>
            </a:xfrm>
            <a:custGeom>
              <a:avLst/>
              <a:gdLst>
                <a:gd name="connsiteX0" fmla="*/ 86919 w 123714"/>
                <a:gd name="connsiteY0" fmla="*/ 157720 h 173940"/>
                <a:gd name="connsiteX1" fmla="*/ 86919 w 123714"/>
                <a:gd name="connsiteY1" fmla="*/ 174004 h 173940"/>
                <a:gd name="connsiteX2" fmla="*/ 123808 w 123714"/>
                <a:gd name="connsiteY2" fmla="*/ 171290 h 173940"/>
                <a:gd name="connsiteX3" fmla="*/ 123808 w 123714"/>
                <a:gd name="connsiteY3" fmla="*/ 163641 h 173940"/>
                <a:gd name="connsiteX4" fmla="*/ 104234 w 123714"/>
                <a:gd name="connsiteY4" fmla="*/ 149825 h 173940"/>
                <a:gd name="connsiteX5" fmla="*/ 104234 w 123714"/>
                <a:gd name="connsiteY5" fmla="*/ 63 h 173940"/>
                <a:gd name="connsiteX6" fmla="*/ 68099 w 123714"/>
                <a:gd name="connsiteY6" fmla="*/ 2777 h 173940"/>
                <a:gd name="connsiteX7" fmla="*/ 68099 w 123714"/>
                <a:gd name="connsiteY7" fmla="*/ 10425 h 173940"/>
                <a:gd name="connsiteX8" fmla="*/ 87672 w 123714"/>
                <a:gd name="connsiteY8" fmla="*/ 24242 h 173940"/>
                <a:gd name="connsiteX9" fmla="*/ 87672 w 123714"/>
                <a:gd name="connsiteY9" fmla="*/ 77534 h 173940"/>
                <a:gd name="connsiteX10" fmla="*/ 56053 w 123714"/>
                <a:gd name="connsiteY10" fmla="*/ 62237 h 173940"/>
                <a:gd name="connsiteX11" fmla="*/ 93 w 123714"/>
                <a:gd name="connsiteY11" fmla="*/ 118244 h 173940"/>
                <a:gd name="connsiteX12" fmla="*/ 53293 w 123714"/>
                <a:gd name="connsiteY12" fmla="*/ 174004 h 173940"/>
                <a:gd name="connsiteX13" fmla="*/ 86919 w 123714"/>
                <a:gd name="connsiteY13" fmla="*/ 157720 h 173940"/>
                <a:gd name="connsiteX14" fmla="*/ 86919 w 123714"/>
                <a:gd name="connsiteY14" fmla="*/ 91598 h 173940"/>
                <a:gd name="connsiteX15" fmla="*/ 86919 w 123714"/>
                <a:gd name="connsiteY15" fmla="*/ 142176 h 173940"/>
                <a:gd name="connsiteX16" fmla="*/ 84159 w 123714"/>
                <a:gd name="connsiteY16" fmla="*/ 151305 h 173940"/>
                <a:gd name="connsiteX17" fmla="*/ 54548 w 123714"/>
                <a:gd name="connsiteY17" fmla="*/ 168576 h 173940"/>
                <a:gd name="connsiteX18" fmla="*/ 28199 w 123714"/>
                <a:gd name="connsiteY18" fmla="*/ 152785 h 173940"/>
                <a:gd name="connsiteX19" fmla="*/ 20922 w 123714"/>
                <a:gd name="connsiteY19" fmla="*/ 118491 h 173940"/>
                <a:gd name="connsiteX20" fmla="*/ 28701 w 123714"/>
                <a:gd name="connsiteY20" fmla="*/ 83456 h 173940"/>
                <a:gd name="connsiteX21" fmla="*/ 57057 w 123714"/>
                <a:gd name="connsiteY21" fmla="*/ 67665 h 173940"/>
                <a:gd name="connsiteX22" fmla="*/ 84159 w 123714"/>
                <a:gd name="connsiteY22" fmla="*/ 82469 h 173940"/>
                <a:gd name="connsiteX23" fmla="*/ 86919 w 123714"/>
                <a:gd name="connsiteY23" fmla="*/ 91598 h 17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3714" h="173940">
                  <a:moveTo>
                    <a:pt x="86919" y="157720"/>
                  </a:moveTo>
                  <a:lnTo>
                    <a:pt x="86919" y="174004"/>
                  </a:lnTo>
                  <a:lnTo>
                    <a:pt x="123808" y="171290"/>
                  </a:lnTo>
                  <a:lnTo>
                    <a:pt x="123808" y="163641"/>
                  </a:lnTo>
                  <a:cubicBezTo>
                    <a:pt x="106242" y="163641"/>
                    <a:pt x="104234" y="161914"/>
                    <a:pt x="104234" y="149825"/>
                  </a:cubicBezTo>
                  <a:lnTo>
                    <a:pt x="104234" y="63"/>
                  </a:lnTo>
                  <a:lnTo>
                    <a:pt x="68099" y="2777"/>
                  </a:lnTo>
                  <a:lnTo>
                    <a:pt x="68099" y="10425"/>
                  </a:lnTo>
                  <a:cubicBezTo>
                    <a:pt x="85665" y="10425"/>
                    <a:pt x="87672" y="12152"/>
                    <a:pt x="87672" y="24242"/>
                  </a:cubicBezTo>
                  <a:lnTo>
                    <a:pt x="87672" y="77534"/>
                  </a:lnTo>
                  <a:cubicBezTo>
                    <a:pt x="80395" y="68652"/>
                    <a:pt x="69604" y="62237"/>
                    <a:pt x="56053" y="62237"/>
                  </a:cubicBezTo>
                  <a:cubicBezTo>
                    <a:pt x="26442" y="62237"/>
                    <a:pt x="93" y="86416"/>
                    <a:pt x="93" y="118244"/>
                  </a:cubicBezTo>
                  <a:cubicBezTo>
                    <a:pt x="93" y="149578"/>
                    <a:pt x="24686" y="174004"/>
                    <a:pt x="53293" y="174004"/>
                  </a:cubicBezTo>
                  <a:cubicBezTo>
                    <a:pt x="69353" y="174004"/>
                    <a:pt x="80646" y="165615"/>
                    <a:pt x="86919" y="157720"/>
                  </a:cubicBezTo>
                  <a:close/>
                  <a:moveTo>
                    <a:pt x="86919" y="91598"/>
                  </a:moveTo>
                  <a:lnTo>
                    <a:pt x="86919" y="142176"/>
                  </a:lnTo>
                  <a:cubicBezTo>
                    <a:pt x="86919" y="146617"/>
                    <a:pt x="86919" y="147111"/>
                    <a:pt x="84159" y="151305"/>
                  </a:cubicBezTo>
                  <a:cubicBezTo>
                    <a:pt x="76631" y="163148"/>
                    <a:pt x="65338" y="168576"/>
                    <a:pt x="54548" y="168576"/>
                  </a:cubicBezTo>
                  <a:cubicBezTo>
                    <a:pt x="43255" y="168576"/>
                    <a:pt x="34222" y="162161"/>
                    <a:pt x="28199" y="152785"/>
                  </a:cubicBezTo>
                  <a:cubicBezTo>
                    <a:pt x="21674" y="142670"/>
                    <a:pt x="20922" y="128606"/>
                    <a:pt x="20922" y="118491"/>
                  </a:cubicBezTo>
                  <a:cubicBezTo>
                    <a:pt x="20922" y="109362"/>
                    <a:pt x="21423" y="94558"/>
                    <a:pt x="28701" y="83456"/>
                  </a:cubicBezTo>
                  <a:cubicBezTo>
                    <a:pt x="33971" y="75807"/>
                    <a:pt x="43506" y="67665"/>
                    <a:pt x="57057" y="67665"/>
                  </a:cubicBezTo>
                  <a:cubicBezTo>
                    <a:pt x="65840" y="67665"/>
                    <a:pt x="76380" y="71366"/>
                    <a:pt x="84159" y="82469"/>
                  </a:cubicBezTo>
                  <a:cubicBezTo>
                    <a:pt x="86919" y="86663"/>
                    <a:pt x="86919" y="87157"/>
                    <a:pt x="86919" y="91598"/>
                  </a:cubicBezTo>
                  <a:close/>
                </a:path>
              </a:pathLst>
            </a:custGeom>
            <a:solidFill>
              <a:srgbClr val="000000"/>
            </a:solidFill>
            <a:ln w="25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E237E89-2A9C-4BAE-5BF0-44FA6E835960}"/>
                </a:ext>
              </a:extLst>
            </p:cNvPr>
            <p:cNvSpPr/>
            <p:nvPr>
              <p:custDataLst>
                <p:tags r:id="rId153"/>
              </p:custDataLst>
            </p:nvPr>
          </p:nvSpPr>
          <p:spPr>
            <a:xfrm>
              <a:off x="2966176" y="4273565"/>
              <a:ext cx="97114" cy="113246"/>
            </a:xfrm>
            <a:custGeom>
              <a:avLst/>
              <a:gdLst>
                <a:gd name="connsiteX0" fmla="*/ 21178 w 97114"/>
                <a:gd name="connsiteY0" fmla="*/ 48421 h 113246"/>
                <a:gd name="connsiteX1" fmla="*/ 52295 w 97114"/>
                <a:gd name="connsiteY1" fmla="*/ 5491 h 113246"/>
                <a:gd name="connsiteX2" fmla="*/ 80651 w 97114"/>
                <a:gd name="connsiteY2" fmla="*/ 48421 h 113246"/>
                <a:gd name="connsiteX3" fmla="*/ 21178 w 97114"/>
                <a:gd name="connsiteY3" fmla="*/ 48421 h 113246"/>
                <a:gd name="connsiteX4" fmla="*/ 20927 w 97114"/>
                <a:gd name="connsiteY4" fmla="*/ 53602 h 113246"/>
                <a:gd name="connsiteX5" fmla="*/ 90940 w 97114"/>
                <a:gd name="connsiteY5" fmla="*/ 53602 h 113246"/>
                <a:gd name="connsiteX6" fmla="*/ 97214 w 97114"/>
                <a:gd name="connsiteY6" fmla="*/ 48421 h 113246"/>
                <a:gd name="connsiteX7" fmla="*/ 52295 w 97114"/>
                <a:gd name="connsiteY7" fmla="*/ 63 h 113246"/>
                <a:gd name="connsiteX8" fmla="*/ 99 w 97114"/>
                <a:gd name="connsiteY8" fmla="*/ 56316 h 113246"/>
                <a:gd name="connsiteX9" fmla="*/ 55306 w 97114"/>
                <a:gd name="connsiteY9" fmla="*/ 113309 h 113246"/>
                <a:gd name="connsiteX10" fmla="*/ 97214 w 97114"/>
                <a:gd name="connsiteY10" fmla="*/ 81235 h 113246"/>
                <a:gd name="connsiteX11" fmla="*/ 93951 w 97114"/>
                <a:gd name="connsiteY11" fmla="*/ 78275 h 113246"/>
                <a:gd name="connsiteX12" fmla="*/ 90689 w 97114"/>
                <a:gd name="connsiteY12" fmla="*/ 81729 h 113246"/>
                <a:gd name="connsiteX13" fmla="*/ 56812 w 97114"/>
                <a:gd name="connsiteY13" fmla="*/ 107141 h 113246"/>
                <a:gd name="connsiteX14" fmla="*/ 28455 w 97114"/>
                <a:gd name="connsiteY14" fmla="*/ 90611 h 113246"/>
                <a:gd name="connsiteX15" fmla="*/ 20927 w 97114"/>
                <a:gd name="connsiteY15" fmla="*/ 53602 h 11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114" h="113246">
                  <a:moveTo>
                    <a:pt x="21178" y="48421"/>
                  </a:moveTo>
                  <a:cubicBezTo>
                    <a:pt x="22684" y="11659"/>
                    <a:pt x="43763" y="5491"/>
                    <a:pt x="52295" y="5491"/>
                  </a:cubicBezTo>
                  <a:cubicBezTo>
                    <a:pt x="78142" y="5491"/>
                    <a:pt x="80651" y="38799"/>
                    <a:pt x="80651" y="48421"/>
                  </a:cubicBezTo>
                  <a:lnTo>
                    <a:pt x="21178" y="48421"/>
                  </a:lnTo>
                  <a:close/>
                  <a:moveTo>
                    <a:pt x="20927" y="53602"/>
                  </a:moveTo>
                  <a:lnTo>
                    <a:pt x="90940" y="53602"/>
                  </a:lnTo>
                  <a:cubicBezTo>
                    <a:pt x="96461" y="53602"/>
                    <a:pt x="97214" y="53602"/>
                    <a:pt x="97214" y="48421"/>
                  </a:cubicBezTo>
                  <a:cubicBezTo>
                    <a:pt x="97214" y="23995"/>
                    <a:pt x="83663" y="63"/>
                    <a:pt x="52295" y="63"/>
                  </a:cubicBezTo>
                  <a:cubicBezTo>
                    <a:pt x="23186" y="63"/>
                    <a:pt x="99" y="25475"/>
                    <a:pt x="99" y="56316"/>
                  </a:cubicBezTo>
                  <a:cubicBezTo>
                    <a:pt x="99" y="89377"/>
                    <a:pt x="26448" y="113309"/>
                    <a:pt x="55306" y="113309"/>
                  </a:cubicBezTo>
                  <a:cubicBezTo>
                    <a:pt x="85921" y="113309"/>
                    <a:pt x="97214" y="85923"/>
                    <a:pt x="97214" y="81235"/>
                  </a:cubicBezTo>
                  <a:cubicBezTo>
                    <a:pt x="97214" y="78768"/>
                    <a:pt x="95206" y="78275"/>
                    <a:pt x="93951" y="78275"/>
                  </a:cubicBezTo>
                  <a:cubicBezTo>
                    <a:pt x="91693" y="78275"/>
                    <a:pt x="91191" y="79755"/>
                    <a:pt x="90689" y="81729"/>
                  </a:cubicBezTo>
                  <a:cubicBezTo>
                    <a:pt x="81906" y="107141"/>
                    <a:pt x="59321" y="107141"/>
                    <a:pt x="56812" y="107141"/>
                  </a:cubicBezTo>
                  <a:cubicBezTo>
                    <a:pt x="44265" y="107141"/>
                    <a:pt x="34227" y="99740"/>
                    <a:pt x="28455" y="90611"/>
                  </a:cubicBezTo>
                  <a:cubicBezTo>
                    <a:pt x="20927" y="78768"/>
                    <a:pt x="20927" y="62484"/>
                    <a:pt x="20927" y="53602"/>
                  </a:cubicBezTo>
                  <a:close/>
                </a:path>
              </a:pathLst>
            </a:custGeom>
            <a:solidFill>
              <a:srgbClr val="000000"/>
            </a:solidFill>
            <a:ln w="25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C6616DA-2A76-297C-7563-886E91E04B74}"/>
                </a:ext>
              </a:extLst>
            </p:cNvPr>
            <p:cNvSpPr/>
            <p:nvPr>
              <p:custDataLst>
                <p:tags r:id="rId154"/>
              </p:custDataLst>
            </p:nvPr>
          </p:nvSpPr>
          <p:spPr>
            <a:xfrm>
              <a:off x="3077706" y="4275045"/>
              <a:ext cx="123714" cy="156916"/>
            </a:xfrm>
            <a:custGeom>
              <a:avLst/>
              <a:gdLst>
                <a:gd name="connsiteX0" fmla="*/ 36239 w 123714"/>
                <a:gd name="connsiteY0" fmla="*/ 16347 h 156916"/>
                <a:gd name="connsiteX1" fmla="*/ 36239 w 123714"/>
                <a:gd name="connsiteY1" fmla="*/ 63 h 156916"/>
                <a:gd name="connsiteX2" fmla="*/ 103 w 123714"/>
                <a:gd name="connsiteY2" fmla="*/ 2777 h 156916"/>
                <a:gd name="connsiteX3" fmla="*/ 103 w 123714"/>
                <a:gd name="connsiteY3" fmla="*/ 10425 h 156916"/>
                <a:gd name="connsiteX4" fmla="*/ 19677 w 123714"/>
                <a:gd name="connsiteY4" fmla="*/ 22761 h 156916"/>
                <a:gd name="connsiteX5" fmla="*/ 19677 w 123714"/>
                <a:gd name="connsiteY5" fmla="*/ 138229 h 156916"/>
                <a:gd name="connsiteX6" fmla="*/ 103 w 123714"/>
                <a:gd name="connsiteY6" fmla="*/ 149331 h 156916"/>
                <a:gd name="connsiteX7" fmla="*/ 103 w 123714"/>
                <a:gd name="connsiteY7" fmla="*/ 156980 h 156916"/>
                <a:gd name="connsiteX8" fmla="*/ 28209 w 123714"/>
                <a:gd name="connsiteY8" fmla="*/ 156240 h 156916"/>
                <a:gd name="connsiteX9" fmla="*/ 56565 w 123714"/>
                <a:gd name="connsiteY9" fmla="*/ 156980 h 156916"/>
                <a:gd name="connsiteX10" fmla="*/ 56565 w 123714"/>
                <a:gd name="connsiteY10" fmla="*/ 149331 h 156916"/>
                <a:gd name="connsiteX11" fmla="*/ 36992 w 123714"/>
                <a:gd name="connsiteY11" fmla="*/ 138229 h 156916"/>
                <a:gd name="connsiteX12" fmla="*/ 36992 w 123714"/>
                <a:gd name="connsiteY12" fmla="*/ 96779 h 156916"/>
                <a:gd name="connsiteX13" fmla="*/ 36992 w 123714"/>
                <a:gd name="connsiteY13" fmla="*/ 94558 h 156916"/>
                <a:gd name="connsiteX14" fmla="*/ 67858 w 123714"/>
                <a:gd name="connsiteY14" fmla="*/ 111829 h 156916"/>
                <a:gd name="connsiteX15" fmla="*/ 123818 w 123714"/>
                <a:gd name="connsiteY15" fmla="*/ 55823 h 156916"/>
                <a:gd name="connsiteX16" fmla="*/ 71371 w 123714"/>
                <a:gd name="connsiteY16" fmla="*/ 63 h 156916"/>
                <a:gd name="connsiteX17" fmla="*/ 36239 w 123714"/>
                <a:gd name="connsiteY17" fmla="*/ 16347 h 156916"/>
                <a:gd name="connsiteX18" fmla="*/ 36992 w 123714"/>
                <a:gd name="connsiteY18" fmla="*/ 80989 h 156916"/>
                <a:gd name="connsiteX19" fmla="*/ 36992 w 123714"/>
                <a:gd name="connsiteY19" fmla="*/ 25969 h 156916"/>
                <a:gd name="connsiteX20" fmla="*/ 69363 w 123714"/>
                <a:gd name="connsiteY20" fmla="*/ 6231 h 156916"/>
                <a:gd name="connsiteX21" fmla="*/ 102990 w 123714"/>
                <a:gd name="connsiteY21" fmla="*/ 55823 h 156916"/>
                <a:gd name="connsiteX22" fmla="*/ 66854 w 123714"/>
                <a:gd name="connsiteY22" fmla="*/ 106401 h 156916"/>
                <a:gd name="connsiteX23" fmla="*/ 40505 w 123714"/>
                <a:gd name="connsiteY23" fmla="*/ 91351 h 156916"/>
                <a:gd name="connsiteX24" fmla="*/ 36992 w 123714"/>
                <a:gd name="connsiteY24" fmla="*/ 80989 h 15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3714" h="156916">
                  <a:moveTo>
                    <a:pt x="36239" y="16347"/>
                  </a:moveTo>
                  <a:lnTo>
                    <a:pt x="36239" y="63"/>
                  </a:lnTo>
                  <a:lnTo>
                    <a:pt x="103" y="2777"/>
                  </a:lnTo>
                  <a:lnTo>
                    <a:pt x="103" y="10425"/>
                  </a:lnTo>
                  <a:cubicBezTo>
                    <a:pt x="17920" y="10425"/>
                    <a:pt x="19677" y="11906"/>
                    <a:pt x="19677" y="22761"/>
                  </a:cubicBezTo>
                  <a:lnTo>
                    <a:pt x="19677" y="138229"/>
                  </a:lnTo>
                  <a:cubicBezTo>
                    <a:pt x="19677" y="149331"/>
                    <a:pt x="16916" y="149331"/>
                    <a:pt x="103" y="149331"/>
                  </a:cubicBezTo>
                  <a:lnTo>
                    <a:pt x="103" y="156980"/>
                  </a:lnTo>
                  <a:cubicBezTo>
                    <a:pt x="8635" y="156733"/>
                    <a:pt x="21684" y="156240"/>
                    <a:pt x="28209" y="156240"/>
                  </a:cubicBezTo>
                  <a:cubicBezTo>
                    <a:pt x="34984" y="156240"/>
                    <a:pt x="47782" y="156733"/>
                    <a:pt x="56565" y="156980"/>
                  </a:cubicBezTo>
                  <a:lnTo>
                    <a:pt x="56565" y="149331"/>
                  </a:lnTo>
                  <a:cubicBezTo>
                    <a:pt x="39752" y="149331"/>
                    <a:pt x="36992" y="149331"/>
                    <a:pt x="36992" y="138229"/>
                  </a:cubicBezTo>
                  <a:lnTo>
                    <a:pt x="36992" y="96779"/>
                  </a:lnTo>
                  <a:lnTo>
                    <a:pt x="36992" y="94558"/>
                  </a:lnTo>
                  <a:cubicBezTo>
                    <a:pt x="38247" y="98506"/>
                    <a:pt x="48786" y="111829"/>
                    <a:pt x="67858" y="111829"/>
                  </a:cubicBezTo>
                  <a:cubicBezTo>
                    <a:pt x="97720" y="111829"/>
                    <a:pt x="123818" y="87650"/>
                    <a:pt x="123818" y="55823"/>
                  </a:cubicBezTo>
                  <a:cubicBezTo>
                    <a:pt x="123818" y="24489"/>
                    <a:pt x="99476" y="63"/>
                    <a:pt x="71371" y="63"/>
                  </a:cubicBezTo>
                  <a:cubicBezTo>
                    <a:pt x="51797" y="63"/>
                    <a:pt x="41258" y="10919"/>
                    <a:pt x="36239" y="16347"/>
                  </a:cubicBezTo>
                  <a:close/>
                  <a:moveTo>
                    <a:pt x="36992" y="80989"/>
                  </a:moveTo>
                  <a:lnTo>
                    <a:pt x="36992" y="25969"/>
                  </a:lnTo>
                  <a:cubicBezTo>
                    <a:pt x="44269" y="13386"/>
                    <a:pt x="56565" y="6231"/>
                    <a:pt x="69363" y="6231"/>
                  </a:cubicBezTo>
                  <a:cubicBezTo>
                    <a:pt x="87682" y="6231"/>
                    <a:pt x="102990" y="27943"/>
                    <a:pt x="102990" y="55823"/>
                  </a:cubicBezTo>
                  <a:cubicBezTo>
                    <a:pt x="102990" y="85676"/>
                    <a:pt x="85424" y="106401"/>
                    <a:pt x="66854" y="106401"/>
                  </a:cubicBezTo>
                  <a:cubicBezTo>
                    <a:pt x="56816" y="106401"/>
                    <a:pt x="47280" y="101467"/>
                    <a:pt x="40505" y="91351"/>
                  </a:cubicBezTo>
                  <a:cubicBezTo>
                    <a:pt x="36992" y="86170"/>
                    <a:pt x="36992" y="85923"/>
                    <a:pt x="36992" y="80989"/>
                  </a:cubicBezTo>
                  <a:close/>
                </a:path>
              </a:pathLst>
            </a:custGeom>
            <a:solidFill>
              <a:srgbClr val="000000"/>
            </a:solidFill>
            <a:ln w="25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A794F34-74E9-D3BE-486B-EAB63B280E76}"/>
                </a:ext>
              </a:extLst>
            </p:cNvPr>
            <p:cNvSpPr/>
            <p:nvPr>
              <p:custDataLst>
                <p:tags r:id="rId155"/>
              </p:custDataLst>
            </p:nvPr>
          </p:nvSpPr>
          <p:spPr>
            <a:xfrm>
              <a:off x="3224089" y="4273565"/>
              <a:ext cx="97114" cy="113246"/>
            </a:xfrm>
            <a:custGeom>
              <a:avLst/>
              <a:gdLst>
                <a:gd name="connsiteX0" fmla="*/ 21188 w 97114"/>
                <a:gd name="connsiteY0" fmla="*/ 48421 h 113246"/>
                <a:gd name="connsiteX1" fmla="*/ 52305 w 97114"/>
                <a:gd name="connsiteY1" fmla="*/ 5491 h 113246"/>
                <a:gd name="connsiteX2" fmla="*/ 80662 w 97114"/>
                <a:gd name="connsiteY2" fmla="*/ 48421 h 113246"/>
                <a:gd name="connsiteX3" fmla="*/ 21188 w 97114"/>
                <a:gd name="connsiteY3" fmla="*/ 48421 h 113246"/>
                <a:gd name="connsiteX4" fmla="*/ 20937 w 97114"/>
                <a:gd name="connsiteY4" fmla="*/ 53602 h 113246"/>
                <a:gd name="connsiteX5" fmla="*/ 90950 w 97114"/>
                <a:gd name="connsiteY5" fmla="*/ 53602 h 113246"/>
                <a:gd name="connsiteX6" fmla="*/ 97224 w 97114"/>
                <a:gd name="connsiteY6" fmla="*/ 48421 h 113246"/>
                <a:gd name="connsiteX7" fmla="*/ 52305 w 97114"/>
                <a:gd name="connsiteY7" fmla="*/ 63 h 113246"/>
                <a:gd name="connsiteX8" fmla="*/ 109 w 97114"/>
                <a:gd name="connsiteY8" fmla="*/ 56316 h 113246"/>
                <a:gd name="connsiteX9" fmla="*/ 55316 w 97114"/>
                <a:gd name="connsiteY9" fmla="*/ 113309 h 113246"/>
                <a:gd name="connsiteX10" fmla="*/ 97224 w 97114"/>
                <a:gd name="connsiteY10" fmla="*/ 81235 h 113246"/>
                <a:gd name="connsiteX11" fmla="*/ 93962 w 97114"/>
                <a:gd name="connsiteY11" fmla="*/ 78275 h 113246"/>
                <a:gd name="connsiteX12" fmla="*/ 90699 w 97114"/>
                <a:gd name="connsiteY12" fmla="*/ 81729 h 113246"/>
                <a:gd name="connsiteX13" fmla="*/ 56822 w 97114"/>
                <a:gd name="connsiteY13" fmla="*/ 107141 h 113246"/>
                <a:gd name="connsiteX14" fmla="*/ 28466 w 97114"/>
                <a:gd name="connsiteY14" fmla="*/ 90611 h 113246"/>
                <a:gd name="connsiteX15" fmla="*/ 20937 w 97114"/>
                <a:gd name="connsiteY15" fmla="*/ 53602 h 11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114" h="113246">
                  <a:moveTo>
                    <a:pt x="21188" y="48421"/>
                  </a:moveTo>
                  <a:cubicBezTo>
                    <a:pt x="22694" y="11659"/>
                    <a:pt x="43773" y="5491"/>
                    <a:pt x="52305" y="5491"/>
                  </a:cubicBezTo>
                  <a:cubicBezTo>
                    <a:pt x="78152" y="5491"/>
                    <a:pt x="80662" y="38799"/>
                    <a:pt x="80662" y="48421"/>
                  </a:cubicBezTo>
                  <a:lnTo>
                    <a:pt x="21188" y="48421"/>
                  </a:lnTo>
                  <a:close/>
                  <a:moveTo>
                    <a:pt x="20937" y="53602"/>
                  </a:moveTo>
                  <a:lnTo>
                    <a:pt x="90950" y="53602"/>
                  </a:lnTo>
                  <a:cubicBezTo>
                    <a:pt x="96471" y="53602"/>
                    <a:pt x="97224" y="53602"/>
                    <a:pt x="97224" y="48421"/>
                  </a:cubicBezTo>
                  <a:cubicBezTo>
                    <a:pt x="97224" y="23995"/>
                    <a:pt x="83673" y="63"/>
                    <a:pt x="52305" y="63"/>
                  </a:cubicBezTo>
                  <a:cubicBezTo>
                    <a:pt x="23196" y="63"/>
                    <a:pt x="109" y="25475"/>
                    <a:pt x="109" y="56316"/>
                  </a:cubicBezTo>
                  <a:cubicBezTo>
                    <a:pt x="109" y="89377"/>
                    <a:pt x="26458" y="113309"/>
                    <a:pt x="55316" y="113309"/>
                  </a:cubicBezTo>
                  <a:cubicBezTo>
                    <a:pt x="85931" y="113309"/>
                    <a:pt x="97224" y="85923"/>
                    <a:pt x="97224" y="81235"/>
                  </a:cubicBezTo>
                  <a:cubicBezTo>
                    <a:pt x="97224" y="78768"/>
                    <a:pt x="95216" y="78275"/>
                    <a:pt x="93962" y="78275"/>
                  </a:cubicBezTo>
                  <a:cubicBezTo>
                    <a:pt x="91703" y="78275"/>
                    <a:pt x="91201" y="79755"/>
                    <a:pt x="90699" y="81729"/>
                  </a:cubicBezTo>
                  <a:cubicBezTo>
                    <a:pt x="81916" y="107141"/>
                    <a:pt x="59332" y="107141"/>
                    <a:pt x="56822" y="107141"/>
                  </a:cubicBezTo>
                  <a:cubicBezTo>
                    <a:pt x="44275" y="107141"/>
                    <a:pt x="34237" y="99740"/>
                    <a:pt x="28466" y="90611"/>
                  </a:cubicBezTo>
                  <a:cubicBezTo>
                    <a:pt x="20937" y="78768"/>
                    <a:pt x="20937" y="62484"/>
                    <a:pt x="20937" y="53602"/>
                  </a:cubicBezTo>
                  <a:close/>
                </a:path>
              </a:pathLst>
            </a:custGeom>
            <a:solidFill>
              <a:srgbClr val="000000"/>
            </a:solidFill>
            <a:ln w="25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9C39CE4-4A25-CAFF-6291-B7F87880F4BC}"/>
                </a:ext>
              </a:extLst>
            </p:cNvPr>
            <p:cNvSpPr/>
            <p:nvPr>
              <p:custDataLst>
                <p:tags r:id="rId156"/>
              </p:custDataLst>
            </p:nvPr>
          </p:nvSpPr>
          <p:spPr>
            <a:xfrm>
              <a:off x="3336623" y="4275045"/>
              <a:ext cx="126223" cy="109052"/>
            </a:xfrm>
            <a:custGeom>
              <a:avLst/>
              <a:gdLst>
                <a:gd name="connsiteX0" fmla="*/ 19687 w 126223"/>
                <a:gd name="connsiteY0" fmla="*/ 24242 h 109052"/>
                <a:gd name="connsiteX1" fmla="*/ 19687 w 126223"/>
                <a:gd name="connsiteY1" fmla="*/ 90364 h 109052"/>
                <a:gd name="connsiteX2" fmla="*/ 114 w 126223"/>
                <a:gd name="connsiteY2" fmla="*/ 101467 h 109052"/>
                <a:gd name="connsiteX3" fmla="*/ 114 w 126223"/>
                <a:gd name="connsiteY3" fmla="*/ 109115 h 109052"/>
                <a:gd name="connsiteX4" fmla="*/ 28470 w 126223"/>
                <a:gd name="connsiteY4" fmla="*/ 108375 h 109052"/>
                <a:gd name="connsiteX5" fmla="*/ 56576 w 126223"/>
                <a:gd name="connsiteY5" fmla="*/ 109115 h 109052"/>
                <a:gd name="connsiteX6" fmla="*/ 56576 w 126223"/>
                <a:gd name="connsiteY6" fmla="*/ 101467 h 109052"/>
                <a:gd name="connsiteX7" fmla="*/ 37002 w 126223"/>
                <a:gd name="connsiteY7" fmla="*/ 90364 h 109052"/>
                <a:gd name="connsiteX8" fmla="*/ 37002 w 126223"/>
                <a:gd name="connsiteY8" fmla="*/ 44967 h 109052"/>
                <a:gd name="connsiteX9" fmla="*/ 70879 w 126223"/>
                <a:gd name="connsiteY9" fmla="*/ 5491 h 109052"/>
                <a:gd name="connsiteX10" fmla="*/ 89449 w 126223"/>
                <a:gd name="connsiteY10" fmla="*/ 32877 h 109052"/>
                <a:gd name="connsiteX11" fmla="*/ 89449 w 126223"/>
                <a:gd name="connsiteY11" fmla="*/ 90364 h 109052"/>
                <a:gd name="connsiteX12" fmla="*/ 69876 w 126223"/>
                <a:gd name="connsiteY12" fmla="*/ 101467 h 109052"/>
                <a:gd name="connsiteX13" fmla="*/ 69876 w 126223"/>
                <a:gd name="connsiteY13" fmla="*/ 109115 h 109052"/>
                <a:gd name="connsiteX14" fmla="*/ 98232 w 126223"/>
                <a:gd name="connsiteY14" fmla="*/ 108375 h 109052"/>
                <a:gd name="connsiteX15" fmla="*/ 126338 w 126223"/>
                <a:gd name="connsiteY15" fmla="*/ 109115 h 109052"/>
                <a:gd name="connsiteX16" fmla="*/ 126338 w 126223"/>
                <a:gd name="connsiteY16" fmla="*/ 101467 h 109052"/>
                <a:gd name="connsiteX17" fmla="*/ 106764 w 126223"/>
                <a:gd name="connsiteY17" fmla="*/ 94065 h 109052"/>
                <a:gd name="connsiteX18" fmla="*/ 106764 w 126223"/>
                <a:gd name="connsiteY18" fmla="*/ 46940 h 109052"/>
                <a:gd name="connsiteX19" fmla="*/ 98985 w 126223"/>
                <a:gd name="connsiteY19" fmla="*/ 9192 h 109052"/>
                <a:gd name="connsiteX20" fmla="*/ 72636 w 126223"/>
                <a:gd name="connsiteY20" fmla="*/ 63 h 109052"/>
                <a:gd name="connsiteX21" fmla="*/ 35496 w 126223"/>
                <a:gd name="connsiteY21" fmla="*/ 25969 h 109052"/>
                <a:gd name="connsiteX22" fmla="*/ 35496 w 126223"/>
                <a:gd name="connsiteY22" fmla="*/ 63 h 109052"/>
                <a:gd name="connsiteX23" fmla="*/ 114 w 126223"/>
                <a:gd name="connsiteY23" fmla="*/ 2777 h 109052"/>
                <a:gd name="connsiteX24" fmla="*/ 114 w 126223"/>
                <a:gd name="connsiteY24" fmla="*/ 10425 h 109052"/>
                <a:gd name="connsiteX25" fmla="*/ 19687 w 126223"/>
                <a:gd name="connsiteY25" fmla="*/ 24242 h 109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6223" h="109052">
                  <a:moveTo>
                    <a:pt x="19687" y="24242"/>
                  </a:moveTo>
                  <a:lnTo>
                    <a:pt x="19687" y="90364"/>
                  </a:lnTo>
                  <a:cubicBezTo>
                    <a:pt x="19687" y="101467"/>
                    <a:pt x="16927" y="101467"/>
                    <a:pt x="114" y="101467"/>
                  </a:cubicBezTo>
                  <a:lnTo>
                    <a:pt x="114" y="109115"/>
                  </a:lnTo>
                  <a:cubicBezTo>
                    <a:pt x="8897" y="108868"/>
                    <a:pt x="21695" y="108375"/>
                    <a:pt x="28470" y="108375"/>
                  </a:cubicBezTo>
                  <a:cubicBezTo>
                    <a:pt x="34995" y="108375"/>
                    <a:pt x="48044" y="108868"/>
                    <a:pt x="56576" y="109115"/>
                  </a:cubicBezTo>
                  <a:lnTo>
                    <a:pt x="56576" y="101467"/>
                  </a:lnTo>
                  <a:cubicBezTo>
                    <a:pt x="39762" y="101467"/>
                    <a:pt x="37002" y="101467"/>
                    <a:pt x="37002" y="90364"/>
                  </a:cubicBezTo>
                  <a:lnTo>
                    <a:pt x="37002" y="44967"/>
                  </a:lnTo>
                  <a:cubicBezTo>
                    <a:pt x="37002" y="19307"/>
                    <a:pt x="54819" y="5491"/>
                    <a:pt x="70879" y="5491"/>
                  </a:cubicBezTo>
                  <a:cubicBezTo>
                    <a:pt x="86689" y="5491"/>
                    <a:pt x="89449" y="18814"/>
                    <a:pt x="89449" y="32877"/>
                  </a:cubicBezTo>
                  <a:lnTo>
                    <a:pt x="89449" y="90364"/>
                  </a:lnTo>
                  <a:cubicBezTo>
                    <a:pt x="89449" y="101467"/>
                    <a:pt x="86689" y="101467"/>
                    <a:pt x="69876" y="101467"/>
                  </a:cubicBezTo>
                  <a:lnTo>
                    <a:pt x="69876" y="109115"/>
                  </a:lnTo>
                  <a:cubicBezTo>
                    <a:pt x="78659" y="108868"/>
                    <a:pt x="91457" y="108375"/>
                    <a:pt x="98232" y="108375"/>
                  </a:cubicBezTo>
                  <a:cubicBezTo>
                    <a:pt x="104756" y="108375"/>
                    <a:pt x="117806" y="108868"/>
                    <a:pt x="126338" y="109115"/>
                  </a:cubicBezTo>
                  <a:lnTo>
                    <a:pt x="126338" y="101467"/>
                  </a:lnTo>
                  <a:cubicBezTo>
                    <a:pt x="113289" y="101467"/>
                    <a:pt x="107015" y="101467"/>
                    <a:pt x="106764" y="94065"/>
                  </a:cubicBezTo>
                  <a:lnTo>
                    <a:pt x="106764" y="46940"/>
                  </a:lnTo>
                  <a:cubicBezTo>
                    <a:pt x="106764" y="25722"/>
                    <a:pt x="106764" y="18074"/>
                    <a:pt x="98985" y="9192"/>
                  </a:cubicBezTo>
                  <a:cubicBezTo>
                    <a:pt x="95472" y="4997"/>
                    <a:pt x="87191" y="63"/>
                    <a:pt x="72636" y="63"/>
                  </a:cubicBezTo>
                  <a:cubicBezTo>
                    <a:pt x="54317" y="63"/>
                    <a:pt x="42523" y="10672"/>
                    <a:pt x="35496" y="25969"/>
                  </a:cubicBezTo>
                  <a:lnTo>
                    <a:pt x="35496" y="63"/>
                  </a:lnTo>
                  <a:lnTo>
                    <a:pt x="114" y="2777"/>
                  </a:lnTo>
                  <a:lnTo>
                    <a:pt x="114" y="10425"/>
                  </a:lnTo>
                  <a:cubicBezTo>
                    <a:pt x="17680" y="10425"/>
                    <a:pt x="19687" y="12152"/>
                    <a:pt x="19687" y="24242"/>
                  </a:cubicBezTo>
                  <a:close/>
                </a:path>
              </a:pathLst>
            </a:custGeom>
            <a:solidFill>
              <a:srgbClr val="000000"/>
            </a:solidFill>
            <a:ln w="25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14CDC3E-0866-FDFE-5364-BF71C65833DF}"/>
                </a:ext>
              </a:extLst>
            </p:cNvPr>
            <p:cNvSpPr/>
            <p:nvPr>
              <p:custDataLst>
                <p:tags r:id="rId157"/>
              </p:custDataLst>
            </p:nvPr>
          </p:nvSpPr>
          <p:spPr>
            <a:xfrm>
              <a:off x="3476538" y="4212871"/>
              <a:ext cx="123714" cy="173940"/>
            </a:xfrm>
            <a:custGeom>
              <a:avLst/>
              <a:gdLst>
                <a:gd name="connsiteX0" fmla="*/ 86945 w 123714"/>
                <a:gd name="connsiteY0" fmla="*/ 157720 h 173940"/>
                <a:gd name="connsiteX1" fmla="*/ 86945 w 123714"/>
                <a:gd name="connsiteY1" fmla="*/ 174004 h 173940"/>
                <a:gd name="connsiteX2" fmla="*/ 123834 w 123714"/>
                <a:gd name="connsiteY2" fmla="*/ 171290 h 173940"/>
                <a:gd name="connsiteX3" fmla="*/ 123834 w 123714"/>
                <a:gd name="connsiteY3" fmla="*/ 163641 h 173940"/>
                <a:gd name="connsiteX4" fmla="*/ 104260 w 123714"/>
                <a:gd name="connsiteY4" fmla="*/ 149825 h 173940"/>
                <a:gd name="connsiteX5" fmla="*/ 104260 w 123714"/>
                <a:gd name="connsiteY5" fmla="*/ 63 h 173940"/>
                <a:gd name="connsiteX6" fmla="*/ 68124 w 123714"/>
                <a:gd name="connsiteY6" fmla="*/ 2777 h 173940"/>
                <a:gd name="connsiteX7" fmla="*/ 68124 w 123714"/>
                <a:gd name="connsiteY7" fmla="*/ 10425 h 173940"/>
                <a:gd name="connsiteX8" fmla="*/ 87698 w 123714"/>
                <a:gd name="connsiteY8" fmla="*/ 24242 h 173940"/>
                <a:gd name="connsiteX9" fmla="*/ 87698 w 123714"/>
                <a:gd name="connsiteY9" fmla="*/ 77534 h 173940"/>
                <a:gd name="connsiteX10" fmla="*/ 56079 w 123714"/>
                <a:gd name="connsiteY10" fmla="*/ 62237 h 173940"/>
                <a:gd name="connsiteX11" fmla="*/ 119 w 123714"/>
                <a:gd name="connsiteY11" fmla="*/ 118244 h 173940"/>
                <a:gd name="connsiteX12" fmla="*/ 53319 w 123714"/>
                <a:gd name="connsiteY12" fmla="*/ 174004 h 173940"/>
                <a:gd name="connsiteX13" fmla="*/ 86945 w 123714"/>
                <a:gd name="connsiteY13" fmla="*/ 157720 h 173940"/>
                <a:gd name="connsiteX14" fmla="*/ 86945 w 123714"/>
                <a:gd name="connsiteY14" fmla="*/ 91598 h 173940"/>
                <a:gd name="connsiteX15" fmla="*/ 86945 w 123714"/>
                <a:gd name="connsiteY15" fmla="*/ 142176 h 173940"/>
                <a:gd name="connsiteX16" fmla="*/ 84185 w 123714"/>
                <a:gd name="connsiteY16" fmla="*/ 151305 h 173940"/>
                <a:gd name="connsiteX17" fmla="*/ 54574 w 123714"/>
                <a:gd name="connsiteY17" fmla="*/ 168576 h 173940"/>
                <a:gd name="connsiteX18" fmla="*/ 28225 w 123714"/>
                <a:gd name="connsiteY18" fmla="*/ 152785 h 173940"/>
                <a:gd name="connsiteX19" fmla="*/ 20947 w 123714"/>
                <a:gd name="connsiteY19" fmla="*/ 118491 h 173940"/>
                <a:gd name="connsiteX20" fmla="*/ 28727 w 123714"/>
                <a:gd name="connsiteY20" fmla="*/ 83456 h 173940"/>
                <a:gd name="connsiteX21" fmla="*/ 57083 w 123714"/>
                <a:gd name="connsiteY21" fmla="*/ 67665 h 173940"/>
                <a:gd name="connsiteX22" fmla="*/ 84185 w 123714"/>
                <a:gd name="connsiteY22" fmla="*/ 82469 h 173940"/>
                <a:gd name="connsiteX23" fmla="*/ 86945 w 123714"/>
                <a:gd name="connsiteY23" fmla="*/ 91598 h 17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3714" h="173940">
                  <a:moveTo>
                    <a:pt x="86945" y="157720"/>
                  </a:moveTo>
                  <a:lnTo>
                    <a:pt x="86945" y="174004"/>
                  </a:lnTo>
                  <a:lnTo>
                    <a:pt x="123834" y="171290"/>
                  </a:lnTo>
                  <a:lnTo>
                    <a:pt x="123834" y="163641"/>
                  </a:lnTo>
                  <a:cubicBezTo>
                    <a:pt x="106268" y="163641"/>
                    <a:pt x="104260" y="161914"/>
                    <a:pt x="104260" y="149825"/>
                  </a:cubicBezTo>
                  <a:lnTo>
                    <a:pt x="104260" y="63"/>
                  </a:lnTo>
                  <a:lnTo>
                    <a:pt x="68124" y="2777"/>
                  </a:lnTo>
                  <a:lnTo>
                    <a:pt x="68124" y="10425"/>
                  </a:lnTo>
                  <a:cubicBezTo>
                    <a:pt x="85690" y="10425"/>
                    <a:pt x="87698" y="12152"/>
                    <a:pt x="87698" y="24242"/>
                  </a:cubicBezTo>
                  <a:lnTo>
                    <a:pt x="87698" y="77534"/>
                  </a:lnTo>
                  <a:cubicBezTo>
                    <a:pt x="80421" y="68652"/>
                    <a:pt x="69630" y="62237"/>
                    <a:pt x="56079" y="62237"/>
                  </a:cubicBezTo>
                  <a:cubicBezTo>
                    <a:pt x="26468" y="62237"/>
                    <a:pt x="119" y="86416"/>
                    <a:pt x="119" y="118244"/>
                  </a:cubicBezTo>
                  <a:cubicBezTo>
                    <a:pt x="119" y="149578"/>
                    <a:pt x="24711" y="174004"/>
                    <a:pt x="53319" y="174004"/>
                  </a:cubicBezTo>
                  <a:cubicBezTo>
                    <a:pt x="69379" y="174004"/>
                    <a:pt x="80672" y="165615"/>
                    <a:pt x="86945" y="157720"/>
                  </a:cubicBezTo>
                  <a:close/>
                  <a:moveTo>
                    <a:pt x="86945" y="91598"/>
                  </a:moveTo>
                  <a:lnTo>
                    <a:pt x="86945" y="142176"/>
                  </a:lnTo>
                  <a:cubicBezTo>
                    <a:pt x="86945" y="146617"/>
                    <a:pt x="86945" y="147111"/>
                    <a:pt x="84185" y="151305"/>
                  </a:cubicBezTo>
                  <a:cubicBezTo>
                    <a:pt x="76656" y="163148"/>
                    <a:pt x="65364" y="168576"/>
                    <a:pt x="54574" y="168576"/>
                  </a:cubicBezTo>
                  <a:cubicBezTo>
                    <a:pt x="43281" y="168576"/>
                    <a:pt x="34247" y="162161"/>
                    <a:pt x="28225" y="152785"/>
                  </a:cubicBezTo>
                  <a:cubicBezTo>
                    <a:pt x="21700" y="142670"/>
                    <a:pt x="20947" y="128606"/>
                    <a:pt x="20947" y="118491"/>
                  </a:cubicBezTo>
                  <a:cubicBezTo>
                    <a:pt x="20947" y="109362"/>
                    <a:pt x="21449" y="94558"/>
                    <a:pt x="28727" y="83456"/>
                  </a:cubicBezTo>
                  <a:cubicBezTo>
                    <a:pt x="33996" y="75807"/>
                    <a:pt x="43532" y="67665"/>
                    <a:pt x="57083" y="67665"/>
                  </a:cubicBezTo>
                  <a:cubicBezTo>
                    <a:pt x="65866" y="67665"/>
                    <a:pt x="76406" y="71366"/>
                    <a:pt x="84185" y="82469"/>
                  </a:cubicBezTo>
                  <a:cubicBezTo>
                    <a:pt x="86945" y="86663"/>
                    <a:pt x="86945" y="87157"/>
                    <a:pt x="86945" y="91598"/>
                  </a:cubicBezTo>
                  <a:close/>
                </a:path>
              </a:pathLst>
            </a:custGeom>
            <a:solidFill>
              <a:srgbClr val="000000"/>
            </a:solidFill>
            <a:ln w="25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B61E310-3CB0-54A7-3F0E-08100D5FF1DF}"/>
                </a:ext>
              </a:extLst>
            </p:cNvPr>
            <p:cNvSpPr/>
            <p:nvPr>
              <p:custDataLst>
                <p:tags r:id="rId158"/>
              </p:custDataLst>
            </p:nvPr>
          </p:nvSpPr>
          <p:spPr>
            <a:xfrm>
              <a:off x="3614445" y="4273565"/>
              <a:ext cx="97114" cy="113246"/>
            </a:xfrm>
            <a:custGeom>
              <a:avLst/>
              <a:gdLst>
                <a:gd name="connsiteX0" fmla="*/ 21204 w 97114"/>
                <a:gd name="connsiteY0" fmla="*/ 48421 h 113246"/>
                <a:gd name="connsiteX1" fmla="*/ 52321 w 97114"/>
                <a:gd name="connsiteY1" fmla="*/ 5491 h 113246"/>
                <a:gd name="connsiteX2" fmla="*/ 80677 w 97114"/>
                <a:gd name="connsiteY2" fmla="*/ 48421 h 113246"/>
                <a:gd name="connsiteX3" fmla="*/ 21204 w 97114"/>
                <a:gd name="connsiteY3" fmla="*/ 48421 h 113246"/>
                <a:gd name="connsiteX4" fmla="*/ 20953 w 97114"/>
                <a:gd name="connsiteY4" fmla="*/ 53602 h 113246"/>
                <a:gd name="connsiteX5" fmla="*/ 90966 w 97114"/>
                <a:gd name="connsiteY5" fmla="*/ 53602 h 113246"/>
                <a:gd name="connsiteX6" fmla="*/ 97239 w 97114"/>
                <a:gd name="connsiteY6" fmla="*/ 48421 h 113246"/>
                <a:gd name="connsiteX7" fmla="*/ 52321 w 97114"/>
                <a:gd name="connsiteY7" fmla="*/ 63 h 113246"/>
                <a:gd name="connsiteX8" fmla="*/ 125 w 97114"/>
                <a:gd name="connsiteY8" fmla="*/ 56316 h 113246"/>
                <a:gd name="connsiteX9" fmla="*/ 55332 w 97114"/>
                <a:gd name="connsiteY9" fmla="*/ 113309 h 113246"/>
                <a:gd name="connsiteX10" fmla="*/ 97239 w 97114"/>
                <a:gd name="connsiteY10" fmla="*/ 81235 h 113246"/>
                <a:gd name="connsiteX11" fmla="*/ 93977 w 97114"/>
                <a:gd name="connsiteY11" fmla="*/ 78275 h 113246"/>
                <a:gd name="connsiteX12" fmla="*/ 90715 w 97114"/>
                <a:gd name="connsiteY12" fmla="*/ 81729 h 113246"/>
                <a:gd name="connsiteX13" fmla="*/ 56838 w 97114"/>
                <a:gd name="connsiteY13" fmla="*/ 107141 h 113246"/>
                <a:gd name="connsiteX14" fmla="*/ 28481 w 97114"/>
                <a:gd name="connsiteY14" fmla="*/ 90611 h 113246"/>
                <a:gd name="connsiteX15" fmla="*/ 20953 w 97114"/>
                <a:gd name="connsiteY15" fmla="*/ 53602 h 11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114" h="113246">
                  <a:moveTo>
                    <a:pt x="21204" y="48421"/>
                  </a:moveTo>
                  <a:cubicBezTo>
                    <a:pt x="22709" y="11659"/>
                    <a:pt x="43789" y="5491"/>
                    <a:pt x="52321" y="5491"/>
                  </a:cubicBezTo>
                  <a:cubicBezTo>
                    <a:pt x="78168" y="5491"/>
                    <a:pt x="80677" y="38799"/>
                    <a:pt x="80677" y="48421"/>
                  </a:cubicBezTo>
                  <a:lnTo>
                    <a:pt x="21204" y="48421"/>
                  </a:lnTo>
                  <a:close/>
                  <a:moveTo>
                    <a:pt x="20953" y="53602"/>
                  </a:moveTo>
                  <a:lnTo>
                    <a:pt x="90966" y="53602"/>
                  </a:lnTo>
                  <a:cubicBezTo>
                    <a:pt x="96486" y="53602"/>
                    <a:pt x="97239" y="53602"/>
                    <a:pt x="97239" y="48421"/>
                  </a:cubicBezTo>
                  <a:cubicBezTo>
                    <a:pt x="97239" y="23995"/>
                    <a:pt x="83688" y="63"/>
                    <a:pt x="52321" y="63"/>
                  </a:cubicBezTo>
                  <a:cubicBezTo>
                    <a:pt x="23211" y="63"/>
                    <a:pt x="125" y="25475"/>
                    <a:pt x="125" y="56316"/>
                  </a:cubicBezTo>
                  <a:cubicBezTo>
                    <a:pt x="125" y="89377"/>
                    <a:pt x="26474" y="113309"/>
                    <a:pt x="55332" y="113309"/>
                  </a:cubicBezTo>
                  <a:cubicBezTo>
                    <a:pt x="85947" y="113309"/>
                    <a:pt x="97239" y="85923"/>
                    <a:pt x="97239" y="81235"/>
                  </a:cubicBezTo>
                  <a:cubicBezTo>
                    <a:pt x="97239" y="78768"/>
                    <a:pt x="95232" y="78275"/>
                    <a:pt x="93977" y="78275"/>
                  </a:cubicBezTo>
                  <a:cubicBezTo>
                    <a:pt x="91719" y="78275"/>
                    <a:pt x="91217" y="79755"/>
                    <a:pt x="90715" y="81729"/>
                  </a:cubicBezTo>
                  <a:cubicBezTo>
                    <a:pt x="81932" y="107141"/>
                    <a:pt x="59347" y="107141"/>
                    <a:pt x="56838" y="107141"/>
                  </a:cubicBezTo>
                  <a:cubicBezTo>
                    <a:pt x="44290" y="107141"/>
                    <a:pt x="34253" y="99740"/>
                    <a:pt x="28481" y="90611"/>
                  </a:cubicBezTo>
                  <a:cubicBezTo>
                    <a:pt x="20953" y="78768"/>
                    <a:pt x="20953" y="62484"/>
                    <a:pt x="20953" y="53602"/>
                  </a:cubicBezTo>
                  <a:close/>
                </a:path>
              </a:pathLst>
            </a:custGeom>
            <a:solidFill>
              <a:srgbClr val="000000"/>
            </a:solidFill>
            <a:ln w="25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5AE8656-5F91-9A18-B925-65D1D88AFF46}"/>
                </a:ext>
              </a:extLst>
            </p:cNvPr>
            <p:cNvSpPr/>
            <p:nvPr>
              <p:custDataLst>
                <p:tags r:id="rId159"/>
              </p:custDataLst>
            </p:nvPr>
          </p:nvSpPr>
          <p:spPr>
            <a:xfrm>
              <a:off x="3726979" y="4275045"/>
              <a:ext cx="126223" cy="109052"/>
            </a:xfrm>
            <a:custGeom>
              <a:avLst/>
              <a:gdLst>
                <a:gd name="connsiteX0" fmla="*/ 19703 w 126223"/>
                <a:gd name="connsiteY0" fmla="*/ 24242 h 109052"/>
                <a:gd name="connsiteX1" fmla="*/ 19703 w 126223"/>
                <a:gd name="connsiteY1" fmla="*/ 90364 h 109052"/>
                <a:gd name="connsiteX2" fmla="*/ 129 w 126223"/>
                <a:gd name="connsiteY2" fmla="*/ 101467 h 109052"/>
                <a:gd name="connsiteX3" fmla="*/ 129 w 126223"/>
                <a:gd name="connsiteY3" fmla="*/ 109115 h 109052"/>
                <a:gd name="connsiteX4" fmla="*/ 28486 w 126223"/>
                <a:gd name="connsiteY4" fmla="*/ 108375 h 109052"/>
                <a:gd name="connsiteX5" fmla="*/ 56591 w 126223"/>
                <a:gd name="connsiteY5" fmla="*/ 109115 h 109052"/>
                <a:gd name="connsiteX6" fmla="*/ 56591 w 126223"/>
                <a:gd name="connsiteY6" fmla="*/ 101467 h 109052"/>
                <a:gd name="connsiteX7" fmla="*/ 37018 w 126223"/>
                <a:gd name="connsiteY7" fmla="*/ 90364 h 109052"/>
                <a:gd name="connsiteX8" fmla="*/ 37018 w 126223"/>
                <a:gd name="connsiteY8" fmla="*/ 44967 h 109052"/>
                <a:gd name="connsiteX9" fmla="*/ 70895 w 126223"/>
                <a:gd name="connsiteY9" fmla="*/ 5491 h 109052"/>
                <a:gd name="connsiteX10" fmla="*/ 89465 w 126223"/>
                <a:gd name="connsiteY10" fmla="*/ 32877 h 109052"/>
                <a:gd name="connsiteX11" fmla="*/ 89465 w 126223"/>
                <a:gd name="connsiteY11" fmla="*/ 90364 h 109052"/>
                <a:gd name="connsiteX12" fmla="*/ 69891 w 126223"/>
                <a:gd name="connsiteY12" fmla="*/ 101467 h 109052"/>
                <a:gd name="connsiteX13" fmla="*/ 69891 w 126223"/>
                <a:gd name="connsiteY13" fmla="*/ 109115 h 109052"/>
                <a:gd name="connsiteX14" fmla="*/ 98248 w 126223"/>
                <a:gd name="connsiteY14" fmla="*/ 108375 h 109052"/>
                <a:gd name="connsiteX15" fmla="*/ 126353 w 126223"/>
                <a:gd name="connsiteY15" fmla="*/ 109115 h 109052"/>
                <a:gd name="connsiteX16" fmla="*/ 126353 w 126223"/>
                <a:gd name="connsiteY16" fmla="*/ 101467 h 109052"/>
                <a:gd name="connsiteX17" fmla="*/ 106780 w 126223"/>
                <a:gd name="connsiteY17" fmla="*/ 94065 h 109052"/>
                <a:gd name="connsiteX18" fmla="*/ 106780 w 126223"/>
                <a:gd name="connsiteY18" fmla="*/ 46940 h 109052"/>
                <a:gd name="connsiteX19" fmla="*/ 99000 w 126223"/>
                <a:gd name="connsiteY19" fmla="*/ 9192 h 109052"/>
                <a:gd name="connsiteX20" fmla="*/ 72651 w 126223"/>
                <a:gd name="connsiteY20" fmla="*/ 63 h 109052"/>
                <a:gd name="connsiteX21" fmla="*/ 35512 w 126223"/>
                <a:gd name="connsiteY21" fmla="*/ 25969 h 109052"/>
                <a:gd name="connsiteX22" fmla="*/ 35512 w 126223"/>
                <a:gd name="connsiteY22" fmla="*/ 63 h 109052"/>
                <a:gd name="connsiteX23" fmla="*/ 129 w 126223"/>
                <a:gd name="connsiteY23" fmla="*/ 2777 h 109052"/>
                <a:gd name="connsiteX24" fmla="*/ 129 w 126223"/>
                <a:gd name="connsiteY24" fmla="*/ 10425 h 109052"/>
                <a:gd name="connsiteX25" fmla="*/ 19703 w 126223"/>
                <a:gd name="connsiteY25" fmla="*/ 24242 h 109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6223" h="109052">
                  <a:moveTo>
                    <a:pt x="19703" y="24242"/>
                  </a:moveTo>
                  <a:lnTo>
                    <a:pt x="19703" y="90364"/>
                  </a:lnTo>
                  <a:cubicBezTo>
                    <a:pt x="19703" y="101467"/>
                    <a:pt x="16942" y="101467"/>
                    <a:pt x="129" y="101467"/>
                  </a:cubicBezTo>
                  <a:lnTo>
                    <a:pt x="129" y="109115"/>
                  </a:lnTo>
                  <a:cubicBezTo>
                    <a:pt x="8912" y="108868"/>
                    <a:pt x="21710" y="108375"/>
                    <a:pt x="28486" y="108375"/>
                  </a:cubicBezTo>
                  <a:cubicBezTo>
                    <a:pt x="35010" y="108375"/>
                    <a:pt x="48059" y="108868"/>
                    <a:pt x="56591" y="109115"/>
                  </a:cubicBezTo>
                  <a:lnTo>
                    <a:pt x="56591" y="101467"/>
                  </a:lnTo>
                  <a:cubicBezTo>
                    <a:pt x="39778" y="101467"/>
                    <a:pt x="37018" y="101467"/>
                    <a:pt x="37018" y="90364"/>
                  </a:cubicBezTo>
                  <a:lnTo>
                    <a:pt x="37018" y="44967"/>
                  </a:lnTo>
                  <a:cubicBezTo>
                    <a:pt x="37018" y="19307"/>
                    <a:pt x="54834" y="5491"/>
                    <a:pt x="70895" y="5491"/>
                  </a:cubicBezTo>
                  <a:cubicBezTo>
                    <a:pt x="86704" y="5491"/>
                    <a:pt x="89465" y="18814"/>
                    <a:pt x="89465" y="32877"/>
                  </a:cubicBezTo>
                  <a:lnTo>
                    <a:pt x="89465" y="90364"/>
                  </a:lnTo>
                  <a:cubicBezTo>
                    <a:pt x="89465" y="101467"/>
                    <a:pt x="86704" y="101467"/>
                    <a:pt x="69891" y="101467"/>
                  </a:cubicBezTo>
                  <a:lnTo>
                    <a:pt x="69891" y="109115"/>
                  </a:lnTo>
                  <a:cubicBezTo>
                    <a:pt x="78674" y="108868"/>
                    <a:pt x="91472" y="108375"/>
                    <a:pt x="98248" y="108375"/>
                  </a:cubicBezTo>
                  <a:cubicBezTo>
                    <a:pt x="104772" y="108375"/>
                    <a:pt x="117821" y="108868"/>
                    <a:pt x="126353" y="109115"/>
                  </a:cubicBezTo>
                  <a:lnTo>
                    <a:pt x="126353" y="101467"/>
                  </a:lnTo>
                  <a:cubicBezTo>
                    <a:pt x="113304" y="101467"/>
                    <a:pt x="107030" y="101467"/>
                    <a:pt x="106780" y="94065"/>
                  </a:cubicBezTo>
                  <a:lnTo>
                    <a:pt x="106780" y="46940"/>
                  </a:lnTo>
                  <a:cubicBezTo>
                    <a:pt x="106780" y="25722"/>
                    <a:pt x="106780" y="18074"/>
                    <a:pt x="99000" y="9192"/>
                  </a:cubicBezTo>
                  <a:cubicBezTo>
                    <a:pt x="95487" y="4997"/>
                    <a:pt x="87206" y="63"/>
                    <a:pt x="72651" y="63"/>
                  </a:cubicBezTo>
                  <a:cubicBezTo>
                    <a:pt x="54333" y="63"/>
                    <a:pt x="42538" y="10672"/>
                    <a:pt x="35512" y="25969"/>
                  </a:cubicBezTo>
                  <a:lnTo>
                    <a:pt x="35512" y="63"/>
                  </a:lnTo>
                  <a:lnTo>
                    <a:pt x="129" y="2777"/>
                  </a:lnTo>
                  <a:lnTo>
                    <a:pt x="129" y="10425"/>
                  </a:lnTo>
                  <a:cubicBezTo>
                    <a:pt x="17695" y="10425"/>
                    <a:pt x="19703" y="12152"/>
                    <a:pt x="19703" y="24242"/>
                  </a:cubicBezTo>
                  <a:close/>
                </a:path>
              </a:pathLst>
            </a:custGeom>
            <a:solidFill>
              <a:srgbClr val="000000"/>
            </a:solidFill>
            <a:ln w="25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B5FCDC7-1747-0F6C-D432-7941ABFAB24C}"/>
                </a:ext>
              </a:extLst>
            </p:cNvPr>
            <p:cNvSpPr/>
            <p:nvPr>
              <p:custDataLst>
                <p:tags r:id="rId160"/>
              </p:custDataLst>
            </p:nvPr>
          </p:nvSpPr>
          <p:spPr>
            <a:xfrm>
              <a:off x="3856159" y="4232362"/>
              <a:ext cx="78544" cy="154449"/>
            </a:xfrm>
            <a:custGeom>
              <a:avLst/>
              <a:gdLst>
                <a:gd name="connsiteX0" fmla="*/ 38779 w 78544"/>
                <a:gd name="connsiteY0" fmla="*/ 53109 h 154449"/>
                <a:gd name="connsiteX1" fmla="*/ 74664 w 78544"/>
                <a:gd name="connsiteY1" fmla="*/ 53109 h 154449"/>
                <a:gd name="connsiteX2" fmla="*/ 74664 w 78544"/>
                <a:gd name="connsiteY2" fmla="*/ 45460 h 154449"/>
                <a:gd name="connsiteX3" fmla="*/ 38779 w 78544"/>
                <a:gd name="connsiteY3" fmla="*/ 45460 h 154449"/>
                <a:gd name="connsiteX4" fmla="*/ 38779 w 78544"/>
                <a:gd name="connsiteY4" fmla="*/ 63 h 154449"/>
                <a:gd name="connsiteX5" fmla="*/ 32506 w 78544"/>
                <a:gd name="connsiteY5" fmla="*/ 63 h 154449"/>
                <a:gd name="connsiteX6" fmla="*/ 134 w 78544"/>
                <a:gd name="connsiteY6" fmla="*/ 47681 h 154449"/>
                <a:gd name="connsiteX7" fmla="*/ 134 w 78544"/>
                <a:gd name="connsiteY7" fmla="*/ 53109 h 154449"/>
                <a:gd name="connsiteX8" fmla="*/ 21464 w 78544"/>
                <a:gd name="connsiteY8" fmla="*/ 53109 h 154449"/>
                <a:gd name="connsiteX9" fmla="*/ 21464 w 78544"/>
                <a:gd name="connsiteY9" fmla="*/ 121205 h 154449"/>
                <a:gd name="connsiteX10" fmla="*/ 53836 w 78544"/>
                <a:gd name="connsiteY10" fmla="*/ 154512 h 154449"/>
                <a:gd name="connsiteX11" fmla="*/ 78679 w 78544"/>
                <a:gd name="connsiteY11" fmla="*/ 121205 h 154449"/>
                <a:gd name="connsiteX12" fmla="*/ 78679 w 78544"/>
                <a:gd name="connsiteY12" fmla="*/ 107141 h 154449"/>
                <a:gd name="connsiteX13" fmla="*/ 72406 w 78544"/>
                <a:gd name="connsiteY13" fmla="*/ 107141 h 154449"/>
                <a:gd name="connsiteX14" fmla="*/ 72406 w 78544"/>
                <a:gd name="connsiteY14" fmla="*/ 120711 h 154449"/>
                <a:gd name="connsiteX15" fmla="*/ 55593 w 78544"/>
                <a:gd name="connsiteY15" fmla="*/ 148344 h 154449"/>
                <a:gd name="connsiteX16" fmla="*/ 38779 w 78544"/>
                <a:gd name="connsiteY16" fmla="*/ 121698 h 154449"/>
                <a:gd name="connsiteX17" fmla="*/ 38779 w 78544"/>
                <a:gd name="connsiteY17" fmla="*/ 53109 h 15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8544" h="154449">
                  <a:moveTo>
                    <a:pt x="38779" y="53109"/>
                  </a:moveTo>
                  <a:lnTo>
                    <a:pt x="74664" y="53109"/>
                  </a:lnTo>
                  <a:lnTo>
                    <a:pt x="74664" y="45460"/>
                  </a:lnTo>
                  <a:lnTo>
                    <a:pt x="38779" y="45460"/>
                  </a:lnTo>
                  <a:lnTo>
                    <a:pt x="38779" y="63"/>
                  </a:lnTo>
                  <a:lnTo>
                    <a:pt x="32506" y="63"/>
                  </a:lnTo>
                  <a:cubicBezTo>
                    <a:pt x="32255" y="20294"/>
                    <a:pt x="24727" y="46694"/>
                    <a:pt x="134" y="47681"/>
                  </a:cubicBezTo>
                  <a:lnTo>
                    <a:pt x="134" y="53109"/>
                  </a:lnTo>
                  <a:lnTo>
                    <a:pt x="21464" y="53109"/>
                  </a:lnTo>
                  <a:lnTo>
                    <a:pt x="21464" y="121205"/>
                  </a:lnTo>
                  <a:cubicBezTo>
                    <a:pt x="21464" y="151552"/>
                    <a:pt x="44802" y="154512"/>
                    <a:pt x="53836" y="154512"/>
                  </a:cubicBezTo>
                  <a:cubicBezTo>
                    <a:pt x="71653" y="154512"/>
                    <a:pt x="78679" y="136995"/>
                    <a:pt x="78679" y="121205"/>
                  </a:cubicBezTo>
                  <a:lnTo>
                    <a:pt x="78679" y="107141"/>
                  </a:lnTo>
                  <a:lnTo>
                    <a:pt x="72406" y="107141"/>
                  </a:lnTo>
                  <a:lnTo>
                    <a:pt x="72406" y="120711"/>
                  </a:lnTo>
                  <a:cubicBezTo>
                    <a:pt x="72406" y="138969"/>
                    <a:pt x="64877" y="148344"/>
                    <a:pt x="55593" y="148344"/>
                  </a:cubicBezTo>
                  <a:cubicBezTo>
                    <a:pt x="38779" y="148344"/>
                    <a:pt x="38779" y="125892"/>
                    <a:pt x="38779" y="121698"/>
                  </a:cubicBezTo>
                  <a:lnTo>
                    <a:pt x="38779" y="53109"/>
                  </a:lnTo>
                  <a:close/>
                </a:path>
              </a:pathLst>
            </a:custGeom>
            <a:solidFill>
              <a:srgbClr val="000000"/>
            </a:solidFill>
            <a:ln w="25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35C851C-AF27-F519-61EE-E0867A847031}"/>
                </a:ext>
              </a:extLst>
            </p:cNvPr>
            <p:cNvSpPr/>
            <p:nvPr>
              <p:custDataLst>
                <p:tags r:id="rId161"/>
              </p:custDataLst>
            </p:nvPr>
          </p:nvSpPr>
          <p:spPr>
            <a:xfrm>
              <a:off x="4039654" y="4273565"/>
              <a:ext cx="111167" cy="113246"/>
            </a:xfrm>
            <a:custGeom>
              <a:avLst/>
              <a:gdLst>
                <a:gd name="connsiteX0" fmla="*/ 111309 w 111167"/>
                <a:gd name="connsiteY0" fmla="*/ 57796 h 113246"/>
                <a:gd name="connsiteX1" fmla="*/ 55851 w 111167"/>
                <a:gd name="connsiteY1" fmla="*/ 63 h 113246"/>
                <a:gd name="connsiteX2" fmla="*/ 142 w 111167"/>
                <a:gd name="connsiteY2" fmla="*/ 57796 h 113246"/>
                <a:gd name="connsiteX3" fmla="*/ 55600 w 111167"/>
                <a:gd name="connsiteY3" fmla="*/ 113309 h 113246"/>
                <a:gd name="connsiteX4" fmla="*/ 111309 w 111167"/>
                <a:gd name="connsiteY4" fmla="*/ 57796 h 113246"/>
                <a:gd name="connsiteX5" fmla="*/ 55851 w 111167"/>
                <a:gd name="connsiteY5" fmla="*/ 107141 h 113246"/>
                <a:gd name="connsiteX6" fmla="*/ 27243 w 111167"/>
                <a:gd name="connsiteY6" fmla="*/ 90611 h 113246"/>
                <a:gd name="connsiteX7" fmla="*/ 20970 w 111167"/>
                <a:gd name="connsiteY7" fmla="*/ 55823 h 113246"/>
                <a:gd name="connsiteX8" fmla="*/ 26992 w 111167"/>
                <a:gd name="connsiteY8" fmla="*/ 22021 h 113246"/>
                <a:gd name="connsiteX9" fmla="*/ 55600 w 111167"/>
                <a:gd name="connsiteY9" fmla="*/ 5491 h 113246"/>
                <a:gd name="connsiteX10" fmla="*/ 83956 w 111167"/>
                <a:gd name="connsiteY10" fmla="*/ 21528 h 113246"/>
                <a:gd name="connsiteX11" fmla="*/ 90481 w 111167"/>
                <a:gd name="connsiteY11" fmla="*/ 55823 h 113246"/>
                <a:gd name="connsiteX12" fmla="*/ 84960 w 111167"/>
                <a:gd name="connsiteY12" fmla="*/ 88884 h 113246"/>
                <a:gd name="connsiteX13" fmla="*/ 55851 w 111167"/>
                <a:gd name="connsiteY13" fmla="*/ 107141 h 11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1167" h="113246">
                  <a:moveTo>
                    <a:pt x="111309" y="57796"/>
                  </a:moveTo>
                  <a:cubicBezTo>
                    <a:pt x="111309" y="26216"/>
                    <a:pt x="86215" y="63"/>
                    <a:pt x="55851" y="63"/>
                  </a:cubicBezTo>
                  <a:cubicBezTo>
                    <a:pt x="24483" y="63"/>
                    <a:pt x="142" y="26956"/>
                    <a:pt x="142" y="57796"/>
                  </a:cubicBezTo>
                  <a:cubicBezTo>
                    <a:pt x="142" y="89624"/>
                    <a:pt x="26239" y="113309"/>
                    <a:pt x="55600" y="113309"/>
                  </a:cubicBezTo>
                  <a:cubicBezTo>
                    <a:pt x="85964" y="113309"/>
                    <a:pt x="111309" y="89130"/>
                    <a:pt x="111309" y="57796"/>
                  </a:cubicBezTo>
                  <a:close/>
                  <a:moveTo>
                    <a:pt x="55851" y="107141"/>
                  </a:moveTo>
                  <a:cubicBezTo>
                    <a:pt x="45060" y="107141"/>
                    <a:pt x="34019" y="101960"/>
                    <a:pt x="27243" y="90611"/>
                  </a:cubicBezTo>
                  <a:cubicBezTo>
                    <a:pt x="20970" y="79755"/>
                    <a:pt x="20970" y="64705"/>
                    <a:pt x="20970" y="55823"/>
                  </a:cubicBezTo>
                  <a:cubicBezTo>
                    <a:pt x="20970" y="46200"/>
                    <a:pt x="20970" y="32877"/>
                    <a:pt x="26992" y="22021"/>
                  </a:cubicBezTo>
                  <a:cubicBezTo>
                    <a:pt x="33768" y="10672"/>
                    <a:pt x="45562" y="5491"/>
                    <a:pt x="55600" y="5491"/>
                  </a:cubicBezTo>
                  <a:cubicBezTo>
                    <a:pt x="66641" y="5491"/>
                    <a:pt x="77432" y="10919"/>
                    <a:pt x="83956" y="21528"/>
                  </a:cubicBezTo>
                  <a:cubicBezTo>
                    <a:pt x="90481" y="32137"/>
                    <a:pt x="90481" y="46447"/>
                    <a:pt x="90481" y="55823"/>
                  </a:cubicBezTo>
                  <a:cubicBezTo>
                    <a:pt x="90481" y="64705"/>
                    <a:pt x="90481" y="78028"/>
                    <a:pt x="84960" y="88884"/>
                  </a:cubicBezTo>
                  <a:cubicBezTo>
                    <a:pt x="79439" y="99986"/>
                    <a:pt x="68398" y="107141"/>
                    <a:pt x="55851" y="107141"/>
                  </a:cubicBezTo>
                  <a:close/>
                </a:path>
              </a:pathLst>
            </a:custGeom>
            <a:solidFill>
              <a:srgbClr val="000000"/>
            </a:solidFill>
            <a:ln w="25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0E05430-935F-A4FC-FDF4-49B787492DE8}"/>
                </a:ext>
              </a:extLst>
            </p:cNvPr>
            <p:cNvSpPr/>
            <p:nvPr>
              <p:custDataLst>
                <p:tags r:id="rId162"/>
              </p:custDataLst>
            </p:nvPr>
          </p:nvSpPr>
          <p:spPr>
            <a:xfrm>
              <a:off x="4166380" y="4210157"/>
              <a:ext cx="81305" cy="173940"/>
            </a:xfrm>
            <a:custGeom>
              <a:avLst/>
              <a:gdLst>
                <a:gd name="connsiteX0" fmla="*/ 35780 w 81305"/>
                <a:gd name="connsiteY0" fmla="*/ 67665 h 173940"/>
                <a:gd name="connsiteX1" fmla="*/ 35780 w 81305"/>
                <a:gd name="connsiteY1" fmla="*/ 39045 h 173940"/>
                <a:gd name="connsiteX2" fmla="*/ 58867 w 81305"/>
                <a:gd name="connsiteY2" fmla="*/ 5491 h 173940"/>
                <a:gd name="connsiteX3" fmla="*/ 67148 w 81305"/>
                <a:gd name="connsiteY3" fmla="*/ 7218 h 173940"/>
                <a:gd name="connsiteX4" fmla="*/ 59620 w 81305"/>
                <a:gd name="connsiteY4" fmla="*/ 17580 h 173940"/>
                <a:gd name="connsiteX5" fmla="*/ 70410 w 81305"/>
                <a:gd name="connsiteY5" fmla="*/ 28189 h 173940"/>
                <a:gd name="connsiteX6" fmla="*/ 81452 w 81305"/>
                <a:gd name="connsiteY6" fmla="*/ 17334 h 173940"/>
                <a:gd name="connsiteX7" fmla="*/ 58867 w 81305"/>
                <a:gd name="connsiteY7" fmla="*/ 63 h 173940"/>
                <a:gd name="connsiteX8" fmla="*/ 19971 w 81305"/>
                <a:gd name="connsiteY8" fmla="*/ 39292 h 173940"/>
                <a:gd name="connsiteX9" fmla="*/ 19971 w 81305"/>
                <a:gd name="connsiteY9" fmla="*/ 67665 h 173940"/>
                <a:gd name="connsiteX10" fmla="*/ 146 w 81305"/>
                <a:gd name="connsiteY10" fmla="*/ 67665 h 173940"/>
                <a:gd name="connsiteX11" fmla="*/ 146 w 81305"/>
                <a:gd name="connsiteY11" fmla="*/ 75314 h 173940"/>
                <a:gd name="connsiteX12" fmla="*/ 19971 w 81305"/>
                <a:gd name="connsiteY12" fmla="*/ 75314 h 173940"/>
                <a:gd name="connsiteX13" fmla="*/ 19971 w 81305"/>
                <a:gd name="connsiteY13" fmla="*/ 155253 h 173940"/>
                <a:gd name="connsiteX14" fmla="*/ 397 w 81305"/>
                <a:gd name="connsiteY14" fmla="*/ 166355 h 173940"/>
                <a:gd name="connsiteX15" fmla="*/ 397 w 81305"/>
                <a:gd name="connsiteY15" fmla="*/ 174004 h 173940"/>
                <a:gd name="connsiteX16" fmla="*/ 29005 w 81305"/>
                <a:gd name="connsiteY16" fmla="*/ 173264 h 173940"/>
                <a:gd name="connsiteX17" fmla="*/ 60875 w 81305"/>
                <a:gd name="connsiteY17" fmla="*/ 174004 h 173940"/>
                <a:gd name="connsiteX18" fmla="*/ 60875 w 81305"/>
                <a:gd name="connsiteY18" fmla="*/ 166355 h 173940"/>
                <a:gd name="connsiteX19" fmla="*/ 55605 w 81305"/>
                <a:gd name="connsiteY19" fmla="*/ 166355 h 173940"/>
                <a:gd name="connsiteX20" fmla="*/ 36533 w 81305"/>
                <a:gd name="connsiteY20" fmla="*/ 154759 h 173940"/>
                <a:gd name="connsiteX21" fmla="*/ 36533 w 81305"/>
                <a:gd name="connsiteY21" fmla="*/ 75314 h 173940"/>
                <a:gd name="connsiteX22" fmla="*/ 65141 w 81305"/>
                <a:gd name="connsiteY22" fmla="*/ 75314 h 173940"/>
                <a:gd name="connsiteX23" fmla="*/ 65141 w 81305"/>
                <a:gd name="connsiteY23" fmla="*/ 67665 h 173940"/>
                <a:gd name="connsiteX24" fmla="*/ 35780 w 81305"/>
                <a:gd name="connsiteY24" fmla="*/ 67665 h 17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1305" h="173940">
                  <a:moveTo>
                    <a:pt x="35780" y="67665"/>
                  </a:moveTo>
                  <a:lnTo>
                    <a:pt x="35780" y="39045"/>
                  </a:lnTo>
                  <a:cubicBezTo>
                    <a:pt x="35780" y="17334"/>
                    <a:pt x="47826" y="5491"/>
                    <a:pt x="58867" y="5491"/>
                  </a:cubicBezTo>
                  <a:cubicBezTo>
                    <a:pt x="59620" y="5491"/>
                    <a:pt x="63384" y="5491"/>
                    <a:pt x="67148" y="7218"/>
                  </a:cubicBezTo>
                  <a:cubicBezTo>
                    <a:pt x="64137" y="8205"/>
                    <a:pt x="59620" y="11412"/>
                    <a:pt x="59620" y="17580"/>
                  </a:cubicBezTo>
                  <a:cubicBezTo>
                    <a:pt x="59620" y="23255"/>
                    <a:pt x="63635" y="28189"/>
                    <a:pt x="70410" y="28189"/>
                  </a:cubicBezTo>
                  <a:cubicBezTo>
                    <a:pt x="77688" y="28189"/>
                    <a:pt x="81452" y="23255"/>
                    <a:pt x="81452" y="17334"/>
                  </a:cubicBezTo>
                  <a:cubicBezTo>
                    <a:pt x="81452" y="8205"/>
                    <a:pt x="72167" y="63"/>
                    <a:pt x="58867" y="63"/>
                  </a:cubicBezTo>
                  <a:cubicBezTo>
                    <a:pt x="41301" y="63"/>
                    <a:pt x="19971" y="13139"/>
                    <a:pt x="19971" y="39292"/>
                  </a:cubicBezTo>
                  <a:lnTo>
                    <a:pt x="19971" y="67665"/>
                  </a:lnTo>
                  <a:lnTo>
                    <a:pt x="146" y="67665"/>
                  </a:lnTo>
                  <a:lnTo>
                    <a:pt x="146" y="75314"/>
                  </a:lnTo>
                  <a:lnTo>
                    <a:pt x="19971" y="75314"/>
                  </a:lnTo>
                  <a:lnTo>
                    <a:pt x="19971" y="155253"/>
                  </a:lnTo>
                  <a:cubicBezTo>
                    <a:pt x="19971" y="166355"/>
                    <a:pt x="17211" y="166355"/>
                    <a:pt x="397" y="166355"/>
                  </a:cubicBezTo>
                  <a:lnTo>
                    <a:pt x="397" y="174004"/>
                  </a:lnTo>
                  <a:cubicBezTo>
                    <a:pt x="10184" y="173757"/>
                    <a:pt x="21978" y="173264"/>
                    <a:pt x="29005" y="173264"/>
                  </a:cubicBezTo>
                  <a:cubicBezTo>
                    <a:pt x="39043" y="173264"/>
                    <a:pt x="50837" y="173264"/>
                    <a:pt x="60875" y="174004"/>
                  </a:cubicBezTo>
                  <a:lnTo>
                    <a:pt x="60875" y="166355"/>
                  </a:lnTo>
                  <a:lnTo>
                    <a:pt x="55605" y="166355"/>
                  </a:lnTo>
                  <a:cubicBezTo>
                    <a:pt x="37035" y="166355"/>
                    <a:pt x="36533" y="163641"/>
                    <a:pt x="36533" y="154759"/>
                  </a:cubicBezTo>
                  <a:lnTo>
                    <a:pt x="36533" y="75314"/>
                  </a:lnTo>
                  <a:lnTo>
                    <a:pt x="65141" y="75314"/>
                  </a:lnTo>
                  <a:lnTo>
                    <a:pt x="65141" y="67665"/>
                  </a:lnTo>
                  <a:lnTo>
                    <a:pt x="35780" y="67665"/>
                  </a:lnTo>
                  <a:close/>
                </a:path>
              </a:pathLst>
            </a:custGeom>
            <a:solidFill>
              <a:srgbClr val="000000"/>
            </a:solidFill>
            <a:ln w="25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3BFBF0-0806-6381-C759-AB109FBDD2F4}"/>
                </a:ext>
              </a:extLst>
            </p:cNvPr>
            <p:cNvSpPr/>
            <p:nvPr>
              <p:custDataLst>
                <p:tags r:id="rId163"/>
              </p:custDataLst>
            </p:nvPr>
          </p:nvSpPr>
          <p:spPr>
            <a:xfrm>
              <a:off x="4348286" y="4199054"/>
              <a:ext cx="10037" cy="246724"/>
            </a:xfrm>
            <a:custGeom>
              <a:avLst/>
              <a:gdLst>
                <a:gd name="connsiteX0" fmla="*/ 10191 w 10037"/>
                <a:gd name="connsiteY0" fmla="*/ 8945 h 246724"/>
                <a:gd name="connsiteX1" fmla="*/ 5172 w 10037"/>
                <a:gd name="connsiteY1" fmla="*/ 63 h 246724"/>
                <a:gd name="connsiteX2" fmla="*/ 153 w 10037"/>
                <a:gd name="connsiteY2" fmla="*/ 8945 h 246724"/>
                <a:gd name="connsiteX3" fmla="*/ 153 w 10037"/>
                <a:gd name="connsiteY3" fmla="*/ 237905 h 246724"/>
                <a:gd name="connsiteX4" fmla="*/ 5172 w 10037"/>
                <a:gd name="connsiteY4" fmla="*/ 246788 h 246724"/>
                <a:gd name="connsiteX5" fmla="*/ 10191 w 10037"/>
                <a:gd name="connsiteY5" fmla="*/ 237905 h 246724"/>
                <a:gd name="connsiteX6" fmla="*/ 10191 w 10037"/>
                <a:gd name="connsiteY6" fmla="*/ 8945 h 246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37" h="246724">
                  <a:moveTo>
                    <a:pt x="10191" y="8945"/>
                  </a:moveTo>
                  <a:cubicBezTo>
                    <a:pt x="10191" y="4504"/>
                    <a:pt x="10191" y="63"/>
                    <a:pt x="5172" y="63"/>
                  </a:cubicBezTo>
                  <a:cubicBezTo>
                    <a:pt x="153" y="63"/>
                    <a:pt x="153" y="4504"/>
                    <a:pt x="153" y="8945"/>
                  </a:cubicBezTo>
                  <a:lnTo>
                    <a:pt x="153" y="237905"/>
                  </a:lnTo>
                  <a:cubicBezTo>
                    <a:pt x="153" y="242347"/>
                    <a:pt x="153" y="246788"/>
                    <a:pt x="5172" y="246788"/>
                  </a:cubicBezTo>
                  <a:cubicBezTo>
                    <a:pt x="10191" y="246788"/>
                    <a:pt x="10191" y="242347"/>
                    <a:pt x="10191" y="237905"/>
                  </a:cubicBezTo>
                  <a:lnTo>
                    <a:pt x="10191" y="8945"/>
                  </a:lnTo>
                  <a:close/>
                </a:path>
              </a:pathLst>
            </a:custGeom>
            <a:solidFill>
              <a:srgbClr val="000000"/>
            </a:solidFill>
            <a:ln w="25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8297BAA-CEA1-32A7-84BB-D41A507C0D1C}"/>
                </a:ext>
              </a:extLst>
            </p:cNvPr>
            <p:cNvSpPr/>
            <p:nvPr>
              <p:custDataLst>
                <p:tags r:id="rId164"/>
              </p:custDataLst>
            </p:nvPr>
          </p:nvSpPr>
          <p:spPr>
            <a:xfrm>
              <a:off x="4395407" y="4212871"/>
              <a:ext cx="152071" cy="221805"/>
            </a:xfrm>
            <a:custGeom>
              <a:avLst/>
              <a:gdLst>
                <a:gd name="connsiteX0" fmla="*/ 113832 w 152071"/>
                <a:gd name="connsiteY0" fmla="*/ 6478 h 221805"/>
                <a:gd name="connsiteX1" fmla="*/ 114585 w 152071"/>
                <a:gd name="connsiteY1" fmla="*/ 2777 h 221805"/>
                <a:gd name="connsiteX2" fmla="*/ 111574 w 152071"/>
                <a:gd name="connsiteY2" fmla="*/ 63 h 221805"/>
                <a:gd name="connsiteX3" fmla="*/ 107810 w 152071"/>
                <a:gd name="connsiteY3" fmla="*/ 4997 h 221805"/>
                <a:gd name="connsiteX4" fmla="*/ 66153 w 152071"/>
                <a:gd name="connsiteY4" fmla="*/ 168082 h 221805"/>
                <a:gd name="connsiteX5" fmla="*/ 37546 w 152071"/>
                <a:gd name="connsiteY5" fmla="*/ 140449 h 221805"/>
                <a:gd name="connsiteX6" fmla="*/ 51097 w 152071"/>
                <a:gd name="connsiteY6" fmla="*/ 94558 h 221805"/>
                <a:gd name="connsiteX7" fmla="*/ 53857 w 152071"/>
                <a:gd name="connsiteY7" fmla="*/ 82469 h 221805"/>
                <a:gd name="connsiteX8" fmla="*/ 33280 w 152071"/>
                <a:gd name="connsiteY8" fmla="*/ 62237 h 221805"/>
                <a:gd name="connsiteX9" fmla="*/ 156 w 152071"/>
                <a:gd name="connsiteY9" fmla="*/ 100233 h 221805"/>
                <a:gd name="connsiteX10" fmla="*/ 3167 w 152071"/>
                <a:gd name="connsiteY10" fmla="*/ 102700 h 221805"/>
                <a:gd name="connsiteX11" fmla="*/ 7182 w 152071"/>
                <a:gd name="connsiteY11" fmla="*/ 98259 h 221805"/>
                <a:gd name="connsiteX12" fmla="*/ 32527 w 152071"/>
                <a:gd name="connsiteY12" fmla="*/ 67665 h 221805"/>
                <a:gd name="connsiteX13" fmla="*/ 38801 w 152071"/>
                <a:gd name="connsiteY13" fmla="*/ 75561 h 221805"/>
                <a:gd name="connsiteX14" fmla="*/ 33029 w 152071"/>
                <a:gd name="connsiteY14" fmla="*/ 96779 h 221805"/>
                <a:gd name="connsiteX15" fmla="*/ 20984 w 152071"/>
                <a:gd name="connsiteY15" fmla="*/ 138475 h 221805"/>
                <a:gd name="connsiteX16" fmla="*/ 64648 w 152071"/>
                <a:gd name="connsiteY16" fmla="*/ 173510 h 221805"/>
                <a:gd name="connsiteX17" fmla="*/ 59127 w 152071"/>
                <a:gd name="connsiteY17" fmla="*/ 195962 h 221805"/>
                <a:gd name="connsiteX18" fmla="*/ 53355 w 152071"/>
                <a:gd name="connsiteY18" fmla="*/ 219401 h 221805"/>
                <a:gd name="connsiteX19" fmla="*/ 56367 w 152071"/>
                <a:gd name="connsiteY19" fmla="*/ 221868 h 221805"/>
                <a:gd name="connsiteX20" fmla="*/ 58625 w 152071"/>
                <a:gd name="connsiteY20" fmla="*/ 220881 h 221805"/>
                <a:gd name="connsiteX21" fmla="*/ 61636 w 152071"/>
                <a:gd name="connsiteY21" fmla="*/ 210766 h 221805"/>
                <a:gd name="connsiteX22" fmla="*/ 71172 w 152071"/>
                <a:gd name="connsiteY22" fmla="*/ 174004 h 221805"/>
                <a:gd name="connsiteX23" fmla="*/ 126129 w 152071"/>
                <a:gd name="connsiteY23" fmla="*/ 147604 h 221805"/>
                <a:gd name="connsiteX24" fmla="*/ 144447 w 152071"/>
                <a:gd name="connsiteY24" fmla="*/ 117997 h 221805"/>
                <a:gd name="connsiteX25" fmla="*/ 152227 w 152071"/>
                <a:gd name="connsiteY25" fmla="*/ 79508 h 221805"/>
                <a:gd name="connsiteX26" fmla="*/ 141185 w 152071"/>
                <a:gd name="connsiteY26" fmla="*/ 62237 h 221805"/>
                <a:gd name="connsiteX27" fmla="*/ 128638 w 152071"/>
                <a:gd name="connsiteY27" fmla="*/ 74080 h 221805"/>
                <a:gd name="connsiteX28" fmla="*/ 132402 w 152071"/>
                <a:gd name="connsiteY28" fmla="*/ 80742 h 221805"/>
                <a:gd name="connsiteX29" fmla="*/ 141436 w 152071"/>
                <a:gd name="connsiteY29" fmla="*/ 101713 h 221805"/>
                <a:gd name="connsiteX30" fmla="*/ 119604 w 152071"/>
                <a:gd name="connsiteY30" fmla="*/ 146617 h 221805"/>
                <a:gd name="connsiteX31" fmla="*/ 72427 w 152071"/>
                <a:gd name="connsiteY31" fmla="*/ 168576 h 221805"/>
                <a:gd name="connsiteX32" fmla="*/ 113832 w 152071"/>
                <a:gd name="connsiteY32" fmla="*/ 6478 h 22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2071" h="221805">
                  <a:moveTo>
                    <a:pt x="113832" y="6478"/>
                  </a:moveTo>
                  <a:cubicBezTo>
                    <a:pt x="114083" y="5491"/>
                    <a:pt x="114585" y="4010"/>
                    <a:pt x="114585" y="2777"/>
                  </a:cubicBezTo>
                  <a:cubicBezTo>
                    <a:pt x="114585" y="309"/>
                    <a:pt x="112829" y="63"/>
                    <a:pt x="111574" y="63"/>
                  </a:cubicBezTo>
                  <a:cubicBezTo>
                    <a:pt x="109065" y="63"/>
                    <a:pt x="108814" y="556"/>
                    <a:pt x="107810" y="4997"/>
                  </a:cubicBezTo>
                  <a:lnTo>
                    <a:pt x="66153" y="168082"/>
                  </a:lnTo>
                  <a:cubicBezTo>
                    <a:pt x="47082" y="165862"/>
                    <a:pt x="37546" y="156733"/>
                    <a:pt x="37546" y="140449"/>
                  </a:cubicBezTo>
                  <a:cubicBezTo>
                    <a:pt x="37546" y="135515"/>
                    <a:pt x="37546" y="129100"/>
                    <a:pt x="51097" y="94558"/>
                  </a:cubicBezTo>
                  <a:cubicBezTo>
                    <a:pt x="52101" y="91598"/>
                    <a:pt x="53857" y="87403"/>
                    <a:pt x="53857" y="82469"/>
                  </a:cubicBezTo>
                  <a:cubicBezTo>
                    <a:pt x="53857" y="71366"/>
                    <a:pt x="45827" y="62237"/>
                    <a:pt x="33280" y="62237"/>
                  </a:cubicBezTo>
                  <a:cubicBezTo>
                    <a:pt x="9440" y="62237"/>
                    <a:pt x="156" y="98013"/>
                    <a:pt x="156" y="100233"/>
                  </a:cubicBezTo>
                  <a:cubicBezTo>
                    <a:pt x="156" y="102700"/>
                    <a:pt x="2665" y="102700"/>
                    <a:pt x="3167" y="102700"/>
                  </a:cubicBezTo>
                  <a:cubicBezTo>
                    <a:pt x="5676" y="102700"/>
                    <a:pt x="5927" y="102207"/>
                    <a:pt x="7182" y="98259"/>
                  </a:cubicBezTo>
                  <a:cubicBezTo>
                    <a:pt x="13957" y="74820"/>
                    <a:pt x="23995" y="67665"/>
                    <a:pt x="32527" y="67665"/>
                  </a:cubicBezTo>
                  <a:cubicBezTo>
                    <a:pt x="34535" y="67665"/>
                    <a:pt x="38801" y="67665"/>
                    <a:pt x="38801" y="75561"/>
                  </a:cubicBezTo>
                  <a:cubicBezTo>
                    <a:pt x="38801" y="81975"/>
                    <a:pt x="36291" y="88144"/>
                    <a:pt x="33029" y="96779"/>
                  </a:cubicBezTo>
                  <a:cubicBezTo>
                    <a:pt x="20984" y="127866"/>
                    <a:pt x="20984" y="134281"/>
                    <a:pt x="20984" y="138475"/>
                  </a:cubicBezTo>
                  <a:cubicBezTo>
                    <a:pt x="20984" y="161914"/>
                    <a:pt x="40557" y="172030"/>
                    <a:pt x="64648" y="173510"/>
                  </a:cubicBezTo>
                  <a:cubicBezTo>
                    <a:pt x="62640" y="182392"/>
                    <a:pt x="62640" y="182886"/>
                    <a:pt x="59127" y="195962"/>
                  </a:cubicBezTo>
                  <a:cubicBezTo>
                    <a:pt x="58374" y="198676"/>
                    <a:pt x="53355" y="218661"/>
                    <a:pt x="53355" y="219401"/>
                  </a:cubicBezTo>
                  <a:cubicBezTo>
                    <a:pt x="53355" y="219648"/>
                    <a:pt x="53355" y="221868"/>
                    <a:pt x="56367" y="221868"/>
                  </a:cubicBezTo>
                  <a:cubicBezTo>
                    <a:pt x="56869" y="221868"/>
                    <a:pt x="58123" y="221868"/>
                    <a:pt x="58625" y="220881"/>
                  </a:cubicBezTo>
                  <a:cubicBezTo>
                    <a:pt x="59378" y="220388"/>
                    <a:pt x="60884" y="214220"/>
                    <a:pt x="61636" y="210766"/>
                  </a:cubicBezTo>
                  <a:lnTo>
                    <a:pt x="71172" y="174004"/>
                  </a:lnTo>
                  <a:cubicBezTo>
                    <a:pt x="80457" y="174004"/>
                    <a:pt x="102540" y="174004"/>
                    <a:pt x="126129" y="147604"/>
                  </a:cubicBezTo>
                  <a:cubicBezTo>
                    <a:pt x="136417" y="136255"/>
                    <a:pt x="141687" y="125399"/>
                    <a:pt x="144447" y="117997"/>
                  </a:cubicBezTo>
                  <a:cubicBezTo>
                    <a:pt x="146706" y="111829"/>
                    <a:pt x="152227" y="90364"/>
                    <a:pt x="152227" y="79508"/>
                  </a:cubicBezTo>
                  <a:cubicBezTo>
                    <a:pt x="152227" y="65692"/>
                    <a:pt x="145451" y="62237"/>
                    <a:pt x="141185" y="62237"/>
                  </a:cubicBezTo>
                  <a:cubicBezTo>
                    <a:pt x="134912" y="62237"/>
                    <a:pt x="128638" y="68652"/>
                    <a:pt x="128638" y="74080"/>
                  </a:cubicBezTo>
                  <a:cubicBezTo>
                    <a:pt x="128638" y="77288"/>
                    <a:pt x="130144" y="78768"/>
                    <a:pt x="132402" y="80742"/>
                  </a:cubicBezTo>
                  <a:cubicBezTo>
                    <a:pt x="135163" y="83456"/>
                    <a:pt x="141436" y="89871"/>
                    <a:pt x="141436" y="101713"/>
                  </a:cubicBezTo>
                  <a:cubicBezTo>
                    <a:pt x="141436" y="117504"/>
                    <a:pt x="128387" y="137735"/>
                    <a:pt x="119604" y="146617"/>
                  </a:cubicBezTo>
                  <a:cubicBezTo>
                    <a:pt x="97521" y="168576"/>
                    <a:pt x="81461" y="168576"/>
                    <a:pt x="72427" y="168576"/>
                  </a:cubicBezTo>
                  <a:lnTo>
                    <a:pt x="113832" y="6478"/>
                  </a:lnTo>
                  <a:close/>
                </a:path>
              </a:pathLst>
            </a:custGeom>
            <a:solidFill>
              <a:srgbClr val="000000"/>
            </a:solidFill>
            <a:ln w="25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D71E46F-55B6-B568-FEB6-104685E9F6CA}"/>
                </a:ext>
              </a:extLst>
            </p:cNvPr>
            <p:cNvSpPr/>
            <p:nvPr>
              <p:custDataLst>
                <p:tags r:id="rId165"/>
              </p:custDataLst>
            </p:nvPr>
          </p:nvSpPr>
          <p:spPr>
            <a:xfrm>
              <a:off x="4574397" y="4199054"/>
              <a:ext cx="55960" cy="246724"/>
            </a:xfrm>
            <a:custGeom>
              <a:avLst/>
              <a:gdLst>
                <a:gd name="connsiteX0" fmla="*/ 54868 w 55960"/>
                <a:gd name="connsiteY0" fmla="*/ 127619 h 246724"/>
                <a:gd name="connsiteX1" fmla="*/ 56123 w 55960"/>
                <a:gd name="connsiteY1" fmla="*/ 123425 h 246724"/>
                <a:gd name="connsiteX2" fmla="*/ 54868 w 55960"/>
                <a:gd name="connsiteY2" fmla="*/ 119231 h 246724"/>
                <a:gd name="connsiteX3" fmla="*/ 10953 w 55960"/>
                <a:gd name="connsiteY3" fmla="*/ 5737 h 246724"/>
                <a:gd name="connsiteX4" fmla="*/ 5181 w 55960"/>
                <a:gd name="connsiteY4" fmla="*/ 63 h 246724"/>
                <a:gd name="connsiteX5" fmla="*/ 162 w 55960"/>
                <a:gd name="connsiteY5" fmla="*/ 4997 h 246724"/>
                <a:gd name="connsiteX6" fmla="*/ 1417 w 55960"/>
                <a:gd name="connsiteY6" fmla="*/ 8945 h 246724"/>
                <a:gd name="connsiteX7" fmla="*/ 45834 w 55960"/>
                <a:gd name="connsiteY7" fmla="*/ 123425 h 246724"/>
                <a:gd name="connsiteX8" fmla="*/ 1417 w 55960"/>
                <a:gd name="connsiteY8" fmla="*/ 237412 h 246724"/>
                <a:gd name="connsiteX9" fmla="*/ 162 w 55960"/>
                <a:gd name="connsiteY9" fmla="*/ 241853 h 246724"/>
                <a:gd name="connsiteX10" fmla="*/ 5181 w 55960"/>
                <a:gd name="connsiteY10" fmla="*/ 246788 h 246724"/>
                <a:gd name="connsiteX11" fmla="*/ 10451 w 55960"/>
                <a:gd name="connsiteY11" fmla="*/ 241853 h 246724"/>
                <a:gd name="connsiteX12" fmla="*/ 54868 w 55960"/>
                <a:gd name="connsiteY12" fmla="*/ 127619 h 246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960" h="246724">
                  <a:moveTo>
                    <a:pt x="54868" y="127619"/>
                  </a:moveTo>
                  <a:cubicBezTo>
                    <a:pt x="56123" y="124659"/>
                    <a:pt x="56123" y="124165"/>
                    <a:pt x="56123" y="123425"/>
                  </a:cubicBezTo>
                  <a:cubicBezTo>
                    <a:pt x="56123" y="122685"/>
                    <a:pt x="56123" y="122192"/>
                    <a:pt x="54868" y="119231"/>
                  </a:cubicBezTo>
                  <a:lnTo>
                    <a:pt x="10953" y="5737"/>
                  </a:lnTo>
                  <a:cubicBezTo>
                    <a:pt x="9447" y="1543"/>
                    <a:pt x="7942" y="63"/>
                    <a:pt x="5181" y="63"/>
                  </a:cubicBezTo>
                  <a:cubicBezTo>
                    <a:pt x="2421" y="63"/>
                    <a:pt x="162" y="2283"/>
                    <a:pt x="162" y="4997"/>
                  </a:cubicBezTo>
                  <a:cubicBezTo>
                    <a:pt x="162" y="5737"/>
                    <a:pt x="162" y="6231"/>
                    <a:pt x="1417" y="8945"/>
                  </a:cubicBezTo>
                  <a:lnTo>
                    <a:pt x="45834" y="123425"/>
                  </a:lnTo>
                  <a:lnTo>
                    <a:pt x="1417" y="237412"/>
                  </a:lnTo>
                  <a:cubicBezTo>
                    <a:pt x="162" y="240126"/>
                    <a:pt x="162" y="240619"/>
                    <a:pt x="162" y="241853"/>
                  </a:cubicBezTo>
                  <a:cubicBezTo>
                    <a:pt x="162" y="244567"/>
                    <a:pt x="2421" y="246788"/>
                    <a:pt x="5181" y="246788"/>
                  </a:cubicBezTo>
                  <a:cubicBezTo>
                    <a:pt x="8444" y="246788"/>
                    <a:pt x="9447" y="244320"/>
                    <a:pt x="10451" y="241853"/>
                  </a:cubicBezTo>
                  <a:lnTo>
                    <a:pt x="54868" y="127619"/>
                  </a:lnTo>
                  <a:close/>
                </a:path>
              </a:pathLst>
            </a:custGeom>
            <a:solidFill>
              <a:srgbClr val="000000"/>
            </a:solidFill>
            <a:ln w="25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7" name="Left Brace 86">
            <a:extLst>
              <a:ext uri="{FF2B5EF4-FFF2-40B4-BE49-F238E27FC236}">
                <a16:creationId xmlns:a16="http://schemas.microsoft.com/office/drawing/2014/main" id="{B4F37FF6-D5D9-890A-B4FC-65AC7C8583D7}"/>
              </a:ext>
            </a:extLst>
          </p:cNvPr>
          <p:cNvSpPr/>
          <p:nvPr/>
        </p:nvSpPr>
        <p:spPr>
          <a:xfrm rot="5400000">
            <a:off x="4955015" y="3775887"/>
            <a:ext cx="400110" cy="453698"/>
          </a:xfrm>
          <a:prstGeom prst="leftBrace">
            <a:avLst>
              <a:gd name="adj1" fmla="val 8333"/>
              <a:gd name="adj2" fmla="val 474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3" name="Group 222" descr="\documentclass{article}&#10;\usepackage{amsmath}&#10;\pagestyle{empty}&#10;&#10;\input{Macros.tex}&#10;&#10;\begin{document}&#10;&#10;$U$: a quantum algorithm&#10;&#10;\end{document}" title="IguanaTex Shape Display">
            <a:extLst>
              <a:ext uri="{FF2B5EF4-FFF2-40B4-BE49-F238E27FC236}">
                <a16:creationId xmlns:a16="http://schemas.microsoft.com/office/drawing/2014/main" id="{9E7464D8-F604-EA6C-D6DC-C0EE31678C10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685800" y="3721100"/>
            <a:ext cx="2690670" cy="227745"/>
            <a:chOff x="2637576" y="5135695"/>
            <a:chExt cx="2690670" cy="227745"/>
          </a:xfrm>
        </p:grpSpPr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DA0BEBDA-56D4-9562-44D1-E22BE64971AF}"/>
                </a:ext>
              </a:extLst>
            </p:cNvPr>
            <p:cNvSpPr/>
            <p:nvPr>
              <p:custDataLst>
                <p:tags r:id="rId130"/>
              </p:custDataLst>
            </p:nvPr>
          </p:nvSpPr>
          <p:spPr>
            <a:xfrm>
              <a:off x="2637576" y="5138478"/>
              <a:ext cx="174146" cy="178400"/>
            </a:xfrm>
            <a:custGeom>
              <a:avLst/>
              <a:gdLst>
                <a:gd name="connsiteX0" fmla="*/ 142812 w 174146"/>
                <a:gd name="connsiteY0" fmla="*/ 26633 h 178400"/>
                <a:gd name="connsiteX1" fmla="*/ 169951 w 174146"/>
                <a:gd name="connsiteY1" fmla="*/ 7907 h 178400"/>
                <a:gd name="connsiteX2" fmla="*/ 174223 w 174146"/>
                <a:gd name="connsiteY2" fmla="*/ 2846 h 178400"/>
                <a:gd name="connsiteX3" fmla="*/ 170956 w 174146"/>
                <a:gd name="connsiteY3" fmla="*/ 63 h 178400"/>
                <a:gd name="connsiteX4" fmla="*/ 145325 w 174146"/>
                <a:gd name="connsiteY4" fmla="*/ 822 h 178400"/>
                <a:gd name="connsiteX5" fmla="*/ 119190 w 174146"/>
                <a:gd name="connsiteY5" fmla="*/ 63 h 178400"/>
                <a:gd name="connsiteX6" fmla="*/ 114667 w 174146"/>
                <a:gd name="connsiteY6" fmla="*/ 5124 h 178400"/>
                <a:gd name="connsiteX7" fmla="*/ 119190 w 174146"/>
                <a:gd name="connsiteY7" fmla="*/ 7907 h 178400"/>
                <a:gd name="connsiteX8" fmla="*/ 136278 w 174146"/>
                <a:gd name="connsiteY8" fmla="*/ 19042 h 178400"/>
                <a:gd name="connsiteX9" fmla="*/ 135524 w 174146"/>
                <a:gd name="connsiteY9" fmla="*/ 24356 h 178400"/>
                <a:gd name="connsiteX10" fmla="*/ 112908 w 174146"/>
                <a:gd name="connsiteY10" fmla="*/ 114695 h 178400"/>
                <a:gd name="connsiteX11" fmla="*/ 50335 w 174146"/>
                <a:gd name="connsiteY11" fmla="*/ 170619 h 178400"/>
                <a:gd name="connsiteX12" fmla="*/ 19678 w 174146"/>
                <a:gd name="connsiteY12" fmla="*/ 137723 h 178400"/>
                <a:gd name="connsiteX13" fmla="*/ 22442 w 174146"/>
                <a:gd name="connsiteY13" fmla="*/ 117985 h 178400"/>
                <a:gd name="connsiteX14" fmla="*/ 46817 w 174146"/>
                <a:gd name="connsiteY14" fmla="*/ 19548 h 178400"/>
                <a:gd name="connsiteX15" fmla="*/ 67926 w 174146"/>
                <a:gd name="connsiteY15" fmla="*/ 7907 h 178400"/>
                <a:gd name="connsiteX16" fmla="*/ 76470 w 174146"/>
                <a:gd name="connsiteY16" fmla="*/ 2846 h 178400"/>
                <a:gd name="connsiteX17" fmla="*/ 72952 w 174146"/>
                <a:gd name="connsiteY17" fmla="*/ 63 h 178400"/>
                <a:gd name="connsiteX18" fmla="*/ 40786 w 174146"/>
                <a:gd name="connsiteY18" fmla="*/ 822 h 178400"/>
                <a:gd name="connsiteX19" fmla="*/ 8369 w 174146"/>
                <a:gd name="connsiteY19" fmla="*/ 63 h 178400"/>
                <a:gd name="connsiteX20" fmla="*/ 3595 w 174146"/>
                <a:gd name="connsiteY20" fmla="*/ 5124 h 178400"/>
                <a:gd name="connsiteX21" fmla="*/ 10631 w 174146"/>
                <a:gd name="connsiteY21" fmla="*/ 7907 h 178400"/>
                <a:gd name="connsiteX22" fmla="*/ 20180 w 174146"/>
                <a:gd name="connsiteY22" fmla="*/ 8413 h 178400"/>
                <a:gd name="connsiteX23" fmla="*/ 26965 w 174146"/>
                <a:gd name="connsiteY23" fmla="*/ 12462 h 178400"/>
                <a:gd name="connsiteX24" fmla="*/ 22693 w 174146"/>
                <a:gd name="connsiteY24" fmla="*/ 30429 h 178400"/>
                <a:gd name="connsiteX25" fmla="*/ 17165 w 174146"/>
                <a:gd name="connsiteY25" fmla="*/ 52697 h 178400"/>
                <a:gd name="connsiteX26" fmla="*/ 1836 w 174146"/>
                <a:gd name="connsiteY26" fmla="*/ 115201 h 178400"/>
                <a:gd name="connsiteX27" fmla="*/ 77 w 174146"/>
                <a:gd name="connsiteY27" fmla="*/ 129878 h 178400"/>
                <a:gd name="connsiteX28" fmla="*/ 49330 w 174146"/>
                <a:gd name="connsiteY28" fmla="*/ 178464 h 178400"/>
                <a:gd name="connsiteX29" fmla="*/ 120446 w 174146"/>
                <a:gd name="connsiteY29" fmla="*/ 116466 h 178400"/>
                <a:gd name="connsiteX30" fmla="*/ 142812 w 174146"/>
                <a:gd name="connsiteY30" fmla="*/ 26633 h 1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74146" h="178400">
                  <a:moveTo>
                    <a:pt x="142812" y="26633"/>
                  </a:moveTo>
                  <a:cubicBezTo>
                    <a:pt x="145325" y="16258"/>
                    <a:pt x="149848" y="8667"/>
                    <a:pt x="169951" y="7907"/>
                  </a:cubicBezTo>
                  <a:cubicBezTo>
                    <a:pt x="171208" y="7907"/>
                    <a:pt x="174223" y="7654"/>
                    <a:pt x="174223" y="2846"/>
                  </a:cubicBezTo>
                  <a:cubicBezTo>
                    <a:pt x="174223" y="2593"/>
                    <a:pt x="174223" y="63"/>
                    <a:pt x="170956" y="63"/>
                  </a:cubicBezTo>
                  <a:cubicBezTo>
                    <a:pt x="162664" y="63"/>
                    <a:pt x="153869" y="822"/>
                    <a:pt x="145325" y="822"/>
                  </a:cubicBezTo>
                  <a:cubicBezTo>
                    <a:pt x="136781" y="822"/>
                    <a:pt x="127483" y="63"/>
                    <a:pt x="119190" y="63"/>
                  </a:cubicBezTo>
                  <a:cubicBezTo>
                    <a:pt x="117682" y="63"/>
                    <a:pt x="114667" y="63"/>
                    <a:pt x="114667" y="5124"/>
                  </a:cubicBezTo>
                  <a:cubicBezTo>
                    <a:pt x="114667" y="7907"/>
                    <a:pt x="117180" y="7907"/>
                    <a:pt x="119190" y="7907"/>
                  </a:cubicBezTo>
                  <a:cubicBezTo>
                    <a:pt x="133514" y="8160"/>
                    <a:pt x="136278" y="13474"/>
                    <a:pt x="136278" y="19042"/>
                  </a:cubicBezTo>
                  <a:cubicBezTo>
                    <a:pt x="136278" y="19801"/>
                    <a:pt x="135775" y="23597"/>
                    <a:pt x="135524" y="24356"/>
                  </a:cubicBezTo>
                  <a:lnTo>
                    <a:pt x="112908" y="114695"/>
                  </a:lnTo>
                  <a:cubicBezTo>
                    <a:pt x="104364" y="148604"/>
                    <a:pt x="75465" y="170619"/>
                    <a:pt x="50335" y="170619"/>
                  </a:cubicBezTo>
                  <a:cubicBezTo>
                    <a:pt x="33247" y="170619"/>
                    <a:pt x="19678" y="159485"/>
                    <a:pt x="19678" y="137723"/>
                  </a:cubicBezTo>
                  <a:cubicBezTo>
                    <a:pt x="19678" y="137216"/>
                    <a:pt x="19678" y="129119"/>
                    <a:pt x="22442" y="117985"/>
                  </a:cubicBezTo>
                  <a:lnTo>
                    <a:pt x="46817" y="19548"/>
                  </a:lnTo>
                  <a:cubicBezTo>
                    <a:pt x="49079" y="10438"/>
                    <a:pt x="49582" y="7907"/>
                    <a:pt x="67926" y="7907"/>
                  </a:cubicBezTo>
                  <a:cubicBezTo>
                    <a:pt x="74460" y="7907"/>
                    <a:pt x="76470" y="7907"/>
                    <a:pt x="76470" y="2846"/>
                  </a:cubicBezTo>
                  <a:cubicBezTo>
                    <a:pt x="76470" y="63"/>
                    <a:pt x="73706" y="63"/>
                    <a:pt x="72952" y="63"/>
                  </a:cubicBezTo>
                  <a:cubicBezTo>
                    <a:pt x="65916" y="63"/>
                    <a:pt x="47823" y="822"/>
                    <a:pt x="40786" y="822"/>
                  </a:cubicBezTo>
                  <a:cubicBezTo>
                    <a:pt x="33499" y="822"/>
                    <a:pt x="15657" y="63"/>
                    <a:pt x="8369" y="63"/>
                  </a:cubicBezTo>
                  <a:cubicBezTo>
                    <a:pt x="6359" y="63"/>
                    <a:pt x="3595" y="63"/>
                    <a:pt x="3595" y="5124"/>
                  </a:cubicBezTo>
                  <a:cubicBezTo>
                    <a:pt x="3595" y="7907"/>
                    <a:pt x="5856" y="7907"/>
                    <a:pt x="10631" y="7907"/>
                  </a:cubicBezTo>
                  <a:cubicBezTo>
                    <a:pt x="11134" y="7907"/>
                    <a:pt x="15908" y="7907"/>
                    <a:pt x="20180" y="8413"/>
                  </a:cubicBezTo>
                  <a:cubicBezTo>
                    <a:pt x="24704" y="8920"/>
                    <a:pt x="26965" y="9173"/>
                    <a:pt x="26965" y="12462"/>
                  </a:cubicBezTo>
                  <a:cubicBezTo>
                    <a:pt x="26965" y="13981"/>
                    <a:pt x="24201" y="24609"/>
                    <a:pt x="22693" y="30429"/>
                  </a:cubicBezTo>
                  <a:lnTo>
                    <a:pt x="17165" y="52697"/>
                  </a:lnTo>
                  <a:cubicBezTo>
                    <a:pt x="14903" y="62566"/>
                    <a:pt x="2841" y="110393"/>
                    <a:pt x="1836" y="115201"/>
                  </a:cubicBezTo>
                  <a:cubicBezTo>
                    <a:pt x="77" y="122286"/>
                    <a:pt x="77" y="126082"/>
                    <a:pt x="77" y="129878"/>
                  </a:cubicBezTo>
                  <a:cubicBezTo>
                    <a:pt x="77" y="160750"/>
                    <a:pt x="22944" y="178464"/>
                    <a:pt x="49330" y="178464"/>
                  </a:cubicBezTo>
                  <a:cubicBezTo>
                    <a:pt x="80993" y="178464"/>
                    <a:pt x="112154" y="149869"/>
                    <a:pt x="120446" y="116466"/>
                  </a:cubicBezTo>
                  <a:lnTo>
                    <a:pt x="142812" y="2663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1FA06A5-1E4F-3EF8-9878-B246360BD695}"/>
                </a:ext>
              </a:extLst>
            </p:cNvPr>
            <p:cNvSpPr/>
            <p:nvPr>
              <p:custDataLst>
                <p:tags r:id="rId131"/>
              </p:custDataLst>
            </p:nvPr>
          </p:nvSpPr>
          <p:spPr>
            <a:xfrm>
              <a:off x="2841326" y="5202247"/>
              <a:ext cx="26637" cy="109065"/>
            </a:xfrm>
            <a:custGeom>
              <a:avLst/>
              <a:gdLst>
                <a:gd name="connsiteX0" fmla="*/ 26722 w 26637"/>
                <a:gd name="connsiteY0" fmla="*/ 13474 h 109065"/>
                <a:gd name="connsiteX1" fmla="*/ 13403 w 26637"/>
                <a:gd name="connsiteY1" fmla="*/ 63 h 109065"/>
                <a:gd name="connsiteX2" fmla="*/ 85 w 26637"/>
                <a:gd name="connsiteY2" fmla="*/ 13474 h 109065"/>
                <a:gd name="connsiteX3" fmla="*/ 13403 w 26637"/>
                <a:gd name="connsiteY3" fmla="*/ 26886 h 109065"/>
                <a:gd name="connsiteX4" fmla="*/ 26722 w 26637"/>
                <a:gd name="connsiteY4" fmla="*/ 13474 h 109065"/>
                <a:gd name="connsiteX5" fmla="*/ 26722 w 26637"/>
                <a:gd name="connsiteY5" fmla="*/ 95716 h 109065"/>
                <a:gd name="connsiteX6" fmla="*/ 13403 w 26637"/>
                <a:gd name="connsiteY6" fmla="*/ 82304 h 109065"/>
                <a:gd name="connsiteX7" fmla="*/ 85 w 26637"/>
                <a:gd name="connsiteY7" fmla="*/ 95716 h 109065"/>
                <a:gd name="connsiteX8" fmla="*/ 13403 w 26637"/>
                <a:gd name="connsiteY8" fmla="*/ 109128 h 109065"/>
                <a:gd name="connsiteX9" fmla="*/ 26722 w 26637"/>
                <a:gd name="connsiteY9" fmla="*/ 95716 h 10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637" h="109065">
                  <a:moveTo>
                    <a:pt x="26722" y="13474"/>
                  </a:moveTo>
                  <a:cubicBezTo>
                    <a:pt x="26722" y="6136"/>
                    <a:pt x="20691" y="63"/>
                    <a:pt x="13403" y="63"/>
                  </a:cubicBezTo>
                  <a:cubicBezTo>
                    <a:pt x="6116" y="63"/>
                    <a:pt x="85" y="6136"/>
                    <a:pt x="85" y="13474"/>
                  </a:cubicBezTo>
                  <a:cubicBezTo>
                    <a:pt x="85" y="20813"/>
                    <a:pt x="6116" y="26886"/>
                    <a:pt x="13403" y="26886"/>
                  </a:cubicBezTo>
                  <a:cubicBezTo>
                    <a:pt x="20691" y="26886"/>
                    <a:pt x="26722" y="20813"/>
                    <a:pt x="26722" y="13474"/>
                  </a:cubicBezTo>
                  <a:close/>
                  <a:moveTo>
                    <a:pt x="26722" y="95716"/>
                  </a:moveTo>
                  <a:cubicBezTo>
                    <a:pt x="26722" y="88378"/>
                    <a:pt x="20691" y="82304"/>
                    <a:pt x="13403" y="82304"/>
                  </a:cubicBezTo>
                  <a:cubicBezTo>
                    <a:pt x="6116" y="82304"/>
                    <a:pt x="85" y="88378"/>
                    <a:pt x="85" y="95716"/>
                  </a:cubicBezTo>
                  <a:cubicBezTo>
                    <a:pt x="85" y="103055"/>
                    <a:pt x="6116" y="109128"/>
                    <a:pt x="13403" y="109128"/>
                  </a:cubicBezTo>
                  <a:cubicBezTo>
                    <a:pt x="20691" y="109128"/>
                    <a:pt x="26722" y="103055"/>
                    <a:pt x="26722" y="9571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262BE6E0-CFF9-C111-F473-F40368969A2E}"/>
                </a:ext>
              </a:extLst>
            </p:cNvPr>
            <p:cNvSpPr/>
            <p:nvPr>
              <p:custDataLst>
                <p:tags r:id="rId132"/>
              </p:custDataLst>
            </p:nvPr>
          </p:nvSpPr>
          <p:spPr>
            <a:xfrm>
              <a:off x="3011759" y="5197945"/>
              <a:ext cx="113333" cy="116150"/>
            </a:xfrm>
            <a:custGeom>
              <a:avLst/>
              <a:gdLst>
                <a:gd name="connsiteX0" fmla="*/ 73218 w 113333"/>
                <a:gd name="connsiteY0" fmla="*/ 94198 h 116150"/>
                <a:gd name="connsiteX1" fmla="*/ 92819 w 113333"/>
                <a:gd name="connsiteY1" fmla="*/ 114948 h 116150"/>
                <a:gd name="connsiteX2" fmla="*/ 113425 w 113333"/>
                <a:gd name="connsiteY2" fmla="*/ 90908 h 116150"/>
                <a:gd name="connsiteX3" fmla="*/ 113425 w 113333"/>
                <a:gd name="connsiteY3" fmla="*/ 76737 h 116150"/>
                <a:gd name="connsiteX4" fmla="*/ 107143 w 113333"/>
                <a:gd name="connsiteY4" fmla="*/ 76737 h 116150"/>
                <a:gd name="connsiteX5" fmla="*/ 107143 w 113333"/>
                <a:gd name="connsiteY5" fmla="*/ 90908 h 116150"/>
                <a:gd name="connsiteX6" fmla="*/ 98096 w 113333"/>
                <a:gd name="connsiteY6" fmla="*/ 107103 h 116150"/>
                <a:gd name="connsiteX7" fmla="*/ 88798 w 113333"/>
                <a:gd name="connsiteY7" fmla="*/ 94451 h 116150"/>
                <a:gd name="connsiteX8" fmla="*/ 88798 w 113333"/>
                <a:gd name="connsiteY8" fmla="*/ 43841 h 116150"/>
                <a:gd name="connsiteX9" fmla="*/ 79752 w 113333"/>
                <a:gd name="connsiteY9" fmla="*/ 13981 h 116150"/>
                <a:gd name="connsiteX10" fmla="*/ 45325 w 113333"/>
                <a:gd name="connsiteY10" fmla="*/ 63 h 116150"/>
                <a:gd name="connsiteX11" fmla="*/ 7379 w 113333"/>
                <a:gd name="connsiteY11" fmla="*/ 28658 h 116150"/>
                <a:gd name="connsiteX12" fmla="*/ 18939 w 113333"/>
                <a:gd name="connsiteY12" fmla="*/ 40551 h 116150"/>
                <a:gd name="connsiteX13" fmla="*/ 30498 w 113333"/>
                <a:gd name="connsiteY13" fmla="*/ 28911 h 116150"/>
                <a:gd name="connsiteX14" fmla="*/ 17682 w 113333"/>
                <a:gd name="connsiteY14" fmla="*/ 17270 h 116150"/>
                <a:gd name="connsiteX15" fmla="*/ 44822 w 113333"/>
                <a:gd name="connsiteY15" fmla="*/ 5630 h 116150"/>
                <a:gd name="connsiteX16" fmla="*/ 71459 w 113333"/>
                <a:gd name="connsiteY16" fmla="*/ 38020 h 116150"/>
                <a:gd name="connsiteX17" fmla="*/ 71459 w 113333"/>
                <a:gd name="connsiteY17" fmla="*/ 47383 h 116150"/>
                <a:gd name="connsiteX18" fmla="*/ 25221 w 113333"/>
                <a:gd name="connsiteY18" fmla="*/ 56493 h 116150"/>
                <a:gd name="connsiteX19" fmla="*/ 92 w 113333"/>
                <a:gd name="connsiteY19" fmla="*/ 89390 h 116150"/>
                <a:gd name="connsiteX20" fmla="*/ 40299 w 113333"/>
                <a:gd name="connsiteY20" fmla="*/ 116213 h 116150"/>
                <a:gd name="connsiteX21" fmla="*/ 73218 w 113333"/>
                <a:gd name="connsiteY21" fmla="*/ 94198 h 116150"/>
                <a:gd name="connsiteX22" fmla="*/ 71459 w 113333"/>
                <a:gd name="connsiteY22" fmla="*/ 52697 h 116150"/>
                <a:gd name="connsiteX23" fmla="*/ 71459 w 113333"/>
                <a:gd name="connsiteY23" fmla="*/ 78002 h 116150"/>
                <a:gd name="connsiteX24" fmla="*/ 42058 w 113333"/>
                <a:gd name="connsiteY24" fmla="*/ 110646 h 116150"/>
                <a:gd name="connsiteX25" fmla="*/ 19441 w 113333"/>
                <a:gd name="connsiteY25" fmla="*/ 89137 h 116150"/>
                <a:gd name="connsiteX26" fmla="*/ 71459 w 113333"/>
                <a:gd name="connsiteY26" fmla="*/ 52697 h 11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3333" h="116150">
                  <a:moveTo>
                    <a:pt x="73218" y="94198"/>
                  </a:moveTo>
                  <a:cubicBezTo>
                    <a:pt x="74223" y="104320"/>
                    <a:pt x="81008" y="114948"/>
                    <a:pt x="92819" y="114948"/>
                  </a:cubicBezTo>
                  <a:cubicBezTo>
                    <a:pt x="98096" y="114948"/>
                    <a:pt x="113425" y="111405"/>
                    <a:pt x="113425" y="90908"/>
                  </a:cubicBezTo>
                  <a:lnTo>
                    <a:pt x="113425" y="76737"/>
                  </a:lnTo>
                  <a:lnTo>
                    <a:pt x="107143" y="76737"/>
                  </a:lnTo>
                  <a:lnTo>
                    <a:pt x="107143" y="90908"/>
                  </a:lnTo>
                  <a:cubicBezTo>
                    <a:pt x="107143" y="105585"/>
                    <a:pt x="100861" y="107103"/>
                    <a:pt x="98096" y="107103"/>
                  </a:cubicBezTo>
                  <a:cubicBezTo>
                    <a:pt x="89804" y="107103"/>
                    <a:pt x="88798" y="95716"/>
                    <a:pt x="88798" y="94451"/>
                  </a:cubicBezTo>
                  <a:lnTo>
                    <a:pt x="88798" y="43841"/>
                  </a:lnTo>
                  <a:cubicBezTo>
                    <a:pt x="88798" y="33212"/>
                    <a:pt x="88798" y="23343"/>
                    <a:pt x="79752" y="13981"/>
                  </a:cubicBezTo>
                  <a:cubicBezTo>
                    <a:pt x="69951" y="4112"/>
                    <a:pt x="57387" y="63"/>
                    <a:pt x="45325" y="63"/>
                  </a:cubicBezTo>
                  <a:cubicBezTo>
                    <a:pt x="24719" y="63"/>
                    <a:pt x="7379" y="11956"/>
                    <a:pt x="7379" y="28658"/>
                  </a:cubicBezTo>
                  <a:cubicBezTo>
                    <a:pt x="7379" y="36249"/>
                    <a:pt x="12405" y="40551"/>
                    <a:pt x="18939" y="40551"/>
                  </a:cubicBezTo>
                  <a:cubicBezTo>
                    <a:pt x="25975" y="40551"/>
                    <a:pt x="30498" y="35490"/>
                    <a:pt x="30498" y="28911"/>
                  </a:cubicBezTo>
                  <a:cubicBezTo>
                    <a:pt x="30498" y="25874"/>
                    <a:pt x="29242" y="17523"/>
                    <a:pt x="17682" y="17270"/>
                  </a:cubicBezTo>
                  <a:cubicBezTo>
                    <a:pt x="24467" y="8413"/>
                    <a:pt x="36781" y="5630"/>
                    <a:pt x="44822" y="5630"/>
                  </a:cubicBezTo>
                  <a:cubicBezTo>
                    <a:pt x="57135" y="5630"/>
                    <a:pt x="71459" y="15499"/>
                    <a:pt x="71459" y="38020"/>
                  </a:cubicBezTo>
                  <a:lnTo>
                    <a:pt x="71459" y="47383"/>
                  </a:lnTo>
                  <a:cubicBezTo>
                    <a:pt x="58643" y="48142"/>
                    <a:pt x="41053" y="48902"/>
                    <a:pt x="25221" y="56493"/>
                  </a:cubicBezTo>
                  <a:cubicBezTo>
                    <a:pt x="6374" y="65097"/>
                    <a:pt x="92" y="78256"/>
                    <a:pt x="92" y="89390"/>
                  </a:cubicBezTo>
                  <a:cubicBezTo>
                    <a:pt x="92" y="109887"/>
                    <a:pt x="24467" y="116213"/>
                    <a:pt x="40299" y="116213"/>
                  </a:cubicBezTo>
                  <a:cubicBezTo>
                    <a:pt x="56884" y="116213"/>
                    <a:pt x="68444" y="106091"/>
                    <a:pt x="73218" y="94198"/>
                  </a:cubicBezTo>
                  <a:close/>
                  <a:moveTo>
                    <a:pt x="71459" y="52697"/>
                  </a:moveTo>
                  <a:lnTo>
                    <a:pt x="71459" y="78002"/>
                  </a:lnTo>
                  <a:cubicBezTo>
                    <a:pt x="71459" y="102042"/>
                    <a:pt x="53366" y="110646"/>
                    <a:pt x="42058" y="110646"/>
                  </a:cubicBezTo>
                  <a:cubicBezTo>
                    <a:pt x="29744" y="110646"/>
                    <a:pt x="19441" y="101789"/>
                    <a:pt x="19441" y="89137"/>
                  </a:cubicBezTo>
                  <a:cubicBezTo>
                    <a:pt x="19441" y="75219"/>
                    <a:pt x="29996" y="54216"/>
                    <a:pt x="71459" y="5269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4753E2D3-A777-FD68-8B90-1B67B05E263E}"/>
                </a:ext>
              </a:extLst>
            </p:cNvPr>
            <p:cNvSpPr/>
            <p:nvPr>
              <p:custDataLst>
                <p:tags r:id="rId133"/>
              </p:custDataLst>
            </p:nvPr>
          </p:nvSpPr>
          <p:spPr>
            <a:xfrm>
              <a:off x="3219161" y="5199464"/>
              <a:ext cx="123887" cy="160940"/>
            </a:xfrm>
            <a:custGeom>
              <a:avLst/>
              <a:gdLst>
                <a:gd name="connsiteX0" fmla="*/ 87048 w 123887"/>
                <a:gd name="connsiteY0" fmla="*/ 96475 h 160940"/>
                <a:gd name="connsiteX1" fmla="*/ 87048 w 123887"/>
                <a:gd name="connsiteY1" fmla="*/ 141771 h 160940"/>
                <a:gd name="connsiteX2" fmla="*/ 67447 w 123887"/>
                <a:gd name="connsiteY2" fmla="*/ 153159 h 160940"/>
                <a:gd name="connsiteX3" fmla="*/ 67447 w 123887"/>
                <a:gd name="connsiteY3" fmla="*/ 161003 h 160940"/>
                <a:gd name="connsiteX4" fmla="*/ 95592 w 123887"/>
                <a:gd name="connsiteY4" fmla="*/ 160244 h 160940"/>
                <a:gd name="connsiteX5" fmla="*/ 123988 w 123887"/>
                <a:gd name="connsiteY5" fmla="*/ 161003 h 160940"/>
                <a:gd name="connsiteX6" fmla="*/ 123988 w 123887"/>
                <a:gd name="connsiteY6" fmla="*/ 153159 h 160940"/>
                <a:gd name="connsiteX7" fmla="*/ 104387 w 123887"/>
                <a:gd name="connsiteY7" fmla="*/ 141771 h 160940"/>
                <a:gd name="connsiteX8" fmla="*/ 104387 w 123887"/>
                <a:gd name="connsiteY8" fmla="*/ 63 h 160940"/>
                <a:gd name="connsiteX9" fmla="*/ 98859 w 123887"/>
                <a:gd name="connsiteY9" fmla="*/ 63 h 160940"/>
                <a:gd name="connsiteX10" fmla="*/ 89309 w 123887"/>
                <a:gd name="connsiteY10" fmla="*/ 23090 h 160940"/>
                <a:gd name="connsiteX11" fmla="*/ 55636 w 123887"/>
                <a:gd name="connsiteY11" fmla="*/ 63 h 160940"/>
                <a:gd name="connsiteX12" fmla="*/ 100 w 123887"/>
                <a:gd name="connsiteY12" fmla="*/ 57505 h 160940"/>
                <a:gd name="connsiteX13" fmla="*/ 53626 w 123887"/>
                <a:gd name="connsiteY13" fmla="*/ 114695 h 160940"/>
                <a:gd name="connsiteX14" fmla="*/ 87048 w 123887"/>
                <a:gd name="connsiteY14" fmla="*/ 96475 h 160940"/>
                <a:gd name="connsiteX15" fmla="*/ 87802 w 123887"/>
                <a:gd name="connsiteY15" fmla="*/ 41816 h 160940"/>
                <a:gd name="connsiteX16" fmla="*/ 87802 w 123887"/>
                <a:gd name="connsiteY16" fmla="*/ 77496 h 160940"/>
                <a:gd name="connsiteX17" fmla="*/ 77750 w 123887"/>
                <a:gd name="connsiteY17" fmla="*/ 98753 h 160940"/>
                <a:gd name="connsiteX18" fmla="*/ 54631 w 123887"/>
                <a:gd name="connsiteY18" fmla="*/ 109128 h 160940"/>
                <a:gd name="connsiteX19" fmla="*/ 20957 w 123887"/>
                <a:gd name="connsiteY19" fmla="*/ 57505 h 160940"/>
                <a:gd name="connsiteX20" fmla="*/ 57144 w 123887"/>
                <a:gd name="connsiteY20" fmla="*/ 6389 h 160940"/>
                <a:gd name="connsiteX21" fmla="*/ 87802 w 123887"/>
                <a:gd name="connsiteY21" fmla="*/ 41816 h 160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3887" h="160940">
                  <a:moveTo>
                    <a:pt x="87048" y="96475"/>
                  </a:moveTo>
                  <a:lnTo>
                    <a:pt x="87048" y="141771"/>
                  </a:lnTo>
                  <a:cubicBezTo>
                    <a:pt x="87048" y="153159"/>
                    <a:pt x="84283" y="153159"/>
                    <a:pt x="67447" y="153159"/>
                  </a:cubicBezTo>
                  <a:lnTo>
                    <a:pt x="67447" y="161003"/>
                  </a:lnTo>
                  <a:cubicBezTo>
                    <a:pt x="75991" y="160750"/>
                    <a:pt x="89058" y="160244"/>
                    <a:pt x="95592" y="160244"/>
                  </a:cubicBezTo>
                  <a:cubicBezTo>
                    <a:pt x="102377" y="160244"/>
                    <a:pt x="115193" y="160750"/>
                    <a:pt x="123988" y="161003"/>
                  </a:cubicBezTo>
                  <a:lnTo>
                    <a:pt x="123988" y="153159"/>
                  </a:lnTo>
                  <a:cubicBezTo>
                    <a:pt x="107151" y="153159"/>
                    <a:pt x="104387" y="153159"/>
                    <a:pt x="104387" y="141771"/>
                  </a:cubicBezTo>
                  <a:lnTo>
                    <a:pt x="104387" y="63"/>
                  </a:lnTo>
                  <a:lnTo>
                    <a:pt x="98859" y="63"/>
                  </a:lnTo>
                  <a:lnTo>
                    <a:pt x="89309" y="23090"/>
                  </a:lnTo>
                  <a:cubicBezTo>
                    <a:pt x="86043" y="16005"/>
                    <a:pt x="75740" y="63"/>
                    <a:pt x="55636" y="63"/>
                  </a:cubicBezTo>
                  <a:cubicBezTo>
                    <a:pt x="26486" y="63"/>
                    <a:pt x="100" y="24609"/>
                    <a:pt x="100" y="57505"/>
                  </a:cubicBezTo>
                  <a:cubicBezTo>
                    <a:pt x="100" y="89137"/>
                    <a:pt x="24476" y="114695"/>
                    <a:pt x="53626" y="114695"/>
                  </a:cubicBezTo>
                  <a:cubicBezTo>
                    <a:pt x="71216" y="114695"/>
                    <a:pt x="81519" y="103814"/>
                    <a:pt x="87048" y="96475"/>
                  </a:cubicBezTo>
                  <a:close/>
                  <a:moveTo>
                    <a:pt x="87802" y="41816"/>
                  </a:moveTo>
                  <a:lnTo>
                    <a:pt x="87802" y="77496"/>
                  </a:lnTo>
                  <a:cubicBezTo>
                    <a:pt x="87802" y="85594"/>
                    <a:pt x="83278" y="92679"/>
                    <a:pt x="77750" y="98753"/>
                  </a:cubicBezTo>
                  <a:cubicBezTo>
                    <a:pt x="74483" y="102295"/>
                    <a:pt x="66442" y="109128"/>
                    <a:pt x="54631" y="109128"/>
                  </a:cubicBezTo>
                  <a:cubicBezTo>
                    <a:pt x="36286" y="109128"/>
                    <a:pt x="20957" y="86606"/>
                    <a:pt x="20957" y="57505"/>
                  </a:cubicBezTo>
                  <a:cubicBezTo>
                    <a:pt x="20957" y="27392"/>
                    <a:pt x="38548" y="6389"/>
                    <a:pt x="57144" y="6389"/>
                  </a:cubicBezTo>
                  <a:cubicBezTo>
                    <a:pt x="77247" y="6389"/>
                    <a:pt x="87802" y="28404"/>
                    <a:pt x="87802" y="4181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45150E70-8283-6481-3D68-E7671BE3EE5A}"/>
                </a:ext>
              </a:extLst>
            </p:cNvPr>
            <p:cNvSpPr/>
            <p:nvPr>
              <p:custDataLst>
                <p:tags r:id="rId134"/>
              </p:custDataLst>
            </p:nvPr>
          </p:nvSpPr>
          <p:spPr>
            <a:xfrm>
              <a:off x="3351285" y="5199464"/>
              <a:ext cx="126400" cy="114632"/>
            </a:xfrm>
            <a:custGeom>
              <a:avLst/>
              <a:gdLst>
                <a:gd name="connsiteX0" fmla="*/ 90320 w 126400"/>
                <a:gd name="connsiteY0" fmla="*/ 91920 h 114632"/>
                <a:gd name="connsiteX1" fmla="*/ 90320 w 126400"/>
                <a:gd name="connsiteY1" fmla="*/ 114695 h 114632"/>
                <a:gd name="connsiteX2" fmla="*/ 126506 w 126400"/>
                <a:gd name="connsiteY2" fmla="*/ 111911 h 114632"/>
                <a:gd name="connsiteX3" fmla="*/ 126506 w 126400"/>
                <a:gd name="connsiteY3" fmla="*/ 104067 h 114632"/>
                <a:gd name="connsiteX4" fmla="*/ 106905 w 126400"/>
                <a:gd name="connsiteY4" fmla="*/ 89896 h 114632"/>
                <a:gd name="connsiteX5" fmla="*/ 106905 w 126400"/>
                <a:gd name="connsiteY5" fmla="*/ 63 h 114632"/>
                <a:gd name="connsiteX6" fmla="*/ 69965 w 126400"/>
                <a:gd name="connsiteY6" fmla="*/ 2846 h 114632"/>
                <a:gd name="connsiteX7" fmla="*/ 69965 w 126400"/>
                <a:gd name="connsiteY7" fmla="*/ 10691 h 114632"/>
                <a:gd name="connsiteX8" fmla="*/ 89566 w 126400"/>
                <a:gd name="connsiteY8" fmla="*/ 24862 h 114632"/>
                <a:gd name="connsiteX9" fmla="*/ 89566 w 126400"/>
                <a:gd name="connsiteY9" fmla="*/ 69905 h 114632"/>
                <a:gd name="connsiteX10" fmla="*/ 59159 w 126400"/>
                <a:gd name="connsiteY10" fmla="*/ 109128 h 114632"/>
                <a:gd name="connsiteX11" fmla="*/ 37046 w 126400"/>
                <a:gd name="connsiteY11" fmla="*/ 84076 h 114632"/>
                <a:gd name="connsiteX12" fmla="*/ 37046 w 126400"/>
                <a:gd name="connsiteY12" fmla="*/ 63 h 114632"/>
                <a:gd name="connsiteX13" fmla="*/ 105 w 126400"/>
                <a:gd name="connsiteY13" fmla="*/ 2846 h 114632"/>
                <a:gd name="connsiteX14" fmla="*/ 105 w 126400"/>
                <a:gd name="connsiteY14" fmla="*/ 10691 h 114632"/>
                <a:gd name="connsiteX15" fmla="*/ 19706 w 126400"/>
                <a:gd name="connsiteY15" fmla="*/ 33972 h 114632"/>
                <a:gd name="connsiteX16" fmla="*/ 19706 w 126400"/>
                <a:gd name="connsiteY16" fmla="*/ 71929 h 114632"/>
                <a:gd name="connsiteX17" fmla="*/ 57903 w 126400"/>
                <a:gd name="connsiteY17" fmla="*/ 114695 h 114632"/>
                <a:gd name="connsiteX18" fmla="*/ 90320 w 126400"/>
                <a:gd name="connsiteY18" fmla="*/ 91920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6400" h="114632">
                  <a:moveTo>
                    <a:pt x="90320" y="91920"/>
                  </a:moveTo>
                  <a:lnTo>
                    <a:pt x="90320" y="114695"/>
                  </a:lnTo>
                  <a:lnTo>
                    <a:pt x="126506" y="111911"/>
                  </a:lnTo>
                  <a:lnTo>
                    <a:pt x="126506" y="104067"/>
                  </a:lnTo>
                  <a:cubicBezTo>
                    <a:pt x="108916" y="104067"/>
                    <a:pt x="106905" y="102295"/>
                    <a:pt x="106905" y="89896"/>
                  </a:cubicBezTo>
                  <a:lnTo>
                    <a:pt x="106905" y="63"/>
                  </a:lnTo>
                  <a:lnTo>
                    <a:pt x="69965" y="2846"/>
                  </a:lnTo>
                  <a:lnTo>
                    <a:pt x="69965" y="10691"/>
                  </a:lnTo>
                  <a:cubicBezTo>
                    <a:pt x="87556" y="10691"/>
                    <a:pt x="89566" y="12462"/>
                    <a:pt x="89566" y="24862"/>
                  </a:cubicBezTo>
                  <a:lnTo>
                    <a:pt x="89566" y="69905"/>
                  </a:lnTo>
                  <a:cubicBezTo>
                    <a:pt x="89566" y="91920"/>
                    <a:pt x="77504" y="109128"/>
                    <a:pt x="59159" y="109128"/>
                  </a:cubicBezTo>
                  <a:cubicBezTo>
                    <a:pt x="38051" y="109128"/>
                    <a:pt x="37046" y="97234"/>
                    <a:pt x="37046" y="84076"/>
                  </a:cubicBezTo>
                  <a:lnTo>
                    <a:pt x="37046" y="63"/>
                  </a:lnTo>
                  <a:lnTo>
                    <a:pt x="105" y="2846"/>
                  </a:lnTo>
                  <a:lnTo>
                    <a:pt x="105" y="10691"/>
                  </a:lnTo>
                  <a:cubicBezTo>
                    <a:pt x="19706" y="10691"/>
                    <a:pt x="19706" y="11450"/>
                    <a:pt x="19706" y="33972"/>
                  </a:cubicBezTo>
                  <a:lnTo>
                    <a:pt x="19706" y="71929"/>
                  </a:lnTo>
                  <a:cubicBezTo>
                    <a:pt x="19706" y="91667"/>
                    <a:pt x="19706" y="114695"/>
                    <a:pt x="57903" y="114695"/>
                  </a:cubicBezTo>
                  <a:cubicBezTo>
                    <a:pt x="71975" y="114695"/>
                    <a:pt x="83032" y="107609"/>
                    <a:pt x="90320" y="91920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B26DB2E9-8FC2-465A-CD70-090DD6485921}"/>
                </a:ext>
              </a:extLst>
            </p:cNvPr>
            <p:cNvSpPr/>
            <p:nvPr>
              <p:custDataLst>
                <p:tags r:id="rId135"/>
              </p:custDataLst>
            </p:nvPr>
          </p:nvSpPr>
          <p:spPr>
            <a:xfrm>
              <a:off x="3493406" y="5197945"/>
              <a:ext cx="113333" cy="116150"/>
            </a:xfrm>
            <a:custGeom>
              <a:avLst/>
              <a:gdLst>
                <a:gd name="connsiteX0" fmla="*/ 73237 w 113333"/>
                <a:gd name="connsiteY0" fmla="*/ 94198 h 116150"/>
                <a:gd name="connsiteX1" fmla="*/ 92838 w 113333"/>
                <a:gd name="connsiteY1" fmla="*/ 114948 h 116150"/>
                <a:gd name="connsiteX2" fmla="*/ 113444 w 113333"/>
                <a:gd name="connsiteY2" fmla="*/ 90908 h 116150"/>
                <a:gd name="connsiteX3" fmla="*/ 113444 w 113333"/>
                <a:gd name="connsiteY3" fmla="*/ 76737 h 116150"/>
                <a:gd name="connsiteX4" fmla="*/ 107162 w 113333"/>
                <a:gd name="connsiteY4" fmla="*/ 76737 h 116150"/>
                <a:gd name="connsiteX5" fmla="*/ 107162 w 113333"/>
                <a:gd name="connsiteY5" fmla="*/ 90908 h 116150"/>
                <a:gd name="connsiteX6" fmla="*/ 98115 w 113333"/>
                <a:gd name="connsiteY6" fmla="*/ 107103 h 116150"/>
                <a:gd name="connsiteX7" fmla="*/ 88818 w 113333"/>
                <a:gd name="connsiteY7" fmla="*/ 94451 h 116150"/>
                <a:gd name="connsiteX8" fmla="*/ 88818 w 113333"/>
                <a:gd name="connsiteY8" fmla="*/ 43841 h 116150"/>
                <a:gd name="connsiteX9" fmla="*/ 79771 w 113333"/>
                <a:gd name="connsiteY9" fmla="*/ 13981 h 116150"/>
                <a:gd name="connsiteX10" fmla="*/ 45344 w 113333"/>
                <a:gd name="connsiteY10" fmla="*/ 63 h 116150"/>
                <a:gd name="connsiteX11" fmla="*/ 7398 w 113333"/>
                <a:gd name="connsiteY11" fmla="*/ 28658 h 116150"/>
                <a:gd name="connsiteX12" fmla="*/ 18958 w 113333"/>
                <a:gd name="connsiteY12" fmla="*/ 40551 h 116150"/>
                <a:gd name="connsiteX13" fmla="*/ 30517 w 113333"/>
                <a:gd name="connsiteY13" fmla="*/ 28911 h 116150"/>
                <a:gd name="connsiteX14" fmla="*/ 17701 w 113333"/>
                <a:gd name="connsiteY14" fmla="*/ 17270 h 116150"/>
                <a:gd name="connsiteX15" fmla="*/ 44841 w 113333"/>
                <a:gd name="connsiteY15" fmla="*/ 5630 h 116150"/>
                <a:gd name="connsiteX16" fmla="*/ 71478 w 113333"/>
                <a:gd name="connsiteY16" fmla="*/ 38020 h 116150"/>
                <a:gd name="connsiteX17" fmla="*/ 71478 w 113333"/>
                <a:gd name="connsiteY17" fmla="*/ 47383 h 116150"/>
                <a:gd name="connsiteX18" fmla="*/ 25240 w 113333"/>
                <a:gd name="connsiteY18" fmla="*/ 56493 h 116150"/>
                <a:gd name="connsiteX19" fmla="*/ 111 w 113333"/>
                <a:gd name="connsiteY19" fmla="*/ 89390 h 116150"/>
                <a:gd name="connsiteX20" fmla="*/ 40318 w 113333"/>
                <a:gd name="connsiteY20" fmla="*/ 116213 h 116150"/>
                <a:gd name="connsiteX21" fmla="*/ 73237 w 113333"/>
                <a:gd name="connsiteY21" fmla="*/ 94198 h 116150"/>
                <a:gd name="connsiteX22" fmla="*/ 71478 w 113333"/>
                <a:gd name="connsiteY22" fmla="*/ 52697 h 116150"/>
                <a:gd name="connsiteX23" fmla="*/ 71478 w 113333"/>
                <a:gd name="connsiteY23" fmla="*/ 78002 h 116150"/>
                <a:gd name="connsiteX24" fmla="*/ 42077 w 113333"/>
                <a:gd name="connsiteY24" fmla="*/ 110646 h 116150"/>
                <a:gd name="connsiteX25" fmla="*/ 19461 w 113333"/>
                <a:gd name="connsiteY25" fmla="*/ 89137 h 116150"/>
                <a:gd name="connsiteX26" fmla="*/ 71478 w 113333"/>
                <a:gd name="connsiteY26" fmla="*/ 52697 h 11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3333" h="116150">
                  <a:moveTo>
                    <a:pt x="73237" y="94198"/>
                  </a:moveTo>
                  <a:cubicBezTo>
                    <a:pt x="74243" y="104320"/>
                    <a:pt x="81027" y="114948"/>
                    <a:pt x="92838" y="114948"/>
                  </a:cubicBezTo>
                  <a:cubicBezTo>
                    <a:pt x="98115" y="114948"/>
                    <a:pt x="113444" y="111405"/>
                    <a:pt x="113444" y="90908"/>
                  </a:cubicBezTo>
                  <a:lnTo>
                    <a:pt x="113444" y="76737"/>
                  </a:lnTo>
                  <a:lnTo>
                    <a:pt x="107162" y="76737"/>
                  </a:lnTo>
                  <a:lnTo>
                    <a:pt x="107162" y="90908"/>
                  </a:lnTo>
                  <a:cubicBezTo>
                    <a:pt x="107162" y="105585"/>
                    <a:pt x="100880" y="107103"/>
                    <a:pt x="98115" y="107103"/>
                  </a:cubicBezTo>
                  <a:cubicBezTo>
                    <a:pt x="89823" y="107103"/>
                    <a:pt x="88818" y="95716"/>
                    <a:pt x="88818" y="94451"/>
                  </a:cubicBezTo>
                  <a:lnTo>
                    <a:pt x="88818" y="43841"/>
                  </a:lnTo>
                  <a:cubicBezTo>
                    <a:pt x="88818" y="33212"/>
                    <a:pt x="88818" y="23343"/>
                    <a:pt x="79771" y="13981"/>
                  </a:cubicBezTo>
                  <a:cubicBezTo>
                    <a:pt x="69971" y="4112"/>
                    <a:pt x="57406" y="63"/>
                    <a:pt x="45344" y="63"/>
                  </a:cubicBezTo>
                  <a:cubicBezTo>
                    <a:pt x="24738" y="63"/>
                    <a:pt x="7398" y="11956"/>
                    <a:pt x="7398" y="28658"/>
                  </a:cubicBezTo>
                  <a:cubicBezTo>
                    <a:pt x="7398" y="36249"/>
                    <a:pt x="12424" y="40551"/>
                    <a:pt x="18958" y="40551"/>
                  </a:cubicBezTo>
                  <a:cubicBezTo>
                    <a:pt x="25994" y="40551"/>
                    <a:pt x="30517" y="35490"/>
                    <a:pt x="30517" y="28911"/>
                  </a:cubicBezTo>
                  <a:cubicBezTo>
                    <a:pt x="30517" y="25874"/>
                    <a:pt x="29261" y="17523"/>
                    <a:pt x="17701" y="17270"/>
                  </a:cubicBezTo>
                  <a:cubicBezTo>
                    <a:pt x="24486" y="8413"/>
                    <a:pt x="36800" y="5630"/>
                    <a:pt x="44841" y="5630"/>
                  </a:cubicBezTo>
                  <a:cubicBezTo>
                    <a:pt x="57155" y="5630"/>
                    <a:pt x="71478" y="15499"/>
                    <a:pt x="71478" y="38020"/>
                  </a:cubicBezTo>
                  <a:lnTo>
                    <a:pt x="71478" y="47383"/>
                  </a:lnTo>
                  <a:cubicBezTo>
                    <a:pt x="58662" y="48142"/>
                    <a:pt x="41072" y="48902"/>
                    <a:pt x="25240" y="56493"/>
                  </a:cubicBezTo>
                  <a:cubicBezTo>
                    <a:pt x="6393" y="65097"/>
                    <a:pt x="111" y="78256"/>
                    <a:pt x="111" y="89390"/>
                  </a:cubicBezTo>
                  <a:cubicBezTo>
                    <a:pt x="111" y="109887"/>
                    <a:pt x="24486" y="116213"/>
                    <a:pt x="40318" y="116213"/>
                  </a:cubicBezTo>
                  <a:cubicBezTo>
                    <a:pt x="56903" y="116213"/>
                    <a:pt x="68463" y="106091"/>
                    <a:pt x="73237" y="94198"/>
                  </a:cubicBezTo>
                  <a:close/>
                  <a:moveTo>
                    <a:pt x="71478" y="52697"/>
                  </a:moveTo>
                  <a:lnTo>
                    <a:pt x="71478" y="78002"/>
                  </a:lnTo>
                  <a:cubicBezTo>
                    <a:pt x="71478" y="102042"/>
                    <a:pt x="53385" y="110646"/>
                    <a:pt x="42077" y="110646"/>
                  </a:cubicBezTo>
                  <a:cubicBezTo>
                    <a:pt x="29764" y="110646"/>
                    <a:pt x="19461" y="101789"/>
                    <a:pt x="19461" y="89137"/>
                  </a:cubicBezTo>
                  <a:cubicBezTo>
                    <a:pt x="19461" y="75219"/>
                    <a:pt x="30015" y="54216"/>
                    <a:pt x="71478" y="5269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6EF57CAC-BC2F-2DF3-866B-3C172FFFA9E2}"/>
                </a:ext>
              </a:extLst>
            </p:cNvPr>
            <p:cNvSpPr/>
            <p:nvPr>
              <p:custDataLst>
                <p:tags r:id="rId136"/>
              </p:custDataLst>
            </p:nvPr>
          </p:nvSpPr>
          <p:spPr>
            <a:xfrm>
              <a:off x="3616541" y="5199464"/>
              <a:ext cx="126400" cy="111848"/>
            </a:xfrm>
            <a:custGeom>
              <a:avLst/>
              <a:gdLst>
                <a:gd name="connsiteX0" fmla="*/ 19717 w 126400"/>
                <a:gd name="connsiteY0" fmla="*/ 24862 h 111848"/>
                <a:gd name="connsiteX1" fmla="*/ 19717 w 126400"/>
                <a:gd name="connsiteY1" fmla="*/ 92679 h 111848"/>
                <a:gd name="connsiteX2" fmla="*/ 116 w 126400"/>
                <a:gd name="connsiteY2" fmla="*/ 104067 h 111848"/>
                <a:gd name="connsiteX3" fmla="*/ 116 w 126400"/>
                <a:gd name="connsiteY3" fmla="*/ 111911 h 111848"/>
                <a:gd name="connsiteX4" fmla="*/ 28512 w 126400"/>
                <a:gd name="connsiteY4" fmla="*/ 111152 h 111848"/>
                <a:gd name="connsiteX5" fmla="*/ 56657 w 126400"/>
                <a:gd name="connsiteY5" fmla="*/ 111911 h 111848"/>
                <a:gd name="connsiteX6" fmla="*/ 56657 w 126400"/>
                <a:gd name="connsiteY6" fmla="*/ 104067 h 111848"/>
                <a:gd name="connsiteX7" fmla="*/ 37056 w 126400"/>
                <a:gd name="connsiteY7" fmla="*/ 92679 h 111848"/>
                <a:gd name="connsiteX8" fmla="*/ 37056 w 126400"/>
                <a:gd name="connsiteY8" fmla="*/ 46118 h 111848"/>
                <a:gd name="connsiteX9" fmla="*/ 70981 w 126400"/>
                <a:gd name="connsiteY9" fmla="*/ 5630 h 111848"/>
                <a:gd name="connsiteX10" fmla="*/ 89576 w 126400"/>
                <a:gd name="connsiteY10" fmla="*/ 33719 h 111848"/>
                <a:gd name="connsiteX11" fmla="*/ 89576 w 126400"/>
                <a:gd name="connsiteY11" fmla="*/ 92679 h 111848"/>
                <a:gd name="connsiteX12" fmla="*/ 69976 w 126400"/>
                <a:gd name="connsiteY12" fmla="*/ 104067 h 111848"/>
                <a:gd name="connsiteX13" fmla="*/ 69976 w 126400"/>
                <a:gd name="connsiteY13" fmla="*/ 111911 h 111848"/>
                <a:gd name="connsiteX14" fmla="*/ 98372 w 126400"/>
                <a:gd name="connsiteY14" fmla="*/ 111152 h 111848"/>
                <a:gd name="connsiteX15" fmla="*/ 126517 w 126400"/>
                <a:gd name="connsiteY15" fmla="*/ 111911 h 111848"/>
                <a:gd name="connsiteX16" fmla="*/ 126517 w 126400"/>
                <a:gd name="connsiteY16" fmla="*/ 104067 h 111848"/>
                <a:gd name="connsiteX17" fmla="*/ 106916 w 126400"/>
                <a:gd name="connsiteY17" fmla="*/ 96475 h 111848"/>
                <a:gd name="connsiteX18" fmla="*/ 106916 w 126400"/>
                <a:gd name="connsiteY18" fmla="*/ 48142 h 111848"/>
                <a:gd name="connsiteX19" fmla="*/ 99126 w 126400"/>
                <a:gd name="connsiteY19" fmla="*/ 9426 h 111848"/>
                <a:gd name="connsiteX20" fmla="*/ 72740 w 126400"/>
                <a:gd name="connsiteY20" fmla="*/ 63 h 111848"/>
                <a:gd name="connsiteX21" fmla="*/ 35548 w 126400"/>
                <a:gd name="connsiteY21" fmla="*/ 26633 h 111848"/>
                <a:gd name="connsiteX22" fmla="*/ 35548 w 126400"/>
                <a:gd name="connsiteY22" fmla="*/ 63 h 111848"/>
                <a:gd name="connsiteX23" fmla="*/ 116 w 126400"/>
                <a:gd name="connsiteY23" fmla="*/ 2846 h 111848"/>
                <a:gd name="connsiteX24" fmla="*/ 116 w 126400"/>
                <a:gd name="connsiteY24" fmla="*/ 10691 h 111848"/>
                <a:gd name="connsiteX25" fmla="*/ 19717 w 126400"/>
                <a:gd name="connsiteY25" fmla="*/ 24862 h 11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6400" h="111848">
                  <a:moveTo>
                    <a:pt x="19717" y="24862"/>
                  </a:moveTo>
                  <a:lnTo>
                    <a:pt x="19717" y="92679"/>
                  </a:lnTo>
                  <a:cubicBezTo>
                    <a:pt x="19717" y="104067"/>
                    <a:pt x="16953" y="104067"/>
                    <a:pt x="116" y="104067"/>
                  </a:cubicBezTo>
                  <a:lnTo>
                    <a:pt x="116" y="111911"/>
                  </a:lnTo>
                  <a:cubicBezTo>
                    <a:pt x="8911" y="111658"/>
                    <a:pt x="21727" y="111152"/>
                    <a:pt x="28512" y="111152"/>
                  </a:cubicBezTo>
                  <a:cubicBezTo>
                    <a:pt x="35046" y="111152"/>
                    <a:pt x="48113" y="111658"/>
                    <a:pt x="56657" y="111911"/>
                  </a:cubicBezTo>
                  <a:lnTo>
                    <a:pt x="56657" y="104067"/>
                  </a:lnTo>
                  <a:cubicBezTo>
                    <a:pt x="39820" y="104067"/>
                    <a:pt x="37056" y="104067"/>
                    <a:pt x="37056" y="92679"/>
                  </a:cubicBezTo>
                  <a:lnTo>
                    <a:pt x="37056" y="46118"/>
                  </a:lnTo>
                  <a:cubicBezTo>
                    <a:pt x="37056" y="19801"/>
                    <a:pt x="54898" y="5630"/>
                    <a:pt x="70981" y="5630"/>
                  </a:cubicBezTo>
                  <a:cubicBezTo>
                    <a:pt x="86812" y="5630"/>
                    <a:pt x="89576" y="19295"/>
                    <a:pt x="89576" y="33719"/>
                  </a:cubicBezTo>
                  <a:lnTo>
                    <a:pt x="89576" y="92679"/>
                  </a:lnTo>
                  <a:cubicBezTo>
                    <a:pt x="89576" y="104067"/>
                    <a:pt x="86812" y="104067"/>
                    <a:pt x="69976" y="104067"/>
                  </a:cubicBezTo>
                  <a:lnTo>
                    <a:pt x="69976" y="111911"/>
                  </a:lnTo>
                  <a:cubicBezTo>
                    <a:pt x="78771" y="111658"/>
                    <a:pt x="91587" y="111152"/>
                    <a:pt x="98372" y="111152"/>
                  </a:cubicBezTo>
                  <a:cubicBezTo>
                    <a:pt x="104905" y="111152"/>
                    <a:pt x="117973" y="111658"/>
                    <a:pt x="126517" y="111911"/>
                  </a:cubicBezTo>
                  <a:lnTo>
                    <a:pt x="126517" y="104067"/>
                  </a:lnTo>
                  <a:cubicBezTo>
                    <a:pt x="113449" y="104067"/>
                    <a:pt x="107167" y="104067"/>
                    <a:pt x="106916" y="96475"/>
                  </a:cubicBezTo>
                  <a:lnTo>
                    <a:pt x="106916" y="48142"/>
                  </a:lnTo>
                  <a:cubicBezTo>
                    <a:pt x="106916" y="26380"/>
                    <a:pt x="106916" y="18536"/>
                    <a:pt x="99126" y="9426"/>
                  </a:cubicBezTo>
                  <a:cubicBezTo>
                    <a:pt x="95608" y="5124"/>
                    <a:pt x="87315" y="63"/>
                    <a:pt x="72740" y="63"/>
                  </a:cubicBezTo>
                  <a:cubicBezTo>
                    <a:pt x="54395" y="63"/>
                    <a:pt x="42585" y="10944"/>
                    <a:pt x="35548" y="26633"/>
                  </a:cubicBezTo>
                  <a:lnTo>
                    <a:pt x="35548" y="63"/>
                  </a:lnTo>
                  <a:lnTo>
                    <a:pt x="116" y="2846"/>
                  </a:lnTo>
                  <a:lnTo>
                    <a:pt x="116" y="10691"/>
                  </a:lnTo>
                  <a:cubicBezTo>
                    <a:pt x="17706" y="10691"/>
                    <a:pt x="19717" y="12462"/>
                    <a:pt x="19717" y="2486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4A32B8D3-11F6-AAA6-F061-D4633CC1085F}"/>
                </a:ext>
              </a:extLst>
            </p:cNvPr>
            <p:cNvSpPr/>
            <p:nvPr>
              <p:custDataLst>
                <p:tags r:id="rId137"/>
              </p:custDataLst>
            </p:nvPr>
          </p:nvSpPr>
          <p:spPr>
            <a:xfrm>
              <a:off x="3745901" y="5155686"/>
              <a:ext cx="78654" cy="158409"/>
            </a:xfrm>
            <a:custGeom>
              <a:avLst/>
              <a:gdLst>
                <a:gd name="connsiteX0" fmla="*/ 38820 w 78654"/>
                <a:gd name="connsiteY0" fmla="*/ 54469 h 158409"/>
                <a:gd name="connsiteX1" fmla="*/ 74755 w 78654"/>
                <a:gd name="connsiteY1" fmla="*/ 54469 h 158409"/>
                <a:gd name="connsiteX2" fmla="*/ 74755 w 78654"/>
                <a:gd name="connsiteY2" fmla="*/ 46624 h 158409"/>
                <a:gd name="connsiteX3" fmla="*/ 38820 w 78654"/>
                <a:gd name="connsiteY3" fmla="*/ 46624 h 158409"/>
                <a:gd name="connsiteX4" fmla="*/ 38820 w 78654"/>
                <a:gd name="connsiteY4" fmla="*/ 63 h 158409"/>
                <a:gd name="connsiteX5" fmla="*/ 32538 w 78654"/>
                <a:gd name="connsiteY5" fmla="*/ 63 h 158409"/>
                <a:gd name="connsiteX6" fmla="*/ 121 w 78654"/>
                <a:gd name="connsiteY6" fmla="*/ 48902 h 158409"/>
                <a:gd name="connsiteX7" fmla="*/ 121 w 78654"/>
                <a:gd name="connsiteY7" fmla="*/ 54469 h 158409"/>
                <a:gd name="connsiteX8" fmla="*/ 21481 w 78654"/>
                <a:gd name="connsiteY8" fmla="*/ 54469 h 158409"/>
                <a:gd name="connsiteX9" fmla="*/ 21481 w 78654"/>
                <a:gd name="connsiteY9" fmla="*/ 124311 h 158409"/>
                <a:gd name="connsiteX10" fmla="*/ 53898 w 78654"/>
                <a:gd name="connsiteY10" fmla="*/ 158473 h 158409"/>
                <a:gd name="connsiteX11" fmla="*/ 78776 w 78654"/>
                <a:gd name="connsiteY11" fmla="*/ 124311 h 158409"/>
                <a:gd name="connsiteX12" fmla="*/ 78776 w 78654"/>
                <a:gd name="connsiteY12" fmla="*/ 109887 h 158409"/>
                <a:gd name="connsiteX13" fmla="*/ 72494 w 78654"/>
                <a:gd name="connsiteY13" fmla="*/ 109887 h 158409"/>
                <a:gd name="connsiteX14" fmla="*/ 72494 w 78654"/>
                <a:gd name="connsiteY14" fmla="*/ 123805 h 158409"/>
                <a:gd name="connsiteX15" fmla="*/ 55657 w 78654"/>
                <a:gd name="connsiteY15" fmla="*/ 152146 h 158409"/>
                <a:gd name="connsiteX16" fmla="*/ 38820 w 78654"/>
                <a:gd name="connsiteY16" fmla="*/ 124817 h 158409"/>
                <a:gd name="connsiteX17" fmla="*/ 38820 w 78654"/>
                <a:gd name="connsiteY17" fmla="*/ 54469 h 15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8654" h="158409">
                  <a:moveTo>
                    <a:pt x="38820" y="54469"/>
                  </a:moveTo>
                  <a:lnTo>
                    <a:pt x="74755" y="54469"/>
                  </a:lnTo>
                  <a:lnTo>
                    <a:pt x="74755" y="46624"/>
                  </a:lnTo>
                  <a:lnTo>
                    <a:pt x="38820" y="46624"/>
                  </a:lnTo>
                  <a:lnTo>
                    <a:pt x="38820" y="63"/>
                  </a:lnTo>
                  <a:lnTo>
                    <a:pt x="32538" y="63"/>
                  </a:lnTo>
                  <a:cubicBezTo>
                    <a:pt x="32287" y="20813"/>
                    <a:pt x="24748" y="47889"/>
                    <a:pt x="121" y="48902"/>
                  </a:cubicBezTo>
                  <a:lnTo>
                    <a:pt x="121" y="54469"/>
                  </a:lnTo>
                  <a:lnTo>
                    <a:pt x="21481" y="54469"/>
                  </a:lnTo>
                  <a:lnTo>
                    <a:pt x="21481" y="124311"/>
                  </a:lnTo>
                  <a:cubicBezTo>
                    <a:pt x="21481" y="155436"/>
                    <a:pt x="44851" y="158473"/>
                    <a:pt x="53898" y="158473"/>
                  </a:cubicBezTo>
                  <a:cubicBezTo>
                    <a:pt x="71740" y="158473"/>
                    <a:pt x="78776" y="140506"/>
                    <a:pt x="78776" y="124311"/>
                  </a:cubicBezTo>
                  <a:lnTo>
                    <a:pt x="78776" y="109887"/>
                  </a:lnTo>
                  <a:lnTo>
                    <a:pt x="72494" y="109887"/>
                  </a:lnTo>
                  <a:lnTo>
                    <a:pt x="72494" y="123805"/>
                  </a:lnTo>
                  <a:cubicBezTo>
                    <a:pt x="72494" y="142531"/>
                    <a:pt x="64955" y="152146"/>
                    <a:pt x="55657" y="152146"/>
                  </a:cubicBezTo>
                  <a:cubicBezTo>
                    <a:pt x="38820" y="152146"/>
                    <a:pt x="38820" y="129119"/>
                    <a:pt x="38820" y="124817"/>
                  </a:cubicBezTo>
                  <a:lnTo>
                    <a:pt x="38820" y="5446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F32498F9-238A-1D70-6090-9AFBBB3F30FC}"/>
                </a:ext>
              </a:extLst>
            </p:cNvPr>
            <p:cNvSpPr/>
            <p:nvPr>
              <p:custDataLst>
                <p:tags r:id="rId138"/>
              </p:custDataLst>
            </p:nvPr>
          </p:nvSpPr>
          <p:spPr>
            <a:xfrm>
              <a:off x="3846894" y="5199464"/>
              <a:ext cx="126400" cy="114632"/>
            </a:xfrm>
            <a:custGeom>
              <a:avLst/>
              <a:gdLst>
                <a:gd name="connsiteX0" fmla="*/ 90339 w 126400"/>
                <a:gd name="connsiteY0" fmla="*/ 91920 h 114632"/>
                <a:gd name="connsiteX1" fmla="*/ 90339 w 126400"/>
                <a:gd name="connsiteY1" fmla="*/ 114695 h 114632"/>
                <a:gd name="connsiteX2" fmla="*/ 126526 w 126400"/>
                <a:gd name="connsiteY2" fmla="*/ 111911 h 114632"/>
                <a:gd name="connsiteX3" fmla="*/ 126526 w 126400"/>
                <a:gd name="connsiteY3" fmla="*/ 104067 h 114632"/>
                <a:gd name="connsiteX4" fmla="*/ 106925 w 126400"/>
                <a:gd name="connsiteY4" fmla="*/ 89896 h 114632"/>
                <a:gd name="connsiteX5" fmla="*/ 106925 w 126400"/>
                <a:gd name="connsiteY5" fmla="*/ 63 h 114632"/>
                <a:gd name="connsiteX6" fmla="*/ 69985 w 126400"/>
                <a:gd name="connsiteY6" fmla="*/ 2846 h 114632"/>
                <a:gd name="connsiteX7" fmla="*/ 69985 w 126400"/>
                <a:gd name="connsiteY7" fmla="*/ 10691 h 114632"/>
                <a:gd name="connsiteX8" fmla="*/ 89586 w 126400"/>
                <a:gd name="connsiteY8" fmla="*/ 24862 h 114632"/>
                <a:gd name="connsiteX9" fmla="*/ 89586 w 126400"/>
                <a:gd name="connsiteY9" fmla="*/ 69905 h 114632"/>
                <a:gd name="connsiteX10" fmla="*/ 59179 w 126400"/>
                <a:gd name="connsiteY10" fmla="*/ 109128 h 114632"/>
                <a:gd name="connsiteX11" fmla="*/ 37065 w 126400"/>
                <a:gd name="connsiteY11" fmla="*/ 84076 h 114632"/>
                <a:gd name="connsiteX12" fmla="*/ 37065 w 126400"/>
                <a:gd name="connsiteY12" fmla="*/ 63 h 114632"/>
                <a:gd name="connsiteX13" fmla="*/ 125 w 126400"/>
                <a:gd name="connsiteY13" fmla="*/ 2846 h 114632"/>
                <a:gd name="connsiteX14" fmla="*/ 125 w 126400"/>
                <a:gd name="connsiteY14" fmla="*/ 10691 h 114632"/>
                <a:gd name="connsiteX15" fmla="*/ 19726 w 126400"/>
                <a:gd name="connsiteY15" fmla="*/ 33972 h 114632"/>
                <a:gd name="connsiteX16" fmla="*/ 19726 w 126400"/>
                <a:gd name="connsiteY16" fmla="*/ 71929 h 114632"/>
                <a:gd name="connsiteX17" fmla="*/ 57923 w 126400"/>
                <a:gd name="connsiteY17" fmla="*/ 114695 h 114632"/>
                <a:gd name="connsiteX18" fmla="*/ 90339 w 126400"/>
                <a:gd name="connsiteY18" fmla="*/ 91920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6400" h="114632">
                  <a:moveTo>
                    <a:pt x="90339" y="91920"/>
                  </a:moveTo>
                  <a:lnTo>
                    <a:pt x="90339" y="114695"/>
                  </a:lnTo>
                  <a:lnTo>
                    <a:pt x="126526" y="111911"/>
                  </a:lnTo>
                  <a:lnTo>
                    <a:pt x="126526" y="104067"/>
                  </a:lnTo>
                  <a:cubicBezTo>
                    <a:pt x="108935" y="104067"/>
                    <a:pt x="106925" y="102295"/>
                    <a:pt x="106925" y="89896"/>
                  </a:cubicBezTo>
                  <a:lnTo>
                    <a:pt x="106925" y="63"/>
                  </a:lnTo>
                  <a:lnTo>
                    <a:pt x="69985" y="2846"/>
                  </a:lnTo>
                  <a:lnTo>
                    <a:pt x="69985" y="10691"/>
                  </a:lnTo>
                  <a:cubicBezTo>
                    <a:pt x="87575" y="10691"/>
                    <a:pt x="89586" y="12462"/>
                    <a:pt x="89586" y="24862"/>
                  </a:cubicBezTo>
                  <a:lnTo>
                    <a:pt x="89586" y="69905"/>
                  </a:lnTo>
                  <a:cubicBezTo>
                    <a:pt x="89586" y="91920"/>
                    <a:pt x="77524" y="109128"/>
                    <a:pt x="59179" y="109128"/>
                  </a:cubicBezTo>
                  <a:cubicBezTo>
                    <a:pt x="38070" y="109128"/>
                    <a:pt x="37065" y="97234"/>
                    <a:pt x="37065" y="84076"/>
                  </a:cubicBezTo>
                  <a:lnTo>
                    <a:pt x="37065" y="63"/>
                  </a:lnTo>
                  <a:lnTo>
                    <a:pt x="125" y="2846"/>
                  </a:lnTo>
                  <a:lnTo>
                    <a:pt x="125" y="10691"/>
                  </a:lnTo>
                  <a:cubicBezTo>
                    <a:pt x="19726" y="10691"/>
                    <a:pt x="19726" y="11450"/>
                    <a:pt x="19726" y="33972"/>
                  </a:cubicBezTo>
                  <a:lnTo>
                    <a:pt x="19726" y="71929"/>
                  </a:lnTo>
                  <a:cubicBezTo>
                    <a:pt x="19726" y="91667"/>
                    <a:pt x="19726" y="114695"/>
                    <a:pt x="57923" y="114695"/>
                  </a:cubicBezTo>
                  <a:cubicBezTo>
                    <a:pt x="71995" y="114695"/>
                    <a:pt x="83052" y="107609"/>
                    <a:pt x="90339" y="91920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B0AC16B6-8CC8-75FA-0140-5A6A7BB9875E}"/>
                </a:ext>
              </a:extLst>
            </p:cNvPr>
            <p:cNvSpPr/>
            <p:nvPr>
              <p:custDataLst>
                <p:tags r:id="rId139"/>
              </p:custDataLst>
            </p:nvPr>
          </p:nvSpPr>
          <p:spPr>
            <a:xfrm>
              <a:off x="3986502" y="5199464"/>
              <a:ext cx="196260" cy="111848"/>
            </a:xfrm>
            <a:custGeom>
              <a:avLst/>
              <a:gdLst>
                <a:gd name="connsiteX0" fmla="*/ 19731 w 196260"/>
                <a:gd name="connsiteY0" fmla="*/ 24862 h 111848"/>
                <a:gd name="connsiteX1" fmla="*/ 19731 w 196260"/>
                <a:gd name="connsiteY1" fmla="*/ 92679 h 111848"/>
                <a:gd name="connsiteX2" fmla="*/ 131 w 196260"/>
                <a:gd name="connsiteY2" fmla="*/ 104067 h 111848"/>
                <a:gd name="connsiteX3" fmla="*/ 131 w 196260"/>
                <a:gd name="connsiteY3" fmla="*/ 111911 h 111848"/>
                <a:gd name="connsiteX4" fmla="*/ 28527 w 196260"/>
                <a:gd name="connsiteY4" fmla="*/ 111152 h 111848"/>
                <a:gd name="connsiteX5" fmla="*/ 56672 w 196260"/>
                <a:gd name="connsiteY5" fmla="*/ 111911 h 111848"/>
                <a:gd name="connsiteX6" fmla="*/ 56672 w 196260"/>
                <a:gd name="connsiteY6" fmla="*/ 104067 h 111848"/>
                <a:gd name="connsiteX7" fmla="*/ 37071 w 196260"/>
                <a:gd name="connsiteY7" fmla="*/ 92679 h 111848"/>
                <a:gd name="connsiteX8" fmla="*/ 37071 w 196260"/>
                <a:gd name="connsiteY8" fmla="*/ 46118 h 111848"/>
                <a:gd name="connsiteX9" fmla="*/ 70995 w 196260"/>
                <a:gd name="connsiteY9" fmla="*/ 5630 h 111848"/>
                <a:gd name="connsiteX10" fmla="*/ 89591 w 196260"/>
                <a:gd name="connsiteY10" fmla="*/ 33719 h 111848"/>
                <a:gd name="connsiteX11" fmla="*/ 89591 w 196260"/>
                <a:gd name="connsiteY11" fmla="*/ 92679 h 111848"/>
                <a:gd name="connsiteX12" fmla="*/ 69990 w 196260"/>
                <a:gd name="connsiteY12" fmla="*/ 104067 h 111848"/>
                <a:gd name="connsiteX13" fmla="*/ 69990 w 196260"/>
                <a:gd name="connsiteY13" fmla="*/ 111911 h 111848"/>
                <a:gd name="connsiteX14" fmla="*/ 98386 w 196260"/>
                <a:gd name="connsiteY14" fmla="*/ 111152 h 111848"/>
                <a:gd name="connsiteX15" fmla="*/ 126531 w 196260"/>
                <a:gd name="connsiteY15" fmla="*/ 111911 h 111848"/>
                <a:gd name="connsiteX16" fmla="*/ 126531 w 196260"/>
                <a:gd name="connsiteY16" fmla="*/ 104067 h 111848"/>
                <a:gd name="connsiteX17" fmla="*/ 106930 w 196260"/>
                <a:gd name="connsiteY17" fmla="*/ 92679 h 111848"/>
                <a:gd name="connsiteX18" fmla="*/ 106930 w 196260"/>
                <a:gd name="connsiteY18" fmla="*/ 46118 h 111848"/>
                <a:gd name="connsiteX19" fmla="*/ 140855 w 196260"/>
                <a:gd name="connsiteY19" fmla="*/ 5630 h 111848"/>
                <a:gd name="connsiteX20" fmla="*/ 159451 w 196260"/>
                <a:gd name="connsiteY20" fmla="*/ 33719 h 111848"/>
                <a:gd name="connsiteX21" fmla="*/ 159451 w 196260"/>
                <a:gd name="connsiteY21" fmla="*/ 92679 h 111848"/>
                <a:gd name="connsiteX22" fmla="*/ 139850 w 196260"/>
                <a:gd name="connsiteY22" fmla="*/ 104067 h 111848"/>
                <a:gd name="connsiteX23" fmla="*/ 139850 w 196260"/>
                <a:gd name="connsiteY23" fmla="*/ 111911 h 111848"/>
                <a:gd name="connsiteX24" fmla="*/ 168246 w 196260"/>
                <a:gd name="connsiteY24" fmla="*/ 111152 h 111848"/>
                <a:gd name="connsiteX25" fmla="*/ 196391 w 196260"/>
                <a:gd name="connsiteY25" fmla="*/ 111911 h 111848"/>
                <a:gd name="connsiteX26" fmla="*/ 196391 w 196260"/>
                <a:gd name="connsiteY26" fmla="*/ 104067 h 111848"/>
                <a:gd name="connsiteX27" fmla="*/ 176790 w 196260"/>
                <a:gd name="connsiteY27" fmla="*/ 96475 h 111848"/>
                <a:gd name="connsiteX28" fmla="*/ 176790 w 196260"/>
                <a:gd name="connsiteY28" fmla="*/ 48142 h 111848"/>
                <a:gd name="connsiteX29" fmla="*/ 169000 w 196260"/>
                <a:gd name="connsiteY29" fmla="*/ 9426 h 111848"/>
                <a:gd name="connsiteX30" fmla="*/ 142614 w 196260"/>
                <a:gd name="connsiteY30" fmla="*/ 63 h 111848"/>
                <a:gd name="connsiteX31" fmla="*/ 106177 w 196260"/>
                <a:gd name="connsiteY31" fmla="*/ 24862 h 111848"/>
                <a:gd name="connsiteX32" fmla="*/ 72754 w 196260"/>
                <a:gd name="connsiteY32" fmla="*/ 63 h 111848"/>
                <a:gd name="connsiteX33" fmla="*/ 35563 w 196260"/>
                <a:gd name="connsiteY33" fmla="*/ 26633 h 111848"/>
                <a:gd name="connsiteX34" fmla="*/ 35563 w 196260"/>
                <a:gd name="connsiteY34" fmla="*/ 63 h 111848"/>
                <a:gd name="connsiteX35" fmla="*/ 131 w 196260"/>
                <a:gd name="connsiteY35" fmla="*/ 2846 h 111848"/>
                <a:gd name="connsiteX36" fmla="*/ 131 w 196260"/>
                <a:gd name="connsiteY36" fmla="*/ 10691 h 111848"/>
                <a:gd name="connsiteX37" fmla="*/ 19731 w 196260"/>
                <a:gd name="connsiteY37" fmla="*/ 24862 h 11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6260" h="111848">
                  <a:moveTo>
                    <a:pt x="19731" y="24862"/>
                  </a:moveTo>
                  <a:lnTo>
                    <a:pt x="19731" y="92679"/>
                  </a:lnTo>
                  <a:cubicBezTo>
                    <a:pt x="19731" y="104067"/>
                    <a:pt x="16967" y="104067"/>
                    <a:pt x="131" y="104067"/>
                  </a:cubicBezTo>
                  <a:lnTo>
                    <a:pt x="131" y="111911"/>
                  </a:lnTo>
                  <a:cubicBezTo>
                    <a:pt x="8926" y="111658"/>
                    <a:pt x="21742" y="111152"/>
                    <a:pt x="28527" y="111152"/>
                  </a:cubicBezTo>
                  <a:cubicBezTo>
                    <a:pt x="35060" y="111152"/>
                    <a:pt x="48128" y="111658"/>
                    <a:pt x="56672" y="111911"/>
                  </a:cubicBezTo>
                  <a:lnTo>
                    <a:pt x="56672" y="104067"/>
                  </a:lnTo>
                  <a:cubicBezTo>
                    <a:pt x="39835" y="104067"/>
                    <a:pt x="37071" y="104067"/>
                    <a:pt x="37071" y="92679"/>
                  </a:cubicBezTo>
                  <a:lnTo>
                    <a:pt x="37071" y="46118"/>
                  </a:lnTo>
                  <a:cubicBezTo>
                    <a:pt x="37071" y="19801"/>
                    <a:pt x="54913" y="5630"/>
                    <a:pt x="70995" y="5630"/>
                  </a:cubicBezTo>
                  <a:cubicBezTo>
                    <a:pt x="86827" y="5630"/>
                    <a:pt x="89591" y="19295"/>
                    <a:pt x="89591" y="33719"/>
                  </a:cubicBezTo>
                  <a:lnTo>
                    <a:pt x="89591" y="92679"/>
                  </a:lnTo>
                  <a:cubicBezTo>
                    <a:pt x="89591" y="104067"/>
                    <a:pt x="86827" y="104067"/>
                    <a:pt x="69990" y="104067"/>
                  </a:cubicBezTo>
                  <a:lnTo>
                    <a:pt x="69990" y="111911"/>
                  </a:lnTo>
                  <a:cubicBezTo>
                    <a:pt x="78786" y="111658"/>
                    <a:pt x="91601" y="111152"/>
                    <a:pt x="98386" y="111152"/>
                  </a:cubicBezTo>
                  <a:cubicBezTo>
                    <a:pt x="104920" y="111152"/>
                    <a:pt x="117987" y="111658"/>
                    <a:pt x="126531" y="111911"/>
                  </a:cubicBezTo>
                  <a:lnTo>
                    <a:pt x="126531" y="104067"/>
                  </a:lnTo>
                  <a:cubicBezTo>
                    <a:pt x="109695" y="104067"/>
                    <a:pt x="106930" y="104067"/>
                    <a:pt x="106930" y="92679"/>
                  </a:cubicBezTo>
                  <a:lnTo>
                    <a:pt x="106930" y="46118"/>
                  </a:lnTo>
                  <a:cubicBezTo>
                    <a:pt x="106930" y="19801"/>
                    <a:pt x="124772" y="5630"/>
                    <a:pt x="140855" y="5630"/>
                  </a:cubicBezTo>
                  <a:cubicBezTo>
                    <a:pt x="156687" y="5630"/>
                    <a:pt x="159451" y="19295"/>
                    <a:pt x="159451" y="33719"/>
                  </a:cubicBezTo>
                  <a:lnTo>
                    <a:pt x="159451" y="92679"/>
                  </a:lnTo>
                  <a:cubicBezTo>
                    <a:pt x="159451" y="104067"/>
                    <a:pt x="156687" y="104067"/>
                    <a:pt x="139850" y="104067"/>
                  </a:cubicBezTo>
                  <a:lnTo>
                    <a:pt x="139850" y="111911"/>
                  </a:lnTo>
                  <a:cubicBezTo>
                    <a:pt x="148645" y="111658"/>
                    <a:pt x="161461" y="111152"/>
                    <a:pt x="168246" y="111152"/>
                  </a:cubicBezTo>
                  <a:cubicBezTo>
                    <a:pt x="174780" y="111152"/>
                    <a:pt x="187847" y="111658"/>
                    <a:pt x="196391" y="111911"/>
                  </a:cubicBezTo>
                  <a:lnTo>
                    <a:pt x="196391" y="104067"/>
                  </a:lnTo>
                  <a:cubicBezTo>
                    <a:pt x="183324" y="104067"/>
                    <a:pt x="177041" y="104067"/>
                    <a:pt x="176790" y="96475"/>
                  </a:cubicBezTo>
                  <a:lnTo>
                    <a:pt x="176790" y="48142"/>
                  </a:lnTo>
                  <a:cubicBezTo>
                    <a:pt x="176790" y="26380"/>
                    <a:pt x="176790" y="18536"/>
                    <a:pt x="169000" y="9426"/>
                  </a:cubicBezTo>
                  <a:cubicBezTo>
                    <a:pt x="165482" y="5124"/>
                    <a:pt x="157189" y="63"/>
                    <a:pt x="142614" y="63"/>
                  </a:cubicBezTo>
                  <a:cubicBezTo>
                    <a:pt x="121505" y="63"/>
                    <a:pt x="110449" y="15246"/>
                    <a:pt x="106177" y="24862"/>
                  </a:cubicBezTo>
                  <a:cubicBezTo>
                    <a:pt x="102658" y="2846"/>
                    <a:pt x="84063" y="63"/>
                    <a:pt x="72754" y="63"/>
                  </a:cubicBezTo>
                  <a:cubicBezTo>
                    <a:pt x="54410" y="63"/>
                    <a:pt x="42599" y="10944"/>
                    <a:pt x="35563" y="26633"/>
                  </a:cubicBezTo>
                  <a:lnTo>
                    <a:pt x="35563" y="63"/>
                  </a:lnTo>
                  <a:lnTo>
                    <a:pt x="131" y="2846"/>
                  </a:lnTo>
                  <a:lnTo>
                    <a:pt x="131" y="10691"/>
                  </a:lnTo>
                  <a:cubicBezTo>
                    <a:pt x="17721" y="10691"/>
                    <a:pt x="19731" y="12462"/>
                    <a:pt x="19731" y="2486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6877FD54-88F9-BCA2-9095-63A808173C62}"/>
                </a:ext>
              </a:extLst>
            </p:cNvPr>
            <p:cNvSpPr/>
            <p:nvPr>
              <p:custDataLst>
                <p:tags r:id="rId140"/>
              </p:custDataLst>
            </p:nvPr>
          </p:nvSpPr>
          <p:spPr>
            <a:xfrm>
              <a:off x="4282192" y="5197945"/>
              <a:ext cx="113333" cy="116150"/>
            </a:xfrm>
            <a:custGeom>
              <a:avLst/>
              <a:gdLst>
                <a:gd name="connsiteX0" fmla="*/ 73269 w 113333"/>
                <a:gd name="connsiteY0" fmla="*/ 94198 h 116150"/>
                <a:gd name="connsiteX1" fmla="*/ 92870 w 113333"/>
                <a:gd name="connsiteY1" fmla="*/ 114948 h 116150"/>
                <a:gd name="connsiteX2" fmla="*/ 113476 w 113333"/>
                <a:gd name="connsiteY2" fmla="*/ 90908 h 116150"/>
                <a:gd name="connsiteX3" fmla="*/ 113476 w 113333"/>
                <a:gd name="connsiteY3" fmla="*/ 76737 h 116150"/>
                <a:gd name="connsiteX4" fmla="*/ 107193 w 113333"/>
                <a:gd name="connsiteY4" fmla="*/ 76737 h 116150"/>
                <a:gd name="connsiteX5" fmla="*/ 107193 w 113333"/>
                <a:gd name="connsiteY5" fmla="*/ 90908 h 116150"/>
                <a:gd name="connsiteX6" fmla="*/ 98147 w 113333"/>
                <a:gd name="connsiteY6" fmla="*/ 107103 h 116150"/>
                <a:gd name="connsiteX7" fmla="*/ 88849 w 113333"/>
                <a:gd name="connsiteY7" fmla="*/ 94451 h 116150"/>
                <a:gd name="connsiteX8" fmla="*/ 88849 w 113333"/>
                <a:gd name="connsiteY8" fmla="*/ 43841 h 116150"/>
                <a:gd name="connsiteX9" fmla="*/ 79802 w 113333"/>
                <a:gd name="connsiteY9" fmla="*/ 13981 h 116150"/>
                <a:gd name="connsiteX10" fmla="*/ 45375 w 113333"/>
                <a:gd name="connsiteY10" fmla="*/ 63 h 116150"/>
                <a:gd name="connsiteX11" fmla="*/ 7430 w 113333"/>
                <a:gd name="connsiteY11" fmla="*/ 28658 h 116150"/>
                <a:gd name="connsiteX12" fmla="*/ 18989 w 113333"/>
                <a:gd name="connsiteY12" fmla="*/ 40551 h 116150"/>
                <a:gd name="connsiteX13" fmla="*/ 30549 w 113333"/>
                <a:gd name="connsiteY13" fmla="*/ 28911 h 116150"/>
                <a:gd name="connsiteX14" fmla="*/ 17733 w 113333"/>
                <a:gd name="connsiteY14" fmla="*/ 17270 h 116150"/>
                <a:gd name="connsiteX15" fmla="*/ 44872 w 113333"/>
                <a:gd name="connsiteY15" fmla="*/ 5630 h 116150"/>
                <a:gd name="connsiteX16" fmla="*/ 71510 w 113333"/>
                <a:gd name="connsiteY16" fmla="*/ 38020 h 116150"/>
                <a:gd name="connsiteX17" fmla="*/ 71510 w 113333"/>
                <a:gd name="connsiteY17" fmla="*/ 47383 h 116150"/>
                <a:gd name="connsiteX18" fmla="*/ 25272 w 113333"/>
                <a:gd name="connsiteY18" fmla="*/ 56493 h 116150"/>
                <a:gd name="connsiteX19" fmla="*/ 142 w 113333"/>
                <a:gd name="connsiteY19" fmla="*/ 89390 h 116150"/>
                <a:gd name="connsiteX20" fmla="*/ 40349 w 113333"/>
                <a:gd name="connsiteY20" fmla="*/ 116213 h 116150"/>
                <a:gd name="connsiteX21" fmla="*/ 73269 w 113333"/>
                <a:gd name="connsiteY21" fmla="*/ 94198 h 116150"/>
                <a:gd name="connsiteX22" fmla="*/ 71510 w 113333"/>
                <a:gd name="connsiteY22" fmla="*/ 52697 h 116150"/>
                <a:gd name="connsiteX23" fmla="*/ 71510 w 113333"/>
                <a:gd name="connsiteY23" fmla="*/ 78002 h 116150"/>
                <a:gd name="connsiteX24" fmla="*/ 42108 w 113333"/>
                <a:gd name="connsiteY24" fmla="*/ 110646 h 116150"/>
                <a:gd name="connsiteX25" fmla="*/ 19492 w 113333"/>
                <a:gd name="connsiteY25" fmla="*/ 89137 h 116150"/>
                <a:gd name="connsiteX26" fmla="*/ 71510 w 113333"/>
                <a:gd name="connsiteY26" fmla="*/ 52697 h 11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3333" h="116150">
                  <a:moveTo>
                    <a:pt x="73269" y="94198"/>
                  </a:moveTo>
                  <a:cubicBezTo>
                    <a:pt x="74274" y="104320"/>
                    <a:pt x="81059" y="114948"/>
                    <a:pt x="92870" y="114948"/>
                  </a:cubicBezTo>
                  <a:cubicBezTo>
                    <a:pt x="98147" y="114948"/>
                    <a:pt x="113476" y="111405"/>
                    <a:pt x="113476" y="90908"/>
                  </a:cubicBezTo>
                  <a:lnTo>
                    <a:pt x="113476" y="76737"/>
                  </a:lnTo>
                  <a:lnTo>
                    <a:pt x="107193" y="76737"/>
                  </a:lnTo>
                  <a:lnTo>
                    <a:pt x="107193" y="90908"/>
                  </a:lnTo>
                  <a:cubicBezTo>
                    <a:pt x="107193" y="105585"/>
                    <a:pt x="100911" y="107103"/>
                    <a:pt x="98147" y="107103"/>
                  </a:cubicBezTo>
                  <a:cubicBezTo>
                    <a:pt x="89854" y="107103"/>
                    <a:pt x="88849" y="95716"/>
                    <a:pt x="88849" y="94451"/>
                  </a:cubicBezTo>
                  <a:lnTo>
                    <a:pt x="88849" y="43841"/>
                  </a:lnTo>
                  <a:cubicBezTo>
                    <a:pt x="88849" y="33212"/>
                    <a:pt x="88849" y="23343"/>
                    <a:pt x="79802" y="13981"/>
                  </a:cubicBezTo>
                  <a:cubicBezTo>
                    <a:pt x="70002" y="4112"/>
                    <a:pt x="57437" y="63"/>
                    <a:pt x="45375" y="63"/>
                  </a:cubicBezTo>
                  <a:cubicBezTo>
                    <a:pt x="24769" y="63"/>
                    <a:pt x="7430" y="11956"/>
                    <a:pt x="7430" y="28658"/>
                  </a:cubicBezTo>
                  <a:cubicBezTo>
                    <a:pt x="7430" y="36249"/>
                    <a:pt x="12456" y="40551"/>
                    <a:pt x="18989" y="40551"/>
                  </a:cubicBezTo>
                  <a:cubicBezTo>
                    <a:pt x="26025" y="40551"/>
                    <a:pt x="30549" y="35490"/>
                    <a:pt x="30549" y="28911"/>
                  </a:cubicBezTo>
                  <a:cubicBezTo>
                    <a:pt x="30549" y="25874"/>
                    <a:pt x="29292" y="17523"/>
                    <a:pt x="17733" y="17270"/>
                  </a:cubicBezTo>
                  <a:cubicBezTo>
                    <a:pt x="24518" y="8413"/>
                    <a:pt x="36831" y="5630"/>
                    <a:pt x="44872" y="5630"/>
                  </a:cubicBezTo>
                  <a:cubicBezTo>
                    <a:pt x="57186" y="5630"/>
                    <a:pt x="71510" y="15499"/>
                    <a:pt x="71510" y="38020"/>
                  </a:cubicBezTo>
                  <a:lnTo>
                    <a:pt x="71510" y="47383"/>
                  </a:lnTo>
                  <a:cubicBezTo>
                    <a:pt x="58694" y="48142"/>
                    <a:pt x="41103" y="48902"/>
                    <a:pt x="25272" y="56493"/>
                  </a:cubicBezTo>
                  <a:cubicBezTo>
                    <a:pt x="6425" y="65097"/>
                    <a:pt x="142" y="78256"/>
                    <a:pt x="142" y="89390"/>
                  </a:cubicBezTo>
                  <a:cubicBezTo>
                    <a:pt x="142" y="109887"/>
                    <a:pt x="24518" y="116213"/>
                    <a:pt x="40349" y="116213"/>
                  </a:cubicBezTo>
                  <a:cubicBezTo>
                    <a:pt x="56935" y="116213"/>
                    <a:pt x="68494" y="106091"/>
                    <a:pt x="73269" y="94198"/>
                  </a:cubicBezTo>
                  <a:close/>
                  <a:moveTo>
                    <a:pt x="71510" y="52697"/>
                  </a:moveTo>
                  <a:lnTo>
                    <a:pt x="71510" y="78002"/>
                  </a:lnTo>
                  <a:cubicBezTo>
                    <a:pt x="71510" y="102042"/>
                    <a:pt x="53416" y="110646"/>
                    <a:pt x="42108" y="110646"/>
                  </a:cubicBezTo>
                  <a:cubicBezTo>
                    <a:pt x="29795" y="110646"/>
                    <a:pt x="19492" y="101789"/>
                    <a:pt x="19492" y="89137"/>
                  </a:cubicBezTo>
                  <a:cubicBezTo>
                    <a:pt x="19492" y="75219"/>
                    <a:pt x="30046" y="54216"/>
                    <a:pt x="71510" y="5269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28B7A85C-B275-255D-CED7-942A3EBFB048}"/>
                </a:ext>
              </a:extLst>
            </p:cNvPr>
            <p:cNvSpPr/>
            <p:nvPr>
              <p:custDataLst>
                <p:tags r:id="rId141"/>
              </p:custDataLst>
            </p:nvPr>
          </p:nvSpPr>
          <p:spPr>
            <a:xfrm>
              <a:off x="4405577" y="5135695"/>
              <a:ext cx="55787" cy="175617"/>
            </a:xfrm>
            <a:custGeom>
              <a:avLst/>
              <a:gdLst>
                <a:gd name="connsiteX0" fmla="*/ 36333 w 55787"/>
                <a:gd name="connsiteY0" fmla="*/ 63 h 175617"/>
                <a:gd name="connsiteX1" fmla="*/ 147 w 55787"/>
                <a:gd name="connsiteY1" fmla="*/ 2846 h 175617"/>
                <a:gd name="connsiteX2" fmla="*/ 147 w 55787"/>
                <a:gd name="connsiteY2" fmla="*/ 10691 h 175617"/>
                <a:gd name="connsiteX3" fmla="*/ 19748 w 55787"/>
                <a:gd name="connsiteY3" fmla="*/ 24862 h 175617"/>
                <a:gd name="connsiteX4" fmla="*/ 19748 w 55787"/>
                <a:gd name="connsiteY4" fmla="*/ 156448 h 175617"/>
                <a:gd name="connsiteX5" fmla="*/ 147 w 55787"/>
                <a:gd name="connsiteY5" fmla="*/ 167836 h 175617"/>
                <a:gd name="connsiteX6" fmla="*/ 147 w 55787"/>
                <a:gd name="connsiteY6" fmla="*/ 175680 h 175617"/>
                <a:gd name="connsiteX7" fmla="*/ 28041 w 55787"/>
                <a:gd name="connsiteY7" fmla="*/ 174921 h 175617"/>
                <a:gd name="connsiteX8" fmla="*/ 55934 w 55787"/>
                <a:gd name="connsiteY8" fmla="*/ 175680 h 175617"/>
                <a:gd name="connsiteX9" fmla="*/ 55934 w 55787"/>
                <a:gd name="connsiteY9" fmla="*/ 167836 h 175617"/>
                <a:gd name="connsiteX10" fmla="*/ 36333 w 55787"/>
                <a:gd name="connsiteY10" fmla="*/ 156448 h 175617"/>
                <a:gd name="connsiteX11" fmla="*/ 36333 w 55787"/>
                <a:gd name="connsiteY11" fmla="*/ 63 h 175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787" h="175617">
                  <a:moveTo>
                    <a:pt x="36333" y="63"/>
                  </a:moveTo>
                  <a:lnTo>
                    <a:pt x="147" y="2846"/>
                  </a:lnTo>
                  <a:lnTo>
                    <a:pt x="147" y="10691"/>
                  </a:lnTo>
                  <a:cubicBezTo>
                    <a:pt x="17738" y="10691"/>
                    <a:pt x="19748" y="12462"/>
                    <a:pt x="19748" y="24862"/>
                  </a:cubicBezTo>
                  <a:lnTo>
                    <a:pt x="19748" y="156448"/>
                  </a:lnTo>
                  <a:cubicBezTo>
                    <a:pt x="19748" y="167836"/>
                    <a:pt x="16984" y="167836"/>
                    <a:pt x="147" y="167836"/>
                  </a:cubicBezTo>
                  <a:lnTo>
                    <a:pt x="147" y="175680"/>
                  </a:lnTo>
                  <a:cubicBezTo>
                    <a:pt x="8440" y="175427"/>
                    <a:pt x="21758" y="174921"/>
                    <a:pt x="28041" y="174921"/>
                  </a:cubicBezTo>
                  <a:cubicBezTo>
                    <a:pt x="34323" y="174921"/>
                    <a:pt x="46637" y="175427"/>
                    <a:pt x="55934" y="175680"/>
                  </a:cubicBezTo>
                  <a:lnTo>
                    <a:pt x="55934" y="167836"/>
                  </a:lnTo>
                  <a:cubicBezTo>
                    <a:pt x="39098" y="167836"/>
                    <a:pt x="36333" y="167836"/>
                    <a:pt x="36333" y="156448"/>
                  </a:cubicBezTo>
                  <a:lnTo>
                    <a:pt x="36333" y="6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6378343A-9338-21C7-CF76-51D7DB0B7F8D}"/>
                </a:ext>
              </a:extLst>
            </p:cNvPr>
            <p:cNvSpPr/>
            <p:nvPr>
              <p:custDataLst>
                <p:tags r:id="rId142"/>
              </p:custDataLst>
            </p:nvPr>
          </p:nvSpPr>
          <p:spPr>
            <a:xfrm>
              <a:off x="4474125" y="5196680"/>
              <a:ext cx="114841" cy="166760"/>
            </a:xfrm>
            <a:custGeom>
              <a:avLst/>
              <a:gdLst>
                <a:gd name="connsiteX0" fmla="*/ 48901 w 114841"/>
                <a:gd name="connsiteY0" fmla="*/ 71170 h 166760"/>
                <a:gd name="connsiteX1" fmla="*/ 27038 w 114841"/>
                <a:gd name="connsiteY1" fmla="*/ 40045 h 166760"/>
                <a:gd name="connsiteX2" fmla="*/ 31059 w 114841"/>
                <a:gd name="connsiteY2" fmla="*/ 18789 h 166760"/>
                <a:gd name="connsiteX3" fmla="*/ 48901 w 114841"/>
                <a:gd name="connsiteY3" fmla="*/ 8667 h 166760"/>
                <a:gd name="connsiteX4" fmla="*/ 70763 w 114841"/>
                <a:gd name="connsiteY4" fmla="*/ 39792 h 166760"/>
                <a:gd name="connsiteX5" fmla="*/ 66743 w 114841"/>
                <a:gd name="connsiteY5" fmla="*/ 61048 h 166760"/>
                <a:gd name="connsiteX6" fmla="*/ 48901 w 114841"/>
                <a:gd name="connsiteY6" fmla="*/ 71170 h 166760"/>
                <a:gd name="connsiteX7" fmla="*/ 19751 w 114841"/>
                <a:gd name="connsiteY7" fmla="*/ 81039 h 166760"/>
                <a:gd name="connsiteX8" fmla="*/ 24023 w 114841"/>
                <a:gd name="connsiteY8" fmla="*/ 69146 h 166760"/>
                <a:gd name="connsiteX9" fmla="*/ 48901 w 114841"/>
                <a:gd name="connsiteY9" fmla="*/ 76990 h 166760"/>
                <a:gd name="connsiteX10" fmla="*/ 89610 w 114841"/>
                <a:gd name="connsiteY10" fmla="*/ 40045 h 166760"/>
                <a:gd name="connsiteX11" fmla="*/ 79307 w 114841"/>
                <a:gd name="connsiteY11" fmla="*/ 15499 h 166760"/>
                <a:gd name="connsiteX12" fmla="*/ 101924 w 114841"/>
                <a:gd name="connsiteY12" fmla="*/ 5630 h 166760"/>
                <a:gd name="connsiteX13" fmla="*/ 104437 w 114841"/>
                <a:gd name="connsiteY13" fmla="*/ 5883 h 166760"/>
                <a:gd name="connsiteX14" fmla="*/ 100416 w 114841"/>
                <a:gd name="connsiteY14" fmla="*/ 12715 h 166760"/>
                <a:gd name="connsiteX15" fmla="*/ 107704 w 114841"/>
                <a:gd name="connsiteY15" fmla="*/ 20054 h 166760"/>
                <a:gd name="connsiteX16" fmla="*/ 114991 w 114841"/>
                <a:gd name="connsiteY16" fmla="*/ 12462 h 166760"/>
                <a:gd name="connsiteX17" fmla="*/ 102175 w 114841"/>
                <a:gd name="connsiteY17" fmla="*/ 63 h 166760"/>
                <a:gd name="connsiteX18" fmla="*/ 75538 w 114841"/>
                <a:gd name="connsiteY18" fmla="*/ 11956 h 166760"/>
                <a:gd name="connsiteX19" fmla="*/ 48901 w 114841"/>
                <a:gd name="connsiteY19" fmla="*/ 2846 h 166760"/>
                <a:gd name="connsiteX20" fmla="*/ 8191 w 114841"/>
                <a:gd name="connsiteY20" fmla="*/ 39792 h 166760"/>
                <a:gd name="connsiteX21" fmla="*/ 20002 w 114841"/>
                <a:gd name="connsiteY21" fmla="*/ 65856 h 166760"/>
                <a:gd name="connsiteX22" fmla="*/ 12212 w 114841"/>
                <a:gd name="connsiteY22" fmla="*/ 86859 h 166760"/>
                <a:gd name="connsiteX23" fmla="*/ 23269 w 114841"/>
                <a:gd name="connsiteY23" fmla="*/ 109381 h 166760"/>
                <a:gd name="connsiteX24" fmla="*/ 150 w 114841"/>
                <a:gd name="connsiteY24" fmla="*/ 134686 h 166760"/>
                <a:gd name="connsiteX25" fmla="*/ 55686 w 114841"/>
                <a:gd name="connsiteY25" fmla="*/ 166823 h 166760"/>
                <a:gd name="connsiteX26" fmla="*/ 111473 w 114841"/>
                <a:gd name="connsiteY26" fmla="*/ 134180 h 166760"/>
                <a:gd name="connsiteX27" fmla="*/ 95139 w 114841"/>
                <a:gd name="connsiteY27" fmla="*/ 105332 h 166760"/>
                <a:gd name="connsiteX28" fmla="*/ 51916 w 114841"/>
                <a:gd name="connsiteY28" fmla="*/ 98247 h 166760"/>
                <a:gd name="connsiteX29" fmla="*/ 33069 w 114841"/>
                <a:gd name="connsiteY29" fmla="*/ 97994 h 166760"/>
                <a:gd name="connsiteX30" fmla="*/ 19751 w 114841"/>
                <a:gd name="connsiteY30" fmla="*/ 81039 h 166760"/>
                <a:gd name="connsiteX31" fmla="*/ 55937 w 114841"/>
                <a:gd name="connsiteY31" fmla="*/ 161003 h 166760"/>
                <a:gd name="connsiteX32" fmla="*/ 13217 w 114841"/>
                <a:gd name="connsiteY32" fmla="*/ 134686 h 166760"/>
                <a:gd name="connsiteX33" fmla="*/ 33823 w 114841"/>
                <a:gd name="connsiteY33" fmla="*/ 112924 h 166760"/>
                <a:gd name="connsiteX34" fmla="*/ 48650 w 114841"/>
                <a:gd name="connsiteY34" fmla="*/ 112924 h 166760"/>
                <a:gd name="connsiteX35" fmla="*/ 98406 w 114841"/>
                <a:gd name="connsiteY35" fmla="*/ 134686 h 166760"/>
                <a:gd name="connsiteX36" fmla="*/ 55937 w 114841"/>
                <a:gd name="connsiteY36" fmla="*/ 161003 h 16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4841" h="166760">
                  <a:moveTo>
                    <a:pt x="48901" y="71170"/>
                  </a:moveTo>
                  <a:cubicBezTo>
                    <a:pt x="27038" y="71170"/>
                    <a:pt x="27038" y="45865"/>
                    <a:pt x="27038" y="40045"/>
                  </a:cubicBezTo>
                  <a:cubicBezTo>
                    <a:pt x="27038" y="33212"/>
                    <a:pt x="27290" y="25115"/>
                    <a:pt x="31059" y="18789"/>
                  </a:cubicBezTo>
                  <a:cubicBezTo>
                    <a:pt x="33069" y="15752"/>
                    <a:pt x="38849" y="8667"/>
                    <a:pt x="48901" y="8667"/>
                  </a:cubicBezTo>
                  <a:cubicBezTo>
                    <a:pt x="70763" y="8667"/>
                    <a:pt x="70763" y="33972"/>
                    <a:pt x="70763" y="39792"/>
                  </a:cubicBezTo>
                  <a:cubicBezTo>
                    <a:pt x="70763" y="46624"/>
                    <a:pt x="70512" y="54722"/>
                    <a:pt x="66743" y="61048"/>
                  </a:cubicBezTo>
                  <a:cubicBezTo>
                    <a:pt x="64732" y="64085"/>
                    <a:pt x="58953" y="71170"/>
                    <a:pt x="48901" y="71170"/>
                  </a:cubicBezTo>
                  <a:close/>
                  <a:moveTo>
                    <a:pt x="19751" y="81039"/>
                  </a:moveTo>
                  <a:cubicBezTo>
                    <a:pt x="19751" y="80027"/>
                    <a:pt x="19751" y="74207"/>
                    <a:pt x="24023" y="69146"/>
                  </a:cubicBezTo>
                  <a:cubicBezTo>
                    <a:pt x="33823" y="76231"/>
                    <a:pt x="44126" y="76990"/>
                    <a:pt x="48901" y="76990"/>
                  </a:cubicBezTo>
                  <a:cubicBezTo>
                    <a:pt x="72271" y="76990"/>
                    <a:pt x="89610" y="59530"/>
                    <a:pt x="89610" y="40045"/>
                  </a:cubicBezTo>
                  <a:cubicBezTo>
                    <a:pt x="89610" y="30682"/>
                    <a:pt x="85590" y="21319"/>
                    <a:pt x="79307" y="15499"/>
                  </a:cubicBezTo>
                  <a:cubicBezTo>
                    <a:pt x="88354" y="6895"/>
                    <a:pt x="97401" y="5630"/>
                    <a:pt x="101924" y="5630"/>
                  </a:cubicBezTo>
                  <a:cubicBezTo>
                    <a:pt x="102426" y="5630"/>
                    <a:pt x="103683" y="5630"/>
                    <a:pt x="104437" y="5883"/>
                  </a:cubicBezTo>
                  <a:cubicBezTo>
                    <a:pt x="101673" y="6895"/>
                    <a:pt x="100416" y="9679"/>
                    <a:pt x="100416" y="12715"/>
                  </a:cubicBezTo>
                  <a:cubicBezTo>
                    <a:pt x="100416" y="17017"/>
                    <a:pt x="103683" y="20054"/>
                    <a:pt x="107704" y="20054"/>
                  </a:cubicBezTo>
                  <a:cubicBezTo>
                    <a:pt x="110217" y="20054"/>
                    <a:pt x="114991" y="18282"/>
                    <a:pt x="114991" y="12462"/>
                  </a:cubicBezTo>
                  <a:cubicBezTo>
                    <a:pt x="114991" y="8160"/>
                    <a:pt x="111976" y="63"/>
                    <a:pt x="102175" y="63"/>
                  </a:cubicBezTo>
                  <a:cubicBezTo>
                    <a:pt x="97149" y="63"/>
                    <a:pt x="86092" y="1581"/>
                    <a:pt x="75538" y="11956"/>
                  </a:cubicBezTo>
                  <a:cubicBezTo>
                    <a:pt x="64984" y="3605"/>
                    <a:pt x="54429" y="2846"/>
                    <a:pt x="48901" y="2846"/>
                  </a:cubicBezTo>
                  <a:cubicBezTo>
                    <a:pt x="25531" y="2846"/>
                    <a:pt x="8191" y="20307"/>
                    <a:pt x="8191" y="39792"/>
                  </a:cubicBezTo>
                  <a:cubicBezTo>
                    <a:pt x="8191" y="50926"/>
                    <a:pt x="13720" y="60542"/>
                    <a:pt x="20002" y="65856"/>
                  </a:cubicBezTo>
                  <a:cubicBezTo>
                    <a:pt x="16735" y="69652"/>
                    <a:pt x="12212" y="78002"/>
                    <a:pt x="12212" y="86859"/>
                  </a:cubicBezTo>
                  <a:cubicBezTo>
                    <a:pt x="12212" y="94704"/>
                    <a:pt x="15479" y="104320"/>
                    <a:pt x="23269" y="109381"/>
                  </a:cubicBezTo>
                  <a:cubicBezTo>
                    <a:pt x="8191" y="113683"/>
                    <a:pt x="150" y="124564"/>
                    <a:pt x="150" y="134686"/>
                  </a:cubicBezTo>
                  <a:cubicBezTo>
                    <a:pt x="150" y="152906"/>
                    <a:pt x="25028" y="166823"/>
                    <a:pt x="55686" y="166823"/>
                  </a:cubicBezTo>
                  <a:cubicBezTo>
                    <a:pt x="85339" y="166823"/>
                    <a:pt x="111473" y="153918"/>
                    <a:pt x="111473" y="134180"/>
                  </a:cubicBezTo>
                  <a:cubicBezTo>
                    <a:pt x="111473" y="125323"/>
                    <a:pt x="107955" y="112417"/>
                    <a:pt x="95139" y="105332"/>
                  </a:cubicBezTo>
                  <a:cubicBezTo>
                    <a:pt x="81820" y="98247"/>
                    <a:pt x="67245" y="98247"/>
                    <a:pt x="51916" y="98247"/>
                  </a:cubicBezTo>
                  <a:cubicBezTo>
                    <a:pt x="45634" y="98247"/>
                    <a:pt x="34828" y="98247"/>
                    <a:pt x="33069" y="97994"/>
                  </a:cubicBezTo>
                  <a:cubicBezTo>
                    <a:pt x="25028" y="96981"/>
                    <a:pt x="19751" y="89137"/>
                    <a:pt x="19751" y="81039"/>
                  </a:cubicBezTo>
                  <a:close/>
                  <a:moveTo>
                    <a:pt x="55937" y="161003"/>
                  </a:moveTo>
                  <a:cubicBezTo>
                    <a:pt x="30556" y="161003"/>
                    <a:pt x="13217" y="148098"/>
                    <a:pt x="13217" y="134686"/>
                  </a:cubicBezTo>
                  <a:cubicBezTo>
                    <a:pt x="13217" y="123046"/>
                    <a:pt x="22766" y="113683"/>
                    <a:pt x="33823" y="112924"/>
                  </a:cubicBezTo>
                  <a:lnTo>
                    <a:pt x="48650" y="112924"/>
                  </a:lnTo>
                  <a:cubicBezTo>
                    <a:pt x="70261" y="112924"/>
                    <a:pt x="98406" y="112924"/>
                    <a:pt x="98406" y="134686"/>
                  </a:cubicBezTo>
                  <a:cubicBezTo>
                    <a:pt x="98406" y="148351"/>
                    <a:pt x="80564" y="161003"/>
                    <a:pt x="55937" y="16100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43B623D4-B7C1-6FAC-4A91-22F46977D112}"/>
                </a:ext>
              </a:extLst>
            </p:cNvPr>
            <p:cNvSpPr/>
            <p:nvPr>
              <p:custDataLst>
                <p:tags r:id="rId143"/>
              </p:custDataLst>
            </p:nvPr>
          </p:nvSpPr>
          <p:spPr>
            <a:xfrm>
              <a:off x="4599772" y="5197945"/>
              <a:ext cx="111323" cy="116150"/>
            </a:xfrm>
            <a:custGeom>
              <a:avLst/>
              <a:gdLst>
                <a:gd name="connsiteX0" fmla="*/ 111478 w 111323"/>
                <a:gd name="connsiteY0" fmla="*/ 59277 h 116150"/>
                <a:gd name="connsiteX1" fmla="*/ 55942 w 111323"/>
                <a:gd name="connsiteY1" fmla="*/ 63 h 116150"/>
                <a:gd name="connsiteX2" fmla="*/ 155 w 111323"/>
                <a:gd name="connsiteY2" fmla="*/ 59277 h 116150"/>
                <a:gd name="connsiteX3" fmla="*/ 55691 w 111323"/>
                <a:gd name="connsiteY3" fmla="*/ 116213 h 116150"/>
                <a:gd name="connsiteX4" fmla="*/ 111478 w 111323"/>
                <a:gd name="connsiteY4" fmla="*/ 59277 h 116150"/>
                <a:gd name="connsiteX5" fmla="*/ 55942 w 111323"/>
                <a:gd name="connsiteY5" fmla="*/ 109887 h 116150"/>
                <a:gd name="connsiteX6" fmla="*/ 27295 w 111323"/>
                <a:gd name="connsiteY6" fmla="*/ 92933 h 116150"/>
                <a:gd name="connsiteX7" fmla="*/ 21012 w 111323"/>
                <a:gd name="connsiteY7" fmla="*/ 57252 h 116150"/>
                <a:gd name="connsiteX8" fmla="*/ 27043 w 111323"/>
                <a:gd name="connsiteY8" fmla="*/ 22584 h 116150"/>
                <a:gd name="connsiteX9" fmla="*/ 55691 w 111323"/>
                <a:gd name="connsiteY9" fmla="*/ 5630 h 116150"/>
                <a:gd name="connsiteX10" fmla="*/ 84087 w 111323"/>
                <a:gd name="connsiteY10" fmla="*/ 22078 h 116150"/>
                <a:gd name="connsiteX11" fmla="*/ 90621 w 111323"/>
                <a:gd name="connsiteY11" fmla="*/ 57252 h 116150"/>
                <a:gd name="connsiteX12" fmla="*/ 85092 w 111323"/>
                <a:gd name="connsiteY12" fmla="*/ 91161 h 116150"/>
                <a:gd name="connsiteX13" fmla="*/ 55942 w 111323"/>
                <a:gd name="connsiteY13" fmla="*/ 109887 h 11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1323" h="116150">
                  <a:moveTo>
                    <a:pt x="111478" y="59277"/>
                  </a:moveTo>
                  <a:cubicBezTo>
                    <a:pt x="111478" y="26886"/>
                    <a:pt x="86349" y="63"/>
                    <a:pt x="55942" y="63"/>
                  </a:cubicBezTo>
                  <a:cubicBezTo>
                    <a:pt x="24530" y="63"/>
                    <a:pt x="155" y="27645"/>
                    <a:pt x="155" y="59277"/>
                  </a:cubicBezTo>
                  <a:cubicBezTo>
                    <a:pt x="155" y="91920"/>
                    <a:pt x="26289" y="116213"/>
                    <a:pt x="55691" y="116213"/>
                  </a:cubicBezTo>
                  <a:cubicBezTo>
                    <a:pt x="86097" y="116213"/>
                    <a:pt x="111478" y="91414"/>
                    <a:pt x="111478" y="59277"/>
                  </a:cubicBezTo>
                  <a:close/>
                  <a:moveTo>
                    <a:pt x="55942" y="109887"/>
                  </a:moveTo>
                  <a:cubicBezTo>
                    <a:pt x="45136" y="109887"/>
                    <a:pt x="34080" y="104573"/>
                    <a:pt x="27295" y="92933"/>
                  </a:cubicBezTo>
                  <a:cubicBezTo>
                    <a:pt x="21012" y="81798"/>
                    <a:pt x="21012" y="66362"/>
                    <a:pt x="21012" y="57252"/>
                  </a:cubicBezTo>
                  <a:cubicBezTo>
                    <a:pt x="21012" y="47383"/>
                    <a:pt x="21012" y="33719"/>
                    <a:pt x="27043" y="22584"/>
                  </a:cubicBezTo>
                  <a:cubicBezTo>
                    <a:pt x="33828" y="10944"/>
                    <a:pt x="45639" y="5630"/>
                    <a:pt x="55691" y="5630"/>
                  </a:cubicBezTo>
                  <a:cubicBezTo>
                    <a:pt x="66748" y="5630"/>
                    <a:pt x="77553" y="11197"/>
                    <a:pt x="84087" y="22078"/>
                  </a:cubicBezTo>
                  <a:cubicBezTo>
                    <a:pt x="90621" y="32959"/>
                    <a:pt x="90621" y="47636"/>
                    <a:pt x="90621" y="57252"/>
                  </a:cubicBezTo>
                  <a:cubicBezTo>
                    <a:pt x="90621" y="66362"/>
                    <a:pt x="90621" y="80027"/>
                    <a:pt x="85092" y="91161"/>
                  </a:cubicBezTo>
                  <a:cubicBezTo>
                    <a:pt x="79564" y="102548"/>
                    <a:pt x="68507" y="109887"/>
                    <a:pt x="55942" y="10988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6C9534EE-4335-15BF-7332-5991C564B9E9}"/>
                </a:ext>
              </a:extLst>
            </p:cNvPr>
            <p:cNvSpPr/>
            <p:nvPr>
              <p:custDataLst>
                <p:tags r:id="rId144"/>
              </p:custDataLst>
            </p:nvPr>
          </p:nvSpPr>
          <p:spPr>
            <a:xfrm>
              <a:off x="4725420" y="5199464"/>
              <a:ext cx="84434" cy="111848"/>
            </a:xfrm>
            <a:custGeom>
              <a:avLst/>
              <a:gdLst>
                <a:gd name="connsiteX0" fmla="*/ 35090 w 84434"/>
                <a:gd name="connsiteY0" fmla="*/ 27898 h 111848"/>
                <a:gd name="connsiteX1" fmla="*/ 35090 w 84434"/>
                <a:gd name="connsiteY1" fmla="*/ 63 h 111848"/>
                <a:gd name="connsiteX2" fmla="*/ 160 w 84434"/>
                <a:gd name="connsiteY2" fmla="*/ 2846 h 111848"/>
                <a:gd name="connsiteX3" fmla="*/ 160 w 84434"/>
                <a:gd name="connsiteY3" fmla="*/ 10691 h 111848"/>
                <a:gd name="connsiteX4" fmla="*/ 19761 w 84434"/>
                <a:gd name="connsiteY4" fmla="*/ 24862 h 111848"/>
                <a:gd name="connsiteX5" fmla="*/ 19761 w 84434"/>
                <a:gd name="connsiteY5" fmla="*/ 92679 h 111848"/>
                <a:gd name="connsiteX6" fmla="*/ 160 w 84434"/>
                <a:gd name="connsiteY6" fmla="*/ 104067 h 111848"/>
                <a:gd name="connsiteX7" fmla="*/ 160 w 84434"/>
                <a:gd name="connsiteY7" fmla="*/ 111911 h 111848"/>
                <a:gd name="connsiteX8" fmla="*/ 28807 w 84434"/>
                <a:gd name="connsiteY8" fmla="*/ 111152 h 111848"/>
                <a:gd name="connsiteX9" fmla="*/ 60722 w 84434"/>
                <a:gd name="connsiteY9" fmla="*/ 111911 h 111848"/>
                <a:gd name="connsiteX10" fmla="*/ 60722 w 84434"/>
                <a:gd name="connsiteY10" fmla="*/ 104067 h 111848"/>
                <a:gd name="connsiteX11" fmla="*/ 55445 w 84434"/>
                <a:gd name="connsiteY11" fmla="*/ 104067 h 111848"/>
                <a:gd name="connsiteX12" fmla="*/ 36346 w 84434"/>
                <a:gd name="connsiteY12" fmla="*/ 92173 h 111848"/>
                <a:gd name="connsiteX13" fmla="*/ 36346 w 84434"/>
                <a:gd name="connsiteY13" fmla="*/ 53203 h 111848"/>
                <a:gd name="connsiteX14" fmla="*/ 65999 w 84434"/>
                <a:gd name="connsiteY14" fmla="*/ 5630 h 111848"/>
                <a:gd name="connsiteX15" fmla="*/ 68763 w 84434"/>
                <a:gd name="connsiteY15" fmla="*/ 5883 h 111848"/>
                <a:gd name="connsiteX16" fmla="*/ 62983 w 84434"/>
                <a:gd name="connsiteY16" fmla="*/ 15752 h 111848"/>
                <a:gd name="connsiteX17" fmla="*/ 73789 w 84434"/>
                <a:gd name="connsiteY17" fmla="*/ 26633 h 111848"/>
                <a:gd name="connsiteX18" fmla="*/ 84595 w 84434"/>
                <a:gd name="connsiteY18" fmla="*/ 15499 h 111848"/>
                <a:gd name="connsiteX19" fmla="*/ 65999 w 84434"/>
                <a:gd name="connsiteY19" fmla="*/ 63 h 111848"/>
                <a:gd name="connsiteX20" fmla="*/ 35090 w 84434"/>
                <a:gd name="connsiteY20" fmla="*/ 27898 h 11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4434" h="111848">
                  <a:moveTo>
                    <a:pt x="35090" y="27898"/>
                  </a:moveTo>
                  <a:lnTo>
                    <a:pt x="35090" y="63"/>
                  </a:lnTo>
                  <a:lnTo>
                    <a:pt x="160" y="2846"/>
                  </a:lnTo>
                  <a:lnTo>
                    <a:pt x="160" y="10691"/>
                  </a:lnTo>
                  <a:cubicBezTo>
                    <a:pt x="17750" y="10691"/>
                    <a:pt x="19761" y="12462"/>
                    <a:pt x="19761" y="24862"/>
                  </a:cubicBezTo>
                  <a:lnTo>
                    <a:pt x="19761" y="92679"/>
                  </a:lnTo>
                  <a:cubicBezTo>
                    <a:pt x="19761" y="104067"/>
                    <a:pt x="16997" y="104067"/>
                    <a:pt x="160" y="104067"/>
                  </a:cubicBezTo>
                  <a:lnTo>
                    <a:pt x="160" y="111911"/>
                  </a:lnTo>
                  <a:cubicBezTo>
                    <a:pt x="9960" y="111658"/>
                    <a:pt x="21771" y="111152"/>
                    <a:pt x="28807" y="111152"/>
                  </a:cubicBezTo>
                  <a:cubicBezTo>
                    <a:pt x="38859" y="111152"/>
                    <a:pt x="50670" y="111152"/>
                    <a:pt x="60722" y="111911"/>
                  </a:cubicBezTo>
                  <a:lnTo>
                    <a:pt x="60722" y="104067"/>
                  </a:lnTo>
                  <a:lnTo>
                    <a:pt x="55445" y="104067"/>
                  </a:lnTo>
                  <a:cubicBezTo>
                    <a:pt x="36849" y="104067"/>
                    <a:pt x="36346" y="101283"/>
                    <a:pt x="36346" y="92173"/>
                  </a:cubicBezTo>
                  <a:lnTo>
                    <a:pt x="36346" y="53203"/>
                  </a:lnTo>
                  <a:cubicBezTo>
                    <a:pt x="36346" y="28151"/>
                    <a:pt x="46901" y="5630"/>
                    <a:pt x="65999" y="5630"/>
                  </a:cubicBezTo>
                  <a:cubicBezTo>
                    <a:pt x="67758" y="5630"/>
                    <a:pt x="68260" y="5630"/>
                    <a:pt x="68763" y="5883"/>
                  </a:cubicBezTo>
                  <a:cubicBezTo>
                    <a:pt x="68009" y="6136"/>
                    <a:pt x="62983" y="9173"/>
                    <a:pt x="62983" y="15752"/>
                  </a:cubicBezTo>
                  <a:cubicBezTo>
                    <a:pt x="62983" y="22837"/>
                    <a:pt x="68260" y="26633"/>
                    <a:pt x="73789" y="26633"/>
                  </a:cubicBezTo>
                  <a:cubicBezTo>
                    <a:pt x="78312" y="26633"/>
                    <a:pt x="84595" y="23597"/>
                    <a:pt x="84595" y="15499"/>
                  </a:cubicBezTo>
                  <a:cubicBezTo>
                    <a:pt x="84595" y="7401"/>
                    <a:pt x="76804" y="63"/>
                    <a:pt x="65999" y="63"/>
                  </a:cubicBezTo>
                  <a:cubicBezTo>
                    <a:pt x="47654" y="63"/>
                    <a:pt x="38608" y="17017"/>
                    <a:pt x="35090" y="2789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153E63CC-11D5-EE1E-8C80-2152E49F25D8}"/>
                </a:ext>
              </a:extLst>
            </p:cNvPr>
            <p:cNvSpPr/>
            <p:nvPr>
              <p:custDataLst>
                <p:tags r:id="rId145"/>
              </p:custDataLst>
            </p:nvPr>
          </p:nvSpPr>
          <p:spPr>
            <a:xfrm>
              <a:off x="4825100" y="5142021"/>
              <a:ext cx="53776" cy="169291"/>
            </a:xfrm>
            <a:custGeom>
              <a:avLst/>
              <a:gdLst>
                <a:gd name="connsiteX0" fmla="*/ 36350 w 53776"/>
                <a:gd name="connsiteY0" fmla="*/ 57505 h 169291"/>
                <a:gd name="connsiteX1" fmla="*/ 1169 w 53776"/>
                <a:gd name="connsiteY1" fmla="*/ 60289 h 169291"/>
                <a:gd name="connsiteX2" fmla="*/ 1169 w 53776"/>
                <a:gd name="connsiteY2" fmla="*/ 68134 h 169291"/>
                <a:gd name="connsiteX3" fmla="*/ 19765 w 53776"/>
                <a:gd name="connsiteY3" fmla="*/ 82051 h 169291"/>
                <a:gd name="connsiteX4" fmla="*/ 19765 w 53776"/>
                <a:gd name="connsiteY4" fmla="*/ 150122 h 169291"/>
                <a:gd name="connsiteX5" fmla="*/ 164 w 53776"/>
                <a:gd name="connsiteY5" fmla="*/ 161509 h 169291"/>
                <a:gd name="connsiteX6" fmla="*/ 164 w 53776"/>
                <a:gd name="connsiteY6" fmla="*/ 169354 h 169291"/>
                <a:gd name="connsiteX7" fmla="*/ 27806 w 53776"/>
                <a:gd name="connsiteY7" fmla="*/ 168595 h 169291"/>
                <a:gd name="connsiteX8" fmla="*/ 53941 w 53776"/>
                <a:gd name="connsiteY8" fmla="*/ 169354 h 169291"/>
                <a:gd name="connsiteX9" fmla="*/ 53941 w 53776"/>
                <a:gd name="connsiteY9" fmla="*/ 161509 h 169291"/>
                <a:gd name="connsiteX10" fmla="*/ 36350 w 53776"/>
                <a:gd name="connsiteY10" fmla="*/ 150375 h 169291"/>
                <a:gd name="connsiteX11" fmla="*/ 36350 w 53776"/>
                <a:gd name="connsiteY11" fmla="*/ 57505 h 169291"/>
                <a:gd name="connsiteX12" fmla="*/ 37355 w 53776"/>
                <a:gd name="connsiteY12" fmla="*/ 13474 h 169291"/>
                <a:gd name="connsiteX13" fmla="*/ 24037 w 53776"/>
                <a:gd name="connsiteY13" fmla="*/ 63 h 169291"/>
                <a:gd name="connsiteX14" fmla="*/ 10718 w 53776"/>
                <a:gd name="connsiteY14" fmla="*/ 13474 h 169291"/>
                <a:gd name="connsiteX15" fmla="*/ 24037 w 53776"/>
                <a:gd name="connsiteY15" fmla="*/ 26886 h 169291"/>
                <a:gd name="connsiteX16" fmla="*/ 37355 w 53776"/>
                <a:gd name="connsiteY16" fmla="*/ 13474 h 169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3776" h="169291">
                  <a:moveTo>
                    <a:pt x="36350" y="57505"/>
                  </a:moveTo>
                  <a:lnTo>
                    <a:pt x="1169" y="60289"/>
                  </a:lnTo>
                  <a:lnTo>
                    <a:pt x="1169" y="68134"/>
                  </a:lnTo>
                  <a:cubicBezTo>
                    <a:pt x="17503" y="68134"/>
                    <a:pt x="19765" y="69652"/>
                    <a:pt x="19765" y="82051"/>
                  </a:cubicBezTo>
                  <a:lnTo>
                    <a:pt x="19765" y="150122"/>
                  </a:lnTo>
                  <a:cubicBezTo>
                    <a:pt x="19765" y="161509"/>
                    <a:pt x="17000" y="161509"/>
                    <a:pt x="164" y="161509"/>
                  </a:cubicBezTo>
                  <a:lnTo>
                    <a:pt x="164" y="169354"/>
                  </a:lnTo>
                  <a:cubicBezTo>
                    <a:pt x="8205" y="169101"/>
                    <a:pt x="21775" y="168595"/>
                    <a:pt x="27806" y="168595"/>
                  </a:cubicBezTo>
                  <a:cubicBezTo>
                    <a:pt x="36601" y="168595"/>
                    <a:pt x="45397" y="169101"/>
                    <a:pt x="53941" y="169354"/>
                  </a:cubicBezTo>
                  <a:lnTo>
                    <a:pt x="53941" y="161509"/>
                  </a:lnTo>
                  <a:cubicBezTo>
                    <a:pt x="37355" y="161509"/>
                    <a:pt x="36350" y="160244"/>
                    <a:pt x="36350" y="150375"/>
                  </a:cubicBezTo>
                  <a:lnTo>
                    <a:pt x="36350" y="57505"/>
                  </a:lnTo>
                  <a:close/>
                  <a:moveTo>
                    <a:pt x="37355" y="13474"/>
                  </a:moveTo>
                  <a:cubicBezTo>
                    <a:pt x="37355" y="5377"/>
                    <a:pt x="31073" y="63"/>
                    <a:pt x="24037" y="63"/>
                  </a:cubicBezTo>
                  <a:cubicBezTo>
                    <a:pt x="16247" y="63"/>
                    <a:pt x="10718" y="6895"/>
                    <a:pt x="10718" y="13474"/>
                  </a:cubicBezTo>
                  <a:cubicBezTo>
                    <a:pt x="10718" y="20307"/>
                    <a:pt x="16247" y="26886"/>
                    <a:pt x="24037" y="26886"/>
                  </a:cubicBezTo>
                  <a:cubicBezTo>
                    <a:pt x="31073" y="26886"/>
                    <a:pt x="37355" y="21572"/>
                    <a:pt x="37355" y="1347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B027A1C9-AB6F-3214-1B55-951DF78F03E2}"/>
                </a:ext>
              </a:extLst>
            </p:cNvPr>
            <p:cNvSpPr/>
            <p:nvPr>
              <p:custDataLst>
                <p:tags r:id="rId146"/>
              </p:custDataLst>
            </p:nvPr>
          </p:nvSpPr>
          <p:spPr>
            <a:xfrm>
              <a:off x="4891386" y="5155686"/>
              <a:ext cx="78654" cy="158409"/>
            </a:xfrm>
            <a:custGeom>
              <a:avLst/>
              <a:gdLst>
                <a:gd name="connsiteX0" fmla="*/ 38866 w 78654"/>
                <a:gd name="connsiteY0" fmla="*/ 54469 h 158409"/>
                <a:gd name="connsiteX1" fmla="*/ 74801 w 78654"/>
                <a:gd name="connsiteY1" fmla="*/ 54469 h 158409"/>
                <a:gd name="connsiteX2" fmla="*/ 74801 w 78654"/>
                <a:gd name="connsiteY2" fmla="*/ 46624 h 158409"/>
                <a:gd name="connsiteX3" fmla="*/ 38866 w 78654"/>
                <a:gd name="connsiteY3" fmla="*/ 46624 h 158409"/>
                <a:gd name="connsiteX4" fmla="*/ 38866 w 78654"/>
                <a:gd name="connsiteY4" fmla="*/ 63 h 158409"/>
                <a:gd name="connsiteX5" fmla="*/ 32583 w 78654"/>
                <a:gd name="connsiteY5" fmla="*/ 63 h 158409"/>
                <a:gd name="connsiteX6" fmla="*/ 167 w 78654"/>
                <a:gd name="connsiteY6" fmla="*/ 48902 h 158409"/>
                <a:gd name="connsiteX7" fmla="*/ 167 w 78654"/>
                <a:gd name="connsiteY7" fmla="*/ 54469 h 158409"/>
                <a:gd name="connsiteX8" fmla="*/ 21527 w 78654"/>
                <a:gd name="connsiteY8" fmla="*/ 54469 h 158409"/>
                <a:gd name="connsiteX9" fmla="*/ 21527 w 78654"/>
                <a:gd name="connsiteY9" fmla="*/ 124311 h 158409"/>
                <a:gd name="connsiteX10" fmla="*/ 53943 w 78654"/>
                <a:gd name="connsiteY10" fmla="*/ 158473 h 158409"/>
                <a:gd name="connsiteX11" fmla="*/ 78822 w 78654"/>
                <a:gd name="connsiteY11" fmla="*/ 124311 h 158409"/>
                <a:gd name="connsiteX12" fmla="*/ 78822 w 78654"/>
                <a:gd name="connsiteY12" fmla="*/ 109887 h 158409"/>
                <a:gd name="connsiteX13" fmla="*/ 72539 w 78654"/>
                <a:gd name="connsiteY13" fmla="*/ 109887 h 158409"/>
                <a:gd name="connsiteX14" fmla="*/ 72539 w 78654"/>
                <a:gd name="connsiteY14" fmla="*/ 123805 h 158409"/>
                <a:gd name="connsiteX15" fmla="*/ 55702 w 78654"/>
                <a:gd name="connsiteY15" fmla="*/ 152146 h 158409"/>
                <a:gd name="connsiteX16" fmla="*/ 38866 w 78654"/>
                <a:gd name="connsiteY16" fmla="*/ 124817 h 158409"/>
                <a:gd name="connsiteX17" fmla="*/ 38866 w 78654"/>
                <a:gd name="connsiteY17" fmla="*/ 54469 h 15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8654" h="158409">
                  <a:moveTo>
                    <a:pt x="38866" y="54469"/>
                  </a:moveTo>
                  <a:lnTo>
                    <a:pt x="74801" y="54469"/>
                  </a:lnTo>
                  <a:lnTo>
                    <a:pt x="74801" y="46624"/>
                  </a:lnTo>
                  <a:lnTo>
                    <a:pt x="38866" y="46624"/>
                  </a:lnTo>
                  <a:lnTo>
                    <a:pt x="38866" y="63"/>
                  </a:lnTo>
                  <a:lnTo>
                    <a:pt x="32583" y="63"/>
                  </a:lnTo>
                  <a:cubicBezTo>
                    <a:pt x="32332" y="20813"/>
                    <a:pt x="24793" y="47889"/>
                    <a:pt x="167" y="48902"/>
                  </a:cubicBezTo>
                  <a:lnTo>
                    <a:pt x="167" y="54469"/>
                  </a:lnTo>
                  <a:lnTo>
                    <a:pt x="21527" y="54469"/>
                  </a:lnTo>
                  <a:lnTo>
                    <a:pt x="21527" y="124311"/>
                  </a:lnTo>
                  <a:cubicBezTo>
                    <a:pt x="21527" y="155436"/>
                    <a:pt x="44897" y="158473"/>
                    <a:pt x="53943" y="158473"/>
                  </a:cubicBezTo>
                  <a:cubicBezTo>
                    <a:pt x="71785" y="158473"/>
                    <a:pt x="78822" y="140506"/>
                    <a:pt x="78822" y="124311"/>
                  </a:cubicBezTo>
                  <a:lnTo>
                    <a:pt x="78822" y="109887"/>
                  </a:lnTo>
                  <a:lnTo>
                    <a:pt x="72539" y="109887"/>
                  </a:lnTo>
                  <a:lnTo>
                    <a:pt x="72539" y="123805"/>
                  </a:lnTo>
                  <a:cubicBezTo>
                    <a:pt x="72539" y="142531"/>
                    <a:pt x="65000" y="152146"/>
                    <a:pt x="55702" y="152146"/>
                  </a:cubicBezTo>
                  <a:cubicBezTo>
                    <a:pt x="38866" y="152146"/>
                    <a:pt x="38866" y="129119"/>
                    <a:pt x="38866" y="124817"/>
                  </a:cubicBezTo>
                  <a:lnTo>
                    <a:pt x="38866" y="5446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BAA61ADC-7D0F-EED6-2070-D534FD35E3A4}"/>
                </a:ext>
              </a:extLst>
            </p:cNvPr>
            <p:cNvSpPr/>
            <p:nvPr>
              <p:custDataLst>
                <p:tags r:id="rId147"/>
              </p:custDataLst>
            </p:nvPr>
          </p:nvSpPr>
          <p:spPr>
            <a:xfrm>
              <a:off x="4992378" y="5135695"/>
              <a:ext cx="126400" cy="175617"/>
            </a:xfrm>
            <a:custGeom>
              <a:avLst/>
              <a:gdLst>
                <a:gd name="connsiteX0" fmla="*/ 19771 w 126400"/>
                <a:gd name="connsiteY0" fmla="*/ 156448 h 175617"/>
                <a:gd name="connsiteX1" fmla="*/ 170 w 126400"/>
                <a:gd name="connsiteY1" fmla="*/ 167836 h 175617"/>
                <a:gd name="connsiteX2" fmla="*/ 170 w 126400"/>
                <a:gd name="connsiteY2" fmla="*/ 175680 h 175617"/>
                <a:gd name="connsiteX3" fmla="*/ 28567 w 126400"/>
                <a:gd name="connsiteY3" fmla="*/ 174921 h 175617"/>
                <a:gd name="connsiteX4" fmla="*/ 56712 w 126400"/>
                <a:gd name="connsiteY4" fmla="*/ 175680 h 175617"/>
                <a:gd name="connsiteX5" fmla="*/ 56712 w 126400"/>
                <a:gd name="connsiteY5" fmla="*/ 167836 h 175617"/>
                <a:gd name="connsiteX6" fmla="*/ 37111 w 126400"/>
                <a:gd name="connsiteY6" fmla="*/ 156448 h 175617"/>
                <a:gd name="connsiteX7" fmla="*/ 37111 w 126400"/>
                <a:gd name="connsiteY7" fmla="*/ 109887 h 175617"/>
                <a:gd name="connsiteX8" fmla="*/ 71035 w 126400"/>
                <a:gd name="connsiteY8" fmla="*/ 69399 h 175617"/>
                <a:gd name="connsiteX9" fmla="*/ 89631 w 126400"/>
                <a:gd name="connsiteY9" fmla="*/ 97487 h 175617"/>
                <a:gd name="connsiteX10" fmla="*/ 89631 w 126400"/>
                <a:gd name="connsiteY10" fmla="*/ 156448 h 175617"/>
                <a:gd name="connsiteX11" fmla="*/ 70030 w 126400"/>
                <a:gd name="connsiteY11" fmla="*/ 167836 h 175617"/>
                <a:gd name="connsiteX12" fmla="*/ 70030 w 126400"/>
                <a:gd name="connsiteY12" fmla="*/ 175680 h 175617"/>
                <a:gd name="connsiteX13" fmla="*/ 98426 w 126400"/>
                <a:gd name="connsiteY13" fmla="*/ 174921 h 175617"/>
                <a:gd name="connsiteX14" fmla="*/ 126571 w 126400"/>
                <a:gd name="connsiteY14" fmla="*/ 175680 h 175617"/>
                <a:gd name="connsiteX15" fmla="*/ 126571 w 126400"/>
                <a:gd name="connsiteY15" fmla="*/ 167836 h 175617"/>
                <a:gd name="connsiteX16" fmla="*/ 106970 w 126400"/>
                <a:gd name="connsiteY16" fmla="*/ 160244 h 175617"/>
                <a:gd name="connsiteX17" fmla="*/ 106970 w 126400"/>
                <a:gd name="connsiteY17" fmla="*/ 111911 h 175617"/>
                <a:gd name="connsiteX18" fmla="*/ 99180 w 126400"/>
                <a:gd name="connsiteY18" fmla="*/ 73195 h 175617"/>
                <a:gd name="connsiteX19" fmla="*/ 72794 w 126400"/>
                <a:gd name="connsiteY19" fmla="*/ 63832 h 175617"/>
                <a:gd name="connsiteX20" fmla="*/ 36357 w 126400"/>
                <a:gd name="connsiteY20" fmla="*/ 88631 h 175617"/>
                <a:gd name="connsiteX21" fmla="*/ 36357 w 126400"/>
                <a:gd name="connsiteY21" fmla="*/ 63 h 175617"/>
                <a:gd name="connsiteX22" fmla="*/ 170 w 126400"/>
                <a:gd name="connsiteY22" fmla="*/ 2846 h 175617"/>
                <a:gd name="connsiteX23" fmla="*/ 170 w 126400"/>
                <a:gd name="connsiteY23" fmla="*/ 10691 h 175617"/>
                <a:gd name="connsiteX24" fmla="*/ 19771 w 126400"/>
                <a:gd name="connsiteY24" fmla="*/ 24862 h 175617"/>
                <a:gd name="connsiteX25" fmla="*/ 19771 w 126400"/>
                <a:gd name="connsiteY25" fmla="*/ 156448 h 175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6400" h="175617">
                  <a:moveTo>
                    <a:pt x="19771" y="156448"/>
                  </a:moveTo>
                  <a:cubicBezTo>
                    <a:pt x="19771" y="167836"/>
                    <a:pt x="17007" y="167836"/>
                    <a:pt x="170" y="167836"/>
                  </a:cubicBezTo>
                  <a:lnTo>
                    <a:pt x="170" y="175680"/>
                  </a:lnTo>
                  <a:cubicBezTo>
                    <a:pt x="8966" y="175427"/>
                    <a:pt x="21782" y="174921"/>
                    <a:pt x="28567" y="174921"/>
                  </a:cubicBezTo>
                  <a:cubicBezTo>
                    <a:pt x="35100" y="174921"/>
                    <a:pt x="48168" y="175427"/>
                    <a:pt x="56712" y="175680"/>
                  </a:cubicBezTo>
                  <a:lnTo>
                    <a:pt x="56712" y="167836"/>
                  </a:lnTo>
                  <a:cubicBezTo>
                    <a:pt x="39875" y="167836"/>
                    <a:pt x="37111" y="167836"/>
                    <a:pt x="37111" y="156448"/>
                  </a:cubicBezTo>
                  <a:lnTo>
                    <a:pt x="37111" y="109887"/>
                  </a:lnTo>
                  <a:cubicBezTo>
                    <a:pt x="37111" y="83570"/>
                    <a:pt x="54952" y="69399"/>
                    <a:pt x="71035" y="69399"/>
                  </a:cubicBezTo>
                  <a:cubicBezTo>
                    <a:pt x="86867" y="69399"/>
                    <a:pt x="89631" y="83064"/>
                    <a:pt x="89631" y="97487"/>
                  </a:cubicBezTo>
                  <a:lnTo>
                    <a:pt x="89631" y="156448"/>
                  </a:lnTo>
                  <a:cubicBezTo>
                    <a:pt x="89631" y="167836"/>
                    <a:pt x="86867" y="167836"/>
                    <a:pt x="70030" y="167836"/>
                  </a:cubicBezTo>
                  <a:lnTo>
                    <a:pt x="70030" y="175680"/>
                  </a:lnTo>
                  <a:cubicBezTo>
                    <a:pt x="78825" y="175427"/>
                    <a:pt x="91641" y="174921"/>
                    <a:pt x="98426" y="174921"/>
                  </a:cubicBezTo>
                  <a:cubicBezTo>
                    <a:pt x="104960" y="174921"/>
                    <a:pt x="118027" y="175427"/>
                    <a:pt x="126571" y="175680"/>
                  </a:cubicBezTo>
                  <a:lnTo>
                    <a:pt x="126571" y="167836"/>
                  </a:lnTo>
                  <a:cubicBezTo>
                    <a:pt x="113504" y="167836"/>
                    <a:pt x="107222" y="167836"/>
                    <a:pt x="106970" y="160244"/>
                  </a:cubicBezTo>
                  <a:lnTo>
                    <a:pt x="106970" y="111911"/>
                  </a:lnTo>
                  <a:cubicBezTo>
                    <a:pt x="106970" y="90149"/>
                    <a:pt x="106970" y="82304"/>
                    <a:pt x="99180" y="73195"/>
                  </a:cubicBezTo>
                  <a:cubicBezTo>
                    <a:pt x="95662" y="68893"/>
                    <a:pt x="87369" y="63832"/>
                    <a:pt x="72794" y="63832"/>
                  </a:cubicBezTo>
                  <a:cubicBezTo>
                    <a:pt x="51686" y="63832"/>
                    <a:pt x="40629" y="79015"/>
                    <a:pt x="36357" y="88631"/>
                  </a:cubicBezTo>
                  <a:lnTo>
                    <a:pt x="36357" y="63"/>
                  </a:lnTo>
                  <a:lnTo>
                    <a:pt x="170" y="2846"/>
                  </a:lnTo>
                  <a:lnTo>
                    <a:pt x="170" y="10691"/>
                  </a:lnTo>
                  <a:cubicBezTo>
                    <a:pt x="17761" y="10691"/>
                    <a:pt x="19771" y="12462"/>
                    <a:pt x="19771" y="24862"/>
                  </a:cubicBezTo>
                  <a:lnTo>
                    <a:pt x="19771" y="156448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80CAC3BA-2F1B-0297-939F-96C02DCD2A8B}"/>
                </a:ext>
              </a:extLst>
            </p:cNvPr>
            <p:cNvSpPr/>
            <p:nvPr>
              <p:custDataLst>
                <p:tags r:id="rId148"/>
              </p:custDataLst>
            </p:nvPr>
          </p:nvSpPr>
          <p:spPr>
            <a:xfrm>
              <a:off x="5131986" y="5199464"/>
              <a:ext cx="196260" cy="111848"/>
            </a:xfrm>
            <a:custGeom>
              <a:avLst/>
              <a:gdLst>
                <a:gd name="connsiteX0" fmla="*/ 19777 w 196260"/>
                <a:gd name="connsiteY0" fmla="*/ 24862 h 111848"/>
                <a:gd name="connsiteX1" fmla="*/ 19777 w 196260"/>
                <a:gd name="connsiteY1" fmla="*/ 92679 h 111848"/>
                <a:gd name="connsiteX2" fmla="*/ 176 w 196260"/>
                <a:gd name="connsiteY2" fmla="*/ 104067 h 111848"/>
                <a:gd name="connsiteX3" fmla="*/ 176 w 196260"/>
                <a:gd name="connsiteY3" fmla="*/ 111911 h 111848"/>
                <a:gd name="connsiteX4" fmla="*/ 28572 w 196260"/>
                <a:gd name="connsiteY4" fmla="*/ 111152 h 111848"/>
                <a:gd name="connsiteX5" fmla="*/ 56717 w 196260"/>
                <a:gd name="connsiteY5" fmla="*/ 111911 h 111848"/>
                <a:gd name="connsiteX6" fmla="*/ 56717 w 196260"/>
                <a:gd name="connsiteY6" fmla="*/ 104067 h 111848"/>
                <a:gd name="connsiteX7" fmla="*/ 37116 w 196260"/>
                <a:gd name="connsiteY7" fmla="*/ 92679 h 111848"/>
                <a:gd name="connsiteX8" fmla="*/ 37116 w 196260"/>
                <a:gd name="connsiteY8" fmla="*/ 46118 h 111848"/>
                <a:gd name="connsiteX9" fmla="*/ 71041 w 196260"/>
                <a:gd name="connsiteY9" fmla="*/ 5630 h 111848"/>
                <a:gd name="connsiteX10" fmla="*/ 89637 w 196260"/>
                <a:gd name="connsiteY10" fmla="*/ 33719 h 111848"/>
                <a:gd name="connsiteX11" fmla="*/ 89637 w 196260"/>
                <a:gd name="connsiteY11" fmla="*/ 92679 h 111848"/>
                <a:gd name="connsiteX12" fmla="*/ 70036 w 196260"/>
                <a:gd name="connsiteY12" fmla="*/ 104067 h 111848"/>
                <a:gd name="connsiteX13" fmla="*/ 70036 w 196260"/>
                <a:gd name="connsiteY13" fmla="*/ 111911 h 111848"/>
                <a:gd name="connsiteX14" fmla="*/ 98432 w 196260"/>
                <a:gd name="connsiteY14" fmla="*/ 111152 h 111848"/>
                <a:gd name="connsiteX15" fmla="*/ 126577 w 196260"/>
                <a:gd name="connsiteY15" fmla="*/ 111911 h 111848"/>
                <a:gd name="connsiteX16" fmla="*/ 126577 w 196260"/>
                <a:gd name="connsiteY16" fmla="*/ 104067 h 111848"/>
                <a:gd name="connsiteX17" fmla="*/ 106976 w 196260"/>
                <a:gd name="connsiteY17" fmla="*/ 92679 h 111848"/>
                <a:gd name="connsiteX18" fmla="*/ 106976 w 196260"/>
                <a:gd name="connsiteY18" fmla="*/ 46118 h 111848"/>
                <a:gd name="connsiteX19" fmla="*/ 140900 w 196260"/>
                <a:gd name="connsiteY19" fmla="*/ 5630 h 111848"/>
                <a:gd name="connsiteX20" fmla="*/ 159496 w 196260"/>
                <a:gd name="connsiteY20" fmla="*/ 33719 h 111848"/>
                <a:gd name="connsiteX21" fmla="*/ 159496 w 196260"/>
                <a:gd name="connsiteY21" fmla="*/ 92679 h 111848"/>
                <a:gd name="connsiteX22" fmla="*/ 139895 w 196260"/>
                <a:gd name="connsiteY22" fmla="*/ 104067 h 111848"/>
                <a:gd name="connsiteX23" fmla="*/ 139895 w 196260"/>
                <a:gd name="connsiteY23" fmla="*/ 111911 h 111848"/>
                <a:gd name="connsiteX24" fmla="*/ 168292 w 196260"/>
                <a:gd name="connsiteY24" fmla="*/ 111152 h 111848"/>
                <a:gd name="connsiteX25" fmla="*/ 196436 w 196260"/>
                <a:gd name="connsiteY25" fmla="*/ 111911 h 111848"/>
                <a:gd name="connsiteX26" fmla="*/ 196436 w 196260"/>
                <a:gd name="connsiteY26" fmla="*/ 104067 h 111848"/>
                <a:gd name="connsiteX27" fmla="*/ 176835 w 196260"/>
                <a:gd name="connsiteY27" fmla="*/ 96475 h 111848"/>
                <a:gd name="connsiteX28" fmla="*/ 176835 w 196260"/>
                <a:gd name="connsiteY28" fmla="*/ 48142 h 111848"/>
                <a:gd name="connsiteX29" fmla="*/ 169045 w 196260"/>
                <a:gd name="connsiteY29" fmla="*/ 9426 h 111848"/>
                <a:gd name="connsiteX30" fmla="*/ 142660 w 196260"/>
                <a:gd name="connsiteY30" fmla="*/ 63 h 111848"/>
                <a:gd name="connsiteX31" fmla="*/ 106222 w 196260"/>
                <a:gd name="connsiteY31" fmla="*/ 24862 h 111848"/>
                <a:gd name="connsiteX32" fmla="*/ 72800 w 196260"/>
                <a:gd name="connsiteY32" fmla="*/ 63 h 111848"/>
                <a:gd name="connsiteX33" fmla="*/ 35608 w 196260"/>
                <a:gd name="connsiteY33" fmla="*/ 26633 h 111848"/>
                <a:gd name="connsiteX34" fmla="*/ 35608 w 196260"/>
                <a:gd name="connsiteY34" fmla="*/ 63 h 111848"/>
                <a:gd name="connsiteX35" fmla="*/ 176 w 196260"/>
                <a:gd name="connsiteY35" fmla="*/ 2846 h 111848"/>
                <a:gd name="connsiteX36" fmla="*/ 176 w 196260"/>
                <a:gd name="connsiteY36" fmla="*/ 10691 h 111848"/>
                <a:gd name="connsiteX37" fmla="*/ 19777 w 196260"/>
                <a:gd name="connsiteY37" fmla="*/ 24862 h 11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6260" h="111848">
                  <a:moveTo>
                    <a:pt x="19777" y="24862"/>
                  </a:moveTo>
                  <a:lnTo>
                    <a:pt x="19777" y="92679"/>
                  </a:lnTo>
                  <a:cubicBezTo>
                    <a:pt x="19777" y="104067"/>
                    <a:pt x="17013" y="104067"/>
                    <a:pt x="176" y="104067"/>
                  </a:cubicBezTo>
                  <a:lnTo>
                    <a:pt x="176" y="111911"/>
                  </a:lnTo>
                  <a:cubicBezTo>
                    <a:pt x="8971" y="111658"/>
                    <a:pt x="21787" y="111152"/>
                    <a:pt x="28572" y="111152"/>
                  </a:cubicBezTo>
                  <a:cubicBezTo>
                    <a:pt x="35106" y="111152"/>
                    <a:pt x="48173" y="111658"/>
                    <a:pt x="56717" y="111911"/>
                  </a:cubicBezTo>
                  <a:lnTo>
                    <a:pt x="56717" y="104067"/>
                  </a:lnTo>
                  <a:cubicBezTo>
                    <a:pt x="39880" y="104067"/>
                    <a:pt x="37116" y="104067"/>
                    <a:pt x="37116" y="92679"/>
                  </a:cubicBezTo>
                  <a:lnTo>
                    <a:pt x="37116" y="46118"/>
                  </a:lnTo>
                  <a:cubicBezTo>
                    <a:pt x="37116" y="19801"/>
                    <a:pt x="54958" y="5630"/>
                    <a:pt x="71041" y="5630"/>
                  </a:cubicBezTo>
                  <a:cubicBezTo>
                    <a:pt x="86872" y="5630"/>
                    <a:pt x="89637" y="19295"/>
                    <a:pt x="89637" y="33719"/>
                  </a:cubicBezTo>
                  <a:lnTo>
                    <a:pt x="89637" y="92679"/>
                  </a:lnTo>
                  <a:cubicBezTo>
                    <a:pt x="89637" y="104067"/>
                    <a:pt x="86872" y="104067"/>
                    <a:pt x="70036" y="104067"/>
                  </a:cubicBezTo>
                  <a:lnTo>
                    <a:pt x="70036" y="111911"/>
                  </a:lnTo>
                  <a:cubicBezTo>
                    <a:pt x="78831" y="111658"/>
                    <a:pt x="91647" y="111152"/>
                    <a:pt x="98432" y="111152"/>
                  </a:cubicBezTo>
                  <a:cubicBezTo>
                    <a:pt x="104965" y="111152"/>
                    <a:pt x="118033" y="111658"/>
                    <a:pt x="126577" y="111911"/>
                  </a:cubicBezTo>
                  <a:lnTo>
                    <a:pt x="126577" y="104067"/>
                  </a:lnTo>
                  <a:cubicBezTo>
                    <a:pt x="109740" y="104067"/>
                    <a:pt x="106976" y="104067"/>
                    <a:pt x="106976" y="92679"/>
                  </a:cubicBezTo>
                  <a:lnTo>
                    <a:pt x="106976" y="46118"/>
                  </a:lnTo>
                  <a:cubicBezTo>
                    <a:pt x="106976" y="19801"/>
                    <a:pt x="124818" y="5630"/>
                    <a:pt x="140900" y="5630"/>
                  </a:cubicBezTo>
                  <a:cubicBezTo>
                    <a:pt x="156732" y="5630"/>
                    <a:pt x="159496" y="19295"/>
                    <a:pt x="159496" y="33719"/>
                  </a:cubicBezTo>
                  <a:lnTo>
                    <a:pt x="159496" y="92679"/>
                  </a:lnTo>
                  <a:cubicBezTo>
                    <a:pt x="159496" y="104067"/>
                    <a:pt x="156732" y="104067"/>
                    <a:pt x="139895" y="104067"/>
                  </a:cubicBezTo>
                  <a:lnTo>
                    <a:pt x="139895" y="111911"/>
                  </a:lnTo>
                  <a:cubicBezTo>
                    <a:pt x="148691" y="111658"/>
                    <a:pt x="161507" y="111152"/>
                    <a:pt x="168292" y="111152"/>
                  </a:cubicBezTo>
                  <a:cubicBezTo>
                    <a:pt x="174825" y="111152"/>
                    <a:pt x="187892" y="111658"/>
                    <a:pt x="196436" y="111911"/>
                  </a:cubicBezTo>
                  <a:lnTo>
                    <a:pt x="196436" y="104067"/>
                  </a:lnTo>
                  <a:cubicBezTo>
                    <a:pt x="183369" y="104067"/>
                    <a:pt x="177087" y="104067"/>
                    <a:pt x="176835" y="96475"/>
                  </a:cubicBezTo>
                  <a:lnTo>
                    <a:pt x="176835" y="48142"/>
                  </a:lnTo>
                  <a:cubicBezTo>
                    <a:pt x="176835" y="26380"/>
                    <a:pt x="176835" y="18536"/>
                    <a:pt x="169045" y="9426"/>
                  </a:cubicBezTo>
                  <a:cubicBezTo>
                    <a:pt x="165527" y="5124"/>
                    <a:pt x="157235" y="63"/>
                    <a:pt x="142660" y="63"/>
                  </a:cubicBezTo>
                  <a:cubicBezTo>
                    <a:pt x="121551" y="63"/>
                    <a:pt x="110494" y="15246"/>
                    <a:pt x="106222" y="24862"/>
                  </a:cubicBezTo>
                  <a:cubicBezTo>
                    <a:pt x="102704" y="2846"/>
                    <a:pt x="84108" y="63"/>
                    <a:pt x="72800" y="63"/>
                  </a:cubicBezTo>
                  <a:cubicBezTo>
                    <a:pt x="54455" y="63"/>
                    <a:pt x="42645" y="10944"/>
                    <a:pt x="35608" y="26633"/>
                  </a:cubicBezTo>
                  <a:lnTo>
                    <a:pt x="35608" y="63"/>
                  </a:lnTo>
                  <a:lnTo>
                    <a:pt x="176" y="2846"/>
                  </a:lnTo>
                  <a:lnTo>
                    <a:pt x="176" y="10691"/>
                  </a:lnTo>
                  <a:cubicBezTo>
                    <a:pt x="17767" y="10691"/>
                    <a:pt x="19777" y="12462"/>
                    <a:pt x="19777" y="2486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27" name="Group 126" descr="\documentclass{article}&#10;\usepackage{amsmath}&#10;\pagestyle{empty}&#10;&#10;\input{Macros.tex}&#10;&#10;\begin{document}&#10;&#10;&#10;For all input $\ket{\psi}$,&#10;&#10;\end{document}" title="IguanaTex Shape Display">
            <a:extLst>
              <a:ext uri="{FF2B5EF4-FFF2-40B4-BE49-F238E27FC236}">
                <a16:creationId xmlns:a16="http://schemas.microsoft.com/office/drawing/2014/main" id="{EF42E72E-7339-FD72-F9D1-EA848E761FBF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1314792" y="4269706"/>
            <a:ext cx="1847326" cy="246724"/>
            <a:chOff x="4477274" y="3909321"/>
            <a:chExt cx="1847326" cy="246724"/>
          </a:xfrm>
        </p:grpSpPr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94D4BBD-3044-FAA8-8FF5-D4AB05339E46}"/>
                </a:ext>
              </a:extLst>
            </p:cNvPr>
            <p:cNvSpPr/>
            <p:nvPr>
              <p:custDataLst>
                <p:tags r:id="rId115"/>
              </p:custDataLst>
            </p:nvPr>
          </p:nvSpPr>
          <p:spPr>
            <a:xfrm>
              <a:off x="4477274" y="3926592"/>
              <a:ext cx="144550" cy="167772"/>
            </a:xfrm>
            <a:custGeom>
              <a:avLst/>
              <a:gdLst>
                <a:gd name="connsiteX0" fmla="*/ 137613 w 144550"/>
                <a:gd name="connsiteY0" fmla="*/ 63 h 167772"/>
                <a:gd name="connsiteX1" fmla="*/ 77 w 144550"/>
                <a:gd name="connsiteY1" fmla="*/ 63 h 167772"/>
                <a:gd name="connsiteX2" fmla="*/ 77 w 144550"/>
                <a:gd name="connsiteY2" fmla="*/ 7711 h 167772"/>
                <a:gd name="connsiteX3" fmla="*/ 6089 w 144550"/>
                <a:gd name="connsiteY3" fmla="*/ 7711 h 167772"/>
                <a:gd name="connsiteX4" fmla="*/ 25880 w 144550"/>
                <a:gd name="connsiteY4" fmla="*/ 19307 h 167772"/>
                <a:gd name="connsiteX5" fmla="*/ 25880 w 144550"/>
                <a:gd name="connsiteY5" fmla="*/ 148591 h 167772"/>
                <a:gd name="connsiteX6" fmla="*/ 6089 w 144550"/>
                <a:gd name="connsiteY6" fmla="*/ 160187 h 167772"/>
                <a:gd name="connsiteX7" fmla="*/ 77 w 144550"/>
                <a:gd name="connsiteY7" fmla="*/ 160187 h 167772"/>
                <a:gd name="connsiteX8" fmla="*/ 77 w 144550"/>
                <a:gd name="connsiteY8" fmla="*/ 167836 h 167772"/>
                <a:gd name="connsiteX9" fmla="*/ 38156 w 144550"/>
                <a:gd name="connsiteY9" fmla="*/ 167095 h 167772"/>
                <a:gd name="connsiteX10" fmla="*/ 80243 w 144550"/>
                <a:gd name="connsiteY10" fmla="*/ 167836 h 167772"/>
                <a:gd name="connsiteX11" fmla="*/ 80243 w 144550"/>
                <a:gd name="connsiteY11" fmla="*/ 160187 h 167772"/>
                <a:gd name="connsiteX12" fmla="*/ 71976 w 144550"/>
                <a:gd name="connsiteY12" fmla="*/ 160187 h 167772"/>
                <a:gd name="connsiteX13" fmla="*/ 48177 w 144550"/>
                <a:gd name="connsiteY13" fmla="*/ 148344 h 167772"/>
                <a:gd name="connsiteX14" fmla="*/ 48177 w 144550"/>
                <a:gd name="connsiteY14" fmla="*/ 87650 h 167772"/>
                <a:gd name="connsiteX15" fmla="*/ 69721 w 144550"/>
                <a:gd name="connsiteY15" fmla="*/ 87650 h 167772"/>
                <a:gd name="connsiteX16" fmla="*/ 96277 w 144550"/>
                <a:gd name="connsiteY16" fmla="*/ 116517 h 167772"/>
                <a:gd name="connsiteX17" fmla="*/ 102540 w 144550"/>
                <a:gd name="connsiteY17" fmla="*/ 116517 h 167772"/>
                <a:gd name="connsiteX18" fmla="*/ 102540 w 144550"/>
                <a:gd name="connsiteY18" fmla="*/ 51135 h 167772"/>
                <a:gd name="connsiteX19" fmla="*/ 96277 w 144550"/>
                <a:gd name="connsiteY19" fmla="*/ 51135 h 167772"/>
                <a:gd name="connsiteX20" fmla="*/ 69721 w 144550"/>
                <a:gd name="connsiteY20" fmla="*/ 80002 h 167772"/>
                <a:gd name="connsiteX21" fmla="*/ 48177 w 144550"/>
                <a:gd name="connsiteY21" fmla="*/ 80002 h 167772"/>
                <a:gd name="connsiteX22" fmla="*/ 48177 w 144550"/>
                <a:gd name="connsiteY22" fmla="*/ 17580 h 167772"/>
                <a:gd name="connsiteX23" fmla="*/ 60452 w 144550"/>
                <a:gd name="connsiteY23" fmla="*/ 7711 h 167772"/>
                <a:gd name="connsiteX24" fmla="*/ 90515 w 144550"/>
                <a:gd name="connsiteY24" fmla="*/ 7711 h 167772"/>
                <a:gd name="connsiteX25" fmla="*/ 138364 w 144550"/>
                <a:gd name="connsiteY25" fmla="*/ 55576 h 167772"/>
                <a:gd name="connsiteX26" fmla="*/ 144627 w 144550"/>
                <a:gd name="connsiteY26" fmla="*/ 55576 h 167772"/>
                <a:gd name="connsiteX27" fmla="*/ 137613 w 144550"/>
                <a:gd name="connsiteY27" fmla="*/ 63 h 167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44550" h="167772">
                  <a:moveTo>
                    <a:pt x="137613" y="63"/>
                  </a:moveTo>
                  <a:lnTo>
                    <a:pt x="77" y="63"/>
                  </a:lnTo>
                  <a:lnTo>
                    <a:pt x="77" y="7711"/>
                  </a:lnTo>
                  <a:lnTo>
                    <a:pt x="6089" y="7711"/>
                  </a:lnTo>
                  <a:cubicBezTo>
                    <a:pt x="25379" y="7711"/>
                    <a:pt x="25880" y="10425"/>
                    <a:pt x="25880" y="19307"/>
                  </a:cubicBezTo>
                  <a:lnTo>
                    <a:pt x="25880" y="148591"/>
                  </a:lnTo>
                  <a:cubicBezTo>
                    <a:pt x="25880" y="157473"/>
                    <a:pt x="25379" y="160187"/>
                    <a:pt x="6089" y="160187"/>
                  </a:cubicBezTo>
                  <a:lnTo>
                    <a:pt x="77" y="160187"/>
                  </a:lnTo>
                  <a:lnTo>
                    <a:pt x="77" y="167836"/>
                  </a:lnTo>
                  <a:cubicBezTo>
                    <a:pt x="8845" y="167095"/>
                    <a:pt x="28386" y="167095"/>
                    <a:pt x="38156" y="167095"/>
                  </a:cubicBezTo>
                  <a:cubicBezTo>
                    <a:pt x="48427" y="167095"/>
                    <a:pt x="71225" y="167095"/>
                    <a:pt x="80243" y="167836"/>
                  </a:cubicBezTo>
                  <a:lnTo>
                    <a:pt x="80243" y="160187"/>
                  </a:lnTo>
                  <a:lnTo>
                    <a:pt x="71976" y="160187"/>
                  </a:lnTo>
                  <a:cubicBezTo>
                    <a:pt x="48177" y="160187"/>
                    <a:pt x="48177" y="156980"/>
                    <a:pt x="48177" y="148344"/>
                  </a:cubicBezTo>
                  <a:lnTo>
                    <a:pt x="48177" y="87650"/>
                  </a:lnTo>
                  <a:lnTo>
                    <a:pt x="69721" y="87650"/>
                  </a:lnTo>
                  <a:cubicBezTo>
                    <a:pt x="93771" y="87650"/>
                    <a:pt x="96277" y="95545"/>
                    <a:pt x="96277" y="116517"/>
                  </a:cubicBezTo>
                  <a:lnTo>
                    <a:pt x="102540" y="116517"/>
                  </a:lnTo>
                  <a:lnTo>
                    <a:pt x="102540" y="51135"/>
                  </a:lnTo>
                  <a:lnTo>
                    <a:pt x="96277" y="51135"/>
                  </a:lnTo>
                  <a:cubicBezTo>
                    <a:pt x="96277" y="71860"/>
                    <a:pt x="93771" y="80002"/>
                    <a:pt x="69721" y="80002"/>
                  </a:cubicBezTo>
                  <a:lnTo>
                    <a:pt x="48177" y="80002"/>
                  </a:lnTo>
                  <a:lnTo>
                    <a:pt x="48177" y="17580"/>
                  </a:lnTo>
                  <a:cubicBezTo>
                    <a:pt x="48177" y="9438"/>
                    <a:pt x="48678" y="7711"/>
                    <a:pt x="60452" y="7711"/>
                  </a:cubicBezTo>
                  <a:lnTo>
                    <a:pt x="90515" y="7711"/>
                  </a:lnTo>
                  <a:cubicBezTo>
                    <a:pt x="128093" y="7711"/>
                    <a:pt x="134356" y="21528"/>
                    <a:pt x="138364" y="55576"/>
                  </a:cubicBezTo>
                  <a:lnTo>
                    <a:pt x="144627" y="55576"/>
                  </a:lnTo>
                  <a:lnTo>
                    <a:pt x="137613" y="63"/>
                  </a:lnTo>
                  <a:close/>
                </a:path>
              </a:pathLst>
            </a:custGeom>
            <a:solidFill>
              <a:srgbClr val="000000"/>
            </a:solidFill>
            <a:ln w="25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C2140F1-4B96-E2F3-411A-124B788B6363}"/>
                </a:ext>
              </a:extLst>
            </p:cNvPr>
            <p:cNvSpPr/>
            <p:nvPr>
              <p:custDataLst>
                <p:tags r:id="rId116"/>
              </p:custDataLst>
            </p:nvPr>
          </p:nvSpPr>
          <p:spPr>
            <a:xfrm>
              <a:off x="4618679" y="3983832"/>
              <a:ext cx="110980" cy="113246"/>
            </a:xfrm>
            <a:custGeom>
              <a:avLst/>
              <a:gdLst>
                <a:gd name="connsiteX0" fmla="*/ 111063 w 110980"/>
                <a:gd name="connsiteY0" fmla="*/ 57796 h 113246"/>
                <a:gd name="connsiteX1" fmla="*/ 55698 w 110980"/>
                <a:gd name="connsiteY1" fmla="*/ 63 h 113246"/>
                <a:gd name="connsiteX2" fmla="*/ 82 w 110980"/>
                <a:gd name="connsiteY2" fmla="*/ 57796 h 113246"/>
                <a:gd name="connsiteX3" fmla="*/ 55447 w 110980"/>
                <a:gd name="connsiteY3" fmla="*/ 113309 h 113246"/>
                <a:gd name="connsiteX4" fmla="*/ 111063 w 110980"/>
                <a:gd name="connsiteY4" fmla="*/ 57796 h 113246"/>
                <a:gd name="connsiteX5" fmla="*/ 55698 w 110980"/>
                <a:gd name="connsiteY5" fmla="*/ 107141 h 113246"/>
                <a:gd name="connsiteX6" fmla="*/ 27139 w 110980"/>
                <a:gd name="connsiteY6" fmla="*/ 90611 h 113246"/>
                <a:gd name="connsiteX7" fmla="*/ 20876 w 110980"/>
                <a:gd name="connsiteY7" fmla="*/ 55823 h 113246"/>
                <a:gd name="connsiteX8" fmla="*/ 26888 w 110980"/>
                <a:gd name="connsiteY8" fmla="*/ 22021 h 113246"/>
                <a:gd name="connsiteX9" fmla="*/ 55447 w 110980"/>
                <a:gd name="connsiteY9" fmla="*/ 5491 h 113246"/>
                <a:gd name="connsiteX10" fmla="*/ 83756 w 110980"/>
                <a:gd name="connsiteY10" fmla="*/ 21528 h 113246"/>
                <a:gd name="connsiteX11" fmla="*/ 90270 w 110980"/>
                <a:gd name="connsiteY11" fmla="*/ 55823 h 113246"/>
                <a:gd name="connsiteX12" fmla="*/ 84758 w 110980"/>
                <a:gd name="connsiteY12" fmla="*/ 88884 h 113246"/>
                <a:gd name="connsiteX13" fmla="*/ 55698 w 110980"/>
                <a:gd name="connsiteY13" fmla="*/ 107141 h 11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0980" h="113246">
                  <a:moveTo>
                    <a:pt x="111063" y="57796"/>
                  </a:moveTo>
                  <a:cubicBezTo>
                    <a:pt x="111063" y="26216"/>
                    <a:pt x="86011" y="63"/>
                    <a:pt x="55698" y="63"/>
                  </a:cubicBezTo>
                  <a:cubicBezTo>
                    <a:pt x="24383" y="63"/>
                    <a:pt x="82" y="26956"/>
                    <a:pt x="82" y="57796"/>
                  </a:cubicBezTo>
                  <a:cubicBezTo>
                    <a:pt x="82" y="89624"/>
                    <a:pt x="26137" y="113309"/>
                    <a:pt x="55447" y="113309"/>
                  </a:cubicBezTo>
                  <a:cubicBezTo>
                    <a:pt x="85760" y="113309"/>
                    <a:pt x="111063" y="89130"/>
                    <a:pt x="111063" y="57796"/>
                  </a:cubicBezTo>
                  <a:close/>
                  <a:moveTo>
                    <a:pt x="55698" y="107141"/>
                  </a:moveTo>
                  <a:cubicBezTo>
                    <a:pt x="44926" y="107141"/>
                    <a:pt x="33903" y="101960"/>
                    <a:pt x="27139" y="90611"/>
                  </a:cubicBezTo>
                  <a:cubicBezTo>
                    <a:pt x="20876" y="79755"/>
                    <a:pt x="20876" y="64705"/>
                    <a:pt x="20876" y="55823"/>
                  </a:cubicBezTo>
                  <a:cubicBezTo>
                    <a:pt x="20876" y="46200"/>
                    <a:pt x="20876" y="32877"/>
                    <a:pt x="26888" y="22021"/>
                  </a:cubicBezTo>
                  <a:cubicBezTo>
                    <a:pt x="33652" y="10672"/>
                    <a:pt x="45427" y="5491"/>
                    <a:pt x="55447" y="5491"/>
                  </a:cubicBezTo>
                  <a:cubicBezTo>
                    <a:pt x="66470" y="5491"/>
                    <a:pt x="77243" y="10919"/>
                    <a:pt x="83756" y="21528"/>
                  </a:cubicBezTo>
                  <a:cubicBezTo>
                    <a:pt x="90270" y="32137"/>
                    <a:pt x="90270" y="46447"/>
                    <a:pt x="90270" y="55823"/>
                  </a:cubicBezTo>
                  <a:cubicBezTo>
                    <a:pt x="90270" y="64705"/>
                    <a:pt x="90270" y="78028"/>
                    <a:pt x="84758" y="88884"/>
                  </a:cubicBezTo>
                  <a:cubicBezTo>
                    <a:pt x="79247" y="99986"/>
                    <a:pt x="68224" y="107141"/>
                    <a:pt x="55698" y="107141"/>
                  </a:cubicBezTo>
                  <a:close/>
                </a:path>
              </a:pathLst>
            </a:custGeom>
            <a:solidFill>
              <a:srgbClr val="000000"/>
            </a:solidFill>
            <a:ln w="25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2EA7B05-D838-9D0F-AD68-A440C712EEF3}"/>
                </a:ext>
              </a:extLst>
            </p:cNvPr>
            <p:cNvSpPr/>
            <p:nvPr>
              <p:custDataLst>
                <p:tags r:id="rId117"/>
              </p:custDataLst>
            </p:nvPr>
          </p:nvSpPr>
          <p:spPr>
            <a:xfrm>
              <a:off x="4743940" y="3985312"/>
              <a:ext cx="84174" cy="109052"/>
            </a:xfrm>
            <a:custGeom>
              <a:avLst/>
              <a:gdLst>
                <a:gd name="connsiteX0" fmla="*/ 34910 w 84174"/>
                <a:gd name="connsiteY0" fmla="*/ 27202 h 109052"/>
                <a:gd name="connsiteX1" fmla="*/ 34910 w 84174"/>
                <a:gd name="connsiteY1" fmla="*/ 63 h 109052"/>
                <a:gd name="connsiteX2" fmla="*/ 87 w 84174"/>
                <a:gd name="connsiteY2" fmla="*/ 2777 h 109052"/>
                <a:gd name="connsiteX3" fmla="*/ 87 w 84174"/>
                <a:gd name="connsiteY3" fmla="*/ 10425 h 109052"/>
                <a:gd name="connsiteX4" fmla="*/ 19628 w 84174"/>
                <a:gd name="connsiteY4" fmla="*/ 24242 h 109052"/>
                <a:gd name="connsiteX5" fmla="*/ 19628 w 84174"/>
                <a:gd name="connsiteY5" fmla="*/ 90364 h 109052"/>
                <a:gd name="connsiteX6" fmla="*/ 87 w 84174"/>
                <a:gd name="connsiteY6" fmla="*/ 101467 h 109052"/>
                <a:gd name="connsiteX7" fmla="*/ 87 w 84174"/>
                <a:gd name="connsiteY7" fmla="*/ 109115 h 109052"/>
                <a:gd name="connsiteX8" fmla="*/ 28647 w 84174"/>
                <a:gd name="connsiteY8" fmla="*/ 108375 h 109052"/>
                <a:gd name="connsiteX9" fmla="*/ 60463 w 84174"/>
                <a:gd name="connsiteY9" fmla="*/ 109115 h 109052"/>
                <a:gd name="connsiteX10" fmla="*/ 60463 w 84174"/>
                <a:gd name="connsiteY10" fmla="*/ 101467 h 109052"/>
                <a:gd name="connsiteX11" fmla="*/ 55202 w 84174"/>
                <a:gd name="connsiteY11" fmla="*/ 101467 h 109052"/>
                <a:gd name="connsiteX12" fmla="*/ 36162 w 84174"/>
                <a:gd name="connsiteY12" fmla="*/ 89871 h 109052"/>
                <a:gd name="connsiteX13" fmla="*/ 36162 w 84174"/>
                <a:gd name="connsiteY13" fmla="*/ 51875 h 109052"/>
                <a:gd name="connsiteX14" fmla="*/ 65724 w 84174"/>
                <a:gd name="connsiteY14" fmla="*/ 5491 h 109052"/>
                <a:gd name="connsiteX15" fmla="*/ 68479 w 84174"/>
                <a:gd name="connsiteY15" fmla="*/ 5737 h 109052"/>
                <a:gd name="connsiteX16" fmla="*/ 62718 w 84174"/>
                <a:gd name="connsiteY16" fmla="*/ 15360 h 109052"/>
                <a:gd name="connsiteX17" fmla="*/ 73490 w 84174"/>
                <a:gd name="connsiteY17" fmla="*/ 25969 h 109052"/>
                <a:gd name="connsiteX18" fmla="*/ 84262 w 84174"/>
                <a:gd name="connsiteY18" fmla="*/ 15113 h 109052"/>
                <a:gd name="connsiteX19" fmla="*/ 65724 w 84174"/>
                <a:gd name="connsiteY19" fmla="*/ 63 h 109052"/>
                <a:gd name="connsiteX20" fmla="*/ 34910 w 84174"/>
                <a:gd name="connsiteY20" fmla="*/ 27202 h 109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4174" h="109052">
                  <a:moveTo>
                    <a:pt x="34910" y="27202"/>
                  </a:moveTo>
                  <a:lnTo>
                    <a:pt x="34910" y="63"/>
                  </a:lnTo>
                  <a:lnTo>
                    <a:pt x="87" y="2777"/>
                  </a:lnTo>
                  <a:lnTo>
                    <a:pt x="87" y="10425"/>
                  </a:lnTo>
                  <a:cubicBezTo>
                    <a:pt x="17624" y="10425"/>
                    <a:pt x="19628" y="12152"/>
                    <a:pt x="19628" y="24242"/>
                  </a:cubicBezTo>
                  <a:lnTo>
                    <a:pt x="19628" y="90364"/>
                  </a:lnTo>
                  <a:cubicBezTo>
                    <a:pt x="19628" y="101467"/>
                    <a:pt x="16872" y="101467"/>
                    <a:pt x="87" y="101467"/>
                  </a:cubicBezTo>
                  <a:lnTo>
                    <a:pt x="87" y="109115"/>
                  </a:lnTo>
                  <a:cubicBezTo>
                    <a:pt x="9858" y="108868"/>
                    <a:pt x="21632" y="108375"/>
                    <a:pt x="28647" y="108375"/>
                  </a:cubicBezTo>
                  <a:cubicBezTo>
                    <a:pt x="38668" y="108375"/>
                    <a:pt x="50442" y="108375"/>
                    <a:pt x="60463" y="109115"/>
                  </a:cubicBezTo>
                  <a:lnTo>
                    <a:pt x="60463" y="101467"/>
                  </a:lnTo>
                  <a:lnTo>
                    <a:pt x="55202" y="101467"/>
                  </a:lnTo>
                  <a:cubicBezTo>
                    <a:pt x="36663" y="101467"/>
                    <a:pt x="36162" y="98753"/>
                    <a:pt x="36162" y="89871"/>
                  </a:cubicBezTo>
                  <a:lnTo>
                    <a:pt x="36162" y="51875"/>
                  </a:lnTo>
                  <a:cubicBezTo>
                    <a:pt x="36162" y="27449"/>
                    <a:pt x="46684" y="5491"/>
                    <a:pt x="65724" y="5491"/>
                  </a:cubicBezTo>
                  <a:cubicBezTo>
                    <a:pt x="67477" y="5491"/>
                    <a:pt x="67978" y="5491"/>
                    <a:pt x="68479" y="5737"/>
                  </a:cubicBezTo>
                  <a:cubicBezTo>
                    <a:pt x="67728" y="5984"/>
                    <a:pt x="62718" y="8945"/>
                    <a:pt x="62718" y="15360"/>
                  </a:cubicBezTo>
                  <a:cubicBezTo>
                    <a:pt x="62718" y="22268"/>
                    <a:pt x="67978" y="25969"/>
                    <a:pt x="73490" y="25969"/>
                  </a:cubicBezTo>
                  <a:cubicBezTo>
                    <a:pt x="77999" y="25969"/>
                    <a:pt x="84262" y="23008"/>
                    <a:pt x="84262" y="15113"/>
                  </a:cubicBezTo>
                  <a:cubicBezTo>
                    <a:pt x="84262" y="7218"/>
                    <a:pt x="76496" y="63"/>
                    <a:pt x="65724" y="63"/>
                  </a:cubicBezTo>
                  <a:cubicBezTo>
                    <a:pt x="47436" y="63"/>
                    <a:pt x="38417" y="16593"/>
                    <a:pt x="34910" y="27202"/>
                  </a:cubicBezTo>
                  <a:close/>
                </a:path>
              </a:pathLst>
            </a:custGeom>
            <a:solidFill>
              <a:srgbClr val="000000"/>
            </a:solidFill>
            <a:ln w="25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47C29793-E005-33D8-F8AA-A6C17DCC80C1}"/>
                </a:ext>
              </a:extLst>
            </p:cNvPr>
            <p:cNvSpPr/>
            <p:nvPr>
              <p:custDataLst>
                <p:tags r:id="rId118"/>
              </p:custDataLst>
            </p:nvPr>
          </p:nvSpPr>
          <p:spPr>
            <a:xfrm>
              <a:off x="4929075" y="3983832"/>
              <a:ext cx="112984" cy="113246"/>
            </a:xfrm>
            <a:custGeom>
              <a:avLst/>
              <a:gdLst>
                <a:gd name="connsiteX0" fmla="*/ 72996 w 112984"/>
                <a:gd name="connsiteY0" fmla="*/ 91844 h 113246"/>
                <a:gd name="connsiteX1" fmla="*/ 92537 w 112984"/>
                <a:gd name="connsiteY1" fmla="*/ 112076 h 113246"/>
                <a:gd name="connsiteX2" fmla="*/ 113079 w 112984"/>
                <a:gd name="connsiteY2" fmla="*/ 88637 h 113246"/>
                <a:gd name="connsiteX3" fmla="*/ 113079 w 112984"/>
                <a:gd name="connsiteY3" fmla="*/ 74820 h 113246"/>
                <a:gd name="connsiteX4" fmla="*/ 106816 w 112984"/>
                <a:gd name="connsiteY4" fmla="*/ 74820 h 113246"/>
                <a:gd name="connsiteX5" fmla="*/ 106816 w 112984"/>
                <a:gd name="connsiteY5" fmla="*/ 88637 h 113246"/>
                <a:gd name="connsiteX6" fmla="*/ 97798 w 112984"/>
                <a:gd name="connsiteY6" fmla="*/ 104427 h 113246"/>
                <a:gd name="connsiteX7" fmla="*/ 88528 w 112984"/>
                <a:gd name="connsiteY7" fmla="*/ 92091 h 113246"/>
                <a:gd name="connsiteX8" fmla="*/ 88528 w 112984"/>
                <a:gd name="connsiteY8" fmla="*/ 42746 h 113246"/>
                <a:gd name="connsiteX9" fmla="*/ 79510 w 112984"/>
                <a:gd name="connsiteY9" fmla="*/ 13633 h 113246"/>
                <a:gd name="connsiteX10" fmla="*/ 45188 w 112984"/>
                <a:gd name="connsiteY10" fmla="*/ 63 h 113246"/>
                <a:gd name="connsiteX11" fmla="*/ 7360 w 112984"/>
                <a:gd name="connsiteY11" fmla="*/ 27943 h 113246"/>
                <a:gd name="connsiteX12" fmla="*/ 18884 w 112984"/>
                <a:gd name="connsiteY12" fmla="*/ 39539 h 113246"/>
                <a:gd name="connsiteX13" fmla="*/ 30408 w 112984"/>
                <a:gd name="connsiteY13" fmla="*/ 28189 h 113246"/>
                <a:gd name="connsiteX14" fmla="*/ 17631 w 112984"/>
                <a:gd name="connsiteY14" fmla="*/ 16840 h 113246"/>
                <a:gd name="connsiteX15" fmla="*/ 44687 w 112984"/>
                <a:gd name="connsiteY15" fmla="*/ 5491 h 113246"/>
                <a:gd name="connsiteX16" fmla="*/ 71242 w 112984"/>
                <a:gd name="connsiteY16" fmla="*/ 37071 h 113246"/>
                <a:gd name="connsiteX17" fmla="*/ 71242 w 112984"/>
                <a:gd name="connsiteY17" fmla="*/ 46200 h 113246"/>
                <a:gd name="connsiteX18" fmla="*/ 25147 w 112984"/>
                <a:gd name="connsiteY18" fmla="*/ 55082 h 113246"/>
                <a:gd name="connsiteX19" fmla="*/ 95 w 112984"/>
                <a:gd name="connsiteY19" fmla="*/ 87157 h 113246"/>
                <a:gd name="connsiteX20" fmla="*/ 40178 w 112984"/>
                <a:gd name="connsiteY20" fmla="*/ 113309 h 113246"/>
                <a:gd name="connsiteX21" fmla="*/ 72996 w 112984"/>
                <a:gd name="connsiteY21" fmla="*/ 91844 h 113246"/>
                <a:gd name="connsiteX22" fmla="*/ 71242 w 112984"/>
                <a:gd name="connsiteY22" fmla="*/ 51382 h 113246"/>
                <a:gd name="connsiteX23" fmla="*/ 71242 w 112984"/>
                <a:gd name="connsiteY23" fmla="*/ 76054 h 113246"/>
                <a:gd name="connsiteX24" fmla="*/ 41932 w 112984"/>
                <a:gd name="connsiteY24" fmla="*/ 107882 h 113246"/>
                <a:gd name="connsiteX25" fmla="*/ 19385 w 112984"/>
                <a:gd name="connsiteY25" fmla="*/ 86910 h 113246"/>
                <a:gd name="connsiteX26" fmla="*/ 71242 w 112984"/>
                <a:gd name="connsiteY26" fmla="*/ 51382 h 11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2984" h="113246">
                  <a:moveTo>
                    <a:pt x="72996" y="91844"/>
                  </a:moveTo>
                  <a:cubicBezTo>
                    <a:pt x="73998" y="101713"/>
                    <a:pt x="80762" y="112076"/>
                    <a:pt x="92537" y="112076"/>
                  </a:cubicBezTo>
                  <a:cubicBezTo>
                    <a:pt x="97798" y="112076"/>
                    <a:pt x="113079" y="108622"/>
                    <a:pt x="113079" y="88637"/>
                  </a:cubicBezTo>
                  <a:lnTo>
                    <a:pt x="113079" y="74820"/>
                  </a:lnTo>
                  <a:lnTo>
                    <a:pt x="106816" y="74820"/>
                  </a:lnTo>
                  <a:lnTo>
                    <a:pt x="106816" y="88637"/>
                  </a:lnTo>
                  <a:cubicBezTo>
                    <a:pt x="106816" y="102947"/>
                    <a:pt x="100553" y="104427"/>
                    <a:pt x="97798" y="104427"/>
                  </a:cubicBezTo>
                  <a:cubicBezTo>
                    <a:pt x="89530" y="104427"/>
                    <a:pt x="88528" y="93325"/>
                    <a:pt x="88528" y="92091"/>
                  </a:cubicBezTo>
                  <a:lnTo>
                    <a:pt x="88528" y="42746"/>
                  </a:lnTo>
                  <a:cubicBezTo>
                    <a:pt x="88528" y="32384"/>
                    <a:pt x="88528" y="22761"/>
                    <a:pt x="79510" y="13633"/>
                  </a:cubicBezTo>
                  <a:cubicBezTo>
                    <a:pt x="69739" y="4010"/>
                    <a:pt x="57213" y="63"/>
                    <a:pt x="45188" y="63"/>
                  </a:cubicBezTo>
                  <a:cubicBezTo>
                    <a:pt x="24646" y="63"/>
                    <a:pt x="7360" y="11659"/>
                    <a:pt x="7360" y="27943"/>
                  </a:cubicBezTo>
                  <a:cubicBezTo>
                    <a:pt x="7360" y="35344"/>
                    <a:pt x="12370" y="39539"/>
                    <a:pt x="18884" y="39539"/>
                  </a:cubicBezTo>
                  <a:cubicBezTo>
                    <a:pt x="25898" y="39539"/>
                    <a:pt x="30408" y="34604"/>
                    <a:pt x="30408" y="28189"/>
                  </a:cubicBezTo>
                  <a:cubicBezTo>
                    <a:pt x="30408" y="25229"/>
                    <a:pt x="29155" y="17087"/>
                    <a:pt x="17631" y="16840"/>
                  </a:cubicBezTo>
                  <a:cubicBezTo>
                    <a:pt x="24395" y="8205"/>
                    <a:pt x="36671" y="5491"/>
                    <a:pt x="44687" y="5491"/>
                  </a:cubicBezTo>
                  <a:cubicBezTo>
                    <a:pt x="56963" y="5491"/>
                    <a:pt x="71242" y="15113"/>
                    <a:pt x="71242" y="37071"/>
                  </a:cubicBezTo>
                  <a:lnTo>
                    <a:pt x="71242" y="46200"/>
                  </a:lnTo>
                  <a:cubicBezTo>
                    <a:pt x="58466" y="46940"/>
                    <a:pt x="40929" y="47681"/>
                    <a:pt x="25147" y="55082"/>
                  </a:cubicBezTo>
                  <a:cubicBezTo>
                    <a:pt x="6358" y="63471"/>
                    <a:pt x="95" y="76301"/>
                    <a:pt x="95" y="87157"/>
                  </a:cubicBezTo>
                  <a:cubicBezTo>
                    <a:pt x="95" y="107141"/>
                    <a:pt x="24395" y="113309"/>
                    <a:pt x="40178" y="113309"/>
                  </a:cubicBezTo>
                  <a:cubicBezTo>
                    <a:pt x="56712" y="113309"/>
                    <a:pt x="68236" y="103440"/>
                    <a:pt x="72996" y="91844"/>
                  </a:cubicBezTo>
                  <a:close/>
                  <a:moveTo>
                    <a:pt x="71242" y="51382"/>
                  </a:moveTo>
                  <a:lnTo>
                    <a:pt x="71242" y="76054"/>
                  </a:lnTo>
                  <a:cubicBezTo>
                    <a:pt x="71242" y="99493"/>
                    <a:pt x="53205" y="107882"/>
                    <a:pt x="41932" y="107882"/>
                  </a:cubicBezTo>
                  <a:cubicBezTo>
                    <a:pt x="29656" y="107882"/>
                    <a:pt x="19385" y="99246"/>
                    <a:pt x="19385" y="86910"/>
                  </a:cubicBezTo>
                  <a:cubicBezTo>
                    <a:pt x="19385" y="73340"/>
                    <a:pt x="29907" y="52862"/>
                    <a:pt x="71242" y="51382"/>
                  </a:cubicBezTo>
                  <a:close/>
                </a:path>
              </a:pathLst>
            </a:custGeom>
            <a:solidFill>
              <a:srgbClr val="000000"/>
            </a:solidFill>
            <a:ln w="25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17EF58FC-8FC7-BBDA-22BE-58B1FFBE07E0}"/>
                </a:ext>
              </a:extLst>
            </p:cNvPr>
            <p:cNvSpPr/>
            <p:nvPr>
              <p:custDataLst>
                <p:tags r:id="rId119"/>
              </p:custDataLst>
            </p:nvPr>
          </p:nvSpPr>
          <p:spPr>
            <a:xfrm>
              <a:off x="5052081" y="3923138"/>
              <a:ext cx="55615" cy="171226"/>
            </a:xfrm>
            <a:custGeom>
              <a:avLst/>
              <a:gdLst>
                <a:gd name="connsiteX0" fmla="*/ 36175 w 55615"/>
                <a:gd name="connsiteY0" fmla="*/ 63 h 171226"/>
                <a:gd name="connsiteX1" fmla="*/ 100 w 55615"/>
                <a:gd name="connsiteY1" fmla="*/ 2777 h 171226"/>
                <a:gd name="connsiteX2" fmla="*/ 100 w 55615"/>
                <a:gd name="connsiteY2" fmla="*/ 10425 h 171226"/>
                <a:gd name="connsiteX3" fmla="*/ 19640 w 55615"/>
                <a:gd name="connsiteY3" fmla="*/ 24242 h 171226"/>
                <a:gd name="connsiteX4" fmla="*/ 19640 w 55615"/>
                <a:gd name="connsiteY4" fmla="*/ 152539 h 171226"/>
                <a:gd name="connsiteX5" fmla="*/ 100 w 55615"/>
                <a:gd name="connsiteY5" fmla="*/ 163641 h 171226"/>
                <a:gd name="connsiteX6" fmla="*/ 100 w 55615"/>
                <a:gd name="connsiteY6" fmla="*/ 171290 h 171226"/>
                <a:gd name="connsiteX7" fmla="*/ 27907 w 55615"/>
                <a:gd name="connsiteY7" fmla="*/ 170550 h 171226"/>
                <a:gd name="connsiteX8" fmla="*/ 55715 w 55615"/>
                <a:gd name="connsiteY8" fmla="*/ 171290 h 171226"/>
                <a:gd name="connsiteX9" fmla="*/ 55715 w 55615"/>
                <a:gd name="connsiteY9" fmla="*/ 163641 h 171226"/>
                <a:gd name="connsiteX10" fmla="*/ 36175 w 55615"/>
                <a:gd name="connsiteY10" fmla="*/ 152539 h 171226"/>
                <a:gd name="connsiteX11" fmla="*/ 36175 w 55615"/>
                <a:gd name="connsiteY11" fmla="*/ 63 h 171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615" h="171226">
                  <a:moveTo>
                    <a:pt x="36175" y="63"/>
                  </a:moveTo>
                  <a:lnTo>
                    <a:pt x="100" y="2777"/>
                  </a:lnTo>
                  <a:lnTo>
                    <a:pt x="100" y="10425"/>
                  </a:lnTo>
                  <a:cubicBezTo>
                    <a:pt x="17636" y="10425"/>
                    <a:pt x="19640" y="12152"/>
                    <a:pt x="19640" y="24242"/>
                  </a:cubicBezTo>
                  <a:lnTo>
                    <a:pt x="19640" y="152539"/>
                  </a:lnTo>
                  <a:cubicBezTo>
                    <a:pt x="19640" y="163641"/>
                    <a:pt x="16884" y="163641"/>
                    <a:pt x="100" y="163641"/>
                  </a:cubicBezTo>
                  <a:lnTo>
                    <a:pt x="100" y="171290"/>
                  </a:lnTo>
                  <a:cubicBezTo>
                    <a:pt x="8367" y="171043"/>
                    <a:pt x="21644" y="170550"/>
                    <a:pt x="27907" y="170550"/>
                  </a:cubicBezTo>
                  <a:cubicBezTo>
                    <a:pt x="34170" y="170550"/>
                    <a:pt x="46446" y="171043"/>
                    <a:pt x="55715" y="171290"/>
                  </a:cubicBezTo>
                  <a:lnTo>
                    <a:pt x="55715" y="163641"/>
                  </a:lnTo>
                  <a:cubicBezTo>
                    <a:pt x="38930" y="163641"/>
                    <a:pt x="36175" y="163641"/>
                    <a:pt x="36175" y="152539"/>
                  </a:cubicBezTo>
                  <a:lnTo>
                    <a:pt x="36175" y="63"/>
                  </a:lnTo>
                  <a:close/>
                </a:path>
              </a:pathLst>
            </a:custGeom>
            <a:solidFill>
              <a:srgbClr val="000000"/>
            </a:solidFill>
            <a:ln w="25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250C2B0-11F6-92CF-D970-258D3DB40DE7}"/>
                </a:ext>
              </a:extLst>
            </p:cNvPr>
            <p:cNvSpPr/>
            <p:nvPr>
              <p:custDataLst>
                <p:tags r:id="rId120"/>
              </p:custDataLst>
            </p:nvPr>
          </p:nvSpPr>
          <p:spPr>
            <a:xfrm>
              <a:off x="5121670" y="3923138"/>
              <a:ext cx="55615" cy="171226"/>
            </a:xfrm>
            <a:custGeom>
              <a:avLst/>
              <a:gdLst>
                <a:gd name="connsiteX0" fmla="*/ 36177 w 55615"/>
                <a:gd name="connsiteY0" fmla="*/ 63 h 171226"/>
                <a:gd name="connsiteX1" fmla="*/ 102 w 55615"/>
                <a:gd name="connsiteY1" fmla="*/ 2777 h 171226"/>
                <a:gd name="connsiteX2" fmla="*/ 102 w 55615"/>
                <a:gd name="connsiteY2" fmla="*/ 10425 h 171226"/>
                <a:gd name="connsiteX3" fmla="*/ 19643 w 55615"/>
                <a:gd name="connsiteY3" fmla="*/ 24242 h 171226"/>
                <a:gd name="connsiteX4" fmla="*/ 19643 w 55615"/>
                <a:gd name="connsiteY4" fmla="*/ 152539 h 171226"/>
                <a:gd name="connsiteX5" fmla="*/ 102 w 55615"/>
                <a:gd name="connsiteY5" fmla="*/ 163641 h 171226"/>
                <a:gd name="connsiteX6" fmla="*/ 102 w 55615"/>
                <a:gd name="connsiteY6" fmla="*/ 171290 h 171226"/>
                <a:gd name="connsiteX7" fmla="*/ 27910 w 55615"/>
                <a:gd name="connsiteY7" fmla="*/ 170550 h 171226"/>
                <a:gd name="connsiteX8" fmla="*/ 55718 w 55615"/>
                <a:gd name="connsiteY8" fmla="*/ 171290 h 171226"/>
                <a:gd name="connsiteX9" fmla="*/ 55718 w 55615"/>
                <a:gd name="connsiteY9" fmla="*/ 163641 h 171226"/>
                <a:gd name="connsiteX10" fmla="*/ 36177 w 55615"/>
                <a:gd name="connsiteY10" fmla="*/ 152539 h 171226"/>
                <a:gd name="connsiteX11" fmla="*/ 36177 w 55615"/>
                <a:gd name="connsiteY11" fmla="*/ 63 h 171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615" h="171226">
                  <a:moveTo>
                    <a:pt x="36177" y="63"/>
                  </a:moveTo>
                  <a:lnTo>
                    <a:pt x="102" y="2777"/>
                  </a:lnTo>
                  <a:lnTo>
                    <a:pt x="102" y="10425"/>
                  </a:lnTo>
                  <a:cubicBezTo>
                    <a:pt x="17639" y="10425"/>
                    <a:pt x="19643" y="12152"/>
                    <a:pt x="19643" y="24242"/>
                  </a:cubicBezTo>
                  <a:lnTo>
                    <a:pt x="19643" y="152539"/>
                  </a:lnTo>
                  <a:cubicBezTo>
                    <a:pt x="19643" y="163641"/>
                    <a:pt x="16887" y="163641"/>
                    <a:pt x="102" y="163641"/>
                  </a:cubicBezTo>
                  <a:lnTo>
                    <a:pt x="102" y="171290"/>
                  </a:lnTo>
                  <a:cubicBezTo>
                    <a:pt x="8370" y="171043"/>
                    <a:pt x="21647" y="170550"/>
                    <a:pt x="27910" y="170550"/>
                  </a:cubicBezTo>
                  <a:cubicBezTo>
                    <a:pt x="34173" y="170550"/>
                    <a:pt x="46449" y="171043"/>
                    <a:pt x="55718" y="171290"/>
                  </a:cubicBezTo>
                  <a:lnTo>
                    <a:pt x="55718" y="163641"/>
                  </a:lnTo>
                  <a:cubicBezTo>
                    <a:pt x="38933" y="163641"/>
                    <a:pt x="36177" y="163641"/>
                    <a:pt x="36177" y="152539"/>
                  </a:cubicBezTo>
                  <a:lnTo>
                    <a:pt x="36177" y="63"/>
                  </a:lnTo>
                  <a:close/>
                </a:path>
              </a:pathLst>
            </a:custGeom>
            <a:solidFill>
              <a:srgbClr val="000000"/>
            </a:solidFill>
            <a:ln w="25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B3FF733-801C-9493-8BAF-BB6A6B09B260}"/>
                </a:ext>
              </a:extLst>
            </p:cNvPr>
            <p:cNvSpPr/>
            <p:nvPr>
              <p:custDataLst>
                <p:tags r:id="rId121"/>
              </p:custDataLst>
            </p:nvPr>
          </p:nvSpPr>
          <p:spPr>
            <a:xfrm>
              <a:off x="5274766" y="3929306"/>
              <a:ext cx="53611" cy="165058"/>
            </a:xfrm>
            <a:custGeom>
              <a:avLst/>
              <a:gdLst>
                <a:gd name="connsiteX0" fmla="*/ 36183 w 53611"/>
                <a:gd name="connsiteY0" fmla="*/ 56069 h 165058"/>
                <a:gd name="connsiteX1" fmla="*/ 1111 w 53611"/>
                <a:gd name="connsiteY1" fmla="*/ 58783 h 165058"/>
                <a:gd name="connsiteX2" fmla="*/ 1111 w 53611"/>
                <a:gd name="connsiteY2" fmla="*/ 66432 h 165058"/>
                <a:gd name="connsiteX3" fmla="*/ 19649 w 53611"/>
                <a:gd name="connsiteY3" fmla="*/ 80002 h 165058"/>
                <a:gd name="connsiteX4" fmla="*/ 19649 w 53611"/>
                <a:gd name="connsiteY4" fmla="*/ 146371 h 165058"/>
                <a:gd name="connsiteX5" fmla="*/ 108 w 53611"/>
                <a:gd name="connsiteY5" fmla="*/ 157473 h 165058"/>
                <a:gd name="connsiteX6" fmla="*/ 108 w 53611"/>
                <a:gd name="connsiteY6" fmla="*/ 165122 h 165058"/>
                <a:gd name="connsiteX7" fmla="*/ 27666 w 53611"/>
                <a:gd name="connsiteY7" fmla="*/ 164381 h 165058"/>
                <a:gd name="connsiteX8" fmla="*/ 53720 w 53611"/>
                <a:gd name="connsiteY8" fmla="*/ 165122 h 165058"/>
                <a:gd name="connsiteX9" fmla="*/ 53720 w 53611"/>
                <a:gd name="connsiteY9" fmla="*/ 157473 h 165058"/>
                <a:gd name="connsiteX10" fmla="*/ 36183 w 53611"/>
                <a:gd name="connsiteY10" fmla="*/ 146617 h 165058"/>
                <a:gd name="connsiteX11" fmla="*/ 36183 w 53611"/>
                <a:gd name="connsiteY11" fmla="*/ 56069 h 165058"/>
                <a:gd name="connsiteX12" fmla="*/ 37185 w 53611"/>
                <a:gd name="connsiteY12" fmla="*/ 13139 h 165058"/>
                <a:gd name="connsiteX13" fmla="*/ 23908 w 53611"/>
                <a:gd name="connsiteY13" fmla="*/ 63 h 165058"/>
                <a:gd name="connsiteX14" fmla="*/ 10630 w 53611"/>
                <a:gd name="connsiteY14" fmla="*/ 13139 h 165058"/>
                <a:gd name="connsiteX15" fmla="*/ 23908 w 53611"/>
                <a:gd name="connsiteY15" fmla="*/ 26216 h 165058"/>
                <a:gd name="connsiteX16" fmla="*/ 37185 w 53611"/>
                <a:gd name="connsiteY16" fmla="*/ 13139 h 16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3611" h="165058">
                  <a:moveTo>
                    <a:pt x="36183" y="56069"/>
                  </a:moveTo>
                  <a:lnTo>
                    <a:pt x="1111" y="58783"/>
                  </a:lnTo>
                  <a:lnTo>
                    <a:pt x="1111" y="66432"/>
                  </a:lnTo>
                  <a:cubicBezTo>
                    <a:pt x="17394" y="66432"/>
                    <a:pt x="19649" y="67912"/>
                    <a:pt x="19649" y="80002"/>
                  </a:cubicBezTo>
                  <a:lnTo>
                    <a:pt x="19649" y="146371"/>
                  </a:lnTo>
                  <a:cubicBezTo>
                    <a:pt x="19649" y="157473"/>
                    <a:pt x="16893" y="157473"/>
                    <a:pt x="108" y="157473"/>
                  </a:cubicBezTo>
                  <a:lnTo>
                    <a:pt x="108" y="165122"/>
                  </a:lnTo>
                  <a:cubicBezTo>
                    <a:pt x="8125" y="164875"/>
                    <a:pt x="21653" y="164381"/>
                    <a:pt x="27666" y="164381"/>
                  </a:cubicBezTo>
                  <a:cubicBezTo>
                    <a:pt x="36434" y="164381"/>
                    <a:pt x="45202" y="164875"/>
                    <a:pt x="53720" y="165122"/>
                  </a:cubicBezTo>
                  <a:lnTo>
                    <a:pt x="53720" y="157473"/>
                  </a:lnTo>
                  <a:cubicBezTo>
                    <a:pt x="37185" y="157473"/>
                    <a:pt x="36183" y="156240"/>
                    <a:pt x="36183" y="146617"/>
                  </a:cubicBezTo>
                  <a:lnTo>
                    <a:pt x="36183" y="56069"/>
                  </a:lnTo>
                  <a:close/>
                  <a:moveTo>
                    <a:pt x="37185" y="13139"/>
                  </a:moveTo>
                  <a:cubicBezTo>
                    <a:pt x="37185" y="5244"/>
                    <a:pt x="30922" y="63"/>
                    <a:pt x="23908" y="63"/>
                  </a:cubicBezTo>
                  <a:cubicBezTo>
                    <a:pt x="16142" y="63"/>
                    <a:pt x="10630" y="6724"/>
                    <a:pt x="10630" y="13139"/>
                  </a:cubicBezTo>
                  <a:cubicBezTo>
                    <a:pt x="10630" y="19801"/>
                    <a:pt x="16142" y="26216"/>
                    <a:pt x="23908" y="26216"/>
                  </a:cubicBezTo>
                  <a:cubicBezTo>
                    <a:pt x="30922" y="26216"/>
                    <a:pt x="37185" y="21034"/>
                    <a:pt x="37185" y="13139"/>
                  </a:cubicBezTo>
                  <a:close/>
                </a:path>
              </a:pathLst>
            </a:custGeom>
            <a:solidFill>
              <a:srgbClr val="000000"/>
            </a:solidFill>
            <a:ln w="25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5D9882B2-5AE3-70E0-A730-3B0AA2A07DC4}"/>
                </a:ext>
              </a:extLst>
            </p:cNvPr>
            <p:cNvSpPr/>
            <p:nvPr>
              <p:custDataLst>
                <p:tags r:id="rId122"/>
              </p:custDataLst>
            </p:nvPr>
          </p:nvSpPr>
          <p:spPr>
            <a:xfrm>
              <a:off x="5344105" y="3985312"/>
              <a:ext cx="126011" cy="109052"/>
            </a:xfrm>
            <a:custGeom>
              <a:avLst/>
              <a:gdLst>
                <a:gd name="connsiteX0" fmla="*/ 19652 w 126011"/>
                <a:gd name="connsiteY0" fmla="*/ 24242 h 109052"/>
                <a:gd name="connsiteX1" fmla="*/ 19652 w 126011"/>
                <a:gd name="connsiteY1" fmla="*/ 90364 h 109052"/>
                <a:gd name="connsiteX2" fmla="*/ 111 w 126011"/>
                <a:gd name="connsiteY2" fmla="*/ 101467 h 109052"/>
                <a:gd name="connsiteX3" fmla="*/ 111 w 126011"/>
                <a:gd name="connsiteY3" fmla="*/ 109115 h 109052"/>
                <a:gd name="connsiteX4" fmla="*/ 28420 w 126011"/>
                <a:gd name="connsiteY4" fmla="*/ 108375 h 109052"/>
                <a:gd name="connsiteX5" fmla="*/ 56478 w 126011"/>
                <a:gd name="connsiteY5" fmla="*/ 109115 h 109052"/>
                <a:gd name="connsiteX6" fmla="*/ 56478 w 126011"/>
                <a:gd name="connsiteY6" fmla="*/ 101467 h 109052"/>
                <a:gd name="connsiteX7" fmla="*/ 36938 w 126011"/>
                <a:gd name="connsiteY7" fmla="*/ 90364 h 109052"/>
                <a:gd name="connsiteX8" fmla="*/ 36938 w 126011"/>
                <a:gd name="connsiteY8" fmla="*/ 44967 h 109052"/>
                <a:gd name="connsiteX9" fmla="*/ 70758 w 126011"/>
                <a:gd name="connsiteY9" fmla="*/ 5491 h 109052"/>
                <a:gd name="connsiteX10" fmla="*/ 89297 w 126011"/>
                <a:gd name="connsiteY10" fmla="*/ 32877 h 109052"/>
                <a:gd name="connsiteX11" fmla="*/ 89297 w 126011"/>
                <a:gd name="connsiteY11" fmla="*/ 90364 h 109052"/>
                <a:gd name="connsiteX12" fmla="*/ 69756 w 126011"/>
                <a:gd name="connsiteY12" fmla="*/ 101467 h 109052"/>
                <a:gd name="connsiteX13" fmla="*/ 69756 w 126011"/>
                <a:gd name="connsiteY13" fmla="*/ 109115 h 109052"/>
                <a:gd name="connsiteX14" fmla="*/ 98065 w 126011"/>
                <a:gd name="connsiteY14" fmla="*/ 108375 h 109052"/>
                <a:gd name="connsiteX15" fmla="*/ 126123 w 126011"/>
                <a:gd name="connsiteY15" fmla="*/ 109115 h 109052"/>
                <a:gd name="connsiteX16" fmla="*/ 126123 w 126011"/>
                <a:gd name="connsiteY16" fmla="*/ 101467 h 109052"/>
                <a:gd name="connsiteX17" fmla="*/ 106582 w 126011"/>
                <a:gd name="connsiteY17" fmla="*/ 94065 h 109052"/>
                <a:gd name="connsiteX18" fmla="*/ 106582 w 126011"/>
                <a:gd name="connsiteY18" fmla="*/ 46940 h 109052"/>
                <a:gd name="connsiteX19" fmla="*/ 98816 w 126011"/>
                <a:gd name="connsiteY19" fmla="*/ 9192 h 109052"/>
                <a:gd name="connsiteX20" fmla="*/ 72512 w 126011"/>
                <a:gd name="connsiteY20" fmla="*/ 63 h 109052"/>
                <a:gd name="connsiteX21" fmla="*/ 35435 w 126011"/>
                <a:gd name="connsiteY21" fmla="*/ 25969 h 109052"/>
                <a:gd name="connsiteX22" fmla="*/ 35435 w 126011"/>
                <a:gd name="connsiteY22" fmla="*/ 63 h 109052"/>
                <a:gd name="connsiteX23" fmla="*/ 111 w 126011"/>
                <a:gd name="connsiteY23" fmla="*/ 2777 h 109052"/>
                <a:gd name="connsiteX24" fmla="*/ 111 w 126011"/>
                <a:gd name="connsiteY24" fmla="*/ 10425 h 109052"/>
                <a:gd name="connsiteX25" fmla="*/ 19652 w 126011"/>
                <a:gd name="connsiteY25" fmla="*/ 24242 h 109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6011" h="109052">
                  <a:moveTo>
                    <a:pt x="19652" y="24242"/>
                  </a:moveTo>
                  <a:lnTo>
                    <a:pt x="19652" y="90364"/>
                  </a:lnTo>
                  <a:cubicBezTo>
                    <a:pt x="19652" y="101467"/>
                    <a:pt x="16896" y="101467"/>
                    <a:pt x="111" y="101467"/>
                  </a:cubicBezTo>
                  <a:lnTo>
                    <a:pt x="111" y="109115"/>
                  </a:lnTo>
                  <a:cubicBezTo>
                    <a:pt x="8879" y="108868"/>
                    <a:pt x="21656" y="108375"/>
                    <a:pt x="28420" y="108375"/>
                  </a:cubicBezTo>
                  <a:cubicBezTo>
                    <a:pt x="34934" y="108375"/>
                    <a:pt x="47961" y="108868"/>
                    <a:pt x="56478" y="109115"/>
                  </a:cubicBezTo>
                  <a:lnTo>
                    <a:pt x="56478" y="101467"/>
                  </a:lnTo>
                  <a:cubicBezTo>
                    <a:pt x="39693" y="101467"/>
                    <a:pt x="36938" y="101467"/>
                    <a:pt x="36938" y="90364"/>
                  </a:cubicBezTo>
                  <a:lnTo>
                    <a:pt x="36938" y="44967"/>
                  </a:lnTo>
                  <a:cubicBezTo>
                    <a:pt x="36938" y="19307"/>
                    <a:pt x="54725" y="5491"/>
                    <a:pt x="70758" y="5491"/>
                  </a:cubicBezTo>
                  <a:cubicBezTo>
                    <a:pt x="86541" y="5491"/>
                    <a:pt x="89297" y="18814"/>
                    <a:pt x="89297" y="32877"/>
                  </a:cubicBezTo>
                  <a:lnTo>
                    <a:pt x="89297" y="90364"/>
                  </a:lnTo>
                  <a:cubicBezTo>
                    <a:pt x="89297" y="101467"/>
                    <a:pt x="86541" y="101467"/>
                    <a:pt x="69756" y="101467"/>
                  </a:cubicBezTo>
                  <a:lnTo>
                    <a:pt x="69756" y="109115"/>
                  </a:lnTo>
                  <a:cubicBezTo>
                    <a:pt x="78524" y="108868"/>
                    <a:pt x="91301" y="108375"/>
                    <a:pt x="98065" y="108375"/>
                  </a:cubicBezTo>
                  <a:cubicBezTo>
                    <a:pt x="104578" y="108375"/>
                    <a:pt x="117605" y="108868"/>
                    <a:pt x="126123" y="109115"/>
                  </a:cubicBezTo>
                  <a:lnTo>
                    <a:pt x="126123" y="101467"/>
                  </a:lnTo>
                  <a:cubicBezTo>
                    <a:pt x="113096" y="101467"/>
                    <a:pt x="106833" y="101467"/>
                    <a:pt x="106582" y="94065"/>
                  </a:cubicBezTo>
                  <a:lnTo>
                    <a:pt x="106582" y="46940"/>
                  </a:lnTo>
                  <a:cubicBezTo>
                    <a:pt x="106582" y="25722"/>
                    <a:pt x="106582" y="18074"/>
                    <a:pt x="98816" y="9192"/>
                  </a:cubicBezTo>
                  <a:cubicBezTo>
                    <a:pt x="95309" y="4997"/>
                    <a:pt x="87042" y="63"/>
                    <a:pt x="72512" y="63"/>
                  </a:cubicBezTo>
                  <a:cubicBezTo>
                    <a:pt x="54224" y="63"/>
                    <a:pt x="42449" y="10672"/>
                    <a:pt x="35435" y="25969"/>
                  </a:cubicBezTo>
                  <a:lnTo>
                    <a:pt x="35435" y="63"/>
                  </a:lnTo>
                  <a:lnTo>
                    <a:pt x="111" y="2777"/>
                  </a:lnTo>
                  <a:lnTo>
                    <a:pt x="111" y="10425"/>
                  </a:lnTo>
                  <a:cubicBezTo>
                    <a:pt x="17648" y="10425"/>
                    <a:pt x="19652" y="12152"/>
                    <a:pt x="19652" y="24242"/>
                  </a:cubicBezTo>
                  <a:close/>
                </a:path>
              </a:pathLst>
            </a:custGeom>
            <a:solidFill>
              <a:srgbClr val="000000"/>
            </a:solidFill>
            <a:ln w="25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2620F26-1A31-4779-5537-0C45366E482D}"/>
                </a:ext>
              </a:extLst>
            </p:cNvPr>
            <p:cNvSpPr/>
            <p:nvPr>
              <p:custDataLst>
                <p:tags r:id="rId123"/>
              </p:custDataLst>
            </p:nvPr>
          </p:nvSpPr>
          <p:spPr>
            <a:xfrm>
              <a:off x="5482281" y="3985312"/>
              <a:ext cx="123506" cy="156916"/>
            </a:xfrm>
            <a:custGeom>
              <a:avLst/>
              <a:gdLst>
                <a:gd name="connsiteX0" fmla="*/ 36192 w 123506"/>
                <a:gd name="connsiteY0" fmla="*/ 16347 h 156916"/>
                <a:gd name="connsiteX1" fmla="*/ 36192 w 123506"/>
                <a:gd name="connsiteY1" fmla="*/ 63 h 156916"/>
                <a:gd name="connsiteX2" fmla="*/ 117 w 123506"/>
                <a:gd name="connsiteY2" fmla="*/ 2777 h 156916"/>
                <a:gd name="connsiteX3" fmla="*/ 117 w 123506"/>
                <a:gd name="connsiteY3" fmla="*/ 10425 h 156916"/>
                <a:gd name="connsiteX4" fmla="*/ 19657 w 123506"/>
                <a:gd name="connsiteY4" fmla="*/ 22761 h 156916"/>
                <a:gd name="connsiteX5" fmla="*/ 19657 w 123506"/>
                <a:gd name="connsiteY5" fmla="*/ 138229 h 156916"/>
                <a:gd name="connsiteX6" fmla="*/ 117 w 123506"/>
                <a:gd name="connsiteY6" fmla="*/ 149331 h 156916"/>
                <a:gd name="connsiteX7" fmla="*/ 117 w 123506"/>
                <a:gd name="connsiteY7" fmla="*/ 156980 h 156916"/>
                <a:gd name="connsiteX8" fmla="*/ 28175 w 123506"/>
                <a:gd name="connsiteY8" fmla="*/ 156240 h 156916"/>
                <a:gd name="connsiteX9" fmla="*/ 56484 w 123506"/>
                <a:gd name="connsiteY9" fmla="*/ 156980 h 156916"/>
                <a:gd name="connsiteX10" fmla="*/ 56484 w 123506"/>
                <a:gd name="connsiteY10" fmla="*/ 149331 h 156916"/>
                <a:gd name="connsiteX11" fmla="*/ 36943 w 123506"/>
                <a:gd name="connsiteY11" fmla="*/ 138229 h 156916"/>
                <a:gd name="connsiteX12" fmla="*/ 36943 w 123506"/>
                <a:gd name="connsiteY12" fmla="*/ 96779 h 156916"/>
                <a:gd name="connsiteX13" fmla="*/ 36943 w 123506"/>
                <a:gd name="connsiteY13" fmla="*/ 94558 h 156916"/>
                <a:gd name="connsiteX14" fmla="*/ 67757 w 123506"/>
                <a:gd name="connsiteY14" fmla="*/ 111829 h 156916"/>
                <a:gd name="connsiteX15" fmla="*/ 123623 w 123506"/>
                <a:gd name="connsiteY15" fmla="*/ 55823 h 156916"/>
                <a:gd name="connsiteX16" fmla="*/ 71265 w 123506"/>
                <a:gd name="connsiteY16" fmla="*/ 63 h 156916"/>
                <a:gd name="connsiteX17" fmla="*/ 36192 w 123506"/>
                <a:gd name="connsiteY17" fmla="*/ 16347 h 156916"/>
                <a:gd name="connsiteX18" fmla="*/ 36943 w 123506"/>
                <a:gd name="connsiteY18" fmla="*/ 80989 h 156916"/>
                <a:gd name="connsiteX19" fmla="*/ 36943 w 123506"/>
                <a:gd name="connsiteY19" fmla="*/ 25969 h 156916"/>
                <a:gd name="connsiteX20" fmla="*/ 69260 w 123506"/>
                <a:gd name="connsiteY20" fmla="*/ 6231 h 156916"/>
                <a:gd name="connsiteX21" fmla="*/ 102830 w 123506"/>
                <a:gd name="connsiteY21" fmla="*/ 55823 h 156916"/>
                <a:gd name="connsiteX22" fmla="*/ 66755 w 123506"/>
                <a:gd name="connsiteY22" fmla="*/ 106401 h 156916"/>
                <a:gd name="connsiteX23" fmla="*/ 40451 w 123506"/>
                <a:gd name="connsiteY23" fmla="*/ 91351 h 156916"/>
                <a:gd name="connsiteX24" fmla="*/ 36943 w 123506"/>
                <a:gd name="connsiteY24" fmla="*/ 80989 h 15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3506" h="156916">
                  <a:moveTo>
                    <a:pt x="36192" y="16347"/>
                  </a:moveTo>
                  <a:lnTo>
                    <a:pt x="36192" y="63"/>
                  </a:lnTo>
                  <a:lnTo>
                    <a:pt x="117" y="2777"/>
                  </a:lnTo>
                  <a:lnTo>
                    <a:pt x="117" y="10425"/>
                  </a:lnTo>
                  <a:cubicBezTo>
                    <a:pt x="17904" y="10425"/>
                    <a:pt x="19657" y="11906"/>
                    <a:pt x="19657" y="22761"/>
                  </a:cubicBezTo>
                  <a:lnTo>
                    <a:pt x="19657" y="138229"/>
                  </a:lnTo>
                  <a:cubicBezTo>
                    <a:pt x="19657" y="149331"/>
                    <a:pt x="16902" y="149331"/>
                    <a:pt x="117" y="149331"/>
                  </a:cubicBezTo>
                  <a:lnTo>
                    <a:pt x="117" y="156980"/>
                  </a:lnTo>
                  <a:cubicBezTo>
                    <a:pt x="8634" y="156733"/>
                    <a:pt x="21661" y="156240"/>
                    <a:pt x="28175" y="156240"/>
                  </a:cubicBezTo>
                  <a:cubicBezTo>
                    <a:pt x="34939" y="156240"/>
                    <a:pt x="47716" y="156733"/>
                    <a:pt x="56484" y="156980"/>
                  </a:cubicBezTo>
                  <a:lnTo>
                    <a:pt x="56484" y="149331"/>
                  </a:lnTo>
                  <a:cubicBezTo>
                    <a:pt x="39699" y="149331"/>
                    <a:pt x="36943" y="149331"/>
                    <a:pt x="36943" y="138229"/>
                  </a:cubicBezTo>
                  <a:lnTo>
                    <a:pt x="36943" y="96779"/>
                  </a:lnTo>
                  <a:lnTo>
                    <a:pt x="36943" y="94558"/>
                  </a:lnTo>
                  <a:cubicBezTo>
                    <a:pt x="38196" y="98506"/>
                    <a:pt x="48718" y="111829"/>
                    <a:pt x="67757" y="111829"/>
                  </a:cubicBezTo>
                  <a:cubicBezTo>
                    <a:pt x="97569" y="111829"/>
                    <a:pt x="123623" y="87650"/>
                    <a:pt x="123623" y="55823"/>
                  </a:cubicBezTo>
                  <a:cubicBezTo>
                    <a:pt x="123623" y="24489"/>
                    <a:pt x="99323" y="63"/>
                    <a:pt x="71265" y="63"/>
                  </a:cubicBezTo>
                  <a:cubicBezTo>
                    <a:pt x="51724" y="63"/>
                    <a:pt x="41202" y="10919"/>
                    <a:pt x="36192" y="16347"/>
                  </a:cubicBezTo>
                  <a:close/>
                  <a:moveTo>
                    <a:pt x="36943" y="80989"/>
                  </a:moveTo>
                  <a:lnTo>
                    <a:pt x="36943" y="25969"/>
                  </a:lnTo>
                  <a:cubicBezTo>
                    <a:pt x="44208" y="13386"/>
                    <a:pt x="56484" y="6231"/>
                    <a:pt x="69260" y="6231"/>
                  </a:cubicBezTo>
                  <a:cubicBezTo>
                    <a:pt x="87548" y="6231"/>
                    <a:pt x="102830" y="27943"/>
                    <a:pt x="102830" y="55823"/>
                  </a:cubicBezTo>
                  <a:cubicBezTo>
                    <a:pt x="102830" y="85676"/>
                    <a:pt x="85294" y="106401"/>
                    <a:pt x="66755" y="106401"/>
                  </a:cubicBezTo>
                  <a:cubicBezTo>
                    <a:pt x="56734" y="106401"/>
                    <a:pt x="47215" y="101467"/>
                    <a:pt x="40451" y="91351"/>
                  </a:cubicBezTo>
                  <a:cubicBezTo>
                    <a:pt x="36943" y="86170"/>
                    <a:pt x="36943" y="85923"/>
                    <a:pt x="36943" y="80989"/>
                  </a:cubicBezTo>
                  <a:close/>
                </a:path>
              </a:pathLst>
            </a:custGeom>
            <a:solidFill>
              <a:srgbClr val="000000"/>
            </a:solidFill>
            <a:ln w="25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3E98CA0-FC71-E8B5-65F1-CDB25EA0EC49}"/>
                </a:ext>
              </a:extLst>
            </p:cNvPr>
            <p:cNvSpPr/>
            <p:nvPr>
              <p:custDataLst>
                <p:tags r:id="rId124"/>
              </p:custDataLst>
            </p:nvPr>
          </p:nvSpPr>
          <p:spPr>
            <a:xfrm>
              <a:off x="5622462" y="3985312"/>
              <a:ext cx="126011" cy="111766"/>
            </a:xfrm>
            <a:custGeom>
              <a:avLst/>
              <a:gdLst>
                <a:gd name="connsiteX0" fmla="*/ 90059 w 126011"/>
                <a:gd name="connsiteY0" fmla="*/ 89624 h 111766"/>
                <a:gd name="connsiteX1" fmla="*/ 90059 w 126011"/>
                <a:gd name="connsiteY1" fmla="*/ 111829 h 111766"/>
                <a:gd name="connsiteX2" fmla="*/ 126134 w 126011"/>
                <a:gd name="connsiteY2" fmla="*/ 109115 h 111766"/>
                <a:gd name="connsiteX3" fmla="*/ 126134 w 126011"/>
                <a:gd name="connsiteY3" fmla="*/ 101467 h 111766"/>
                <a:gd name="connsiteX4" fmla="*/ 106594 w 126011"/>
                <a:gd name="connsiteY4" fmla="*/ 87650 h 111766"/>
                <a:gd name="connsiteX5" fmla="*/ 106594 w 126011"/>
                <a:gd name="connsiteY5" fmla="*/ 63 h 111766"/>
                <a:gd name="connsiteX6" fmla="*/ 69767 w 126011"/>
                <a:gd name="connsiteY6" fmla="*/ 2777 h 111766"/>
                <a:gd name="connsiteX7" fmla="*/ 69767 w 126011"/>
                <a:gd name="connsiteY7" fmla="*/ 10425 h 111766"/>
                <a:gd name="connsiteX8" fmla="*/ 89308 w 126011"/>
                <a:gd name="connsiteY8" fmla="*/ 24242 h 111766"/>
                <a:gd name="connsiteX9" fmla="*/ 89308 w 126011"/>
                <a:gd name="connsiteY9" fmla="*/ 68159 h 111766"/>
                <a:gd name="connsiteX10" fmla="*/ 58995 w 126011"/>
                <a:gd name="connsiteY10" fmla="*/ 106401 h 111766"/>
                <a:gd name="connsiteX11" fmla="*/ 36949 w 126011"/>
                <a:gd name="connsiteY11" fmla="*/ 81975 h 111766"/>
                <a:gd name="connsiteX12" fmla="*/ 36949 w 126011"/>
                <a:gd name="connsiteY12" fmla="*/ 63 h 111766"/>
                <a:gd name="connsiteX13" fmla="*/ 122 w 126011"/>
                <a:gd name="connsiteY13" fmla="*/ 2777 h 111766"/>
                <a:gd name="connsiteX14" fmla="*/ 122 w 126011"/>
                <a:gd name="connsiteY14" fmla="*/ 10425 h 111766"/>
                <a:gd name="connsiteX15" fmla="*/ 19663 w 126011"/>
                <a:gd name="connsiteY15" fmla="*/ 33124 h 111766"/>
                <a:gd name="connsiteX16" fmla="*/ 19663 w 126011"/>
                <a:gd name="connsiteY16" fmla="*/ 70133 h 111766"/>
                <a:gd name="connsiteX17" fmla="*/ 57742 w 126011"/>
                <a:gd name="connsiteY17" fmla="*/ 111829 h 111766"/>
                <a:gd name="connsiteX18" fmla="*/ 90059 w 126011"/>
                <a:gd name="connsiteY18" fmla="*/ 89624 h 11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6011" h="111766">
                  <a:moveTo>
                    <a:pt x="90059" y="89624"/>
                  </a:moveTo>
                  <a:lnTo>
                    <a:pt x="90059" y="111829"/>
                  </a:lnTo>
                  <a:lnTo>
                    <a:pt x="126134" y="109115"/>
                  </a:lnTo>
                  <a:lnTo>
                    <a:pt x="126134" y="101467"/>
                  </a:lnTo>
                  <a:cubicBezTo>
                    <a:pt x="108598" y="101467"/>
                    <a:pt x="106594" y="99740"/>
                    <a:pt x="106594" y="87650"/>
                  </a:cubicBezTo>
                  <a:lnTo>
                    <a:pt x="106594" y="63"/>
                  </a:lnTo>
                  <a:lnTo>
                    <a:pt x="69767" y="2777"/>
                  </a:lnTo>
                  <a:lnTo>
                    <a:pt x="69767" y="10425"/>
                  </a:lnTo>
                  <a:cubicBezTo>
                    <a:pt x="87303" y="10425"/>
                    <a:pt x="89308" y="12152"/>
                    <a:pt x="89308" y="24242"/>
                  </a:cubicBezTo>
                  <a:lnTo>
                    <a:pt x="89308" y="68159"/>
                  </a:lnTo>
                  <a:cubicBezTo>
                    <a:pt x="89308" y="89624"/>
                    <a:pt x="77283" y="106401"/>
                    <a:pt x="58995" y="106401"/>
                  </a:cubicBezTo>
                  <a:cubicBezTo>
                    <a:pt x="37951" y="106401"/>
                    <a:pt x="36949" y="94805"/>
                    <a:pt x="36949" y="81975"/>
                  </a:cubicBezTo>
                  <a:lnTo>
                    <a:pt x="36949" y="63"/>
                  </a:lnTo>
                  <a:lnTo>
                    <a:pt x="122" y="2777"/>
                  </a:lnTo>
                  <a:lnTo>
                    <a:pt x="122" y="10425"/>
                  </a:lnTo>
                  <a:cubicBezTo>
                    <a:pt x="19663" y="10425"/>
                    <a:pt x="19663" y="11165"/>
                    <a:pt x="19663" y="33124"/>
                  </a:cubicBezTo>
                  <a:lnTo>
                    <a:pt x="19663" y="70133"/>
                  </a:lnTo>
                  <a:cubicBezTo>
                    <a:pt x="19663" y="89377"/>
                    <a:pt x="19663" y="111829"/>
                    <a:pt x="57742" y="111829"/>
                  </a:cubicBezTo>
                  <a:cubicBezTo>
                    <a:pt x="71771" y="111829"/>
                    <a:pt x="82794" y="104921"/>
                    <a:pt x="90059" y="89624"/>
                  </a:cubicBezTo>
                  <a:close/>
                </a:path>
              </a:pathLst>
            </a:custGeom>
            <a:solidFill>
              <a:srgbClr val="000000"/>
            </a:solidFill>
            <a:ln w="25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00A34E6-F012-5F46-EF3B-F7D10CB31B30}"/>
                </a:ext>
              </a:extLst>
            </p:cNvPr>
            <p:cNvSpPr/>
            <p:nvPr>
              <p:custDataLst>
                <p:tags r:id="rId125"/>
              </p:custDataLst>
            </p:nvPr>
          </p:nvSpPr>
          <p:spPr>
            <a:xfrm>
              <a:off x="5758384" y="3942629"/>
              <a:ext cx="78412" cy="154449"/>
            </a:xfrm>
            <a:custGeom>
              <a:avLst/>
              <a:gdLst>
                <a:gd name="connsiteX0" fmla="*/ 38708 w 78412"/>
                <a:gd name="connsiteY0" fmla="*/ 53109 h 154449"/>
                <a:gd name="connsiteX1" fmla="*/ 74532 w 78412"/>
                <a:gd name="connsiteY1" fmla="*/ 53109 h 154449"/>
                <a:gd name="connsiteX2" fmla="*/ 74532 w 78412"/>
                <a:gd name="connsiteY2" fmla="*/ 45460 h 154449"/>
                <a:gd name="connsiteX3" fmla="*/ 38708 w 78412"/>
                <a:gd name="connsiteY3" fmla="*/ 45460 h 154449"/>
                <a:gd name="connsiteX4" fmla="*/ 38708 w 78412"/>
                <a:gd name="connsiteY4" fmla="*/ 63 h 154449"/>
                <a:gd name="connsiteX5" fmla="*/ 32445 w 78412"/>
                <a:gd name="connsiteY5" fmla="*/ 63 h 154449"/>
                <a:gd name="connsiteX6" fmla="*/ 128 w 78412"/>
                <a:gd name="connsiteY6" fmla="*/ 47681 h 154449"/>
                <a:gd name="connsiteX7" fmla="*/ 128 w 78412"/>
                <a:gd name="connsiteY7" fmla="*/ 53109 h 154449"/>
                <a:gd name="connsiteX8" fmla="*/ 21422 w 78412"/>
                <a:gd name="connsiteY8" fmla="*/ 53109 h 154449"/>
                <a:gd name="connsiteX9" fmla="*/ 21422 w 78412"/>
                <a:gd name="connsiteY9" fmla="*/ 121205 h 154449"/>
                <a:gd name="connsiteX10" fmla="*/ 53739 w 78412"/>
                <a:gd name="connsiteY10" fmla="*/ 154512 h 154449"/>
                <a:gd name="connsiteX11" fmla="*/ 78541 w 78412"/>
                <a:gd name="connsiteY11" fmla="*/ 121205 h 154449"/>
                <a:gd name="connsiteX12" fmla="*/ 78541 w 78412"/>
                <a:gd name="connsiteY12" fmla="*/ 107141 h 154449"/>
                <a:gd name="connsiteX13" fmla="*/ 72278 w 78412"/>
                <a:gd name="connsiteY13" fmla="*/ 107141 h 154449"/>
                <a:gd name="connsiteX14" fmla="*/ 72278 w 78412"/>
                <a:gd name="connsiteY14" fmla="*/ 120711 h 154449"/>
                <a:gd name="connsiteX15" fmla="*/ 55493 w 78412"/>
                <a:gd name="connsiteY15" fmla="*/ 148344 h 154449"/>
                <a:gd name="connsiteX16" fmla="*/ 38708 w 78412"/>
                <a:gd name="connsiteY16" fmla="*/ 121698 h 154449"/>
                <a:gd name="connsiteX17" fmla="*/ 38708 w 78412"/>
                <a:gd name="connsiteY17" fmla="*/ 53109 h 15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8412" h="154449">
                  <a:moveTo>
                    <a:pt x="38708" y="53109"/>
                  </a:moveTo>
                  <a:lnTo>
                    <a:pt x="74532" y="53109"/>
                  </a:lnTo>
                  <a:lnTo>
                    <a:pt x="74532" y="45460"/>
                  </a:lnTo>
                  <a:lnTo>
                    <a:pt x="38708" y="45460"/>
                  </a:lnTo>
                  <a:lnTo>
                    <a:pt x="38708" y="63"/>
                  </a:lnTo>
                  <a:lnTo>
                    <a:pt x="32445" y="63"/>
                  </a:lnTo>
                  <a:cubicBezTo>
                    <a:pt x="32194" y="20294"/>
                    <a:pt x="24679" y="46694"/>
                    <a:pt x="128" y="47681"/>
                  </a:cubicBezTo>
                  <a:lnTo>
                    <a:pt x="128" y="53109"/>
                  </a:lnTo>
                  <a:lnTo>
                    <a:pt x="21422" y="53109"/>
                  </a:lnTo>
                  <a:lnTo>
                    <a:pt x="21422" y="121205"/>
                  </a:lnTo>
                  <a:cubicBezTo>
                    <a:pt x="21422" y="151552"/>
                    <a:pt x="44720" y="154512"/>
                    <a:pt x="53739" y="154512"/>
                  </a:cubicBezTo>
                  <a:cubicBezTo>
                    <a:pt x="71526" y="154512"/>
                    <a:pt x="78541" y="136995"/>
                    <a:pt x="78541" y="121205"/>
                  </a:cubicBezTo>
                  <a:lnTo>
                    <a:pt x="78541" y="107141"/>
                  </a:lnTo>
                  <a:lnTo>
                    <a:pt x="72278" y="107141"/>
                  </a:lnTo>
                  <a:lnTo>
                    <a:pt x="72278" y="120711"/>
                  </a:lnTo>
                  <a:cubicBezTo>
                    <a:pt x="72278" y="138969"/>
                    <a:pt x="64762" y="148344"/>
                    <a:pt x="55493" y="148344"/>
                  </a:cubicBezTo>
                  <a:cubicBezTo>
                    <a:pt x="38708" y="148344"/>
                    <a:pt x="38708" y="125892"/>
                    <a:pt x="38708" y="121698"/>
                  </a:cubicBezTo>
                  <a:lnTo>
                    <a:pt x="38708" y="53109"/>
                  </a:lnTo>
                  <a:close/>
                </a:path>
              </a:pathLst>
            </a:custGeom>
            <a:solidFill>
              <a:srgbClr val="000000"/>
            </a:solidFill>
            <a:ln w="25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3925D31A-E819-0201-A0BE-9668F2119207}"/>
                </a:ext>
              </a:extLst>
            </p:cNvPr>
            <p:cNvSpPr/>
            <p:nvPr>
              <p:custDataLst>
                <p:tags r:id="rId126"/>
              </p:custDataLst>
            </p:nvPr>
          </p:nvSpPr>
          <p:spPr>
            <a:xfrm>
              <a:off x="5964368" y="3909321"/>
              <a:ext cx="10020" cy="246724"/>
            </a:xfrm>
            <a:custGeom>
              <a:avLst/>
              <a:gdLst>
                <a:gd name="connsiteX0" fmla="*/ 10156 w 10020"/>
                <a:gd name="connsiteY0" fmla="*/ 8945 h 246724"/>
                <a:gd name="connsiteX1" fmla="*/ 5145 w 10020"/>
                <a:gd name="connsiteY1" fmla="*/ 63 h 246724"/>
                <a:gd name="connsiteX2" fmla="*/ 135 w 10020"/>
                <a:gd name="connsiteY2" fmla="*/ 8945 h 246724"/>
                <a:gd name="connsiteX3" fmla="*/ 135 w 10020"/>
                <a:gd name="connsiteY3" fmla="*/ 237905 h 246724"/>
                <a:gd name="connsiteX4" fmla="*/ 5145 w 10020"/>
                <a:gd name="connsiteY4" fmla="*/ 246788 h 246724"/>
                <a:gd name="connsiteX5" fmla="*/ 10156 w 10020"/>
                <a:gd name="connsiteY5" fmla="*/ 237905 h 246724"/>
                <a:gd name="connsiteX6" fmla="*/ 10156 w 10020"/>
                <a:gd name="connsiteY6" fmla="*/ 8945 h 246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20" h="246724">
                  <a:moveTo>
                    <a:pt x="10156" y="8945"/>
                  </a:moveTo>
                  <a:cubicBezTo>
                    <a:pt x="10156" y="4504"/>
                    <a:pt x="10156" y="63"/>
                    <a:pt x="5145" y="63"/>
                  </a:cubicBezTo>
                  <a:cubicBezTo>
                    <a:pt x="135" y="63"/>
                    <a:pt x="135" y="4504"/>
                    <a:pt x="135" y="8945"/>
                  </a:cubicBezTo>
                  <a:lnTo>
                    <a:pt x="135" y="237905"/>
                  </a:lnTo>
                  <a:cubicBezTo>
                    <a:pt x="135" y="242347"/>
                    <a:pt x="135" y="246788"/>
                    <a:pt x="5145" y="246788"/>
                  </a:cubicBezTo>
                  <a:cubicBezTo>
                    <a:pt x="10156" y="246788"/>
                    <a:pt x="10156" y="242347"/>
                    <a:pt x="10156" y="237905"/>
                  </a:cubicBezTo>
                  <a:lnTo>
                    <a:pt x="10156" y="8945"/>
                  </a:lnTo>
                  <a:close/>
                </a:path>
              </a:pathLst>
            </a:custGeom>
            <a:solidFill>
              <a:srgbClr val="000000"/>
            </a:solidFill>
            <a:ln w="25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C5D9BC09-AF82-0BA0-795F-34EDB99A07A9}"/>
                </a:ext>
              </a:extLst>
            </p:cNvPr>
            <p:cNvSpPr/>
            <p:nvPr>
              <p:custDataLst>
                <p:tags r:id="rId127"/>
              </p:custDataLst>
            </p:nvPr>
          </p:nvSpPr>
          <p:spPr>
            <a:xfrm>
              <a:off x="6011410" y="3923138"/>
              <a:ext cx="151815" cy="221805"/>
            </a:xfrm>
            <a:custGeom>
              <a:avLst/>
              <a:gdLst>
                <a:gd name="connsiteX0" fmla="*/ 113624 w 151815"/>
                <a:gd name="connsiteY0" fmla="*/ 6478 h 221805"/>
                <a:gd name="connsiteX1" fmla="*/ 114375 w 151815"/>
                <a:gd name="connsiteY1" fmla="*/ 2777 h 221805"/>
                <a:gd name="connsiteX2" fmla="*/ 111369 w 151815"/>
                <a:gd name="connsiteY2" fmla="*/ 63 h 221805"/>
                <a:gd name="connsiteX3" fmla="*/ 107611 w 151815"/>
                <a:gd name="connsiteY3" fmla="*/ 4997 h 221805"/>
                <a:gd name="connsiteX4" fmla="*/ 66025 w 151815"/>
                <a:gd name="connsiteY4" fmla="*/ 168082 h 221805"/>
                <a:gd name="connsiteX5" fmla="*/ 37465 w 151815"/>
                <a:gd name="connsiteY5" fmla="*/ 140449 h 221805"/>
                <a:gd name="connsiteX6" fmla="*/ 50993 w 151815"/>
                <a:gd name="connsiteY6" fmla="*/ 94558 h 221805"/>
                <a:gd name="connsiteX7" fmla="*/ 53749 w 151815"/>
                <a:gd name="connsiteY7" fmla="*/ 82469 h 221805"/>
                <a:gd name="connsiteX8" fmla="*/ 33206 w 151815"/>
                <a:gd name="connsiteY8" fmla="*/ 62237 h 221805"/>
                <a:gd name="connsiteX9" fmla="*/ 138 w 151815"/>
                <a:gd name="connsiteY9" fmla="*/ 100233 h 221805"/>
                <a:gd name="connsiteX10" fmla="*/ 3144 w 151815"/>
                <a:gd name="connsiteY10" fmla="*/ 102700 h 221805"/>
                <a:gd name="connsiteX11" fmla="*/ 7152 w 151815"/>
                <a:gd name="connsiteY11" fmla="*/ 98259 h 221805"/>
                <a:gd name="connsiteX12" fmla="*/ 32455 w 151815"/>
                <a:gd name="connsiteY12" fmla="*/ 67665 h 221805"/>
                <a:gd name="connsiteX13" fmla="*/ 38718 w 151815"/>
                <a:gd name="connsiteY13" fmla="*/ 75561 h 221805"/>
                <a:gd name="connsiteX14" fmla="*/ 32956 w 151815"/>
                <a:gd name="connsiteY14" fmla="*/ 96779 h 221805"/>
                <a:gd name="connsiteX15" fmla="*/ 20931 w 151815"/>
                <a:gd name="connsiteY15" fmla="*/ 138475 h 221805"/>
                <a:gd name="connsiteX16" fmla="*/ 64522 w 151815"/>
                <a:gd name="connsiteY16" fmla="*/ 173510 h 221805"/>
                <a:gd name="connsiteX17" fmla="*/ 59010 w 151815"/>
                <a:gd name="connsiteY17" fmla="*/ 195962 h 221805"/>
                <a:gd name="connsiteX18" fmla="*/ 53248 w 151815"/>
                <a:gd name="connsiteY18" fmla="*/ 219401 h 221805"/>
                <a:gd name="connsiteX19" fmla="*/ 56254 w 151815"/>
                <a:gd name="connsiteY19" fmla="*/ 221868 h 221805"/>
                <a:gd name="connsiteX20" fmla="*/ 58509 w 151815"/>
                <a:gd name="connsiteY20" fmla="*/ 220881 h 221805"/>
                <a:gd name="connsiteX21" fmla="*/ 61515 w 151815"/>
                <a:gd name="connsiteY21" fmla="*/ 210766 h 221805"/>
                <a:gd name="connsiteX22" fmla="*/ 71035 w 151815"/>
                <a:gd name="connsiteY22" fmla="*/ 174004 h 221805"/>
                <a:gd name="connsiteX23" fmla="*/ 125899 w 151815"/>
                <a:gd name="connsiteY23" fmla="*/ 147604 h 221805"/>
                <a:gd name="connsiteX24" fmla="*/ 144187 w 151815"/>
                <a:gd name="connsiteY24" fmla="*/ 117997 h 221805"/>
                <a:gd name="connsiteX25" fmla="*/ 151953 w 151815"/>
                <a:gd name="connsiteY25" fmla="*/ 79508 h 221805"/>
                <a:gd name="connsiteX26" fmla="*/ 140930 w 151815"/>
                <a:gd name="connsiteY26" fmla="*/ 62237 h 221805"/>
                <a:gd name="connsiteX27" fmla="*/ 128404 w 151815"/>
                <a:gd name="connsiteY27" fmla="*/ 74080 h 221805"/>
                <a:gd name="connsiteX28" fmla="*/ 132162 w 151815"/>
                <a:gd name="connsiteY28" fmla="*/ 80742 h 221805"/>
                <a:gd name="connsiteX29" fmla="*/ 141181 w 151815"/>
                <a:gd name="connsiteY29" fmla="*/ 101713 h 221805"/>
                <a:gd name="connsiteX30" fmla="*/ 119386 w 151815"/>
                <a:gd name="connsiteY30" fmla="*/ 146617 h 221805"/>
                <a:gd name="connsiteX31" fmla="*/ 72288 w 151815"/>
                <a:gd name="connsiteY31" fmla="*/ 168576 h 221805"/>
                <a:gd name="connsiteX32" fmla="*/ 113624 w 151815"/>
                <a:gd name="connsiteY32" fmla="*/ 6478 h 22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1815" h="221805">
                  <a:moveTo>
                    <a:pt x="113624" y="6478"/>
                  </a:moveTo>
                  <a:cubicBezTo>
                    <a:pt x="113874" y="5491"/>
                    <a:pt x="114375" y="4010"/>
                    <a:pt x="114375" y="2777"/>
                  </a:cubicBezTo>
                  <a:cubicBezTo>
                    <a:pt x="114375" y="309"/>
                    <a:pt x="112621" y="63"/>
                    <a:pt x="111369" y="63"/>
                  </a:cubicBezTo>
                  <a:cubicBezTo>
                    <a:pt x="108864" y="63"/>
                    <a:pt x="108613" y="556"/>
                    <a:pt x="107611" y="4997"/>
                  </a:cubicBezTo>
                  <a:lnTo>
                    <a:pt x="66025" y="168082"/>
                  </a:lnTo>
                  <a:cubicBezTo>
                    <a:pt x="46985" y="165862"/>
                    <a:pt x="37465" y="156733"/>
                    <a:pt x="37465" y="140449"/>
                  </a:cubicBezTo>
                  <a:cubicBezTo>
                    <a:pt x="37465" y="135515"/>
                    <a:pt x="37465" y="129100"/>
                    <a:pt x="50993" y="94558"/>
                  </a:cubicBezTo>
                  <a:cubicBezTo>
                    <a:pt x="51996" y="91598"/>
                    <a:pt x="53749" y="87403"/>
                    <a:pt x="53749" y="82469"/>
                  </a:cubicBezTo>
                  <a:cubicBezTo>
                    <a:pt x="53749" y="71366"/>
                    <a:pt x="45732" y="62237"/>
                    <a:pt x="33206" y="62237"/>
                  </a:cubicBezTo>
                  <a:cubicBezTo>
                    <a:pt x="9407" y="62237"/>
                    <a:pt x="138" y="98013"/>
                    <a:pt x="138" y="100233"/>
                  </a:cubicBezTo>
                  <a:cubicBezTo>
                    <a:pt x="138" y="102700"/>
                    <a:pt x="2643" y="102700"/>
                    <a:pt x="3144" y="102700"/>
                  </a:cubicBezTo>
                  <a:cubicBezTo>
                    <a:pt x="5649" y="102700"/>
                    <a:pt x="5900" y="102207"/>
                    <a:pt x="7152" y="98259"/>
                  </a:cubicBezTo>
                  <a:cubicBezTo>
                    <a:pt x="13916" y="74820"/>
                    <a:pt x="23937" y="67665"/>
                    <a:pt x="32455" y="67665"/>
                  </a:cubicBezTo>
                  <a:cubicBezTo>
                    <a:pt x="34459" y="67665"/>
                    <a:pt x="38718" y="67665"/>
                    <a:pt x="38718" y="75561"/>
                  </a:cubicBezTo>
                  <a:cubicBezTo>
                    <a:pt x="38718" y="81975"/>
                    <a:pt x="36213" y="88144"/>
                    <a:pt x="32956" y="96779"/>
                  </a:cubicBezTo>
                  <a:cubicBezTo>
                    <a:pt x="20931" y="127866"/>
                    <a:pt x="20931" y="134281"/>
                    <a:pt x="20931" y="138475"/>
                  </a:cubicBezTo>
                  <a:cubicBezTo>
                    <a:pt x="20931" y="161914"/>
                    <a:pt x="40472" y="172030"/>
                    <a:pt x="64522" y="173510"/>
                  </a:cubicBezTo>
                  <a:cubicBezTo>
                    <a:pt x="62517" y="182392"/>
                    <a:pt x="62517" y="182886"/>
                    <a:pt x="59010" y="195962"/>
                  </a:cubicBezTo>
                  <a:cubicBezTo>
                    <a:pt x="58259" y="198676"/>
                    <a:pt x="53248" y="218661"/>
                    <a:pt x="53248" y="219401"/>
                  </a:cubicBezTo>
                  <a:cubicBezTo>
                    <a:pt x="53248" y="219648"/>
                    <a:pt x="53248" y="221868"/>
                    <a:pt x="56254" y="221868"/>
                  </a:cubicBezTo>
                  <a:cubicBezTo>
                    <a:pt x="56755" y="221868"/>
                    <a:pt x="58008" y="221868"/>
                    <a:pt x="58509" y="220881"/>
                  </a:cubicBezTo>
                  <a:cubicBezTo>
                    <a:pt x="59261" y="220388"/>
                    <a:pt x="60764" y="214220"/>
                    <a:pt x="61515" y="210766"/>
                  </a:cubicBezTo>
                  <a:lnTo>
                    <a:pt x="71035" y="174004"/>
                  </a:lnTo>
                  <a:cubicBezTo>
                    <a:pt x="80304" y="174004"/>
                    <a:pt x="102350" y="174004"/>
                    <a:pt x="125899" y="147604"/>
                  </a:cubicBezTo>
                  <a:cubicBezTo>
                    <a:pt x="136170" y="136255"/>
                    <a:pt x="141431" y="125399"/>
                    <a:pt x="144187" y="117997"/>
                  </a:cubicBezTo>
                  <a:cubicBezTo>
                    <a:pt x="146442" y="111829"/>
                    <a:pt x="151953" y="90364"/>
                    <a:pt x="151953" y="79508"/>
                  </a:cubicBezTo>
                  <a:cubicBezTo>
                    <a:pt x="151953" y="65692"/>
                    <a:pt x="145189" y="62237"/>
                    <a:pt x="140930" y="62237"/>
                  </a:cubicBezTo>
                  <a:cubicBezTo>
                    <a:pt x="134667" y="62237"/>
                    <a:pt x="128404" y="68652"/>
                    <a:pt x="128404" y="74080"/>
                  </a:cubicBezTo>
                  <a:cubicBezTo>
                    <a:pt x="128404" y="77288"/>
                    <a:pt x="129907" y="78768"/>
                    <a:pt x="132162" y="80742"/>
                  </a:cubicBezTo>
                  <a:cubicBezTo>
                    <a:pt x="134918" y="83456"/>
                    <a:pt x="141181" y="89871"/>
                    <a:pt x="141181" y="101713"/>
                  </a:cubicBezTo>
                  <a:cubicBezTo>
                    <a:pt x="141181" y="117504"/>
                    <a:pt x="128154" y="137735"/>
                    <a:pt x="119386" y="146617"/>
                  </a:cubicBezTo>
                  <a:cubicBezTo>
                    <a:pt x="97340" y="168576"/>
                    <a:pt x="81306" y="168576"/>
                    <a:pt x="72288" y="168576"/>
                  </a:cubicBezTo>
                  <a:lnTo>
                    <a:pt x="113624" y="6478"/>
                  </a:lnTo>
                  <a:close/>
                </a:path>
              </a:pathLst>
            </a:custGeom>
            <a:solidFill>
              <a:srgbClr val="000000"/>
            </a:solidFill>
            <a:ln w="25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F7A26C6-9670-742C-2A45-F71BC2D445B8}"/>
                </a:ext>
              </a:extLst>
            </p:cNvPr>
            <p:cNvSpPr/>
            <p:nvPr>
              <p:custDataLst>
                <p:tags r:id="rId128"/>
              </p:custDataLst>
            </p:nvPr>
          </p:nvSpPr>
          <p:spPr>
            <a:xfrm>
              <a:off x="6190099" y="3909321"/>
              <a:ext cx="55866" cy="246724"/>
            </a:xfrm>
            <a:custGeom>
              <a:avLst/>
              <a:gdLst>
                <a:gd name="connsiteX0" fmla="*/ 54758 w 55866"/>
                <a:gd name="connsiteY0" fmla="*/ 127619 h 246724"/>
                <a:gd name="connsiteX1" fmla="*/ 56011 w 55866"/>
                <a:gd name="connsiteY1" fmla="*/ 123425 h 246724"/>
                <a:gd name="connsiteX2" fmla="*/ 54758 w 55866"/>
                <a:gd name="connsiteY2" fmla="*/ 119231 h 246724"/>
                <a:gd name="connsiteX3" fmla="*/ 10917 w 55866"/>
                <a:gd name="connsiteY3" fmla="*/ 5737 h 246724"/>
                <a:gd name="connsiteX4" fmla="*/ 5155 w 55866"/>
                <a:gd name="connsiteY4" fmla="*/ 63 h 246724"/>
                <a:gd name="connsiteX5" fmla="*/ 145 w 55866"/>
                <a:gd name="connsiteY5" fmla="*/ 4997 h 246724"/>
                <a:gd name="connsiteX6" fmla="*/ 1397 w 55866"/>
                <a:gd name="connsiteY6" fmla="*/ 8945 h 246724"/>
                <a:gd name="connsiteX7" fmla="*/ 45739 w 55866"/>
                <a:gd name="connsiteY7" fmla="*/ 123425 h 246724"/>
                <a:gd name="connsiteX8" fmla="*/ 1397 w 55866"/>
                <a:gd name="connsiteY8" fmla="*/ 237412 h 246724"/>
                <a:gd name="connsiteX9" fmla="*/ 145 w 55866"/>
                <a:gd name="connsiteY9" fmla="*/ 241853 h 246724"/>
                <a:gd name="connsiteX10" fmla="*/ 5155 w 55866"/>
                <a:gd name="connsiteY10" fmla="*/ 246788 h 246724"/>
                <a:gd name="connsiteX11" fmla="*/ 10416 w 55866"/>
                <a:gd name="connsiteY11" fmla="*/ 241853 h 246724"/>
                <a:gd name="connsiteX12" fmla="*/ 54758 w 55866"/>
                <a:gd name="connsiteY12" fmla="*/ 127619 h 246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246724">
                  <a:moveTo>
                    <a:pt x="54758" y="127619"/>
                  </a:moveTo>
                  <a:cubicBezTo>
                    <a:pt x="56011" y="124659"/>
                    <a:pt x="56011" y="124165"/>
                    <a:pt x="56011" y="123425"/>
                  </a:cubicBezTo>
                  <a:cubicBezTo>
                    <a:pt x="56011" y="122685"/>
                    <a:pt x="56011" y="122192"/>
                    <a:pt x="54758" y="119231"/>
                  </a:cubicBezTo>
                  <a:lnTo>
                    <a:pt x="10917" y="5737"/>
                  </a:lnTo>
                  <a:cubicBezTo>
                    <a:pt x="9414" y="1543"/>
                    <a:pt x="7911" y="63"/>
                    <a:pt x="5155" y="63"/>
                  </a:cubicBezTo>
                  <a:cubicBezTo>
                    <a:pt x="2399" y="63"/>
                    <a:pt x="145" y="2283"/>
                    <a:pt x="145" y="4997"/>
                  </a:cubicBezTo>
                  <a:cubicBezTo>
                    <a:pt x="145" y="5737"/>
                    <a:pt x="145" y="6231"/>
                    <a:pt x="1397" y="8945"/>
                  </a:cubicBezTo>
                  <a:lnTo>
                    <a:pt x="45739" y="123425"/>
                  </a:lnTo>
                  <a:lnTo>
                    <a:pt x="1397" y="237412"/>
                  </a:lnTo>
                  <a:cubicBezTo>
                    <a:pt x="145" y="240126"/>
                    <a:pt x="145" y="240619"/>
                    <a:pt x="145" y="241853"/>
                  </a:cubicBezTo>
                  <a:cubicBezTo>
                    <a:pt x="145" y="244567"/>
                    <a:pt x="2399" y="246788"/>
                    <a:pt x="5155" y="246788"/>
                  </a:cubicBezTo>
                  <a:cubicBezTo>
                    <a:pt x="8412" y="246788"/>
                    <a:pt x="9414" y="244320"/>
                    <a:pt x="10416" y="241853"/>
                  </a:cubicBezTo>
                  <a:lnTo>
                    <a:pt x="54758" y="127619"/>
                  </a:lnTo>
                  <a:close/>
                </a:path>
              </a:pathLst>
            </a:custGeom>
            <a:solidFill>
              <a:srgbClr val="000000"/>
            </a:solidFill>
            <a:ln w="25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2BEDBD5E-34DB-92BC-AF5E-28BE9E7059D6}"/>
                </a:ext>
              </a:extLst>
            </p:cNvPr>
            <p:cNvSpPr/>
            <p:nvPr>
              <p:custDataLst>
                <p:tags r:id="rId129"/>
              </p:custDataLst>
            </p:nvPr>
          </p:nvSpPr>
          <p:spPr>
            <a:xfrm>
              <a:off x="6295290" y="4068212"/>
              <a:ext cx="29310" cy="73770"/>
            </a:xfrm>
            <a:custGeom>
              <a:avLst/>
              <a:gdLst>
                <a:gd name="connsiteX0" fmla="*/ 29459 w 29310"/>
                <a:gd name="connsiteY0" fmla="*/ 25969 h 73770"/>
                <a:gd name="connsiteX1" fmla="*/ 13426 w 29310"/>
                <a:gd name="connsiteY1" fmla="*/ 63 h 73770"/>
                <a:gd name="connsiteX2" fmla="*/ 148 w 29310"/>
                <a:gd name="connsiteY2" fmla="*/ 13139 h 73770"/>
                <a:gd name="connsiteX3" fmla="*/ 13426 w 29310"/>
                <a:gd name="connsiteY3" fmla="*/ 26216 h 73770"/>
                <a:gd name="connsiteX4" fmla="*/ 22946 w 29310"/>
                <a:gd name="connsiteY4" fmla="*/ 22761 h 73770"/>
                <a:gd name="connsiteX5" fmla="*/ 23447 w 29310"/>
                <a:gd name="connsiteY5" fmla="*/ 22268 h 73770"/>
                <a:gd name="connsiteX6" fmla="*/ 23948 w 29310"/>
                <a:gd name="connsiteY6" fmla="*/ 25969 h 73770"/>
                <a:gd name="connsiteX7" fmla="*/ 5910 w 29310"/>
                <a:gd name="connsiteY7" fmla="*/ 68406 h 73770"/>
                <a:gd name="connsiteX8" fmla="*/ 4157 w 29310"/>
                <a:gd name="connsiteY8" fmla="*/ 71119 h 73770"/>
                <a:gd name="connsiteX9" fmla="*/ 6662 w 29310"/>
                <a:gd name="connsiteY9" fmla="*/ 73833 h 73770"/>
                <a:gd name="connsiteX10" fmla="*/ 29459 w 29310"/>
                <a:gd name="connsiteY10" fmla="*/ 25969 h 73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310" h="73770">
                  <a:moveTo>
                    <a:pt x="29459" y="25969"/>
                  </a:moveTo>
                  <a:cubicBezTo>
                    <a:pt x="29459" y="10178"/>
                    <a:pt x="23447" y="63"/>
                    <a:pt x="13426" y="63"/>
                  </a:cubicBezTo>
                  <a:cubicBezTo>
                    <a:pt x="4658" y="63"/>
                    <a:pt x="148" y="6724"/>
                    <a:pt x="148" y="13139"/>
                  </a:cubicBezTo>
                  <a:cubicBezTo>
                    <a:pt x="148" y="19554"/>
                    <a:pt x="4407" y="26216"/>
                    <a:pt x="13426" y="26216"/>
                  </a:cubicBezTo>
                  <a:cubicBezTo>
                    <a:pt x="17434" y="26216"/>
                    <a:pt x="20441" y="24735"/>
                    <a:pt x="22946" y="22761"/>
                  </a:cubicBezTo>
                  <a:lnTo>
                    <a:pt x="23447" y="22268"/>
                  </a:lnTo>
                  <a:cubicBezTo>
                    <a:pt x="23697" y="22268"/>
                    <a:pt x="23948" y="22515"/>
                    <a:pt x="23948" y="25969"/>
                  </a:cubicBezTo>
                  <a:cubicBezTo>
                    <a:pt x="23948" y="41759"/>
                    <a:pt x="16933" y="56809"/>
                    <a:pt x="5910" y="68406"/>
                  </a:cubicBezTo>
                  <a:cubicBezTo>
                    <a:pt x="4407" y="69886"/>
                    <a:pt x="4157" y="70133"/>
                    <a:pt x="4157" y="71119"/>
                  </a:cubicBezTo>
                  <a:cubicBezTo>
                    <a:pt x="4157" y="72847"/>
                    <a:pt x="5409" y="73833"/>
                    <a:pt x="6662" y="73833"/>
                  </a:cubicBezTo>
                  <a:cubicBezTo>
                    <a:pt x="9668" y="73833"/>
                    <a:pt x="29459" y="54342"/>
                    <a:pt x="29459" y="25969"/>
                  </a:cubicBezTo>
                  <a:close/>
                </a:path>
              </a:pathLst>
            </a:custGeom>
            <a:solidFill>
              <a:srgbClr val="000000"/>
            </a:solidFill>
            <a:ln w="25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9EF8DC16-7CEB-FA8E-521B-B3E6FCE2BF60}"/>
              </a:ext>
            </a:extLst>
          </p:cNvPr>
          <p:cNvSpPr txBox="1"/>
          <p:nvPr/>
        </p:nvSpPr>
        <p:spPr>
          <a:xfrm>
            <a:off x="5706366" y="4817747"/>
            <a:ext cx="779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good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D34D255-3F05-7382-E2F3-CE28F8FDAEDF}"/>
              </a:ext>
            </a:extLst>
          </p:cNvPr>
          <p:cNvSpPr txBox="1"/>
          <p:nvPr/>
        </p:nvSpPr>
        <p:spPr>
          <a:xfrm>
            <a:off x="7966841" y="4828870"/>
            <a:ext cx="779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bad</a:t>
            </a:r>
          </a:p>
        </p:txBody>
      </p:sp>
      <p:sp>
        <p:nvSpPr>
          <p:cNvPr id="130" name="Left Brace 129">
            <a:extLst>
              <a:ext uri="{FF2B5EF4-FFF2-40B4-BE49-F238E27FC236}">
                <a16:creationId xmlns:a16="http://schemas.microsoft.com/office/drawing/2014/main" id="{BA0D5D30-E08A-749F-0ADA-96113D6C2845}"/>
              </a:ext>
            </a:extLst>
          </p:cNvPr>
          <p:cNvSpPr/>
          <p:nvPr/>
        </p:nvSpPr>
        <p:spPr>
          <a:xfrm rot="16200000">
            <a:off x="8111912" y="4552473"/>
            <a:ext cx="238992" cy="453698"/>
          </a:xfrm>
          <a:prstGeom prst="leftBrace">
            <a:avLst>
              <a:gd name="adj1" fmla="val 8333"/>
              <a:gd name="adj2" fmla="val 474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B6C8FB-A080-801C-E090-E2B6FA55BBA3}"/>
              </a:ext>
            </a:extLst>
          </p:cNvPr>
          <p:cNvSpPr txBox="1"/>
          <p:nvPr/>
        </p:nvSpPr>
        <p:spPr>
          <a:xfrm>
            <a:off x="511591" y="4945868"/>
            <a:ext cx="1078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Then, </a:t>
            </a:r>
          </a:p>
        </p:txBody>
      </p:sp>
      <p:grpSp>
        <p:nvGrpSpPr>
          <p:cNvPr id="295" name="Group 294" descr="\documentclass{article}&#10;\usepackage{amsmath}&#10;\pagestyle{empty}&#10;&#10;\input{Macros.tex}&#10;&#10;\begin{document}&#10;&#10;Construct another quantum algorithm $W$ (using $U$), such that&#10;&#10;&#10;\end{document}" title="IguanaTex Shape Display">
            <a:extLst>
              <a:ext uri="{FF2B5EF4-FFF2-40B4-BE49-F238E27FC236}">
                <a16:creationId xmlns:a16="http://schemas.microsoft.com/office/drawing/2014/main" id="{1DC3D42B-6A01-C112-102C-0F0123304B3F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774700" y="5575300"/>
            <a:ext cx="6912112" cy="246724"/>
            <a:chOff x="2732983" y="6946945"/>
            <a:chExt cx="6912112" cy="246724"/>
          </a:xfrm>
        </p:grpSpPr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5D497567-856C-1569-8429-98CDEA363B15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2732983" y="6958048"/>
              <a:ext cx="154108" cy="179368"/>
            </a:xfrm>
            <a:custGeom>
              <a:avLst/>
              <a:gdLst>
                <a:gd name="connsiteX0" fmla="*/ 77 w 154108"/>
                <a:gd name="connsiteY0" fmla="*/ 89624 h 179368"/>
                <a:gd name="connsiteX1" fmla="*/ 88138 w 154108"/>
                <a:gd name="connsiteY1" fmla="*/ 179432 h 179368"/>
                <a:gd name="connsiteX2" fmla="*/ 154185 w 154108"/>
                <a:gd name="connsiteY2" fmla="*/ 116517 h 179368"/>
                <a:gd name="connsiteX3" fmla="*/ 150895 w 154108"/>
                <a:gd name="connsiteY3" fmla="*/ 112323 h 179368"/>
                <a:gd name="connsiteX4" fmla="*/ 147859 w 154108"/>
                <a:gd name="connsiteY4" fmla="*/ 116270 h 179368"/>
                <a:gd name="connsiteX5" fmla="*/ 91175 w 154108"/>
                <a:gd name="connsiteY5" fmla="*/ 171783 h 179368"/>
                <a:gd name="connsiteX6" fmla="*/ 26141 w 154108"/>
                <a:gd name="connsiteY6" fmla="*/ 89871 h 179368"/>
                <a:gd name="connsiteX7" fmla="*/ 90922 w 154108"/>
                <a:gd name="connsiteY7" fmla="*/ 7711 h 179368"/>
                <a:gd name="connsiteX8" fmla="*/ 146087 w 154108"/>
                <a:gd name="connsiteY8" fmla="*/ 66185 h 179368"/>
                <a:gd name="connsiteX9" fmla="*/ 150136 w 154108"/>
                <a:gd name="connsiteY9" fmla="*/ 70379 h 179368"/>
                <a:gd name="connsiteX10" fmla="*/ 154185 w 154108"/>
                <a:gd name="connsiteY10" fmla="*/ 64458 h 179368"/>
                <a:gd name="connsiteX11" fmla="*/ 154185 w 154108"/>
                <a:gd name="connsiteY11" fmla="*/ 5984 h 179368"/>
                <a:gd name="connsiteX12" fmla="*/ 151401 w 154108"/>
                <a:gd name="connsiteY12" fmla="*/ 63 h 179368"/>
                <a:gd name="connsiteX13" fmla="*/ 147352 w 154108"/>
                <a:gd name="connsiteY13" fmla="*/ 3023 h 179368"/>
                <a:gd name="connsiteX14" fmla="*/ 134700 w 154108"/>
                <a:gd name="connsiteY14" fmla="*/ 21281 h 179368"/>
                <a:gd name="connsiteX15" fmla="*/ 88138 w 154108"/>
                <a:gd name="connsiteY15" fmla="*/ 63 h 179368"/>
                <a:gd name="connsiteX16" fmla="*/ 77 w 154108"/>
                <a:gd name="connsiteY16" fmla="*/ 89624 h 179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4108" h="179368">
                  <a:moveTo>
                    <a:pt x="77" y="89624"/>
                  </a:moveTo>
                  <a:cubicBezTo>
                    <a:pt x="77" y="140696"/>
                    <a:pt x="41071" y="179432"/>
                    <a:pt x="88138" y="179432"/>
                  </a:cubicBezTo>
                  <a:cubicBezTo>
                    <a:pt x="129386" y="179432"/>
                    <a:pt x="154185" y="145137"/>
                    <a:pt x="154185" y="116517"/>
                  </a:cubicBezTo>
                  <a:cubicBezTo>
                    <a:pt x="154185" y="114050"/>
                    <a:pt x="154185" y="112323"/>
                    <a:pt x="150895" y="112323"/>
                  </a:cubicBezTo>
                  <a:cubicBezTo>
                    <a:pt x="148112" y="112323"/>
                    <a:pt x="148112" y="113803"/>
                    <a:pt x="147859" y="116270"/>
                  </a:cubicBezTo>
                  <a:cubicBezTo>
                    <a:pt x="145834" y="151552"/>
                    <a:pt x="118758" y="171783"/>
                    <a:pt x="91175" y="171783"/>
                  </a:cubicBezTo>
                  <a:cubicBezTo>
                    <a:pt x="75739" y="171783"/>
                    <a:pt x="26141" y="163395"/>
                    <a:pt x="26141" y="89871"/>
                  </a:cubicBezTo>
                  <a:cubicBezTo>
                    <a:pt x="26141" y="16100"/>
                    <a:pt x="75486" y="7711"/>
                    <a:pt x="90922" y="7711"/>
                  </a:cubicBezTo>
                  <a:cubicBezTo>
                    <a:pt x="118505" y="7711"/>
                    <a:pt x="141026" y="30163"/>
                    <a:pt x="146087" y="66185"/>
                  </a:cubicBezTo>
                  <a:cubicBezTo>
                    <a:pt x="146593" y="69639"/>
                    <a:pt x="146593" y="70379"/>
                    <a:pt x="150136" y="70379"/>
                  </a:cubicBezTo>
                  <a:cubicBezTo>
                    <a:pt x="154185" y="70379"/>
                    <a:pt x="154185" y="69639"/>
                    <a:pt x="154185" y="64458"/>
                  </a:cubicBezTo>
                  <a:lnTo>
                    <a:pt x="154185" y="5984"/>
                  </a:lnTo>
                  <a:cubicBezTo>
                    <a:pt x="154185" y="1790"/>
                    <a:pt x="154185" y="63"/>
                    <a:pt x="151401" y="63"/>
                  </a:cubicBezTo>
                  <a:cubicBezTo>
                    <a:pt x="150389" y="63"/>
                    <a:pt x="149377" y="63"/>
                    <a:pt x="147352" y="3023"/>
                  </a:cubicBezTo>
                  <a:lnTo>
                    <a:pt x="134700" y="21281"/>
                  </a:lnTo>
                  <a:cubicBezTo>
                    <a:pt x="125337" y="12399"/>
                    <a:pt x="112431" y="63"/>
                    <a:pt x="88138" y="63"/>
                  </a:cubicBezTo>
                  <a:cubicBezTo>
                    <a:pt x="40818" y="63"/>
                    <a:pt x="77" y="39292"/>
                    <a:pt x="77" y="89624"/>
                  </a:cubicBezTo>
                  <a:close/>
                </a:path>
              </a:pathLst>
            </a:custGeom>
            <a:solidFill>
              <a:srgbClr val="000000"/>
            </a:solidFill>
            <a:ln w="253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89CE2196-F939-477A-633D-0EEE23F92EA6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2908657" y="7021456"/>
              <a:ext cx="112101" cy="113246"/>
            </a:xfrm>
            <a:custGeom>
              <a:avLst/>
              <a:gdLst>
                <a:gd name="connsiteX0" fmla="*/ 112186 w 112101"/>
                <a:gd name="connsiteY0" fmla="*/ 57796 h 113246"/>
                <a:gd name="connsiteX1" fmla="*/ 56261 w 112101"/>
                <a:gd name="connsiteY1" fmla="*/ 63 h 113246"/>
                <a:gd name="connsiteX2" fmla="*/ 84 w 112101"/>
                <a:gd name="connsiteY2" fmla="*/ 57796 h 113246"/>
                <a:gd name="connsiteX3" fmla="*/ 56008 w 112101"/>
                <a:gd name="connsiteY3" fmla="*/ 113309 h 113246"/>
                <a:gd name="connsiteX4" fmla="*/ 112186 w 112101"/>
                <a:gd name="connsiteY4" fmla="*/ 57796 h 113246"/>
                <a:gd name="connsiteX5" fmla="*/ 56261 w 112101"/>
                <a:gd name="connsiteY5" fmla="*/ 107141 h 113246"/>
                <a:gd name="connsiteX6" fmla="*/ 27413 w 112101"/>
                <a:gd name="connsiteY6" fmla="*/ 90611 h 113246"/>
                <a:gd name="connsiteX7" fmla="*/ 21087 w 112101"/>
                <a:gd name="connsiteY7" fmla="*/ 55823 h 113246"/>
                <a:gd name="connsiteX8" fmla="*/ 27160 w 112101"/>
                <a:gd name="connsiteY8" fmla="*/ 22021 h 113246"/>
                <a:gd name="connsiteX9" fmla="*/ 56008 w 112101"/>
                <a:gd name="connsiteY9" fmla="*/ 5491 h 113246"/>
                <a:gd name="connsiteX10" fmla="*/ 84603 w 112101"/>
                <a:gd name="connsiteY10" fmla="*/ 21528 h 113246"/>
                <a:gd name="connsiteX11" fmla="*/ 91182 w 112101"/>
                <a:gd name="connsiteY11" fmla="*/ 55823 h 113246"/>
                <a:gd name="connsiteX12" fmla="*/ 85615 w 112101"/>
                <a:gd name="connsiteY12" fmla="*/ 88884 h 113246"/>
                <a:gd name="connsiteX13" fmla="*/ 56261 w 112101"/>
                <a:gd name="connsiteY13" fmla="*/ 107141 h 11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2101" h="113246">
                  <a:moveTo>
                    <a:pt x="112186" y="57796"/>
                  </a:moveTo>
                  <a:cubicBezTo>
                    <a:pt x="112186" y="26216"/>
                    <a:pt x="86880" y="63"/>
                    <a:pt x="56261" y="63"/>
                  </a:cubicBezTo>
                  <a:cubicBezTo>
                    <a:pt x="24630" y="63"/>
                    <a:pt x="84" y="26956"/>
                    <a:pt x="84" y="57796"/>
                  </a:cubicBezTo>
                  <a:cubicBezTo>
                    <a:pt x="84" y="89624"/>
                    <a:pt x="26401" y="113309"/>
                    <a:pt x="56008" y="113309"/>
                  </a:cubicBezTo>
                  <a:cubicBezTo>
                    <a:pt x="86627" y="113309"/>
                    <a:pt x="112186" y="89130"/>
                    <a:pt x="112186" y="57796"/>
                  </a:cubicBezTo>
                  <a:close/>
                  <a:moveTo>
                    <a:pt x="56261" y="107141"/>
                  </a:moveTo>
                  <a:cubicBezTo>
                    <a:pt x="45380" y="107141"/>
                    <a:pt x="34246" y="101960"/>
                    <a:pt x="27413" y="90611"/>
                  </a:cubicBezTo>
                  <a:cubicBezTo>
                    <a:pt x="21087" y="79755"/>
                    <a:pt x="21087" y="64705"/>
                    <a:pt x="21087" y="55823"/>
                  </a:cubicBezTo>
                  <a:cubicBezTo>
                    <a:pt x="21087" y="46200"/>
                    <a:pt x="21087" y="32877"/>
                    <a:pt x="27160" y="22021"/>
                  </a:cubicBezTo>
                  <a:cubicBezTo>
                    <a:pt x="33993" y="10672"/>
                    <a:pt x="45886" y="5491"/>
                    <a:pt x="56008" y="5491"/>
                  </a:cubicBezTo>
                  <a:cubicBezTo>
                    <a:pt x="67142" y="5491"/>
                    <a:pt x="78024" y="10919"/>
                    <a:pt x="84603" y="21528"/>
                  </a:cubicBezTo>
                  <a:cubicBezTo>
                    <a:pt x="91182" y="32137"/>
                    <a:pt x="91182" y="46447"/>
                    <a:pt x="91182" y="55823"/>
                  </a:cubicBezTo>
                  <a:cubicBezTo>
                    <a:pt x="91182" y="64705"/>
                    <a:pt x="91182" y="78028"/>
                    <a:pt x="85615" y="88884"/>
                  </a:cubicBezTo>
                  <a:cubicBezTo>
                    <a:pt x="80048" y="99986"/>
                    <a:pt x="68914" y="107141"/>
                    <a:pt x="56261" y="107141"/>
                  </a:cubicBezTo>
                  <a:close/>
                </a:path>
              </a:pathLst>
            </a:custGeom>
            <a:solidFill>
              <a:srgbClr val="000000"/>
            </a:solidFill>
            <a:ln w="253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E8B5D046-8F32-0ACE-0013-7664741A438E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3036195" y="7022936"/>
              <a:ext cx="127284" cy="109052"/>
            </a:xfrm>
            <a:custGeom>
              <a:avLst/>
              <a:gdLst>
                <a:gd name="connsiteX0" fmla="*/ 19827 w 127284"/>
                <a:gd name="connsiteY0" fmla="*/ 24242 h 109052"/>
                <a:gd name="connsiteX1" fmla="*/ 19827 w 127284"/>
                <a:gd name="connsiteY1" fmla="*/ 90364 h 109052"/>
                <a:gd name="connsiteX2" fmla="*/ 89 w 127284"/>
                <a:gd name="connsiteY2" fmla="*/ 101467 h 109052"/>
                <a:gd name="connsiteX3" fmla="*/ 89 w 127284"/>
                <a:gd name="connsiteY3" fmla="*/ 109115 h 109052"/>
                <a:gd name="connsiteX4" fmla="*/ 28684 w 127284"/>
                <a:gd name="connsiteY4" fmla="*/ 108375 h 109052"/>
                <a:gd name="connsiteX5" fmla="*/ 57025 w 127284"/>
                <a:gd name="connsiteY5" fmla="*/ 109115 h 109052"/>
                <a:gd name="connsiteX6" fmla="*/ 57025 w 127284"/>
                <a:gd name="connsiteY6" fmla="*/ 101467 h 109052"/>
                <a:gd name="connsiteX7" fmla="*/ 37287 w 127284"/>
                <a:gd name="connsiteY7" fmla="*/ 90364 h 109052"/>
                <a:gd name="connsiteX8" fmla="*/ 37287 w 127284"/>
                <a:gd name="connsiteY8" fmla="*/ 44967 h 109052"/>
                <a:gd name="connsiteX9" fmla="*/ 71449 w 127284"/>
                <a:gd name="connsiteY9" fmla="*/ 5491 h 109052"/>
                <a:gd name="connsiteX10" fmla="*/ 90175 w 127284"/>
                <a:gd name="connsiteY10" fmla="*/ 32877 h 109052"/>
                <a:gd name="connsiteX11" fmla="*/ 90175 w 127284"/>
                <a:gd name="connsiteY11" fmla="*/ 90364 h 109052"/>
                <a:gd name="connsiteX12" fmla="*/ 70437 w 127284"/>
                <a:gd name="connsiteY12" fmla="*/ 101467 h 109052"/>
                <a:gd name="connsiteX13" fmla="*/ 70437 w 127284"/>
                <a:gd name="connsiteY13" fmla="*/ 109115 h 109052"/>
                <a:gd name="connsiteX14" fmla="*/ 99032 w 127284"/>
                <a:gd name="connsiteY14" fmla="*/ 108375 h 109052"/>
                <a:gd name="connsiteX15" fmla="*/ 127374 w 127284"/>
                <a:gd name="connsiteY15" fmla="*/ 109115 h 109052"/>
                <a:gd name="connsiteX16" fmla="*/ 127374 w 127284"/>
                <a:gd name="connsiteY16" fmla="*/ 101467 h 109052"/>
                <a:gd name="connsiteX17" fmla="*/ 107636 w 127284"/>
                <a:gd name="connsiteY17" fmla="*/ 94065 h 109052"/>
                <a:gd name="connsiteX18" fmla="*/ 107636 w 127284"/>
                <a:gd name="connsiteY18" fmla="*/ 46940 h 109052"/>
                <a:gd name="connsiteX19" fmla="*/ 99791 w 127284"/>
                <a:gd name="connsiteY19" fmla="*/ 9192 h 109052"/>
                <a:gd name="connsiteX20" fmla="*/ 73221 w 127284"/>
                <a:gd name="connsiteY20" fmla="*/ 63 h 109052"/>
                <a:gd name="connsiteX21" fmla="*/ 35769 w 127284"/>
                <a:gd name="connsiteY21" fmla="*/ 25969 h 109052"/>
                <a:gd name="connsiteX22" fmla="*/ 35769 w 127284"/>
                <a:gd name="connsiteY22" fmla="*/ 63 h 109052"/>
                <a:gd name="connsiteX23" fmla="*/ 89 w 127284"/>
                <a:gd name="connsiteY23" fmla="*/ 2777 h 109052"/>
                <a:gd name="connsiteX24" fmla="*/ 89 w 127284"/>
                <a:gd name="connsiteY24" fmla="*/ 10425 h 109052"/>
                <a:gd name="connsiteX25" fmla="*/ 19827 w 127284"/>
                <a:gd name="connsiteY25" fmla="*/ 24242 h 109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7284" h="109052">
                  <a:moveTo>
                    <a:pt x="19827" y="24242"/>
                  </a:moveTo>
                  <a:lnTo>
                    <a:pt x="19827" y="90364"/>
                  </a:lnTo>
                  <a:cubicBezTo>
                    <a:pt x="19827" y="101467"/>
                    <a:pt x="17043" y="101467"/>
                    <a:pt x="89" y="101467"/>
                  </a:cubicBezTo>
                  <a:lnTo>
                    <a:pt x="89" y="109115"/>
                  </a:lnTo>
                  <a:cubicBezTo>
                    <a:pt x="8946" y="108868"/>
                    <a:pt x="21851" y="108375"/>
                    <a:pt x="28684" y="108375"/>
                  </a:cubicBezTo>
                  <a:cubicBezTo>
                    <a:pt x="35263" y="108375"/>
                    <a:pt x="48422" y="108868"/>
                    <a:pt x="57025" y="109115"/>
                  </a:cubicBezTo>
                  <a:lnTo>
                    <a:pt x="57025" y="101467"/>
                  </a:lnTo>
                  <a:cubicBezTo>
                    <a:pt x="40071" y="101467"/>
                    <a:pt x="37287" y="101467"/>
                    <a:pt x="37287" y="90364"/>
                  </a:cubicBezTo>
                  <a:lnTo>
                    <a:pt x="37287" y="44967"/>
                  </a:lnTo>
                  <a:cubicBezTo>
                    <a:pt x="37287" y="19307"/>
                    <a:pt x="55254" y="5491"/>
                    <a:pt x="71449" y="5491"/>
                  </a:cubicBezTo>
                  <a:cubicBezTo>
                    <a:pt x="87392" y="5491"/>
                    <a:pt x="90175" y="18814"/>
                    <a:pt x="90175" y="32877"/>
                  </a:cubicBezTo>
                  <a:lnTo>
                    <a:pt x="90175" y="90364"/>
                  </a:lnTo>
                  <a:cubicBezTo>
                    <a:pt x="90175" y="101467"/>
                    <a:pt x="87392" y="101467"/>
                    <a:pt x="70437" y="101467"/>
                  </a:cubicBezTo>
                  <a:lnTo>
                    <a:pt x="70437" y="109115"/>
                  </a:lnTo>
                  <a:cubicBezTo>
                    <a:pt x="79294" y="108868"/>
                    <a:pt x="92199" y="108375"/>
                    <a:pt x="99032" y="108375"/>
                  </a:cubicBezTo>
                  <a:cubicBezTo>
                    <a:pt x="105611" y="108375"/>
                    <a:pt x="118770" y="108868"/>
                    <a:pt x="127374" y="109115"/>
                  </a:cubicBezTo>
                  <a:lnTo>
                    <a:pt x="127374" y="101467"/>
                  </a:lnTo>
                  <a:cubicBezTo>
                    <a:pt x="114215" y="101467"/>
                    <a:pt x="107889" y="101467"/>
                    <a:pt x="107636" y="94065"/>
                  </a:cubicBezTo>
                  <a:lnTo>
                    <a:pt x="107636" y="46940"/>
                  </a:lnTo>
                  <a:cubicBezTo>
                    <a:pt x="107636" y="25722"/>
                    <a:pt x="107636" y="18074"/>
                    <a:pt x="99791" y="9192"/>
                  </a:cubicBezTo>
                  <a:cubicBezTo>
                    <a:pt x="96248" y="4997"/>
                    <a:pt x="87898" y="63"/>
                    <a:pt x="73221" y="63"/>
                  </a:cubicBezTo>
                  <a:cubicBezTo>
                    <a:pt x="54748" y="63"/>
                    <a:pt x="42855" y="10672"/>
                    <a:pt x="35769" y="25969"/>
                  </a:cubicBezTo>
                  <a:lnTo>
                    <a:pt x="35769" y="63"/>
                  </a:lnTo>
                  <a:lnTo>
                    <a:pt x="89" y="2777"/>
                  </a:lnTo>
                  <a:lnTo>
                    <a:pt x="89" y="10425"/>
                  </a:lnTo>
                  <a:cubicBezTo>
                    <a:pt x="17802" y="10425"/>
                    <a:pt x="19827" y="12152"/>
                    <a:pt x="19827" y="24242"/>
                  </a:cubicBezTo>
                  <a:close/>
                </a:path>
              </a:pathLst>
            </a:custGeom>
            <a:solidFill>
              <a:srgbClr val="000000"/>
            </a:solidFill>
            <a:ln w="253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78E7CDCE-3692-10A6-CB15-BD25B000B421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3177032" y="7021456"/>
              <a:ext cx="82747" cy="113246"/>
            </a:xfrm>
            <a:custGeom>
              <a:avLst/>
              <a:gdLst>
                <a:gd name="connsiteX0" fmla="*/ 44378 w 82747"/>
                <a:gd name="connsiteY0" fmla="*/ 62731 h 113246"/>
                <a:gd name="connsiteX1" fmla="*/ 70696 w 82747"/>
                <a:gd name="connsiteY1" fmla="*/ 85430 h 113246"/>
                <a:gd name="connsiteX2" fmla="*/ 42101 w 82747"/>
                <a:gd name="connsiteY2" fmla="*/ 107882 h 113246"/>
                <a:gd name="connsiteX3" fmla="*/ 6927 w 82747"/>
                <a:gd name="connsiteY3" fmla="*/ 72847 h 113246"/>
                <a:gd name="connsiteX4" fmla="*/ 3384 w 82747"/>
                <a:gd name="connsiteY4" fmla="*/ 68652 h 113246"/>
                <a:gd name="connsiteX5" fmla="*/ 94 w 82747"/>
                <a:gd name="connsiteY5" fmla="*/ 74820 h 113246"/>
                <a:gd name="connsiteX6" fmla="*/ 94 w 82747"/>
                <a:gd name="connsiteY6" fmla="*/ 107388 h 113246"/>
                <a:gd name="connsiteX7" fmla="*/ 2878 w 82747"/>
                <a:gd name="connsiteY7" fmla="*/ 113309 h 113246"/>
                <a:gd name="connsiteX8" fmla="*/ 9204 w 82747"/>
                <a:gd name="connsiteY8" fmla="*/ 108375 h 113246"/>
                <a:gd name="connsiteX9" fmla="*/ 14265 w 82747"/>
                <a:gd name="connsiteY9" fmla="*/ 102700 h 113246"/>
                <a:gd name="connsiteX10" fmla="*/ 42101 w 82747"/>
                <a:gd name="connsiteY10" fmla="*/ 113309 h 113246"/>
                <a:gd name="connsiteX11" fmla="*/ 82842 w 82747"/>
                <a:gd name="connsiteY11" fmla="*/ 79015 h 113246"/>
                <a:gd name="connsiteX12" fmla="*/ 72214 w 82747"/>
                <a:gd name="connsiteY12" fmla="*/ 55576 h 113246"/>
                <a:gd name="connsiteX13" fmla="*/ 43366 w 82747"/>
                <a:gd name="connsiteY13" fmla="*/ 43733 h 113246"/>
                <a:gd name="connsiteX14" fmla="*/ 12241 w 82747"/>
                <a:gd name="connsiteY14" fmla="*/ 23502 h 113246"/>
                <a:gd name="connsiteX15" fmla="*/ 40583 w 82747"/>
                <a:gd name="connsiteY15" fmla="*/ 4751 h 113246"/>
                <a:gd name="connsiteX16" fmla="*/ 70190 w 82747"/>
                <a:gd name="connsiteY16" fmla="*/ 34604 h 113246"/>
                <a:gd name="connsiteX17" fmla="*/ 73226 w 82747"/>
                <a:gd name="connsiteY17" fmla="*/ 36825 h 113246"/>
                <a:gd name="connsiteX18" fmla="*/ 76516 w 82747"/>
                <a:gd name="connsiteY18" fmla="*/ 30903 h 113246"/>
                <a:gd name="connsiteX19" fmla="*/ 76516 w 82747"/>
                <a:gd name="connsiteY19" fmla="*/ 5984 h 113246"/>
                <a:gd name="connsiteX20" fmla="*/ 73732 w 82747"/>
                <a:gd name="connsiteY20" fmla="*/ 63 h 113246"/>
                <a:gd name="connsiteX21" fmla="*/ 68671 w 82747"/>
                <a:gd name="connsiteY21" fmla="*/ 3023 h 113246"/>
                <a:gd name="connsiteX22" fmla="*/ 64369 w 82747"/>
                <a:gd name="connsiteY22" fmla="*/ 6971 h 113246"/>
                <a:gd name="connsiteX23" fmla="*/ 40583 w 82747"/>
                <a:gd name="connsiteY23" fmla="*/ 63 h 113246"/>
                <a:gd name="connsiteX24" fmla="*/ 94 w 82747"/>
                <a:gd name="connsiteY24" fmla="*/ 30410 h 113246"/>
                <a:gd name="connsiteX25" fmla="*/ 10976 w 82747"/>
                <a:gd name="connsiteY25" fmla="*/ 51382 h 113246"/>
                <a:gd name="connsiteX26" fmla="*/ 44378 w 82747"/>
                <a:gd name="connsiteY26" fmla="*/ 62731 h 11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747" h="113246">
                  <a:moveTo>
                    <a:pt x="44378" y="62731"/>
                  </a:moveTo>
                  <a:cubicBezTo>
                    <a:pt x="49945" y="63718"/>
                    <a:pt x="70696" y="67665"/>
                    <a:pt x="70696" y="85430"/>
                  </a:cubicBezTo>
                  <a:cubicBezTo>
                    <a:pt x="70696" y="98013"/>
                    <a:pt x="61839" y="107882"/>
                    <a:pt x="42101" y="107882"/>
                  </a:cubicBezTo>
                  <a:cubicBezTo>
                    <a:pt x="20845" y="107882"/>
                    <a:pt x="11735" y="93818"/>
                    <a:pt x="6927" y="72847"/>
                  </a:cubicBezTo>
                  <a:cubicBezTo>
                    <a:pt x="6168" y="69639"/>
                    <a:pt x="5915" y="68652"/>
                    <a:pt x="3384" y="68652"/>
                  </a:cubicBezTo>
                  <a:cubicBezTo>
                    <a:pt x="94" y="68652"/>
                    <a:pt x="94" y="70379"/>
                    <a:pt x="94" y="74820"/>
                  </a:cubicBezTo>
                  <a:lnTo>
                    <a:pt x="94" y="107388"/>
                  </a:lnTo>
                  <a:cubicBezTo>
                    <a:pt x="94" y="111582"/>
                    <a:pt x="94" y="113309"/>
                    <a:pt x="2878" y="113309"/>
                  </a:cubicBezTo>
                  <a:cubicBezTo>
                    <a:pt x="4143" y="113309"/>
                    <a:pt x="4396" y="113063"/>
                    <a:pt x="9204" y="108375"/>
                  </a:cubicBezTo>
                  <a:cubicBezTo>
                    <a:pt x="9710" y="107882"/>
                    <a:pt x="9710" y="107388"/>
                    <a:pt x="14265" y="102700"/>
                  </a:cubicBezTo>
                  <a:cubicBezTo>
                    <a:pt x="25400" y="113063"/>
                    <a:pt x="36787" y="113309"/>
                    <a:pt x="42101" y="113309"/>
                  </a:cubicBezTo>
                  <a:cubicBezTo>
                    <a:pt x="71202" y="113309"/>
                    <a:pt x="82842" y="96779"/>
                    <a:pt x="82842" y="79015"/>
                  </a:cubicBezTo>
                  <a:cubicBezTo>
                    <a:pt x="82842" y="65938"/>
                    <a:pt x="75251" y="58537"/>
                    <a:pt x="72214" y="55576"/>
                  </a:cubicBezTo>
                  <a:cubicBezTo>
                    <a:pt x="63863" y="47681"/>
                    <a:pt x="53994" y="45707"/>
                    <a:pt x="43366" y="43733"/>
                  </a:cubicBezTo>
                  <a:cubicBezTo>
                    <a:pt x="29195" y="41019"/>
                    <a:pt x="12241" y="37812"/>
                    <a:pt x="12241" y="23502"/>
                  </a:cubicBezTo>
                  <a:cubicBezTo>
                    <a:pt x="12241" y="14866"/>
                    <a:pt x="18820" y="4751"/>
                    <a:pt x="40583" y="4751"/>
                  </a:cubicBezTo>
                  <a:cubicBezTo>
                    <a:pt x="68418" y="4751"/>
                    <a:pt x="69683" y="26956"/>
                    <a:pt x="70190" y="34604"/>
                  </a:cubicBezTo>
                  <a:cubicBezTo>
                    <a:pt x="70443" y="36825"/>
                    <a:pt x="72720" y="36825"/>
                    <a:pt x="73226" y="36825"/>
                  </a:cubicBezTo>
                  <a:cubicBezTo>
                    <a:pt x="76516" y="36825"/>
                    <a:pt x="76516" y="35591"/>
                    <a:pt x="76516" y="30903"/>
                  </a:cubicBezTo>
                  <a:lnTo>
                    <a:pt x="76516" y="5984"/>
                  </a:lnTo>
                  <a:cubicBezTo>
                    <a:pt x="76516" y="1790"/>
                    <a:pt x="76516" y="63"/>
                    <a:pt x="73732" y="63"/>
                  </a:cubicBezTo>
                  <a:cubicBezTo>
                    <a:pt x="72467" y="63"/>
                    <a:pt x="71961" y="63"/>
                    <a:pt x="68671" y="3023"/>
                  </a:cubicBezTo>
                  <a:cubicBezTo>
                    <a:pt x="67912" y="4010"/>
                    <a:pt x="65382" y="6231"/>
                    <a:pt x="64369" y="6971"/>
                  </a:cubicBezTo>
                  <a:cubicBezTo>
                    <a:pt x="54753" y="63"/>
                    <a:pt x="44378" y="63"/>
                    <a:pt x="40583" y="63"/>
                  </a:cubicBezTo>
                  <a:cubicBezTo>
                    <a:pt x="9710" y="63"/>
                    <a:pt x="94" y="16593"/>
                    <a:pt x="94" y="30410"/>
                  </a:cubicBezTo>
                  <a:cubicBezTo>
                    <a:pt x="94" y="39045"/>
                    <a:pt x="4143" y="45954"/>
                    <a:pt x="10976" y="51382"/>
                  </a:cubicBezTo>
                  <a:cubicBezTo>
                    <a:pt x="19073" y="57796"/>
                    <a:pt x="26159" y="59277"/>
                    <a:pt x="44378" y="62731"/>
                  </a:cubicBezTo>
                  <a:close/>
                </a:path>
              </a:pathLst>
            </a:custGeom>
            <a:solidFill>
              <a:srgbClr val="000000"/>
            </a:solidFill>
            <a:ln w="253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E6B73470-FA31-AB51-717C-167B82EA3577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3273304" y="6980253"/>
              <a:ext cx="79204" cy="154449"/>
            </a:xfrm>
            <a:custGeom>
              <a:avLst/>
              <a:gdLst>
                <a:gd name="connsiteX0" fmla="*/ 39068 w 79204"/>
                <a:gd name="connsiteY0" fmla="*/ 53109 h 154449"/>
                <a:gd name="connsiteX1" fmla="*/ 75255 w 79204"/>
                <a:gd name="connsiteY1" fmla="*/ 53109 h 154449"/>
                <a:gd name="connsiteX2" fmla="*/ 75255 w 79204"/>
                <a:gd name="connsiteY2" fmla="*/ 45460 h 154449"/>
                <a:gd name="connsiteX3" fmla="*/ 39068 w 79204"/>
                <a:gd name="connsiteY3" fmla="*/ 45460 h 154449"/>
                <a:gd name="connsiteX4" fmla="*/ 39068 w 79204"/>
                <a:gd name="connsiteY4" fmla="*/ 63 h 154449"/>
                <a:gd name="connsiteX5" fmla="*/ 32742 w 79204"/>
                <a:gd name="connsiteY5" fmla="*/ 63 h 154449"/>
                <a:gd name="connsiteX6" fmla="*/ 98 w 79204"/>
                <a:gd name="connsiteY6" fmla="*/ 47681 h 154449"/>
                <a:gd name="connsiteX7" fmla="*/ 98 w 79204"/>
                <a:gd name="connsiteY7" fmla="*/ 53109 h 154449"/>
                <a:gd name="connsiteX8" fmla="*/ 21608 w 79204"/>
                <a:gd name="connsiteY8" fmla="*/ 53109 h 154449"/>
                <a:gd name="connsiteX9" fmla="*/ 21608 w 79204"/>
                <a:gd name="connsiteY9" fmla="*/ 121205 h 154449"/>
                <a:gd name="connsiteX10" fmla="*/ 54251 w 79204"/>
                <a:gd name="connsiteY10" fmla="*/ 154512 h 154449"/>
                <a:gd name="connsiteX11" fmla="*/ 79303 w 79204"/>
                <a:gd name="connsiteY11" fmla="*/ 121205 h 154449"/>
                <a:gd name="connsiteX12" fmla="*/ 79303 w 79204"/>
                <a:gd name="connsiteY12" fmla="*/ 107141 h 154449"/>
                <a:gd name="connsiteX13" fmla="*/ 72977 w 79204"/>
                <a:gd name="connsiteY13" fmla="*/ 107141 h 154449"/>
                <a:gd name="connsiteX14" fmla="*/ 72977 w 79204"/>
                <a:gd name="connsiteY14" fmla="*/ 120711 h 154449"/>
                <a:gd name="connsiteX15" fmla="*/ 56023 w 79204"/>
                <a:gd name="connsiteY15" fmla="*/ 148344 h 154449"/>
                <a:gd name="connsiteX16" fmla="*/ 39068 w 79204"/>
                <a:gd name="connsiteY16" fmla="*/ 121698 h 154449"/>
                <a:gd name="connsiteX17" fmla="*/ 39068 w 79204"/>
                <a:gd name="connsiteY17" fmla="*/ 53109 h 15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04" h="154449">
                  <a:moveTo>
                    <a:pt x="39068" y="53109"/>
                  </a:moveTo>
                  <a:lnTo>
                    <a:pt x="75255" y="53109"/>
                  </a:lnTo>
                  <a:lnTo>
                    <a:pt x="75255" y="45460"/>
                  </a:lnTo>
                  <a:lnTo>
                    <a:pt x="39068" y="45460"/>
                  </a:lnTo>
                  <a:lnTo>
                    <a:pt x="39068" y="63"/>
                  </a:lnTo>
                  <a:lnTo>
                    <a:pt x="32742" y="63"/>
                  </a:lnTo>
                  <a:cubicBezTo>
                    <a:pt x="32489" y="20294"/>
                    <a:pt x="24897" y="46694"/>
                    <a:pt x="98" y="47681"/>
                  </a:cubicBezTo>
                  <a:lnTo>
                    <a:pt x="98" y="53109"/>
                  </a:lnTo>
                  <a:lnTo>
                    <a:pt x="21608" y="53109"/>
                  </a:lnTo>
                  <a:lnTo>
                    <a:pt x="21608" y="121205"/>
                  </a:lnTo>
                  <a:cubicBezTo>
                    <a:pt x="21608" y="151552"/>
                    <a:pt x="45141" y="154512"/>
                    <a:pt x="54251" y="154512"/>
                  </a:cubicBezTo>
                  <a:cubicBezTo>
                    <a:pt x="72218" y="154512"/>
                    <a:pt x="79303" y="136995"/>
                    <a:pt x="79303" y="121205"/>
                  </a:cubicBezTo>
                  <a:lnTo>
                    <a:pt x="79303" y="107141"/>
                  </a:lnTo>
                  <a:lnTo>
                    <a:pt x="72977" y="107141"/>
                  </a:lnTo>
                  <a:lnTo>
                    <a:pt x="72977" y="120711"/>
                  </a:lnTo>
                  <a:cubicBezTo>
                    <a:pt x="72977" y="138969"/>
                    <a:pt x="65386" y="148344"/>
                    <a:pt x="56023" y="148344"/>
                  </a:cubicBezTo>
                  <a:cubicBezTo>
                    <a:pt x="39068" y="148344"/>
                    <a:pt x="39068" y="125892"/>
                    <a:pt x="39068" y="121698"/>
                  </a:cubicBezTo>
                  <a:lnTo>
                    <a:pt x="39068" y="53109"/>
                  </a:lnTo>
                  <a:close/>
                </a:path>
              </a:pathLst>
            </a:custGeom>
            <a:solidFill>
              <a:srgbClr val="000000"/>
            </a:solidFill>
            <a:ln w="253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4E2EBF83-DA6E-FC14-4B08-89F886258731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3373991" y="7022936"/>
              <a:ext cx="85025" cy="109052"/>
            </a:xfrm>
            <a:custGeom>
              <a:avLst/>
              <a:gdLst>
                <a:gd name="connsiteX0" fmla="*/ 35276 w 85025"/>
                <a:gd name="connsiteY0" fmla="*/ 27202 h 109052"/>
                <a:gd name="connsiteX1" fmla="*/ 35276 w 85025"/>
                <a:gd name="connsiteY1" fmla="*/ 63 h 109052"/>
                <a:gd name="connsiteX2" fmla="*/ 102 w 85025"/>
                <a:gd name="connsiteY2" fmla="*/ 2777 h 109052"/>
                <a:gd name="connsiteX3" fmla="*/ 102 w 85025"/>
                <a:gd name="connsiteY3" fmla="*/ 10425 h 109052"/>
                <a:gd name="connsiteX4" fmla="*/ 19840 w 85025"/>
                <a:gd name="connsiteY4" fmla="*/ 24242 h 109052"/>
                <a:gd name="connsiteX5" fmla="*/ 19840 w 85025"/>
                <a:gd name="connsiteY5" fmla="*/ 90364 h 109052"/>
                <a:gd name="connsiteX6" fmla="*/ 102 w 85025"/>
                <a:gd name="connsiteY6" fmla="*/ 101467 h 109052"/>
                <a:gd name="connsiteX7" fmla="*/ 102 w 85025"/>
                <a:gd name="connsiteY7" fmla="*/ 109115 h 109052"/>
                <a:gd name="connsiteX8" fmla="*/ 28950 w 85025"/>
                <a:gd name="connsiteY8" fmla="*/ 108375 h 109052"/>
                <a:gd name="connsiteX9" fmla="*/ 61088 w 85025"/>
                <a:gd name="connsiteY9" fmla="*/ 109115 h 109052"/>
                <a:gd name="connsiteX10" fmla="*/ 61088 w 85025"/>
                <a:gd name="connsiteY10" fmla="*/ 101467 h 109052"/>
                <a:gd name="connsiteX11" fmla="*/ 55773 w 85025"/>
                <a:gd name="connsiteY11" fmla="*/ 101467 h 109052"/>
                <a:gd name="connsiteX12" fmla="*/ 36542 w 85025"/>
                <a:gd name="connsiteY12" fmla="*/ 89871 h 109052"/>
                <a:gd name="connsiteX13" fmla="*/ 36542 w 85025"/>
                <a:gd name="connsiteY13" fmla="*/ 51875 h 109052"/>
                <a:gd name="connsiteX14" fmla="*/ 66402 w 85025"/>
                <a:gd name="connsiteY14" fmla="*/ 5491 h 109052"/>
                <a:gd name="connsiteX15" fmla="*/ 69185 w 85025"/>
                <a:gd name="connsiteY15" fmla="*/ 5737 h 109052"/>
                <a:gd name="connsiteX16" fmla="*/ 63365 w 85025"/>
                <a:gd name="connsiteY16" fmla="*/ 15360 h 109052"/>
                <a:gd name="connsiteX17" fmla="*/ 74246 w 85025"/>
                <a:gd name="connsiteY17" fmla="*/ 25969 h 109052"/>
                <a:gd name="connsiteX18" fmla="*/ 85127 w 85025"/>
                <a:gd name="connsiteY18" fmla="*/ 15113 h 109052"/>
                <a:gd name="connsiteX19" fmla="*/ 66402 w 85025"/>
                <a:gd name="connsiteY19" fmla="*/ 63 h 109052"/>
                <a:gd name="connsiteX20" fmla="*/ 35276 w 85025"/>
                <a:gd name="connsiteY20" fmla="*/ 27202 h 109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5025" h="109052">
                  <a:moveTo>
                    <a:pt x="35276" y="27202"/>
                  </a:moveTo>
                  <a:lnTo>
                    <a:pt x="35276" y="63"/>
                  </a:lnTo>
                  <a:lnTo>
                    <a:pt x="102" y="2777"/>
                  </a:lnTo>
                  <a:lnTo>
                    <a:pt x="102" y="10425"/>
                  </a:lnTo>
                  <a:cubicBezTo>
                    <a:pt x="17816" y="10425"/>
                    <a:pt x="19840" y="12152"/>
                    <a:pt x="19840" y="24242"/>
                  </a:cubicBezTo>
                  <a:lnTo>
                    <a:pt x="19840" y="90364"/>
                  </a:lnTo>
                  <a:cubicBezTo>
                    <a:pt x="19840" y="101467"/>
                    <a:pt x="17057" y="101467"/>
                    <a:pt x="102" y="101467"/>
                  </a:cubicBezTo>
                  <a:lnTo>
                    <a:pt x="102" y="109115"/>
                  </a:lnTo>
                  <a:cubicBezTo>
                    <a:pt x="9971" y="108868"/>
                    <a:pt x="21865" y="108375"/>
                    <a:pt x="28950" y="108375"/>
                  </a:cubicBezTo>
                  <a:cubicBezTo>
                    <a:pt x="39072" y="108375"/>
                    <a:pt x="50966" y="108375"/>
                    <a:pt x="61088" y="109115"/>
                  </a:cubicBezTo>
                  <a:lnTo>
                    <a:pt x="61088" y="101467"/>
                  </a:lnTo>
                  <a:lnTo>
                    <a:pt x="55773" y="101467"/>
                  </a:lnTo>
                  <a:cubicBezTo>
                    <a:pt x="37048" y="101467"/>
                    <a:pt x="36542" y="98753"/>
                    <a:pt x="36542" y="89871"/>
                  </a:cubicBezTo>
                  <a:lnTo>
                    <a:pt x="36542" y="51875"/>
                  </a:lnTo>
                  <a:cubicBezTo>
                    <a:pt x="36542" y="27449"/>
                    <a:pt x="47170" y="5491"/>
                    <a:pt x="66402" y="5491"/>
                  </a:cubicBezTo>
                  <a:cubicBezTo>
                    <a:pt x="68173" y="5491"/>
                    <a:pt x="68679" y="5491"/>
                    <a:pt x="69185" y="5737"/>
                  </a:cubicBezTo>
                  <a:cubicBezTo>
                    <a:pt x="68426" y="5984"/>
                    <a:pt x="63365" y="8945"/>
                    <a:pt x="63365" y="15360"/>
                  </a:cubicBezTo>
                  <a:cubicBezTo>
                    <a:pt x="63365" y="22268"/>
                    <a:pt x="68679" y="25969"/>
                    <a:pt x="74246" y="25969"/>
                  </a:cubicBezTo>
                  <a:cubicBezTo>
                    <a:pt x="78801" y="25969"/>
                    <a:pt x="85127" y="23008"/>
                    <a:pt x="85127" y="15113"/>
                  </a:cubicBezTo>
                  <a:cubicBezTo>
                    <a:pt x="85127" y="7218"/>
                    <a:pt x="77283" y="63"/>
                    <a:pt x="66402" y="63"/>
                  </a:cubicBezTo>
                  <a:cubicBezTo>
                    <a:pt x="47929" y="63"/>
                    <a:pt x="38819" y="16593"/>
                    <a:pt x="35276" y="27202"/>
                  </a:cubicBezTo>
                  <a:close/>
                </a:path>
              </a:pathLst>
            </a:custGeom>
            <a:solidFill>
              <a:srgbClr val="000000"/>
            </a:solidFill>
            <a:ln w="253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D7D52F64-A16D-D4E6-1F53-5FEC2AB5FCC1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3474115" y="7022936"/>
              <a:ext cx="127284" cy="111766"/>
            </a:xfrm>
            <a:custGeom>
              <a:avLst/>
              <a:gdLst>
                <a:gd name="connsiteX0" fmla="*/ 90951 w 127284"/>
                <a:gd name="connsiteY0" fmla="*/ 89624 h 111766"/>
                <a:gd name="connsiteX1" fmla="*/ 90951 w 127284"/>
                <a:gd name="connsiteY1" fmla="*/ 111829 h 111766"/>
                <a:gd name="connsiteX2" fmla="*/ 127391 w 127284"/>
                <a:gd name="connsiteY2" fmla="*/ 109115 h 111766"/>
                <a:gd name="connsiteX3" fmla="*/ 127391 w 127284"/>
                <a:gd name="connsiteY3" fmla="*/ 101467 h 111766"/>
                <a:gd name="connsiteX4" fmla="*/ 107653 w 127284"/>
                <a:gd name="connsiteY4" fmla="*/ 87650 h 111766"/>
                <a:gd name="connsiteX5" fmla="*/ 107653 w 127284"/>
                <a:gd name="connsiteY5" fmla="*/ 63 h 111766"/>
                <a:gd name="connsiteX6" fmla="*/ 70454 w 127284"/>
                <a:gd name="connsiteY6" fmla="*/ 2777 h 111766"/>
                <a:gd name="connsiteX7" fmla="*/ 70454 w 127284"/>
                <a:gd name="connsiteY7" fmla="*/ 10425 h 111766"/>
                <a:gd name="connsiteX8" fmla="*/ 90192 w 127284"/>
                <a:gd name="connsiteY8" fmla="*/ 24242 h 111766"/>
                <a:gd name="connsiteX9" fmla="*/ 90192 w 127284"/>
                <a:gd name="connsiteY9" fmla="*/ 68159 h 111766"/>
                <a:gd name="connsiteX10" fmla="*/ 59573 w 127284"/>
                <a:gd name="connsiteY10" fmla="*/ 106401 h 111766"/>
                <a:gd name="connsiteX11" fmla="*/ 37305 w 127284"/>
                <a:gd name="connsiteY11" fmla="*/ 81975 h 111766"/>
                <a:gd name="connsiteX12" fmla="*/ 37305 w 127284"/>
                <a:gd name="connsiteY12" fmla="*/ 63 h 111766"/>
                <a:gd name="connsiteX13" fmla="*/ 106 w 127284"/>
                <a:gd name="connsiteY13" fmla="*/ 2777 h 111766"/>
                <a:gd name="connsiteX14" fmla="*/ 106 w 127284"/>
                <a:gd name="connsiteY14" fmla="*/ 10425 h 111766"/>
                <a:gd name="connsiteX15" fmla="*/ 19844 w 127284"/>
                <a:gd name="connsiteY15" fmla="*/ 33124 h 111766"/>
                <a:gd name="connsiteX16" fmla="*/ 19844 w 127284"/>
                <a:gd name="connsiteY16" fmla="*/ 70133 h 111766"/>
                <a:gd name="connsiteX17" fmla="*/ 58308 w 127284"/>
                <a:gd name="connsiteY17" fmla="*/ 111829 h 111766"/>
                <a:gd name="connsiteX18" fmla="*/ 90951 w 127284"/>
                <a:gd name="connsiteY18" fmla="*/ 89624 h 11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7284" h="111766">
                  <a:moveTo>
                    <a:pt x="90951" y="89624"/>
                  </a:moveTo>
                  <a:lnTo>
                    <a:pt x="90951" y="111829"/>
                  </a:lnTo>
                  <a:lnTo>
                    <a:pt x="127391" y="109115"/>
                  </a:lnTo>
                  <a:lnTo>
                    <a:pt x="127391" y="101467"/>
                  </a:lnTo>
                  <a:cubicBezTo>
                    <a:pt x="109677" y="101467"/>
                    <a:pt x="107653" y="99740"/>
                    <a:pt x="107653" y="87650"/>
                  </a:cubicBezTo>
                  <a:lnTo>
                    <a:pt x="107653" y="63"/>
                  </a:lnTo>
                  <a:lnTo>
                    <a:pt x="70454" y="2777"/>
                  </a:lnTo>
                  <a:lnTo>
                    <a:pt x="70454" y="10425"/>
                  </a:lnTo>
                  <a:cubicBezTo>
                    <a:pt x="88168" y="10425"/>
                    <a:pt x="90192" y="12152"/>
                    <a:pt x="90192" y="24242"/>
                  </a:cubicBezTo>
                  <a:lnTo>
                    <a:pt x="90192" y="68159"/>
                  </a:lnTo>
                  <a:cubicBezTo>
                    <a:pt x="90192" y="89624"/>
                    <a:pt x="78046" y="106401"/>
                    <a:pt x="59573" y="106401"/>
                  </a:cubicBezTo>
                  <a:cubicBezTo>
                    <a:pt x="38317" y="106401"/>
                    <a:pt x="37305" y="94805"/>
                    <a:pt x="37305" y="81975"/>
                  </a:cubicBezTo>
                  <a:lnTo>
                    <a:pt x="37305" y="63"/>
                  </a:lnTo>
                  <a:lnTo>
                    <a:pt x="106" y="2777"/>
                  </a:lnTo>
                  <a:lnTo>
                    <a:pt x="106" y="10425"/>
                  </a:lnTo>
                  <a:cubicBezTo>
                    <a:pt x="19844" y="10425"/>
                    <a:pt x="19844" y="11165"/>
                    <a:pt x="19844" y="33124"/>
                  </a:cubicBezTo>
                  <a:lnTo>
                    <a:pt x="19844" y="70133"/>
                  </a:lnTo>
                  <a:cubicBezTo>
                    <a:pt x="19844" y="89377"/>
                    <a:pt x="19844" y="111829"/>
                    <a:pt x="58308" y="111829"/>
                  </a:cubicBezTo>
                  <a:cubicBezTo>
                    <a:pt x="72479" y="111829"/>
                    <a:pt x="83613" y="104921"/>
                    <a:pt x="90951" y="89624"/>
                  </a:cubicBezTo>
                  <a:close/>
                </a:path>
              </a:pathLst>
            </a:custGeom>
            <a:solidFill>
              <a:srgbClr val="000000"/>
            </a:solidFill>
            <a:ln w="253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A25B5108-E0A9-5DD2-8AF1-830F8887F820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>
              <a:off x="3615206" y="7021456"/>
              <a:ext cx="96412" cy="113246"/>
            </a:xfrm>
            <a:custGeom>
              <a:avLst/>
              <a:gdLst>
                <a:gd name="connsiteX0" fmla="*/ 21115 w 96412"/>
                <a:gd name="connsiteY0" fmla="*/ 56809 h 113246"/>
                <a:gd name="connsiteX1" fmla="*/ 55277 w 96412"/>
                <a:gd name="connsiteY1" fmla="*/ 6231 h 113246"/>
                <a:gd name="connsiteX2" fmla="*/ 82353 w 96412"/>
                <a:gd name="connsiteY2" fmla="*/ 15360 h 113246"/>
                <a:gd name="connsiteX3" fmla="*/ 70460 w 96412"/>
                <a:gd name="connsiteY3" fmla="*/ 26709 h 113246"/>
                <a:gd name="connsiteX4" fmla="*/ 82100 w 96412"/>
                <a:gd name="connsiteY4" fmla="*/ 38058 h 113246"/>
                <a:gd name="connsiteX5" fmla="*/ 93741 w 96412"/>
                <a:gd name="connsiteY5" fmla="*/ 26462 h 113246"/>
                <a:gd name="connsiteX6" fmla="*/ 55024 w 96412"/>
                <a:gd name="connsiteY6" fmla="*/ 63 h 113246"/>
                <a:gd name="connsiteX7" fmla="*/ 112 w 96412"/>
                <a:gd name="connsiteY7" fmla="*/ 57303 h 113246"/>
                <a:gd name="connsiteX8" fmla="*/ 54518 w 96412"/>
                <a:gd name="connsiteY8" fmla="*/ 113309 h 113246"/>
                <a:gd name="connsiteX9" fmla="*/ 96524 w 96412"/>
                <a:gd name="connsiteY9" fmla="*/ 81235 h 113246"/>
                <a:gd name="connsiteX10" fmla="*/ 93234 w 96412"/>
                <a:gd name="connsiteY10" fmla="*/ 78768 h 113246"/>
                <a:gd name="connsiteX11" fmla="*/ 89945 w 96412"/>
                <a:gd name="connsiteY11" fmla="*/ 81235 h 113246"/>
                <a:gd name="connsiteX12" fmla="*/ 56795 w 96412"/>
                <a:gd name="connsiteY12" fmla="*/ 107141 h 113246"/>
                <a:gd name="connsiteX13" fmla="*/ 21115 w 96412"/>
                <a:gd name="connsiteY13" fmla="*/ 56809 h 11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12" h="113246">
                  <a:moveTo>
                    <a:pt x="21115" y="56809"/>
                  </a:moveTo>
                  <a:cubicBezTo>
                    <a:pt x="21115" y="16593"/>
                    <a:pt x="41865" y="6231"/>
                    <a:pt x="55277" y="6231"/>
                  </a:cubicBezTo>
                  <a:cubicBezTo>
                    <a:pt x="57554" y="6231"/>
                    <a:pt x="73496" y="6478"/>
                    <a:pt x="82353" y="15360"/>
                  </a:cubicBezTo>
                  <a:cubicBezTo>
                    <a:pt x="71978" y="16100"/>
                    <a:pt x="70460" y="23502"/>
                    <a:pt x="70460" y="26709"/>
                  </a:cubicBezTo>
                  <a:cubicBezTo>
                    <a:pt x="70460" y="33124"/>
                    <a:pt x="75015" y="38058"/>
                    <a:pt x="82100" y="38058"/>
                  </a:cubicBezTo>
                  <a:cubicBezTo>
                    <a:pt x="88680" y="38058"/>
                    <a:pt x="93741" y="33864"/>
                    <a:pt x="93741" y="26462"/>
                  </a:cubicBezTo>
                  <a:cubicBezTo>
                    <a:pt x="93741" y="9685"/>
                    <a:pt x="74509" y="63"/>
                    <a:pt x="55024" y="63"/>
                  </a:cubicBezTo>
                  <a:cubicBezTo>
                    <a:pt x="23392" y="63"/>
                    <a:pt x="112" y="26709"/>
                    <a:pt x="112" y="57303"/>
                  </a:cubicBezTo>
                  <a:cubicBezTo>
                    <a:pt x="112" y="88884"/>
                    <a:pt x="25164" y="113309"/>
                    <a:pt x="54518" y="113309"/>
                  </a:cubicBezTo>
                  <a:cubicBezTo>
                    <a:pt x="88426" y="113309"/>
                    <a:pt x="96524" y="83702"/>
                    <a:pt x="96524" y="81235"/>
                  </a:cubicBezTo>
                  <a:cubicBezTo>
                    <a:pt x="96524" y="78768"/>
                    <a:pt x="93994" y="78768"/>
                    <a:pt x="93234" y="78768"/>
                  </a:cubicBezTo>
                  <a:cubicBezTo>
                    <a:pt x="90957" y="78768"/>
                    <a:pt x="90451" y="79755"/>
                    <a:pt x="89945" y="81235"/>
                  </a:cubicBezTo>
                  <a:cubicBezTo>
                    <a:pt x="82606" y="104181"/>
                    <a:pt x="66158" y="107141"/>
                    <a:pt x="56795" y="107141"/>
                  </a:cubicBezTo>
                  <a:cubicBezTo>
                    <a:pt x="43383" y="107141"/>
                    <a:pt x="21115" y="96532"/>
                    <a:pt x="21115" y="56809"/>
                  </a:cubicBezTo>
                  <a:close/>
                </a:path>
              </a:pathLst>
            </a:custGeom>
            <a:solidFill>
              <a:srgbClr val="000000"/>
            </a:solidFill>
            <a:ln w="253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AE1E7CE1-357B-29E3-6CC5-AC33F7F995CC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3723877" y="6980253"/>
              <a:ext cx="79204" cy="154449"/>
            </a:xfrm>
            <a:custGeom>
              <a:avLst/>
              <a:gdLst>
                <a:gd name="connsiteX0" fmla="*/ 39086 w 79204"/>
                <a:gd name="connsiteY0" fmla="*/ 53109 h 154449"/>
                <a:gd name="connsiteX1" fmla="*/ 75272 w 79204"/>
                <a:gd name="connsiteY1" fmla="*/ 53109 h 154449"/>
                <a:gd name="connsiteX2" fmla="*/ 75272 w 79204"/>
                <a:gd name="connsiteY2" fmla="*/ 45460 h 154449"/>
                <a:gd name="connsiteX3" fmla="*/ 39086 w 79204"/>
                <a:gd name="connsiteY3" fmla="*/ 45460 h 154449"/>
                <a:gd name="connsiteX4" fmla="*/ 39086 w 79204"/>
                <a:gd name="connsiteY4" fmla="*/ 63 h 154449"/>
                <a:gd name="connsiteX5" fmla="*/ 32760 w 79204"/>
                <a:gd name="connsiteY5" fmla="*/ 63 h 154449"/>
                <a:gd name="connsiteX6" fmla="*/ 116 w 79204"/>
                <a:gd name="connsiteY6" fmla="*/ 47681 h 154449"/>
                <a:gd name="connsiteX7" fmla="*/ 116 w 79204"/>
                <a:gd name="connsiteY7" fmla="*/ 53109 h 154449"/>
                <a:gd name="connsiteX8" fmla="*/ 21625 w 79204"/>
                <a:gd name="connsiteY8" fmla="*/ 53109 h 154449"/>
                <a:gd name="connsiteX9" fmla="*/ 21625 w 79204"/>
                <a:gd name="connsiteY9" fmla="*/ 121205 h 154449"/>
                <a:gd name="connsiteX10" fmla="*/ 54269 w 79204"/>
                <a:gd name="connsiteY10" fmla="*/ 154512 h 154449"/>
                <a:gd name="connsiteX11" fmla="*/ 79321 w 79204"/>
                <a:gd name="connsiteY11" fmla="*/ 121205 h 154449"/>
                <a:gd name="connsiteX12" fmla="*/ 79321 w 79204"/>
                <a:gd name="connsiteY12" fmla="*/ 107141 h 154449"/>
                <a:gd name="connsiteX13" fmla="*/ 72995 w 79204"/>
                <a:gd name="connsiteY13" fmla="*/ 107141 h 154449"/>
                <a:gd name="connsiteX14" fmla="*/ 72995 w 79204"/>
                <a:gd name="connsiteY14" fmla="*/ 120711 h 154449"/>
                <a:gd name="connsiteX15" fmla="*/ 56040 w 79204"/>
                <a:gd name="connsiteY15" fmla="*/ 148344 h 154449"/>
                <a:gd name="connsiteX16" fmla="*/ 39086 w 79204"/>
                <a:gd name="connsiteY16" fmla="*/ 121698 h 154449"/>
                <a:gd name="connsiteX17" fmla="*/ 39086 w 79204"/>
                <a:gd name="connsiteY17" fmla="*/ 53109 h 15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04" h="154449">
                  <a:moveTo>
                    <a:pt x="39086" y="53109"/>
                  </a:moveTo>
                  <a:lnTo>
                    <a:pt x="75272" y="53109"/>
                  </a:lnTo>
                  <a:lnTo>
                    <a:pt x="75272" y="45460"/>
                  </a:lnTo>
                  <a:lnTo>
                    <a:pt x="39086" y="45460"/>
                  </a:lnTo>
                  <a:lnTo>
                    <a:pt x="39086" y="63"/>
                  </a:lnTo>
                  <a:lnTo>
                    <a:pt x="32760" y="63"/>
                  </a:lnTo>
                  <a:cubicBezTo>
                    <a:pt x="32507" y="20294"/>
                    <a:pt x="24915" y="46694"/>
                    <a:pt x="116" y="47681"/>
                  </a:cubicBezTo>
                  <a:lnTo>
                    <a:pt x="116" y="53109"/>
                  </a:lnTo>
                  <a:lnTo>
                    <a:pt x="21625" y="53109"/>
                  </a:lnTo>
                  <a:lnTo>
                    <a:pt x="21625" y="121205"/>
                  </a:lnTo>
                  <a:cubicBezTo>
                    <a:pt x="21625" y="151552"/>
                    <a:pt x="45159" y="154512"/>
                    <a:pt x="54269" y="154512"/>
                  </a:cubicBezTo>
                  <a:cubicBezTo>
                    <a:pt x="72236" y="154512"/>
                    <a:pt x="79321" y="136995"/>
                    <a:pt x="79321" y="121205"/>
                  </a:cubicBezTo>
                  <a:lnTo>
                    <a:pt x="79321" y="107141"/>
                  </a:lnTo>
                  <a:lnTo>
                    <a:pt x="72995" y="107141"/>
                  </a:lnTo>
                  <a:lnTo>
                    <a:pt x="72995" y="120711"/>
                  </a:lnTo>
                  <a:cubicBezTo>
                    <a:pt x="72995" y="138969"/>
                    <a:pt x="65403" y="148344"/>
                    <a:pt x="56040" y="148344"/>
                  </a:cubicBezTo>
                  <a:cubicBezTo>
                    <a:pt x="39086" y="148344"/>
                    <a:pt x="39086" y="125892"/>
                    <a:pt x="39086" y="121698"/>
                  </a:cubicBezTo>
                  <a:lnTo>
                    <a:pt x="39086" y="53109"/>
                  </a:lnTo>
                  <a:close/>
                </a:path>
              </a:pathLst>
            </a:custGeom>
            <a:solidFill>
              <a:srgbClr val="000000"/>
            </a:solidFill>
            <a:ln w="253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71425115-F617-4114-D1A3-A41D4093EC62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3912457" y="7021456"/>
              <a:ext cx="114126" cy="113246"/>
            </a:xfrm>
            <a:custGeom>
              <a:avLst/>
              <a:gdLst>
                <a:gd name="connsiteX0" fmla="*/ 73761 w 114126"/>
                <a:gd name="connsiteY0" fmla="*/ 91844 h 113246"/>
                <a:gd name="connsiteX1" fmla="*/ 93499 w 114126"/>
                <a:gd name="connsiteY1" fmla="*/ 112076 h 113246"/>
                <a:gd name="connsiteX2" fmla="*/ 114249 w 114126"/>
                <a:gd name="connsiteY2" fmla="*/ 88637 h 113246"/>
                <a:gd name="connsiteX3" fmla="*/ 114249 w 114126"/>
                <a:gd name="connsiteY3" fmla="*/ 74820 h 113246"/>
                <a:gd name="connsiteX4" fmla="*/ 107923 w 114126"/>
                <a:gd name="connsiteY4" fmla="*/ 74820 h 113246"/>
                <a:gd name="connsiteX5" fmla="*/ 107923 w 114126"/>
                <a:gd name="connsiteY5" fmla="*/ 88637 h 113246"/>
                <a:gd name="connsiteX6" fmla="*/ 98813 w 114126"/>
                <a:gd name="connsiteY6" fmla="*/ 104427 h 113246"/>
                <a:gd name="connsiteX7" fmla="*/ 89450 w 114126"/>
                <a:gd name="connsiteY7" fmla="*/ 92091 h 113246"/>
                <a:gd name="connsiteX8" fmla="*/ 89450 w 114126"/>
                <a:gd name="connsiteY8" fmla="*/ 42746 h 113246"/>
                <a:gd name="connsiteX9" fmla="*/ 80340 w 114126"/>
                <a:gd name="connsiteY9" fmla="*/ 13633 h 113246"/>
                <a:gd name="connsiteX10" fmla="*/ 45672 w 114126"/>
                <a:gd name="connsiteY10" fmla="*/ 63 h 113246"/>
                <a:gd name="connsiteX11" fmla="*/ 7462 w 114126"/>
                <a:gd name="connsiteY11" fmla="*/ 27943 h 113246"/>
                <a:gd name="connsiteX12" fmla="*/ 19102 w 114126"/>
                <a:gd name="connsiteY12" fmla="*/ 39539 h 113246"/>
                <a:gd name="connsiteX13" fmla="*/ 30742 w 114126"/>
                <a:gd name="connsiteY13" fmla="*/ 28189 h 113246"/>
                <a:gd name="connsiteX14" fmla="*/ 17837 w 114126"/>
                <a:gd name="connsiteY14" fmla="*/ 16840 h 113246"/>
                <a:gd name="connsiteX15" fmla="*/ 45166 w 114126"/>
                <a:gd name="connsiteY15" fmla="*/ 5491 h 113246"/>
                <a:gd name="connsiteX16" fmla="*/ 71990 w 114126"/>
                <a:gd name="connsiteY16" fmla="*/ 37071 h 113246"/>
                <a:gd name="connsiteX17" fmla="*/ 71990 w 114126"/>
                <a:gd name="connsiteY17" fmla="*/ 46200 h 113246"/>
                <a:gd name="connsiteX18" fmla="*/ 25428 w 114126"/>
                <a:gd name="connsiteY18" fmla="*/ 55082 h 113246"/>
                <a:gd name="connsiteX19" fmla="*/ 123 w 114126"/>
                <a:gd name="connsiteY19" fmla="*/ 87157 h 113246"/>
                <a:gd name="connsiteX20" fmla="*/ 40611 w 114126"/>
                <a:gd name="connsiteY20" fmla="*/ 113309 h 113246"/>
                <a:gd name="connsiteX21" fmla="*/ 73761 w 114126"/>
                <a:gd name="connsiteY21" fmla="*/ 91844 h 113246"/>
                <a:gd name="connsiteX22" fmla="*/ 71990 w 114126"/>
                <a:gd name="connsiteY22" fmla="*/ 51382 h 113246"/>
                <a:gd name="connsiteX23" fmla="*/ 71990 w 114126"/>
                <a:gd name="connsiteY23" fmla="*/ 76054 h 113246"/>
                <a:gd name="connsiteX24" fmla="*/ 42383 w 114126"/>
                <a:gd name="connsiteY24" fmla="*/ 107882 h 113246"/>
                <a:gd name="connsiteX25" fmla="*/ 19608 w 114126"/>
                <a:gd name="connsiteY25" fmla="*/ 86910 h 113246"/>
                <a:gd name="connsiteX26" fmla="*/ 71990 w 114126"/>
                <a:gd name="connsiteY26" fmla="*/ 51382 h 11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4126" h="113246">
                  <a:moveTo>
                    <a:pt x="73761" y="91844"/>
                  </a:moveTo>
                  <a:cubicBezTo>
                    <a:pt x="74773" y="101713"/>
                    <a:pt x="81606" y="112076"/>
                    <a:pt x="93499" y="112076"/>
                  </a:cubicBezTo>
                  <a:cubicBezTo>
                    <a:pt x="98813" y="112076"/>
                    <a:pt x="114249" y="108622"/>
                    <a:pt x="114249" y="88637"/>
                  </a:cubicBezTo>
                  <a:lnTo>
                    <a:pt x="114249" y="74820"/>
                  </a:lnTo>
                  <a:lnTo>
                    <a:pt x="107923" y="74820"/>
                  </a:lnTo>
                  <a:lnTo>
                    <a:pt x="107923" y="88637"/>
                  </a:lnTo>
                  <a:cubicBezTo>
                    <a:pt x="107923" y="102947"/>
                    <a:pt x="101597" y="104427"/>
                    <a:pt x="98813" y="104427"/>
                  </a:cubicBezTo>
                  <a:cubicBezTo>
                    <a:pt x="90463" y="104427"/>
                    <a:pt x="89450" y="93325"/>
                    <a:pt x="89450" y="92091"/>
                  </a:cubicBezTo>
                  <a:lnTo>
                    <a:pt x="89450" y="42746"/>
                  </a:lnTo>
                  <a:cubicBezTo>
                    <a:pt x="89450" y="32384"/>
                    <a:pt x="89450" y="22761"/>
                    <a:pt x="80340" y="13633"/>
                  </a:cubicBezTo>
                  <a:cubicBezTo>
                    <a:pt x="70471" y="4010"/>
                    <a:pt x="57819" y="63"/>
                    <a:pt x="45672" y="63"/>
                  </a:cubicBezTo>
                  <a:cubicBezTo>
                    <a:pt x="24922" y="63"/>
                    <a:pt x="7462" y="11659"/>
                    <a:pt x="7462" y="27943"/>
                  </a:cubicBezTo>
                  <a:cubicBezTo>
                    <a:pt x="7462" y="35344"/>
                    <a:pt x="12523" y="39539"/>
                    <a:pt x="19102" y="39539"/>
                  </a:cubicBezTo>
                  <a:cubicBezTo>
                    <a:pt x="26188" y="39539"/>
                    <a:pt x="30742" y="34604"/>
                    <a:pt x="30742" y="28189"/>
                  </a:cubicBezTo>
                  <a:cubicBezTo>
                    <a:pt x="30742" y="25229"/>
                    <a:pt x="29477" y="17087"/>
                    <a:pt x="17837" y="16840"/>
                  </a:cubicBezTo>
                  <a:cubicBezTo>
                    <a:pt x="24669" y="8205"/>
                    <a:pt x="37069" y="5491"/>
                    <a:pt x="45166" y="5491"/>
                  </a:cubicBezTo>
                  <a:cubicBezTo>
                    <a:pt x="57566" y="5491"/>
                    <a:pt x="71990" y="15113"/>
                    <a:pt x="71990" y="37071"/>
                  </a:cubicBezTo>
                  <a:lnTo>
                    <a:pt x="71990" y="46200"/>
                  </a:lnTo>
                  <a:cubicBezTo>
                    <a:pt x="59084" y="46940"/>
                    <a:pt x="41371" y="47681"/>
                    <a:pt x="25428" y="55082"/>
                  </a:cubicBezTo>
                  <a:cubicBezTo>
                    <a:pt x="6450" y="63471"/>
                    <a:pt x="123" y="76301"/>
                    <a:pt x="123" y="87157"/>
                  </a:cubicBezTo>
                  <a:cubicBezTo>
                    <a:pt x="123" y="107141"/>
                    <a:pt x="24669" y="113309"/>
                    <a:pt x="40611" y="113309"/>
                  </a:cubicBezTo>
                  <a:cubicBezTo>
                    <a:pt x="57313" y="113309"/>
                    <a:pt x="68953" y="103440"/>
                    <a:pt x="73761" y="91844"/>
                  </a:cubicBezTo>
                  <a:close/>
                  <a:moveTo>
                    <a:pt x="71990" y="51382"/>
                  </a:moveTo>
                  <a:lnTo>
                    <a:pt x="71990" y="76054"/>
                  </a:lnTo>
                  <a:cubicBezTo>
                    <a:pt x="71990" y="99493"/>
                    <a:pt x="53770" y="107882"/>
                    <a:pt x="42383" y="107882"/>
                  </a:cubicBezTo>
                  <a:cubicBezTo>
                    <a:pt x="29983" y="107882"/>
                    <a:pt x="19608" y="99246"/>
                    <a:pt x="19608" y="86910"/>
                  </a:cubicBezTo>
                  <a:cubicBezTo>
                    <a:pt x="19608" y="73340"/>
                    <a:pt x="30236" y="52862"/>
                    <a:pt x="71990" y="51382"/>
                  </a:cubicBezTo>
                  <a:close/>
                </a:path>
              </a:pathLst>
            </a:custGeom>
            <a:solidFill>
              <a:srgbClr val="000000"/>
            </a:solidFill>
            <a:ln w="253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73F9841-E237-7F2E-0E03-29D6D75F2975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4036452" y="7022936"/>
              <a:ext cx="127284" cy="109052"/>
            </a:xfrm>
            <a:custGeom>
              <a:avLst/>
              <a:gdLst>
                <a:gd name="connsiteX0" fmla="*/ 19866 w 127284"/>
                <a:gd name="connsiteY0" fmla="*/ 24242 h 109052"/>
                <a:gd name="connsiteX1" fmla="*/ 19866 w 127284"/>
                <a:gd name="connsiteY1" fmla="*/ 90364 h 109052"/>
                <a:gd name="connsiteX2" fmla="*/ 128 w 127284"/>
                <a:gd name="connsiteY2" fmla="*/ 101467 h 109052"/>
                <a:gd name="connsiteX3" fmla="*/ 128 w 127284"/>
                <a:gd name="connsiteY3" fmla="*/ 109115 h 109052"/>
                <a:gd name="connsiteX4" fmla="*/ 28723 w 127284"/>
                <a:gd name="connsiteY4" fmla="*/ 108375 h 109052"/>
                <a:gd name="connsiteX5" fmla="*/ 57065 w 127284"/>
                <a:gd name="connsiteY5" fmla="*/ 109115 h 109052"/>
                <a:gd name="connsiteX6" fmla="*/ 57065 w 127284"/>
                <a:gd name="connsiteY6" fmla="*/ 101467 h 109052"/>
                <a:gd name="connsiteX7" fmla="*/ 37327 w 127284"/>
                <a:gd name="connsiteY7" fmla="*/ 90364 h 109052"/>
                <a:gd name="connsiteX8" fmla="*/ 37327 w 127284"/>
                <a:gd name="connsiteY8" fmla="*/ 44967 h 109052"/>
                <a:gd name="connsiteX9" fmla="*/ 71489 w 127284"/>
                <a:gd name="connsiteY9" fmla="*/ 5491 h 109052"/>
                <a:gd name="connsiteX10" fmla="*/ 90214 w 127284"/>
                <a:gd name="connsiteY10" fmla="*/ 32877 h 109052"/>
                <a:gd name="connsiteX11" fmla="*/ 90214 w 127284"/>
                <a:gd name="connsiteY11" fmla="*/ 90364 h 109052"/>
                <a:gd name="connsiteX12" fmla="*/ 70476 w 127284"/>
                <a:gd name="connsiteY12" fmla="*/ 101467 h 109052"/>
                <a:gd name="connsiteX13" fmla="*/ 70476 w 127284"/>
                <a:gd name="connsiteY13" fmla="*/ 109115 h 109052"/>
                <a:gd name="connsiteX14" fmla="*/ 99071 w 127284"/>
                <a:gd name="connsiteY14" fmla="*/ 108375 h 109052"/>
                <a:gd name="connsiteX15" fmla="*/ 127413 w 127284"/>
                <a:gd name="connsiteY15" fmla="*/ 109115 h 109052"/>
                <a:gd name="connsiteX16" fmla="*/ 127413 w 127284"/>
                <a:gd name="connsiteY16" fmla="*/ 101467 h 109052"/>
                <a:gd name="connsiteX17" fmla="*/ 107675 w 127284"/>
                <a:gd name="connsiteY17" fmla="*/ 94065 h 109052"/>
                <a:gd name="connsiteX18" fmla="*/ 107675 w 127284"/>
                <a:gd name="connsiteY18" fmla="*/ 46940 h 109052"/>
                <a:gd name="connsiteX19" fmla="*/ 99830 w 127284"/>
                <a:gd name="connsiteY19" fmla="*/ 9192 h 109052"/>
                <a:gd name="connsiteX20" fmla="*/ 73260 w 127284"/>
                <a:gd name="connsiteY20" fmla="*/ 63 h 109052"/>
                <a:gd name="connsiteX21" fmla="*/ 35808 w 127284"/>
                <a:gd name="connsiteY21" fmla="*/ 25969 h 109052"/>
                <a:gd name="connsiteX22" fmla="*/ 35808 w 127284"/>
                <a:gd name="connsiteY22" fmla="*/ 63 h 109052"/>
                <a:gd name="connsiteX23" fmla="*/ 128 w 127284"/>
                <a:gd name="connsiteY23" fmla="*/ 2777 h 109052"/>
                <a:gd name="connsiteX24" fmla="*/ 128 w 127284"/>
                <a:gd name="connsiteY24" fmla="*/ 10425 h 109052"/>
                <a:gd name="connsiteX25" fmla="*/ 19866 w 127284"/>
                <a:gd name="connsiteY25" fmla="*/ 24242 h 109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7284" h="109052">
                  <a:moveTo>
                    <a:pt x="19866" y="24242"/>
                  </a:moveTo>
                  <a:lnTo>
                    <a:pt x="19866" y="90364"/>
                  </a:lnTo>
                  <a:cubicBezTo>
                    <a:pt x="19866" y="101467"/>
                    <a:pt x="17083" y="101467"/>
                    <a:pt x="128" y="101467"/>
                  </a:cubicBezTo>
                  <a:lnTo>
                    <a:pt x="128" y="109115"/>
                  </a:lnTo>
                  <a:cubicBezTo>
                    <a:pt x="8985" y="108868"/>
                    <a:pt x="21891" y="108375"/>
                    <a:pt x="28723" y="108375"/>
                  </a:cubicBezTo>
                  <a:cubicBezTo>
                    <a:pt x="35302" y="108375"/>
                    <a:pt x="48461" y="108868"/>
                    <a:pt x="57065" y="109115"/>
                  </a:cubicBezTo>
                  <a:lnTo>
                    <a:pt x="57065" y="101467"/>
                  </a:lnTo>
                  <a:cubicBezTo>
                    <a:pt x="40110" y="101467"/>
                    <a:pt x="37327" y="101467"/>
                    <a:pt x="37327" y="90364"/>
                  </a:cubicBezTo>
                  <a:lnTo>
                    <a:pt x="37327" y="44967"/>
                  </a:lnTo>
                  <a:cubicBezTo>
                    <a:pt x="37327" y="19307"/>
                    <a:pt x="55293" y="5491"/>
                    <a:pt x="71489" y="5491"/>
                  </a:cubicBezTo>
                  <a:cubicBezTo>
                    <a:pt x="87431" y="5491"/>
                    <a:pt x="90214" y="18814"/>
                    <a:pt x="90214" y="32877"/>
                  </a:cubicBezTo>
                  <a:lnTo>
                    <a:pt x="90214" y="90364"/>
                  </a:lnTo>
                  <a:cubicBezTo>
                    <a:pt x="90214" y="101467"/>
                    <a:pt x="87431" y="101467"/>
                    <a:pt x="70476" y="101467"/>
                  </a:cubicBezTo>
                  <a:lnTo>
                    <a:pt x="70476" y="109115"/>
                  </a:lnTo>
                  <a:cubicBezTo>
                    <a:pt x="79333" y="108868"/>
                    <a:pt x="92239" y="108375"/>
                    <a:pt x="99071" y="108375"/>
                  </a:cubicBezTo>
                  <a:cubicBezTo>
                    <a:pt x="105651" y="108375"/>
                    <a:pt x="118809" y="108868"/>
                    <a:pt x="127413" y="109115"/>
                  </a:cubicBezTo>
                  <a:lnTo>
                    <a:pt x="127413" y="101467"/>
                  </a:lnTo>
                  <a:cubicBezTo>
                    <a:pt x="114254" y="101467"/>
                    <a:pt x="107928" y="101467"/>
                    <a:pt x="107675" y="94065"/>
                  </a:cubicBezTo>
                  <a:lnTo>
                    <a:pt x="107675" y="46940"/>
                  </a:lnTo>
                  <a:cubicBezTo>
                    <a:pt x="107675" y="25722"/>
                    <a:pt x="107675" y="18074"/>
                    <a:pt x="99830" y="9192"/>
                  </a:cubicBezTo>
                  <a:cubicBezTo>
                    <a:pt x="96288" y="4997"/>
                    <a:pt x="87937" y="63"/>
                    <a:pt x="73260" y="63"/>
                  </a:cubicBezTo>
                  <a:cubicBezTo>
                    <a:pt x="54787" y="63"/>
                    <a:pt x="42894" y="10672"/>
                    <a:pt x="35808" y="25969"/>
                  </a:cubicBezTo>
                  <a:lnTo>
                    <a:pt x="35808" y="63"/>
                  </a:lnTo>
                  <a:lnTo>
                    <a:pt x="128" y="2777"/>
                  </a:lnTo>
                  <a:lnTo>
                    <a:pt x="128" y="10425"/>
                  </a:lnTo>
                  <a:cubicBezTo>
                    <a:pt x="17842" y="10425"/>
                    <a:pt x="19866" y="12152"/>
                    <a:pt x="19866" y="24242"/>
                  </a:cubicBezTo>
                  <a:close/>
                </a:path>
              </a:pathLst>
            </a:custGeom>
            <a:solidFill>
              <a:srgbClr val="000000"/>
            </a:solidFill>
            <a:ln w="253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DFB434B9-C0CE-5D1C-501D-46CD12C3FEDF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4176025" y="7021456"/>
              <a:ext cx="112101" cy="113246"/>
            </a:xfrm>
            <a:custGeom>
              <a:avLst/>
              <a:gdLst>
                <a:gd name="connsiteX0" fmla="*/ 112235 w 112101"/>
                <a:gd name="connsiteY0" fmla="*/ 57796 h 113246"/>
                <a:gd name="connsiteX1" fmla="*/ 56311 w 112101"/>
                <a:gd name="connsiteY1" fmla="*/ 63 h 113246"/>
                <a:gd name="connsiteX2" fmla="*/ 134 w 112101"/>
                <a:gd name="connsiteY2" fmla="*/ 57796 h 113246"/>
                <a:gd name="connsiteX3" fmla="*/ 56058 w 112101"/>
                <a:gd name="connsiteY3" fmla="*/ 113309 h 113246"/>
                <a:gd name="connsiteX4" fmla="*/ 112235 w 112101"/>
                <a:gd name="connsiteY4" fmla="*/ 57796 h 113246"/>
                <a:gd name="connsiteX5" fmla="*/ 56311 w 112101"/>
                <a:gd name="connsiteY5" fmla="*/ 107141 h 113246"/>
                <a:gd name="connsiteX6" fmla="*/ 27463 w 112101"/>
                <a:gd name="connsiteY6" fmla="*/ 90611 h 113246"/>
                <a:gd name="connsiteX7" fmla="*/ 21137 w 112101"/>
                <a:gd name="connsiteY7" fmla="*/ 55823 h 113246"/>
                <a:gd name="connsiteX8" fmla="*/ 27210 w 112101"/>
                <a:gd name="connsiteY8" fmla="*/ 22021 h 113246"/>
                <a:gd name="connsiteX9" fmla="*/ 56058 w 112101"/>
                <a:gd name="connsiteY9" fmla="*/ 5491 h 113246"/>
                <a:gd name="connsiteX10" fmla="*/ 84653 w 112101"/>
                <a:gd name="connsiteY10" fmla="*/ 21528 h 113246"/>
                <a:gd name="connsiteX11" fmla="*/ 91232 w 112101"/>
                <a:gd name="connsiteY11" fmla="*/ 55823 h 113246"/>
                <a:gd name="connsiteX12" fmla="*/ 85665 w 112101"/>
                <a:gd name="connsiteY12" fmla="*/ 88884 h 113246"/>
                <a:gd name="connsiteX13" fmla="*/ 56311 w 112101"/>
                <a:gd name="connsiteY13" fmla="*/ 107141 h 11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2101" h="113246">
                  <a:moveTo>
                    <a:pt x="112235" y="57796"/>
                  </a:moveTo>
                  <a:cubicBezTo>
                    <a:pt x="112235" y="26216"/>
                    <a:pt x="86930" y="63"/>
                    <a:pt x="56311" y="63"/>
                  </a:cubicBezTo>
                  <a:cubicBezTo>
                    <a:pt x="24680" y="63"/>
                    <a:pt x="134" y="26956"/>
                    <a:pt x="134" y="57796"/>
                  </a:cubicBezTo>
                  <a:cubicBezTo>
                    <a:pt x="134" y="89624"/>
                    <a:pt x="26451" y="113309"/>
                    <a:pt x="56058" y="113309"/>
                  </a:cubicBezTo>
                  <a:cubicBezTo>
                    <a:pt x="86677" y="113309"/>
                    <a:pt x="112235" y="89130"/>
                    <a:pt x="112235" y="57796"/>
                  </a:cubicBezTo>
                  <a:close/>
                  <a:moveTo>
                    <a:pt x="56311" y="107141"/>
                  </a:moveTo>
                  <a:cubicBezTo>
                    <a:pt x="45430" y="107141"/>
                    <a:pt x="34296" y="101960"/>
                    <a:pt x="27463" y="90611"/>
                  </a:cubicBezTo>
                  <a:cubicBezTo>
                    <a:pt x="21137" y="79755"/>
                    <a:pt x="21137" y="64705"/>
                    <a:pt x="21137" y="55823"/>
                  </a:cubicBezTo>
                  <a:cubicBezTo>
                    <a:pt x="21137" y="46200"/>
                    <a:pt x="21137" y="32877"/>
                    <a:pt x="27210" y="22021"/>
                  </a:cubicBezTo>
                  <a:cubicBezTo>
                    <a:pt x="34043" y="10672"/>
                    <a:pt x="45936" y="5491"/>
                    <a:pt x="56058" y="5491"/>
                  </a:cubicBezTo>
                  <a:cubicBezTo>
                    <a:pt x="67192" y="5491"/>
                    <a:pt x="78074" y="10919"/>
                    <a:pt x="84653" y="21528"/>
                  </a:cubicBezTo>
                  <a:cubicBezTo>
                    <a:pt x="91232" y="32137"/>
                    <a:pt x="91232" y="46447"/>
                    <a:pt x="91232" y="55823"/>
                  </a:cubicBezTo>
                  <a:cubicBezTo>
                    <a:pt x="91232" y="64705"/>
                    <a:pt x="91232" y="78028"/>
                    <a:pt x="85665" y="88884"/>
                  </a:cubicBezTo>
                  <a:cubicBezTo>
                    <a:pt x="80098" y="99986"/>
                    <a:pt x="68964" y="107141"/>
                    <a:pt x="56311" y="107141"/>
                  </a:cubicBezTo>
                  <a:close/>
                </a:path>
              </a:pathLst>
            </a:custGeom>
            <a:solidFill>
              <a:srgbClr val="000000"/>
            </a:solidFill>
            <a:ln w="253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4F0164E2-659D-6BFA-4B8E-6DFE8AE362ED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4300273" y="6980253"/>
              <a:ext cx="79204" cy="154449"/>
            </a:xfrm>
            <a:custGeom>
              <a:avLst/>
              <a:gdLst>
                <a:gd name="connsiteX0" fmla="*/ 39109 w 79204"/>
                <a:gd name="connsiteY0" fmla="*/ 53109 h 154449"/>
                <a:gd name="connsiteX1" fmla="*/ 75295 w 79204"/>
                <a:gd name="connsiteY1" fmla="*/ 53109 h 154449"/>
                <a:gd name="connsiteX2" fmla="*/ 75295 w 79204"/>
                <a:gd name="connsiteY2" fmla="*/ 45460 h 154449"/>
                <a:gd name="connsiteX3" fmla="*/ 39109 w 79204"/>
                <a:gd name="connsiteY3" fmla="*/ 45460 h 154449"/>
                <a:gd name="connsiteX4" fmla="*/ 39109 w 79204"/>
                <a:gd name="connsiteY4" fmla="*/ 63 h 154449"/>
                <a:gd name="connsiteX5" fmla="*/ 32782 w 79204"/>
                <a:gd name="connsiteY5" fmla="*/ 63 h 154449"/>
                <a:gd name="connsiteX6" fmla="*/ 139 w 79204"/>
                <a:gd name="connsiteY6" fmla="*/ 47681 h 154449"/>
                <a:gd name="connsiteX7" fmla="*/ 139 w 79204"/>
                <a:gd name="connsiteY7" fmla="*/ 53109 h 154449"/>
                <a:gd name="connsiteX8" fmla="*/ 21648 w 79204"/>
                <a:gd name="connsiteY8" fmla="*/ 53109 h 154449"/>
                <a:gd name="connsiteX9" fmla="*/ 21648 w 79204"/>
                <a:gd name="connsiteY9" fmla="*/ 121205 h 154449"/>
                <a:gd name="connsiteX10" fmla="*/ 54292 w 79204"/>
                <a:gd name="connsiteY10" fmla="*/ 154512 h 154449"/>
                <a:gd name="connsiteX11" fmla="*/ 79344 w 79204"/>
                <a:gd name="connsiteY11" fmla="*/ 121205 h 154449"/>
                <a:gd name="connsiteX12" fmla="*/ 79344 w 79204"/>
                <a:gd name="connsiteY12" fmla="*/ 107141 h 154449"/>
                <a:gd name="connsiteX13" fmla="*/ 73018 w 79204"/>
                <a:gd name="connsiteY13" fmla="*/ 107141 h 154449"/>
                <a:gd name="connsiteX14" fmla="*/ 73018 w 79204"/>
                <a:gd name="connsiteY14" fmla="*/ 120711 h 154449"/>
                <a:gd name="connsiteX15" fmla="*/ 56063 w 79204"/>
                <a:gd name="connsiteY15" fmla="*/ 148344 h 154449"/>
                <a:gd name="connsiteX16" fmla="*/ 39109 w 79204"/>
                <a:gd name="connsiteY16" fmla="*/ 121698 h 154449"/>
                <a:gd name="connsiteX17" fmla="*/ 39109 w 79204"/>
                <a:gd name="connsiteY17" fmla="*/ 53109 h 15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04" h="154449">
                  <a:moveTo>
                    <a:pt x="39109" y="53109"/>
                  </a:moveTo>
                  <a:lnTo>
                    <a:pt x="75295" y="53109"/>
                  </a:lnTo>
                  <a:lnTo>
                    <a:pt x="75295" y="45460"/>
                  </a:lnTo>
                  <a:lnTo>
                    <a:pt x="39109" y="45460"/>
                  </a:lnTo>
                  <a:lnTo>
                    <a:pt x="39109" y="63"/>
                  </a:lnTo>
                  <a:lnTo>
                    <a:pt x="32782" y="63"/>
                  </a:lnTo>
                  <a:cubicBezTo>
                    <a:pt x="32529" y="20294"/>
                    <a:pt x="24938" y="46694"/>
                    <a:pt x="139" y="47681"/>
                  </a:cubicBezTo>
                  <a:lnTo>
                    <a:pt x="139" y="53109"/>
                  </a:lnTo>
                  <a:lnTo>
                    <a:pt x="21648" y="53109"/>
                  </a:lnTo>
                  <a:lnTo>
                    <a:pt x="21648" y="121205"/>
                  </a:lnTo>
                  <a:cubicBezTo>
                    <a:pt x="21648" y="151552"/>
                    <a:pt x="45182" y="154512"/>
                    <a:pt x="54292" y="154512"/>
                  </a:cubicBezTo>
                  <a:cubicBezTo>
                    <a:pt x="72258" y="154512"/>
                    <a:pt x="79344" y="136995"/>
                    <a:pt x="79344" y="121205"/>
                  </a:cubicBezTo>
                  <a:lnTo>
                    <a:pt x="79344" y="107141"/>
                  </a:lnTo>
                  <a:lnTo>
                    <a:pt x="73018" y="107141"/>
                  </a:lnTo>
                  <a:lnTo>
                    <a:pt x="73018" y="120711"/>
                  </a:lnTo>
                  <a:cubicBezTo>
                    <a:pt x="73018" y="138969"/>
                    <a:pt x="65426" y="148344"/>
                    <a:pt x="56063" y="148344"/>
                  </a:cubicBezTo>
                  <a:cubicBezTo>
                    <a:pt x="39109" y="148344"/>
                    <a:pt x="39109" y="125892"/>
                    <a:pt x="39109" y="121698"/>
                  </a:cubicBezTo>
                  <a:lnTo>
                    <a:pt x="39109" y="53109"/>
                  </a:lnTo>
                  <a:close/>
                </a:path>
              </a:pathLst>
            </a:custGeom>
            <a:solidFill>
              <a:srgbClr val="000000"/>
            </a:solidFill>
            <a:ln w="253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899100FD-56CC-1B65-C883-D67946094794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4401972" y="6960762"/>
              <a:ext cx="127284" cy="171226"/>
            </a:xfrm>
            <a:custGeom>
              <a:avLst/>
              <a:gdLst>
                <a:gd name="connsiteX0" fmla="*/ 19881 w 127284"/>
                <a:gd name="connsiteY0" fmla="*/ 152539 h 171226"/>
                <a:gd name="connsiteX1" fmla="*/ 143 w 127284"/>
                <a:gd name="connsiteY1" fmla="*/ 163641 h 171226"/>
                <a:gd name="connsiteX2" fmla="*/ 143 w 127284"/>
                <a:gd name="connsiteY2" fmla="*/ 171290 h 171226"/>
                <a:gd name="connsiteX3" fmla="*/ 28737 w 127284"/>
                <a:gd name="connsiteY3" fmla="*/ 170550 h 171226"/>
                <a:gd name="connsiteX4" fmla="*/ 57079 w 127284"/>
                <a:gd name="connsiteY4" fmla="*/ 171290 h 171226"/>
                <a:gd name="connsiteX5" fmla="*/ 57079 w 127284"/>
                <a:gd name="connsiteY5" fmla="*/ 163641 h 171226"/>
                <a:gd name="connsiteX6" fmla="*/ 37341 w 127284"/>
                <a:gd name="connsiteY6" fmla="*/ 152539 h 171226"/>
                <a:gd name="connsiteX7" fmla="*/ 37341 w 127284"/>
                <a:gd name="connsiteY7" fmla="*/ 107141 h 171226"/>
                <a:gd name="connsiteX8" fmla="*/ 71503 w 127284"/>
                <a:gd name="connsiteY8" fmla="*/ 67665 h 171226"/>
                <a:gd name="connsiteX9" fmla="*/ 90229 w 127284"/>
                <a:gd name="connsiteY9" fmla="*/ 95052 h 171226"/>
                <a:gd name="connsiteX10" fmla="*/ 90229 w 127284"/>
                <a:gd name="connsiteY10" fmla="*/ 152539 h 171226"/>
                <a:gd name="connsiteX11" fmla="*/ 70491 w 127284"/>
                <a:gd name="connsiteY11" fmla="*/ 163641 h 171226"/>
                <a:gd name="connsiteX12" fmla="*/ 70491 w 127284"/>
                <a:gd name="connsiteY12" fmla="*/ 171290 h 171226"/>
                <a:gd name="connsiteX13" fmla="*/ 99086 w 127284"/>
                <a:gd name="connsiteY13" fmla="*/ 170550 h 171226"/>
                <a:gd name="connsiteX14" fmla="*/ 127427 w 127284"/>
                <a:gd name="connsiteY14" fmla="*/ 171290 h 171226"/>
                <a:gd name="connsiteX15" fmla="*/ 127427 w 127284"/>
                <a:gd name="connsiteY15" fmla="*/ 163641 h 171226"/>
                <a:gd name="connsiteX16" fmla="*/ 107689 w 127284"/>
                <a:gd name="connsiteY16" fmla="*/ 156240 h 171226"/>
                <a:gd name="connsiteX17" fmla="*/ 107689 w 127284"/>
                <a:gd name="connsiteY17" fmla="*/ 109115 h 171226"/>
                <a:gd name="connsiteX18" fmla="*/ 99845 w 127284"/>
                <a:gd name="connsiteY18" fmla="*/ 71366 h 171226"/>
                <a:gd name="connsiteX19" fmla="*/ 73274 w 127284"/>
                <a:gd name="connsiteY19" fmla="*/ 62237 h 171226"/>
                <a:gd name="connsiteX20" fmla="*/ 36582 w 127284"/>
                <a:gd name="connsiteY20" fmla="*/ 86416 h 171226"/>
                <a:gd name="connsiteX21" fmla="*/ 36582 w 127284"/>
                <a:gd name="connsiteY21" fmla="*/ 63 h 171226"/>
                <a:gd name="connsiteX22" fmla="*/ 143 w 127284"/>
                <a:gd name="connsiteY22" fmla="*/ 2777 h 171226"/>
                <a:gd name="connsiteX23" fmla="*/ 143 w 127284"/>
                <a:gd name="connsiteY23" fmla="*/ 10425 h 171226"/>
                <a:gd name="connsiteX24" fmla="*/ 19881 w 127284"/>
                <a:gd name="connsiteY24" fmla="*/ 24242 h 171226"/>
                <a:gd name="connsiteX25" fmla="*/ 19881 w 127284"/>
                <a:gd name="connsiteY25" fmla="*/ 152539 h 171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7284" h="171226">
                  <a:moveTo>
                    <a:pt x="19881" y="152539"/>
                  </a:moveTo>
                  <a:cubicBezTo>
                    <a:pt x="19881" y="163641"/>
                    <a:pt x="17097" y="163641"/>
                    <a:pt x="143" y="163641"/>
                  </a:cubicBezTo>
                  <a:lnTo>
                    <a:pt x="143" y="171290"/>
                  </a:lnTo>
                  <a:cubicBezTo>
                    <a:pt x="8999" y="171043"/>
                    <a:pt x="21905" y="170550"/>
                    <a:pt x="28737" y="170550"/>
                  </a:cubicBezTo>
                  <a:cubicBezTo>
                    <a:pt x="35317" y="170550"/>
                    <a:pt x="48475" y="171043"/>
                    <a:pt x="57079" y="171290"/>
                  </a:cubicBezTo>
                  <a:lnTo>
                    <a:pt x="57079" y="163641"/>
                  </a:lnTo>
                  <a:cubicBezTo>
                    <a:pt x="40125" y="163641"/>
                    <a:pt x="37341" y="163641"/>
                    <a:pt x="37341" y="152539"/>
                  </a:cubicBezTo>
                  <a:lnTo>
                    <a:pt x="37341" y="107141"/>
                  </a:lnTo>
                  <a:cubicBezTo>
                    <a:pt x="37341" y="81482"/>
                    <a:pt x="55308" y="67665"/>
                    <a:pt x="71503" y="67665"/>
                  </a:cubicBezTo>
                  <a:cubicBezTo>
                    <a:pt x="87445" y="67665"/>
                    <a:pt x="90229" y="80988"/>
                    <a:pt x="90229" y="95052"/>
                  </a:cubicBezTo>
                  <a:lnTo>
                    <a:pt x="90229" y="152539"/>
                  </a:lnTo>
                  <a:cubicBezTo>
                    <a:pt x="90229" y="163641"/>
                    <a:pt x="87445" y="163641"/>
                    <a:pt x="70491" y="163641"/>
                  </a:cubicBezTo>
                  <a:lnTo>
                    <a:pt x="70491" y="171290"/>
                  </a:lnTo>
                  <a:cubicBezTo>
                    <a:pt x="79348" y="171043"/>
                    <a:pt x="92253" y="170550"/>
                    <a:pt x="99086" y="170550"/>
                  </a:cubicBezTo>
                  <a:cubicBezTo>
                    <a:pt x="105665" y="170550"/>
                    <a:pt x="118824" y="171043"/>
                    <a:pt x="127427" y="171290"/>
                  </a:cubicBezTo>
                  <a:lnTo>
                    <a:pt x="127427" y="163641"/>
                  </a:lnTo>
                  <a:cubicBezTo>
                    <a:pt x="114269" y="163641"/>
                    <a:pt x="107942" y="163641"/>
                    <a:pt x="107689" y="156240"/>
                  </a:cubicBezTo>
                  <a:lnTo>
                    <a:pt x="107689" y="109115"/>
                  </a:lnTo>
                  <a:cubicBezTo>
                    <a:pt x="107689" y="87897"/>
                    <a:pt x="107689" y="80248"/>
                    <a:pt x="99845" y="71366"/>
                  </a:cubicBezTo>
                  <a:cubicBezTo>
                    <a:pt x="96302" y="67172"/>
                    <a:pt x="87951" y="62237"/>
                    <a:pt x="73274" y="62237"/>
                  </a:cubicBezTo>
                  <a:cubicBezTo>
                    <a:pt x="52018" y="62237"/>
                    <a:pt x="40884" y="77041"/>
                    <a:pt x="36582" y="86416"/>
                  </a:cubicBezTo>
                  <a:lnTo>
                    <a:pt x="36582" y="63"/>
                  </a:lnTo>
                  <a:lnTo>
                    <a:pt x="143" y="2777"/>
                  </a:lnTo>
                  <a:lnTo>
                    <a:pt x="143" y="10425"/>
                  </a:lnTo>
                  <a:cubicBezTo>
                    <a:pt x="17856" y="10425"/>
                    <a:pt x="19881" y="12152"/>
                    <a:pt x="19881" y="24242"/>
                  </a:cubicBezTo>
                  <a:lnTo>
                    <a:pt x="19881" y="152539"/>
                  </a:lnTo>
                  <a:close/>
                </a:path>
              </a:pathLst>
            </a:custGeom>
            <a:solidFill>
              <a:srgbClr val="000000"/>
            </a:solidFill>
            <a:ln w="253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B82326F6-B138-DAF0-A01D-74EC6CB888F3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4541544" y="7021456"/>
              <a:ext cx="97930" cy="113246"/>
            </a:xfrm>
            <a:custGeom>
              <a:avLst/>
              <a:gdLst>
                <a:gd name="connsiteX0" fmla="*/ 21404 w 97930"/>
                <a:gd name="connsiteY0" fmla="*/ 48421 h 113246"/>
                <a:gd name="connsiteX1" fmla="*/ 52783 w 97930"/>
                <a:gd name="connsiteY1" fmla="*/ 5491 h 113246"/>
                <a:gd name="connsiteX2" fmla="*/ 81378 w 97930"/>
                <a:gd name="connsiteY2" fmla="*/ 48421 h 113246"/>
                <a:gd name="connsiteX3" fmla="*/ 21404 w 97930"/>
                <a:gd name="connsiteY3" fmla="*/ 48421 h 113246"/>
                <a:gd name="connsiteX4" fmla="*/ 21151 w 97930"/>
                <a:gd name="connsiteY4" fmla="*/ 53602 h 113246"/>
                <a:gd name="connsiteX5" fmla="*/ 91753 w 97930"/>
                <a:gd name="connsiteY5" fmla="*/ 53602 h 113246"/>
                <a:gd name="connsiteX6" fmla="*/ 98079 w 97930"/>
                <a:gd name="connsiteY6" fmla="*/ 48421 h 113246"/>
                <a:gd name="connsiteX7" fmla="*/ 52783 w 97930"/>
                <a:gd name="connsiteY7" fmla="*/ 63 h 113246"/>
                <a:gd name="connsiteX8" fmla="*/ 148 w 97930"/>
                <a:gd name="connsiteY8" fmla="*/ 56316 h 113246"/>
                <a:gd name="connsiteX9" fmla="*/ 55819 w 97930"/>
                <a:gd name="connsiteY9" fmla="*/ 113309 h 113246"/>
                <a:gd name="connsiteX10" fmla="*/ 98079 w 97930"/>
                <a:gd name="connsiteY10" fmla="*/ 81235 h 113246"/>
                <a:gd name="connsiteX11" fmla="*/ 94789 w 97930"/>
                <a:gd name="connsiteY11" fmla="*/ 78275 h 113246"/>
                <a:gd name="connsiteX12" fmla="*/ 91500 w 97930"/>
                <a:gd name="connsiteY12" fmla="*/ 81729 h 113246"/>
                <a:gd name="connsiteX13" fmla="*/ 57338 w 97930"/>
                <a:gd name="connsiteY13" fmla="*/ 107141 h 113246"/>
                <a:gd name="connsiteX14" fmla="*/ 28743 w 97930"/>
                <a:gd name="connsiteY14" fmla="*/ 90611 h 113246"/>
                <a:gd name="connsiteX15" fmla="*/ 21151 w 97930"/>
                <a:gd name="connsiteY15" fmla="*/ 53602 h 11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930" h="113246">
                  <a:moveTo>
                    <a:pt x="21404" y="48421"/>
                  </a:moveTo>
                  <a:cubicBezTo>
                    <a:pt x="22923" y="11659"/>
                    <a:pt x="44179" y="5491"/>
                    <a:pt x="52783" y="5491"/>
                  </a:cubicBezTo>
                  <a:cubicBezTo>
                    <a:pt x="78847" y="5491"/>
                    <a:pt x="81378" y="38799"/>
                    <a:pt x="81378" y="48421"/>
                  </a:cubicBezTo>
                  <a:lnTo>
                    <a:pt x="21404" y="48421"/>
                  </a:lnTo>
                  <a:close/>
                  <a:moveTo>
                    <a:pt x="21151" y="53602"/>
                  </a:moveTo>
                  <a:lnTo>
                    <a:pt x="91753" y="53602"/>
                  </a:lnTo>
                  <a:cubicBezTo>
                    <a:pt x="97320" y="53602"/>
                    <a:pt x="98079" y="53602"/>
                    <a:pt x="98079" y="48421"/>
                  </a:cubicBezTo>
                  <a:cubicBezTo>
                    <a:pt x="98079" y="23995"/>
                    <a:pt x="84414" y="63"/>
                    <a:pt x="52783" y="63"/>
                  </a:cubicBezTo>
                  <a:cubicBezTo>
                    <a:pt x="23429" y="63"/>
                    <a:pt x="148" y="25475"/>
                    <a:pt x="148" y="56316"/>
                  </a:cubicBezTo>
                  <a:cubicBezTo>
                    <a:pt x="148" y="89377"/>
                    <a:pt x="26719" y="113309"/>
                    <a:pt x="55819" y="113309"/>
                  </a:cubicBezTo>
                  <a:cubicBezTo>
                    <a:pt x="86692" y="113309"/>
                    <a:pt x="98079" y="85923"/>
                    <a:pt x="98079" y="81235"/>
                  </a:cubicBezTo>
                  <a:cubicBezTo>
                    <a:pt x="98079" y="78768"/>
                    <a:pt x="96055" y="78275"/>
                    <a:pt x="94789" y="78275"/>
                  </a:cubicBezTo>
                  <a:cubicBezTo>
                    <a:pt x="92512" y="78275"/>
                    <a:pt x="92006" y="79755"/>
                    <a:pt x="91500" y="81729"/>
                  </a:cubicBezTo>
                  <a:cubicBezTo>
                    <a:pt x="82643" y="107141"/>
                    <a:pt x="59868" y="107141"/>
                    <a:pt x="57338" y="107141"/>
                  </a:cubicBezTo>
                  <a:cubicBezTo>
                    <a:pt x="44685" y="107141"/>
                    <a:pt x="34563" y="99740"/>
                    <a:pt x="28743" y="90611"/>
                  </a:cubicBezTo>
                  <a:cubicBezTo>
                    <a:pt x="21151" y="78768"/>
                    <a:pt x="21151" y="62484"/>
                    <a:pt x="21151" y="53602"/>
                  </a:cubicBezTo>
                  <a:close/>
                </a:path>
              </a:pathLst>
            </a:custGeom>
            <a:solidFill>
              <a:srgbClr val="000000"/>
            </a:solidFill>
            <a:ln w="253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AD2E6BC1-2AA5-E9C7-2EC4-589644F71B45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4654011" y="7022936"/>
              <a:ext cx="85025" cy="109052"/>
            </a:xfrm>
            <a:custGeom>
              <a:avLst/>
              <a:gdLst>
                <a:gd name="connsiteX0" fmla="*/ 35327 w 85025"/>
                <a:gd name="connsiteY0" fmla="*/ 27202 h 109052"/>
                <a:gd name="connsiteX1" fmla="*/ 35327 w 85025"/>
                <a:gd name="connsiteY1" fmla="*/ 63 h 109052"/>
                <a:gd name="connsiteX2" fmla="*/ 153 w 85025"/>
                <a:gd name="connsiteY2" fmla="*/ 2777 h 109052"/>
                <a:gd name="connsiteX3" fmla="*/ 153 w 85025"/>
                <a:gd name="connsiteY3" fmla="*/ 10425 h 109052"/>
                <a:gd name="connsiteX4" fmla="*/ 19891 w 85025"/>
                <a:gd name="connsiteY4" fmla="*/ 24242 h 109052"/>
                <a:gd name="connsiteX5" fmla="*/ 19891 w 85025"/>
                <a:gd name="connsiteY5" fmla="*/ 90364 h 109052"/>
                <a:gd name="connsiteX6" fmla="*/ 153 w 85025"/>
                <a:gd name="connsiteY6" fmla="*/ 101467 h 109052"/>
                <a:gd name="connsiteX7" fmla="*/ 153 w 85025"/>
                <a:gd name="connsiteY7" fmla="*/ 109115 h 109052"/>
                <a:gd name="connsiteX8" fmla="*/ 29000 w 85025"/>
                <a:gd name="connsiteY8" fmla="*/ 108375 h 109052"/>
                <a:gd name="connsiteX9" fmla="*/ 61138 w 85025"/>
                <a:gd name="connsiteY9" fmla="*/ 109115 h 109052"/>
                <a:gd name="connsiteX10" fmla="*/ 61138 w 85025"/>
                <a:gd name="connsiteY10" fmla="*/ 101467 h 109052"/>
                <a:gd name="connsiteX11" fmla="*/ 55824 w 85025"/>
                <a:gd name="connsiteY11" fmla="*/ 101467 h 109052"/>
                <a:gd name="connsiteX12" fmla="*/ 36592 w 85025"/>
                <a:gd name="connsiteY12" fmla="*/ 89871 h 109052"/>
                <a:gd name="connsiteX13" fmla="*/ 36592 w 85025"/>
                <a:gd name="connsiteY13" fmla="*/ 51875 h 109052"/>
                <a:gd name="connsiteX14" fmla="*/ 66452 w 85025"/>
                <a:gd name="connsiteY14" fmla="*/ 5491 h 109052"/>
                <a:gd name="connsiteX15" fmla="*/ 69236 w 85025"/>
                <a:gd name="connsiteY15" fmla="*/ 5737 h 109052"/>
                <a:gd name="connsiteX16" fmla="*/ 63415 w 85025"/>
                <a:gd name="connsiteY16" fmla="*/ 15360 h 109052"/>
                <a:gd name="connsiteX17" fmla="*/ 74297 w 85025"/>
                <a:gd name="connsiteY17" fmla="*/ 25969 h 109052"/>
                <a:gd name="connsiteX18" fmla="*/ 85178 w 85025"/>
                <a:gd name="connsiteY18" fmla="*/ 15113 h 109052"/>
                <a:gd name="connsiteX19" fmla="*/ 66452 w 85025"/>
                <a:gd name="connsiteY19" fmla="*/ 63 h 109052"/>
                <a:gd name="connsiteX20" fmla="*/ 35327 w 85025"/>
                <a:gd name="connsiteY20" fmla="*/ 27202 h 109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5025" h="109052">
                  <a:moveTo>
                    <a:pt x="35327" y="27202"/>
                  </a:moveTo>
                  <a:lnTo>
                    <a:pt x="35327" y="63"/>
                  </a:lnTo>
                  <a:lnTo>
                    <a:pt x="153" y="2777"/>
                  </a:lnTo>
                  <a:lnTo>
                    <a:pt x="153" y="10425"/>
                  </a:lnTo>
                  <a:cubicBezTo>
                    <a:pt x="17866" y="10425"/>
                    <a:pt x="19891" y="12152"/>
                    <a:pt x="19891" y="24242"/>
                  </a:cubicBezTo>
                  <a:lnTo>
                    <a:pt x="19891" y="90364"/>
                  </a:lnTo>
                  <a:cubicBezTo>
                    <a:pt x="19891" y="101467"/>
                    <a:pt x="17107" y="101467"/>
                    <a:pt x="153" y="101467"/>
                  </a:cubicBezTo>
                  <a:lnTo>
                    <a:pt x="153" y="109115"/>
                  </a:lnTo>
                  <a:cubicBezTo>
                    <a:pt x="10022" y="108868"/>
                    <a:pt x="21915" y="108375"/>
                    <a:pt x="29000" y="108375"/>
                  </a:cubicBezTo>
                  <a:cubicBezTo>
                    <a:pt x="39122" y="108375"/>
                    <a:pt x="51016" y="108375"/>
                    <a:pt x="61138" y="109115"/>
                  </a:cubicBezTo>
                  <a:lnTo>
                    <a:pt x="61138" y="101467"/>
                  </a:lnTo>
                  <a:lnTo>
                    <a:pt x="55824" y="101467"/>
                  </a:lnTo>
                  <a:cubicBezTo>
                    <a:pt x="37098" y="101467"/>
                    <a:pt x="36592" y="98753"/>
                    <a:pt x="36592" y="89871"/>
                  </a:cubicBezTo>
                  <a:lnTo>
                    <a:pt x="36592" y="51875"/>
                  </a:lnTo>
                  <a:cubicBezTo>
                    <a:pt x="36592" y="27449"/>
                    <a:pt x="47220" y="5491"/>
                    <a:pt x="66452" y="5491"/>
                  </a:cubicBezTo>
                  <a:cubicBezTo>
                    <a:pt x="68223" y="5491"/>
                    <a:pt x="68729" y="5491"/>
                    <a:pt x="69236" y="5737"/>
                  </a:cubicBezTo>
                  <a:cubicBezTo>
                    <a:pt x="68476" y="5984"/>
                    <a:pt x="63415" y="8945"/>
                    <a:pt x="63415" y="15360"/>
                  </a:cubicBezTo>
                  <a:cubicBezTo>
                    <a:pt x="63415" y="22268"/>
                    <a:pt x="68729" y="25969"/>
                    <a:pt x="74297" y="25969"/>
                  </a:cubicBezTo>
                  <a:cubicBezTo>
                    <a:pt x="78852" y="25969"/>
                    <a:pt x="85178" y="23008"/>
                    <a:pt x="85178" y="15113"/>
                  </a:cubicBezTo>
                  <a:cubicBezTo>
                    <a:pt x="85178" y="7218"/>
                    <a:pt x="77333" y="63"/>
                    <a:pt x="66452" y="63"/>
                  </a:cubicBezTo>
                  <a:cubicBezTo>
                    <a:pt x="47979" y="63"/>
                    <a:pt x="38869" y="16593"/>
                    <a:pt x="35327" y="27202"/>
                  </a:cubicBezTo>
                  <a:close/>
                </a:path>
              </a:pathLst>
            </a:custGeom>
            <a:solidFill>
              <a:srgbClr val="000000"/>
            </a:solidFill>
            <a:ln w="253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FC64CCF1-6708-4642-CD72-03B8991D952A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4838992" y="7022936"/>
              <a:ext cx="124754" cy="156916"/>
            </a:xfrm>
            <a:custGeom>
              <a:avLst/>
              <a:gdLst>
                <a:gd name="connsiteX0" fmla="*/ 87716 w 124754"/>
                <a:gd name="connsiteY0" fmla="*/ 94065 h 156916"/>
                <a:gd name="connsiteX1" fmla="*/ 87716 w 124754"/>
                <a:gd name="connsiteY1" fmla="*/ 138229 h 156916"/>
                <a:gd name="connsiteX2" fmla="*/ 67978 w 124754"/>
                <a:gd name="connsiteY2" fmla="*/ 149331 h 156916"/>
                <a:gd name="connsiteX3" fmla="*/ 67978 w 124754"/>
                <a:gd name="connsiteY3" fmla="*/ 156980 h 156916"/>
                <a:gd name="connsiteX4" fmla="*/ 96319 w 124754"/>
                <a:gd name="connsiteY4" fmla="*/ 156240 h 156916"/>
                <a:gd name="connsiteX5" fmla="*/ 124914 w 124754"/>
                <a:gd name="connsiteY5" fmla="*/ 156980 h 156916"/>
                <a:gd name="connsiteX6" fmla="*/ 124914 w 124754"/>
                <a:gd name="connsiteY6" fmla="*/ 149331 h 156916"/>
                <a:gd name="connsiteX7" fmla="*/ 105176 w 124754"/>
                <a:gd name="connsiteY7" fmla="*/ 138229 h 156916"/>
                <a:gd name="connsiteX8" fmla="*/ 105176 w 124754"/>
                <a:gd name="connsiteY8" fmla="*/ 63 h 156916"/>
                <a:gd name="connsiteX9" fmla="*/ 99609 w 124754"/>
                <a:gd name="connsiteY9" fmla="*/ 63 h 156916"/>
                <a:gd name="connsiteX10" fmla="*/ 89993 w 124754"/>
                <a:gd name="connsiteY10" fmla="*/ 22515 h 156916"/>
                <a:gd name="connsiteX11" fmla="*/ 56084 w 124754"/>
                <a:gd name="connsiteY11" fmla="*/ 63 h 156916"/>
                <a:gd name="connsiteX12" fmla="*/ 160 w 124754"/>
                <a:gd name="connsiteY12" fmla="*/ 56069 h 156916"/>
                <a:gd name="connsiteX13" fmla="*/ 54060 w 124754"/>
                <a:gd name="connsiteY13" fmla="*/ 111829 h 156916"/>
                <a:gd name="connsiteX14" fmla="*/ 87716 w 124754"/>
                <a:gd name="connsiteY14" fmla="*/ 94065 h 156916"/>
                <a:gd name="connsiteX15" fmla="*/ 88475 w 124754"/>
                <a:gd name="connsiteY15" fmla="*/ 40772 h 156916"/>
                <a:gd name="connsiteX16" fmla="*/ 88475 w 124754"/>
                <a:gd name="connsiteY16" fmla="*/ 75561 h 156916"/>
                <a:gd name="connsiteX17" fmla="*/ 78353 w 124754"/>
                <a:gd name="connsiteY17" fmla="*/ 96285 h 156916"/>
                <a:gd name="connsiteX18" fmla="*/ 55072 w 124754"/>
                <a:gd name="connsiteY18" fmla="*/ 106401 h 156916"/>
                <a:gd name="connsiteX19" fmla="*/ 21163 w 124754"/>
                <a:gd name="connsiteY19" fmla="*/ 56069 h 156916"/>
                <a:gd name="connsiteX20" fmla="*/ 57602 w 124754"/>
                <a:gd name="connsiteY20" fmla="*/ 6231 h 156916"/>
                <a:gd name="connsiteX21" fmla="*/ 88475 w 124754"/>
                <a:gd name="connsiteY21" fmla="*/ 40772 h 15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4754" h="156916">
                  <a:moveTo>
                    <a:pt x="87716" y="94065"/>
                  </a:moveTo>
                  <a:lnTo>
                    <a:pt x="87716" y="138229"/>
                  </a:lnTo>
                  <a:cubicBezTo>
                    <a:pt x="87716" y="149331"/>
                    <a:pt x="84932" y="149331"/>
                    <a:pt x="67978" y="149331"/>
                  </a:cubicBezTo>
                  <a:lnTo>
                    <a:pt x="67978" y="156980"/>
                  </a:lnTo>
                  <a:cubicBezTo>
                    <a:pt x="76581" y="156733"/>
                    <a:pt x="89740" y="156240"/>
                    <a:pt x="96319" y="156240"/>
                  </a:cubicBezTo>
                  <a:cubicBezTo>
                    <a:pt x="103152" y="156240"/>
                    <a:pt x="116057" y="156733"/>
                    <a:pt x="124914" y="156980"/>
                  </a:cubicBezTo>
                  <a:lnTo>
                    <a:pt x="124914" y="149331"/>
                  </a:lnTo>
                  <a:cubicBezTo>
                    <a:pt x="107960" y="149331"/>
                    <a:pt x="105176" y="149331"/>
                    <a:pt x="105176" y="138229"/>
                  </a:cubicBezTo>
                  <a:lnTo>
                    <a:pt x="105176" y="63"/>
                  </a:lnTo>
                  <a:lnTo>
                    <a:pt x="99609" y="63"/>
                  </a:lnTo>
                  <a:lnTo>
                    <a:pt x="89993" y="22515"/>
                  </a:lnTo>
                  <a:cubicBezTo>
                    <a:pt x="86703" y="15606"/>
                    <a:pt x="76328" y="63"/>
                    <a:pt x="56084" y="63"/>
                  </a:cubicBezTo>
                  <a:cubicBezTo>
                    <a:pt x="26730" y="63"/>
                    <a:pt x="160" y="23995"/>
                    <a:pt x="160" y="56069"/>
                  </a:cubicBezTo>
                  <a:cubicBezTo>
                    <a:pt x="160" y="86910"/>
                    <a:pt x="24706" y="111829"/>
                    <a:pt x="54060" y="111829"/>
                  </a:cubicBezTo>
                  <a:cubicBezTo>
                    <a:pt x="71773" y="111829"/>
                    <a:pt x="82148" y="101220"/>
                    <a:pt x="87716" y="94065"/>
                  </a:cubicBezTo>
                  <a:close/>
                  <a:moveTo>
                    <a:pt x="88475" y="40772"/>
                  </a:moveTo>
                  <a:lnTo>
                    <a:pt x="88475" y="75561"/>
                  </a:lnTo>
                  <a:cubicBezTo>
                    <a:pt x="88475" y="83456"/>
                    <a:pt x="83920" y="90364"/>
                    <a:pt x="78353" y="96285"/>
                  </a:cubicBezTo>
                  <a:cubicBezTo>
                    <a:pt x="75063" y="99740"/>
                    <a:pt x="66965" y="106401"/>
                    <a:pt x="55072" y="106401"/>
                  </a:cubicBezTo>
                  <a:cubicBezTo>
                    <a:pt x="36599" y="106401"/>
                    <a:pt x="21163" y="84443"/>
                    <a:pt x="21163" y="56069"/>
                  </a:cubicBezTo>
                  <a:cubicBezTo>
                    <a:pt x="21163" y="26709"/>
                    <a:pt x="38877" y="6231"/>
                    <a:pt x="57602" y="6231"/>
                  </a:cubicBezTo>
                  <a:cubicBezTo>
                    <a:pt x="77847" y="6231"/>
                    <a:pt x="88475" y="27696"/>
                    <a:pt x="88475" y="40772"/>
                  </a:cubicBezTo>
                  <a:close/>
                </a:path>
              </a:pathLst>
            </a:custGeom>
            <a:solidFill>
              <a:srgbClr val="000000"/>
            </a:solidFill>
            <a:ln w="253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A7E04D7A-1859-40D1-F1C6-15FA0D0F6DA4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4972041" y="7022936"/>
              <a:ext cx="127284" cy="111766"/>
            </a:xfrm>
            <a:custGeom>
              <a:avLst/>
              <a:gdLst>
                <a:gd name="connsiteX0" fmla="*/ 91010 w 127284"/>
                <a:gd name="connsiteY0" fmla="*/ 89624 h 111766"/>
                <a:gd name="connsiteX1" fmla="*/ 91010 w 127284"/>
                <a:gd name="connsiteY1" fmla="*/ 111829 h 111766"/>
                <a:gd name="connsiteX2" fmla="*/ 127450 w 127284"/>
                <a:gd name="connsiteY2" fmla="*/ 109115 h 111766"/>
                <a:gd name="connsiteX3" fmla="*/ 127450 w 127284"/>
                <a:gd name="connsiteY3" fmla="*/ 101467 h 111766"/>
                <a:gd name="connsiteX4" fmla="*/ 107712 w 127284"/>
                <a:gd name="connsiteY4" fmla="*/ 87650 h 111766"/>
                <a:gd name="connsiteX5" fmla="*/ 107712 w 127284"/>
                <a:gd name="connsiteY5" fmla="*/ 63 h 111766"/>
                <a:gd name="connsiteX6" fmla="*/ 70513 w 127284"/>
                <a:gd name="connsiteY6" fmla="*/ 2777 h 111766"/>
                <a:gd name="connsiteX7" fmla="*/ 70513 w 127284"/>
                <a:gd name="connsiteY7" fmla="*/ 10425 h 111766"/>
                <a:gd name="connsiteX8" fmla="*/ 90251 w 127284"/>
                <a:gd name="connsiteY8" fmla="*/ 24242 h 111766"/>
                <a:gd name="connsiteX9" fmla="*/ 90251 w 127284"/>
                <a:gd name="connsiteY9" fmla="*/ 68159 h 111766"/>
                <a:gd name="connsiteX10" fmla="*/ 59632 w 127284"/>
                <a:gd name="connsiteY10" fmla="*/ 106401 h 111766"/>
                <a:gd name="connsiteX11" fmla="*/ 37364 w 127284"/>
                <a:gd name="connsiteY11" fmla="*/ 81975 h 111766"/>
                <a:gd name="connsiteX12" fmla="*/ 37364 w 127284"/>
                <a:gd name="connsiteY12" fmla="*/ 63 h 111766"/>
                <a:gd name="connsiteX13" fmla="*/ 165 w 127284"/>
                <a:gd name="connsiteY13" fmla="*/ 2777 h 111766"/>
                <a:gd name="connsiteX14" fmla="*/ 165 w 127284"/>
                <a:gd name="connsiteY14" fmla="*/ 10425 h 111766"/>
                <a:gd name="connsiteX15" fmla="*/ 19903 w 127284"/>
                <a:gd name="connsiteY15" fmla="*/ 33124 h 111766"/>
                <a:gd name="connsiteX16" fmla="*/ 19903 w 127284"/>
                <a:gd name="connsiteY16" fmla="*/ 70133 h 111766"/>
                <a:gd name="connsiteX17" fmla="*/ 58367 w 127284"/>
                <a:gd name="connsiteY17" fmla="*/ 111829 h 111766"/>
                <a:gd name="connsiteX18" fmla="*/ 91010 w 127284"/>
                <a:gd name="connsiteY18" fmla="*/ 89624 h 11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7284" h="111766">
                  <a:moveTo>
                    <a:pt x="91010" y="89624"/>
                  </a:moveTo>
                  <a:lnTo>
                    <a:pt x="91010" y="111829"/>
                  </a:lnTo>
                  <a:lnTo>
                    <a:pt x="127450" y="109115"/>
                  </a:lnTo>
                  <a:lnTo>
                    <a:pt x="127450" y="101467"/>
                  </a:lnTo>
                  <a:cubicBezTo>
                    <a:pt x="109736" y="101467"/>
                    <a:pt x="107712" y="99740"/>
                    <a:pt x="107712" y="87650"/>
                  </a:cubicBezTo>
                  <a:lnTo>
                    <a:pt x="107712" y="63"/>
                  </a:lnTo>
                  <a:lnTo>
                    <a:pt x="70513" y="2777"/>
                  </a:lnTo>
                  <a:lnTo>
                    <a:pt x="70513" y="10425"/>
                  </a:lnTo>
                  <a:cubicBezTo>
                    <a:pt x="88227" y="10425"/>
                    <a:pt x="90251" y="12152"/>
                    <a:pt x="90251" y="24242"/>
                  </a:cubicBezTo>
                  <a:lnTo>
                    <a:pt x="90251" y="68159"/>
                  </a:lnTo>
                  <a:cubicBezTo>
                    <a:pt x="90251" y="89624"/>
                    <a:pt x="78105" y="106401"/>
                    <a:pt x="59632" y="106401"/>
                  </a:cubicBezTo>
                  <a:cubicBezTo>
                    <a:pt x="38376" y="106401"/>
                    <a:pt x="37364" y="94805"/>
                    <a:pt x="37364" y="81975"/>
                  </a:cubicBezTo>
                  <a:lnTo>
                    <a:pt x="37364" y="63"/>
                  </a:lnTo>
                  <a:lnTo>
                    <a:pt x="165" y="2777"/>
                  </a:lnTo>
                  <a:lnTo>
                    <a:pt x="165" y="10425"/>
                  </a:lnTo>
                  <a:cubicBezTo>
                    <a:pt x="19903" y="10425"/>
                    <a:pt x="19903" y="11165"/>
                    <a:pt x="19903" y="33124"/>
                  </a:cubicBezTo>
                  <a:lnTo>
                    <a:pt x="19903" y="70133"/>
                  </a:lnTo>
                  <a:cubicBezTo>
                    <a:pt x="19903" y="89377"/>
                    <a:pt x="19903" y="111829"/>
                    <a:pt x="58367" y="111829"/>
                  </a:cubicBezTo>
                  <a:cubicBezTo>
                    <a:pt x="72538" y="111829"/>
                    <a:pt x="83672" y="104921"/>
                    <a:pt x="91010" y="89624"/>
                  </a:cubicBezTo>
                  <a:close/>
                </a:path>
              </a:pathLst>
            </a:custGeom>
            <a:solidFill>
              <a:srgbClr val="000000"/>
            </a:solidFill>
            <a:ln w="253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79522067-A2D1-D850-12A8-EF6D458E31B0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>
              <a:off x="5115156" y="7021456"/>
              <a:ext cx="114126" cy="113246"/>
            </a:xfrm>
            <a:custGeom>
              <a:avLst/>
              <a:gdLst>
                <a:gd name="connsiteX0" fmla="*/ 73808 w 114126"/>
                <a:gd name="connsiteY0" fmla="*/ 91844 h 113246"/>
                <a:gd name="connsiteX1" fmla="*/ 93546 w 114126"/>
                <a:gd name="connsiteY1" fmla="*/ 112076 h 113246"/>
                <a:gd name="connsiteX2" fmla="*/ 114297 w 114126"/>
                <a:gd name="connsiteY2" fmla="*/ 88637 h 113246"/>
                <a:gd name="connsiteX3" fmla="*/ 114297 w 114126"/>
                <a:gd name="connsiteY3" fmla="*/ 74820 h 113246"/>
                <a:gd name="connsiteX4" fmla="*/ 107970 w 114126"/>
                <a:gd name="connsiteY4" fmla="*/ 74820 h 113246"/>
                <a:gd name="connsiteX5" fmla="*/ 107970 w 114126"/>
                <a:gd name="connsiteY5" fmla="*/ 88637 h 113246"/>
                <a:gd name="connsiteX6" fmla="*/ 98861 w 114126"/>
                <a:gd name="connsiteY6" fmla="*/ 104427 h 113246"/>
                <a:gd name="connsiteX7" fmla="*/ 89498 w 114126"/>
                <a:gd name="connsiteY7" fmla="*/ 92091 h 113246"/>
                <a:gd name="connsiteX8" fmla="*/ 89498 w 114126"/>
                <a:gd name="connsiteY8" fmla="*/ 42746 h 113246"/>
                <a:gd name="connsiteX9" fmla="*/ 80388 w 114126"/>
                <a:gd name="connsiteY9" fmla="*/ 13633 h 113246"/>
                <a:gd name="connsiteX10" fmla="*/ 45720 w 114126"/>
                <a:gd name="connsiteY10" fmla="*/ 63 h 113246"/>
                <a:gd name="connsiteX11" fmla="*/ 7509 w 114126"/>
                <a:gd name="connsiteY11" fmla="*/ 27943 h 113246"/>
                <a:gd name="connsiteX12" fmla="*/ 19149 w 114126"/>
                <a:gd name="connsiteY12" fmla="*/ 39539 h 113246"/>
                <a:gd name="connsiteX13" fmla="*/ 30790 w 114126"/>
                <a:gd name="connsiteY13" fmla="*/ 28189 h 113246"/>
                <a:gd name="connsiteX14" fmla="*/ 17884 w 114126"/>
                <a:gd name="connsiteY14" fmla="*/ 16840 h 113246"/>
                <a:gd name="connsiteX15" fmla="*/ 45214 w 114126"/>
                <a:gd name="connsiteY15" fmla="*/ 5491 h 113246"/>
                <a:gd name="connsiteX16" fmla="*/ 72037 w 114126"/>
                <a:gd name="connsiteY16" fmla="*/ 37071 h 113246"/>
                <a:gd name="connsiteX17" fmla="*/ 72037 w 114126"/>
                <a:gd name="connsiteY17" fmla="*/ 46200 h 113246"/>
                <a:gd name="connsiteX18" fmla="*/ 25476 w 114126"/>
                <a:gd name="connsiteY18" fmla="*/ 55082 h 113246"/>
                <a:gd name="connsiteX19" fmla="*/ 171 w 114126"/>
                <a:gd name="connsiteY19" fmla="*/ 87157 h 113246"/>
                <a:gd name="connsiteX20" fmla="*/ 40659 w 114126"/>
                <a:gd name="connsiteY20" fmla="*/ 113309 h 113246"/>
                <a:gd name="connsiteX21" fmla="*/ 73808 w 114126"/>
                <a:gd name="connsiteY21" fmla="*/ 91844 h 113246"/>
                <a:gd name="connsiteX22" fmla="*/ 72037 w 114126"/>
                <a:gd name="connsiteY22" fmla="*/ 51382 h 113246"/>
                <a:gd name="connsiteX23" fmla="*/ 72037 w 114126"/>
                <a:gd name="connsiteY23" fmla="*/ 76054 h 113246"/>
                <a:gd name="connsiteX24" fmla="*/ 42430 w 114126"/>
                <a:gd name="connsiteY24" fmla="*/ 107882 h 113246"/>
                <a:gd name="connsiteX25" fmla="*/ 19656 w 114126"/>
                <a:gd name="connsiteY25" fmla="*/ 86910 h 113246"/>
                <a:gd name="connsiteX26" fmla="*/ 72037 w 114126"/>
                <a:gd name="connsiteY26" fmla="*/ 51382 h 11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4126" h="113246">
                  <a:moveTo>
                    <a:pt x="73808" y="91844"/>
                  </a:moveTo>
                  <a:cubicBezTo>
                    <a:pt x="74821" y="101713"/>
                    <a:pt x="81653" y="112076"/>
                    <a:pt x="93546" y="112076"/>
                  </a:cubicBezTo>
                  <a:cubicBezTo>
                    <a:pt x="98861" y="112076"/>
                    <a:pt x="114297" y="108622"/>
                    <a:pt x="114297" y="88637"/>
                  </a:cubicBezTo>
                  <a:lnTo>
                    <a:pt x="114297" y="74820"/>
                  </a:lnTo>
                  <a:lnTo>
                    <a:pt x="107970" y="74820"/>
                  </a:lnTo>
                  <a:lnTo>
                    <a:pt x="107970" y="88637"/>
                  </a:lnTo>
                  <a:cubicBezTo>
                    <a:pt x="107970" y="102947"/>
                    <a:pt x="101644" y="104427"/>
                    <a:pt x="98861" y="104427"/>
                  </a:cubicBezTo>
                  <a:cubicBezTo>
                    <a:pt x="90510" y="104427"/>
                    <a:pt x="89498" y="93325"/>
                    <a:pt x="89498" y="92091"/>
                  </a:cubicBezTo>
                  <a:lnTo>
                    <a:pt x="89498" y="42746"/>
                  </a:lnTo>
                  <a:cubicBezTo>
                    <a:pt x="89498" y="32384"/>
                    <a:pt x="89498" y="22761"/>
                    <a:pt x="80388" y="13633"/>
                  </a:cubicBezTo>
                  <a:cubicBezTo>
                    <a:pt x="70519" y="4010"/>
                    <a:pt x="57866" y="63"/>
                    <a:pt x="45720" y="63"/>
                  </a:cubicBezTo>
                  <a:cubicBezTo>
                    <a:pt x="24970" y="63"/>
                    <a:pt x="7509" y="11659"/>
                    <a:pt x="7509" y="27943"/>
                  </a:cubicBezTo>
                  <a:cubicBezTo>
                    <a:pt x="7509" y="35344"/>
                    <a:pt x="12570" y="39539"/>
                    <a:pt x="19149" y="39539"/>
                  </a:cubicBezTo>
                  <a:cubicBezTo>
                    <a:pt x="26235" y="39539"/>
                    <a:pt x="30790" y="34604"/>
                    <a:pt x="30790" y="28189"/>
                  </a:cubicBezTo>
                  <a:cubicBezTo>
                    <a:pt x="30790" y="25229"/>
                    <a:pt x="29525" y="17087"/>
                    <a:pt x="17884" y="16840"/>
                  </a:cubicBezTo>
                  <a:cubicBezTo>
                    <a:pt x="24717" y="8205"/>
                    <a:pt x="37116" y="5491"/>
                    <a:pt x="45214" y="5491"/>
                  </a:cubicBezTo>
                  <a:cubicBezTo>
                    <a:pt x="57613" y="5491"/>
                    <a:pt x="72037" y="15113"/>
                    <a:pt x="72037" y="37071"/>
                  </a:cubicBezTo>
                  <a:lnTo>
                    <a:pt x="72037" y="46200"/>
                  </a:lnTo>
                  <a:cubicBezTo>
                    <a:pt x="59132" y="46940"/>
                    <a:pt x="41418" y="47681"/>
                    <a:pt x="25476" y="55082"/>
                  </a:cubicBezTo>
                  <a:cubicBezTo>
                    <a:pt x="6497" y="63471"/>
                    <a:pt x="171" y="76301"/>
                    <a:pt x="171" y="87157"/>
                  </a:cubicBezTo>
                  <a:cubicBezTo>
                    <a:pt x="171" y="107141"/>
                    <a:pt x="24717" y="113309"/>
                    <a:pt x="40659" y="113309"/>
                  </a:cubicBezTo>
                  <a:cubicBezTo>
                    <a:pt x="57360" y="113309"/>
                    <a:pt x="69001" y="103440"/>
                    <a:pt x="73808" y="91844"/>
                  </a:cubicBezTo>
                  <a:close/>
                  <a:moveTo>
                    <a:pt x="72037" y="51382"/>
                  </a:moveTo>
                  <a:lnTo>
                    <a:pt x="72037" y="76054"/>
                  </a:lnTo>
                  <a:cubicBezTo>
                    <a:pt x="72037" y="99493"/>
                    <a:pt x="53817" y="107882"/>
                    <a:pt x="42430" y="107882"/>
                  </a:cubicBezTo>
                  <a:cubicBezTo>
                    <a:pt x="30031" y="107882"/>
                    <a:pt x="19656" y="99246"/>
                    <a:pt x="19656" y="86910"/>
                  </a:cubicBezTo>
                  <a:cubicBezTo>
                    <a:pt x="19656" y="73340"/>
                    <a:pt x="30284" y="52862"/>
                    <a:pt x="72037" y="51382"/>
                  </a:cubicBezTo>
                  <a:close/>
                </a:path>
              </a:pathLst>
            </a:custGeom>
            <a:solidFill>
              <a:srgbClr val="000000"/>
            </a:solidFill>
            <a:ln w="253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1ED298BB-28F9-1B8D-A303-1F27E50ABA37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>
              <a:off x="5239151" y="7022936"/>
              <a:ext cx="127284" cy="109052"/>
            </a:xfrm>
            <a:custGeom>
              <a:avLst/>
              <a:gdLst>
                <a:gd name="connsiteX0" fmla="*/ 19914 w 127284"/>
                <a:gd name="connsiteY0" fmla="*/ 24242 h 109052"/>
                <a:gd name="connsiteX1" fmla="*/ 19914 w 127284"/>
                <a:gd name="connsiteY1" fmla="*/ 90364 h 109052"/>
                <a:gd name="connsiteX2" fmla="*/ 176 w 127284"/>
                <a:gd name="connsiteY2" fmla="*/ 101467 h 109052"/>
                <a:gd name="connsiteX3" fmla="*/ 176 w 127284"/>
                <a:gd name="connsiteY3" fmla="*/ 109115 h 109052"/>
                <a:gd name="connsiteX4" fmla="*/ 28770 w 127284"/>
                <a:gd name="connsiteY4" fmla="*/ 108375 h 109052"/>
                <a:gd name="connsiteX5" fmla="*/ 57112 w 127284"/>
                <a:gd name="connsiteY5" fmla="*/ 109115 h 109052"/>
                <a:gd name="connsiteX6" fmla="*/ 57112 w 127284"/>
                <a:gd name="connsiteY6" fmla="*/ 101467 h 109052"/>
                <a:gd name="connsiteX7" fmla="*/ 37374 w 127284"/>
                <a:gd name="connsiteY7" fmla="*/ 90364 h 109052"/>
                <a:gd name="connsiteX8" fmla="*/ 37374 w 127284"/>
                <a:gd name="connsiteY8" fmla="*/ 44967 h 109052"/>
                <a:gd name="connsiteX9" fmla="*/ 71536 w 127284"/>
                <a:gd name="connsiteY9" fmla="*/ 5491 h 109052"/>
                <a:gd name="connsiteX10" fmla="*/ 90262 w 127284"/>
                <a:gd name="connsiteY10" fmla="*/ 32877 h 109052"/>
                <a:gd name="connsiteX11" fmla="*/ 90262 w 127284"/>
                <a:gd name="connsiteY11" fmla="*/ 90364 h 109052"/>
                <a:gd name="connsiteX12" fmla="*/ 70524 w 127284"/>
                <a:gd name="connsiteY12" fmla="*/ 101467 h 109052"/>
                <a:gd name="connsiteX13" fmla="*/ 70524 w 127284"/>
                <a:gd name="connsiteY13" fmla="*/ 109115 h 109052"/>
                <a:gd name="connsiteX14" fmla="*/ 99119 w 127284"/>
                <a:gd name="connsiteY14" fmla="*/ 108375 h 109052"/>
                <a:gd name="connsiteX15" fmla="*/ 127460 w 127284"/>
                <a:gd name="connsiteY15" fmla="*/ 109115 h 109052"/>
                <a:gd name="connsiteX16" fmla="*/ 127460 w 127284"/>
                <a:gd name="connsiteY16" fmla="*/ 101467 h 109052"/>
                <a:gd name="connsiteX17" fmla="*/ 107722 w 127284"/>
                <a:gd name="connsiteY17" fmla="*/ 94065 h 109052"/>
                <a:gd name="connsiteX18" fmla="*/ 107722 w 127284"/>
                <a:gd name="connsiteY18" fmla="*/ 46940 h 109052"/>
                <a:gd name="connsiteX19" fmla="*/ 99878 w 127284"/>
                <a:gd name="connsiteY19" fmla="*/ 9192 h 109052"/>
                <a:gd name="connsiteX20" fmla="*/ 73307 w 127284"/>
                <a:gd name="connsiteY20" fmla="*/ 63 h 109052"/>
                <a:gd name="connsiteX21" fmla="*/ 35856 w 127284"/>
                <a:gd name="connsiteY21" fmla="*/ 25969 h 109052"/>
                <a:gd name="connsiteX22" fmla="*/ 35856 w 127284"/>
                <a:gd name="connsiteY22" fmla="*/ 63 h 109052"/>
                <a:gd name="connsiteX23" fmla="*/ 176 w 127284"/>
                <a:gd name="connsiteY23" fmla="*/ 2777 h 109052"/>
                <a:gd name="connsiteX24" fmla="*/ 176 w 127284"/>
                <a:gd name="connsiteY24" fmla="*/ 10425 h 109052"/>
                <a:gd name="connsiteX25" fmla="*/ 19914 w 127284"/>
                <a:gd name="connsiteY25" fmla="*/ 24242 h 109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7284" h="109052">
                  <a:moveTo>
                    <a:pt x="19914" y="24242"/>
                  </a:moveTo>
                  <a:lnTo>
                    <a:pt x="19914" y="90364"/>
                  </a:lnTo>
                  <a:cubicBezTo>
                    <a:pt x="19914" y="101467"/>
                    <a:pt x="17130" y="101467"/>
                    <a:pt x="176" y="101467"/>
                  </a:cubicBezTo>
                  <a:lnTo>
                    <a:pt x="176" y="109115"/>
                  </a:lnTo>
                  <a:cubicBezTo>
                    <a:pt x="9032" y="108868"/>
                    <a:pt x="21938" y="108375"/>
                    <a:pt x="28770" y="108375"/>
                  </a:cubicBezTo>
                  <a:cubicBezTo>
                    <a:pt x="35350" y="108375"/>
                    <a:pt x="48508" y="108868"/>
                    <a:pt x="57112" y="109115"/>
                  </a:cubicBezTo>
                  <a:lnTo>
                    <a:pt x="57112" y="101467"/>
                  </a:lnTo>
                  <a:cubicBezTo>
                    <a:pt x="40158" y="101467"/>
                    <a:pt x="37374" y="101467"/>
                    <a:pt x="37374" y="90364"/>
                  </a:cubicBezTo>
                  <a:lnTo>
                    <a:pt x="37374" y="44967"/>
                  </a:lnTo>
                  <a:cubicBezTo>
                    <a:pt x="37374" y="19307"/>
                    <a:pt x="55341" y="5491"/>
                    <a:pt x="71536" y="5491"/>
                  </a:cubicBezTo>
                  <a:cubicBezTo>
                    <a:pt x="87478" y="5491"/>
                    <a:pt x="90262" y="18814"/>
                    <a:pt x="90262" y="32877"/>
                  </a:cubicBezTo>
                  <a:lnTo>
                    <a:pt x="90262" y="90364"/>
                  </a:lnTo>
                  <a:cubicBezTo>
                    <a:pt x="90262" y="101467"/>
                    <a:pt x="87478" y="101467"/>
                    <a:pt x="70524" y="101467"/>
                  </a:cubicBezTo>
                  <a:lnTo>
                    <a:pt x="70524" y="109115"/>
                  </a:lnTo>
                  <a:cubicBezTo>
                    <a:pt x="79381" y="108868"/>
                    <a:pt x="92286" y="108375"/>
                    <a:pt x="99119" y="108375"/>
                  </a:cubicBezTo>
                  <a:cubicBezTo>
                    <a:pt x="105698" y="108375"/>
                    <a:pt x="118857" y="108868"/>
                    <a:pt x="127460" y="109115"/>
                  </a:cubicBezTo>
                  <a:lnTo>
                    <a:pt x="127460" y="101467"/>
                  </a:lnTo>
                  <a:cubicBezTo>
                    <a:pt x="114302" y="101467"/>
                    <a:pt x="107975" y="101467"/>
                    <a:pt x="107722" y="94065"/>
                  </a:cubicBezTo>
                  <a:lnTo>
                    <a:pt x="107722" y="46940"/>
                  </a:lnTo>
                  <a:cubicBezTo>
                    <a:pt x="107722" y="25722"/>
                    <a:pt x="107722" y="18074"/>
                    <a:pt x="99878" y="9192"/>
                  </a:cubicBezTo>
                  <a:cubicBezTo>
                    <a:pt x="96335" y="4997"/>
                    <a:pt x="87984" y="63"/>
                    <a:pt x="73307" y="63"/>
                  </a:cubicBezTo>
                  <a:cubicBezTo>
                    <a:pt x="54835" y="63"/>
                    <a:pt x="42941" y="10672"/>
                    <a:pt x="35856" y="25969"/>
                  </a:cubicBezTo>
                  <a:lnTo>
                    <a:pt x="35856" y="63"/>
                  </a:lnTo>
                  <a:lnTo>
                    <a:pt x="176" y="2777"/>
                  </a:lnTo>
                  <a:lnTo>
                    <a:pt x="176" y="10425"/>
                  </a:lnTo>
                  <a:cubicBezTo>
                    <a:pt x="17889" y="10425"/>
                    <a:pt x="19914" y="12152"/>
                    <a:pt x="19914" y="24242"/>
                  </a:cubicBezTo>
                  <a:close/>
                </a:path>
              </a:pathLst>
            </a:custGeom>
            <a:solidFill>
              <a:srgbClr val="000000"/>
            </a:solidFill>
            <a:ln w="253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B721900B-FA9C-1D46-F97B-4DDD833D6663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>
            <a:xfrm>
              <a:off x="5369416" y="6980253"/>
              <a:ext cx="79204" cy="154449"/>
            </a:xfrm>
            <a:custGeom>
              <a:avLst/>
              <a:gdLst>
                <a:gd name="connsiteX0" fmla="*/ 39151 w 79204"/>
                <a:gd name="connsiteY0" fmla="*/ 53109 h 154449"/>
                <a:gd name="connsiteX1" fmla="*/ 75337 w 79204"/>
                <a:gd name="connsiteY1" fmla="*/ 53109 h 154449"/>
                <a:gd name="connsiteX2" fmla="*/ 75337 w 79204"/>
                <a:gd name="connsiteY2" fmla="*/ 45460 h 154449"/>
                <a:gd name="connsiteX3" fmla="*/ 39151 w 79204"/>
                <a:gd name="connsiteY3" fmla="*/ 45460 h 154449"/>
                <a:gd name="connsiteX4" fmla="*/ 39151 w 79204"/>
                <a:gd name="connsiteY4" fmla="*/ 63 h 154449"/>
                <a:gd name="connsiteX5" fmla="*/ 32824 w 79204"/>
                <a:gd name="connsiteY5" fmla="*/ 63 h 154449"/>
                <a:gd name="connsiteX6" fmla="*/ 181 w 79204"/>
                <a:gd name="connsiteY6" fmla="*/ 47681 h 154449"/>
                <a:gd name="connsiteX7" fmla="*/ 181 w 79204"/>
                <a:gd name="connsiteY7" fmla="*/ 53109 h 154449"/>
                <a:gd name="connsiteX8" fmla="*/ 21690 w 79204"/>
                <a:gd name="connsiteY8" fmla="*/ 53109 h 154449"/>
                <a:gd name="connsiteX9" fmla="*/ 21690 w 79204"/>
                <a:gd name="connsiteY9" fmla="*/ 121205 h 154449"/>
                <a:gd name="connsiteX10" fmla="*/ 54334 w 79204"/>
                <a:gd name="connsiteY10" fmla="*/ 154512 h 154449"/>
                <a:gd name="connsiteX11" fmla="*/ 79386 w 79204"/>
                <a:gd name="connsiteY11" fmla="*/ 121205 h 154449"/>
                <a:gd name="connsiteX12" fmla="*/ 79386 w 79204"/>
                <a:gd name="connsiteY12" fmla="*/ 107141 h 154449"/>
                <a:gd name="connsiteX13" fmla="*/ 73060 w 79204"/>
                <a:gd name="connsiteY13" fmla="*/ 107141 h 154449"/>
                <a:gd name="connsiteX14" fmla="*/ 73060 w 79204"/>
                <a:gd name="connsiteY14" fmla="*/ 120711 h 154449"/>
                <a:gd name="connsiteX15" fmla="*/ 56105 w 79204"/>
                <a:gd name="connsiteY15" fmla="*/ 148344 h 154449"/>
                <a:gd name="connsiteX16" fmla="*/ 39151 w 79204"/>
                <a:gd name="connsiteY16" fmla="*/ 121698 h 154449"/>
                <a:gd name="connsiteX17" fmla="*/ 39151 w 79204"/>
                <a:gd name="connsiteY17" fmla="*/ 53109 h 15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04" h="154449">
                  <a:moveTo>
                    <a:pt x="39151" y="53109"/>
                  </a:moveTo>
                  <a:lnTo>
                    <a:pt x="75337" y="53109"/>
                  </a:lnTo>
                  <a:lnTo>
                    <a:pt x="75337" y="45460"/>
                  </a:lnTo>
                  <a:lnTo>
                    <a:pt x="39151" y="45460"/>
                  </a:lnTo>
                  <a:lnTo>
                    <a:pt x="39151" y="63"/>
                  </a:lnTo>
                  <a:lnTo>
                    <a:pt x="32824" y="63"/>
                  </a:lnTo>
                  <a:cubicBezTo>
                    <a:pt x="32571" y="20294"/>
                    <a:pt x="24980" y="46694"/>
                    <a:pt x="181" y="47681"/>
                  </a:cubicBezTo>
                  <a:lnTo>
                    <a:pt x="181" y="53109"/>
                  </a:lnTo>
                  <a:lnTo>
                    <a:pt x="21690" y="53109"/>
                  </a:lnTo>
                  <a:lnTo>
                    <a:pt x="21690" y="121205"/>
                  </a:lnTo>
                  <a:cubicBezTo>
                    <a:pt x="21690" y="151552"/>
                    <a:pt x="45224" y="154512"/>
                    <a:pt x="54334" y="154512"/>
                  </a:cubicBezTo>
                  <a:cubicBezTo>
                    <a:pt x="72300" y="154512"/>
                    <a:pt x="79386" y="136995"/>
                    <a:pt x="79386" y="121205"/>
                  </a:cubicBezTo>
                  <a:lnTo>
                    <a:pt x="79386" y="107141"/>
                  </a:lnTo>
                  <a:lnTo>
                    <a:pt x="73060" y="107141"/>
                  </a:lnTo>
                  <a:lnTo>
                    <a:pt x="73060" y="120711"/>
                  </a:lnTo>
                  <a:cubicBezTo>
                    <a:pt x="73060" y="138969"/>
                    <a:pt x="65468" y="148344"/>
                    <a:pt x="56105" y="148344"/>
                  </a:cubicBezTo>
                  <a:cubicBezTo>
                    <a:pt x="39151" y="148344"/>
                    <a:pt x="39151" y="125892"/>
                    <a:pt x="39151" y="121698"/>
                  </a:cubicBezTo>
                  <a:lnTo>
                    <a:pt x="39151" y="53109"/>
                  </a:lnTo>
                  <a:close/>
                </a:path>
              </a:pathLst>
            </a:custGeom>
            <a:solidFill>
              <a:srgbClr val="000000"/>
            </a:solidFill>
            <a:ln w="253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8516826C-13B9-4487-380F-5C92FECC6D1D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>
            <a:xfrm>
              <a:off x="5471115" y="7022936"/>
              <a:ext cx="127284" cy="111766"/>
            </a:xfrm>
            <a:custGeom>
              <a:avLst/>
              <a:gdLst>
                <a:gd name="connsiteX0" fmla="*/ 91030 w 127284"/>
                <a:gd name="connsiteY0" fmla="*/ 89624 h 111766"/>
                <a:gd name="connsiteX1" fmla="*/ 91030 w 127284"/>
                <a:gd name="connsiteY1" fmla="*/ 111829 h 111766"/>
                <a:gd name="connsiteX2" fmla="*/ 127469 w 127284"/>
                <a:gd name="connsiteY2" fmla="*/ 109115 h 111766"/>
                <a:gd name="connsiteX3" fmla="*/ 127469 w 127284"/>
                <a:gd name="connsiteY3" fmla="*/ 101467 h 111766"/>
                <a:gd name="connsiteX4" fmla="*/ 107731 w 127284"/>
                <a:gd name="connsiteY4" fmla="*/ 87650 h 111766"/>
                <a:gd name="connsiteX5" fmla="*/ 107731 w 127284"/>
                <a:gd name="connsiteY5" fmla="*/ 63 h 111766"/>
                <a:gd name="connsiteX6" fmla="*/ 70533 w 127284"/>
                <a:gd name="connsiteY6" fmla="*/ 2777 h 111766"/>
                <a:gd name="connsiteX7" fmla="*/ 70533 w 127284"/>
                <a:gd name="connsiteY7" fmla="*/ 10425 h 111766"/>
                <a:gd name="connsiteX8" fmla="*/ 90271 w 127284"/>
                <a:gd name="connsiteY8" fmla="*/ 24242 h 111766"/>
                <a:gd name="connsiteX9" fmla="*/ 90271 w 127284"/>
                <a:gd name="connsiteY9" fmla="*/ 68159 h 111766"/>
                <a:gd name="connsiteX10" fmla="*/ 59652 w 127284"/>
                <a:gd name="connsiteY10" fmla="*/ 106401 h 111766"/>
                <a:gd name="connsiteX11" fmla="*/ 37383 w 127284"/>
                <a:gd name="connsiteY11" fmla="*/ 81975 h 111766"/>
                <a:gd name="connsiteX12" fmla="*/ 37383 w 127284"/>
                <a:gd name="connsiteY12" fmla="*/ 63 h 111766"/>
                <a:gd name="connsiteX13" fmla="*/ 185 w 127284"/>
                <a:gd name="connsiteY13" fmla="*/ 2777 h 111766"/>
                <a:gd name="connsiteX14" fmla="*/ 185 w 127284"/>
                <a:gd name="connsiteY14" fmla="*/ 10425 h 111766"/>
                <a:gd name="connsiteX15" fmla="*/ 19923 w 127284"/>
                <a:gd name="connsiteY15" fmla="*/ 33124 h 111766"/>
                <a:gd name="connsiteX16" fmla="*/ 19923 w 127284"/>
                <a:gd name="connsiteY16" fmla="*/ 70133 h 111766"/>
                <a:gd name="connsiteX17" fmla="*/ 58387 w 127284"/>
                <a:gd name="connsiteY17" fmla="*/ 111829 h 111766"/>
                <a:gd name="connsiteX18" fmla="*/ 91030 w 127284"/>
                <a:gd name="connsiteY18" fmla="*/ 89624 h 11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7284" h="111766">
                  <a:moveTo>
                    <a:pt x="91030" y="89624"/>
                  </a:moveTo>
                  <a:lnTo>
                    <a:pt x="91030" y="111829"/>
                  </a:lnTo>
                  <a:lnTo>
                    <a:pt x="127469" y="109115"/>
                  </a:lnTo>
                  <a:lnTo>
                    <a:pt x="127469" y="101467"/>
                  </a:lnTo>
                  <a:cubicBezTo>
                    <a:pt x="109756" y="101467"/>
                    <a:pt x="107731" y="99740"/>
                    <a:pt x="107731" y="87650"/>
                  </a:cubicBezTo>
                  <a:lnTo>
                    <a:pt x="107731" y="63"/>
                  </a:lnTo>
                  <a:lnTo>
                    <a:pt x="70533" y="2777"/>
                  </a:lnTo>
                  <a:lnTo>
                    <a:pt x="70533" y="10425"/>
                  </a:lnTo>
                  <a:cubicBezTo>
                    <a:pt x="88247" y="10425"/>
                    <a:pt x="90271" y="12152"/>
                    <a:pt x="90271" y="24242"/>
                  </a:cubicBezTo>
                  <a:lnTo>
                    <a:pt x="90271" y="68159"/>
                  </a:lnTo>
                  <a:cubicBezTo>
                    <a:pt x="90271" y="89624"/>
                    <a:pt x="78125" y="106401"/>
                    <a:pt x="59652" y="106401"/>
                  </a:cubicBezTo>
                  <a:cubicBezTo>
                    <a:pt x="38395" y="106401"/>
                    <a:pt x="37383" y="94805"/>
                    <a:pt x="37383" y="81975"/>
                  </a:cubicBezTo>
                  <a:lnTo>
                    <a:pt x="37383" y="63"/>
                  </a:lnTo>
                  <a:lnTo>
                    <a:pt x="185" y="2777"/>
                  </a:lnTo>
                  <a:lnTo>
                    <a:pt x="185" y="10425"/>
                  </a:lnTo>
                  <a:cubicBezTo>
                    <a:pt x="19923" y="10425"/>
                    <a:pt x="19923" y="11165"/>
                    <a:pt x="19923" y="33124"/>
                  </a:cubicBezTo>
                  <a:lnTo>
                    <a:pt x="19923" y="70133"/>
                  </a:lnTo>
                  <a:cubicBezTo>
                    <a:pt x="19923" y="89377"/>
                    <a:pt x="19923" y="111829"/>
                    <a:pt x="58387" y="111829"/>
                  </a:cubicBezTo>
                  <a:cubicBezTo>
                    <a:pt x="72557" y="111829"/>
                    <a:pt x="83692" y="104921"/>
                    <a:pt x="91030" y="89624"/>
                  </a:cubicBezTo>
                  <a:close/>
                </a:path>
              </a:pathLst>
            </a:custGeom>
            <a:solidFill>
              <a:srgbClr val="000000"/>
            </a:solidFill>
            <a:ln w="253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FFE20CD9-03F7-2DBB-0EF3-4C11DB862D6D}"/>
                </a:ext>
              </a:extLst>
            </p:cNvPr>
            <p:cNvSpPr/>
            <p:nvPr>
              <p:custDataLst>
                <p:tags r:id="rId87"/>
              </p:custDataLst>
            </p:nvPr>
          </p:nvSpPr>
          <p:spPr>
            <a:xfrm>
              <a:off x="5611700" y="7022936"/>
              <a:ext cx="197632" cy="109052"/>
            </a:xfrm>
            <a:custGeom>
              <a:avLst/>
              <a:gdLst>
                <a:gd name="connsiteX0" fmla="*/ 19928 w 197632"/>
                <a:gd name="connsiteY0" fmla="*/ 24242 h 109052"/>
                <a:gd name="connsiteX1" fmla="*/ 19928 w 197632"/>
                <a:gd name="connsiteY1" fmla="*/ 90364 h 109052"/>
                <a:gd name="connsiteX2" fmla="*/ 190 w 197632"/>
                <a:gd name="connsiteY2" fmla="*/ 101467 h 109052"/>
                <a:gd name="connsiteX3" fmla="*/ 190 w 197632"/>
                <a:gd name="connsiteY3" fmla="*/ 109115 h 109052"/>
                <a:gd name="connsiteX4" fmla="*/ 28785 w 197632"/>
                <a:gd name="connsiteY4" fmla="*/ 108375 h 109052"/>
                <a:gd name="connsiteX5" fmla="*/ 57127 w 197632"/>
                <a:gd name="connsiteY5" fmla="*/ 109115 h 109052"/>
                <a:gd name="connsiteX6" fmla="*/ 57127 w 197632"/>
                <a:gd name="connsiteY6" fmla="*/ 101467 h 109052"/>
                <a:gd name="connsiteX7" fmla="*/ 37389 w 197632"/>
                <a:gd name="connsiteY7" fmla="*/ 90364 h 109052"/>
                <a:gd name="connsiteX8" fmla="*/ 37389 w 197632"/>
                <a:gd name="connsiteY8" fmla="*/ 44967 h 109052"/>
                <a:gd name="connsiteX9" fmla="*/ 71551 w 197632"/>
                <a:gd name="connsiteY9" fmla="*/ 5491 h 109052"/>
                <a:gd name="connsiteX10" fmla="*/ 90276 w 197632"/>
                <a:gd name="connsiteY10" fmla="*/ 32877 h 109052"/>
                <a:gd name="connsiteX11" fmla="*/ 90276 w 197632"/>
                <a:gd name="connsiteY11" fmla="*/ 90364 h 109052"/>
                <a:gd name="connsiteX12" fmla="*/ 70538 w 197632"/>
                <a:gd name="connsiteY12" fmla="*/ 101467 h 109052"/>
                <a:gd name="connsiteX13" fmla="*/ 70538 w 197632"/>
                <a:gd name="connsiteY13" fmla="*/ 109115 h 109052"/>
                <a:gd name="connsiteX14" fmla="*/ 99133 w 197632"/>
                <a:gd name="connsiteY14" fmla="*/ 108375 h 109052"/>
                <a:gd name="connsiteX15" fmla="*/ 127475 w 197632"/>
                <a:gd name="connsiteY15" fmla="*/ 109115 h 109052"/>
                <a:gd name="connsiteX16" fmla="*/ 127475 w 197632"/>
                <a:gd name="connsiteY16" fmla="*/ 101467 h 109052"/>
                <a:gd name="connsiteX17" fmla="*/ 107737 w 197632"/>
                <a:gd name="connsiteY17" fmla="*/ 90364 h 109052"/>
                <a:gd name="connsiteX18" fmla="*/ 107737 w 197632"/>
                <a:gd name="connsiteY18" fmla="*/ 44967 h 109052"/>
                <a:gd name="connsiteX19" fmla="*/ 141899 w 197632"/>
                <a:gd name="connsiteY19" fmla="*/ 5491 h 109052"/>
                <a:gd name="connsiteX20" fmla="*/ 160625 w 197632"/>
                <a:gd name="connsiteY20" fmla="*/ 32877 h 109052"/>
                <a:gd name="connsiteX21" fmla="*/ 160625 w 197632"/>
                <a:gd name="connsiteY21" fmla="*/ 90364 h 109052"/>
                <a:gd name="connsiteX22" fmla="*/ 140887 w 197632"/>
                <a:gd name="connsiteY22" fmla="*/ 101467 h 109052"/>
                <a:gd name="connsiteX23" fmla="*/ 140887 w 197632"/>
                <a:gd name="connsiteY23" fmla="*/ 109115 h 109052"/>
                <a:gd name="connsiteX24" fmla="*/ 169481 w 197632"/>
                <a:gd name="connsiteY24" fmla="*/ 108375 h 109052"/>
                <a:gd name="connsiteX25" fmla="*/ 197823 w 197632"/>
                <a:gd name="connsiteY25" fmla="*/ 109115 h 109052"/>
                <a:gd name="connsiteX26" fmla="*/ 197823 w 197632"/>
                <a:gd name="connsiteY26" fmla="*/ 101467 h 109052"/>
                <a:gd name="connsiteX27" fmla="*/ 178085 w 197632"/>
                <a:gd name="connsiteY27" fmla="*/ 94065 h 109052"/>
                <a:gd name="connsiteX28" fmla="*/ 178085 w 197632"/>
                <a:gd name="connsiteY28" fmla="*/ 46940 h 109052"/>
                <a:gd name="connsiteX29" fmla="*/ 170241 w 197632"/>
                <a:gd name="connsiteY29" fmla="*/ 9192 h 109052"/>
                <a:gd name="connsiteX30" fmla="*/ 143670 w 197632"/>
                <a:gd name="connsiteY30" fmla="*/ 63 h 109052"/>
                <a:gd name="connsiteX31" fmla="*/ 106978 w 197632"/>
                <a:gd name="connsiteY31" fmla="*/ 24242 h 109052"/>
                <a:gd name="connsiteX32" fmla="*/ 73322 w 197632"/>
                <a:gd name="connsiteY32" fmla="*/ 63 h 109052"/>
                <a:gd name="connsiteX33" fmla="*/ 35871 w 197632"/>
                <a:gd name="connsiteY33" fmla="*/ 25969 h 109052"/>
                <a:gd name="connsiteX34" fmla="*/ 35871 w 197632"/>
                <a:gd name="connsiteY34" fmla="*/ 63 h 109052"/>
                <a:gd name="connsiteX35" fmla="*/ 190 w 197632"/>
                <a:gd name="connsiteY35" fmla="*/ 2777 h 109052"/>
                <a:gd name="connsiteX36" fmla="*/ 190 w 197632"/>
                <a:gd name="connsiteY36" fmla="*/ 10425 h 109052"/>
                <a:gd name="connsiteX37" fmla="*/ 19928 w 197632"/>
                <a:gd name="connsiteY37" fmla="*/ 24242 h 109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7632" h="109052">
                  <a:moveTo>
                    <a:pt x="19928" y="24242"/>
                  </a:moveTo>
                  <a:lnTo>
                    <a:pt x="19928" y="90364"/>
                  </a:lnTo>
                  <a:cubicBezTo>
                    <a:pt x="19928" y="101467"/>
                    <a:pt x="17145" y="101467"/>
                    <a:pt x="190" y="101467"/>
                  </a:cubicBezTo>
                  <a:lnTo>
                    <a:pt x="190" y="109115"/>
                  </a:lnTo>
                  <a:cubicBezTo>
                    <a:pt x="9047" y="108868"/>
                    <a:pt x="21953" y="108375"/>
                    <a:pt x="28785" y="108375"/>
                  </a:cubicBezTo>
                  <a:cubicBezTo>
                    <a:pt x="35364" y="108375"/>
                    <a:pt x="48523" y="108868"/>
                    <a:pt x="57127" y="109115"/>
                  </a:cubicBezTo>
                  <a:lnTo>
                    <a:pt x="57127" y="101467"/>
                  </a:lnTo>
                  <a:cubicBezTo>
                    <a:pt x="40172" y="101467"/>
                    <a:pt x="37389" y="101467"/>
                    <a:pt x="37389" y="90364"/>
                  </a:cubicBezTo>
                  <a:lnTo>
                    <a:pt x="37389" y="44967"/>
                  </a:lnTo>
                  <a:cubicBezTo>
                    <a:pt x="37389" y="19307"/>
                    <a:pt x="55355" y="5491"/>
                    <a:pt x="71551" y="5491"/>
                  </a:cubicBezTo>
                  <a:cubicBezTo>
                    <a:pt x="87493" y="5491"/>
                    <a:pt x="90276" y="18814"/>
                    <a:pt x="90276" y="32877"/>
                  </a:cubicBezTo>
                  <a:lnTo>
                    <a:pt x="90276" y="90364"/>
                  </a:lnTo>
                  <a:cubicBezTo>
                    <a:pt x="90276" y="101467"/>
                    <a:pt x="87493" y="101467"/>
                    <a:pt x="70538" y="101467"/>
                  </a:cubicBezTo>
                  <a:lnTo>
                    <a:pt x="70538" y="109115"/>
                  </a:lnTo>
                  <a:cubicBezTo>
                    <a:pt x="79395" y="108868"/>
                    <a:pt x="92301" y="108375"/>
                    <a:pt x="99133" y="108375"/>
                  </a:cubicBezTo>
                  <a:cubicBezTo>
                    <a:pt x="105713" y="108375"/>
                    <a:pt x="118871" y="108868"/>
                    <a:pt x="127475" y="109115"/>
                  </a:cubicBezTo>
                  <a:lnTo>
                    <a:pt x="127475" y="101467"/>
                  </a:lnTo>
                  <a:cubicBezTo>
                    <a:pt x="110521" y="101467"/>
                    <a:pt x="107737" y="101467"/>
                    <a:pt x="107737" y="90364"/>
                  </a:cubicBezTo>
                  <a:lnTo>
                    <a:pt x="107737" y="44967"/>
                  </a:lnTo>
                  <a:cubicBezTo>
                    <a:pt x="107737" y="19307"/>
                    <a:pt x="125704" y="5491"/>
                    <a:pt x="141899" y="5491"/>
                  </a:cubicBezTo>
                  <a:cubicBezTo>
                    <a:pt x="157841" y="5491"/>
                    <a:pt x="160625" y="18814"/>
                    <a:pt x="160625" y="32877"/>
                  </a:cubicBezTo>
                  <a:lnTo>
                    <a:pt x="160625" y="90364"/>
                  </a:lnTo>
                  <a:cubicBezTo>
                    <a:pt x="160625" y="101467"/>
                    <a:pt x="157841" y="101467"/>
                    <a:pt x="140887" y="101467"/>
                  </a:cubicBezTo>
                  <a:lnTo>
                    <a:pt x="140887" y="109115"/>
                  </a:lnTo>
                  <a:cubicBezTo>
                    <a:pt x="149743" y="108868"/>
                    <a:pt x="162649" y="108375"/>
                    <a:pt x="169481" y="108375"/>
                  </a:cubicBezTo>
                  <a:cubicBezTo>
                    <a:pt x="176061" y="108375"/>
                    <a:pt x="189219" y="108868"/>
                    <a:pt x="197823" y="109115"/>
                  </a:cubicBezTo>
                  <a:lnTo>
                    <a:pt x="197823" y="101467"/>
                  </a:lnTo>
                  <a:cubicBezTo>
                    <a:pt x="184665" y="101467"/>
                    <a:pt x="178338" y="101467"/>
                    <a:pt x="178085" y="94065"/>
                  </a:cubicBezTo>
                  <a:lnTo>
                    <a:pt x="178085" y="46940"/>
                  </a:lnTo>
                  <a:cubicBezTo>
                    <a:pt x="178085" y="25722"/>
                    <a:pt x="178085" y="18074"/>
                    <a:pt x="170241" y="9192"/>
                  </a:cubicBezTo>
                  <a:cubicBezTo>
                    <a:pt x="166698" y="4997"/>
                    <a:pt x="158347" y="63"/>
                    <a:pt x="143670" y="63"/>
                  </a:cubicBezTo>
                  <a:cubicBezTo>
                    <a:pt x="122414" y="63"/>
                    <a:pt x="111280" y="14866"/>
                    <a:pt x="106978" y="24242"/>
                  </a:cubicBezTo>
                  <a:cubicBezTo>
                    <a:pt x="103435" y="2777"/>
                    <a:pt x="84709" y="63"/>
                    <a:pt x="73322" y="63"/>
                  </a:cubicBezTo>
                  <a:cubicBezTo>
                    <a:pt x="54849" y="63"/>
                    <a:pt x="42956" y="10672"/>
                    <a:pt x="35871" y="25969"/>
                  </a:cubicBezTo>
                  <a:lnTo>
                    <a:pt x="35871" y="63"/>
                  </a:lnTo>
                  <a:lnTo>
                    <a:pt x="190" y="2777"/>
                  </a:lnTo>
                  <a:lnTo>
                    <a:pt x="190" y="10425"/>
                  </a:lnTo>
                  <a:cubicBezTo>
                    <a:pt x="17904" y="10425"/>
                    <a:pt x="19928" y="12152"/>
                    <a:pt x="19928" y="24242"/>
                  </a:cubicBezTo>
                  <a:close/>
                </a:path>
              </a:pathLst>
            </a:custGeom>
            <a:solidFill>
              <a:srgbClr val="000000"/>
            </a:solidFill>
            <a:ln w="253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1B32B99C-4385-0DFD-D424-CD26FEB6FF41}"/>
                </a:ext>
              </a:extLst>
            </p:cNvPr>
            <p:cNvSpPr/>
            <p:nvPr>
              <p:custDataLst>
                <p:tags r:id="rId88"/>
              </p:custDataLst>
            </p:nvPr>
          </p:nvSpPr>
          <p:spPr>
            <a:xfrm>
              <a:off x="5909457" y="7021456"/>
              <a:ext cx="114126" cy="113246"/>
            </a:xfrm>
            <a:custGeom>
              <a:avLst/>
              <a:gdLst>
                <a:gd name="connsiteX0" fmla="*/ 73840 w 114126"/>
                <a:gd name="connsiteY0" fmla="*/ 91844 h 113246"/>
                <a:gd name="connsiteX1" fmla="*/ 93578 w 114126"/>
                <a:gd name="connsiteY1" fmla="*/ 112076 h 113246"/>
                <a:gd name="connsiteX2" fmla="*/ 114328 w 114126"/>
                <a:gd name="connsiteY2" fmla="*/ 88637 h 113246"/>
                <a:gd name="connsiteX3" fmla="*/ 114328 w 114126"/>
                <a:gd name="connsiteY3" fmla="*/ 74820 h 113246"/>
                <a:gd name="connsiteX4" fmla="*/ 108002 w 114126"/>
                <a:gd name="connsiteY4" fmla="*/ 74820 h 113246"/>
                <a:gd name="connsiteX5" fmla="*/ 108002 w 114126"/>
                <a:gd name="connsiteY5" fmla="*/ 88637 h 113246"/>
                <a:gd name="connsiteX6" fmla="*/ 98892 w 114126"/>
                <a:gd name="connsiteY6" fmla="*/ 104427 h 113246"/>
                <a:gd name="connsiteX7" fmla="*/ 89529 w 114126"/>
                <a:gd name="connsiteY7" fmla="*/ 92091 h 113246"/>
                <a:gd name="connsiteX8" fmla="*/ 89529 w 114126"/>
                <a:gd name="connsiteY8" fmla="*/ 42746 h 113246"/>
                <a:gd name="connsiteX9" fmla="*/ 80419 w 114126"/>
                <a:gd name="connsiteY9" fmla="*/ 13633 h 113246"/>
                <a:gd name="connsiteX10" fmla="*/ 45751 w 114126"/>
                <a:gd name="connsiteY10" fmla="*/ 63 h 113246"/>
                <a:gd name="connsiteX11" fmla="*/ 7540 w 114126"/>
                <a:gd name="connsiteY11" fmla="*/ 27943 h 113246"/>
                <a:gd name="connsiteX12" fmla="*/ 19181 w 114126"/>
                <a:gd name="connsiteY12" fmla="*/ 39539 h 113246"/>
                <a:gd name="connsiteX13" fmla="*/ 30821 w 114126"/>
                <a:gd name="connsiteY13" fmla="*/ 28189 h 113246"/>
                <a:gd name="connsiteX14" fmla="*/ 17915 w 114126"/>
                <a:gd name="connsiteY14" fmla="*/ 16840 h 113246"/>
                <a:gd name="connsiteX15" fmla="*/ 45245 w 114126"/>
                <a:gd name="connsiteY15" fmla="*/ 5491 h 113246"/>
                <a:gd name="connsiteX16" fmla="*/ 72068 w 114126"/>
                <a:gd name="connsiteY16" fmla="*/ 37071 h 113246"/>
                <a:gd name="connsiteX17" fmla="*/ 72068 w 114126"/>
                <a:gd name="connsiteY17" fmla="*/ 46200 h 113246"/>
                <a:gd name="connsiteX18" fmla="*/ 25507 w 114126"/>
                <a:gd name="connsiteY18" fmla="*/ 55082 h 113246"/>
                <a:gd name="connsiteX19" fmla="*/ 202 w 114126"/>
                <a:gd name="connsiteY19" fmla="*/ 87157 h 113246"/>
                <a:gd name="connsiteX20" fmla="*/ 40690 w 114126"/>
                <a:gd name="connsiteY20" fmla="*/ 113309 h 113246"/>
                <a:gd name="connsiteX21" fmla="*/ 73840 w 114126"/>
                <a:gd name="connsiteY21" fmla="*/ 91844 h 113246"/>
                <a:gd name="connsiteX22" fmla="*/ 72068 w 114126"/>
                <a:gd name="connsiteY22" fmla="*/ 51382 h 113246"/>
                <a:gd name="connsiteX23" fmla="*/ 72068 w 114126"/>
                <a:gd name="connsiteY23" fmla="*/ 76054 h 113246"/>
                <a:gd name="connsiteX24" fmla="*/ 42461 w 114126"/>
                <a:gd name="connsiteY24" fmla="*/ 107882 h 113246"/>
                <a:gd name="connsiteX25" fmla="*/ 19687 w 114126"/>
                <a:gd name="connsiteY25" fmla="*/ 86910 h 113246"/>
                <a:gd name="connsiteX26" fmla="*/ 72068 w 114126"/>
                <a:gd name="connsiteY26" fmla="*/ 51382 h 11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4126" h="113246">
                  <a:moveTo>
                    <a:pt x="73840" y="91844"/>
                  </a:moveTo>
                  <a:cubicBezTo>
                    <a:pt x="74852" y="101713"/>
                    <a:pt x="81684" y="112076"/>
                    <a:pt x="93578" y="112076"/>
                  </a:cubicBezTo>
                  <a:cubicBezTo>
                    <a:pt x="98892" y="112076"/>
                    <a:pt x="114328" y="108622"/>
                    <a:pt x="114328" y="88637"/>
                  </a:cubicBezTo>
                  <a:lnTo>
                    <a:pt x="114328" y="74820"/>
                  </a:lnTo>
                  <a:lnTo>
                    <a:pt x="108002" y="74820"/>
                  </a:lnTo>
                  <a:lnTo>
                    <a:pt x="108002" y="88637"/>
                  </a:lnTo>
                  <a:cubicBezTo>
                    <a:pt x="108002" y="102947"/>
                    <a:pt x="101675" y="104427"/>
                    <a:pt x="98892" y="104427"/>
                  </a:cubicBezTo>
                  <a:cubicBezTo>
                    <a:pt x="90541" y="104427"/>
                    <a:pt x="89529" y="93325"/>
                    <a:pt x="89529" y="92091"/>
                  </a:cubicBezTo>
                  <a:lnTo>
                    <a:pt x="89529" y="42746"/>
                  </a:lnTo>
                  <a:cubicBezTo>
                    <a:pt x="89529" y="32384"/>
                    <a:pt x="89529" y="22761"/>
                    <a:pt x="80419" y="13633"/>
                  </a:cubicBezTo>
                  <a:cubicBezTo>
                    <a:pt x="70550" y="4010"/>
                    <a:pt x="57898" y="63"/>
                    <a:pt x="45751" y="63"/>
                  </a:cubicBezTo>
                  <a:cubicBezTo>
                    <a:pt x="25001" y="63"/>
                    <a:pt x="7540" y="11659"/>
                    <a:pt x="7540" y="27943"/>
                  </a:cubicBezTo>
                  <a:cubicBezTo>
                    <a:pt x="7540" y="35344"/>
                    <a:pt x="12601" y="39539"/>
                    <a:pt x="19181" y="39539"/>
                  </a:cubicBezTo>
                  <a:cubicBezTo>
                    <a:pt x="26266" y="39539"/>
                    <a:pt x="30821" y="34604"/>
                    <a:pt x="30821" y="28189"/>
                  </a:cubicBezTo>
                  <a:cubicBezTo>
                    <a:pt x="30821" y="25229"/>
                    <a:pt x="29556" y="17087"/>
                    <a:pt x="17915" y="16840"/>
                  </a:cubicBezTo>
                  <a:cubicBezTo>
                    <a:pt x="24748" y="8205"/>
                    <a:pt x="37147" y="5491"/>
                    <a:pt x="45245" y="5491"/>
                  </a:cubicBezTo>
                  <a:cubicBezTo>
                    <a:pt x="57644" y="5491"/>
                    <a:pt x="72068" y="15113"/>
                    <a:pt x="72068" y="37071"/>
                  </a:cubicBezTo>
                  <a:lnTo>
                    <a:pt x="72068" y="46200"/>
                  </a:lnTo>
                  <a:cubicBezTo>
                    <a:pt x="59163" y="46940"/>
                    <a:pt x="41449" y="47681"/>
                    <a:pt x="25507" y="55082"/>
                  </a:cubicBezTo>
                  <a:cubicBezTo>
                    <a:pt x="6528" y="63471"/>
                    <a:pt x="202" y="76301"/>
                    <a:pt x="202" y="87157"/>
                  </a:cubicBezTo>
                  <a:cubicBezTo>
                    <a:pt x="202" y="107141"/>
                    <a:pt x="24748" y="113309"/>
                    <a:pt x="40690" y="113309"/>
                  </a:cubicBezTo>
                  <a:cubicBezTo>
                    <a:pt x="57391" y="113309"/>
                    <a:pt x="69032" y="103440"/>
                    <a:pt x="73840" y="91844"/>
                  </a:cubicBezTo>
                  <a:close/>
                  <a:moveTo>
                    <a:pt x="72068" y="51382"/>
                  </a:moveTo>
                  <a:lnTo>
                    <a:pt x="72068" y="76054"/>
                  </a:lnTo>
                  <a:cubicBezTo>
                    <a:pt x="72068" y="99493"/>
                    <a:pt x="53849" y="107882"/>
                    <a:pt x="42461" y="107882"/>
                  </a:cubicBezTo>
                  <a:cubicBezTo>
                    <a:pt x="30062" y="107882"/>
                    <a:pt x="19687" y="99246"/>
                    <a:pt x="19687" y="86910"/>
                  </a:cubicBezTo>
                  <a:cubicBezTo>
                    <a:pt x="19687" y="73340"/>
                    <a:pt x="30315" y="52862"/>
                    <a:pt x="72068" y="51382"/>
                  </a:cubicBezTo>
                  <a:close/>
                </a:path>
              </a:pathLst>
            </a:custGeom>
            <a:solidFill>
              <a:srgbClr val="000000"/>
            </a:solidFill>
            <a:ln w="253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43EBC715-C5F6-53CD-D872-1BF6BA201B83}"/>
                </a:ext>
              </a:extLst>
            </p:cNvPr>
            <p:cNvSpPr/>
            <p:nvPr>
              <p:custDataLst>
                <p:tags r:id="rId89"/>
              </p:custDataLst>
            </p:nvPr>
          </p:nvSpPr>
          <p:spPr>
            <a:xfrm>
              <a:off x="6033705" y="6960762"/>
              <a:ext cx="56177" cy="171226"/>
            </a:xfrm>
            <a:custGeom>
              <a:avLst/>
              <a:gdLst>
                <a:gd name="connsiteX0" fmla="*/ 36646 w 56177"/>
                <a:gd name="connsiteY0" fmla="*/ 63 h 171226"/>
                <a:gd name="connsiteX1" fmla="*/ 207 w 56177"/>
                <a:gd name="connsiteY1" fmla="*/ 2777 h 171226"/>
                <a:gd name="connsiteX2" fmla="*/ 207 w 56177"/>
                <a:gd name="connsiteY2" fmla="*/ 10425 h 171226"/>
                <a:gd name="connsiteX3" fmla="*/ 19945 w 56177"/>
                <a:gd name="connsiteY3" fmla="*/ 24242 h 171226"/>
                <a:gd name="connsiteX4" fmla="*/ 19945 w 56177"/>
                <a:gd name="connsiteY4" fmla="*/ 152539 h 171226"/>
                <a:gd name="connsiteX5" fmla="*/ 207 w 56177"/>
                <a:gd name="connsiteY5" fmla="*/ 163641 h 171226"/>
                <a:gd name="connsiteX6" fmla="*/ 207 w 56177"/>
                <a:gd name="connsiteY6" fmla="*/ 171290 h 171226"/>
                <a:gd name="connsiteX7" fmla="*/ 28296 w 56177"/>
                <a:gd name="connsiteY7" fmla="*/ 170550 h 171226"/>
                <a:gd name="connsiteX8" fmla="*/ 56384 w 56177"/>
                <a:gd name="connsiteY8" fmla="*/ 171290 h 171226"/>
                <a:gd name="connsiteX9" fmla="*/ 56384 w 56177"/>
                <a:gd name="connsiteY9" fmla="*/ 163641 h 171226"/>
                <a:gd name="connsiteX10" fmla="*/ 36646 w 56177"/>
                <a:gd name="connsiteY10" fmla="*/ 152539 h 171226"/>
                <a:gd name="connsiteX11" fmla="*/ 36646 w 56177"/>
                <a:gd name="connsiteY11" fmla="*/ 63 h 171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177" h="171226">
                  <a:moveTo>
                    <a:pt x="36646" y="63"/>
                  </a:moveTo>
                  <a:lnTo>
                    <a:pt x="207" y="2777"/>
                  </a:lnTo>
                  <a:lnTo>
                    <a:pt x="207" y="10425"/>
                  </a:lnTo>
                  <a:cubicBezTo>
                    <a:pt x="17920" y="10425"/>
                    <a:pt x="19945" y="12152"/>
                    <a:pt x="19945" y="24242"/>
                  </a:cubicBezTo>
                  <a:lnTo>
                    <a:pt x="19945" y="152539"/>
                  </a:lnTo>
                  <a:cubicBezTo>
                    <a:pt x="19945" y="163641"/>
                    <a:pt x="17161" y="163641"/>
                    <a:pt x="207" y="163641"/>
                  </a:cubicBezTo>
                  <a:lnTo>
                    <a:pt x="207" y="171290"/>
                  </a:lnTo>
                  <a:cubicBezTo>
                    <a:pt x="8558" y="171043"/>
                    <a:pt x="21969" y="170550"/>
                    <a:pt x="28296" y="170550"/>
                  </a:cubicBezTo>
                  <a:cubicBezTo>
                    <a:pt x="34622" y="170550"/>
                    <a:pt x="47021" y="171043"/>
                    <a:pt x="56384" y="171290"/>
                  </a:cubicBezTo>
                  <a:lnTo>
                    <a:pt x="56384" y="163641"/>
                  </a:lnTo>
                  <a:cubicBezTo>
                    <a:pt x="39430" y="163641"/>
                    <a:pt x="36646" y="163641"/>
                    <a:pt x="36646" y="152539"/>
                  </a:cubicBezTo>
                  <a:lnTo>
                    <a:pt x="36646" y="63"/>
                  </a:lnTo>
                  <a:close/>
                </a:path>
              </a:pathLst>
            </a:custGeom>
            <a:solidFill>
              <a:srgbClr val="000000"/>
            </a:solidFill>
            <a:ln w="253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7E3E97A8-CE81-155C-4717-87B75ED64E3C}"/>
                </a:ext>
              </a:extLst>
            </p:cNvPr>
            <p:cNvSpPr/>
            <p:nvPr>
              <p:custDataLst>
                <p:tags r:id="rId90"/>
              </p:custDataLst>
            </p:nvPr>
          </p:nvSpPr>
          <p:spPr>
            <a:xfrm>
              <a:off x="6102732" y="7020222"/>
              <a:ext cx="115644" cy="162591"/>
            </a:xfrm>
            <a:custGeom>
              <a:avLst/>
              <a:gdLst>
                <a:gd name="connsiteX0" fmla="*/ 49302 w 115644"/>
                <a:gd name="connsiteY0" fmla="*/ 69392 h 162591"/>
                <a:gd name="connsiteX1" fmla="*/ 27286 w 115644"/>
                <a:gd name="connsiteY1" fmla="*/ 39045 h 162591"/>
                <a:gd name="connsiteX2" fmla="*/ 31335 w 115644"/>
                <a:gd name="connsiteY2" fmla="*/ 18320 h 162591"/>
                <a:gd name="connsiteX3" fmla="*/ 49302 w 115644"/>
                <a:gd name="connsiteY3" fmla="*/ 8451 h 162591"/>
                <a:gd name="connsiteX4" fmla="*/ 71317 w 115644"/>
                <a:gd name="connsiteY4" fmla="*/ 38799 h 162591"/>
                <a:gd name="connsiteX5" fmla="*/ 67268 w 115644"/>
                <a:gd name="connsiteY5" fmla="*/ 59523 h 162591"/>
                <a:gd name="connsiteX6" fmla="*/ 49302 w 115644"/>
                <a:gd name="connsiteY6" fmla="*/ 69392 h 162591"/>
                <a:gd name="connsiteX7" fmla="*/ 19948 w 115644"/>
                <a:gd name="connsiteY7" fmla="*/ 79015 h 162591"/>
                <a:gd name="connsiteX8" fmla="*/ 24250 w 115644"/>
                <a:gd name="connsiteY8" fmla="*/ 67419 h 162591"/>
                <a:gd name="connsiteX9" fmla="*/ 49302 w 115644"/>
                <a:gd name="connsiteY9" fmla="*/ 75067 h 162591"/>
                <a:gd name="connsiteX10" fmla="*/ 90296 w 115644"/>
                <a:gd name="connsiteY10" fmla="*/ 39045 h 162591"/>
                <a:gd name="connsiteX11" fmla="*/ 79921 w 115644"/>
                <a:gd name="connsiteY11" fmla="*/ 15113 h 162591"/>
                <a:gd name="connsiteX12" fmla="*/ 102695 w 115644"/>
                <a:gd name="connsiteY12" fmla="*/ 5491 h 162591"/>
                <a:gd name="connsiteX13" fmla="*/ 105226 w 115644"/>
                <a:gd name="connsiteY13" fmla="*/ 5737 h 162591"/>
                <a:gd name="connsiteX14" fmla="*/ 101177 w 115644"/>
                <a:gd name="connsiteY14" fmla="*/ 12399 h 162591"/>
                <a:gd name="connsiteX15" fmla="*/ 108516 w 115644"/>
                <a:gd name="connsiteY15" fmla="*/ 19554 h 162591"/>
                <a:gd name="connsiteX16" fmla="*/ 115854 w 115644"/>
                <a:gd name="connsiteY16" fmla="*/ 12152 h 162591"/>
                <a:gd name="connsiteX17" fmla="*/ 102948 w 115644"/>
                <a:gd name="connsiteY17" fmla="*/ 63 h 162591"/>
                <a:gd name="connsiteX18" fmla="*/ 76125 w 115644"/>
                <a:gd name="connsiteY18" fmla="*/ 11659 h 162591"/>
                <a:gd name="connsiteX19" fmla="*/ 49302 w 115644"/>
                <a:gd name="connsiteY19" fmla="*/ 2777 h 162591"/>
                <a:gd name="connsiteX20" fmla="*/ 8307 w 115644"/>
                <a:gd name="connsiteY20" fmla="*/ 38799 h 162591"/>
                <a:gd name="connsiteX21" fmla="*/ 20201 w 115644"/>
                <a:gd name="connsiteY21" fmla="*/ 64211 h 162591"/>
                <a:gd name="connsiteX22" fmla="*/ 12356 w 115644"/>
                <a:gd name="connsiteY22" fmla="*/ 84689 h 162591"/>
                <a:gd name="connsiteX23" fmla="*/ 23490 w 115644"/>
                <a:gd name="connsiteY23" fmla="*/ 106648 h 162591"/>
                <a:gd name="connsiteX24" fmla="*/ 210 w 115644"/>
                <a:gd name="connsiteY24" fmla="*/ 131320 h 162591"/>
                <a:gd name="connsiteX25" fmla="*/ 56134 w 115644"/>
                <a:gd name="connsiteY25" fmla="*/ 162654 h 162591"/>
                <a:gd name="connsiteX26" fmla="*/ 112311 w 115644"/>
                <a:gd name="connsiteY26" fmla="*/ 130827 h 162591"/>
                <a:gd name="connsiteX27" fmla="*/ 95863 w 115644"/>
                <a:gd name="connsiteY27" fmla="*/ 102700 h 162591"/>
                <a:gd name="connsiteX28" fmla="*/ 52338 w 115644"/>
                <a:gd name="connsiteY28" fmla="*/ 95792 h 162591"/>
                <a:gd name="connsiteX29" fmla="*/ 33359 w 115644"/>
                <a:gd name="connsiteY29" fmla="*/ 95545 h 162591"/>
                <a:gd name="connsiteX30" fmla="*/ 19948 w 115644"/>
                <a:gd name="connsiteY30" fmla="*/ 79015 h 162591"/>
                <a:gd name="connsiteX31" fmla="*/ 56387 w 115644"/>
                <a:gd name="connsiteY31" fmla="*/ 156980 h 162591"/>
                <a:gd name="connsiteX32" fmla="*/ 13368 w 115644"/>
                <a:gd name="connsiteY32" fmla="*/ 131320 h 162591"/>
                <a:gd name="connsiteX33" fmla="*/ 34119 w 115644"/>
                <a:gd name="connsiteY33" fmla="*/ 110102 h 162591"/>
                <a:gd name="connsiteX34" fmla="*/ 49048 w 115644"/>
                <a:gd name="connsiteY34" fmla="*/ 110102 h 162591"/>
                <a:gd name="connsiteX35" fmla="*/ 99153 w 115644"/>
                <a:gd name="connsiteY35" fmla="*/ 131320 h 162591"/>
                <a:gd name="connsiteX36" fmla="*/ 56387 w 115644"/>
                <a:gd name="connsiteY36" fmla="*/ 156980 h 16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5644" h="162591">
                  <a:moveTo>
                    <a:pt x="49302" y="69392"/>
                  </a:moveTo>
                  <a:cubicBezTo>
                    <a:pt x="27286" y="69392"/>
                    <a:pt x="27286" y="44720"/>
                    <a:pt x="27286" y="39045"/>
                  </a:cubicBezTo>
                  <a:cubicBezTo>
                    <a:pt x="27286" y="32384"/>
                    <a:pt x="27539" y="24489"/>
                    <a:pt x="31335" y="18320"/>
                  </a:cubicBezTo>
                  <a:cubicBezTo>
                    <a:pt x="33359" y="15360"/>
                    <a:pt x="39180" y="8451"/>
                    <a:pt x="49302" y="8451"/>
                  </a:cubicBezTo>
                  <a:cubicBezTo>
                    <a:pt x="71317" y="8451"/>
                    <a:pt x="71317" y="33124"/>
                    <a:pt x="71317" y="38799"/>
                  </a:cubicBezTo>
                  <a:cubicBezTo>
                    <a:pt x="71317" y="45460"/>
                    <a:pt x="71064" y="53355"/>
                    <a:pt x="67268" y="59523"/>
                  </a:cubicBezTo>
                  <a:cubicBezTo>
                    <a:pt x="65244" y="62484"/>
                    <a:pt x="59424" y="69392"/>
                    <a:pt x="49302" y="69392"/>
                  </a:cubicBezTo>
                  <a:close/>
                  <a:moveTo>
                    <a:pt x="19948" y="79015"/>
                  </a:moveTo>
                  <a:cubicBezTo>
                    <a:pt x="19948" y="78028"/>
                    <a:pt x="19948" y="72353"/>
                    <a:pt x="24250" y="67419"/>
                  </a:cubicBezTo>
                  <a:cubicBezTo>
                    <a:pt x="34119" y="74327"/>
                    <a:pt x="44494" y="75067"/>
                    <a:pt x="49302" y="75067"/>
                  </a:cubicBezTo>
                  <a:cubicBezTo>
                    <a:pt x="72835" y="75067"/>
                    <a:pt x="90296" y="58043"/>
                    <a:pt x="90296" y="39045"/>
                  </a:cubicBezTo>
                  <a:cubicBezTo>
                    <a:pt x="90296" y="29916"/>
                    <a:pt x="86247" y="20788"/>
                    <a:pt x="79921" y="15113"/>
                  </a:cubicBezTo>
                  <a:cubicBezTo>
                    <a:pt x="89031" y="6724"/>
                    <a:pt x="98140" y="5491"/>
                    <a:pt x="102695" y="5491"/>
                  </a:cubicBezTo>
                  <a:cubicBezTo>
                    <a:pt x="103201" y="5491"/>
                    <a:pt x="104467" y="5491"/>
                    <a:pt x="105226" y="5737"/>
                  </a:cubicBezTo>
                  <a:cubicBezTo>
                    <a:pt x="102442" y="6724"/>
                    <a:pt x="101177" y="9438"/>
                    <a:pt x="101177" y="12399"/>
                  </a:cubicBezTo>
                  <a:cubicBezTo>
                    <a:pt x="101177" y="16593"/>
                    <a:pt x="104467" y="19554"/>
                    <a:pt x="108516" y="19554"/>
                  </a:cubicBezTo>
                  <a:cubicBezTo>
                    <a:pt x="111046" y="19554"/>
                    <a:pt x="115854" y="17827"/>
                    <a:pt x="115854" y="12152"/>
                  </a:cubicBezTo>
                  <a:cubicBezTo>
                    <a:pt x="115854" y="7958"/>
                    <a:pt x="112817" y="63"/>
                    <a:pt x="102948" y="63"/>
                  </a:cubicBezTo>
                  <a:cubicBezTo>
                    <a:pt x="97887" y="63"/>
                    <a:pt x="86753" y="1543"/>
                    <a:pt x="76125" y="11659"/>
                  </a:cubicBezTo>
                  <a:cubicBezTo>
                    <a:pt x="65497" y="3517"/>
                    <a:pt x="54869" y="2777"/>
                    <a:pt x="49302" y="2777"/>
                  </a:cubicBezTo>
                  <a:cubicBezTo>
                    <a:pt x="25768" y="2777"/>
                    <a:pt x="8307" y="19801"/>
                    <a:pt x="8307" y="38799"/>
                  </a:cubicBezTo>
                  <a:cubicBezTo>
                    <a:pt x="8307" y="49654"/>
                    <a:pt x="13874" y="59030"/>
                    <a:pt x="20201" y="64211"/>
                  </a:cubicBezTo>
                  <a:cubicBezTo>
                    <a:pt x="16911" y="67912"/>
                    <a:pt x="12356" y="76054"/>
                    <a:pt x="12356" y="84689"/>
                  </a:cubicBezTo>
                  <a:cubicBezTo>
                    <a:pt x="12356" y="92338"/>
                    <a:pt x="15646" y="101713"/>
                    <a:pt x="23490" y="106648"/>
                  </a:cubicBezTo>
                  <a:cubicBezTo>
                    <a:pt x="8307" y="110842"/>
                    <a:pt x="210" y="121451"/>
                    <a:pt x="210" y="131320"/>
                  </a:cubicBezTo>
                  <a:cubicBezTo>
                    <a:pt x="210" y="149085"/>
                    <a:pt x="25262" y="162654"/>
                    <a:pt x="56134" y="162654"/>
                  </a:cubicBezTo>
                  <a:cubicBezTo>
                    <a:pt x="85994" y="162654"/>
                    <a:pt x="112311" y="150071"/>
                    <a:pt x="112311" y="130827"/>
                  </a:cubicBezTo>
                  <a:cubicBezTo>
                    <a:pt x="112311" y="122192"/>
                    <a:pt x="108769" y="109609"/>
                    <a:pt x="95863" y="102700"/>
                  </a:cubicBezTo>
                  <a:cubicBezTo>
                    <a:pt x="82451" y="95792"/>
                    <a:pt x="67774" y="95792"/>
                    <a:pt x="52338" y="95792"/>
                  </a:cubicBezTo>
                  <a:cubicBezTo>
                    <a:pt x="46012" y="95792"/>
                    <a:pt x="35131" y="95792"/>
                    <a:pt x="33359" y="95545"/>
                  </a:cubicBezTo>
                  <a:cubicBezTo>
                    <a:pt x="25262" y="94558"/>
                    <a:pt x="19948" y="86910"/>
                    <a:pt x="19948" y="79015"/>
                  </a:cubicBezTo>
                  <a:close/>
                  <a:moveTo>
                    <a:pt x="56387" y="156980"/>
                  </a:moveTo>
                  <a:cubicBezTo>
                    <a:pt x="30829" y="156980"/>
                    <a:pt x="13368" y="144397"/>
                    <a:pt x="13368" y="131320"/>
                  </a:cubicBezTo>
                  <a:cubicBezTo>
                    <a:pt x="13368" y="119971"/>
                    <a:pt x="22984" y="110842"/>
                    <a:pt x="34119" y="110102"/>
                  </a:cubicBezTo>
                  <a:lnTo>
                    <a:pt x="49048" y="110102"/>
                  </a:lnTo>
                  <a:cubicBezTo>
                    <a:pt x="70811" y="110102"/>
                    <a:pt x="99153" y="110102"/>
                    <a:pt x="99153" y="131320"/>
                  </a:cubicBezTo>
                  <a:cubicBezTo>
                    <a:pt x="99153" y="144643"/>
                    <a:pt x="81186" y="156980"/>
                    <a:pt x="56387" y="156980"/>
                  </a:cubicBezTo>
                  <a:close/>
                </a:path>
              </a:pathLst>
            </a:custGeom>
            <a:solidFill>
              <a:srgbClr val="000000"/>
            </a:solidFill>
            <a:ln w="253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32D11FC1-5D2C-0850-068F-E18D8965CBDB}"/>
                </a:ext>
              </a:extLst>
            </p:cNvPr>
            <p:cNvSpPr/>
            <p:nvPr>
              <p:custDataLst>
                <p:tags r:id="rId91"/>
              </p:custDataLst>
            </p:nvPr>
          </p:nvSpPr>
          <p:spPr>
            <a:xfrm>
              <a:off x="6229258" y="7021456"/>
              <a:ext cx="112101" cy="113246"/>
            </a:xfrm>
            <a:custGeom>
              <a:avLst/>
              <a:gdLst>
                <a:gd name="connsiteX0" fmla="*/ 112316 w 112101"/>
                <a:gd name="connsiteY0" fmla="*/ 57796 h 113246"/>
                <a:gd name="connsiteX1" fmla="*/ 56392 w 112101"/>
                <a:gd name="connsiteY1" fmla="*/ 63 h 113246"/>
                <a:gd name="connsiteX2" fmla="*/ 215 w 112101"/>
                <a:gd name="connsiteY2" fmla="*/ 57796 h 113246"/>
                <a:gd name="connsiteX3" fmla="*/ 56139 w 112101"/>
                <a:gd name="connsiteY3" fmla="*/ 113309 h 113246"/>
                <a:gd name="connsiteX4" fmla="*/ 112316 w 112101"/>
                <a:gd name="connsiteY4" fmla="*/ 57796 h 113246"/>
                <a:gd name="connsiteX5" fmla="*/ 56392 w 112101"/>
                <a:gd name="connsiteY5" fmla="*/ 107141 h 113246"/>
                <a:gd name="connsiteX6" fmla="*/ 27544 w 112101"/>
                <a:gd name="connsiteY6" fmla="*/ 90611 h 113246"/>
                <a:gd name="connsiteX7" fmla="*/ 21218 w 112101"/>
                <a:gd name="connsiteY7" fmla="*/ 55823 h 113246"/>
                <a:gd name="connsiteX8" fmla="*/ 27291 w 112101"/>
                <a:gd name="connsiteY8" fmla="*/ 22021 h 113246"/>
                <a:gd name="connsiteX9" fmla="*/ 56139 w 112101"/>
                <a:gd name="connsiteY9" fmla="*/ 5491 h 113246"/>
                <a:gd name="connsiteX10" fmla="*/ 84734 w 112101"/>
                <a:gd name="connsiteY10" fmla="*/ 21528 h 113246"/>
                <a:gd name="connsiteX11" fmla="*/ 91313 w 112101"/>
                <a:gd name="connsiteY11" fmla="*/ 55823 h 113246"/>
                <a:gd name="connsiteX12" fmla="*/ 85746 w 112101"/>
                <a:gd name="connsiteY12" fmla="*/ 88884 h 113246"/>
                <a:gd name="connsiteX13" fmla="*/ 56392 w 112101"/>
                <a:gd name="connsiteY13" fmla="*/ 107141 h 11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2101" h="113246">
                  <a:moveTo>
                    <a:pt x="112316" y="57796"/>
                  </a:moveTo>
                  <a:cubicBezTo>
                    <a:pt x="112316" y="26216"/>
                    <a:pt x="87011" y="63"/>
                    <a:pt x="56392" y="63"/>
                  </a:cubicBezTo>
                  <a:cubicBezTo>
                    <a:pt x="24761" y="63"/>
                    <a:pt x="215" y="26956"/>
                    <a:pt x="215" y="57796"/>
                  </a:cubicBezTo>
                  <a:cubicBezTo>
                    <a:pt x="215" y="89624"/>
                    <a:pt x="26532" y="113309"/>
                    <a:pt x="56139" y="113309"/>
                  </a:cubicBezTo>
                  <a:cubicBezTo>
                    <a:pt x="86758" y="113309"/>
                    <a:pt x="112316" y="89130"/>
                    <a:pt x="112316" y="57796"/>
                  </a:cubicBezTo>
                  <a:close/>
                  <a:moveTo>
                    <a:pt x="56392" y="107141"/>
                  </a:moveTo>
                  <a:cubicBezTo>
                    <a:pt x="45511" y="107141"/>
                    <a:pt x="34377" y="101960"/>
                    <a:pt x="27544" y="90611"/>
                  </a:cubicBezTo>
                  <a:cubicBezTo>
                    <a:pt x="21218" y="79755"/>
                    <a:pt x="21218" y="64705"/>
                    <a:pt x="21218" y="55823"/>
                  </a:cubicBezTo>
                  <a:cubicBezTo>
                    <a:pt x="21218" y="46200"/>
                    <a:pt x="21218" y="32877"/>
                    <a:pt x="27291" y="22021"/>
                  </a:cubicBezTo>
                  <a:cubicBezTo>
                    <a:pt x="34123" y="10672"/>
                    <a:pt x="46017" y="5491"/>
                    <a:pt x="56139" y="5491"/>
                  </a:cubicBezTo>
                  <a:cubicBezTo>
                    <a:pt x="67273" y="5491"/>
                    <a:pt x="78154" y="10919"/>
                    <a:pt x="84734" y="21528"/>
                  </a:cubicBezTo>
                  <a:cubicBezTo>
                    <a:pt x="91313" y="32137"/>
                    <a:pt x="91313" y="46447"/>
                    <a:pt x="91313" y="55823"/>
                  </a:cubicBezTo>
                  <a:cubicBezTo>
                    <a:pt x="91313" y="64705"/>
                    <a:pt x="91313" y="78028"/>
                    <a:pt x="85746" y="88884"/>
                  </a:cubicBezTo>
                  <a:cubicBezTo>
                    <a:pt x="80179" y="99986"/>
                    <a:pt x="69045" y="107141"/>
                    <a:pt x="56392" y="107141"/>
                  </a:cubicBezTo>
                  <a:close/>
                </a:path>
              </a:pathLst>
            </a:custGeom>
            <a:solidFill>
              <a:srgbClr val="000000"/>
            </a:solidFill>
            <a:ln w="253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9B948318-DE79-4C8D-1178-BF8024DF541F}"/>
                </a:ext>
              </a:extLst>
            </p:cNvPr>
            <p:cNvSpPr/>
            <p:nvPr>
              <p:custDataLst>
                <p:tags r:id="rId92"/>
              </p:custDataLst>
            </p:nvPr>
          </p:nvSpPr>
          <p:spPr>
            <a:xfrm>
              <a:off x="6355784" y="7022936"/>
              <a:ext cx="85025" cy="109052"/>
            </a:xfrm>
            <a:custGeom>
              <a:avLst/>
              <a:gdLst>
                <a:gd name="connsiteX0" fmla="*/ 35394 w 85025"/>
                <a:gd name="connsiteY0" fmla="*/ 27202 h 109052"/>
                <a:gd name="connsiteX1" fmla="*/ 35394 w 85025"/>
                <a:gd name="connsiteY1" fmla="*/ 63 h 109052"/>
                <a:gd name="connsiteX2" fmla="*/ 220 w 85025"/>
                <a:gd name="connsiteY2" fmla="*/ 2777 h 109052"/>
                <a:gd name="connsiteX3" fmla="*/ 220 w 85025"/>
                <a:gd name="connsiteY3" fmla="*/ 10425 h 109052"/>
                <a:gd name="connsiteX4" fmla="*/ 19958 w 85025"/>
                <a:gd name="connsiteY4" fmla="*/ 24242 h 109052"/>
                <a:gd name="connsiteX5" fmla="*/ 19958 w 85025"/>
                <a:gd name="connsiteY5" fmla="*/ 90364 h 109052"/>
                <a:gd name="connsiteX6" fmla="*/ 220 w 85025"/>
                <a:gd name="connsiteY6" fmla="*/ 101467 h 109052"/>
                <a:gd name="connsiteX7" fmla="*/ 220 w 85025"/>
                <a:gd name="connsiteY7" fmla="*/ 109115 h 109052"/>
                <a:gd name="connsiteX8" fmla="*/ 29067 w 85025"/>
                <a:gd name="connsiteY8" fmla="*/ 108375 h 109052"/>
                <a:gd name="connsiteX9" fmla="*/ 61205 w 85025"/>
                <a:gd name="connsiteY9" fmla="*/ 109115 h 109052"/>
                <a:gd name="connsiteX10" fmla="*/ 61205 w 85025"/>
                <a:gd name="connsiteY10" fmla="*/ 101467 h 109052"/>
                <a:gd name="connsiteX11" fmla="*/ 55891 w 85025"/>
                <a:gd name="connsiteY11" fmla="*/ 101467 h 109052"/>
                <a:gd name="connsiteX12" fmla="*/ 36659 w 85025"/>
                <a:gd name="connsiteY12" fmla="*/ 89871 h 109052"/>
                <a:gd name="connsiteX13" fmla="*/ 36659 w 85025"/>
                <a:gd name="connsiteY13" fmla="*/ 51875 h 109052"/>
                <a:gd name="connsiteX14" fmla="*/ 66519 w 85025"/>
                <a:gd name="connsiteY14" fmla="*/ 5491 h 109052"/>
                <a:gd name="connsiteX15" fmla="*/ 69303 w 85025"/>
                <a:gd name="connsiteY15" fmla="*/ 5737 h 109052"/>
                <a:gd name="connsiteX16" fmla="*/ 63482 w 85025"/>
                <a:gd name="connsiteY16" fmla="*/ 15360 h 109052"/>
                <a:gd name="connsiteX17" fmla="*/ 74364 w 85025"/>
                <a:gd name="connsiteY17" fmla="*/ 25969 h 109052"/>
                <a:gd name="connsiteX18" fmla="*/ 85245 w 85025"/>
                <a:gd name="connsiteY18" fmla="*/ 15113 h 109052"/>
                <a:gd name="connsiteX19" fmla="*/ 66519 w 85025"/>
                <a:gd name="connsiteY19" fmla="*/ 63 h 109052"/>
                <a:gd name="connsiteX20" fmla="*/ 35394 w 85025"/>
                <a:gd name="connsiteY20" fmla="*/ 27202 h 109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5025" h="109052">
                  <a:moveTo>
                    <a:pt x="35394" y="27202"/>
                  </a:moveTo>
                  <a:lnTo>
                    <a:pt x="35394" y="63"/>
                  </a:lnTo>
                  <a:lnTo>
                    <a:pt x="220" y="2777"/>
                  </a:lnTo>
                  <a:lnTo>
                    <a:pt x="220" y="10425"/>
                  </a:lnTo>
                  <a:cubicBezTo>
                    <a:pt x="17933" y="10425"/>
                    <a:pt x="19958" y="12152"/>
                    <a:pt x="19958" y="24242"/>
                  </a:cubicBezTo>
                  <a:lnTo>
                    <a:pt x="19958" y="90364"/>
                  </a:lnTo>
                  <a:cubicBezTo>
                    <a:pt x="19958" y="101467"/>
                    <a:pt x="17174" y="101467"/>
                    <a:pt x="220" y="101467"/>
                  </a:cubicBezTo>
                  <a:lnTo>
                    <a:pt x="220" y="109115"/>
                  </a:lnTo>
                  <a:cubicBezTo>
                    <a:pt x="10089" y="108868"/>
                    <a:pt x="21982" y="108375"/>
                    <a:pt x="29067" y="108375"/>
                  </a:cubicBezTo>
                  <a:cubicBezTo>
                    <a:pt x="39189" y="108375"/>
                    <a:pt x="51083" y="108375"/>
                    <a:pt x="61205" y="109115"/>
                  </a:cubicBezTo>
                  <a:lnTo>
                    <a:pt x="61205" y="101467"/>
                  </a:lnTo>
                  <a:lnTo>
                    <a:pt x="55891" y="101467"/>
                  </a:lnTo>
                  <a:cubicBezTo>
                    <a:pt x="37165" y="101467"/>
                    <a:pt x="36659" y="98753"/>
                    <a:pt x="36659" y="89871"/>
                  </a:cubicBezTo>
                  <a:lnTo>
                    <a:pt x="36659" y="51875"/>
                  </a:lnTo>
                  <a:cubicBezTo>
                    <a:pt x="36659" y="27449"/>
                    <a:pt x="47287" y="5491"/>
                    <a:pt x="66519" y="5491"/>
                  </a:cubicBezTo>
                  <a:cubicBezTo>
                    <a:pt x="68290" y="5491"/>
                    <a:pt x="68796" y="5491"/>
                    <a:pt x="69303" y="5737"/>
                  </a:cubicBezTo>
                  <a:cubicBezTo>
                    <a:pt x="68543" y="5984"/>
                    <a:pt x="63482" y="8945"/>
                    <a:pt x="63482" y="15360"/>
                  </a:cubicBezTo>
                  <a:cubicBezTo>
                    <a:pt x="63482" y="22268"/>
                    <a:pt x="68796" y="25969"/>
                    <a:pt x="74364" y="25969"/>
                  </a:cubicBezTo>
                  <a:cubicBezTo>
                    <a:pt x="78919" y="25969"/>
                    <a:pt x="85245" y="23008"/>
                    <a:pt x="85245" y="15113"/>
                  </a:cubicBezTo>
                  <a:cubicBezTo>
                    <a:pt x="85245" y="7218"/>
                    <a:pt x="77400" y="63"/>
                    <a:pt x="66519" y="63"/>
                  </a:cubicBezTo>
                  <a:cubicBezTo>
                    <a:pt x="48046" y="63"/>
                    <a:pt x="38936" y="16593"/>
                    <a:pt x="35394" y="27202"/>
                  </a:cubicBezTo>
                  <a:close/>
                </a:path>
              </a:pathLst>
            </a:custGeom>
            <a:solidFill>
              <a:srgbClr val="000000"/>
            </a:solidFill>
            <a:ln w="253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BD2D5E67-0858-260F-36C0-C86DD697CD7A}"/>
                </a:ext>
              </a:extLst>
            </p:cNvPr>
            <p:cNvSpPr/>
            <p:nvPr>
              <p:custDataLst>
                <p:tags r:id="rId93"/>
              </p:custDataLst>
            </p:nvPr>
          </p:nvSpPr>
          <p:spPr>
            <a:xfrm>
              <a:off x="6456162" y="6966930"/>
              <a:ext cx="54152" cy="165058"/>
            </a:xfrm>
            <a:custGeom>
              <a:avLst/>
              <a:gdLst>
                <a:gd name="connsiteX0" fmla="*/ 36663 w 54152"/>
                <a:gd name="connsiteY0" fmla="*/ 56069 h 165058"/>
                <a:gd name="connsiteX1" fmla="*/ 1236 w 54152"/>
                <a:gd name="connsiteY1" fmla="*/ 58783 h 165058"/>
                <a:gd name="connsiteX2" fmla="*/ 1236 w 54152"/>
                <a:gd name="connsiteY2" fmla="*/ 66432 h 165058"/>
                <a:gd name="connsiteX3" fmla="*/ 19962 w 54152"/>
                <a:gd name="connsiteY3" fmla="*/ 80002 h 165058"/>
                <a:gd name="connsiteX4" fmla="*/ 19962 w 54152"/>
                <a:gd name="connsiteY4" fmla="*/ 146371 h 165058"/>
                <a:gd name="connsiteX5" fmla="*/ 224 w 54152"/>
                <a:gd name="connsiteY5" fmla="*/ 157473 h 165058"/>
                <a:gd name="connsiteX6" fmla="*/ 224 w 54152"/>
                <a:gd name="connsiteY6" fmla="*/ 165122 h 165058"/>
                <a:gd name="connsiteX7" fmla="*/ 28059 w 54152"/>
                <a:gd name="connsiteY7" fmla="*/ 164381 h 165058"/>
                <a:gd name="connsiteX8" fmla="*/ 54376 w 54152"/>
                <a:gd name="connsiteY8" fmla="*/ 165122 h 165058"/>
                <a:gd name="connsiteX9" fmla="*/ 54376 w 54152"/>
                <a:gd name="connsiteY9" fmla="*/ 157473 h 165058"/>
                <a:gd name="connsiteX10" fmla="*/ 36663 w 54152"/>
                <a:gd name="connsiteY10" fmla="*/ 146617 h 165058"/>
                <a:gd name="connsiteX11" fmla="*/ 36663 w 54152"/>
                <a:gd name="connsiteY11" fmla="*/ 56069 h 165058"/>
                <a:gd name="connsiteX12" fmla="*/ 37675 w 54152"/>
                <a:gd name="connsiteY12" fmla="*/ 13139 h 165058"/>
                <a:gd name="connsiteX13" fmla="*/ 24263 w 54152"/>
                <a:gd name="connsiteY13" fmla="*/ 63 h 165058"/>
                <a:gd name="connsiteX14" fmla="*/ 10852 w 54152"/>
                <a:gd name="connsiteY14" fmla="*/ 13139 h 165058"/>
                <a:gd name="connsiteX15" fmla="*/ 24263 w 54152"/>
                <a:gd name="connsiteY15" fmla="*/ 26216 h 165058"/>
                <a:gd name="connsiteX16" fmla="*/ 37675 w 54152"/>
                <a:gd name="connsiteY16" fmla="*/ 13139 h 16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4152" h="165058">
                  <a:moveTo>
                    <a:pt x="36663" y="56069"/>
                  </a:moveTo>
                  <a:lnTo>
                    <a:pt x="1236" y="58783"/>
                  </a:lnTo>
                  <a:lnTo>
                    <a:pt x="1236" y="66432"/>
                  </a:lnTo>
                  <a:cubicBezTo>
                    <a:pt x="17684" y="66432"/>
                    <a:pt x="19962" y="67912"/>
                    <a:pt x="19962" y="80002"/>
                  </a:cubicBezTo>
                  <a:lnTo>
                    <a:pt x="19962" y="146371"/>
                  </a:lnTo>
                  <a:cubicBezTo>
                    <a:pt x="19962" y="157473"/>
                    <a:pt x="17178" y="157473"/>
                    <a:pt x="224" y="157473"/>
                  </a:cubicBezTo>
                  <a:lnTo>
                    <a:pt x="224" y="165122"/>
                  </a:lnTo>
                  <a:cubicBezTo>
                    <a:pt x="8321" y="164875"/>
                    <a:pt x="21986" y="164381"/>
                    <a:pt x="28059" y="164381"/>
                  </a:cubicBezTo>
                  <a:cubicBezTo>
                    <a:pt x="36916" y="164381"/>
                    <a:pt x="45773" y="164875"/>
                    <a:pt x="54376" y="165122"/>
                  </a:cubicBezTo>
                  <a:lnTo>
                    <a:pt x="54376" y="157473"/>
                  </a:lnTo>
                  <a:cubicBezTo>
                    <a:pt x="37675" y="157473"/>
                    <a:pt x="36663" y="156240"/>
                    <a:pt x="36663" y="146617"/>
                  </a:cubicBezTo>
                  <a:lnTo>
                    <a:pt x="36663" y="56069"/>
                  </a:lnTo>
                  <a:close/>
                  <a:moveTo>
                    <a:pt x="37675" y="13139"/>
                  </a:moveTo>
                  <a:cubicBezTo>
                    <a:pt x="37675" y="5244"/>
                    <a:pt x="31349" y="63"/>
                    <a:pt x="24263" y="63"/>
                  </a:cubicBezTo>
                  <a:cubicBezTo>
                    <a:pt x="16419" y="63"/>
                    <a:pt x="10852" y="6724"/>
                    <a:pt x="10852" y="13139"/>
                  </a:cubicBezTo>
                  <a:cubicBezTo>
                    <a:pt x="10852" y="19801"/>
                    <a:pt x="16419" y="26216"/>
                    <a:pt x="24263" y="26216"/>
                  </a:cubicBezTo>
                  <a:cubicBezTo>
                    <a:pt x="31349" y="26216"/>
                    <a:pt x="37675" y="21034"/>
                    <a:pt x="37675" y="13139"/>
                  </a:cubicBezTo>
                  <a:close/>
                </a:path>
              </a:pathLst>
            </a:custGeom>
            <a:solidFill>
              <a:srgbClr val="000000"/>
            </a:solidFill>
            <a:ln w="253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AEFE145D-9AFC-521E-E43A-9193ED4FBFF4}"/>
                </a:ext>
              </a:extLst>
            </p:cNvPr>
            <p:cNvSpPr/>
            <p:nvPr>
              <p:custDataLst>
                <p:tags r:id="rId94"/>
              </p:custDataLst>
            </p:nvPr>
          </p:nvSpPr>
          <p:spPr>
            <a:xfrm>
              <a:off x="6522911" y="6980253"/>
              <a:ext cx="79204" cy="154449"/>
            </a:xfrm>
            <a:custGeom>
              <a:avLst/>
              <a:gdLst>
                <a:gd name="connsiteX0" fmla="*/ 39196 w 79204"/>
                <a:gd name="connsiteY0" fmla="*/ 53109 h 154449"/>
                <a:gd name="connsiteX1" fmla="*/ 75382 w 79204"/>
                <a:gd name="connsiteY1" fmla="*/ 53109 h 154449"/>
                <a:gd name="connsiteX2" fmla="*/ 75382 w 79204"/>
                <a:gd name="connsiteY2" fmla="*/ 45460 h 154449"/>
                <a:gd name="connsiteX3" fmla="*/ 39196 w 79204"/>
                <a:gd name="connsiteY3" fmla="*/ 45460 h 154449"/>
                <a:gd name="connsiteX4" fmla="*/ 39196 w 79204"/>
                <a:gd name="connsiteY4" fmla="*/ 63 h 154449"/>
                <a:gd name="connsiteX5" fmla="*/ 32870 w 79204"/>
                <a:gd name="connsiteY5" fmla="*/ 63 h 154449"/>
                <a:gd name="connsiteX6" fmla="*/ 226 w 79204"/>
                <a:gd name="connsiteY6" fmla="*/ 47681 h 154449"/>
                <a:gd name="connsiteX7" fmla="*/ 226 w 79204"/>
                <a:gd name="connsiteY7" fmla="*/ 53109 h 154449"/>
                <a:gd name="connsiteX8" fmla="*/ 21736 w 79204"/>
                <a:gd name="connsiteY8" fmla="*/ 53109 h 154449"/>
                <a:gd name="connsiteX9" fmla="*/ 21736 w 79204"/>
                <a:gd name="connsiteY9" fmla="*/ 121205 h 154449"/>
                <a:gd name="connsiteX10" fmla="*/ 54379 w 79204"/>
                <a:gd name="connsiteY10" fmla="*/ 154512 h 154449"/>
                <a:gd name="connsiteX11" fmla="*/ 79431 w 79204"/>
                <a:gd name="connsiteY11" fmla="*/ 121205 h 154449"/>
                <a:gd name="connsiteX12" fmla="*/ 79431 w 79204"/>
                <a:gd name="connsiteY12" fmla="*/ 107141 h 154449"/>
                <a:gd name="connsiteX13" fmla="*/ 73105 w 79204"/>
                <a:gd name="connsiteY13" fmla="*/ 107141 h 154449"/>
                <a:gd name="connsiteX14" fmla="*/ 73105 w 79204"/>
                <a:gd name="connsiteY14" fmla="*/ 120711 h 154449"/>
                <a:gd name="connsiteX15" fmla="*/ 56151 w 79204"/>
                <a:gd name="connsiteY15" fmla="*/ 148344 h 154449"/>
                <a:gd name="connsiteX16" fmla="*/ 39196 w 79204"/>
                <a:gd name="connsiteY16" fmla="*/ 121698 h 154449"/>
                <a:gd name="connsiteX17" fmla="*/ 39196 w 79204"/>
                <a:gd name="connsiteY17" fmla="*/ 53109 h 15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04" h="154449">
                  <a:moveTo>
                    <a:pt x="39196" y="53109"/>
                  </a:moveTo>
                  <a:lnTo>
                    <a:pt x="75382" y="53109"/>
                  </a:lnTo>
                  <a:lnTo>
                    <a:pt x="75382" y="45460"/>
                  </a:lnTo>
                  <a:lnTo>
                    <a:pt x="39196" y="45460"/>
                  </a:lnTo>
                  <a:lnTo>
                    <a:pt x="39196" y="63"/>
                  </a:lnTo>
                  <a:lnTo>
                    <a:pt x="32870" y="63"/>
                  </a:lnTo>
                  <a:cubicBezTo>
                    <a:pt x="32617" y="20294"/>
                    <a:pt x="25025" y="46694"/>
                    <a:pt x="226" y="47681"/>
                  </a:cubicBezTo>
                  <a:lnTo>
                    <a:pt x="226" y="53109"/>
                  </a:lnTo>
                  <a:lnTo>
                    <a:pt x="21736" y="53109"/>
                  </a:lnTo>
                  <a:lnTo>
                    <a:pt x="21736" y="121205"/>
                  </a:lnTo>
                  <a:cubicBezTo>
                    <a:pt x="21736" y="151552"/>
                    <a:pt x="45269" y="154512"/>
                    <a:pt x="54379" y="154512"/>
                  </a:cubicBezTo>
                  <a:cubicBezTo>
                    <a:pt x="72346" y="154512"/>
                    <a:pt x="79431" y="136995"/>
                    <a:pt x="79431" y="121205"/>
                  </a:cubicBezTo>
                  <a:lnTo>
                    <a:pt x="79431" y="107141"/>
                  </a:lnTo>
                  <a:lnTo>
                    <a:pt x="73105" y="107141"/>
                  </a:lnTo>
                  <a:lnTo>
                    <a:pt x="73105" y="120711"/>
                  </a:lnTo>
                  <a:cubicBezTo>
                    <a:pt x="73105" y="138969"/>
                    <a:pt x="65513" y="148344"/>
                    <a:pt x="56151" y="148344"/>
                  </a:cubicBezTo>
                  <a:cubicBezTo>
                    <a:pt x="39196" y="148344"/>
                    <a:pt x="39196" y="125892"/>
                    <a:pt x="39196" y="121698"/>
                  </a:cubicBezTo>
                  <a:lnTo>
                    <a:pt x="39196" y="53109"/>
                  </a:lnTo>
                  <a:close/>
                </a:path>
              </a:pathLst>
            </a:custGeom>
            <a:solidFill>
              <a:srgbClr val="000000"/>
            </a:solidFill>
            <a:ln w="253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8B25DA74-EC88-CB04-8E2B-A5F9AF55F6EB}"/>
                </a:ext>
              </a:extLst>
            </p:cNvPr>
            <p:cNvSpPr/>
            <p:nvPr>
              <p:custDataLst>
                <p:tags r:id="rId95"/>
              </p:custDataLst>
            </p:nvPr>
          </p:nvSpPr>
          <p:spPr>
            <a:xfrm>
              <a:off x="6624610" y="6960762"/>
              <a:ext cx="127284" cy="171226"/>
            </a:xfrm>
            <a:custGeom>
              <a:avLst/>
              <a:gdLst>
                <a:gd name="connsiteX0" fmla="*/ 19968 w 127284"/>
                <a:gd name="connsiteY0" fmla="*/ 152539 h 171226"/>
                <a:gd name="connsiteX1" fmla="*/ 230 w 127284"/>
                <a:gd name="connsiteY1" fmla="*/ 163641 h 171226"/>
                <a:gd name="connsiteX2" fmla="*/ 230 w 127284"/>
                <a:gd name="connsiteY2" fmla="*/ 171290 h 171226"/>
                <a:gd name="connsiteX3" fmla="*/ 28825 w 127284"/>
                <a:gd name="connsiteY3" fmla="*/ 170550 h 171226"/>
                <a:gd name="connsiteX4" fmla="*/ 57167 w 127284"/>
                <a:gd name="connsiteY4" fmla="*/ 171290 h 171226"/>
                <a:gd name="connsiteX5" fmla="*/ 57167 w 127284"/>
                <a:gd name="connsiteY5" fmla="*/ 163641 h 171226"/>
                <a:gd name="connsiteX6" fmla="*/ 37429 w 127284"/>
                <a:gd name="connsiteY6" fmla="*/ 152539 h 171226"/>
                <a:gd name="connsiteX7" fmla="*/ 37429 w 127284"/>
                <a:gd name="connsiteY7" fmla="*/ 107141 h 171226"/>
                <a:gd name="connsiteX8" fmla="*/ 71591 w 127284"/>
                <a:gd name="connsiteY8" fmla="*/ 67665 h 171226"/>
                <a:gd name="connsiteX9" fmla="*/ 90316 w 127284"/>
                <a:gd name="connsiteY9" fmla="*/ 95052 h 171226"/>
                <a:gd name="connsiteX10" fmla="*/ 90316 w 127284"/>
                <a:gd name="connsiteY10" fmla="*/ 152539 h 171226"/>
                <a:gd name="connsiteX11" fmla="*/ 70578 w 127284"/>
                <a:gd name="connsiteY11" fmla="*/ 163641 h 171226"/>
                <a:gd name="connsiteX12" fmla="*/ 70578 w 127284"/>
                <a:gd name="connsiteY12" fmla="*/ 171290 h 171226"/>
                <a:gd name="connsiteX13" fmla="*/ 99173 w 127284"/>
                <a:gd name="connsiteY13" fmla="*/ 170550 h 171226"/>
                <a:gd name="connsiteX14" fmla="*/ 127515 w 127284"/>
                <a:gd name="connsiteY14" fmla="*/ 171290 h 171226"/>
                <a:gd name="connsiteX15" fmla="*/ 127515 w 127284"/>
                <a:gd name="connsiteY15" fmla="*/ 163641 h 171226"/>
                <a:gd name="connsiteX16" fmla="*/ 107777 w 127284"/>
                <a:gd name="connsiteY16" fmla="*/ 156240 h 171226"/>
                <a:gd name="connsiteX17" fmla="*/ 107777 w 127284"/>
                <a:gd name="connsiteY17" fmla="*/ 109115 h 171226"/>
                <a:gd name="connsiteX18" fmla="*/ 99932 w 127284"/>
                <a:gd name="connsiteY18" fmla="*/ 71366 h 171226"/>
                <a:gd name="connsiteX19" fmla="*/ 73362 w 127284"/>
                <a:gd name="connsiteY19" fmla="*/ 62237 h 171226"/>
                <a:gd name="connsiteX20" fmla="*/ 36670 w 127284"/>
                <a:gd name="connsiteY20" fmla="*/ 86416 h 171226"/>
                <a:gd name="connsiteX21" fmla="*/ 36670 w 127284"/>
                <a:gd name="connsiteY21" fmla="*/ 63 h 171226"/>
                <a:gd name="connsiteX22" fmla="*/ 230 w 127284"/>
                <a:gd name="connsiteY22" fmla="*/ 2777 h 171226"/>
                <a:gd name="connsiteX23" fmla="*/ 230 w 127284"/>
                <a:gd name="connsiteY23" fmla="*/ 10425 h 171226"/>
                <a:gd name="connsiteX24" fmla="*/ 19968 w 127284"/>
                <a:gd name="connsiteY24" fmla="*/ 24242 h 171226"/>
                <a:gd name="connsiteX25" fmla="*/ 19968 w 127284"/>
                <a:gd name="connsiteY25" fmla="*/ 152539 h 171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7284" h="171226">
                  <a:moveTo>
                    <a:pt x="19968" y="152539"/>
                  </a:moveTo>
                  <a:cubicBezTo>
                    <a:pt x="19968" y="163641"/>
                    <a:pt x="17185" y="163641"/>
                    <a:pt x="230" y="163641"/>
                  </a:cubicBezTo>
                  <a:lnTo>
                    <a:pt x="230" y="171290"/>
                  </a:lnTo>
                  <a:cubicBezTo>
                    <a:pt x="9087" y="171043"/>
                    <a:pt x="21993" y="170550"/>
                    <a:pt x="28825" y="170550"/>
                  </a:cubicBezTo>
                  <a:cubicBezTo>
                    <a:pt x="35404" y="170550"/>
                    <a:pt x="48563" y="171043"/>
                    <a:pt x="57167" y="171290"/>
                  </a:cubicBezTo>
                  <a:lnTo>
                    <a:pt x="57167" y="163641"/>
                  </a:lnTo>
                  <a:cubicBezTo>
                    <a:pt x="40212" y="163641"/>
                    <a:pt x="37429" y="163641"/>
                    <a:pt x="37429" y="152539"/>
                  </a:cubicBezTo>
                  <a:lnTo>
                    <a:pt x="37429" y="107141"/>
                  </a:lnTo>
                  <a:cubicBezTo>
                    <a:pt x="37429" y="81482"/>
                    <a:pt x="55395" y="67665"/>
                    <a:pt x="71591" y="67665"/>
                  </a:cubicBezTo>
                  <a:cubicBezTo>
                    <a:pt x="87533" y="67665"/>
                    <a:pt x="90316" y="80988"/>
                    <a:pt x="90316" y="95052"/>
                  </a:cubicBezTo>
                  <a:lnTo>
                    <a:pt x="90316" y="152539"/>
                  </a:lnTo>
                  <a:cubicBezTo>
                    <a:pt x="90316" y="163641"/>
                    <a:pt x="87533" y="163641"/>
                    <a:pt x="70578" y="163641"/>
                  </a:cubicBezTo>
                  <a:lnTo>
                    <a:pt x="70578" y="171290"/>
                  </a:lnTo>
                  <a:cubicBezTo>
                    <a:pt x="79435" y="171043"/>
                    <a:pt x="92341" y="170550"/>
                    <a:pt x="99173" y="170550"/>
                  </a:cubicBezTo>
                  <a:cubicBezTo>
                    <a:pt x="105752" y="170550"/>
                    <a:pt x="118911" y="171043"/>
                    <a:pt x="127515" y="171290"/>
                  </a:cubicBezTo>
                  <a:lnTo>
                    <a:pt x="127515" y="163641"/>
                  </a:lnTo>
                  <a:cubicBezTo>
                    <a:pt x="114356" y="163641"/>
                    <a:pt x="108030" y="163641"/>
                    <a:pt x="107777" y="156240"/>
                  </a:cubicBezTo>
                  <a:lnTo>
                    <a:pt x="107777" y="109115"/>
                  </a:lnTo>
                  <a:cubicBezTo>
                    <a:pt x="107777" y="87897"/>
                    <a:pt x="107777" y="80248"/>
                    <a:pt x="99932" y="71366"/>
                  </a:cubicBezTo>
                  <a:cubicBezTo>
                    <a:pt x="96390" y="67172"/>
                    <a:pt x="88039" y="62237"/>
                    <a:pt x="73362" y="62237"/>
                  </a:cubicBezTo>
                  <a:cubicBezTo>
                    <a:pt x="52106" y="62237"/>
                    <a:pt x="40971" y="77041"/>
                    <a:pt x="36670" y="86416"/>
                  </a:cubicBezTo>
                  <a:lnTo>
                    <a:pt x="36670" y="63"/>
                  </a:lnTo>
                  <a:lnTo>
                    <a:pt x="230" y="2777"/>
                  </a:lnTo>
                  <a:lnTo>
                    <a:pt x="230" y="10425"/>
                  </a:lnTo>
                  <a:cubicBezTo>
                    <a:pt x="17944" y="10425"/>
                    <a:pt x="19968" y="12152"/>
                    <a:pt x="19968" y="24242"/>
                  </a:cubicBezTo>
                  <a:lnTo>
                    <a:pt x="19968" y="152539"/>
                  </a:lnTo>
                  <a:close/>
                </a:path>
              </a:pathLst>
            </a:custGeom>
            <a:solidFill>
              <a:srgbClr val="000000"/>
            </a:solidFill>
            <a:ln w="253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5B7B76C1-84F0-35AE-0F7A-C398E397F6F1}"/>
                </a:ext>
              </a:extLst>
            </p:cNvPr>
            <p:cNvSpPr/>
            <p:nvPr>
              <p:custDataLst>
                <p:tags r:id="rId96"/>
              </p:custDataLst>
            </p:nvPr>
          </p:nvSpPr>
          <p:spPr>
            <a:xfrm>
              <a:off x="6765194" y="7022936"/>
              <a:ext cx="197632" cy="109052"/>
            </a:xfrm>
            <a:custGeom>
              <a:avLst/>
              <a:gdLst>
                <a:gd name="connsiteX0" fmla="*/ 19974 w 197632"/>
                <a:gd name="connsiteY0" fmla="*/ 24242 h 109052"/>
                <a:gd name="connsiteX1" fmla="*/ 19974 w 197632"/>
                <a:gd name="connsiteY1" fmla="*/ 90364 h 109052"/>
                <a:gd name="connsiteX2" fmla="*/ 236 w 197632"/>
                <a:gd name="connsiteY2" fmla="*/ 101467 h 109052"/>
                <a:gd name="connsiteX3" fmla="*/ 236 w 197632"/>
                <a:gd name="connsiteY3" fmla="*/ 109115 h 109052"/>
                <a:gd name="connsiteX4" fmla="*/ 28830 w 197632"/>
                <a:gd name="connsiteY4" fmla="*/ 108375 h 109052"/>
                <a:gd name="connsiteX5" fmla="*/ 57172 w 197632"/>
                <a:gd name="connsiteY5" fmla="*/ 109115 h 109052"/>
                <a:gd name="connsiteX6" fmla="*/ 57172 w 197632"/>
                <a:gd name="connsiteY6" fmla="*/ 101467 h 109052"/>
                <a:gd name="connsiteX7" fmla="*/ 37434 w 197632"/>
                <a:gd name="connsiteY7" fmla="*/ 90364 h 109052"/>
                <a:gd name="connsiteX8" fmla="*/ 37434 w 197632"/>
                <a:gd name="connsiteY8" fmla="*/ 44967 h 109052"/>
                <a:gd name="connsiteX9" fmla="*/ 71596 w 197632"/>
                <a:gd name="connsiteY9" fmla="*/ 5491 h 109052"/>
                <a:gd name="connsiteX10" fmla="*/ 90322 w 197632"/>
                <a:gd name="connsiteY10" fmla="*/ 32877 h 109052"/>
                <a:gd name="connsiteX11" fmla="*/ 90322 w 197632"/>
                <a:gd name="connsiteY11" fmla="*/ 90364 h 109052"/>
                <a:gd name="connsiteX12" fmla="*/ 70584 w 197632"/>
                <a:gd name="connsiteY12" fmla="*/ 101467 h 109052"/>
                <a:gd name="connsiteX13" fmla="*/ 70584 w 197632"/>
                <a:gd name="connsiteY13" fmla="*/ 109115 h 109052"/>
                <a:gd name="connsiteX14" fmla="*/ 99179 w 197632"/>
                <a:gd name="connsiteY14" fmla="*/ 108375 h 109052"/>
                <a:gd name="connsiteX15" fmla="*/ 127520 w 197632"/>
                <a:gd name="connsiteY15" fmla="*/ 109115 h 109052"/>
                <a:gd name="connsiteX16" fmla="*/ 127520 w 197632"/>
                <a:gd name="connsiteY16" fmla="*/ 101467 h 109052"/>
                <a:gd name="connsiteX17" fmla="*/ 107782 w 197632"/>
                <a:gd name="connsiteY17" fmla="*/ 90364 h 109052"/>
                <a:gd name="connsiteX18" fmla="*/ 107782 w 197632"/>
                <a:gd name="connsiteY18" fmla="*/ 44967 h 109052"/>
                <a:gd name="connsiteX19" fmla="*/ 141944 w 197632"/>
                <a:gd name="connsiteY19" fmla="*/ 5491 h 109052"/>
                <a:gd name="connsiteX20" fmla="*/ 160670 w 197632"/>
                <a:gd name="connsiteY20" fmla="*/ 32877 h 109052"/>
                <a:gd name="connsiteX21" fmla="*/ 160670 w 197632"/>
                <a:gd name="connsiteY21" fmla="*/ 90364 h 109052"/>
                <a:gd name="connsiteX22" fmla="*/ 140932 w 197632"/>
                <a:gd name="connsiteY22" fmla="*/ 101467 h 109052"/>
                <a:gd name="connsiteX23" fmla="*/ 140932 w 197632"/>
                <a:gd name="connsiteY23" fmla="*/ 109115 h 109052"/>
                <a:gd name="connsiteX24" fmla="*/ 169527 w 197632"/>
                <a:gd name="connsiteY24" fmla="*/ 108375 h 109052"/>
                <a:gd name="connsiteX25" fmla="*/ 197869 w 197632"/>
                <a:gd name="connsiteY25" fmla="*/ 109115 h 109052"/>
                <a:gd name="connsiteX26" fmla="*/ 197869 w 197632"/>
                <a:gd name="connsiteY26" fmla="*/ 101467 h 109052"/>
                <a:gd name="connsiteX27" fmla="*/ 178131 w 197632"/>
                <a:gd name="connsiteY27" fmla="*/ 94065 h 109052"/>
                <a:gd name="connsiteX28" fmla="*/ 178131 w 197632"/>
                <a:gd name="connsiteY28" fmla="*/ 46940 h 109052"/>
                <a:gd name="connsiteX29" fmla="*/ 170286 w 197632"/>
                <a:gd name="connsiteY29" fmla="*/ 9192 h 109052"/>
                <a:gd name="connsiteX30" fmla="*/ 143716 w 197632"/>
                <a:gd name="connsiteY30" fmla="*/ 63 h 109052"/>
                <a:gd name="connsiteX31" fmla="*/ 107023 w 197632"/>
                <a:gd name="connsiteY31" fmla="*/ 24242 h 109052"/>
                <a:gd name="connsiteX32" fmla="*/ 73367 w 197632"/>
                <a:gd name="connsiteY32" fmla="*/ 63 h 109052"/>
                <a:gd name="connsiteX33" fmla="*/ 35916 w 197632"/>
                <a:gd name="connsiteY33" fmla="*/ 25969 h 109052"/>
                <a:gd name="connsiteX34" fmla="*/ 35916 w 197632"/>
                <a:gd name="connsiteY34" fmla="*/ 63 h 109052"/>
                <a:gd name="connsiteX35" fmla="*/ 236 w 197632"/>
                <a:gd name="connsiteY35" fmla="*/ 2777 h 109052"/>
                <a:gd name="connsiteX36" fmla="*/ 236 w 197632"/>
                <a:gd name="connsiteY36" fmla="*/ 10425 h 109052"/>
                <a:gd name="connsiteX37" fmla="*/ 19974 w 197632"/>
                <a:gd name="connsiteY37" fmla="*/ 24242 h 109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7632" h="109052">
                  <a:moveTo>
                    <a:pt x="19974" y="24242"/>
                  </a:moveTo>
                  <a:lnTo>
                    <a:pt x="19974" y="90364"/>
                  </a:lnTo>
                  <a:cubicBezTo>
                    <a:pt x="19974" y="101467"/>
                    <a:pt x="17190" y="101467"/>
                    <a:pt x="236" y="101467"/>
                  </a:cubicBezTo>
                  <a:lnTo>
                    <a:pt x="236" y="109115"/>
                  </a:lnTo>
                  <a:cubicBezTo>
                    <a:pt x="9093" y="108868"/>
                    <a:pt x="21998" y="108375"/>
                    <a:pt x="28830" y="108375"/>
                  </a:cubicBezTo>
                  <a:cubicBezTo>
                    <a:pt x="35410" y="108375"/>
                    <a:pt x="48568" y="108868"/>
                    <a:pt x="57172" y="109115"/>
                  </a:cubicBezTo>
                  <a:lnTo>
                    <a:pt x="57172" y="101467"/>
                  </a:lnTo>
                  <a:cubicBezTo>
                    <a:pt x="40218" y="101467"/>
                    <a:pt x="37434" y="101467"/>
                    <a:pt x="37434" y="90364"/>
                  </a:cubicBezTo>
                  <a:lnTo>
                    <a:pt x="37434" y="44967"/>
                  </a:lnTo>
                  <a:cubicBezTo>
                    <a:pt x="37434" y="19307"/>
                    <a:pt x="55401" y="5491"/>
                    <a:pt x="71596" y="5491"/>
                  </a:cubicBezTo>
                  <a:cubicBezTo>
                    <a:pt x="87538" y="5491"/>
                    <a:pt x="90322" y="18814"/>
                    <a:pt x="90322" y="32877"/>
                  </a:cubicBezTo>
                  <a:lnTo>
                    <a:pt x="90322" y="90364"/>
                  </a:lnTo>
                  <a:cubicBezTo>
                    <a:pt x="90322" y="101467"/>
                    <a:pt x="87538" y="101467"/>
                    <a:pt x="70584" y="101467"/>
                  </a:cubicBezTo>
                  <a:lnTo>
                    <a:pt x="70584" y="109115"/>
                  </a:lnTo>
                  <a:cubicBezTo>
                    <a:pt x="79441" y="108868"/>
                    <a:pt x="92346" y="108375"/>
                    <a:pt x="99179" y="108375"/>
                  </a:cubicBezTo>
                  <a:cubicBezTo>
                    <a:pt x="105758" y="108375"/>
                    <a:pt x="118917" y="108868"/>
                    <a:pt x="127520" y="109115"/>
                  </a:cubicBezTo>
                  <a:lnTo>
                    <a:pt x="127520" y="101467"/>
                  </a:lnTo>
                  <a:cubicBezTo>
                    <a:pt x="110566" y="101467"/>
                    <a:pt x="107782" y="101467"/>
                    <a:pt x="107782" y="90364"/>
                  </a:cubicBezTo>
                  <a:lnTo>
                    <a:pt x="107782" y="44967"/>
                  </a:lnTo>
                  <a:cubicBezTo>
                    <a:pt x="107782" y="19307"/>
                    <a:pt x="125749" y="5491"/>
                    <a:pt x="141944" y="5491"/>
                  </a:cubicBezTo>
                  <a:cubicBezTo>
                    <a:pt x="157887" y="5491"/>
                    <a:pt x="160670" y="18814"/>
                    <a:pt x="160670" y="32877"/>
                  </a:cubicBezTo>
                  <a:lnTo>
                    <a:pt x="160670" y="90364"/>
                  </a:lnTo>
                  <a:cubicBezTo>
                    <a:pt x="160670" y="101467"/>
                    <a:pt x="157887" y="101467"/>
                    <a:pt x="140932" y="101467"/>
                  </a:cubicBezTo>
                  <a:lnTo>
                    <a:pt x="140932" y="109115"/>
                  </a:lnTo>
                  <a:cubicBezTo>
                    <a:pt x="149789" y="108868"/>
                    <a:pt x="162694" y="108375"/>
                    <a:pt x="169527" y="108375"/>
                  </a:cubicBezTo>
                  <a:cubicBezTo>
                    <a:pt x="176106" y="108375"/>
                    <a:pt x="189265" y="108868"/>
                    <a:pt x="197869" y="109115"/>
                  </a:cubicBezTo>
                  <a:lnTo>
                    <a:pt x="197869" y="101467"/>
                  </a:lnTo>
                  <a:cubicBezTo>
                    <a:pt x="184710" y="101467"/>
                    <a:pt x="178384" y="101467"/>
                    <a:pt x="178131" y="94065"/>
                  </a:cubicBezTo>
                  <a:lnTo>
                    <a:pt x="178131" y="46940"/>
                  </a:lnTo>
                  <a:cubicBezTo>
                    <a:pt x="178131" y="25722"/>
                    <a:pt x="178131" y="18074"/>
                    <a:pt x="170286" y="9192"/>
                  </a:cubicBezTo>
                  <a:cubicBezTo>
                    <a:pt x="166743" y="4997"/>
                    <a:pt x="158393" y="63"/>
                    <a:pt x="143716" y="63"/>
                  </a:cubicBezTo>
                  <a:cubicBezTo>
                    <a:pt x="122459" y="63"/>
                    <a:pt x="111325" y="14866"/>
                    <a:pt x="107023" y="24242"/>
                  </a:cubicBezTo>
                  <a:cubicBezTo>
                    <a:pt x="103481" y="2777"/>
                    <a:pt x="84755" y="63"/>
                    <a:pt x="73367" y="63"/>
                  </a:cubicBezTo>
                  <a:cubicBezTo>
                    <a:pt x="54895" y="63"/>
                    <a:pt x="43001" y="10672"/>
                    <a:pt x="35916" y="25969"/>
                  </a:cubicBezTo>
                  <a:lnTo>
                    <a:pt x="35916" y="63"/>
                  </a:lnTo>
                  <a:lnTo>
                    <a:pt x="236" y="2777"/>
                  </a:lnTo>
                  <a:lnTo>
                    <a:pt x="236" y="10425"/>
                  </a:lnTo>
                  <a:cubicBezTo>
                    <a:pt x="17949" y="10425"/>
                    <a:pt x="19974" y="12152"/>
                    <a:pt x="19974" y="24242"/>
                  </a:cubicBezTo>
                  <a:close/>
                </a:path>
              </a:pathLst>
            </a:custGeom>
            <a:solidFill>
              <a:srgbClr val="000000"/>
            </a:solidFill>
            <a:ln w="253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7EDC3856-DB75-1B93-862E-2B99693C9AD1}"/>
                </a:ext>
              </a:extLst>
            </p:cNvPr>
            <p:cNvSpPr/>
            <p:nvPr>
              <p:custDataLst>
                <p:tags r:id="rId97"/>
              </p:custDataLst>
            </p:nvPr>
          </p:nvSpPr>
          <p:spPr>
            <a:xfrm>
              <a:off x="7066241" y="6963476"/>
              <a:ext cx="251279" cy="173940"/>
            </a:xfrm>
            <a:custGeom>
              <a:avLst/>
              <a:gdLst>
                <a:gd name="connsiteX0" fmla="*/ 218377 w 251279"/>
                <a:gd name="connsiteY0" fmla="*/ 28683 h 173940"/>
                <a:gd name="connsiteX1" fmla="*/ 246719 w 251279"/>
                <a:gd name="connsiteY1" fmla="*/ 7711 h 173940"/>
                <a:gd name="connsiteX2" fmla="*/ 251527 w 251279"/>
                <a:gd name="connsiteY2" fmla="*/ 2777 h 173940"/>
                <a:gd name="connsiteX3" fmla="*/ 248490 w 251279"/>
                <a:gd name="connsiteY3" fmla="*/ 63 h 173940"/>
                <a:gd name="connsiteX4" fmla="*/ 229005 w 251279"/>
                <a:gd name="connsiteY4" fmla="*/ 803 h 173940"/>
                <a:gd name="connsiteX5" fmla="*/ 202688 w 251279"/>
                <a:gd name="connsiteY5" fmla="*/ 63 h 173940"/>
                <a:gd name="connsiteX6" fmla="*/ 197880 w 251279"/>
                <a:gd name="connsiteY6" fmla="*/ 4751 h 173940"/>
                <a:gd name="connsiteX7" fmla="*/ 201676 w 251279"/>
                <a:gd name="connsiteY7" fmla="*/ 7711 h 173940"/>
                <a:gd name="connsiteX8" fmla="*/ 216606 w 251279"/>
                <a:gd name="connsiteY8" fmla="*/ 17334 h 173940"/>
                <a:gd name="connsiteX9" fmla="*/ 213316 w 251279"/>
                <a:gd name="connsiteY9" fmla="*/ 25475 h 173940"/>
                <a:gd name="connsiteX10" fmla="*/ 144993 w 251279"/>
                <a:gd name="connsiteY10" fmla="*/ 141683 h 173940"/>
                <a:gd name="connsiteX11" fmla="*/ 135630 w 251279"/>
                <a:gd name="connsiteY11" fmla="*/ 19307 h 173940"/>
                <a:gd name="connsiteX12" fmla="*/ 153343 w 251279"/>
                <a:gd name="connsiteY12" fmla="*/ 7711 h 173940"/>
                <a:gd name="connsiteX13" fmla="*/ 160176 w 251279"/>
                <a:gd name="connsiteY13" fmla="*/ 2777 h 173940"/>
                <a:gd name="connsiteX14" fmla="*/ 156380 w 251279"/>
                <a:gd name="connsiteY14" fmla="*/ 63 h 173940"/>
                <a:gd name="connsiteX15" fmla="*/ 125508 w 251279"/>
                <a:gd name="connsiteY15" fmla="*/ 803 h 173940"/>
                <a:gd name="connsiteX16" fmla="*/ 98937 w 251279"/>
                <a:gd name="connsiteY16" fmla="*/ 63 h 173940"/>
                <a:gd name="connsiteX17" fmla="*/ 94129 w 251279"/>
                <a:gd name="connsiteY17" fmla="*/ 4997 h 173940"/>
                <a:gd name="connsiteX18" fmla="*/ 100203 w 251279"/>
                <a:gd name="connsiteY18" fmla="*/ 7711 h 173940"/>
                <a:gd name="connsiteX19" fmla="*/ 113614 w 251279"/>
                <a:gd name="connsiteY19" fmla="*/ 13879 h 173940"/>
                <a:gd name="connsiteX20" fmla="*/ 115133 w 251279"/>
                <a:gd name="connsiteY20" fmla="*/ 32877 h 173940"/>
                <a:gd name="connsiteX21" fmla="*/ 51111 w 251279"/>
                <a:gd name="connsiteY21" fmla="*/ 141683 h 173940"/>
                <a:gd name="connsiteX22" fmla="*/ 41495 w 251279"/>
                <a:gd name="connsiteY22" fmla="*/ 16593 h 173940"/>
                <a:gd name="connsiteX23" fmla="*/ 60727 w 251279"/>
                <a:gd name="connsiteY23" fmla="*/ 7711 h 173940"/>
                <a:gd name="connsiteX24" fmla="*/ 66041 w 251279"/>
                <a:gd name="connsiteY24" fmla="*/ 2777 h 173940"/>
                <a:gd name="connsiteX25" fmla="*/ 62498 w 251279"/>
                <a:gd name="connsiteY25" fmla="*/ 63 h 173940"/>
                <a:gd name="connsiteX26" fmla="*/ 31373 w 251279"/>
                <a:gd name="connsiteY26" fmla="*/ 803 h 173940"/>
                <a:gd name="connsiteX27" fmla="*/ 4802 w 251279"/>
                <a:gd name="connsiteY27" fmla="*/ 63 h 173940"/>
                <a:gd name="connsiteX28" fmla="*/ 247 w 251279"/>
                <a:gd name="connsiteY28" fmla="*/ 4751 h 173940"/>
                <a:gd name="connsiteX29" fmla="*/ 6574 w 251279"/>
                <a:gd name="connsiteY29" fmla="*/ 7711 h 173940"/>
                <a:gd name="connsiteX30" fmla="*/ 19985 w 251279"/>
                <a:gd name="connsiteY30" fmla="*/ 16840 h 173940"/>
                <a:gd name="connsiteX31" fmla="*/ 31373 w 251279"/>
                <a:gd name="connsiteY31" fmla="*/ 167589 h 173940"/>
                <a:gd name="connsiteX32" fmla="*/ 35421 w 251279"/>
                <a:gd name="connsiteY32" fmla="*/ 174004 h 173940"/>
                <a:gd name="connsiteX33" fmla="*/ 41495 w 251279"/>
                <a:gd name="connsiteY33" fmla="*/ 168823 h 173940"/>
                <a:gd name="connsiteX34" fmla="*/ 115892 w 251279"/>
                <a:gd name="connsiteY34" fmla="*/ 42993 h 173940"/>
                <a:gd name="connsiteX35" fmla="*/ 125255 w 251279"/>
                <a:gd name="connsiteY35" fmla="*/ 167589 h 173940"/>
                <a:gd name="connsiteX36" fmla="*/ 129303 w 251279"/>
                <a:gd name="connsiteY36" fmla="*/ 174004 h 173940"/>
                <a:gd name="connsiteX37" fmla="*/ 135377 w 251279"/>
                <a:gd name="connsiteY37" fmla="*/ 169316 h 173940"/>
                <a:gd name="connsiteX38" fmla="*/ 218377 w 251279"/>
                <a:gd name="connsiteY38" fmla="*/ 28683 h 17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51279" h="173940">
                  <a:moveTo>
                    <a:pt x="218377" y="28683"/>
                  </a:moveTo>
                  <a:cubicBezTo>
                    <a:pt x="224704" y="17827"/>
                    <a:pt x="230777" y="8945"/>
                    <a:pt x="246719" y="7711"/>
                  </a:cubicBezTo>
                  <a:cubicBezTo>
                    <a:pt x="248997" y="7465"/>
                    <a:pt x="251527" y="7465"/>
                    <a:pt x="251527" y="2777"/>
                  </a:cubicBezTo>
                  <a:cubicBezTo>
                    <a:pt x="251527" y="1790"/>
                    <a:pt x="250515" y="63"/>
                    <a:pt x="248490" y="63"/>
                  </a:cubicBezTo>
                  <a:cubicBezTo>
                    <a:pt x="242417" y="63"/>
                    <a:pt x="235332" y="803"/>
                    <a:pt x="229005" y="803"/>
                  </a:cubicBezTo>
                  <a:cubicBezTo>
                    <a:pt x="220402" y="803"/>
                    <a:pt x="211039" y="63"/>
                    <a:pt x="202688" y="63"/>
                  </a:cubicBezTo>
                  <a:cubicBezTo>
                    <a:pt x="201170" y="63"/>
                    <a:pt x="197880" y="63"/>
                    <a:pt x="197880" y="4751"/>
                  </a:cubicBezTo>
                  <a:cubicBezTo>
                    <a:pt x="197880" y="7465"/>
                    <a:pt x="200158" y="7711"/>
                    <a:pt x="201676" y="7711"/>
                  </a:cubicBezTo>
                  <a:cubicBezTo>
                    <a:pt x="207749" y="7958"/>
                    <a:pt x="216606" y="9932"/>
                    <a:pt x="216606" y="17334"/>
                  </a:cubicBezTo>
                  <a:cubicBezTo>
                    <a:pt x="216606" y="20047"/>
                    <a:pt x="215341" y="22021"/>
                    <a:pt x="213316" y="25475"/>
                  </a:cubicBezTo>
                  <a:lnTo>
                    <a:pt x="144993" y="141683"/>
                  </a:lnTo>
                  <a:lnTo>
                    <a:pt x="135630" y="19307"/>
                  </a:lnTo>
                  <a:cubicBezTo>
                    <a:pt x="135377" y="14373"/>
                    <a:pt x="134871" y="7958"/>
                    <a:pt x="153343" y="7711"/>
                  </a:cubicBezTo>
                  <a:cubicBezTo>
                    <a:pt x="157645" y="7711"/>
                    <a:pt x="160176" y="7711"/>
                    <a:pt x="160176" y="2777"/>
                  </a:cubicBezTo>
                  <a:cubicBezTo>
                    <a:pt x="160176" y="309"/>
                    <a:pt x="157392" y="63"/>
                    <a:pt x="156380" y="63"/>
                  </a:cubicBezTo>
                  <a:cubicBezTo>
                    <a:pt x="146258" y="63"/>
                    <a:pt x="135630" y="803"/>
                    <a:pt x="125508" y="803"/>
                  </a:cubicBezTo>
                  <a:cubicBezTo>
                    <a:pt x="119687" y="803"/>
                    <a:pt x="104757" y="63"/>
                    <a:pt x="98937" y="63"/>
                  </a:cubicBezTo>
                  <a:cubicBezTo>
                    <a:pt x="97419" y="63"/>
                    <a:pt x="94129" y="63"/>
                    <a:pt x="94129" y="4997"/>
                  </a:cubicBezTo>
                  <a:cubicBezTo>
                    <a:pt x="94129" y="7711"/>
                    <a:pt x="96660" y="7711"/>
                    <a:pt x="100203" y="7711"/>
                  </a:cubicBezTo>
                  <a:cubicBezTo>
                    <a:pt x="111337" y="7711"/>
                    <a:pt x="113108" y="9192"/>
                    <a:pt x="113614" y="13879"/>
                  </a:cubicBezTo>
                  <a:lnTo>
                    <a:pt x="115133" y="32877"/>
                  </a:lnTo>
                  <a:lnTo>
                    <a:pt x="51111" y="141683"/>
                  </a:lnTo>
                  <a:lnTo>
                    <a:pt x="41495" y="16593"/>
                  </a:lnTo>
                  <a:cubicBezTo>
                    <a:pt x="41495" y="13633"/>
                    <a:pt x="41495" y="7958"/>
                    <a:pt x="60727" y="7711"/>
                  </a:cubicBezTo>
                  <a:cubicBezTo>
                    <a:pt x="63257" y="7711"/>
                    <a:pt x="66041" y="7711"/>
                    <a:pt x="66041" y="2777"/>
                  </a:cubicBezTo>
                  <a:cubicBezTo>
                    <a:pt x="66041" y="63"/>
                    <a:pt x="63004" y="63"/>
                    <a:pt x="62498" y="63"/>
                  </a:cubicBezTo>
                  <a:cubicBezTo>
                    <a:pt x="52376" y="63"/>
                    <a:pt x="41748" y="803"/>
                    <a:pt x="31373" y="803"/>
                  </a:cubicBezTo>
                  <a:cubicBezTo>
                    <a:pt x="22516" y="803"/>
                    <a:pt x="13406" y="63"/>
                    <a:pt x="4802" y="63"/>
                  </a:cubicBezTo>
                  <a:cubicBezTo>
                    <a:pt x="3537" y="63"/>
                    <a:pt x="247" y="63"/>
                    <a:pt x="247" y="4751"/>
                  </a:cubicBezTo>
                  <a:cubicBezTo>
                    <a:pt x="247" y="7711"/>
                    <a:pt x="2525" y="7711"/>
                    <a:pt x="6574" y="7711"/>
                  </a:cubicBezTo>
                  <a:cubicBezTo>
                    <a:pt x="19226" y="7711"/>
                    <a:pt x="19479" y="9932"/>
                    <a:pt x="19985" y="16840"/>
                  </a:cubicBezTo>
                  <a:lnTo>
                    <a:pt x="31373" y="167589"/>
                  </a:lnTo>
                  <a:cubicBezTo>
                    <a:pt x="31626" y="172030"/>
                    <a:pt x="31879" y="174004"/>
                    <a:pt x="35421" y="174004"/>
                  </a:cubicBezTo>
                  <a:cubicBezTo>
                    <a:pt x="38458" y="174004"/>
                    <a:pt x="39217" y="172523"/>
                    <a:pt x="41495" y="168823"/>
                  </a:cubicBezTo>
                  <a:lnTo>
                    <a:pt x="115892" y="42993"/>
                  </a:lnTo>
                  <a:lnTo>
                    <a:pt x="125255" y="167589"/>
                  </a:lnTo>
                  <a:cubicBezTo>
                    <a:pt x="125761" y="172770"/>
                    <a:pt x="126267" y="174004"/>
                    <a:pt x="129303" y="174004"/>
                  </a:cubicBezTo>
                  <a:cubicBezTo>
                    <a:pt x="132593" y="174004"/>
                    <a:pt x="134111" y="171536"/>
                    <a:pt x="135377" y="169316"/>
                  </a:cubicBezTo>
                  <a:lnTo>
                    <a:pt x="218377" y="28683"/>
                  </a:lnTo>
                  <a:close/>
                </a:path>
              </a:pathLst>
            </a:custGeom>
            <a:solidFill>
              <a:srgbClr val="000000"/>
            </a:solidFill>
            <a:ln w="253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76887AE0-5FC0-ED26-F499-1F97E7ADD024}"/>
                </a:ext>
              </a:extLst>
            </p:cNvPr>
            <p:cNvSpPr/>
            <p:nvPr>
              <p:custDataLst>
                <p:tags r:id="rId98"/>
              </p:custDataLst>
            </p:nvPr>
          </p:nvSpPr>
          <p:spPr>
            <a:xfrm>
              <a:off x="7435865" y="6946945"/>
              <a:ext cx="58707" cy="246724"/>
            </a:xfrm>
            <a:custGeom>
              <a:avLst/>
              <a:gdLst>
                <a:gd name="connsiteX0" fmla="*/ 58969 w 58707"/>
                <a:gd name="connsiteY0" fmla="*/ 244320 h 246724"/>
                <a:gd name="connsiteX1" fmla="*/ 54667 w 58707"/>
                <a:gd name="connsiteY1" fmla="*/ 238892 h 246724"/>
                <a:gd name="connsiteX2" fmla="*/ 14938 w 58707"/>
                <a:gd name="connsiteY2" fmla="*/ 123425 h 246724"/>
                <a:gd name="connsiteX3" fmla="*/ 55680 w 58707"/>
                <a:gd name="connsiteY3" fmla="*/ 6724 h 246724"/>
                <a:gd name="connsiteX4" fmla="*/ 58969 w 58707"/>
                <a:gd name="connsiteY4" fmla="*/ 2530 h 246724"/>
                <a:gd name="connsiteX5" fmla="*/ 56439 w 58707"/>
                <a:gd name="connsiteY5" fmla="*/ 63 h 246724"/>
                <a:gd name="connsiteX6" fmla="*/ 16204 w 58707"/>
                <a:gd name="connsiteY6" fmla="*/ 48174 h 246724"/>
                <a:gd name="connsiteX7" fmla="*/ 261 w 58707"/>
                <a:gd name="connsiteY7" fmla="*/ 123425 h 246724"/>
                <a:gd name="connsiteX8" fmla="*/ 16963 w 58707"/>
                <a:gd name="connsiteY8" fmla="*/ 200403 h 246724"/>
                <a:gd name="connsiteX9" fmla="*/ 56439 w 58707"/>
                <a:gd name="connsiteY9" fmla="*/ 246788 h 246724"/>
                <a:gd name="connsiteX10" fmla="*/ 58969 w 58707"/>
                <a:gd name="connsiteY10" fmla="*/ 244320 h 246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07" h="246724">
                  <a:moveTo>
                    <a:pt x="58969" y="244320"/>
                  </a:moveTo>
                  <a:cubicBezTo>
                    <a:pt x="58969" y="243580"/>
                    <a:pt x="58969" y="243087"/>
                    <a:pt x="54667" y="238892"/>
                  </a:cubicBezTo>
                  <a:cubicBezTo>
                    <a:pt x="23036" y="207805"/>
                    <a:pt x="14938" y="161174"/>
                    <a:pt x="14938" y="123425"/>
                  </a:cubicBezTo>
                  <a:cubicBezTo>
                    <a:pt x="14938" y="80495"/>
                    <a:pt x="24554" y="37565"/>
                    <a:pt x="55680" y="6724"/>
                  </a:cubicBezTo>
                  <a:cubicBezTo>
                    <a:pt x="58969" y="3764"/>
                    <a:pt x="58969" y="3270"/>
                    <a:pt x="58969" y="2530"/>
                  </a:cubicBezTo>
                  <a:cubicBezTo>
                    <a:pt x="58969" y="803"/>
                    <a:pt x="57957" y="63"/>
                    <a:pt x="56439" y="63"/>
                  </a:cubicBezTo>
                  <a:cubicBezTo>
                    <a:pt x="53908" y="63"/>
                    <a:pt x="31134" y="16840"/>
                    <a:pt x="16204" y="48174"/>
                  </a:cubicBezTo>
                  <a:cubicBezTo>
                    <a:pt x="3298" y="75314"/>
                    <a:pt x="261" y="102700"/>
                    <a:pt x="261" y="123425"/>
                  </a:cubicBezTo>
                  <a:cubicBezTo>
                    <a:pt x="261" y="142670"/>
                    <a:pt x="3045" y="172523"/>
                    <a:pt x="16963" y="200403"/>
                  </a:cubicBezTo>
                  <a:cubicBezTo>
                    <a:pt x="32146" y="230750"/>
                    <a:pt x="53908" y="246788"/>
                    <a:pt x="56439" y="246788"/>
                  </a:cubicBezTo>
                  <a:cubicBezTo>
                    <a:pt x="57957" y="246788"/>
                    <a:pt x="58969" y="246047"/>
                    <a:pt x="58969" y="244320"/>
                  </a:cubicBezTo>
                  <a:close/>
                </a:path>
              </a:pathLst>
            </a:custGeom>
            <a:solidFill>
              <a:srgbClr val="000000"/>
            </a:solidFill>
            <a:ln w="253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0F7DD8CE-DD47-D397-18A0-C869EB9620AE}"/>
                </a:ext>
              </a:extLst>
            </p:cNvPr>
            <p:cNvSpPr/>
            <p:nvPr>
              <p:custDataLst>
                <p:tags r:id="rId99"/>
              </p:custDataLst>
            </p:nvPr>
          </p:nvSpPr>
          <p:spPr>
            <a:xfrm>
              <a:off x="7517320" y="7022936"/>
              <a:ext cx="127284" cy="111766"/>
            </a:xfrm>
            <a:custGeom>
              <a:avLst/>
              <a:gdLst>
                <a:gd name="connsiteX0" fmla="*/ 91111 w 127284"/>
                <a:gd name="connsiteY0" fmla="*/ 89624 h 111766"/>
                <a:gd name="connsiteX1" fmla="*/ 91111 w 127284"/>
                <a:gd name="connsiteY1" fmla="*/ 111829 h 111766"/>
                <a:gd name="connsiteX2" fmla="*/ 127550 w 127284"/>
                <a:gd name="connsiteY2" fmla="*/ 109115 h 111766"/>
                <a:gd name="connsiteX3" fmla="*/ 127550 w 127284"/>
                <a:gd name="connsiteY3" fmla="*/ 101467 h 111766"/>
                <a:gd name="connsiteX4" fmla="*/ 107812 w 127284"/>
                <a:gd name="connsiteY4" fmla="*/ 87650 h 111766"/>
                <a:gd name="connsiteX5" fmla="*/ 107812 w 127284"/>
                <a:gd name="connsiteY5" fmla="*/ 63 h 111766"/>
                <a:gd name="connsiteX6" fmla="*/ 70614 w 127284"/>
                <a:gd name="connsiteY6" fmla="*/ 2777 h 111766"/>
                <a:gd name="connsiteX7" fmla="*/ 70614 w 127284"/>
                <a:gd name="connsiteY7" fmla="*/ 10425 h 111766"/>
                <a:gd name="connsiteX8" fmla="*/ 90351 w 127284"/>
                <a:gd name="connsiteY8" fmla="*/ 24242 h 111766"/>
                <a:gd name="connsiteX9" fmla="*/ 90351 w 127284"/>
                <a:gd name="connsiteY9" fmla="*/ 68159 h 111766"/>
                <a:gd name="connsiteX10" fmla="*/ 59732 w 127284"/>
                <a:gd name="connsiteY10" fmla="*/ 106401 h 111766"/>
                <a:gd name="connsiteX11" fmla="*/ 37464 w 127284"/>
                <a:gd name="connsiteY11" fmla="*/ 81975 h 111766"/>
                <a:gd name="connsiteX12" fmla="*/ 37464 w 127284"/>
                <a:gd name="connsiteY12" fmla="*/ 63 h 111766"/>
                <a:gd name="connsiteX13" fmla="*/ 265 w 127284"/>
                <a:gd name="connsiteY13" fmla="*/ 2777 h 111766"/>
                <a:gd name="connsiteX14" fmla="*/ 265 w 127284"/>
                <a:gd name="connsiteY14" fmla="*/ 10425 h 111766"/>
                <a:gd name="connsiteX15" fmla="*/ 20003 w 127284"/>
                <a:gd name="connsiteY15" fmla="*/ 33124 h 111766"/>
                <a:gd name="connsiteX16" fmla="*/ 20003 w 127284"/>
                <a:gd name="connsiteY16" fmla="*/ 70133 h 111766"/>
                <a:gd name="connsiteX17" fmla="*/ 58467 w 127284"/>
                <a:gd name="connsiteY17" fmla="*/ 111829 h 111766"/>
                <a:gd name="connsiteX18" fmla="*/ 91111 w 127284"/>
                <a:gd name="connsiteY18" fmla="*/ 89624 h 11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7284" h="111766">
                  <a:moveTo>
                    <a:pt x="91111" y="89624"/>
                  </a:moveTo>
                  <a:lnTo>
                    <a:pt x="91111" y="111829"/>
                  </a:lnTo>
                  <a:lnTo>
                    <a:pt x="127550" y="109115"/>
                  </a:lnTo>
                  <a:lnTo>
                    <a:pt x="127550" y="101467"/>
                  </a:lnTo>
                  <a:cubicBezTo>
                    <a:pt x="109836" y="101467"/>
                    <a:pt x="107812" y="99740"/>
                    <a:pt x="107812" y="87650"/>
                  </a:cubicBezTo>
                  <a:lnTo>
                    <a:pt x="107812" y="63"/>
                  </a:lnTo>
                  <a:lnTo>
                    <a:pt x="70614" y="2777"/>
                  </a:lnTo>
                  <a:lnTo>
                    <a:pt x="70614" y="10425"/>
                  </a:lnTo>
                  <a:cubicBezTo>
                    <a:pt x="88327" y="10425"/>
                    <a:pt x="90351" y="12152"/>
                    <a:pt x="90351" y="24242"/>
                  </a:cubicBezTo>
                  <a:lnTo>
                    <a:pt x="90351" y="68159"/>
                  </a:lnTo>
                  <a:cubicBezTo>
                    <a:pt x="90351" y="89624"/>
                    <a:pt x="78205" y="106401"/>
                    <a:pt x="59732" y="106401"/>
                  </a:cubicBezTo>
                  <a:cubicBezTo>
                    <a:pt x="38476" y="106401"/>
                    <a:pt x="37464" y="94805"/>
                    <a:pt x="37464" y="81975"/>
                  </a:cubicBezTo>
                  <a:lnTo>
                    <a:pt x="37464" y="63"/>
                  </a:lnTo>
                  <a:lnTo>
                    <a:pt x="265" y="2777"/>
                  </a:lnTo>
                  <a:lnTo>
                    <a:pt x="265" y="10425"/>
                  </a:lnTo>
                  <a:cubicBezTo>
                    <a:pt x="20003" y="10425"/>
                    <a:pt x="20003" y="11165"/>
                    <a:pt x="20003" y="33124"/>
                  </a:cubicBezTo>
                  <a:lnTo>
                    <a:pt x="20003" y="70133"/>
                  </a:lnTo>
                  <a:cubicBezTo>
                    <a:pt x="20003" y="89377"/>
                    <a:pt x="20003" y="111829"/>
                    <a:pt x="58467" y="111829"/>
                  </a:cubicBezTo>
                  <a:cubicBezTo>
                    <a:pt x="72638" y="111829"/>
                    <a:pt x="83772" y="104921"/>
                    <a:pt x="91111" y="89624"/>
                  </a:cubicBezTo>
                  <a:close/>
                </a:path>
              </a:pathLst>
            </a:custGeom>
            <a:solidFill>
              <a:srgbClr val="000000"/>
            </a:solidFill>
            <a:ln w="253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7FC9189E-5280-6D6C-1583-B6945B59BAE4}"/>
                </a:ext>
              </a:extLst>
            </p:cNvPr>
            <p:cNvSpPr/>
            <p:nvPr>
              <p:custDataLst>
                <p:tags r:id="rId100"/>
              </p:custDataLst>
            </p:nvPr>
          </p:nvSpPr>
          <p:spPr>
            <a:xfrm>
              <a:off x="7658157" y="7021456"/>
              <a:ext cx="82747" cy="113246"/>
            </a:xfrm>
            <a:custGeom>
              <a:avLst/>
              <a:gdLst>
                <a:gd name="connsiteX0" fmla="*/ 44555 w 82747"/>
                <a:gd name="connsiteY0" fmla="*/ 62731 h 113246"/>
                <a:gd name="connsiteX1" fmla="*/ 70872 w 82747"/>
                <a:gd name="connsiteY1" fmla="*/ 85430 h 113246"/>
                <a:gd name="connsiteX2" fmla="*/ 42277 w 82747"/>
                <a:gd name="connsiteY2" fmla="*/ 107882 h 113246"/>
                <a:gd name="connsiteX3" fmla="*/ 7103 w 82747"/>
                <a:gd name="connsiteY3" fmla="*/ 72847 h 113246"/>
                <a:gd name="connsiteX4" fmla="*/ 3561 w 82747"/>
                <a:gd name="connsiteY4" fmla="*/ 68652 h 113246"/>
                <a:gd name="connsiteX5" fmla="*/ 271 w 82747"/>
                <a:gd name="connsiteY5" fmla="*/ 74820 h 113246"/>
                <a:gd name="connsiteX6" fmla="*/ 271 w 82747"/>
                <a:gd name="connsiteY6" fmla="*/ 107388 h 113246"/>
                <a:gd name="connsiteX7" fmla="*/ 3054 w 82747"/>
                <a:gd name="connsiteY7" fmla="*/ 113309 h 113246"/>
                <a:gd name="connsiteX8" fmla="*/ 9381 w 82747"/>
                <a:gd name="connsiteY8" fmla="*/ 108375 h 113246"/>
                <a:gd name="connsiteX9" fmla="*/ 14442 w 82747"/>
                <a:gd name="connsiteY9" fmla="*/ 102700 h 113246"/>
                <a:gd name="connsiteX10" fmla="*/ 42277 w 82747"/>
                <a:gd name="connsiteY10" fmla="*/ 113309 h 113246"/>
                <a:gd name="connsiteX11" fmla="*/ 83019 w 82747"/>
                <a:gd name="connsiteY11" fmla="*/ 79015 h 113246"/>
                <a:gd name="connsiteX12" fmla="*/ 72390 w 82747"/>
                <a:gd name="connsiteY12" fmla="*/ 55576 h 113246"/>
                <a:gd name="connsiteX13" fmla="*/ 43543 w 82747"/>
                <a:gd name="connsiteY13" fmla="*/ 43733 h 113246"/>
                <a:gd name="connsiteX14" fmla="*/ 12417 w 82747"/>
                <a:gd name="connsiteY14" fmla="*/ 23502 h 113246"/>
                <a:gd name="connsiteX15" fmla="*/ 40759 w 82747"/>
                <a:gd name="connsiteY15" fmla="*/ 4751 h 113246"/>
                <a:gd name="connsiteX16" fmla="*/ 70366 w 82747"/>
                <a:gd name="connsiteY16" fmla="*/ 34604 h 113246"/>
                <a:gd name="connsiteX17" fmla="*/ 73403 w 82747"/>
                <a:gd name="connsiteY17" fmla="*/ 36825 h 113246"/>
                <a:gd name="connsiteX18" fmla="*/ 76692 w 82747"/>
                <a:gd name="connsiteY18" fmla="*/ 30903 h 113246"/>
                <a:gd name="connsiteX19" fmla="*/ 76692 w 82747"/>
                <a:gd name="connsiteY19" fmla="*/ 5984 h 113246"/>
                <a:gd name="connsiteX20" fmla="*/ 73909 w 82747"/>
                <a:gd name="connsiteY20" fmla="*/ 63 h 113246"/>
                <a:gd name="connsiteX21" fmla="*/ 68848 w 82747"/>
                <a:gd name="connsiteY21" fmla="*/ 3023 h 113246"/>
                <a:gd name="connsiteX22" fmla="*/ 64546 w 82747"/>
                <a:gd name="connsiteY22" fmla="*/ 6971 h 113246"/>
                <a:gd name="connsiteX23" fmla="*/ 40759 w 82747"/>
                <a:gd name="connsiteY23" fmla="*/ 63 h 113246"/>
                <a:gd name="connsiteX24" fmla="*/ 271 w 82747"/>
                <a:gd name="connsiteY24" fmla="*/ 30410 h 113246"/>
                <a:gd name="connsiteX25" fmla="*/ 11152 w 82747"/>
                <a:gd name="connsiteY25" fmla="*/ 51382 h 113246"/>
                <a:gd name="connsiteX26" fmla="*/ 44555 w 82747"/>
                <a:gd name="connsiteY26" fmla="*/ 62731 h 11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747" h="113246">
                  <a:moveTo>
                    <a:pt x="44555" y="62731"/>
                  </a:moveTo>
                  <a:cubicBezTo>
                    <a:pt x="50122" y="63718"/>
                    <a:pt x="70872" y="67665"/>
                    <a:pt x="70872" y="85430"/>
                  </a:cubicBezTo>
                  <a:cubicBezTo>
                    <a:pt x="70872" y="98013"/>
                    <a:pt x="62015" y="107882"/>
                    <a:pt x="42277" y="107882"/>
                  </a:cubicBezTo>
                  <a:cubicBezTo>
                    <a:pt x="21021" y="107882"/>
                    <a:pt x="11911" y="93818"/>
                    <a:pt x="7103" y="72847"/>
                  </a:cubicBezTo>
                  <a:cubicBezTo>
                    <a:pt x="6344" y="69639"/>
                    <a:pt x="6091" y="68652"/>
                    <a:pt x="3561" y="68652"/>
                  </a:cubicBezTo>
                  <a:cubicBezTo>
                    <a:pt x="271" y="68652"/>
                    <a:pt x="271" y="70379"/>
                    <a:pt x="271" y="74820"/>
                  </a:cubicBezTo>
                  <a:lnTo>
                    <a:pt x="271" y="107388"/>
                  </a:lnTo>
                  <a:cubicBezTo>
                    <a:pt x="271" y="111582"/>
                    <a:pt x="271" y="113309"/>
                    <a:pt x="3054" y="113309"/>
                  </a:cubicBezTo>
                  <a:cubicBezTo>
                    <a:pt x="4320" y="113309"/>
                    <a:pt x="4573" y="113063"/>
                    <a:pt x="9381" y="108375"/>
                  </a:cubicBezTo>
                  <a:cubicBezTo>
                    <a:pt x="9887" y="107882"/>
                    <a:pt x="9887" y="107388"/>
                    <a:pt x="14442" y="102700"/>
                  </a:cubicBezTo>
                  <a:cubicBezTo>
                    <a:pt x="25576" y="113063"/>
                    <a:pt x="36963" y="113309"/>
                    <a:pt x="42277" y="113309"/>
                  </a:cubicBezTo>
                  <a:cubicBezTo>
                    <a:pt x="71378" y="113309"/>
                    <a:pt x="83019" y="96779"/>
                    <a:pt x="83019" y="79015"/>
                  </a:cubicBezTo>
                  <a:cubicBezTo>
                    <a:pt x="83019" y="65938"/>
                    <a:pt x="75427" y="58537"/>
                    <a:pt x="72390" y="55576"/>
                  </a:cubicBezTo>
                  <a:cubicBezTo>
                    <a:pt x="64040" y="47681"/>
                    <a:pt x="54171" y="45707"/>
                    <a:pt x="43543" y="43733"/>
                  </a:cubicBezTo>
                  <a:cubicBezTo>
                    <a:pt x="29372" y="41019"/>
                    <a:pt x="12417" y="37812"/>
                    <a:pt x="12417" y="23502"/>
                  </a:cubicBezTo>
                  <a:cubicBezTo>
                    <a:pt x="12417" y="14866"/>
                    <a:pt x="18997" y="4751"/>
                    <a:pt x="40759" y="4751"/>
                  </a:cubicBezTo>
                  <a:cubicBezTo>
                    <a:pt x="68595" y="4751"/>
                    <a:pt x="69860" y="26956"/>
                    <a:pt x="70366" y="34604"/>
                  </a:cubicBezTo>
                  <a:cubicBezTo>
                    <a:pt x="70619" y="36825"/>
                    <a:pt x="72897" y="36825"/>
                    <a:pt x="73403" y="36825"/>
                  </a:cubicBezTo>
                  <a:cubicBezTo>
                    <a:pt x="76692" y="36825"/>
                    <a:pt x="76692" y="35591"/>
                    <a:pt x="76692" y="30903"/>
                  </a:cubicBezTo>
                  <a:lnTo>
                    <a:pt x="76692" y="5984"/>
                  </a:lnTo>
                  <a:cubicBezTo>
                    <a:pt x="76692" y="1790"/>
                    <a:pt x="76692" y="63"/>
                    <a:pt x="73909" y="63"/>
                  </a:cubicBezTo>
                  <a:cubicBezTo>
                    <a:pt x="72643" y="63"/>
                    <a:pt x="72137" y="63"/>
                    <a:pt x="68848" y="3023"/>
                  </a:cubicBezTo>
                  <a:cubicBezTo>
                    <a:pt x="68089" y="4010"/>
                    <a:pt x="65558" y="6231"/>
                    <a:pt x="64546" y="6971"/>
                  </a:cubicBezTo>
                  <a:cubicBezTo>
                    <a:pt x="54930" y="63"/>
                    <a:pt x="44555" y="63"/>
                    <a:pt x="40759" y="63"/>
                  </a:cubicBezTo>
                  <a:cubicBezTo>
                    <a:pt x="9887" y="63"/>
                    <a:pt x="271" y="16593"/>
                    <a:pt x="271" y="30410"/>
                  </a:cubicBezTo>
                  <a:cubicBezTo>
                    <a:pt x="271" y="39045"/>
                    <a:pt x="4320" y="45954"/>
                    <a:pt x="11152" y="51382"/>
                  </a:cubicBezTo>
                  <a:cubicBezTo>
                    <a:pt x="19250" y="57796"/>
                    <a:pt x="26335" y="59277"/>
                    <a:pt x="44555" y="62731"/>
                  </a:cubicBezTo>
                  <a:close/>
                </a:path>
              </a:pathLst>
            </a:custGeom>
            <a:solidFill>
              <a:srgbClr val="000000"/>
            </a:solidFill>
            <a:ln w="253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99070EFD-53F0-AD68-46C0-8C0C11853EA3}"/>
                </a:ext>
              </a:extLst>
            </p:cNvPr>
            <p:cNvSpPr/>
            <p:nvPr>
              <p:custDataLst>
                <p:tags r:id="rId101"/>
              </p:custDataLst>
            </p:nvPr>
          </p:nvSpPr>
          <p:spPr>
            <a:xfrm>
              <a:off x="7757972" y="6966930"/>
              <a:ext cx="54152" cy="165058"/>
            </a:xfrm>
            <a:custGeom>
              <a:avLst/>
              <a:gdLst>
                <a:gd name="connsiteX0" fmla="*/ 36714 w 54152"/>
                <a:gd name="connsiteY0" fmla="*/ 56069 h 165058"/>
                <a:gd name="connsiteX1" fmla="*/ 1287 w 54152"/>
                <a:gd name="connsiteY1" fmla="*/ 58783 h 165058"/>
                <a:gd name="connsiteX2" fmla="*/ 1287 w 54152"/>
                <a:gd name="connsiteY2" fmla="*/ 66432 h 165058"/>
                <a:gd name="connsiteX3" fmla="*/ 20013 w 54152"/>
                <a:gd name="connsiteY3" fmla="*/ 80002 h 165058"/>
                <a:gd name="connsiteX4" fmla="*/ 20013 w 54152"/>
                <a:gd name="connsiteY4" fmla="*/ 146371 h 165058"/>
                <a:gd name="connsiteX5" fmla="*/ 275 w 54152"/>
                <a:gd name="connsiteY5" fmla="*/ 157473 h 165058"/>
                <a:gd name="connsiteX6" fmla="*/ 275 w 54152"/>
                <a:gd name="connsiteY6" fmla="*/ 165122 h 165058"/>
                <a:gd name="connsiteX7" fmla="*/ 28110 w 54152"/>
                <a:gd name="connsiteY7" fmla="*/ 164381 h 165058"/>
                <a:gd name="connsiteX8" fmla="*/ 54428 w 54152"/>
                <a:gd name="connsiteY8" fmla="*/ 165122 h 165058"/>
                <a:gd name="connsiteX9" fmla="*/ 54428 w 54152"/>
                <a:gd name="connsiteY9" fmla="*/ 157473 h 165058"/>
                <a:gd name="connsiteX10" fmla="*/ 36714 w 54152"/>
                <a:gd name="connsiteY10" fmla="*/ 146617 h 165058"/>
                <a:gd name="connsiteX11" fmla="*/ 36714 w 54152"/>
                <a:gd name="connsiteY11" fmla="*/ 56069 h 165058"/>
                <a:gd name="connsiteX12" fmla="*/ 37726 w 54152"/>
                <a:gd name="connsiteY12" fmla="*/ 13139 h 165058"/>
                <a:gd name="connsiteX13" fmla="*/ 24315 w 54152"/>
                <a:gd name="connsiteY13" fmla="*/ 63 h 165058"/>
                <a:gd name="connsiteX14" fmla="*/ 10903 w 54152"/>
                <a:gd name="connsiteY14" fmla="*/ 13139 h 165058"/>
                <a:gd name="connsiteX15" fmla="*/ 24315 w 54152"/>
                <a:gd name="connsiteY15" fmla="*/ 26216 h 165058"/>
                <a:gd name="connsiteX16" fmla="*/ 37726 w 54152"/>
                <a:gd name="connsiteY16" fmla="*/ 13139 h 16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4152" h="165058">
                  <a:moveTo>
                    <a:pt x="36714" y="56069"/>
                  </a:moveTo>
                  <a:lnTo>
                    <a:pt x="1287" y="58783"/>
                  </a:lnTo>
                  <a:lnTo>
                    <a:pt x="1287" y="66432"/>
                  </a:lnTo>
                  <a:cubicBezTo>
                    <a:pt x="17735" y="66432"/>
                    <a:pt x="20013" y="67912"/>
                    <a:pt x="20013" y="80002"/>
                  </a:cubicBezTo>
                  <a:lnTo>
                    <a:pt x="20013" y="146371"/>
                  </a:lnTo>
                  <a:cubicBezTo>
                    <a:pt x="20013" y="157473"/>
                    <a:pt x="17229" y="157473"/>
                    <a:pt x="275" y="157473"/>
                  </a:cubicBezTo>
                  <a:lnTo>
                    <a:pt x="275" y="165122"/>
                  </a:lnTo>
                  <a:cubicBezTo>
                    <a:pt x="8372" y="164875"/>
                    <a:pt x="22037" y="164381"/>
                    <a:pt x="28110" y="164381"/>
                  </a:cubicBezTo>
                  <a:cubicBezTo>
                    <a:pt x="36967" y="164381"/>
                    <a:pt x="45824" y="164875"/>
                    <a:pt x="54428" y="165122"/>
                  </a:cubicBezTo>
                  <a:lnTo>
                    <a:pt x="54428" y="157473"/>
                  </a:lnTo>
                  <a:cubicBezTo>
                    <a:pt x="37726" y="157473"/>
                    <a:pt x="36714" y="156240"/>
                    <a:pt x="36714" y="146617"/>
                  </a:cubicBezTo>
                  <a:lnTo>
                    <a:pt x="36714" y="56069"/>
                  </a:lnTo>
                  <a:close/>
                  <a:moveTo>
                    <a:pt x="37726" y="13139"/>
                  </a:moveTo>
                  <a:cubicBezTo>
                    <a:pt x="37726" y="5244"/>
                    <a:pt x="31400" y="63"/>
                    <a:pt x="24315" y="63"/>
                  </a:cubicBezTo>
                  <a:cubicBezTo>
                    <a:pt x="16470" y="63"/>
                    <a:pt x="10903" y="6724"/>
                    <a:pt x="10903" y="13139"/>
                  </a:cubicBezTo>
                  <a:cubicBezTo>
                    <a:pt x="10903" y="19801"/>
                    <a:pt x="16470" y="26216"/>
                    <a:pt x="24315" y="26216"/>
                  </a:cubicBezTo>
                  <a:cubicBezTo>
                    <a:pt x="31400" y="26216"/>
                    <a:pt x="37726" y="21034"/>
                    <a:pt x="37726" y="13139"/>
                  </a:cubicBezTo>
                  <a:close/>
                </a:path>
              </a:pathLst>
            </a:custGeom>
            <a:solidFill>
              <a:srgbClr val="000000"/>
            </a:solidFill>
            <a:ln w="253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2600AF93-3764-3FA8-184C-938DCA6D9FA8}"/>
                </a:ext>
              </a:extLst>
            </p:cNvPr>
            <p:cNvSpPr/>
            <p:nvPr>
              <p:custDataLst>
                <p:tags r:id="rId102"/>
              </p:custDataLst>
            </p:nvPr>
          </p:nvSpPr>
          <p:spPr>
            <a:xfrm>
              <a:off x="7828011" y="7022936"/>
              <a:ext cx="127284" cy="109052"/>
            </a:xfrm>
            <a:custGeom>
              <a:avLst/>
              <a:gdLst>
                <a:gd name="connsiteX0" fmla="*/ 20016 w 127284"/>
                <a:gd name="connsiteY0" fmla="*/ 24242 h 109052"/>
                <a:gd name="connsiteX1" fmla="*/ 20016 w 127284"/>
                <a:gd name="connsiteY1" fmla="*/ 90364 h 109052"/>
                <a:gd name="connsiteX2" fmla="*/ 278 w 127284"/>
                <a:gd name="connsiteY2" fmla="*/ 101467 h 109052"/>
                <a:gd name="connsiteX3" fmla="*/ 278 w 127284"/>
                <a:gd name="connsiteY3" fmla="*/ 109115 h 109052"/>
                <a:gd name="connsiteX4" fmla="*/ 28872 w 127284"/>
                <a:gd name="connsiteY4" fmla="*/ 108375 h 109052"/>
                <a:gd name="connsiteX5" fmla="*/ 57214 w 127284"/>
                <a:gd name="connsiteY5" fmla="*/ 109115 h 109052"/>
                <a:gd name="connsiteX6" fmla="*/ 57214 w 127284"/>
                <a:gd name="connsiteY6" fmla="*/ 101467 h 109052"/>
                <a:gd name="connsiteX7" fmla="*/ 37476 w 127284"/>
                <a:gd name="connsiteY7" fmla="*/ 90364 h 109052"/>
                <a:gd name="connsiteX8" fmla="*/ 37476 w 127284"/>
                <a:gd name="connsiteY8" fmla="*/ 44967 h 109052"/>
                <a:gd name="connsiteX9" fmla="*/ 71638 w 127284"/>
                <a:gd name="connsiteY9" fmla="*/ 5491 h 109052"/>
                <a:gd name="connsiteX10" fmla="*/ 90364 w 127284"/>
                <a:gd name="connsiteY10" fmla="*/ 32877 h 109052"/>
                <a:gd name="connsiteX11" fmla="*/ 90364 w 127284"/>
                <a:gd name="connsiteY11" fmla="*/ 90364 h 109052"/>
                <a:gd name="connsiteX12" fmla="*/ 70626 w 127284"/>
                <a:gd name="connsiteY12" fmla="*/ 101467 h 109052"/>
                <a:gd name="connsiteX13" fmla="*/ 70626 w 127284"/>
                <a:gd name="connsiteY13" fmla="*/ 109115 h 109052"/>
                <a:gd name="connsiteX14" fmla="*/ 99221 w 127284"/>
                <a:gd name="connsiteY14" fmla="*/ 108375 h 109052"/>
                <a:gd name="connsiteX15" fmla="*/ 127562 w 127284"/>
                <a:gd name="connsiteY15" fmla="*/ 109115 h 109052"/>
                <a:gd name="connsiteX16" fmla="*/ 127562 w 127284"/>
                <a:gd name="connsiteY16" fmla="*/ 101467 h 109052"/>
                <a:gd name="connsiteX17" fmla="*/ 107824 w 127284"/>
                <a:gd name="connsiteY17" fmla="*/ 94065 h 109052"/>
                <a:gd name="connsiteX18" fmla="*/ 107824 w 127284"/>
                <a:gd name="connsiteY18" fmla="*/ 46940 h 109052"/>
                <a:gd name="connsiteX19" fmla="*/ 99980 w 127284"/>
                <a:gd name="connsiteY19" fmla="*/ 9192 h 109052"/>
                <a:gd name="connsiteX20" fmla="*/ 73409 w 127284"/>
                <a:gd name="connsiteY20" fmla="*/ 63 h 109052"/>
                <a:gd name="connsiteX21" fmla="*/ 35958 w 127284"/>
                <a:gd name="connsiteY21" fmla="*/ 25969 h 109052"/>
                <a:gd name="connsiteX22" fmla="*/ 35958 w 127284"/>
                <a:gd name="connsiteY22" fmla="*/ 63 h 109052"/>
                <a:gd name="connsiteX23" fmla="*/ 278 w 127284"/>
                <a:gd name="connsiteY23" fmla="*/ 2777 h 109052"/>
                <a:gd name="connsiteX24" fmla="*/ 278 w 127284"/>
                <a:gd name="connsiteY24" fmla="*/ 10425 h 109052"/>
                <a:gd name="connsiteX25" fmla="*/ 20016 w 127284"/>
                <a:gd name="connsiteY25" fmla="*/ 24242 h 109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7284" h="109052">
                  <a:moveTo>
                    <a:pt x="20016" y="24242"/>
                  </a:moveTo>
                  <a:lnTo>
                    <a:pt x="20016" y="90364"/>
                  </a:lnTo>
                  <a:cubicBezTo>
                    <a:pt x="20016" y="101467"/>
                    <a:pt x="17232" y="101467"/>
                    <a:pt x="278" y="101467"/>
                  </a:cubicBezTo>
                  <a:lnTo>
                    <a:pt x="278" y="109115"/>
                  </a:lnTo>
                  <a:cubicBezTo>
                    <a:pt x="9134" y="108868"/>
                    <a:pt x="22040" y="108375"/>
                    <a:pt x="28872" y="108375"/>
                  </a:cubicBezTo>
                  <a:cubicBezTo>
                    <a:pt x="35452" y="108375"/>
                    <a:pt x="48610" y="108868"/>
                    <a:pt x="57214" y="109115"/>
                  </a:cubicBezTo>
                  <a:lnTo>
                    <a:pt x="57214" y="101467"/>
                  </a:lnTo>
                  <a:cubicBezTo>
                    <a:pt x="40260" y="101467"/>
                    <a:pt x="37476" y="101467"/>
                    <a:pt x="37476" y="90364"/>
                  </a:cubicBezTo>
                  <a:lnTo>
                    <a:pt x="37476" y="44967"/>
                  </a:lnTo>
                  <a:cubicBezTo>
                    <a:pt x="37476" y="19307"/>
                    <a:pt x="55443" y="5491"/>
                    <a:pt x="71638" y="5491"/>
                  </a:cubicBezTo>
                  <a:cubicBezTo>
                    <a:pt x="87580" y="5491"/>
                    <a:pt x="90364" y="18814"/>
                    <a:pt x="90364" y="32877"/>
                  </a:cubicBezTo>
                  <a:lnTo>
                    <a:pt x="90364" y="90364"/>
                  </a:lnTo>
                  <a:cubicBezTo>
                    <a:pt x="90364" y="101467"/>
                    <a:pt x="87580" y="101467"/>
                    <a:pt x="70626" y="101467"/>
                  </a:cubicBezTo>
                  <a:lnTo>
                    <a:pt x="70626" y="109115"/>
                  </a:lnTo>
                  <a:cubicBezTo>
                    <a:pt x="79483" y="108868"/>
                    <a:pt x="92388" y="108375"/>
                    <a:pt x="99221" y="108375"/>
                  </a:cubicBezTo>
                  <a:cubicBezTo>
                    <a:pt x="105800" y="108375"/>
                    <a:pt x="118959" y="108868"/>
                    <a:pt x="127562" y="109115"/>
                  </a:cubicBezTo>
                  <a:lnTo>
                    <a:pt x="127562" y="101467"/>
                  </a:lnTo>
                  <a:cubicBezTo>
                    <a:pt x="114404" y="101467"/>
                    <a:pt x="108077" y="101467"/>
                    <a:pt x="107824" y="94065"/>
                  </a:cubicBezTo>
                  <a:lnTo>
                    <a:pt x="107824" y="46940"/>
                  </a:lnTo>
                  <a:cubicBezTo>
                    <a:pt x="107824" y="25722"/>
                    <a:pt x="107824" y="18074"/>
                    <a:pt x="99980" y="9192"/>
                  </a:cubicBezTo>
                  <a:cubicBezTo>
                    <a:pt x="96437" y="4997"/>
                    <a:pt x="88086" y="63"/>
                    <a:pt x="73409" y="63"/>
                  </a:cubicBezTo>
                  <a:cubicBezTo>
                    <a:pt x="54937" y="63"/>
                    <a:pt x="43043" y="10672"/>
                    <a:pt x="35958" y="25969"/>
                  </a:cubicBezTo>
                  <a:lnTo>
                    <a:pt x="35958" y="63"/>
                  </a:lnTo>
                  <a:lnTo>
                    <a:pt x="278" y="2777"/>
                  </a:lnTo>
                  <a:lnTo>
                    <a:pt x="278" y="10425"/>
                  </a:lnTo>
                  <a:cubicBezTo>
                    <a:pt x="17991" y="10425"/>
                    <a:pt x="20016" y="12152"/>
                    <a:pt x="20016" y="24242"/>
                  </a:cubicBezTo>
                  <a:close/>
                </a:path>
              </a:pathLst>
            </a:custGeom>
            <a:solidFill>
              <a:srgbClr val="000000"/>
            </a:solidFill>
            <a:ln w="253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4842F44A-5CF0-D720-FB85-4202E15B3BFF}"/>
                </a:ext>
              </a:extLst>
            </p:cNvPr>
            <p:cNvSpPr/>
            <p:nvPr>
              <p:custDataLst>
                <p:tags r:id="rId103"/>
              </p:custDataLst>
            </p:nvPr>
          </p:nvSpPr>
          <p:spPr>
            <a:xfrm>
              <a:off x="7967583" y="7020222"/>
              <a:ext cx="115644" cy="162591"/>
            </a:xfrm>
            <a:custGeom>
              <a:avLst/>
              <a:gdLst>
                <a:gd name="connsiteX0" fmla="*/ 49375 w 115644"/>
                <a:gd name="connsiteY0" fmla="*/ 69392 h 162591"/>
                <a:gd name="connsiteX1" fmla="*/ 27360 w 115644"/>
                <a:gd name="connsiteY1" fmla="*/ 39045 h 162591"/>
                <a:gd name="connsiteX2" fmla="*/ 31408 w 115644"/>
                <a:gd name="connsiteY2" fmla="*/ 18320 h 162591"/>
                <a:gd name="connsiteX3" fmla="*/ 49375 w 115644"/>
                <a:gd name="connsiteY3" fmla="*/ 8451 h 162591"/>
                <a:gd name="connsiteX4" fmla="*/ 71390 w 115644"/>
                <a:gd name="connsiteY4" fmla="*/ 38799 h 162591"/>
                <a:gd name="connsiteX5" fmla="*/ 67342 w 115644"/>
                <a:gd name="connsiteY5" fmla="*/ 59523 h 162591"/>
                <a:gd name="connsiteX6" fmla="*/ 49375 w 115644"/>
                <a:gd name="connsiteY6" fmla="*/ 69392 h 162591"/>
                <a:gd name="connsiteX7" fmla="*/ 20021 w 115644"/>
                <a:gd name="connsiteY7" fmla="*/ 79015 h 162591"/>
                <a:gd name="connsiteX8" fmla="*/ 24323 w 115644"/>
                <a:gd name="connsiteY8" fmla="*/ 67419 h 162591"/>
                <a:gd name="connsiteX9" fmla="*/ 49375 w 115644"/>
                <a:gd name="connsiteY9" fmla="*/ 75067 h 162591"/>
                <a:gd name="connsiteX10" fmla="*/ 90369 w 115644"/>
                <a:gd name="connsiteY10" fmla="*/ 39045 h 162591"/>
                <a:gd name="connsiteX11" fmla="*/ 79994 w 115644"/>
                <a:gd name="connsiteY11" fmla="*/ 15113 h 162591"/>
                <a:gd name="connsiteX12" fmla="*/ 102769 w 115644"/>
                <a:gd name="connsiteY12" fmla="*/ 5491 h 162591"/>
                <a:gd name="connsiteX13" fmla="*/ 105299 w 115644"/>
                <a:gd name="connsiteY13" fmla="*/ 5737 h 162591"/>
                <a:gd name="connsiteX14" fmla="*/ 101250 w 115644"/>
                <a:gd name="connsiteY14" fmla="*/ 12399 h 162591"/>
                <a:gd name="connsiteX15" fmla="*/ 108589 w 115644"/>
                <a:gd name="connsiteY15" fmla="*/ 19554 h 162591"/>
                <a:gd name="connsiteX16" fmla="*/ 115927 w 115644"/>
                <a:gd name="connsiteY16" fmla="*/ 12152 h 162591"/>
                <a:gd name="connsiteX17" fmla="*/ 103022 w 115644"/>
                <a:gd name="connsiteY17" fmla="*/ 63 h 162591"/>
                <a:gd name="connsiteX18" fmla="*/ 76198 w 115644"/>
                <a:gd name="connsiteY18" fmla="*/ 11659 h 162591"/>
                <a:gd name="connsiteX19" fmla="*/ 49375 w 115644"/>
                <a:gd name="connsiteY19" fmla="*/ 2777 h 162591"/>
                <a:gd name="connsiteX20" fmla="*/ 8381 w 115644"/>
                <a:gd name="connsiteY20" fmla="*/ 38799 h 162591"/>
                <a:gd name="connsiteX21" fmla="*/ 20274 w 115644"/>
                <a:gd name="connsiteY21" fmla="*/ 64211 h 162591"/>
                <a:gd name="connsiteX22" fmla="*/ 12430 w 115644"/>
                <a:gd name="connsiteY22" fmla="*/ 84689 h 162591"/>
                <a:gd name="connsiteX23" fmla="*/ 23564 w 115644"/>
                <a:gd name="connsiteY23" fmla="*/ 106648 h 162591"/>
                <a:gd name="connsiteX24" fmla="*/ 283 w 115644"/>
                <a:gd name="connsiteY24" fmla="*/ 131320 h 162591"/>
                <a:gd name="connsiteX25" fmla="*/ 56207 w 115644"/>
                <a:gd name="connsiteY25" fmla="*/ 162654 h 162591"/>
                <a:gd name="connsiteX26" fmla="*/ 112385 w 115644"/>
                <a:gd name="connsiteY26" fmla="*/ 130827 h 162591"/>
                <a:gd name="connsiteX27" fmla="*/ 95936 w 115644"/>
                <a:gd name="connsiteY27" fmla="*/ 102700 h 162591"/>
                <a:gd name="connsiteX28" fmla="*/ 52412 w 115644"/>
                <a:gd name="connsiteY28" fmla="*/ 95792 h 162591"/>
                <a:gd name="connsiteX29" fmla="*/ 33433 w 115644"/>
                <a:gd name="connsiteY29" fmla="*/ 95545 h 162591"/>
                <a:gd name="connsiteX30" fmla="*/ 20021 w 115644"/>
                <a:gd name="connsiteY30" fmla="*/ 79015 h 162591"/>
                <a:gd name="connsiteX31" fmla="*/ 56460 w 115644"/>
                <a:gd name="connsiteY31" fmla="*/ 156980 h 162591"/>
                <a:gd name="connsiteX32" fmla="*/ 13442 w 115644"/>
                <a:gd name="connsiteY32" fmla="*/ 131320 h 162591"/>
                <a:gd name="connsiteX33" fmla="*/ 34192 w 115644"/>
                <a:gd name="connsiteY33" fmla="*/ 110102 h 162591"/>
                <a:gd name="connsiteX34" fmla="*/ 49122 w 115644"/>
                <a:gd name="connsiteY34" fmla="*/ 110102 h 162591"/>
                <a:gd name="connsiteX35" fmla="*/ 99226 w 115644"/>
                <a:gd name="connsiteY35" fmla="*/ 131320 h 162591"/>
                <a:gd name="connsiteX36" fmla="*/ 56460 w 115644"/>
                <a:gd name="connsiteY36" fmla="*/ 156980 h 16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5644" h="162591">
                  <a:moveTo>
                    <a:pt x="49375" y="69392"/>
                  </a:moveTo>
                  <a:cubicBezTo>
                    <a:pt x="27360" y="69392"/>
                    <a:pt x="27360" y="44720"/>
                    <a:pt x="27360" y="39045"/>
                  </a:cubicBezTo>
                  <a:cubicBezTo>
                    <a:pt x="27360" y="32384"/>
                    <a:pt x="27613" y="24489"/>
                    <a:pt x="31408" y="18320"/>
                  </a:cubicBezTo>
                  <a:cubicBezTo>
                    <a:pt x="33433" y="15360"/>
                    <a:pt x="39253" y="8451"/>
                    <a:pt x="49375" y="8451"/>
                  </a:cubicBezTo>
                  <a:cubicBezTo>
                    <a:pt x="71390" y="8451"/>
                    <a:pt x="71390" y="33124"/>
                    <a:pt x="71390" y="38799"/>
                  </a:cubicBezTo>
                  <a:cubicBezTo>
                    <a:pt x="71390" y="45460"/>
                    <a:pt x="71137" y="53355"/>
                    <a:pt x="67342" y="59523"/>
                  </a:cubicBezTo>
                  <a:cubicBezTo>
                    <a:pt x="65317" y="62484"/>
                    <a:pt x="59497" y="69392"/>
                    <a:pt x="49375" y="69392"/>
                  </a:cubicBezTo>
                  <a:close/>
                  <a:moveTo>
                    <a:pt x="20021" y="79015"/>
                  </a:moveTo>
                  <a:cubicBezTo>
                    <a:pt x="20021" y="78028"/>
                    <a:pt x="20021" y="72353"/>
                    <a:pt x="24323" y="67419"/>
                  </a:cubicBezTo>
                  <a:cubicBezTo>
                    <a:pt x="34192" y="74327"/>
                    <a:pt x="44567" y="75067"/>
                    <a:pt x="49375" y="75067"/>
                  </a:cubicBezTo>
                  <a:cubicBezTo>
                    <a:pt x="72909" y="75067"/>
                    <a:pt x="90369" y="58043"/>
                    <a:pt x="90369" y="39045"/>
                  </a:cubicBezTo>
                  <a:cubicBezTo>
                    <a:pt x="90369" y="29916"/>
                    <a:pt x="86320" y="20788"/>
                    <a:pt x="79994" y="15113"/>
                  </a:cubicBezTo>
                  <a:cubicBezTo>
                    <a:pt x="89104" y="6724"/>
                    <a:pt x="98214" y="5491"/>
                    <a:pt x="102769" y="5491"/>
                  </a:cubicBezTo>
                  <a:cubicBezTo>
                    <a:pt x="103275" y="5491"/>
                    <a:pt x="104540" y="5491"/>
                    <a:pt x="105299" y="5737"/>
                  </a:cubicBezTo>
                  <a:cubicBezTo>
                    <a:pt x="102516" y="6724"/>
                    <a:pt x="101250" y="9438"/>
                    <a:pt x="101250" y="12399"/>
                  </a:cubicBezTo>
                  <a:cubicBezTo>
                    <a:pt x="101250" y="16593"/>
                    <a:pt x="104540" y="19554"/>
                    <a:pt x="108589" y="19554"/>
                  </a:cubicBezTo>
                  <a:cubicBezTo>
                    <a:pt x="111119" y="19554"/>
                    <a:pt x="115927" y="17827"/>
                    <a:pt x="115927" y="12152"/>
                  </a:cubicBezTo>
                  <a:cubicBezTo>
                    <a:pt x="115927" y="7958"/>
                    <a:pt x="112891" y="63"/>
                    <a:pt x="103022" y="63"/>
                  </a:cubicBezTo>
                  <a:cubicBezTo>
                    <a:pt x="97961" y="63"/>
                    <a:pt x="86827" y="1543"/>
                    <a:pt x="76198" y="11659"/>
                  </a:cubicBezTo>
                  <a:cubicBezTo>
                    <a:pt x="65570" y="3517"/>
                    <a:pt x="54942" y="2777"/>
                    <a:pt x="49375" y="2777"/>
                  </a:cubicBezTo>
                  <a:cubicBezTo>
                    <a:pt x="25841" y="2777"/>
                    <a:pt x="8381" y="19801"/>
                    <a:pt x="8381" y="38799"/>
                  </a:cubicBezTo>
                  <a:cubicBezTo>
                    <a:pt x="8381" y="49654"/>
                    <a:pt x="13948" y="59030"/>
                    <a:pt x="20274" y="64211"/>
                  </a:cubicBezTo>
                  <a:cubicBezTo>
                    <a:pt x="16984" y="67912"/>
                    <a:pt x="12430" y="76054"/>
                    <a:pt x="12430" y="84689"/>
                  </a:cubicBezTo>
                  <a:cubicBezTo>
                    <a:pt x="12430" y="92338"/>
                    <a:pt x="15719" y="101713"/>
                    <a:pt x="23564" y="106648"/>
                  </a:cubicBezTo>
                  <a:cubicBezTo>
                    <a:pt x="8381" y="110842"/>
                    <a:pt x="283" y="121451"/>
                    <a:pt x="283" y="131320"/>
                  </a:cubicBezTo>
                  <a:cubicBezTo>
                    <a:pt x="283" y="149085"/>
                    <a:pt x="25335" y="162654"/>
                    <a:pt x="56207" y="162654"/>
                  </a:cubicBezTo>
                  <a:cubicBezTo>
                    <a:pt x="86067" y="162654"/>
                    <a:pt x="112385" y="150071"/>
                    <a:pt x="112385" y="130827"/>
                  </a:cubicBezTo>
                  <a:cubicBezTo>
                    <a:pt x="112385" y="122192"/>
                    <a:pt x="108842" y="109609"/>
                    <a:pt x="95936" y="102700"/>
                  </a:cubicBezTo>
                  <a:cubicBezTo>
                    <a:pt x="82525" y="95792"/>
                    <a:pt x="67848" y="95792"/>
                    <a:pt x="52412" y="95792"/>
                  </a:cubicBezTo>
                  <a:cubicBezTo>
                    <a:pt x="46085" y="95792"/>
                    <a:pt x="35204" y="95792"/>
                    <a:pt x="33433" y="95545"/>
                  </a:cubicBezTo>
                  <a:cubicBezTo>
                    <a:pt x="25335" y="94558"/>
                    <a:pt x="20021" y="86910"/>
                    <a:pt x="20021" y="79015"/>
                  </a:cubicBezTo>
                  <a:close/>
                  <a:moveTo>
                    <a:pt x="56460" y="156980"/>
                  </a:moveTo>
                  <a:cubicBezTo>
                    <a:pt x="30902" y="156980"/>
                    <a:pt x="13442" y="144397"/>
                    <a:pt x="13442" y="131320"/>
                  </a:cubicBezTo>
                  <a:cubicBezTo>
                    <a:pt x="13442" y="119971"/>
                    <a:pt x="23058" y="110842"/>
                    <a:pt x="34192" y="110102"/>
                  </a:cubicBezTo>
                  <a:lnTo>
                    <a:pt x="49122" y="110102"/>
                  </a:lnTo>
                  <a:cubicBezTo>
                    <a:pt x="70884" y="110102"/>
                    <a:pt x="99226" y="110102"/>
                    <a:pt x="99226" y="131320"/>
                  </a:cubicBezTo>
                  <a:cubicBezTo>
                    <a:pt x="99226" y="144643"/>
                    <a:pt x="81259" y="156980"/>
                    <a:pt x="56460" y="156980"/>
                  </a:cubicBezTo>
                  <a:close/>
                </a:path>
              </a:pathLst>
            </a:custGeom>
            <a:solidFill>
              <a:srgbClr val="000000"/>
            </a:solidFill>
            <a:ln w="253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AB3BD9D0-19EA-FCF6-6792-CF3748DF475B}"/>
                </a:ext>
              </a:extLst>
            </p:cNvPr>
            <p:cNvSpPr/>
            <p:nvPr>
              <p:custDataLst>
                <p:tags r:id="rId104"/>
              </p:custDataLst>
            </p:nvPr>
          </p:nvSpPr>
          <p:spPr>
            <a:xfrm>
              <a:off x="8188328" y="6963476"/>
              <a:ext cx="175364" cy="173940"/>
            </a:xfrm>
            <a:custGeom>
              <a:avLst/>
              <a:gdLst>
                <a:gd name="connsiteX0" fmla="*/ 144024 w 175364"/>
                <a:gd name="connsiteY0" fmla="*/ 25969 h 173940"/>
                <a:gd name="connsiteX1" fmla="*/ 171354 w 175364"/>
                <a:gd name="connsiteY1" fmla="*/ 7711 h 173940"/>
                <a:gd name="connsiteX2" fmla="*/ 175656 w 175364"/>
                <a:gd name="connsiteY2" fmla="*/ 2777 h 173940"/>
                <a:gd name="connsiteX3" fmla="*/ 172366 w 175364"/>
                <a:gd name="connsiteY3" fmla="*/ 63 h 173940"/>
                <a:gd name="connsiteX4" fmla="*/ 146555 w 175364"/>
                <a:gd name="connsiteY4" fmla="*/ 803 h 173940"/>
                <a:gd name="connsiteX5" fmla="*/ 120238 w 175364"/>
                <a:gd name="connsiteY5" fmla="*/ 63 h 173940"/>
                <a:gd name="connsiteX6" fmla="*/ 115683 w 175364"/>
                <a:gd name="connsiteY6" fmla="*/ 4997 h 173940"/>
                <a:gd name="connsiteX7" fmla="*/ 120238 w 175364"/>
                <a:gd name="connsiteY7" fmla="*/ 7711 h 173940"/>
                <a:gd name="connsiteX8" fmla="*/ 137445 w 175364"/>
                <a:gd name="connsiteY8" fmla="*/ 18567 h 173940"/>
                <a:gd name="connsiteX9" fmla="*/ 136686 w 175364"/>
                <a:gd name="connsiteY9" fmla="*/ 23748 h 173940"/>
                <a:gd name="connsiteX10" fmla="*/ 113911 w 175364"/>
                <a:gd name="connsiteY10" fmla="*/ 111829 h 173940"/>
                <a:gd name="connsiteX11" fmla="*/ 50902 w 175364"/>
                <a:gd name="connsiteY11" fmla="*/ 166355 h 173940"/>
                <a:gd name="connsiteX12" fmla="*/ 20029 w 175364"/>
                <a:gd name="connsiteY12" fmla="*/ 134281 h 173940"/>
                <a:gd name="connsiteX13" fmla="*/ 22813 w 175364"/>
                <a:gd name="connsiteY13" fmla="*/ 115037 h 173940"/>
                <a:gd name="connsiteX14" fmla="*/ 47359 w 175364"/>
                <a:gd name="connsiteY14" fmla="*/ 19061 h 173940"/>
                <a:gd name="connsiteX15" fmla="*/ 68615 w 175364"/>
                <a:gd name="connsiteY15" fmla="*/ 7711 h 173940"/>
                <a:gd name="connsiteX16" fmla="*/ 77219 w 175364"/>
                <a:gd name="connsiteY16" fmla="*/ 2777 h 173940"/>
                <a:gd name="connsiteX17" fmla="*/ 73676 w 175364"/>
                <a:gd name="connsiteY17" fmla="*/ 63 h 173940"/>
                <a:gd name="connsiteX18" fmla="*/ 41286 w 175364"/>
                <a:gd name="connsiteY18" fmla="*/ 803 h 173940"/>
                <a:gd name="connsiteX19" fmla="*/ 8642 w 175364"/>
                <a:gd name="connsiteY19" fmla="*/ 63 h 173940"/>
                <a:gd name="connsiteX20" fmla="*/ 3834 w 175364"/>
                <a:gd name="connsiteY20" fmla="*/ 4997 h 173940"/>
                <a:gd name="connsiteX21" fmla="*/ 10920 w 175364"/>
                <a:gd name="connsiteY21" fmla="*/ 7711 h 173940"/>
                <a:gd name="connsiteX22" fmla="*/ 20535 w 175364"/>
                <a:gd name="connsiteY22" fmla="*/ 8205 h 173940"/>
                <a:gd name="connsiteX23" fmla="*/ 27368 w 175364"/>
                <a:gd name="connsiteY23" fmla="*/ 12152 h 173940"/>
                <a:gd name="connsiteX24" fmla="*/ 23066 w 175364"/>
                <a:gd name="connsiteY24" fmla="*/ 29670 h 173940"/>
                <a:gd name="connsiteX25" fmla="*/ 17499 w 175364"/>
                <a:gd name="connsiteY25" fmla="*/ 51382 h 173940"/>
                <a:gd name="connsiteX26" fmla="*/ 2063 w 175364"/>
                <a:gd name="connsiteY26" fmla="*/ 112323 h 173940"/>
                <a:gd name="connsiteX27" fmla="*/ 291 w 175364"/>
                <a:gd name="connsiteY27" fmla="*/ 126633 h 173940"/>
                <a:gd name="connsiteX28" fmla="*/ 49889 w 175364"/>
                <a:gd name="connsiteY28" fmla="*/ 174004 h 173940"/>
                <a:gd name="connsiteX29" fmla="*/ 121503 w 175364"/>
                <a:gd name="connsiteY29" fmla="*/ 113556 h 173940"/>
                <a:gd name="connsiteX30" fmla="*/ 144024 w 175364"/>
                <a:gd name="connsiteY30" fmla="*/ 25969 h 17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75364" h="173940">
                  <a:moveTo>
                    <a:pt x="144024" y="25969"/>
                  </a:moveTo>
                  <a:cubicBezTo>
                    <a:pt x="146555" y="15853"/>
                    <a:pt x="151110" y="8451"/>
                    <a:pt x="171354" y="7711"/>
                  </a:cubicBezTo>
                  <a:cubicBezTo>
                    <a:pt x="172619" y="7711"/>
                    <a:pt x="175656" y="7465"/>
                    <a:pt x="175656" y="2777"/>
                  </a:cubicBezTo>
                  <a:cubicBezTo>
                    <a:pt x="175656" y="2530"/>
                    <a:pt x="175656" y="63"/>
                    <a:pt x="172366" y="63"/>
                  </a:cubicBezTo>
                  <a:cubicBezTo>
                    <a:pt x="164015" y="63"/>
                    <a:pt x="155159" y="803"/>
                    <a:pt x="146555" y="803"/>
                  </a:cubicBezTo>
                  <a:cubicBezTo>
                    <a:pt x="137951" y="803"/>
                    <a:pt x="128588" y="63"/>
                    <a:pt x="120238" y="63"/>
                  </a:cubicBezTo>
                  <a:cubicBezTo>
                    <a:pt x="118719" y="63"/>
                    <a:pt x="115683" y="63"/>
                    <a:pt x="115683" y="4997"/>
                  </a:cubicBezTo>
                  <a:cubicBezTo>
                    <a:pt x="115683" y="7711"/>
                    <a:pt x="118213" y="7711"/>
                    <a:pt x="120238" y="7711"/>
                  </a:cubicBezTo>
                  <a:cubicBezTo>
                    <a:pt x="134661" y="7958"/>
                    <a:pt x="137445" y="13139"/>
                    <a:pt x="137445" y="18567"/>
                  </a:cubicBezTo>
                  <a:cubicBezTo>
                    <a:pt x="137445" y="19307"/>
                    <a:pt x="136939" y="23008"/>
                    <a:pt x="136686" y="23748"/>
                  </a:cubicBezTo>
                  <a:lnTo>
                    <a:pt x="113911" y="111829"/>
                  </a:lnTo>
                  <a:cubicBezTo>
                    <a:pt x="105308" y="144890"/>
                    <a:pt x="76207" y="166355"/>
                    <a:pt x="50902" y="166355"/>
                  </a:cubicBezTo>
                  <a:cubicBezTo>
                    <a:pt x="33694" y="166355"/>
                    <a:pt x="20029" y="155499"/>
                    <a:pt x="20029" y="134281"/>
                  </a:cubicBezTo>
                  <a:cubicBezTo>
                    <a:pt x="20029" y="133788"/>
                    <a:pt x="20029" y="125892"/>
                    <a:pt x="22813" y="115037"/>
                  </a:cubicBezTo>
                  <a:lnTo>
                    <a:pt x="47359" y="19061"/>
                  </a:lnTo>
                  <a:cubicBezTo>
                    <a:pt x="49636" y="10178"/>
                    <a:pt x="50142" y="7711"/>
                    <a:pt x="68615" y="7711"/>
                  </a:cubicBezTo>
                  <a:cubicBezTo>
                    <a:pt x="75194" y="7711"/>
                    <a:pt x="77219" y="7711"/>
                    <a:pt x="77219" y="2777"/>
                  </a:cubicBezTo>
                  <a:cubicBezTo>
                    <a:pt x="77219" y="63"/>
                    <a:pt x="74435" y="63"/>
                    <a:pt x="73676" y="63"/>
                  </a:cubicBezTo>
                  <a:cubicBezTo>
                    <a:pt x="66591" y="63"/>
                    <a:pt x="48371" y="803"/>
                    <a:pt x="41286" y="803"/>
                  </a:cubicBezTo>
                  <a:cubicBezTo>
                    <a:pt x="33947" y="803"/>
                    <a:pt x="15981" y="63"/>
                    <a:pt x="8642" y="63"/>
                  </a:cubicBezTo>
                  <a:cubicBezTo>
                    <a:pt x="6618" y="63"/>
                    <a:pt x="3834" y="63"/>
                    <a:pt x="3834" y="4997"/>
                  </a:cubicBezTo>
                  <a:cubicBezTo>
                    <a:pt x="3834" y="7711"/>
                    <a:pt x="6112" y="7711"/>
                    <a:pt x="10920" y="7711"/>
                  </a:cubicBezTo>
                  <a:cubicBezTo>
                    <a:pt x="11426" y="7711"/>
                    <a:pt x="16234" y="7711"/>
                    <a:pt x="20535" y="8205"/>
                  </a:cubicBezTo>
                  <a:cubicBezTo>
                    <a:pt x="25090" y="8698"/>
                    <a:pt x="27368" y="8945"/>
                    <a:pt x="27368" y="12152"/>
                  </a:cubicBezTo>
                  <a:cubicBezTo>
                    <a:pt x="27368" y="13633"/>
                    <a:pt x="24584" y="23995"/>
                    <a:pt x="23066" y="29670"/>
                  </a:cubicBezTo>
                  <a:lnTo>
                    <a:pt x="17499" y="51382"/>
                  </a:lnTo>
                  <a:cubicBezTo>
                    <a:pt x="15221" y="61004"/>
                    <a:pt x="3075" y="107635"/>
                    <a:pt x="2063" y="112323"/>
                  </a:cubicBezTo>
                  <a:cubicBezTo>
                    <a:pt x="291" y="119231"/>
                    <a:pt x="291" y="122932"/>
                    <a:pt x="291" y="126633"/>
                  </a:cubicBezTo>
                  <a:cubicBezTo>
                    <a:pt x="291" y="156733"/>
                    <a:pt x="23319" y="174004"/>
                    <a:pt x="49889" y="174004"/>
                  </a:cubicBezTo>
                  <a:cubicBezTo>
                    <a:pt x="81774" y="174004"/>
                    <a:pt x="113152" y="146124"/>
                    <a:pt x="121503" y="113556"/>
                  </a:cubicBezTo>
                  <a:lnTo>
                    <a:pt x="144024" y="25969"/>
                  </a:lnTo>
                  <a:close/>
                </a:path>
              </a:pathLst>
            </a:custGeom>
            <a:solidFill>
              <a:srgbClr val="000000"/>
            </a:solidFill>
            <a:ln w="253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40240E9B-705A-B3AA-65C8-DC42AE5565DA}"/>
                </a:ext>
              </a:extLst>
            </p:cNvPr>
            <p:cNvSpPr/>
            <p:nvPr>
              <p:custDataLst>
                <p:tags r:id="rId105"/>
              </p:custDataLst>
            </p:nvPr>
          </p:nvSpPr>
          <p:spPr>
            <a:xfrm>
              <a:off x="8386164" y="6946945"/>
              <a:ext cx="58707" cy="246724"/>
            </a:xfrm>
            <a:custGeom>
              <a:avLst/>
              <a:gdLst>
                <a:gd name="connsiteX0" fmla="*/ 59007 w 58707"/>
                <a:gd name="connsiteY0" fmla="*/ 123425 h 246724"/>
                <a:gd name="connsiteX1" fmla="*/ 42306 w 58707"/>
                <a:gd name="connsiteY1" fmla="*/ 46447 h 246724"/>
                <a:gd name="connsiteX2" fmla="*/ 2830 w 58707"/>
                <a:gd name="connsiteY2" fmla="*/ 63 h 246724"/>
                <a:gd name="connsiteX3" fmla="*/ 299 w 58707"/>
                <a:gd name="connsiteY3" fmla="*/ 2530 h 246724"/>
                <a:gd name="connsiteX4" fmla="*/ 5107 w 58707"/>
                <a:gd name="connsiteY4" fmla="*/ 8205 h 246724"/>
                <a:gd name="connsiteX5" fmla="*/ 44330 w 58707"/>
                <a:gd name="connsiteY5" fmla="*/ 123425 h 246724"/>
                <a:gd name="connsiteX6" fmla="*/ 3589 w 58707"/>
                <a:gd name="connsiteY6" fmla="*/ 240126 h 246724"/>
                <a:gd name="connsiteX7" fmla="*/ 299 w 58707"/>
                <a:gd name="connsiteY7" fmla="*/ 244320 h 246724"/>
                <a:gd name="connsiteX8" fmla="*/ 2830 w 58707"/>
                <a:gd name="connsiteY8" fmla="*/ 246788 h 246724"/>
                <a:gd name="connsiteX9" fmla="*/ 43065 w 58707"/>
                <a:gd name="connsiteY9" fmla="*/ 198676 h 246724"/>
                <a:gd name="connsiteX10" fmla="*/ 59007 w 58707"/>
                <a:gd name="connsiteY10" fmla="*/ 123425 h 246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07" h="246724">
                  <a:moveTo>
                    <a:pt x="59007" y="123425"/>
                  </a:moveTo>
                  <a:cubicBezTo>
                    <a:pt x="59007" y="104181"/>
                    <a:pt x="56224" y="74327"/>
                    <a:pt x="42306" y="46447"/>
                  </a:cubicBezTo>
                  <a:cubicBezTo>
                    <a:pt x="27123" y="16100"/>
                    <a:pt x="5360" y="63"/>
                    <a:pt x="2830" y="63"/>
                  </a:cubicBezTo>
                  <a:cubicBezTo>
                    <a:pt x="1311" y="63"/>
                    <a:pt x="299" y="1050"/>
                    <a:pt x="299" y="2530"/>
                  </a:cubicBezTo>
                  <a:cubicBezTo>
                    <a:pt x="299" y="3270"/>
                    <a:pt x="299" y="3764"/>
                    <a:pt x="5107" y="8205"/>
                  </a:cubicBezTo>
                  <a:cubicBezTo>
                    <a:pt x="29906" y="32630"/>
                    <a:pt x="44330" y="71860"/>
                    <a:pt x="44330" y="123425"/>
                  </a:cubicBezTo>
                  <a:cubicBezTo>
                    <a:pt x="44330" y="165615"/>
                    <a:pt x="34967" y="209039"/>
                    <a:pt x="3589" y="240126"/>
                  </a:cubicBezTo>
                  <a:cubicBezTo>
                    <a:pt x="299" y="243087"/>
                    <a:pt x="299" y="243580"/>
                    <a:pt x="299" y="244320"/>
                  </a:cubicBezTo>
                  <a:cubicBezTo>
                    <a:pt x="299" y="245801"/>
                    <a:pt x="1311" y="246788"/>
                    <a:pt x="2830" y="246788"/>
                  </a:cubicBezTo>
                  <a:cubicBezTo>
                    <a:pt x="5360" y="246788"/>
                    <a:pt x="28135" y="230010"/>
                    <a:pt x="43065" y="198676"/>
                  </a:cubicBezTo>
                  <a:cubicBezTo>
                    <a:pt x="55971" y="171537"/>
                    <a:pt x="59007" y="144150"/>
                    <a:pt x="59007" y="123425"/>
                  </a:cubicBezTo>
                  <a:close/>
                </a:path>
              </a:pathLst>
            </a:custGeom>
            <a:solidFill>
              <a:srgbClr val="000000"/>
            </a:solidFill>
            <a:ln w="253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4C68267-1651-45B8-6077-36567522DD2C}"/>
                </a:ext>
              </a:extLst>
            </p:cNvPr>
            <p:cNvSpPr/>
            <p:nvPr>
              <p:custDataLst>
                <p:tags r:id="rId106"/>
              </p:custDataLst>
            </p:nvPr>
          </p:nvSpPr>
          <p:spPr>
            <a:xfrm>
              <a:off x="8491912" y="7105836"/>
              <a:ext cx="29606" cy="73770"/>
            </a:xfrm>
            <a:custGeom>
              <a:avLst/>
              <a:gdLst>
                <a:gd name="connsiteX0" fmla="*/ 29910 w 29606"/>
                <a:gd name="connsiteY0" fmla="*/ 25969 h 73770"/>
                <a:gd name="connsiteX1" fmla="*/ 13715 w 29606"/>
                <a:gd name="connsiteY1" fmla="*/ 63 h 73770"/>
                <a:gd name="connsiteX2" fmla="*/ 303 w 29606"/>
                <a:gd name="connsiteY2" fmla="*/ 13139 h 73770"/>
                <a:gd name="connsiteX3" fmla="*/ 13715 w 29606"/>
                <a:gd name="connsiteY3" fmla="*/ 26216 h 73770"/>
                <a:gd name="connsiteX4" fmla="*/ 23331 w 29606"/>
                <a:gd name="connsiteY4" fmla="*/ 22761 h 73770"/>
                <a:gd name="connsiteX5" fmla="*/ 23837 w 29606"/>
                <a:gd name="connsiteY5" fmla="*/ 22268 h 73770"/>
                <a:gd name="connsiteX6" fmla="*/ 24343 w 29606"/>
                <a:gd name="connsiteY6" fmla="*/ 25969 h 73770"/>
                <a:gd name="connsiteX7" fmla="*/ 6123 w 29606"/>
                <a:gd name="connsiteY7" fmla="*/ 68406 h 73770"/>
                <a:gd name="connsiteX8" fmla="*/ 4352 w 29606"/>
                <a:gd name="connsiteY8" fmla="*/ 71119 h 73770"/>
                <a:gd name="connsiteX9" fmla="*/ 6882 w 29606"/>
                <a:gd name="connsiteY9" fmla="*/ 73833 h 73770"/>
                <a:gd name="connsiteX10" fmla="*/ 29910 w 29606"/>
                <a:gd name="connsiteY10" fmla="*/ 25969 h 73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06" h="73770">
                  <a:moveTo>
                    <a:pt x="29910" y="25969"/>
                  </a:moveTo>
                  <a:cubicBezTo>
                    <a:pt x="29910" y="10178"/>
                    <a:pt x="23837" y="63"/>
                    <a:pt x="13715" y="63"/>
                  </a:cubicBezTo>
                  <a:cubicBezTo>
                    <a:pt x="4858" y="63"/>
                    <a:pt x="303" y="6724"/>
                    <a:pt x="303" y="13139"/>
                  </a:cubicBezTo>
                  <a:cubicBezTo>
                    <a:pt x="303" y="19554"/>
                    <a:pt x="4605" y="26216"/>
                    <a:pt x="13715" y="26216"/>
                  </a:cubicBezTo>
                  <a:cubicBezTo>
                    <a:pt x="17764" y="26216"/>
                    <a:pt x="20800" y="24735"/>
                    <a:pt x="23331" y="22761"/>
                  </a:cubicBezTo>
                  <a:lnTo>
                    <a:pt x="23837" y="22268"/>
                  </a:lnTo>
                  <a:cubicBezTo>
                    <a:pt x="24090" y="22268"/>
                    <a:pt x="24343" y="22515"/>
                    <a:pt x="24343" y="25969"/>
                  </a:cubicBezTo>
                  <a:cubicBezTo>
                    <a:pt x="24343" y="41759"/>
                    <a:pt x="17258" y="56809"/>
                    <a:pt x="6123" y="68406"/>
                  </a:cubicBezTo>
                  <a:cubicBezTo>
                    <a:pt x="4605" y="69886"/>
                    <a:pt x="4352" y="70133"/>
                    <a:pt x="4352" y="71119"/>
                  </a:cubicBezTo>
                  <a:cubicBezTo>
                    <a:pt x="4352" y="72847"/>
                    <a:pt x="5617" y="73833"/>
                    <a:pt x="6882" y="73833"/>
                  </a:cubicBezTo>
                  <a:cubicBezTo>
                    <a:pt x="9919" y="73833"/>
                    <a:pt x="29910" y="54342"/>
                    <a:pt x="29910" y="25969"/>
                  </a:cubicBezTo>
                  <a:close/>
                </a:path>
              </a:pathLst>
            </a:custGeom>
            <a:solidFill>
              <a:srgbClr val="000000"/>
            </a:solidFill>
            <a:ln w="253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F5D7616F-1D8C-1219-6A9F-4B10B719049B}"/>
                </a:ext>
              </a:extLst>
            </p:cNvPr>
            <p:cNvSpPr/>
            <p:nvPr>
              <p:custDataLst>
                <p:tags r:id="rId107"/>
              </p:custDataLst>
            </p:nvPr>
          </p:nvSpPr>
          <p:spPr>
            <a:xfrm>
              <a:off x="8633143" y="7021456"/>
              <a:ext cx="82747" cy="113246"/>
            </a:xfrm>
            <a:custGeom>
              <a:avLst/>
              <a:gdLst>
                <a:gd name="connsiteX0" fmla="*/ 44593 w 82747"/>
                <a:gd name="connsiteY0" fmla="*/ 62731 h 113246"/>
                <a:gd name="connsiteX1" fmla="*/ 70910 w 82747"/>
                <a:gd name="connsiteY1" fmla="*/ 85430 h 113246"/>
                <a:gd name="connsiteX2" fmla="*/ 42316 w 82747"/>
                <a:gd name="connsiteY2" fmla="*/ 107882 h 113246"/>
                <a:gd name="connsiteX3" fmla="*/ 7142 w 82747"/>
                <a:gd name="connsiteY3" fmla="*/ 72847 h 113246"/>
                <a:gd name="connsiteX4" fmla="*/ 3599 w 82747"/>
                <a:gd name="connsiteY4" fmla="*/ 68652 h 113246"/>
                <a:gd name="connsiteX5" fmla="*/ 309 w 82747"/>
                <a:gd name="connsiteY5" fmla="*/ 74820 h 113246"/>
                <a:gd name="connsiteX6" fmla="*/ 309 w 82747"/>
                <a:gd name="connsiteY6" fmla="*/ 107388 h 113246"/>
                <a:gd name="connsiteX7" fmla="*/ 3093 w 82747"/>
                <a:gd name="connsiteY7" fmla="*/ 113309 h 113246"/>
                <a:gd name="connsiteX8" fmla="*/ 9419 w 82747"/>
                <a:gd name="connsiteY8" fmla="*/ 108375 h 113246"/>
                <a:gd name="connsiteX9" fmla="*/ 14480 w 82747"/>
                <a:gd name="connsiteY9" fmla="*/ 102700 h 113246"/>
                <a:gd name="connsiteX10" fmla="*/ 42316 w 82747"/>
                <a:gd name="connsiteY10" fmla="*/ 113309 h 113246"/>
                <a:gd name="connsiteX11" fmla="*/ 83057 w 82747"/>
                <a:gd name="connsiteY11" fmla="*/ 79015 h 113246"/>
                <a:gd name="connsiteX12" fmla="*/ 72429 w 82747"/>
                <a:gd name="connsiteY12" fmla="*/ 55576 h 113246"/>
                <a:gd name="connsiteX13" fmla="*/ 43581 w 82747"/>
                <a:gd name="connsiteY13" fmla="*/ 43733 h 113246"/>
                <a:gd name="connsiteX14" fmla="*/ 12456 w 82747"/>
                <a:gd name="connsiteY14" fmla="*/ 23502 h 113246"/>
                <a:gd name="connsiteX15" fmla="*/ 40797 w 82747"/>
                <a:gd name="connsiteY15" fmla="*/ 4751 h 113246"/>
                <a:gd name="connsiteX16" fmla="*/ 70404 w 82747"/>
                <a:gd name="connsiteY16" fmla="*/ 34604 h 113246"/>
                <a:gd name="connsiteX17" fmla="*/ 73441 w 82747"/>
                <a:gd name="connsiteY17" fmla="*/ 36825 h 113246"/>
                <a:gd name="connsiteX18" fmla="*/ 76731 w 82747"/>
                <a:gd name="connsiteY18" fmla="*/ 30903 h 113246"/>
                <a:gd name="connsiteX19" fmla="*/ 76731 w 82747"/>
                <a:gd name="connsiteY19" fmla="*/ 5984 h 113246"/>
                <a:gd name="connsiteX20" fmla="*/ 73947 w 82747"/>
                <a:gd name="connsiteY20" fmla="*/ 63 h 113246"/>
                <a:gd name="connsiteX21" fmla="*/ 68886 w 82747"/>
                <a:gd name="connsiteY21" fmla="*/ 3023 h 113246"/>
                <a:gd name="connsiteX22" fmla="*/ 64584 w 82747"/>
                <a:gd name="connsiteY22" fmla="*/ 6971 h 113246"/>
                <a:gd name="connsiteX23" fmla="*/ 40797 w 82747"/>
                <a:gd name="connsiteY23" fmla="*/ 63 h 113246"/>
                <a:gd name="connsiteX24" fmla="*/ 309 w 82747"/>
                <a:gd name="connsiteY24" fmla="*/ 30410 h 113246"/>
                <a:gd name="connsiteX25" fmla="*/ 11190 w 82747"/>
                <a:gd name="connsiteY25" fmla="*/ 51382 h 113246"/>
                <a:gd name="connsiteX26" fmla="*/ 44593 w 82747"/>
                <a:gd name="connsiteY26" fmla="*/ 62731 h 11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747" h="113246">
                  <a:moveTo>
                    <a:pt x="44593" y="62731"/>
                  </a:moveTo>
                  <a:cubicBezTo>
                    <a:pt x="50160" y="63718"/>
                    <a:pt x="70910" y="67665"/>
                    <a:pt x="70910" y="85430"/>
                  </a:cubicBezTo>
                  <a:cubicBezTo>
                    <a:pt x="70910" y="98013"/>
                    <a:pt x="62054" y="107882"/>
                    <a:pt x="42316" y="107882"/>
                  </a:cubicBezTo>
                  <a:cubicBezTo>
                    <a:pt x="21059" y="107882"/>
                    <a:pt x="11950" y="93818"/>
                    <a:pt x="7142" y="72847"/>
                  </a:cubicBezTo>
                  <a:cubicBezTo>
                    <a:pt x="6382" y="69639"/>
                    <a:pt x="6129" y="68652"/>
                    <a:pt x="3599" y="68652"/>
                  </a:cubicBezTo>
                  <a:cubicBezTo>
                    <a:pt x="309" y="68652"/>
                    <a:pt x="309" y="70379"/>
                    <a:pt x="309" y="74820"/>
                  </a:cubicBezTo>
                  <a:lnTo>
                    <a:pt x="309" y="107388"/>
                  </a:lnTo>
                  <a:cubicBezTo>
                    <a:pt x="309" y="111582"/>
                    <a:pt x="309" y="113309"/>
                    <a:pt x="3093" y="113309"/>
                  </a:cubicBezTo>
                  <a:cubicBezTo>
                    <a:pt x="4358" y="113309"/>
                    <a:pt x="4611" y="113063"/>
                    <a:pt x="9419" y="108375"/>
                  </a:cubicBezTo>
                  <a:cubicBezTo>
                    <a:pt x="9925" y="107882"/>
                    <a:pt x="9925" y="107388"/>
                    <a:pt x="14480" y="102700"/>
                  </a:cubicBezTo>
                  <a:cubicBezTo>
                    <a:pt x="25614" y="113063"/>
                    <a:pt x="37002" y="113309"/>
                    <a:pt x="42316" y="113309"/>
                  </a:cubicBezTo>
                  <a:cubicBezTo>
                    <a:pt x="71417" y="113309"/>
                    <a:pt x="83057" y="96779"/>
                    <a:pt x="83057" y="79015"/>
                  </a:cubicBezTo>
                  <a:cubicBezTo>
                    <a:pt x="83057" y="65938"/>
                    <a:pt x="75465" y="58537"/>
                    <a:pt x="72429" y="55576"/>
                  </a:cubicBezTo>
                  <a:cubicBezTo>
                    <a:pt x="64078" y="47681"/>
                    <a:pt x="54209" y="45707"/>
                    <a:pt x="43581" y="43733"/>
                  </a:cubicBezTo>
                  <a:cubicBezTo>
                    <a:pt x="29410" y="41019"/>
                    <a:pt x="12456" y="37812"/>
                    <a:pt x="12456" y="23502"/>
                  </a:cubicBezTo>
                  <a:cubicBezTo>
                    <a:pt x="12456" y="14866"/>
                    <a:pt x="19035" y="4751"/>
                    <a:pt x="40797" y="4751"/>
                  </a:cubicBezTo>
                  <a:cubicBezTo>
                    <a:pt x="68633" y="4751"/>
                    <a:pt x="69898" y="26956"/>
                    <a:pt x="70404" y="34604"/>
                  </a:cubicBezTo>
                  <a:cubicBezTo>
                    <a:pt x="70657" y="36825"/>
                    <a:pt x="72935" y="36825"/>
                    <a:pt x="73441" y="36825"/>
                  </a:cubicBezTo>
                  <a:cubicBezTo>
                    <a:pt x="76731" y="36825"/>
                    <a:pt x="76731" y="35591"/>
                    <a:pt x="76731" y="30903"/>
                  </a:cubicBezTo>
                  <a:lnTo>
                    <a:pt x="76731" y="5984"/>
                  </a:lnTo>
                  <a:cubicBezTo>
                    <a:pt x="76731" y="1790"/>
                    <a:pt x="76731" y="63"/>
                    <a:pt x="73947" y="63"/>
                  </a:cubicBezTo>
                  <a:cubicBezTo>
                    <a:pt x="72682" y="63"/>
                    <a:pt x="72176" y="63"/>
                    <a:pt x="68886" y="3023"/>
                  </a:cubicBezTo>
                  <a:cubicBezTo>
                    <a:pt x="68127" y="4010"/>
                    <a:pt x="65596" y="6231"/>
                    <a:pt x="64584" y="6971"/>
                  </a:cubicBezTo>
                  <a:cubicBezTo>
                    <a:pt x="54968" y="63"/>
                    <a:pt x="44593" y="63"/>
                    <a:pt x="40797" y="63"/>
                  </a:cubicBezTo>
                  <a:cubicBezTo>
                    <a:pt x="9925" y="63"/>
                    <a:pt x="309" y="16593"/>
                    <a:pt x="309" y="30410"/>
                  </a:cubicBezTo>
                  <a:cubicBezTo>
                    <a:pt x="309" y="39045"/>
                    <a:pt x="4358" y="45954"/>
                    <a:pt x="11190" y="51382"/>
                  </a:cubicBezTo>
                  <a:cubicBezTo>
                    <a:pt x="19288" y="57796"/>
                    <a:pt x="26373" y="59277"/>
                    <a:pt x="44593" y="62731"/>
                  </a:cubicBezTo>
                  <a:close/>
                </a:path>
              </a:pathLst>
            </a:custGeom>
            <a:solidFill>
              <a:srgbClr val="000000"/>
            </a:solidFill>
            <a:ln w="253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EC6F9D89-CA3F-82CA-6F42-CE011B9B7EA8}"/>
                </a:ext>
              </a:extLst>
            </p:cNvPr>
            <p:cNvSpPr/>
            <p:nvPr>
              <p:custDataLst>
                <p:tags r:id="rId108"/>
              </p:custDataLst>
            </p:nvPr>
          </p:nvSpPr>
          <p:spPr>
            <a:xfrm>
              <a:off x="8732704" y="7022936"/>
              <a:ext cx="127284" cy="111766"/>
            </a:xfrm>
            <a:custGeom>
              <a:avLst/>
              <a:gdLst>
                <a:gd name="connsiteX0" fmla="*/ 91158 w 127284"/>
                <a:gd name="connsiteY0" fmla="*/ 89624 h 111766"/>
                <a:gd name="connsiteX1" fmla="*/ 91158 w 127284"/>
                <a:gd name="connsiteY1" fmla="*/ 111829 h 111766"/>
                <a:gd name="connsiteX2" fmla="*/ 127598 w 127284"/>
                <a:gd name="connsiteY2" fmla="*/ 109115 h 111766"/>
                <a:gd name="connsiteX3" fmla="*/ 127598 w 127284"/>
                <a:gd name="connsiteY3" fmla="*/ 101467 h 111766"/>
                <a:gd name="connsiteX4" fmla="*/ 107860 w 127284"/>
                <a:gd name="connsiteY4" fmla="*/ 87650 h 111766"/>
                <a:gd name="connsiteX5" fmla="*/ 107860 w 127284"/>
                <a:gd name="connsiteY5" fmla="*/ 63 h 111766"/>
                <a:gd name="connsiteX6" fmla="*/ 70661 w 127284"/>
                <a:gd name="connsiteY6" fmla="*/ 2777 h 111766"/>
                <a:gd name="connsiteX7" fmla="*/ 70661 w 127284"/>
                <a:gd name="connsiteY7" fmla="*/ 10425 h 111766"/>
                <a:gd name="connsiteX8" fmla="*/ 90399 w 127284"/>
                <a:gd name="connsiteY8" fmla="*/ 24242 h 111766"/>
                <a:gd name="connsiteX9" fmla="*/ 90399 w 127284"/>
                <a:gd name="connsiteY9" fmla="*/ 68159 h 111766"/>
                <a:gd name="connsiteX10" fmla="*/ 59780 w 127284"/>
                <a:gd name="connsiteY10" fmla="*/ 106401 h 111766"/>
                <a:gd name="connsiteX11" fmla="*/ 37512 w 127284"/>
                <a:gd name="connsiteY11" fmla="*/ 81975 h 111766"/>
                <a:gd name="connsiteX12" fmla="*/ 37512 w 127284"/>
                <a:gd name="connsiteY12" fmla="*/ 63 h 111766"/>
                <a:gd name="connsiteX13" fmla="*/ 313 w 127284"/>
                <a:gd name="connsiteY13" fmla="*/ 2777 h 111766"/>
                <a:gd name="connsiteX14" fmla="*/ 313 w 127284"/>
                <a:gd name="connsiteY14" fmla="*/ 10425 h 111766"/>
                <a:gd name="connsiteX15" fmla="*/ 20051 w 127284"/>
                <a:gd name="connsiteY15" fmla="*/ 33124 h 111766"/>
                <a:gd name="connsiteX16" fmla="*/ 20051 w 127284"/>
                <a:gd name="connsiteY16" fmla="*/ 70133 h 111766"/>
                <a:gd name="connsiteX17" fmla="*/ 58515 w 127284"/>
                <a:gd name="connsiteY17" fmla="*/ 111829 h 111766"/>
                <a:gd name="connsiteX18" fmla="*/ 91158 w 127284"/>
                <a:gd name="connsiteY18" fmla="*/ 89624 h 11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7284" h="111766">
                  <a:moveTo>
                    <a:pt x="91158" y="89624"/>
                  </a:moveTo>
                  <a:lnTo>
                    <a:pt x="91158" y="111829"/>
                  </a:lnTo>
                  <a:lnTo>
                    <a:pt x="127598" y="109115"/>
                  </a:lnTo>
                  <a:lnTo>
                    <a:pt x="127598" y="101467"/>
                  </a:lnTo>
                  <a:cubicBezTo>
                    <a:pt x="109884" y="101467"/>
                    <a:pt x="107860" y="99740"/>
                    <a:pt x="107860" y="87650"/>
                  </a:cubicBezTo>
                  <a:lnTo>
                    <a:pt x="107860" y="63"/>
                  </a:lnTo>
                  <a:lnTo>
                    <a:pt x="70661" y="2777"/>
                  </a:lnTo>
                  <a:lnTo>
                    <a:pt x="70661" y="10425"/>
                  </a:lnTo>
                  <a:cubicBezTo>
                    <a:pt x="88375" y="10425"/>
                    <a:pt x="90399" y="12152"/>
                    <a:pt x="90399" y="24242"/>
                  </a:cubicBezTo>
                  <a:lnTo>
                    <a:pt x="90399" y="68159"/>
                  </a:lnTo>
                  <a:cubicBezTo>
                    <a:pt x="90399" y="89624"/>
                    <a:pt x="78253" y="106401"/>
                    <a:pt x="59780" y="106401"/>
                  </a:cubicBezTo>
                  <a:cubicBezTo>
                    <a:pt x="38524" y="106401"/>
                    <a:pt x="37512" y="94805"/>
                    <a:pt x="37512" y="81975"/>
                  </a:cubicBezTo>
                  <a:lnTo>
                    <a:pt x="37512" y="63"/>
                  </a:lnTo>
                  <a:lnTo>
                    <a:pt x="313" y="2777"/>
                  </a:lnTo>
                  <a:lnTo>
                    <a:pt x="313" y="10425"/>
                  </a:lnTo>
                  <a:cubicBezTo>
                    <a:pt x="20051" y="10425"/>
                    <a:pt x="20051" y="11165"/>
                    <a:pt x="20051" y="33124"/>
                  </a:cubicBezTo>
                  <a:lnTo>
                    <a:pt x="20051" y="70133"/>
                  </a:lnTo>
                  <a:cubicBezTo>
                    <a:pt x="20051" y="89377"/>
                    <a:pt x="20051" y="111829"/>
                    <a:pt x="58515" y="111829"/>
                  </a:cubicBezTo>
                  <a:cubicBezTo>
                    <a:pt x="72686" y="111829"/>
                    <a:pt x="83820" y="104921"/>
                    <a:pt x="91158" y="89624"/>
                  </a:cubicBezTo>
                  <a:close/>
                </a:path>
              </a:pathLst>
            </a:custGeom>
            <a:solidFill>
              <a:srgbClr val="000000"/>
            </a:solidFill>
            <a:ln w="253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EF608B0A-7EEA-36FB-9A15-1E3548774F27}"/>
                </a:ext>
              </a:extLst>
            </p:cNvPr>
            <p:cNvSpPr/>
            <p:nvPr>
              <p:custDataLst>
                <p:tags r:id="rId109"/>
              </p:custDataLst>
            </p:nvPr>
          </p:nvSpPr>
          <p:spPr>
            <a:xfrm>
              <a:off x="8873795" y="7021456"/>
              <a:ext cx="96412" cy="113246"/>
            </a:xfrm>
            <a:custGeom>
              <a:avLst/>
              <a:gdLst>
                <a:gd name="connsiteX0" fmla="*/ 21322 w 96412"/>
                <a:gd name="connsiteY0" fmla="*/ 56809 h 113246"/>
                <a:gd name="connsiteX1" fmla="*/ 55484 w 96412"/>
                <a:gd name="connsiteY1" fmla="*/ 6231 h 113246"/>
                <a:gd name="connsiteX2" fmla="*/ 82560 w 96412"/>
                <a:gd name="connsiteY2" fmla="*/ 15360 h 113246"/>
                <a:gd name="connsiteX3" fmla="*/ 70667 w 96412"/>
                <a:gd name="connsiteY3" fmla="*/ 26709 h 113246"/>
                <a:gd name="connsiteX4" fmla="*/ 82307 w 96412"/>
                <a:gd name="connsiteY4" fmla="*/ 38058 h 113246"/>
                <a:gd name="connsiteX5" fmla="*/ 93948 w 96412"/>
                <a:gd name="connsiteY5" fmla="*/ 26462 h 113246"/>
                <a:gd name="connsiteX6" fmla="*/ 55231 w 96412"/>
                <a:gd name="connsiteY6" fmla="*/ 63 h 113246"/>
                <a:gd name="connsiteX7" fmla="*/ 319 w 96412"/>
                <a:gd name="connsiteY7" fmla="*/ 57303 h 113246"/>
                <a:gd name="connsiteX8" fmla="*/ 54725 w 96412"/>
                <a:gd name="connsiteY8" fmla="*/ 113309 h 113246"/>
                <a:gd name="connsiteX9" fmla="*/ 96731 w 96412"/>
                <a:gd name="connsiteY9" fmla="*/ 81235 h 113246"/>
                <a:gd name="connsiteX10" fmla="*/ 93441 w 96412"/>
                <a:gd name="connsiteY10" fmla="*/ 78768 h 113246"/>
                <a:gd name="connsiteX11" fmla="*/ 90152 w 96412"/>
                <a:gd name="connsiteY11" fmla="*/ 81235 h 113246"/>
                <a:gd name="connsiteX12" fmla="*/ 57002 w 96412"/>
                <a:gd name="connsiteY12" fmla="*/ 107141 h 113246"/>
                <a:gd name="connsiteX13" fmla="*/ 21322 w 96412"/>
                <a:gd name="connsiteY13" fmla="*/ 56809 h 11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12" h="113246">
                  <a:moveTo>
                    <a:pt x="21322" y="56809"/>
                  </a:moveTo>
                  <a:cubicBezTo>
                    <a:pt x="21322" y="16593"/>
                    <a:pt x="42072" y="6231"/>
                    <a:pt x="55484" y="6231"/>
                  </a:cubicBezTo>
                  <a:cubicBezTo>
                    <a:pt x="57761" y="6231"/>
                    <a:pt x="73703" y="6478"/>
                    <a:pt x="82560" y="15360"/>
                  </a:cubicBezTo>
                  <a:cubicBezTo>
                    <a:pt x="72185" y="16100"/>
                    <a:pt x="70667" y="23502"/>
                    <a:pt x="70667" y="26709"/>
                  </a:cubicBezTo>
                  <a:cubicBezTo>
                    <a:pt x="70667" y="33124"/>
                    <a:pt x="75222" y="38058"/>
                    <a:pt x="82307" y="38058"/>
                  </a:cubicBezTo>
                  <a:cubicBezTo>
                    <a:pt x="88887" y="38058"/>
                    <a:pt x="93948" y="33864"/>
                    <a:pt x="93948" y="26462"/>
                  </a:cubicBezTo>
                  <a:cubicBezTo>
                    <a:pt x="93948" y="9685"/>
                    <a:pt x="74716" y="63"/>
                    <a:pt x="55231" y="63"/>
                  </a:cubicBezTo>
                  <a:cubicBezTo>
                    <a:pt x="23599" y="63"/>
                    <a:pt x="319" y="26709"/>
                    <a:pt x="319" y="57303"/>
                  </a:cubicBezTo>
                  <a:cubicBezTo>
                    <a:pt x="319" y="88884"/>
                    <a:pt x="25371" y="113309"/>
                    <a:pt x="54725" y="113309"/>
                  </a:cubicBezTo>
                  <a:cubicBezTo>
                    <a:pt x="88634" y="113309"/>
                    <a:pt x="96731" y="83702"/>
                    <a:pt x="96731" y="81235"/>
                  </a:cubicBezTo>
                  <a:cubicBezTo>
                    <a:pt x="96731" y="78768"/>
                    <a:pt x="94201" y="78768"/>
                    <a:pt x="93441" y="78768"/>
                  </a:cubicBezTo>
                  <a:cubicBezTo>
                    <a:pt x="91164" y="78768"/>
                    <a:pt x="90658" y="79755"/>
                    <a:pt x="90152" y="81235"/>
                  </a:cubicBezTo>
                  <a:cubicBezTo>
                    <a:pt x="82813" y="104181"/>
                    <a:pt x="66365" y="107141"/>
                    <a:pt x="57002" y="107141"/>
                  </a:cubicBezTo>
                  <a:cubicBezTo>
                    <a:pt x="43590" y="107141"/>
                    <a:pt x="21322" y="96532"/>
                    <a:pt x="21322" y="56809"/>
                  </a:cubicBezTo>
                  <a:close/>
                </a:path>
              </a:pathLst>
            </a:custGeom>
            <a:solidFill>
              <a:srgbClr val="000000"/>
            </a:solidFill>
            <a:ln w="253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A589F700-E519-4311-9CC0-41D17036E320}"/>
                </a:ext>
              </a:extLst>
            </p:cNvPr>
            <p:cNvSpPr/>
            <p:nvPr>
              <p:custDataLst>
                <p:tags r:id="rId110"/>
              </p:custDataLst>
            </p:nvPr>
          </p:nvSpPr>
          <p:spPr>
            <a:xfrm>
              <a:off x="8978727" y="6960762"/>
              <a:ext cx="127284" cy="171226"/>
            </a:xfrm>
            <a:custGeom>
              <a:avLst/>
              <a:gdLst>
                <a:gd name="connsiteX0" fmla="*/ 20061 w 127284"/>
                <a:gd name="connsiteY0" fmla="*/ 152539 h 171226"/>
                <a:gd name="connsiteX1" fmla="*/ 323 w 127284"/>
                <a:gd name="connsiteY1" fmla="*/ 163641 h 171226"/>
                <a:gd name="connsiteX2" fmla="*/ 323 w 127284"/>
                <a:gd name="connsiteY2" fmla="*/ 171290 h 171226"/>
                <a:gd name="connsiteX3" fmla="*/ 28918 w 127284"/>
                <a:gd name="connsiteY3" fmla="*/ 170550 h 171226"/>
                <a:gd name="connsiteX4" fmla="*/ 57259 w 127284"/>
                <a:gd name="connsiteY4" fmla="*/ 171290 h 171226"/>
                <a:gd name="connsiteX5" fmla="*/ 57259 w 127284"/>
                <a:gd name="connsiteY5" fmla="*/ 163641 h 171226"/>
                <a:gd name="connsiteX6" fmla="*/ 37521 w 127284"/>
                <a:gd name="connsiteY6" fmla="*/ 152539 h 171226"/>
                <a:gd name="connsiteX7" fmla="*/ 37521 w 127284"/>
                <a:gd name="connsiteY7" fmla="*/ 107141 h 171226"/>
                <a:gd name="connsiteX8" fmla="*/ 71683 w 127284"/>
                <a:gd name="connsiteY8" fmla="*/ 67665 h 171226"/>
                <a:gd name="connsiteX9" fmla="*/ 90409 w 127284"/>
                <a:gd name="connsiteY9" fmla="*/ 95052 h 171226"/>
                <a:gd name="connsiteX10" fmla="*/ 90409 w 127284"/>
                <a:gd name="connsiteY10" fmla="*/ 152539 h 171226"/>
                <a:gd name="connsiteX11" fmla="*/ 70671 w 127284"/>
                <a:gd name="connsiteY11" fmla="*/ 163641 h 171226"/>
                <a:gd name="connsiteX12" fmla="*/ 70671 w 127284"/>
                <a:gd name="connsiteY12" fmla="*/ 171290 h 171226"/>
                <a:gd name="connsiteX13" fmla="*/ 99266 w 127284"/>
                <a:gd name="connsiteY13" fmla="*/ 170550 h 171226"/>
                <a:gd name="connsiteX14" fmla="*/ 127608 w 127284"/>
                <a:gd name="connsiteY14" fmla="*/ 171290 h 171226"/>
                <a:gd name="connsiteX15" fmla="*/ 127608 w 127284"/>
                <a:gd name="connsiteY15" fmla="*/ 163641 h 171226"/>
                <a:gd name="connsiteX16" fmla="*/ 107870 w 127284"/>
                <a:gd name="connsiteY16" fmla="*/ 156240 h 171226"/>
                <a:gd name="connsiteX17" fmla="*/ 107870 w 127284"/>
                <a:gd name="connsiteY17" fmla="*/ 109115 h 171226"/>
                <a:gd name="connsiteX18" fmla="*/ 100025 w 127284"/>
                <a:gd name="connsiteY18" fmla="*/ 71366 h 171226"/>
                <a:gd name="connsiteX19" fmla="*/ 73455 w 127284"/>
                <a:gd name="connsiteY19" fmla="*/ 62237 h 171226"/>
                <a:gd name="connsiteX20" fmla="*/ 36762 w 127284"/>
                <a:gd name="connsiteY20" fmla="*/ 86416 h 171226"/>
                <a:gd name="connsiteX21" fmla="*/ 36762 w 127284"/>
                <a:gd name="connsiteY21" fmla="*/ 63 h 171226"/>
                <a:gd name="connsiteX22" fmla="*/ 323 w 127284"/>
                <a:gd name="connsiteY22" fmla="*/ 2777 h 171226"/>
                <a:gd name="connsiteX23" fmla="*/ 323 w 127284"/>
                <a:gd name="connsiteY23" fmla="*/ 10425 h 171226"/>
                <a:gd name="connsiteX24" fmla="*/ 20061 w 127284"/>
                <a:gd name="connsiteY24" fmla="*/ 24242 h 171226"/>
                <a:gd name="connsiteX25" fmla="*/ 20061 w 127284"/>
                <a:gd name="connsiteY25" fmla="*/ 152539 h 171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7284" h="171226">
                  <a:moveTo>
                    <a:pt x="20061" y="152539"/>
                  </a:moveTo>
                  <a:cubicBezTo>
                    <a:pt x="20061" y="163641"/>
                    <a:pt x="17277" y="163641"/>
                    <a:pt x="323" y="163641"/>
                  </a:cubicBezTo>
                  <a:lnTo>
                    <a:pt x="323" y="171290"/>
                  </a:lnTo>
                  <a:cubicBezTo>
                    <a:pt x="9180" y="171043"/>
                    <a:pt x="22085" y="170550"/>
                    <a:pt x="28918" y="170550"/>
                  </a:cubicBezTo>
                  <a:cubicBezTo>
                    <a:pt x="35497" y="170550"/>
                    <a:pt x="48656" y="171043"/>
                    <a:pt x="57259" y="171290"/>
                  </a:cubicBezTo>
                  <a:lnTo>
                    <a:pt x="57259" y="163641"/>
                  </a:lnTo>
                  <a:cubicBezTo>
                    <a:pt x="40305" y="163641"/>
                    <a:pt x="37521" y="163641"/>
                    <a:pt x="37521" y="152539"/>
                  </a:cubicBezTo>
                  <a:lnTo>
                    <a:pt x="37521" y="107141"/>
                  </a:lnTo>
                  <a:cubicBezTo>
                    <a:pt x="37521" y="81482"/>
                    <a:pt x="55488" y="67665"/>
                    <a:pt x="71683" y="67665"/>
                  </a:cubicBezTo>
                  <a:cubicBezTo>
                    <a:pt x="87625" y="67665"/>
                    <a:pt x="90409" y="80988"/>
                    <a:pt x="90409" y="95052"/>
                  </a:cubicBezTo>
                  <a:lnTo>
                    <a:pt x="90409" y="152539"/>
                  </a:lnTo>
                  <a:cubicBezTo>
                    <a:pt x="90409" y="163641"/>
                    <a:pt x="87625" y="163641"/>
                    <a:pt x="70671" y="163641"/>
                  </a:cubicBezTo>
                  <a:lnTo>
                    <a:pt x="70671" y="171290"/>
                  </a:lnTo>
                  <a:cubicBezTo>
                    <a:pt x="79528" y="171043"/>
                    <a:pt x="92433" y="170550"/>
                    <a:pt x="99266" y="170550"/>
                  </a:cubicBezTo>
                  <a:cubicBezTo>
                    <a:pt x="105845" y="170550"/>
                    <a:pt x="119004" y="171043"/>
                    <a:pt x="127608" y="171290"/>
                  </a:cubicBezTo>
                  <a:lnTo>
                    <a:pt x="127608" y="163641"/>
                  </a:lnTo>
                  <a:cubicBezTo>
                    <a:pt x="114449" y="163641"/>
                    <a:pt x="108123" y="163641"/>
                    <a:pt x="107870" y="156240"/>
                  </a:cubicBezTo>
                  <a:lnTo>
                    <a:pt x="107870" y="109115"/>
                  </a:lnTo>
                  <a:cubicBezTo>
                    <a:pt x="107870" y="87897"/>
                    <a:pt x="107870" y="80248"/>
                    <a:pt x="100025" y="71366"/>
                  </a:cubicBezTo>
                  <a:cubicBezTo>
                    <a:pt x="96482" y="67172"/>
                    <a:pt x="88132" y="62237"/>
                    <a:pt x="73455" y="62237"/>
                  </a:cubicBezTo>
                  <a:cubicBezTo>
                    <a:pt x="52198" y="62237"/>
                    <a:pt x="41064" y="77041"/>
                    <a:pt x="36762" y="86416"/>
                  </a:cubicBezTo>
                  <a:lnTo>
                    <a:pt x="36762" y="63"/>
                  </a:lnTo>
                  <a:lnTo>
                    <a:pt x="323" y="2777"/>
                  </a:lnTo>
                  <a:lnTo>
                    <a:pt x="323" y="10425"/>
                  </a:lnTo>
                  <a:cubicBezTo>
                    <a:pt x="18036" y="10425"/>
                    <a:pt x="20061" y="12152"/>
                    <a:pt x="20061" y="24242"/>
                  </a:cubicBezTo>
                  <a:lnTo>
                    <a:pt x="20061" y="152539"/>
                  </a:lnTo>
                  <a:close/>
                </a:path>
              </a:pathLst>
            </a:custGeom>
            <a:solidFill>
              <a:srgbClr val="000000"/>
            </a:solidFill>
            <a:ln w="253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A9D7593D-89E6-0120-38F7-D1F92CE21377}"/>
                </a:ext>
              </a:extLst>
            </p:cNvPr>
            <p:cNvSpPr/>
            <p:nvPr>
              <p:custDataLst>
                <p:tags r:id="rId111"/>
              </p:custDataLst>
            </p:nvPr>
          </p:nvSpPr>
          <p:spPr>
            <a:xfrm>
              <a:off x="9200372" y="6980253"/>
              <a:ext cx="79204" cy="154449"/>
            </a:xfrm>
            <a:custGeom>
              <a:avLst/>
              <a:gdLst>
                <a:gd name="connsiteX0" fmla="*/ 39302 w 79204"/>
                <a:gd name="connsiteY0" fmla="*/ 53109 h 154449"/>
                <a:gd name="connsiteX1" fmla="*/ 75488 w 79204"/>
                <a:gd name="connsiteY1" fmla="*/ 53109 h 154449"/>
                <a:gd name="connsiteX2" fmla="*/ 75488 w 79204"/>
                <a:gd name="connsiteY2" fmla="*/ 45460 h 154449"/>
                <a:gd name="connsiteX3" fmla="*/ 39302 w 79204"/>
                <a:gd name="connsiteY3" fmla="*/ 45460 h 154449"/>
                <a:gd name="connsiteX4" fmla="*/ 39302 w 79204"/>
                <a:gd name="connsiteY4" fmla="*/ 63 h 154449"/>
                <a:gd name="connsiteX5" fmla="*/ 32975 w 79204"/>
                <a:gd name="connsiteY5" fmla="*/ 63 h 154449"/>
                <a:gd name="connsiteX6" fmla="*/ 332 w 79204"/>
                <a:gd name="connsiteY6" fmla="*/ 47681 h 154449"/>
                <a:gd name="connsiteX7" fmla="*/ 332 w 79204"/>
                <a:gd name="connsiteY7" fmla="*/ 53109 h 154449"/>
                <a:gd name="connsiteX8" fmla="*/ 21841 w 79204"/>
                <a:gd name="connsiteY8" fmla="*/ 53109 h 154449"/>
                <a:gd name="connsiteX9" fmla="*/ 21841 w 79204"/>
                <a:gd name="connsiteY9" fmla="*/ 121205 h 154449"/>
                <a:gd name="connsiteX10" fmla="*/ 54485 w 79204"/>
                <a:gd name="connsiteY10" fmla="*/ 154512 h 154449"/>
                <a:gd name="connsiteX11" fmla="*/ 79537 w 79204"/>
                <a:gd name="connsiteY11" fmla="*/ 121205 h 154449"/>
                <a:gd name="connsiteX12" fmla="*/ 79537 w 79204"/>
                <a:gd name="connsiteY12" fmla="*/ 107141 h 154449"/>
                <a:gd name="connsiteX13" fmla="*/ 73210 w 79204"/>
                <a:gd name="connsiteY13" fmla="*/ 107141 h 154449"/>
                <a:gd name="connsiteX14" fmla="*/ 73210 w 79204"/>
                <a:gd name="connsiteY14" fmla="*/ 120711 h 154449"/>
                <a:gd name="connsiteX15" fmla="*/ 56256 w 79204"/>
                <a:gd name="connsiteY15" fmla="*/ 148344 h 154449"/>
                <a:gd name="connsiteX16" fmla="*/ 39302 w 79204"/>
                <a:gd name="connsiteY16" fmla="*/ 121698 h 154449"/>
                <a:gd name="connsiteX17" fmla="*/ 39302 w 79204"/>
                <a:gd name="connsiteY17" fmla="*/ 53109 h 15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04" h="154449">
                  <a:moveTo>
                    <a:pt x="39302" y="53109"/>
                  </a:moveTo>
                  <a:lnTo>
                    <a:pt x="75488" y="53109"/>
                  </a:lnTo>
                  <a:lnTo>
                    <a:pt x="75488" y="45460"/>
                  </a:lnTo>
                  <a:lnTo>
                    <a:pt x="39302" y="45460"/>
                  </a:lnTo>
                  <a:lnTo>
                    <a:pt x="39302" y="63"/>
                  </a:lnTo>
                  <a:lnTo>
                    <a:pt x="32975" y="63"/>
                  </a:lnTo>
                  <a:cubicBezTo>
                    <a:pt x="32722" y="20294"/>
                    <a:pt x="25131" y="46694"/>
                    <a:pt x="332" y="47681"/>
                  </a:cubicBezTo>
                  <a:lnTo>
                    <a:pt x="332" y="53109"/>
                  </a:lnTo>
                  <a:lnTo>
                    <a:pt x="21841" y="53109"/>
                  </a:lnTo>
                  <a:lnTo>
                    <a:pt x="21841" y="121205"/>
                  </a:lnTo>
                  <a:cubicBezTo>
                    <a:pt x="21841" y="151552"/>
                    <a:pt x="45375" y="154512"/>
                    <a:pt x="54485" y="154512"/>
                  </a:cubicBezTo>
                  <a:cubicBezTo>
                    <a:pt x="72451" y="154512"/>
                    <a:pt x="79537" y="136995"/>
                    <a:pt x="79537" y="121205"/>
                  </a:cubicBezTo>
                  <a:lnTo>
                    <a:pt x="79537" y="107141"/>
                  </a:lnTo>
                  <a:lnTo>
                    <a:pt x="73210" y="107141"/>
                  </a:lnTo>
                  <a:lnTo>
                    <a:pt x="73210" y="120711"/>
                  </a:lnTo>
                  <a:cubicBezTo>
                    <a:pt x="73210" y="138969"/>
                    <a:pt x="65619" y="148344"/>
                    <a:pt x="56256" y="148344"/>
                  </a:cubicBezTo>
                  <a:cubicBezTo>
                    <a:pt x="39302" y="148344"/>
                    <a:pt x="39302" y="125892"/>
                    <a:pt x="39302" y="121698"/>
                  </a:cubicBezTo>
                  <a:lnTo>
                    <a:pt x="39302" y="53109"/>
                  </a:lnTo>
                  <a:close/>
                </a:path>
              </a:pathLst>
            </a:custGeom>
            <a:solidFill>
              <a:srgbClr val="000000"/>
            </a:solidFill>
            <a:ln w="253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ECED8C67-A902-CFE7-FA37-C1EA611B2009}"/>
                </a:ext>
              </a:extLst>
            </p:cNvPr>
            <p:cNvSpPr/>
            <p:nvPr>
              <p:custDataLst>
                <p:tags r:id="rId112"/>
              </p:custDataLst>
            </p:nvPr>
          </p:nvSpPr>
          <p:spPr>
            <a:xfrm>
              <a:off x="9302070" y="6960762"/>
              <a:ext cx="127284" cy="171226"/>
            </a:xfrm>
            <a:custGeom>
              <a:avLst/>
              <a:gdLst>
                <a:gd name="connsiteX0" fmla="*/ 20074 w 127284"/>
                <a:gd name="connsiteY0" fmla="*/ 152539 h 171226"/>
                <a:gd name="connsiteX1" fmla="*/ 336 w 127284"/>
                <a:gd name="connsiteY1" fmla="*/ 163641 h 171226"/>
                <a:gd name="connsiteX2" fmla="*/ 336 w 127284"/>
                <a:gd name="connsiteY2" fmla="*/ 171290 h 171226"/>
                <a:gd name="connsiteX3" fmla="*/ 28930 w 127284"/>
                <a:gd name="connsiteY3" fmla="*/ 170550 h 171226"/>
                <a:gd name="connsiteX4" fmla="*/ 57272 w 127284"/>
                <a:gd name="connsiteY4" fmla="*/ 171290 h 171226"/>
                <a:gd name="connsiteX5" fmla="*/ 57272 w 127284"/>
                <a:gd name="connsiteY5" fmla="*/ 163641 h 171226"/>
                <a:gd name="connsiteX6" fmla="*/ 37534 w 127284"/>
                <a:gd name="connsiteY6" fmla="*/ 152539 h 171226"/>
                <a:gd name="connsiteX7" fmla="*/ 37534 w 127284"/>
                <a:gd name="connsiteY7" fmla="*/ 107141 h 171226"/>
                <a:gd name="connsiteX8" fmla="*/ 71696 w 127284"/>
                <a:gd name="connsiteY8" fmla="*/ 67665 h 171226"/>
                <a:gd name="connsiteX9" fmla="*/ 90422 w 127284"/>
                <a:gd name="connsiteY9" fmla="*/ 95052 h 171226"/>
                <a:gd name="connsiteX10" fmla="*/ 90422 w 127284"/>
                <a:gd name="connsiteY10" fmla="*/ 152539 h 171226"/>
                <a:gd name="connsiteX11" fmla="*/ 70684 w 127284"/>
                <a:gd name="connsiteY11" fmla="*/ 163641 h 171226"/>
                <a:gd name="connsiteX12" fmla="*/ 70684 w 127284"/>
                <a:gd name="connsiteY12" fmla="*/ 171290 h 171226"/>
                <a:gd name="connsiteX13" fmla="*/ 99279 w 127284"/>
                <a:gd name="connsiteY13" fmla="*/ 170550 h 171226"/>
                <a:gd name="connsiteX14" fmla="*/ 127620 w 127284"/>
                <a:gd name="connsiteY14" fmla="*/ 171290 h 171226"/>
                <a:gd name="connsiteX15" fmla="*/ 127620 w 127284"/>
                <a:gd name="connsiteY15" fmla="*/ 163641 h 171226"/>
                <a:gd name="connsiteX16" fmla="*/ 107882 w 127284"/>
                <a:gd name="connsiteY16" fmla="*/ 156240 h 171226"/>
                <a:gd name="connsiteX17" fmla="*/ 107882 w 127284"/>
                <a:gd name="connsiteY17" fmla="*/ 109115 h 171226"/>
                <a:gd name="connsiteX18" fmla="*/ 100038 w 127284"/>
                <a:gd name="connsiteY18" fmla="*/ 71366 h 171226"/>
                <a:gd name="connsiteX19" fmla="*/ 73467 w 127284"/>
                <a:gd name="connsiteY19" fmla="*/ 62237 h 171226"/>
                <a:gd name="connsiteX20" fmla="*/ 36775 w 127284"/>
                <a:gd name="connsiteY20" fmla="*/ 86416 h 171226"/>
                <a:gd name="connsiteX21" fmla="*/ 36775 w 127284"/>
                <a:gd name="connsiteY21" fmla="*/ 63 h 171226"/>
                <a:gd name="connsiteX22" fmla="*/ 336 w 127284"/>
                <a:gd name="connsiteY22" fmla="*/ 2777 h 171226"/>
                <a:gd name="connsiteX23" fmla="*/ 336 w 127284"/>
                <a:gd name="connsiteY23" fmla="*/ 10425 h 171226"/>
                <a:gd name="connsiteX24" fmla="*/ 20074 w 127284"/>
                <a:gd name="connsiteY24" fmla="*/ 24242 h 171226"/>
                <a:gd name="connsiteX25" fmla="*/ 20074 w 127284"/>
                <a:gd name="connsiteY25" fmla="*/ 152539 h 171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7284" h="171226">
                  <a:moveTo>
                    <a:pt x="20074" y="152539"/>
                  </a:moveTo>
                  <a:cubicBezTo>
                    <a:pt x="20074" y="163641"/>
                    <a:pt x="17290" y="163641"/>
                    <a:pt x="336" y="163641"/>
                  </a:cubicBezTo>
                  <a:lnTo>
                    <a:pt x="336" y="171290"/>
                  </a:lnTo>
                  <a:cubicBezTo>
                    <a:pt x="9192" y="171043"/>
                    <a:pt x="22098" y="170550"/>
                    <a:pt x="28930" y="170550"/>
                  </a:cubicBezTo>
                  <a:cubicBezTo>
                    <a:pt x="35510" y="170550"/>
                    <a:pt x="48668" y="171043"/>
                    <a:pt x="57272" y="171290"/>
                  </a:cubicBezTo>
                  <a:lnTo>
                    <a:pt x="57272" y="163641"/>
                  </a:lnTo>
                  <a:cubicBezTo>
                    <a:pt x="40318" y="163641"/>
                    <a:pt x="37534" y="163641"/>
                    <a:pt x="37534" y="152539"/>
                  </a:cubicBezTo>
                  <a:lnTo>
                    <a:pt x="37534" y="107141"/>
                  </a:lnTo>
                  <a:cubicBezTo>
                    <a:pt x="37534" y="81482"/>
                    <a:pt x="55501" y="67665"/>
                    <a:pt x="71696" y="67665"/>
                  </a:cubicBezTo>
                  <a:cubicBezTo>
                    <a:pt x="87638" y="67665"/>
                    <a:pt x="90422" y="80988"/>
                    <a:pt x="90422" y="95052"/>
                  </a:cubicBezTo>
                  <a:lnTo>
                    <a:pt x="90422" y="152539"/>
                  </a:lnTo>
                  <a:cubicBezTo>
                    <a:pt x="90422" y="163641"/>
                    <a:pt x="87638" y="163641"/>
                    <a:pt x="70684" y="163641"/>
                  </a:cubicBezTo>
                  <a:lnTo>
                    <a:pt x="70684" y="171290"/>
                  </a:lnTo>
                  <a:cubicBezTo>
                    <a:pt x="79541" y="171043"/>
                    <a:pt x="92446" y="170550"/>
                    <a:pt x="99279" y="170550"/>
                  </a:cubicBezTo>
                  <a:cubicBezTo>
                    <a:pt x="105858" y="170550"/>
                    <a:pt x="119017" y="171043"/>
                    <a:pt x="127620" y="171290"/>
                  </a:cubicBezTo>
                  <a:lnTo>
                    <a:pt x="127620" y="163641"/>
                  </a:lnTo>
                  <a:cubicBezTo>
                    <a:pt x="114462" y="163641"/>
                    <a:pt x="108135" y="163641"/>
                    <a:pt x="107882" y="156240"/>
                  </a:cubicBezTo>
                  <a:lnTo>
                    <a:pt x="107882" y="109115"/>
                  </a:lnTo>
                  <a:cubicBezTo>
                    <a:pt x="107882" y="87897"/>
                    <a:pt x="107882" y="80248"/>
                    <a:pt x="100038" y="71366"/>
                  </a:cubicBezTo>
                  <a:cubicBezTo>
                    <a:pt x="96495" y="67172"/>
                    <a:pt x="88144" y="62237"/>
                    <a:pt x="73467" y="62237"/>
                  </a:cubicBezTo>
                  <a:cubicBezTo>
                    <a:pt x="52211" y="62237"/>
                    <a:pt x="41077" y="77041"/>
                    <a:pt x="36775" y="86416"/>
                  </a:cubicBezTo>
                  <a:lnTo>
                    <a:pt x="36775" y="63"/>
                  </a:lnTo>
                  <a:lnTo>
                    <a:pt x="336" y="2777"/>
                  </a:lnTo>
                  <a:lnTo>
                    <a:pt x="336" y="10425"/>
                  </a:lnTo>
                  <a:cubicBezTo>
                    <a:pt x="18049" y="10425"/>
                    <a:pt x="20074" y="12152"/>
                    <a:pt x="20074" y="24242"/>
                  </a:cubicBezTo>
                  <a:lnTo>
                    <a:pt x="20074" y="152539"/>
                  </a:lnTo>
                  <a:close/>
                </a:path>
              </a:pathLst>
            </a:custGeom>
            <a:solidFill>
              <a:srgbClr val="000000"/>
            </a:solidFill>
            <a:ln w="253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C1AE3C0E-6CF5-5C4C-2764-848B73DF60AD}"/>
                </a:ext>
              </a:extLst>
            </p:cNvPr>
            <p:cNvSpPr/>
            <p:nvPr>
              <p:custDataLst>
                <p:tags r:id="rId113"/>
              </p:custDataLst>
            </p:nvPr>
          </p:nvSpPr>
          <p:spPr>
            <a:xfrm>
              <a:off x="9445185" y="7021456"/>
              <a:ext cx="114126" cy="113246"/>
            </a:xfrm>
            <a:custGeom>
              <a:avLst/>
              <a:gdLst>
                <a:gd name="connsiteX0" fmla="*/ 73979 w 114126"/>
                <a:gd name="connsiteY0" fmla="*/ 91844 h 113246"/>
                <a:gd name="connsiteX1" fmla="*/ 93717 w 114126"/>
                <a:gd name="connsiteY1" fmla="*/ 112076 h 113246"/>
                <a:gd name="connsiteX2" fmla="*/ 114467 w 114126"/>
                <a:gd name="connsiteY2" fmla="*/ 88637 h 113246"/>
                <a:gd name="connsiteX3" fmla="*/ 114467 w 114126"/>
                <a:gd name="connsiteY3" fmla="*/ 74820 h 113246"/>
                <a:gd name="connsiteX4" fmla="*/ 108141 w 114126"/>
                <a:gd name="connsiteY4" fmla="*/ 74820 h 113246"/>
                <a:gd name="connsiteX5" fmla="*/ 108141 w 114126"/>
                <a:gd name="connsiteY5" fmla="*/ 88637 h 113246"/>
                <a:gd name="connsiteX6" fmla="*/ 99031 w 114126"/>
                <a:gd name="connsiteY6" fmla="*/ 104427 h 113246"/>
                <a:gd name="connsiteX7" fmla="*/ 89668 w 114126"/>
                <a:gd name="connsiteY7" fmla="*/ 92091 h 113246"/>
                <a:gd name="connsiteX8" fmla="*/ 89668 w 114126"/>
                <a:gd name="connsiteY8" fmla="*/ 42746 h 113246"/>
                <a:gd name="connsiteX9" fmla="*/ 80558 w 114126"/>
                <a:gd name="connsiteY9" fmla="*/ 13633 h 113246"/>
                <a:gd name="connsiteX10" fmla="*/ 45890 w 114126"/>
                <a:gd name="connsiteY10" fmla="*/ 63 h 113246"/>
                <a:gd name="connsiteX11" fmla="*/ 7680 w 114126"/>
                <a:gd name="connsiteY11" fmla="*/ 27943 h 113246"/>
                <a:gd name="connsiteX12" fmla="*/ 19320 w 114126"/>
                <a:gd name="connsiteY12" fmla="*/ 39539 h 113246"/>
                <a:gd name="connsiteX13" fmla="*/ 30960 w 114126"/>
                <a:gd name="connsiteY13" fmla="*/ 28189 h 113246"/>
                <a:gd name="connsiteX14" fmla="*/ 18055 w 114126"/>
                <a:gd name="connsiteY14" fmla="*/ 16840 h 113246"/>
                <a:gd name="connsiteX15" fmla="*/ 45384 w 114126"/>
                <a:gd name="connsiteY15" fmla="*/ 5491 h 113246"/>
                <a:gd name="connsiteX16" fmla="*/ 72208 w 114126"/>
                <a:gd name="connsiteY16" fmla="*/ 37071 h 113246"/>
                <a:gd name="connsiteX17" fmla="*/ 72208 w 114126"/>
                <a:gd name="connsiteY17" fmla="*/ 46200 h 113246"/>
                <a:gd name="connsiteX18" fmla="*/ 25646 w 114126"/>
                <a:gd name="connsiteY18" fmla="*/ 55082 h 113246"/>
                <a:gd name="connsiteX19" fmla="*/ 341 w 114126"/>
                <a:gd name="connsiteY19" fmla="*/ 87157 h 113246"/>
                <a:gd name="connsiteX20" fmla="*/ 40829 w 114126"/>
                <a:gd name="connsiteY20" fmla="*/ 113309 h 113246"/>
                <a:gd name="connsiteX21" fmla="*/ 73979 w 114126"/>
                <a:gd name="connsiteY21" fmla="*/ 91844 h 113246"/>
                <a:gd name="connsiteX22" fmla="*/ 72208 w 114126"/>
                <a:gd name="connsiteY22" fmla="*/ 51382 h 113246"/>
                <a:gd name="connsiteX23" fmla="*/ 72208 w 114126"/>
                <a:gd name="connsiteY23" fmla="*/ 76054 h 113246"/>
                <a:gd name="connsiteX24" fmla="*/ 42601 w 114126"/>
                <a:gd name="connsiteY24" fmla="*/ 107882 h 113246"/>
                <a:gd name="connsiteX25" fmla="*/ 19826 w 114126"/>
                <a:gd name="connsiteY25" fmla="*/ 86910 h 113246"/>
                <a:gd name="connsiteX26" fmla="*/ 72208 w 114126"/>
                <a:gd name="connsiteY26" fmla="*/ 51382 h 11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4126" h="113246">
                  <a:moveTo>
                    <a:pt x="73979" y="91844"/>
                  </a:moveTo>
                  <a:cubicBezTo>
                    <a:pt x="74991" y="101713"/>
                    <a:pt x="81824" y="112076"/>
                    <a:pt x="93717" y="112076"/>
                  </a:cubicBezTo>
                  <a:cubicBezTo>
                    <a:pt x="99031" y="112076"/>
                    <a:pt x="114467" y="108622"/>
                    <a:pt x="114467" y="88637"/>
                  </a:cubicBezTo>
                  <a:lnTo>
                    <a:pt x="114467" y="74820"/>
                  </a:lnTo>
                  <a:lnTo>
                    <a:pt x="108141" y="74820"/>
                  </a:lnTo>
                  <a:lnTo>
                    <a:pt x="108141" y="88637"/>
                  </a:lnTo>
                  <a:cubicBezTo>
                    <a:pt x="108141" y="102947"/>
                    <a:pt x="101815" y="104427"/>
                    <a:pt x="99031" y="104427"/>
                  </a:cubicBezTo>
                  <a:cubicBezTo>
                    <a:pt x="90680" y="104427"/>
                    <a:pt x="89668" y="93325"/>
                    <a:pt x="89668" y="92091"/>
                  </a:cubicBezTo>
                  <a:lnTo>
                    <a:pt x="89668" y="42746"/>
                  </a:lnTo>
                  <a:cubicBezTo>
                    <a:pt x="89668" y="32384"/>
                    <a:pt x="89668" y="22761"/>
                    <a:pt x="80558" y="13633"/>
                  </a:cubicBezTo>
                  <a:cubicBezTo>
                    <a:pt x="70689" y="4010"/>
                    <a:pt x="58037" y="63"/>
                    <a:pt x="45890" y="63"/>
                  </a:cubicBezTo>
                  <a:cubicBezTo>
                    <a:pt x="25140" y="63"/>
                    <a:pt x="7680" y="11659"/>
                    <a:pt x="7680" y="27943"/>
                  </a:cubicBezTo>
                  <a:cubicBezTo>
                    <a:pt x="7680" y="35344"/>
                    <a:pt x="12741" y="39539"/>
                    <a:pt x="19320" y="39539"/>
                  </a:cubicBezTo>
                  <a:cubicBezTo>
                    <a:pt x="26405" y="39539"/>
                    <a:pt x="30960" y="34604"/>
                    <a:pt x="30960" y="28189"/>
                  </a:cubicBezTo>
                  <a:cubicBezTo>
                    <a:pt x="30960" y="25229"/>
                    <a:pt x="29695" y="17087"/>
                    <a:pt x="18055" y="16840"/>
                  </a:cubicBezTo>
                  <a:cubicBezTo>
                    <a:pt x="24887" y="8205"/>
                    <a:pt x="37287" y="5491"/>
                    <a:pt x="45384" y="5491"/>
                  </a:cubicBezTo>
                  <a:cubicBezTo>
                    <a:pt x="57784" y="5491"/>
                    <a:pt x="72208" y="15113"/>
                    <a:pt x="72208" y="37071"/>
                  </a:cubicBezTo>
                  <a:lnTo>
                    <a:pt x="72208" y="46200"/>
                  </a:lnTo>
                  <a:cubicBezTo>
                    <a:pt x="59302" y="46940"/>
                    <a:pt x="41588" y="47681"/>
                    <a:pt x="25646" y="55082"/>
                  </a:cubicBezTo>
                  <a:cubicBezTo>
                    <a:pt x="6667" y="63471"/>
                    <a:pt x="341" y="76301"/>
                    <a:pt x="341" y="87157"/>
                  </a:cubicBezTo>
                  <a:cubicBezTo>
                    <a:pt x="341" y="107141"/>
                    <a:pt x="24887" y="113309"/>
                    <a:pt x="40829" y="113309"/>
                  </a:cubicBezTo>
                  <a:cubicBezTo>
                    <a:pt x="57531" y="113309"/>
                    <a:pt x="69171" y="103440"/>
                    <a:pt x="73979" y="91844"/>
                  </a:cubicBezTo>
                  <a:close/>
                  <a:moveTo>
                    <a:pt x="72208" y="51382"/>
                  </a:moveTo>
                  <a:lnTo>
                    <a:pt x="72208" y="76054"/>
                  </a:lnTo>
                  <a:cubicBezTo>
                    <a:pt x="72208" y="99493"/>
                    <a:pt x="53988" y="107882"/>
                    <a:pt x="42601" y="107882"/>
                  </a:cubicBezTo>
                  <a:cubicBezTo>
                    <a:pt x="30201" y="107882"/>
                    <a:pt x="19826" y="99246"/>
                    <a:pt x="19826" y="86910"/>
                  </a:cubicBezTo>
                  <a:cubicBezTo>
                    <a:pt x="19826" y="73340"/>
                    <a:pt x="30454" y="52862"/>
                    <a:pt x="72208" y="51382"/>
                  </a:cubicBezTo>
                  <a:close/>
                </a:path>
              </a:pathLst>
            </a:custGeom>
            <a:solidFill>
              <a:srgbClr val="000000"/>
            </a:solidFill>
            <a:ln w="253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030ECF7D-1829-A460-70B2-E89FBAB86071}"/>
                </a:ext>
              </a:extLst>
            </p:cNvPr>
            <p:cNvSpPr/>
            <p:nvPr>
              <p:custDataLst>
                <p:tags r:id="rId114"/>
              </p:custDataLst>
            </p:nvPr>
          </p:nvSpPr>
          <p:spPr>
            <a:xfrm>
              <a:off x="9565891" y="6980253"/>
              <a:ext cx="79204" cy="154449"/>
            </a:xfrm>
            <a:custGeom>
              <a:avLst/>
              <a:gdLst>
                <a:gd name="connsiteX0" fmla="*/ 39316 w 79204"/>
                <a:gd name="connsiteY0" fmla="*/ 53109 h 154449"/>
                <a:gd name="connsiteX1" fmla="*/ 75502 w 79204"/>
                <a:gd name="connsiteY1" fmla="*/ 53109 h 154449"/>
                <a:gd name="connsiteX2" fmla="*/ 75502 w 79204"/>
                <a:gd name="connsiteY2" fmla="*/ 45460 h 154449"/>
                <a:gd name="connsiteX3" fmla="*/ 39316 w 79204"/>
                <a:gd name="connsiteY3" fmla="*/ 45460 h 154449"/>
                <a:gd name="connsiteX4" fmla="*/ 39316 w 79204"/>
                <a:gd name="connsiteY4" fmla="*/ 63 h 154449"/>
                <a:gd name="connsiteX5" fmla="*/ 32990 w 79204"/>
                <a:gd name="connsiteY5" fmla="*/ 63 h 154449"/>
                <a:gd name="connsiteX6" fmla="*/ 346 w 79204"/>
                <a:gd name="connsiteY6" fmla="*/ 47681 h 154449"/>
                <a:gd name="connsiteX7" fmla="*/ 346 w 79204"/>
                <a:gd name="connsiteY7" fmla="*/ 53109 h 154449"/>
                <a:gd name="connsiteX8" fmla="*/ 21855 w 79204"/>
                <a:gd name="connsiteY8" fmla="*/ 53109 h 154449"/>
                <a:gd name="connsiteX9" fmla="*/ 21855 w 79204"/>
                <a:gd name="connsiteY9" fmla="*/ 121205 h 154449"/>
                <a:gd name="connsiteX10" fmla="*/ 54499 w 79204"/>
                <a:gd name="connsiteY10" fmla="*/ 154512 h 154449"/>
                <a:gd name="connsiteX11" fmla="*/ 79551 w 79204"/>
                <a:gd name="connsiteY11" fmla="*/ 121205 h 154449"/>
                <a:gd name="connsiteX12" fmla="*/ 79551 w 79204"/>
                <a:gd name="connsiteY12" fmla="*/ 107141 h 154449"/>
                <a:gd name="connsiteX13" fmla="*/ 73225 w 79204"/>
                <a:gd name="connsiteY13" fmla="*/ 107141 h 154449"/>
                <a:gd name="connsiteX14" fmla="*/ 73225 w 79204"/>
                <a:gd name="connsiteY14" fmla="*/ 120711 h 154449"/>
                <a:gd name="connsiteX15" fmla="*/ 56270 w 79204"/>
                <a:gd name="connsiteY15" fmla="*/ 148344 h 154449"/>
                <a:gd name="connsiteX16" fmla="*/ 39316 w 79204"/>
                <a:gd name="connsiteY16" fmla="*/ 121698 h 154449"/>
                <a:gd name="connsiteX17" fmla="*/ 39316 w 79204"/>
                <a:gd name="connsiteY17" fmla="*/ 53109 h 15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04" h="154449">
                  <a:moveTo>
                    <a:pt x="39316" y="53109"/>
                  </a:moveTo>
                  <a:lnTo>
                    <a:pt x="75502" y="53109"/>
                  </a:lnTo>
                  <a:lnTo>
                    <a:pt x="75502" y="45460"/>
                  </a:lnTo>
                  <a:lnTo>
                    <a:pt x="39316" y="45460"/>
                  </a:lnTo>
                  <a:lnTo>
                    <a:pt x="39316" y="63"/>
                  </a:lnTo>
                  <a:lnTo>
                    <a:pt x="32990" y="63"/>
                  </a:lnTo>
                  <a:cubicBezTo>
                    <a:pt x="32737" y="20294"/>
                    <a:pt x="25145" y="46694"/>
                    <a:pt x="346" y="47681"/>
                  </a:cubicBezTo>
                  <a:lnTo>
                    <a:pt x="346" y="53109"/>
                  </a:lnTo>
                  <a:lnTo>
                    <a:pt x="21855" y="53109"/>
                  </a:lnTo>
                  <a:lnTo>
                    <a:pt x="21855" y="121205"/>
                  </a:lnTo>
                  <a:cubicBezTo>
                    <a:pt x="21855" y="151552"/>
                    <a:pt x="45389" y="154512"/>
                    <a:pt x="54499" y="154512"/>
                  </a:cubicBezTo>
                  <a:cubicBezTo>
                    <a:pt x="72466" y="154512"/>
                    <a:pt x="79551" y="136995"/>
                    <a:pt x="79551" y="121205"/>
                  </a:cubicBezTo>
                  <a:lnTo>
                    <a:pt x="79551" y="107141"/>
                  </a:lnTo>
                  <a:lnTo>
                    <a:pt x="73225" y="107141"/>
                  </a:lnTo>
                  <a:lnTo>
                    <a:pt x="73225" y="120711"/>
                  </a:lnTo>
                  <a:cubicBezTo>
                    <a:pt x="73225" y="138969"/>
                    <a:pt x="65633" y="148344"/>
                    <a:pt x="56270" y="148344"/>
                  </a:cubicBezTo>
                  <a:cubicBezTo>
                    <a:pt x="39316" y="148344"/>
                    <a:pt x="39316" y="125892"/>
                    <a:pt x="39316" y="121698"/>
                  </a:cubicBezTo>
                  <a:lnTo>
                    <a:pt x="39316" y="53109"/>
                  </a:lnTo>
                  <a:close/>
                </a:path>
              </a:pathLst>
            </a:custGeom>
            <a:solidFill>
              <a:srgbClr val="000000"/>
            </a:solidFill>
            <a:ln w="253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85" name="Group 184" descr="\documentclass{article}&#10;\usepackage{amsmath}&#10;\pagestyle{empty}&#10;&#10;\input{Macros.tex}&#10;&#10;\begin{document}&#10;&#10;&#10;For all input $\ket{\psi}$,&#10;&#10;\end{document}" title="IguanaTex Shape Display">
            <a:extLst>
              <a:ext uri="{FF2B5EF4-FFF2-40B4-BE49-F238E27FC236}">
                <a16:creationId xmlns:a16="http://schemas.microsoft.com/office/drawing/2014/main" id="{31E3B38E-9DA9-6D66-AE84-3DEEB735117B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1242974" y="6097755"/>
            <a:ext cx="1847326" cy="246724"/>
            <a:chOff x="4477274" y="3909321"/>
            <a:chExt cx="1847326" cy="246724"/>
          </a:xfrm>
        </p:grpSpPr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3B348502-B96B-3209-6DE7-84F34351F4C4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4477274" y="3926592"/>
              <a:ext cx="144550" cy="167772"/>
            </a:xfrm>
            <a:custGeom>
              <a:avLst/>
              <a:gdLst>
                <a:gd name="connsiteX0" fmla="*/ 137613 w 144550"/>
                <a:gd name="connsiteY0" fmla="*/ 63 h 167772"/>
                <a:gd name="connsiteX1" fmla="*/ 77 w 144550"/>
                <a:gd name="connsiteY1" fmla="*/ 63 h 167772"/>
                <a:gd name="connsiteX2" fmla="*/ 77 w 144550"/>
                <a:gd name="connsiteY2" fmla="*/ 7711 h 167772"/>
                <a:gd name="connsiteX3" fmla="*/ 6089 w 144550"/>
                <a:gd name="connsiteY3" fmla="*/ 7711 h 167772"/>
                <a:gd name="connsiteX4" fmla="*/ 25880 w 144550"/>
                <a:gd name="connsiteY4" fmla="*/ 19307 h 167772"/>
                <a:gd name="connsiteX5" fmla="*/ 25880 w 144550"/>
                <a:gd name="connsiteY5" fmla="*/ 148591 h 167772"/>
                <a:gd name="connsiteX6" fmla="*/ 6089 w 144550"/>
                <a:gd name="connsiteY6" fmla="*/ 160187 h 167772"/>
                <a:gd name="connsiteX7" fmla="*/ 77 w 144550"/>
                <a:gd name="connsiteY7" fmla="*/ 160187 h 167772"/>
                <a:gd name="connsiteX8" fmla="*/ 77 w 144550"/>
                <a:gd name="connsiteY8" fmla="*/ 167836 h 167772"/>
                <a:gd name="connsiteX9" fmla="*/ 38156 w 144550"/>
                <a:gd name="connsiteY9" fmla="*/ 167095 h 167772"/>
                <a:gd name="connsiteX10" fmla="*/ 80243 w 144550"/>
                <a:gd name="connsiteY10" fmla="*/ 167836 h 167772"/>
                <a:gd name="connsiteX11" fmla="*/ 80243 w 144550"/>
                <a:gd name="connsiteY11" fmla="*/ 160187 h 167772"/>
                <a:gd name="connsiteX12" fmla="*/ 71976 w 144550"/>
                <a:gd name="connsiteY12" fmla="*/ 160187 h 167772"/>
                <a:gd name="connsiteX13" fmla="*/ 48177 w 144550"/>
                <a:gd name="connsiteY13" fmla="*/ 148344 h 167772"/>
                <a:gd name="connsiteX14" fmla="*/ 48177 w 144550"/>
                <a:gd name="connsiteY14" fmla="*/ 87650 h 167772"/>
                <a:gd name="connsiteX15" fmla="*/ 69721 w 144550"/>
                <a:gd name="connsiteY15" fmla="*/ 87650 h 167772"/>
                <a:gd name="connsiteX16" fmla="*/ 96277 w 144550"/>
                <a:gd name="connsiteY16" fmla="*/ 116517 h 167772"/>
                <a:gd name="connsiteX17" fmla="*/ 102540 w 144550"/>
                <a:gd name="connsiteY17" fmla="*/ 116517 h 167772"/>
                <a:gd name="connsiteX18" fmla="*/ 102540 w 144550"/>
                <a:gd name="connsiteY18" fmla="*/ 51135 h 167772"/>
                <a:gd name="connsiteX19" fmla="*/ 96277 w 144550"/>
                <a:gd name="connsiteY19" fmla="*/ 51135 h 167772"/>
                <a:gd name="connsiteX20" fmla="*/ 69721 w 144550"/>
                <a:gd name="connsiteY20" fmla="*/ 80002 h 167772"/>
                <a:gd name="connsiteX21" fmla="*/ 48177 w 144550"/>
                <a:gd name="connsiteY21" fmla="*/ 80002 h 167772"/>
                <a:gd name="connsiteX22" fmla="*/ 48177 w 144550"/>
                <a:gd name="connsiteY22" fmla="*/ 17580 h 167772"/>
                <a:gd name="connsiteX23" fmla="*/ 60452 w 144550"/>
                <a:gd name="connsiteY23" fmla="*/ 7711 h 167772"/>
                <a:gd name="connsiteX24" fmla="*/ 90515 w 144550"/>
                <a:gd name="connsiteY24" fmla="*/ 7711 h 167772"/>
                <a:gd name="connsiteX25" fmla="*/ 138364 w 144550"/>
                <a:gd name="connsiteY25" fmla="*/ 55576 h 167772"/>
                <a:gd name="connsiteX26" fmla="*/ 144627 w 144550"/>
                <a:gd name="connsiteY26" fmla="*/ 55576 h 167772"/>
                <a:gd name="connsiteX27" fmla="*/ 137613 w 144550"/>
                <a:gd name="connsiteY27" fmla="*/ 63 h 167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44550" h="167772">
                  <a:moveTo>
                    <a:pt x="137613" y="63"/>
                  </a:moveTo>
                  <a:lnTo>
                    <a:pt x="77" y="63"/>
                  </a:lnTo>
                  <a:lnTo>
                    <a:pt x="77" y="7711"/>
                  </a:lnTo>
                  <a:lnTo>
                    <a:pt x="6089" y="7711"/>
                  </a:lnTo>
                  <a:cubicBezTo>
                    <a:pt x="25379" y="7711"/>
                    <a:pt x="25880" y="10425"/>
                    <a:pt x="25880" y="19307"/>
                  </a:cubicBezTo>
                  <a:lnTo>
                    <a:pt x="25880" y="148591"/>
                  </a:lnTo>
                  <a:cubicBezTo>
                    <a:pt x="25880" y="157473"/>
                    <a:pt x="25379" y="160187"/>
                    <a:pt x="6089" y="160187"/>
                  </a:cubicBezTo>
                  <a:lnTo>
                    <a:pt x="77" y="160187"/>
                  </a:lnTo>
                  <a:lnTo>
                    <a:pt x="77" y="167836"/>
                  </a:lnTo>
                  <a:cubicBezTo>
                    <a:pt x="8845" y="167095"/>
                    <a:pt x="28386" y="167095"/>
                    <a:pt x="38156" y="167095"/>
                  </a:cubicBezTo>
                  <a:cubicBezTo>
                    <a:pt x="48427" y="167095"/>
                    <a:pt x="71225" y="167095"/>
                    <a:pt x="80243" y="167836"/>
                  </a:cubicBezTo>
                  <a:lnTo>
                    <a:pt x="80243" y="160187"/>
                  </a:lnTo>
                  <a:lnTo>
                    <a:pt x="71976" y="160187"/>
                  </a:lnTo>
                  <a:cubicBezTo>
                    <a:pt x="48177" y="160187"/>
                    <a:pt x="48177" y="156980"/>
                    <a:pt x="48177" y="148344"/>
                  </a:cubicBezTo>
                  <a:lnTo>
                    <a:pt x="48177" y="87650"/>
                  </a:lnTo>
                  <a:lnTo>
                    <a:pt x="69721" y="87650"/>
                  </a:lnTo>
                  <a:cubicBezTo>
                    <a:pt x="93771" y="87650"/>
                    <a:pt x="96277" y="95545"/>
                    <a:pt x="96277" y="116517"/>
                  </a:cubicBezTo>
                  <a:lnTo>
                    <a:pt x="102540" y="116517"/>
                  </a:lnTo>
                  <a:lnTo>
                    <a:pt x="102540" y="51135"/>
                  </a:lnTo>
                  <a:lnTo>
                    <a:pt x="96277" y="51135"/>
                  </a:lnTo>
                  <a:cubicBezTo>
                    <a:pt x="96277" y="71860"/>
                    <a:pt x="93771" y="80002"/>
                    <a:pt x="69721" y="80002"/>
                  </a:cubicBezTo>
                  <a:lnTo>
                    <a:pt x="48177" y="80002"/>
                  </a:lnTo>
                  <a:lnTo>
                    <a:pt x="48177" y="17580"/>
                  </a:lnTo>
                  <a:cubicBezTo>
                    <a:pt x="48177" y="9438"/>
                    <a:pt x="48678" y="7711"/>
                    <a:pt x="60452" y="7711"/>
                  </a:cubicBezTo>
                  <a:lnTo>
                    <a:pt x="90515" y="7711"/>
                  </a:lnTo>
                  <a:cubicBezTo>
                    <a:pt x="128093" y="7711"/>
                    <a:pt x="134356" y="21528"/>
                    <a:pt x="138364" y="55576"/>
                  </a:cubicBezTo>
                  <a:lnTo>
                    <a:pt x="144627" y="55576"/>
                  </a:lnTo>
                  <a:lnTo>
                    <a:pt x="137613" y="63"/>
                  </a:lnTo>
                  <a:close/>
                </a:path>
              </a:pathLst>
            </a:custGeom>
            <a:solidFill>
              <a:srgbClr val="000000"/>
            </a:solidFill>
            <a:ln w="25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17D3B18E-A326-DDEB-6FD2-4B776F77665E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4618679" y="3983832"/>
              <a:ext cx="110980" cy="113246"/>
            </a:xfrm>
            <a:custGeom>
              <a:avLst/>
              <a:gdLst>
                <a:gd name="connsiteX0" fmla="*/ 111063 w 110980"/>
                <a:gd name="connsiteY0" fmla="*/ 57796 h 113246"/>
                <a:gd name="connsiteX1" fmla="*/ 55698 w 110980"/>
                <a:gd name="connsiteY1" fmla="*/ 63 h 113246"/>
                <a:gd name="connsiteX2" fmla="*/ 82 w 110980"/>
                <a:gd name="connsiteY2" fmla="*/ 57796 h 113246"/>
                <a:gd name="connsiteX3" fmla="*/ 55447 w 110980"/>
                <a:gd name="connsiteY3" fmla="*/ 113309 h 113246"/>
                <a:gd name="connsiteX4" fmla="*/ 111063 w 110980"/>
                <a:gd name="connsiteY4" fmla="*/ 57796 h 113246"/>
                <a:gd name="connsiteX5" fmla="*/ 55698 w 110980"/>
                <a:gd name="connsiteY5" fmla="*/ 107141 h 113246"/>
                <a:gd name="connsiteX6" fmla="*/ 27139 w 110980"/>
                <a:gd name="connsiteY6" fmla="*/ 90611 h 113246"/>
                <a:gd name="connsiteX7" fmla="*/ 20876 w 110980"/>
                <a:gd name="connsiteY7" fmla="*/ 55823 h 113246"/>
                <a:gd name="connsiteX8" fmla="*/ 26888 w 110980"/>
                <a:gd name="connsiteY8" fmla="*/ 22021 h 113246"/>
                <a:gd name="connsiteX9" fmla="*/ 55447 w 110980"/>
                <a:gd name="connsiteY9" fmla="*/ 5491 h 113246"/>
                <a:gd name="connsiteX10" fmla="*/ 83756 w 110980"/>
                <a:gd name="connsiteY10" fmla="*/ 21528 h 113246"/>
                <a:gd name="connsiteX11" fmla="*/ 90270 w 110980"/>
                <a:gd name="connsiteY11" fmla="*/ 55823 h 113246"/>
                <a:gd name="connsiteX12" fmla="*/ 84758 w 110980"/>
                <a:gd name="connsiteY12" fmla="*/ 88884 h 113246"/>
                <a:gd name="connsiteX13" fmla="*/ 55698 w 110980"/>
                <a:gd name="connsiteY13" fmla="*/ 107141 h 11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0980" h="113246">
                  <a:moveTo>
                    <a:pt x="111063" y="57796"/>
                  </a:moveTo>
                  <a:cubicBezTo>
                    <a:pt x="111063" y="26216"/>
                    <a:pt x="86011" y="63"/>
                    <a:pt x="55698" y="63"/>
                  </a:cubicBezTo>
                  <a:cubicBezTo>
                    <a:pt x="24383" y="63"/>
                    <a:pt x="82" y="26956"/>
                    <a:pt x="82" y="57796"/>
                  </a:cubicBezTo>
                  <a:cubicBezTo>
                    <a:pt x="82" y="89624"/>
                    <a:pt x="26137" y="113309"/>
                    <a:pt x="55447" y="113309"/>
                  </a:cubicBezTo>
                  <a:cubicBezTo>
                    <a:pt x="85760" y="113309"/>
                    <a:pt x="111063" y="89130"/>
                    <a:pt x="111063" y="57796"/>
                  </a:cubicBezTo>
                  <a:close/>
                  <a:moveTo>
                    <a:pt x="55698" y="107141"/>
                  </a:moveTo>
                  <a:cubicBezTo>
                    <a:pt x="44926" y="107141"/>
                    <a:pt x="33903" y="101960"/>
                    <a:pt x="27139" y="90611"/>
                  </a:cubicBezTo>
                  <a:cubicBezTo>
                    <a:pt x="20876" y="79755"/>
                    <a:pt x="20876" y="64705"/>
                    <a:pt x="20876" y="55823"/>
                  </a:cubicBezTo>
                  <a:cubicBezTo>
                    <a:pt x="20876" y="46200"/>
                    <a:pt x="20876" y="32877"/>
                    <a:pt x="26888" y="22021"/>
                  </a:cubicBezTo>
                  <a:cubicBezTo>
                    <a:pt x="33652" y="10672"/>
                    <a:pt x="45427" y="5491"/>
                    <a:pt x="55447" y="5491"/>
                  </a:cubicBezTo>
                  <a:cubicBezTo>
                    <a:pt x="66470" y="5491"/>
                    <a:pt x="77243" y="10919"/>
                    <a:pt x="83756" y="21528"/>
                  </a:cubicBezTo>
                  <a:cubicBezTo>
                    <a:pt x="90270" y="32137"/>
                    <a:pt x="90270" y="46447"/>
                    <a:pt x="90270" y="55823"/>
                  </a:cubicBezTo>
                  <a:cubicBezTo>
                    <a:pt x="90270" y="64705"/>
                    <a:pt x="90270" y="78028"/>
                    <a:pt x="84758" y="88884"/>
                  </a:cubicBezTo>
                  <a:cubicBezTo>
                    <a:pt x="79247" y="99986"/>
                    <a:pt x="68224" y="107141"/>
                    <a:pt x="55698" y="107141"/>
                  </a:cubicBezTo>
                  <a:close/>
                </a:path>
              </a:pathLst>
            </a:custGeom>
            <a:solidFill>
              <a:srgbClr val="000000"/>
            </a:solidFill>
            <a:ln w="25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42937B1-CD7F-97B4-5B61-4029585B98FE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4743940" y="3985312"/>
              <a:ext cx="84174" cy="109052"/>
            </a:xfrm>
            <a:custGeom>
              <a:avLst/>
              <a:gdLst>
                <a:gd name="connsiteX0" fmla="*/ 34910 w 84174"/>
                <a:gd name="connsiteY0" fmla="*/ 27202 h 109052"/>
                <a:gd name="connsiteX1" fmla="*/ 34910 w 84174"/>
                <a:gd name="connsiteY1" fmla="*/ 63 h 109052"/>
                <a:gd name="connsiteX2" fmla="*/ 87 w 84174"/>
                <a:gd name="connsiteY2" fmla="*/ 2777 h 109052"/>
                <a:gd name="connsiteX3" fmla="*/ 87 w 84174"/>
                <a:gd name="connsiteY3" fmla="*/ 10425 h 109052"/>
                <a:gd name="connsiteX4" fmla="*/ 19628 w 84174"/>
                <a:gd name="connsiteY4" fmla="*/ 24242 h 109052"/>
                <a:gd name="connsiteX5" fmla="*/ 19628 w 84174"/>
                <a:gd name="connsiteY5" fmla="*/ 90364 h 109052"/>
                <a:gd name="connsiteX6" fmla="*/ 87 w 84174"/>
                <a:gd name="connsiteY6" fmla="*/ 101467 h 109052"/>
                <a:gd name="connsiteX7" fmla="*/ 87 w 84174"/>
                <a:gd name="connsiteY7" fmla="*/ 109115 h 109052"/>
                <a:gd name="connsiteX8" fmla="*/ 28647 w 84174"/>
                <a:gd name="connsiteY8" fmla="*/ 108375 h 109052"/>
                <a:gd name="connsiteX9" fmla="*/ 60463 w 84174"/>
                <a:gd name="connsiteY9" fmla="*/ 109115 h 109052"/>
                <a:gd name="connsiteX10" fmla="*/ 60463 w 84174"/>
                <a:gd name="connsiteY10" fmla="*/ 101467 h 109052"/>
                <a:gd name="connsiteX11" fmla="*/ 55202 w 84174"/>
                <a:gd name="connsiteY11" fmla="*/ 101467 h 109052"/>
                <a:gd name="connsiteX12" fmla="*/ 36162 w 84174"/>
                <a:gd name="connsiteY12" fmla="*/ 89871 h 109052"/>
                <a:gd name="connsiteX13" fmla="*/ 36162 w 84174"/>
                <a:gd name="connsiteY13" fmla="*/ 51875 h 109052"/>
                <a:gd name="connsiteX14" fmla="*/ 65724 w 84174"/>
                <a:gd name="connsiteY14" fmla="*/ 5491 h 109052"/>
                <a:gd name="connsiteX15" fmla="*/ 68479 w 84174"/>
                <a:gd name="connsiteY15" fmla="*/ 5737 h 109052"/>
                <a:gd name="connsiteX16" fmla="*/ 62718 w 84174"/>
                <a:gd name="connsiteY16" fmla="*/ 15360 h 109052"/>
                <a:gd name="connsiteX17" fmla="*/ 73490 w 84174"/>
                <a:gd name="connsiteY17" fmla="*/ 25969 h 109052"/>
                <a:gd name="connsiteX18" fmla="*/ 84262 w 84174"/>
                <a:gd name="connsiteY18" fmla="*/ 15113 h 109052"/>
                <a:gd name="connsiteX19" fmla="*/ 65724 w 84174"/>
                <a:gd name="connsiteY19" fmla="*/ 63 h 109052"/>
                <a:gd name="connsiteX20" fmla="*/ 34910 w 84174"/>
                <a:gd name="connsiteY20" fmla="*/ 27202 h 109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4174" h="109052">
                  <a:moveTo>
                    <a:pt x="34910" y="27202"/>
                  </a:moveTo>
                  <a:lnTo>
                    <a:pt x="34910" y="63"/>
                  </a:lnTo>
                  <a:lnTo>
                    <a:pt x="87" y="2777"/>
                  </a:lnTo>
                  <a:lnTo>
                    <a:pt x="87" y="10425"/>
                  </a:lnTo>
                  <a:cubicBezTo>
                    <a:pt x="17624" y="10425"/>
                    <a:pt x="19628" y="12152"/>
                    <a:pt x="19628" y="24242"/>
                  </a:cubicBezTo>
                  <a:lnTo>
                    <a:pt x="19628" y="90364"/>
                  </a:lnTo>
                  <a:cubicBezTo>
                    <a:pt x="19628" y="101467"/>
                    <a:pt x="16872" y="101467"/>
                    <a:pt x="87" y="101467"/>
                  </a:cubicBezTo>
                  <a:lnTo>
                    <a:pt x="87" y="109115"/>
                  </a:lnTo>
                  <a:cubicBezTo>
                    <a:pt x="9858" y="108868"/>
                    <a:pt x="21632" y="108375"/>
                    <a:pt x="28647" y="108375"/>
                  </a:cubicBezTo>
                  <a:cubicBezTo>
                    <a:pt x="38668" y="108375"/>
                    <a:pt x="50442" y="108375"/>
                    <a:pt x="60463" y="109115"/>
                  </a:cubicBezTo>
                  <a:lnTo>
                    <a:pt x="60463" y="101467"/>
                  </a:lnTo>
                  <a:lnTo>
                    <a:pt x="55202" y="101467"/>
                  </a:lnTo>
                  <a:cubicBezTo>
                    <a:pt x="36663" y="101467"/>
                    <a:pt x="36162" y="98753"/>
                    <a:pt x="36162" y="89871"/>
                  </a:cubicBezTo>
                  <a:lnTo>
                    <a:pt x="36162" y="51875"/>
                  </a:lnTo>
                  <a:cubicBezTo>
                    <a:pt x="36162" y="27449"/>
                    <a:pt x="46684" y="5491"/>
                    <a:pt x="65724" y="5491"/>
                  </a:cubicBezTo>
                  <a:cubicBezTo>
                    <a:pt x="67477" y="5491"/>
                    <a:pt x="67978" y="5491"/>
                    <a:pt x="68479" y="5737"/>
                  </a:cubicBezTo>
                  <a:cubicBezTo>
                    <a:pt x="67728" y="5984"/>
                    <a:pt x="62718" y="8945"/>
                    <a:pt x="62718" y="15360"/>
                  </a:cubicBezTo>
                  <a:cubicBezTo>
                    <a:pt x="62718" y="22268"/>
                    <a:pt x="67978" y="25969"/>
                    <a:pt x="73490" y="25969"/>
                  </a:cubicBezTo>
                  <a:cubicBezTo>
                    <a:pt x="77999" y="25969"/>
                    <a:pt x="84262" y="23008"/>
                    <a:pt x="84262" y="15113"/>
                  </a:cubicBezTo>
                  <a:cubicBezTo>
                    <a:pt x="84262" y="7218"/>
                    <a:pt x="76496" y="63"/>
                    <a:pt x="65724" y="63"/>
                  </a:cubicBezTo>
                  <a:cubicBezTo>
                    <a:pt x="47436" y="63"/>
                    <a:pt x="38417" y="16593"/>
                    <a:pt x="34910" y="27202"/>
                  </a:cubicBezTo>
                  <a:close/>
                </a:path>
              </a:pathLst>
            </a:custGeom>
            <a:solidFill>
              <a:srgbClr val="000000"/>
            </a:solidFill>
            <a:ln w="25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0C4235D8-83DB-D51F-4DE2-B0296742A416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4929075" y="3983832"/>
              <a:ext cx="112984" cy="113246"/>
            </a:xfrm>
            <a:custGeom>
              <a:avLst/>
              <a:gdLst>
                <a:gd name="connsiteX0" fmla="*/ 72996 w 112984"/>
                <a:gd name="connsiteY0" fmla="*/ 91844 h 113246"/>
                <a:gd name="connsiteX1" fmla="*/ 92537 w 112984"/>
                <a:gd name="connsiteY1" fmla="*/ 112076 h 113246"/>
                <a:gd name="connsiteX2" fmla="*/ 113079 w 112984"/>
                <a:gd name="connsiteY2" fmla="*/ 88637 h 113246"/>
                <a:gd name="connsiteX3" fmla="*/ 113079 w 112984"/>
                <a:gd name="connsiteY3" fmla="*/ 74820 h 113246"/>
                <a:gd name="connsiteX4" fmla="*/ 106816 w 112984"/>
                <a:gd name="connsiteY4" fmla="*/ 74820 h 113246"/>
                <a:gd name="connsiteX5" fmla="*/ 106816 w 112984"/>
                <a:gd name="connsiteY5" fmla="*/ 88637 h 113246"/>
                <a:gd name="connsiteX6" fmla="*/ 97798 w 112984"/>
                <a:gd name="connsiteY6" fmla="*/ 104427 h 113246"/>
                <a:gd name="connsiteX7" fmla="*/ 88528 w 112984"/>
                <a:gd name="connsiteY7" fmla="*/ 92091 h 113246"/>
                <a:gd name="connsiteX8" fmla="*/ 88528 w 112984"/>
                <a:gd name="connsiteY8" fmla="*/ 42746 h 113246"/>
                <a:gd name="connsiteX9" fmla="*/ 79510 w 112984"/>
                <a:gd name="connsiteY9" fmla="*/ 13633 h 113246"/>
                <a:gd name="connsiteX10" fmla="*/ 45188 w 112984"/>
                <a:gd name="connsiteY10" fmla="*/ 63 h 113246"/>
                <a:gd name="connsiteX11" fmla="*/ 7360 w 112984"/>
                <a:gd name="connsiteY11" fmla="*/ 27943 h 113246"/>
                <a:gd name="connsiteX12" fmla="*/ 18884 w 112984"/>
                <a:gd name="connsiteY12" fmla="*/ 39539 h 113246"/>
                <a:gd name="connsiteX13" fmla="*/ 30408 w 112984"/>
                <a:gd name="connsiteY13" fmla="*/ 28189 h 113246"/>
                <a:gd name="connsiteX14" fmla="*/ 17631 w 112984"/>
                <a:gd name="connsiteY14" fmla="*/ 16840 h 113246"/>
                <a:gd name="connsiteX15" fmla="*/ 44687 w 112984"/>
                <a:gd name="connsiteY15" fmla="*/ 5491 h 113246"/>
                <a:gd name="connsiteX16" fmla="*/ 71242 w 112984"/>
                <a:gd name="connsiteY16" fmla="*/ 37071 h 113246"/>
                <a:gd name="connsiteX17" fmla="*/ 71242 w 112984"/>
                <a:gd name="connsiteY17" fmla="*/ 46200 h 113246"/>
                <a:gd name="connsiteX18" fmla="*/ 25147 w 112984"/>
                <a:gd name="connsiteY18" fmla="*/ 55082 h 113246"/>
                <a:gd name="connsiteX19" fmla="*/ 95 w 112984"/>
                <a:gd name="connsiteY19" fmla="*/ 87157 h 113246"/>
                <a:gd name="connsiteX20" fmla="*/ 40178 w 112984"/>
                <a:gd name="connsiteY20" fmla="*/ 113309 h 113246"/>
                <a:gd name="connsiteX21" fmla="*/ 72996 w 112984"/>
                <a:gd name="connsiteY21" fmla="*/ 91844 h 113246"/>
                <a:gd name="connsiteX22" fmla="*/ 71242 w 112984"/>
                <a:gd name="connsiteY22" fmla="*/ 51382 h 113246"/>
                <a:gd name="connsiteX23" fmla="*/ 71242 w 112984"/>
                <a:gd name="connsiteY23" fmla="*/ 76054 h 113246"/>
                <a:gd name="connsiteX24" fmla="*/ 41932 w 112984"/>
                <a:gd name="connsiteY24" fmla="*/ 107882 h 113246"/>
                <a:gd name="connsiteX25" fmla="*/ 19385 w 112984"/>
                <a:gd name="connsiteY25" fmla="*/ 86910 h 113246"/>
                <a:gd name="connsiteX26" fmla="*/ 71242 w 112984"/>
                <a:gd name="connsiteY26" fmla="*/ 51382 h 11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2984" h="113246">
                  <a:moveTo>
                    <a:pt x="72996" y="91844"/>
                  </a:moveTo>
                  <a:cubicBezTo>
                    <a:pt x="73998" y="101713"/>
                    <a:pt x="80762" y="112076"/>
                    <a:pt x="92537" y="112076"/>
                  </a:cubicBezTo>
                  <a:cubicBezTo>
                    <a:pt x="97798" y="112076"/>
                    <a:pt x="113079" y="108622"/>
                    <a:pt x="113079" y="88637"/>
                  </a:cubicBezTo>
                  <a:lnTo>
                    <a:pt x="113079" y="74820"/>
                  </a:lnTo>
                  <a:lnTo>
                    <a:pt x="106816" y="74820"/>
                  </a:lnTo>
                  <a:lnTo>
                    <a:pt x="106816" y="88637"/>
                  </a:lnTo>
                  <a:cubicBezTo>
                    <a:pt x="106816" y="102947"/>
                    <a:pt x="100553" y="104427"/>
                    <a:pt x="97798" y="104427"/>
                  </a:cubicBezTo>
                  <a:cubicBezTo>
                    <a:pt x="89530" y="104427"/>
                    <a:pt x="88528" y="93325"/>
                    <a:pt x="88528" y="92091"/>
                  </a:cubicBezTo>
                  <a:lnTo>
                    <a:pt x="88528" y="42746"/>
                  </a:lnTo>
                  <a:cubicBezTo>
                    <a:pt x="88528" y="32384"/>
                    <a:pt x="88528" y="22761"/>
                    <a:pt x="79510" y="13633"/>
                  </a:cubicBezTo>
                  <a:cubicBezTo>
                    <a:pt x="69739" y="4010"/>
                    <a:pt x="57213" y="63"/>
                    <a:pt x="45188" y="63"/>
                  </a:cubicBezTo>
                  <a:cubicBezTo>
                    <a:pt x="24646" y="63"/>
                    <a:pt x="7360" y="11659"/>
                    <a:pt x="7360" y="27943"/>
                  </a:cubicBezTo>
                  <a:cubicBezTo>
                    <a:pt x="7360" y="35344"/>
                    <a:pt x="12370" y="39539"/>
                    <a:pt x="18884" y="39539"/>
                  </a:cubicBezTo>
                  <a:cubicBezTo>
                    <a:pt x="25898" y="39539"/>
                    <a:pt x="30408" y="34604"/>
                    <a:pt x="30408" y="28189"/>
                  </a:cubicBezTo>
                  <a:cubicBezTo>
                    <a:pt x="30408" y="25229"/>
                    <a:pt x="29155" y="17087"/>
                    <a:pt x="17631" y="16840"/>
                  </a:cubicBezTo>
                  <a:cubicBezTo>
                    <a:pt x="24395" y="8205"/>
                    <a:pt x="36671" y="5491"/>
                    <a:pt x="44687" y="5491"/>
                  </a:cubicBezTo>
                  <a:cubicBezTo>
                    <a:pt x="56963" y="5491"/>
                    <a:pt x="71242" y="15113"/>
                    <a:pt x="71242" y="37071"/>
                  </a:cubicBezTo>
                  <a:lnTo>
                    <a:pt x="71242" y="46200"/>
                  </a:lnTo>
                  <a:cubicBezTo>
                    <a:pt x="58466" y="46940"/>
                    <a:pt x="40929" y="47681"/>
                    <a:pt x="25147" y="55082"/>
                  </a:cubicBezTo>
                  <a:cubicBezTo>
                    <a:pt x="6358" y="63471"/>
                    <a:pt x="95" y="76301"/>
                    <a:pt x="95" y="87157"/>
                  </a:cubicBezTo>
                  <a:cubicBezTo>
                    <a:pt x="95" y="107141"/>
                    <a:pt x="24395" y="113309"/>
                    <a:pt x="40178" y="113309"/>
                  </a:cubicBezTo>
                  <a:cubicBezTo>
                    <a:pt x="56712" y="113309"/>
                    <a:pt x="68236" y="103440"/>
                    <a:pt x="72996" y="91844"/>
                  </a:cubicBezTo>
                  <a:close/>
                  <a:moveTo>
                    <a:pt x="71242" y="51382"/>
                  </a:moveTo>
                  <a:lnTo>
                    <a:pt x="71242" y="76054"/>
                  </a:lnTo>
                  <a:cubicBezTo>
                    <a:pt x="71242" y="99493"/>
                    <a:pt x="53205" y="107882"/>
                    <a:pt x="41932" y="107882"/>
                  </a:cubicBezTo>
                  <a:cubicBezTo>
                    <a:pt x="29656" y="107882"/>
                    <a:pt x="19385" y="99246"/>
                    <a:pt x="19385" y="86910"/>
                  </a:cubicBezTo>
                  <a:cubicBezTo>
                    <a:pt x="19385" y="73340"/>
                    <a:pt x="29907" y="52862"/>
                    <a:pt x="71242" y="51382"/>
                  </a:cubicBezTo>
                  <a:close/>
                </a:path>
              </a:pathLst>
            </a:custGeom>
            <a:solidFill>
              <a:srgbClr val="000000"/>
            </a:solidFill>
            <a:ln w="25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85090F11-FD4E-7C26-5816-2E943321954C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5052081" y="3923138"/>
              <a:ext cx="55615" cy="171226"/>
            </a:xfrm>
            <a:custGeom>
              <a:avLst/>
              <a:gdLst>
                <a:gd name="connsiteX0" fmla="*/ 36175 w 55615"/>
                <a:gd name="connsiteY0" fmla="*/ 63 h 171226"/>
                <a:gd name="connsiteX1" fmla="*/ 100 w 55615"/>
                <a:gd name="connsiteY1" fmla="*/ 2777 h 171226"/>
                <a:gd name="connsiteX2" fmla="*/ 100 w 55615"/>
                <a:gd name="connsiteY2" fmla="*/ 10425 h 171226"/>
                <a:gd name="connsiteX3" fmla="*/ 19640 w 55615"/>
                <a:gd name="connsiteY3" fmla="*/ 24242 h 171226"/>
                <a:gd name="connsiteX4" fmla="*/ 19640 w 55615"/>
                <a:gd name="connsiteY4" fmla="*/ 152539 h 171226"/>
                <a:gd name="connsiteX5" fmla="*/ 100 w 55615"/>
                <a:gd name="connsiteY5" fmla="*/ 163641 h 171226"/>
                <a:gd name="connsiteX6" fmla="*/ 100 w 55615"/>
                <a:gd name="connsiteY6" fmla="*/ 171290 h 171226"/>
                <a:gd name="connsiteX7" fmla="*/ 27907 w 55615"/>
                <a:gd name="connsiteY7" fmla="*/ 170550 h 171226"/>
                <a:gd name="connsiteX8" fmla="*/ 55715 w 55615"/>
                <a:gd name="connsiteY8" fmla="*/ 171290 h 171226"/>
                <a:gd name="connsiteX9" fmla="*/ 55715 w 55615"/>
                <a:gd name="connsiteY9" fmla="*/ 163641 h 171226"/>
                <a:gd name="connsiteX10" fmla="*/ 36175 w 55615"/>
                <a:gd name="connsiteY10" fmla="*/ 152539 h 171226"/>
                <a:gd name="connsiteX11" fmla="*/ 36175 w 55615"/>
                <a:gd name="connsiteY11" fmla="*/ 63 h 171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615" h="171226">
                  <a:moveTo>
                    <a:pt x="36175" y="63"/>
                  </a:moveTo>
                  <a:lnTo>
                    <a:pt x="100" y="2777"/>
                  </a:lnTo>
                  <a:lnTo>
                    <a:pt x="100" y="10425"/>
                  </a:lnTo>
                  <a:cubicBezTo>
                    <a:pt x="17636" y="10425"/>
                    <a:pt x="19640" y="12152"/>
                    <a:pt x="19640" y="24242"/>
                  </a:cubicBezTo>
                  <a:lnTo>
                    <a:pt x="19640" y="152539"/>
                  </a:lnTo>
                  <a:cubicBezTo>
                    <a:pt x="19640" y="163641"/>
                    <a:pt x="16884" y="163641"/>
                    <a:pt x="100" y="163641"/>
                  </a:cubicBezTo>
                  <a:lnTo>
                    <a:pt x="100" y="171290"/>
                  </a:lnTo>
                  <a:cubicBezTo>
                    <a:pt x="8367" y="171043"/>
                    <a:pt x="21644" y="170550"/>
                    <a:pt x="27907" y="170550"/>
                  </a:cubicBezTo>
                  <a:cubicBezTo>
                    <a:pt x="34170" y="170550"/>
                    <a:pt x="46446" y="171043"/>
                    <a:pt x="55715" y="171290"/>
                  </a:cubicBezTo>
                  <a:lnTo>
                    <a:pt x="55715" y="163641"/>
                  </a:lnTo>
                  <a:cubicBezTo>
                    <a:pt x="38930" y="163641"/>
                    <a:pt x="36175" y="163641"/>
                    <a:pt x="36175" y="152539"/>
                  </a:cubicBezTo>
                  <a:lnTo>
                    <a:pt x="36175" y="63"/>
                  </a:lnTo>
                  <a:close/>
                </a:path>
              </a:pathLst>
            </a:custGeom>
            <a:solidFill>
              <a:srgbClr val="000000"/>
            </a:solidFill>
            <a:ln w="25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E0F2DB9-9B85-BD28-BB5E-E44BEF932B87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5121670" y="3923138"/>
              <a:ext cx="55615" cy="171226"/>
            </a:xfrm>
            <a:custGeom>
              <a:avLst/>
              <a:gdLst>
                <a:gd name="connsiteX0" fmla="*/ 36177 w 55615"/>
                <a:gd name="connsiteY0" fmla="*/ 63 h 171226"/>
                <a:gd name="connsiteX1" fmla="*/ 102 w 55615"/>
                <a:gd name="connsiteY1" fmla="*/ 2777 h 171226"/>
                <a:gd name="connsiteX2" fmla="*/ 102 w 55615"/>
                <a:gd name="connsiteY2" fmla="*/ 10425 h 171226"/>
                <a:gd name="connsiteX3" fmla="*/ 19643 w 55615"/>
                <a:gd name="connsiteY3" fmla="*/ 24242 h 171226"/>
                <a:gd name="connsiteX4" fmla="*/ 19643 w 55615"/>
                <a:gd name="connsiteY4" fmla="*/ 152539 h 171226"/>
                <a:gd name="connsiteX5" fmla="*/ 102 w 55615"/>
                <a:gd name="connsiteY5" fmla="*/ 163641 h 171226"/>
                <a:gd name="connsiteX6" fmla="*/ 102 w 55615"/>
                <a:gd name="connsiteY6" fmla="*/ 171290 h 171226"/>
                <a:gd name="connsiteX7" fmla="*/ 27910 w 55615"/>
                <a:gd name="connsiteY7" fmla="*/ 170550 h 171226"/>
                <a:gd name="connsiteX8" fmla="*/ 55718 w 55615"/>
                <a:gd name="connsiteY8" fmla="*/ 171290 h 171226"/>
                <a:gd name="connsiteX9" fmla="*/ 55718 w 55615"/>
                <a:gd name="connsiteY9" fmla="*/ 163641 h 171226"/>
                <a:gd name="connsiteX10" fmla="*/ 36177 w 55615"/>
                <a:gd name="connsiteY10" fmla="*/ 152539 h 171226"/>
                <a:gd name="connsiteX11" fmla="*/ 36177 w 55615"/>
                <a:gd name="connsiteY11" fmla="*/ 63 h 171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615" h="171226">
                  <a:moveTo>
                    <a:pt x="36177" y="63"/>
                  </a:moveTo>
                  <a:lnTo>
                    <a:pt x="102" y="2777"/>
                  </a:lnTo>
                  <a:lnTo>
                    <a:pt x="102" y="10425"/>
                  </a:lnTo>
                  <a:cubicBezTo>
                    <a:pt x="17639" y="10425"/>
                    <a:pt x="19643" y="12152"/>
                    <a:pt x="19643" y="24242"/>
                  </a:cubicBezTo>
                  <a:lnTo>
                    <a:pt x="19643" y="152539"/>
                  </a:lnTo>
                  <a:cubicBezTo>
                    <a:pt x="19643" y="163641"/>
                    <a:pt x="16887" y="163641"/>
                    <a:pt x="102" y="163641"/>
                  </a:cubicBezTo>
                  <a:lnTo>
                    <a:pt x="102" y="171290"/>
                  </a:lnTo>
                  <a:cubicBezTo>
                    <a:pt x="8370" y="171043"/>
                    <a:pt x="21647" y="170550"/>
                    <a:pt x="27910" y="170550"/>
                  </a:cubicBezTo>
                  <a:cubicBezTo>
                    <a:pt x="34173" y="170550"/>
                    <a:pt x="46449" y="171043"/>
                    <a:pt x="55718" y="171290"/>
                  </a:cubicBezTo>
                  <a:lnTo>
                    <a:pt x="55718" y="163641"/>
                  </a:lnTo>
                  <a:cubicBezTo>
                    <a:pt x="38933" y="163641"/>
                    <a:pt x="36177" y="163641"/>
                    <a:pt x="36177" y="152539"/>
                  </a:cubicBezTo>
                  <a:lnTo>
                    <a:pt x="36177" y="63"/>
                  </a:lnTo>
                  <a:close/>
                </a:path>
              </a:pathLst>
            </a:custGeom>
            <a:solidFill>
              <a:srgbClr val="000000"/>
            </a:solidFill>
            <a:ln w="25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D4080EA4-70DF-7BD4-6F04-7793CD9611F5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5274766" y="3929306"/>
              <a:ext cx="53611" cy="165058"/>
            </a:xfrm>
            <a:custGeom>
              <a:avLst/>
              <a:gdLst>
                <a:gd name="connsiteX0" fmla="*/ 36183 w 53611"/>
                <a:gd name="connsiteY0" fmla="*/ 56069 h 165058"/>
                <a:gd name="connsiteX1" fmla="*/ 1111 w 53611"/>
                <a:gd name="connsiteY1" fmla="*/ 58783 h 165058"/>
                <a:gd name="connsiteX2" fmla="*/ 1111 w 53611"/>
                <a:gd name="connsiteY2" fmla="*/ 66432 h 165058"/>
                <a:gd name="connsiteX3" fmla="*/ 19649 w 53611"/>
                <a:gd name="connsiteY3" fmla="*/ 80002 h 165058"/>
                <a:gd name="connsiteX4" fmla="*/ 19649 w 53611"/>
                <a:gd name="connsiteY4" fmla="*/ 146371 h 165058"/>
                <a:gd name="connsiteX5" fmla="*/ 108 w 53611"/>
                <a:gd name="connsiteY5" fmla="*/ 157473 h 165058"/>
                <a:gd name="connsiteX6" fmla="*/ 108 w 53611"/>
                <a:gd name="connsiteY6" fmla="*/ 165122 h 165058"/>
                <a:gd name="connsiteX7" fmla="*/ 27666 w 53611"/>
                <a:gd name="connsiteY7" fmla="*/ 164381 h 165058"/>
                <a:gd name="connsiteX8" fmla="*/ 53720 w 53611"/>
                <a:gd name="connsiteY8" fmla="*/ 165122 h 165058"/>
                <a:gd name="connsiteX9" fmla="*/ 53720 w 53611"/>
                <a:gd name="connsiteY9" fmla="*/ 157473 h 165058"/>
                <a:gd name="connsiteX10" fmla="*/ 36183 w 53611"/>
                <a:gd name="connsiteY10" fmla="*/ 146617 h 165058"/>
                <a:gd name="connsiteX11" fmla="*/ 36183 w 53611"/>
                <a:gd name="connsiteY11" fmla="*/ 56069 h 165058"/>
                <a:gd name="connsiteX12" fmla="*/ 37185 w 53611"/>
                <a:gd name="connsiteY12" fmla="*/ 13139 h 165058"/>
                <a:gd name="connsiteX13" fmla="*/ 23908 w 53611"/>
                <a:gd name="connsiteY13" fmla="*/ 63 h 165058"/>
                <a:gd name="connsiteX14" fmla="*/ 10630 w 53611"/>
                <a:gd name="connsiteY14" fmla="*/ 13139 h 165058"/>
                <a:gd name="connsiteX15" fmla="*/ 23908 w 53611"/>
                <a:gd name="connsiteY15" fmla="*/ 26216 h 165058"/>
                <a:gd name="connsiteX16" fmla="*/ 37185 w 53611"/>
                <a:gd name="connsiteY16" fmla="*/ 13139 h 16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3611" h="165058">
                  <a:moveTo>
                    <a:pt x="36183" y="56069"/>
                  </a:moveTo>
                  <a:lnTo>
                    <a:pt x="1111" y="58783"/>
                  </a:lnTo>
                  <a:lnTo>
                    <a:pt x="1111" y="66432"/>
                  </a:lnTo>
                  <a:cubicBezTo>
                    <a:pt x="17394" y="66432"/>
                    <a:pt x="19649" y="67912"/>
                    <a:pt x="19649" y="80002"/>
                  </a:cubicBezTo>
                  <a:lnTo>
                    <a:pt x="19649" y="146371"/>
                  </a:lnTo>
                  <a:cubicBezTo>
                    <a:pt x="19649" y="157473"/>
                    <a:pt x="16893" y="157473"/>
                    <a:pt x="108" y="157473"/>
                  </a:cubicBezTo>
                  <a:lnTo>
                    <a:pt x="108" y="165122"/>
                  </a:lnTo>
                  <a:cubicBezTo>
                    <a:pt x="8125" y="164875"/>
                    <a:pt x="21653" y="164381"/>
                    <a:pt x="27666" y="164381"/>
                  </a:cubicBezTo>
                  <a:cubicBezTo>
                    <a:pt x="36434" y="164381"/>
                    <a:pt x="45202" y="164875"/>
                    <a:pt x="53720" y="165122"/>
                  </a:cubicBezTo>
                  <a:lnTo>
                    <a:pt x="53720" y="157473"/>
                  </a:lnTo>
                  <a:cubicBezTo>
                    <a:pt x="37185" y="157473"/>
                    <a:pt x="36183" y="156240"/>
                    <a:pt x="36183" y="146617"/>
                  </a:cubicBezTo>
                  <a:lnTo>
                    <a:pt x="36183" y="56069"/>
                  </a:lnTo>
                  <a:close/>
                  <a:moveTo>
                    <a:pt x="37185" y="13139"/>
                  </a:moveTo>
                  <a:cubicBezTo>
                    <a:pt x="37185" y="5244"/>
                    <a:pt x="30922" y="63"/>
                    <a:pt x="23908" y="63"/>
                  </a:cubicBezTo>
                  <a:cubicBezTo>
                    <a:pt x="16142" y="63"/>
                    <a:pt x="10630" y="6724"/>
                    <a:pt x="10630" y="13139"/>
                  </a:cubicBezTo>
                  <a:cubicBezTo>
                    <a:pt x="10630" y="19801"/>
                    <a:pt x="16142" y="26216"/>
                    <a:pt x="23908" y="26216"/>
                  </a:cubicBezTo>
                  <a:cubicBezTo>
                    <a:pt x="30922" y="26216"/>
                    <a:pt x="37185" y="21034"/>
                    <a:pt x="37185" y="13139"/>
                  </a:cubicBezTo>
                  <a:close/>
                </a:path>
              </a:pathLst>
            </a:custGeom>
            <a:solidFill>
              <a:srgbClr val="000000"/>
            </a:solidFill>
            <a:ln w="25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808EC6F2-2F76-1792-A529-1015407FF108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5344105" y="3985312"/>
              <a:ext cx="126011" cy="109052"/>
            </a:xfrm>
            <a:custGeom>
              <a:avLst/>
              <a:gdLst>
                <a:gd name="connsiteX0" fmla="*/ 19652 w 126011"/>
                <a:gd name="connsiteY0" fmla="*/ 24242 h 109052"/>
                <a:gd name="connsiteX1" fmla="*/ 19652 w 126011"/>
                <a:gd name="connsiteY1" fmla="*/ 90364 h 109052"/>
                <a:gd name="connsiteX2" fmla="*/ 111 w 126011"/>
                <a:gd name="connsiteY2" fmla="*/ 101467 h 109052"/>
                <a:gd name="connsiteX3" fmla="*/ 111 w 126011"/>
                <a:gd name="connsiteY3" fmla="*/ 109115 h 109052"/>
                <a:gd name="connsiteX4" fmla="*/ 28420 w 126011"/>
                <a:gd name="connsiteY4" fmla="*/ 108375 h 109052"/>
                <a:gd name="connsiteX5" fmla="*/ 56478 w 126011"/>
                <a:gd name="connsiteY5" fmla="*/ 109115 h 109052"/>
                <a:gd name="connsiteX6" fmla="*/ 56478 w 126011"/>
                <a:gd name="connsiteY6" fmla="*/ 101467 h 109052"/>
                <a:gd name="connsiteX7" fmla="*/ 36938 w 126011"/>
                <a:gd name="connsiteY7" fmla="*/ 90364 h 109052"/>
                <a:gd name="connsiteX8" fmla="*/ 36938 w 126011"/>
                <a:gd name="connsiteY8" fmla="*/ 44967 h 109052"/>
                <a:gd name="connsiteX9" fmla="*/ 70758 w 126011"/>
                <a:gd name="connsiteY9" fmla="*/ 5491 h 109052"/>
                <a:gd name="connsiteX10" fmla="*/ 89297 w 126011"/>
                <a:gd name="connsiteY10" fmla="*/ 32877 h 109052"/>
                <a:gd name="connsiteX11" fmla="*/ 89297 w 126011"/>
                <a:gd name="connsiteY11" fmla="*/ 90364 h 109052"/>
                <a:gd name="connsiteX12" fmla="*/ 69756 w 126011"/>
                <a:gd name="connsiteY12" fmla="*/ 101467 h 109052"/>
                <a:gd name="connsiteX13" fmla="*/ 69756 w 126011"/>
                <a:gd name="connsiteY13" fmla="*/ 109115 h 109052"/>
                <a:gd name="connsiteX14" fmla="*/ 98065 w 126011"/>
                <a:gd name="connsiteY14" fmla="*/ 108375 h 109052"/>
                <a:gd name="connsiteX15" fmla="*/ 126123 w 126011"/>
                <a:gd name="connsiteY15" fmla="*/ 109115 h 109052"/>
                <a:gd name="connsiteX16" fmla="*/ 126123 w 126011"/>
                <a:gd name="connsiteY16" fmla="*/ 101467 h 109052"/>
                <a:gd name="connsiteX17" fmla="*/ 106582 w 126011"/>
                <a:gd name="connsiteY17" fmla="*/ 94065 h 109052"/>
                <a:gd name="connsiteX18" fmla="*/ 106582 w 126011"/>
                <a:gd name="connsiteY18" fmla="*/ 46940 h 109052"/>
                <a:gd name="connsiteX19" fmla="*/ 98816 w 126011"/>
                <a:gd name="connsiteY19" fmla="*/ 9192 h 109052"/>
                <a:gd name="connsiteX20" fmla="*/ 72512 w 126011"/>
                <a:gd name="connsiteY20" fmla="*/ 63 h 109052"/>
                <a:gd name="connsiteX21" fmla="*/ 35435 w 126011"/>
                <a:gd name="connsiteY21" fmla="*/ 25969 h 109052"/>
                <a:gd name="connsiteX22" fmla="*/ 35435 w 126011"/>
                <a:gd name="connsiteY22" fmla="*/ 63 h 109052"/>
                <a:gd name="connsiteX23" fmla="*/ 111 w 126011"/>
                <a:gd name="connsiteY23" fmla="*/ 2777 h 109052"/>
                <a:gd name="connsiteX24" fmla="*/ 111 w 126011"/>
                <a:gd name="connsiteY24" fmla="*/ 10425 h 109052"/>
                <a:gd name="connsiteX25" fmla="*/ 19652 w 126011"/>
                <a:gd name="connsiteY25" fmla="*/ 24242 h 109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6011" h="109052">
                  <a:moveTo>
                    <a:pt x="19652" y="24242"/>
                  </a:moveTo>
                  <a:lnTo>
                    <a:pt x="19652" y="90364"/>
                  </a:lnTo>
                  <a:cubicBezTo>
                    <a:pt x="19652" y="101467"/>
                    <a:pt x="16896" y="101467"/>
                    <a:pt x="111" y="101467"/>
                  </a:cubicBezTo>
                  <a:lnTo>
                    <a:pt x="111" y="109115"/>
                  </a:lnTo>
                  <a:cubicBezTo>
                    <a:pt x="8879" y="108868"/>
                    <a:pt x="21656" y="108375"/>
                    <a:pt x="28420" y="108375"/>
                  </a:cubicBezTo>
                  <a:cubicBezTo>
                    <a:pt x="34934" y="108375"/>
                    <a:pt x="47961" y="108868"/>
                    <a:pt x="56478" y="109115"/>
                  </a:cubicBezTo>
                  <a:lnTo>
                    <a:pt x="56478" y="101467"/>
                  </a:lnTo>
                  <a:cubicBezTo>
                    <a:pt x="39693" y="101467"/>
                    <a:pt x="36938" y="101467"/>
                    <a:pt x="36938" y="90364"/>
                  </a:cubicBezTo>
                  <a:lnTo>
                    <a:pt x="36938" y="44967"/>
                  </a:lnTo>
                  <a:cubicBezTo>
                    <a:pt x="36938" y="19307"/>
                    <a:pt x="54725" y="5491"/>
                    <a:pt x="70758" y="5491"/>
                  </a:cubicBezTo>
                  <a:cubicBezTo>
                    <a:pt x="86541" y="5491"/>
                    <a:pt x="89297" y="18814"/>
                    <a:pt x="89297" y="32877"/>
                  </a:cubicBezTo>
                  <a:lnTo>
                    <a:pt x="89297" y="90364"/>
                  </a:lnTo>
                  <a:cubicBezTo>
                    <a:pt x="89297" y="101467"/>
                    <a:pt x="86541" y="101467"/>
                    <a:pt x="69756" y="101467"/>
                  </a:cubicBezTo>
                  <a:lnTo>
                    <a:pt x="69756" y="109115"/>
                  </a:lnTo>
                  <a:cubicBezTo>
                    <a:pt x="78524" y="108868"/>
                    <a:pt x="91301" y="108375"/>
                    <a:pt x="98065" y="108375"/>
                  </a:cubicBezTo>
                  <a:cubicBezTo>
                    <a:pt x="104578" y="108375"/>
                    <a:pt x="117605" y="108868"/>
                    <a:pt x="126123" y="109115"/>
                  </a:cubicBezTo>
                  <a:lnTo>
                    <a:pt x="126123" y="101467"/>
                  </a:lnTo>
                  <a:cubicBezTo>
                    <a:pt x="113096" y="101467"/>
                    <a:pt x="106833" y="101467"/>
                    <a:pt x="106582" y="94065"/>
                  </a:cubicBezTo>
                  <a:lnTo>
                    <a:pt x="106582" y="46940"/>
                  </a:lnTo>
                  <a:cubicBezTo>
                    <a:pt x="106582" y="25722"/>
                    <a:pt x="106582" y="18074"/>
                    <a:pt x="98816" y="9192"/>
                  </a:cubicBezTo>
                  <a:cubicBezTo>
                    <a:pt x="95309" y="4997"/>
                    <a:pt x="87042" y="63"/>
                    <a:pt x="72512" y="63"/>
                  </a:cubicBezTo>
                  <a:cubicBezTo>
                    <a:pt x="54224" y="63"/>
                    <a:pt x="42449" y="10672"/>
                    <a:pt x="35435" y="25969"/>
                  </a:cubicBezTo>
                  <a:lnTo>
                    <a:pt x="35435" y="63"/>
                  </a:lnTo>
                  <a:lnTo>
                    <a:pt x="111" y="2777"/>
                  </a:lnTo>
                  <a:lnTo>
                    <a:pt x="111" y="10425"/>
                  </a:lnTo>
                  <a:cubicBezTo>
                    <a:pt x="17648" y="10425"/>
                    <a:pt x="19652" y="12152"/>
                    <a:pt x="19652" y="24242"/>
                  </a:cubicBezTo>
                  <a:close/>
                </a:path>
              </a:pathLst>
            </a:custGeom>
            <a:solidFill>
              <a:srgbClr val="000000"/>
            </a:solidFill>
            <a:ln w="25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EA2D678-9686-4FEE-2A88-6CAC3F942C4D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5482281" y="3985312"/>
              <a:ext cx="123506" cy="156916"/>
            </a:xfrm>
            <a:custGeom>
              <a:avLst/>
              <a:gdLst>
                <a:gd name="connsiteX0" fmla="*/ 36192 w 123506"/>
                <a:gd name="connsiteY0" fmla="*/ 16347 h 156916"/>
                <a:gd name="connsiteX1" fmla="*/ 36192 w 123506"/>
                <a:gd name="connsiteY1" fmla="*/ 63 h 156916"/>
                <a:gd name="connsiteX2" fmla="*/ 117 w 123506"/>
                <a:gd name="connsiteY2" fmla="*/ 2777 h 156916"/>
                <a:gd name="connsiteX3" fmla="*/ 117 w 123506"/>
                <a:gd name="connsiteY3" fmla="*/ 10425 h 156916"/>
                <a:gd name="connsiteX4" fmla="*/ 19657 w 123506"/>
                <a:gd name="connsiteY4" fmla="*/ 22761 h 156916"/>
                <a:gd name="connsiteX5" fmla="*/ 19657 w 123506"/>
                <a:gd name="connsiteY5" fmla="*/ 138229 h 156916"/>
                <a:gd name="connsiteX6" fmla="*/ 117 w 123506"/>
                <a:gd name="connsiteY6" fmla="*/ 149331 h 156916"/>
                <a:gd name="connsiteX7" fmla="*/ 117 w 123506"/>
                <a:gd name="connsiteY7" fmla="*/ 156980 h 156916"/>
                <a:gd name="connsiteX8" fmla="*/ 28175 w 123506"/>
                <a:gd name="connsiteY8" fmla="*/ 156240 h 156916"/>
                <a:gd name="connsiteX9" fmla="*/ 56484 w 123506"/>
                <a:gd name="connsiteY9" fmla="*/ 156980 h 156916"/>
                <a:gd name="connsiteX10" fmla="*/ 56484 w 123506"/>
                <a:gd name="connsiteY10" fmla="*/ 149331 h 156916"/>
                <a:gd name="connsiteX11" fmla="*/ 36943 w 123506"/>
                <a:gd name="connsiteY11" fmla="*/ 138229 h 156916"/>
                <a:gd name="connsiteX12" fmla="*/ 36943 w 123506"/>
                <a:gd name="connsiteY12" fmla="*/ 96779 h 156916"/>
                <a:gd name="connsiteX13" fmla="*/ 36943 w 123506"/>
                <a:gd name="connsiteY13" fmla="*/ 94558 h 156916"/>
                <a:gd name="connsiteX14" fmla="*/ 67757 w 123506"/>
                <a:gd name="connsiteY14" fmla="*/ 111829 h 156916"/>
                <a:gd name="connsiteX15" fmla="*/ 123623 w 123506"/>
                <a:gd name="connsiteY15" fmla="*/ 55823 h 156916"/>
                <a:gd name="connsiteX16" fmla="*/ 71265 w 123506"/>
                <a:gd name="connsiteY16" fmla="*/ 63 h 156916"/>
                <a:gd name="connsiteX17" fmla="*/ 36192 w 123506"/>
                <a:gd name="connsiteY17" fmla="*/ 16347 h 156916"/>
                <a:gd name="connsiteX18" fmla="*/ 36943 w 123506"/>
                <a:gd name="connsiteY18" fmla="*/ 80989 h 156916"/>
                <a:gd name="connsiteX19" fmla="*/ 36943 w 123506"/>
                <a:gd name="connsiteY19" fmla="*/ 25969 h 156916"/>
                <a:gd name="connsiteX20" fmla="*/ 69260 w 123506"/>
                <a:gd name="connsiteY20" fmla="*/ 6231 h 156916"/>
                <a:gd name="connsiteX21" fmla="*/ 102830 w 123506"/>
                <a:gd name="connsiteY21" fmla="*/ 55823 h 156916"/>
                <a:gd name="connsiteX22" fmla="*/ 66755 w 123506"/>
                <a:gd name="connsiteY22" fmla="*/ 106401 h 156916"/>
                <a:gd name="connsiteX23" fmla="*/ 40451 w 123506"/>
                <a:gd name="connsiteY23" fmla="*/ 91351 h 156916"/>
                <a:gd name="connsiteX24" fmla="*/ 36943 w 123506"/>
                <a:gd name="connsiteY24" fmla="*/ 80989 h 15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3506" h="156916">
                  <a:moveTo>
                    <a:pt x="36192" y="16347"/>
                  </a:moveTo>
                  <a:lnTo>
                    <a:pt x="36192" y="63"/>
                  </a:lnTo>
                  <a:lnTo>
                    <a:pt x="117" y="2777"/>
                  </a:lnTo>
                  <a:lnTo>
                    <a:pt x="117" y="10425"/>
                  </a:lnTo>
                  <a:cubicBezTo>
                    <a:pt x="17904" y="10425"/>
                    <a:pt x="19657" y="11906"/>
                    <a:pt x="19657" y="22761"/>
                  </a:cubicBezTo>
                  <a:lnTo>
                    <a:pt x="19657" y="138229"/>
                  </a:lnTo>
                  <a:cubicBezTo>
                    <a:pt x="19657" y="149331"/>
                    <a:pt x="16902" y="149331"/>
                    <a:pt x="117" y="149331"/>
                  </a:cubicBezTo>
                  <a:lnTo>
                    <a:pt x="117" y="156980"/>
                  </a:lnTo>
                  <a:cubicBezTo>
                    <a:pt x="8634" y="156733"/>
                    <a:pt x="21661" y="156240"/>
                    <a:pt x="28175" y="156240"/>
                  </a:cubicBezTo>
                  <a:cubicBezTo>
                    <a:pt x="34939" y="156240"/>
                    <a:pt x="47716" y="156733"/>
                    <a:pt x="56484" y="156980"/>
                  </a:cubicBezTo>
                  <a:lnTo>
                    <a:pt x="56484" y="149331"/>
                  </a:lnTo>
                  <a:cubicBezTo>
                    <a:pt x="39699" y="149331"/>
                    <a:pt x="36943" y="149331"/>
                    <a:pt x="36943" y="138229"/>
                  </a:cubicBezTo>
                  <a:lnTo>
                    <a:pt x="36943" y="96779"/>
                  </a:lnTo>
                  <a:lnTo>
                    <a:pt x="36943" y="94558"/>
                  </a:lnTo>
                  <a:cubicBezTo>
                    <a:pt x="38196" y="98506"/>
                    <a:pt x="48718" y="111829"/>
                    <a:pt x="67757" y="111829"/>
                  </a:cubicBezTo>
                  <a:cubicBezTo>
                    <a:pt x="97569" y="111829"/>
                    <a:pt x="123623" y="87650"/>
                    <a:pt x="123623" y="55823"/>
                  </a:cubicBezTo>
                  <a:cubicBezTo>
                    <a:pt x="123623" y="24489"/>
                    <a:pt x="99323" y="63"/>
                    <a:pt x="71265" y="63"/>
                  </a:cubicBezTo>
                  <a:cubicBezTo>
                    <a:pt x="51724" y="63"/>
                    <a:pt x="41202" y="10919"/>
                    <a:pt x="36192" y="16347"/>
                  </a:cubicBezTo>
                  <a:close/>
                  <a:moveTo>
                    <a:pt x="36943" y="80989"/>
                  </a:moveTo>
                  <a:lnTo>
                    <a:pt x="36943" y="25969"/>
                  </a:lnTo>
                  <a:cubicBezTo>
                    <a:pt x="44208" y="13386"/>
                    <a:pt x="56484" y="6231"/>
                    <a:pt x="69260" y="6231"/>
                  </a:cubicBezTo>
                  <a:cubicBezTo>
                    <a:pt x="87548" y="6231"/>
                    <a:pt x="102830" y="27943"/>
                    <a:pt x="102830" y="55823"/>
                  </a:cubicBezTo>
                  <a:cubicBezTo>
                    <a:pt x="102830" y="85676"/>
                    <a:pt x="85294" y="106401"/>
                    <a:pt x="66755" y="106401"/>
                  </a:cubicBezTo>
                  <a:cubicBezTo>
                    <a:pt x="56734" y="106401"/>
                    <a:pt x="47215" y="101467"/>
                    <a:pt x="40451" y="91351"/>
                  </a:cubicBezTo>
                  <a:cubicBezTo>
                    <a:pt x="36943" y="86170"/>
                    <a:pt x="36943" y="85923"/>
                    <a:pt x="36943" y="80989"/>
                  </a:cubicBezTo>
                  <a:close/>
                </a:path>
              </a:pathLst>
            </a:custGeom>
            <a:solidFill>
              <a:srgbClr val="000000"/>
            </a:solidFill>
            <a:ln w="25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E10348AE-F4CF-9385-E46D-DCA4B3C80831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5622462" y="3985312"/>
              <a:ext cx="126011" cy="111766"/>
            </a:xfrm>
            <a:custGeom>
              <a:avLst/>
              <a:gdLst>
                <a:gd name="connsiteX0" fmla="*/ 90059 w 126011"/>
                <a:gd name="connsiteY0" fmla="*/ 89624 h 111766"/>
                <a:gd name="connsiteX1" fmla="*/ 90059 w 126011"/>
                <a:gd name="connsiteY1" fmla="*/ 111829 h 111766"/>
                <a:gd name="connsiteX2" fmla="*/ 126134 w 126011"/>
                <a:gd name="connsiteY2" fmla="*/ 109115 h 111766"/>
                <a:gd name="connsiteX3" fmla="*/ 126134 w 126011"/>
                <a:gd name="connsiteY3" fmla="*/ 101467 h 111766"/>
                <a:gd name="connsiteX4" fmla="*/ 106594 w 126011"/>
                <a:gd name="connsiteY4" fmla="*/ 87650 h 111766"/>
                <a:gd name="connsiteX5" fmla="*/ 106594 w 126011"/>
                <a:gd name="connsiteY5" fmla="*/ 63 h 111766"/>
                <a:gd name="connsiteX6" fmla="*/ 69767 w 126011"/>
                <a:gd name="connsiteY6" fmla="*/ 2777 h 111766"/>
                <a:gd name="connsiteX7" fmla="*/ 69767 w 126011"/>
                <a:gd name="connsiteY7" fmla="*/ 10425 h 111766"/>
                <a:gd name="connsiteX8" fmla="*/ 89308 w 126011"/>
                <a:gd name="connsiteY8" fmla="*/ 24242 h 111766"/>
                <a:gd name="connsiteX9" fmla="*/ 89308 w 126011"/>
                <a:gd name="connsiteY9" fmla="*/ 68159 h 111766"/>
                <a:gd name="connsiteX10" fmla="*/ 58995 w 126011"/>
                <a:gd name="connsiteY10" fmla="*/ 106401 h 111766"/>
                <a:gd name="connsiteX11" fmla="*/ 36949 w 126011"/>
                <a:gd name="connsiteY11" fmla="*/ 81975 h 111766"/>
                <a:gd name="connsiteX12" fmla="*/ 36949 w 126011"/>
                <a:gd name="connsiteY12" fmla="*/ 63 h 111766"/>
                <a:gd name="connsiteX13" fmla="*/ 122 w 126011"/>
                <a:gd name="connsiteY13" fmla="*/ 2777 h 111766"/>
                <a:gd name="connsiteX14" fmla="*/ 122 w 126011"/>
                <a:gd name="connsiteY14" fmla="*/ 10425 h 111766"/>
                <a:gd name="connsiteX15" fmla="*/ 19663 w 126011"/>
                <a:gd name="connsiteY15" fmla="*/ 33124 h 111766"/>
                <a:gd name="connsiteX16" fmla="*/ 19663 w 126011"/>
                <a:gd name="connsiteY16" fmla="*/ 70133 h 111766"/>
                <a:gd name="connsiteX17" fmla="*/ 57742 w 126011"/>
                <a:gd name="connsiteY17" fmla="*/ 111829 h 111766"/>
                <a:gd name="connsiteX18" fmla="*/ 90059 w 126011"/>
                <a:gd name="connsiteY18" fmla="*/ 89624 h 11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6011" h="111766">
                  <a:moveTo>
                    <a:pt x="90059" y="89624"/>
                  </a:moveTo>
                  <a:lnTo>
                    <a:pt x="90059" y="111829"/>
                  </a:lnTo>
                  <a:lnTo>
                    <a:pt x="126134" y="109115"/>
                  </a:lnTo>
                  <a:lnTo>
                    <a:pt x="126134" y="101467"/>
                  </a:lnTo>
                  <a:cubicBezTo>
                    <a:pt x="108598" y="101467"/>
                    <a:pt x="106594" y="99740"/>
                    <a:pt x="106594" y="87650"/>
                  </a:cubicBezTo>
                  <a:lnTo>
                    <a:pt x="106594" y="63"/>
                  </a:lnTo>
                  <a:lnTo>
                    <a:pt x="69767" y="2777"/>
                  </a:lnTo>
                  <a:lnTo>
                    <a:pt x="69767" y="10425"/>
                  </a:lnTo>
                  <a:cubicBezTo>
                    <a:pt x="87303" y="10425"/>
                    <a:pt x="89308" y="12152"/>
                    <a:pt x="89308" y="24242"/>
                  </a:cubicBezTo>
                  <a:lnTo>
                    <a:pt x="89308" y="68159"/>
                  </a:lnTo>
                  <a:cubicBezTo>
                    <a:pt x="89308" y="89624"/>
                    <a:pt x="77283" y="106401"/>
                    <a:pt x="58995" y="106401"/>
                  </a:cubicBezTo>
                  <a:cubicBezTo>
                    <a:pt x="37951" y="106401"/>
                    <a:pt x="36949" y="94805"/>
                    <a:pt x="36949" y="81975"/>
                  </a:cubicBezTo>
                  <a:lnTo>
                    <a:pt x="36949" y="63"/>
                  </a:lnTo>
                  <a:lnTo>
                    <a:pt x="122" y="2777"/>
                  </a:lnTo>
                  <a:lnTo>
                    <a:pt x="122" y="10425"/>
                  </a:lnTo>
                  <a:cubicBezTo>
                    <a:pt x="19663" y="10425"/>
                    <a:pt x="19663" y="11165"/>
                    <a:pt x="19663" y="33124"/>
                  </a:cubicBezTo>
                  <a:lnTo>
                    <a:pt x="19663" y="70133"/>
                  </a:lnTo>
                  <a:cubicBezTo>
                    <a:pt x="19663" y="89377"/>
                    <a:pt x="19663" y="111829"/>
                    <a:pt x="57742" y="111829"/>
                  </a:cubicBezTo>
                  <a:cubicBezTo>
                    <a:pt x="71771" y="111829"/>
                    <a:pt x="82794" y="104921"/>
                    <a:pt x="90059" y="89624"/>
                  </a:cubicBezTo>
                  <a:close/>
                </a:path>
              </a:pathLst>
            </a:custGeom>
            <a:solidFill>
              <a:srgbClr val="000000"/>
            </a:solidFill>
            <a:ln w="25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18EE26B2-8BAD-3ECE-A549-03368EF32C55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5758384" y="3942629"/>
              <a:ext cx="78412" cy="154449"/>
            </a:xfrm>
            <a:custGeom>
              <a:avLst/>
              <a:gdLst>
                <a:gd name="connsiteX0" fmla="*/ 38708 w 78412"/>
                <a:gd name="connsiteY0" fmla="*/ 53109 h 154449"/>
                <a:gd name="connsiteX1" fmla="*/ 74532 w 78412"/>
                <a:gd name="connsiteY1" fmla="*/ 53109 h 154449"/>
                <a:gd name="connsiteX2" fmla="*/ 74532 w 78412"/>
                <a:gd name="connsiteY2" fmla="*/ 45460 h 154449"/>
                <a:gd name="connsiteX3" fmla="*/ 38708 w 78412"/>
                <a:gd name="connsiteY3" fmla="*/ 45460 h 154449"/>
                <a:gd name="connsiteX4" fmla="*/ 38708 w 78412"/>
                <a:gd name="connsiteY4" fmla="*/ 63 h 154449"/>
                <a:gd name="connsiteX5" fmla="*/ 32445 w 78412"/>
                <a:gd name="connsiteY5" fmla="*/ 63 h 154449"/>
                <a:gd name="connsiteX6" fmla="*/ 128 w 78412"/>
                <a:gd name="connsiteY6" fmla="*/ 47681 h 154449"/>
                <a:gd name="connsiteX7" fmla="*/ 128 w 78412"/>
                <a:gd name="connsiteY7" fmla="*/ 53109 h 154449"/>
                <a:gd name="connsiteX8" fmla="*/ 21422 w 78412"/>
                <a:gd name="connsiteY8" fmla="*/ 53109 h 154449"/>
                <a:gd name="connsiteX9" fmla="*/ 21422 w 78412"/>
                <a:gd name="connsiteY9" fmla="*/ 121205 h 154449"/>
                <a:gd name="connsiteX10" fmla="*/ 53739 w 78412"/>
                <a:gd name="connsiteY10" fmla="*/ 154512 h 154449"/>
                <a:gd name="connsiteX11" fmla="*/ 78541 w 78412"/>
                <a:gd name="connsiteY11" fmla="*/ 121205 h 154449"/>
                <a:gd name="connsiteX12" fmla="*/ 78541 w 78412"/>
                <a:gd name="connsiteY12" fmla="*/ 107141 h 154449"/>
                <a:gd name="connsiteX13" fmla="*/ 72278 w 78412"/>
                <a:gd name="connsiteY13" fmla="*/ 107141 h 154449"/>
                <a:gd name="connsiteX14" fmla="*/ 72278 w 78412"/>
                <a:gd name="connsiteY14" fmla="*/ 120711 h 154449"/>
                <a:gd name="connsiteX15" fmla="*/ 55493 w 78412"/>
                <a:gd name="connsiteY15" fmla="*/ 148344 h 154449"/>
                <a:gd name="connsiteX16" fmla="*/ 38708 w 78412"/>
                <a:gd name="connsiteY16" fmla="*/ 121698 h 154449"/>
                <a:gd name="connsiteX17" fmla="*/ 38708 w 78412"/>
                <a:gd name="connsiteY17" fmla="*/ 53109 h 15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8412" h="154449">
                  <a:moveTo>
                    <a:pt x="38708" y="53109"/>
                  </a:moveTo>
                  <a:lnTo>
                    <a:pt x="74532" y="53109"/>
                  </a:lnTo>
                  <a:lnTo>
                    <a:pt x="74532" y="45460"/>
                  </a:lnTo>
                  <a:lnTo>
                    <a:pt x="38708" y="45460"/>
                  </a:lnTo>
                  <a:lnTo>
                    <a:pt x="38708" y="63"/>
                  </a:lnTo>
                  <a:lnTo>
                    <a:pt x="32445" y="63"/>
                  </a:lnTo>
                  <a:cubicBezTo>
                    <a:pt x="32194" y="20294"/>
                    <a:pt x="24679" y="46694"/>
                    <a:pt x="128" y="47681"/>
                  </a:cubicBezTo>
                  <a:lnTo>
                    <a:pt x="128" y="53109"/>
                  </a:lnTo>
                  <a:lnTo>
                    <a:pt x="21422" y="53109"/>
                  </a:lnTo>
                  <a:lnTo>
                    <a:pt x="21422" y="121205"/>
                  </a:lnTo>
                  <a:cubicBezTo>
                    <a:pt x="21422" y="151552"/>
                    <a:pt x="44720" y="154512"/>
                    <a:pt x="53739" y="154512"/>
                  </a:cubicBezTo>
                  <a:cubicBezTo>
                    <a:pt x="71526" y="154512"/>
                    <a:pt x="78541" y="136995"/>
                    <a:pt x="78541" y="121205"/>
                  </a:cubicBezTo>
                  <a:lnTo>
                    <a:pt x="78541" y="107141"/>
                  </a:lnTo>
                  <a:lnTo>
                    <a:pt x="72278" y="107141"/>
                  </a:lnTo>
                  <a:lnTo>
                    <a:pt x="72278" y="120711"/>
                  </a:lnTo>
                  <a:cubicBezTo>
                    <a:pt x="72278" y="138969"/>
                    <a:pt x="64762" y="148344"/>
                    <a:pt x="55493" y="148344"/>
                  </a:cubicBezTo>
                  <a:cubicBezTo>
                    <a:pt x="38708" y="148344"/>
                    <a:pt x="38708" y="125892"/>
                    <a:pt x="38708" y="121698"/>
                  </a:cubicBezTo>
                  <a:lnTo>
                    <a:pt x="38708" y="53109"/>
                  </a:lnTo>
                  <a:close/>
                </a:path>
              </a:pathLst>
            </a:custGeom>
            <a:solidFill>
              <a:srgbClr val="000000"/>
            </a:solidFill>
            <a:ln w="25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FB71CBCC-D42C-E6A5-3556-8617CF3C60AA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5964368" y="3909321"/>
              <a:ext cx="10020" cy="246724"/>
            </a:xfrm>
            <a:custGeom>
              <a:avLst/>
              <a:gdLst>
                <a:gd name="connsiteX0" fmla="*/ 10156 w 10020"/>
                <a:gd name="connsiteY0" fmla="*/ 8945 h 246724"/>
                <a:gd name="connsiteX1" fmla="*/ 5145 w 10020"/>
                <a:gd name="connsiteY1" fmla="*/ 63 h 246724"/>
                <a:gd name="connsiteX2" fmla="*/ 135 w 10020"/>
                <a:gd name="connsiteY2" fmla="*/ 8945 h 246724"/>
                <a:gd name="connsiteX3" fmla="*/ 135 w 10020"/>
                <a:gd name="connsiteY3" fmla="*/ 237905 h 246724"/>
                <a:gd name="connsiteX4" fmla="*/ 5145 w 10020"/>
                <a:gd name="connsiteY4" fmla="*/ 246788 h 246724"/>
                <a:gd name="connsiteX5" fmla="*/ 10156 w 10020"/>
                <a:gd name="connsiteY5" fmla="*/ 237905 h 246724"/>
                <a:gd name="connsiteX6" fmla="*/ 10156 w 10020"/>
                <a:gd name="connsiteY6" fmla="*/ 8945 h 246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20" h="246724">
                  <a:moveTo>
                    <a:pt x="10156" y="8945"/>
                  </a:moveTo>
                  <a:cubicBezTo>
                    <a:pt x="10156" y="4504"/>
                    <a:pt x="10156" y="63"/>
                    <a:pt x="5145" y="63"/>
                  </a:cubicBezTo>
                  <a:cubicBezTo>
                    <a:pt x="135" y="63"/>
                    <a:pt x="135" y="4504"/>
                    <a:pt x="135" y="8945"/>
                  </a:cubicBezTo>
                  <a:lnTo>
                    <a:pt x="135" y="237905"/>
                  </a:lnTo>
                  <a:cubicBezTo>
                    <a:pt x="135" y="242347"/>
                    <a:pt x="135" y="246788"/>
                    <a:pt x="5145" y="246788"/>
                  </a:cubicBezTo>
                  <a:cubicBezTo>
                    <a:pt x="10156" y="246788"/>
                    <a:pt x="10156" y="242347"/>
                    <a:pt x="10156" y="237905"/>
                  </a:cubicBezTo>
                  <a:lnTo>
                    <a:pt x="10156" y="8945"/>
                  </a:lnTo>
                  <a:close/>
                </a:path>
              </a:pathLst>
            </a:custGeom>
            <a:solidFill>
              <a:srgbClr val="000000"/>
            </a:solidFill>
            <a:ln w="25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E73C9082-54AE-8DC6-476F-6D1C64E20778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6011410" y="3923138"/>
              <a:ext cx="151815" cy="221805"/>
            </a:xfrm>
            <a:custGeom>
              <a:avLst/>
              <a:gdLst>
                <a:gd name="connsiteX0" fmla="*/ 113624 w 151815"/>
                <a:gd name="connsiteY0" fmla="*/ 6478 h 221805"/>
                <a:gd name="connsiteX1" fmla="*/ 114375 w 151815"/>
                <a:gd name="connsiteY1" fmla="*/ 2777 h 221805"/>
                <a:gd name="connsiteX2" fmla="*/ 111369 w 151815"/>
                <a:gd name="connsiteY2" fmla="*/ 63 h 221805"/>
                <a:gd name="connsiteX3" fmla="*/ 107611 w 151815"/>
                <a:gd name="connsiteY3" fmla="*/ 4997 h 221805"/>
                <a:gd name="connsiteX4" fmla="*/ 66025 w 151815"/>
                <a:gd name="connsiteY4" fmla="*/ 168082 h 221805"/>
                <a:gd name="connsiteX5" fmla="*/ 37465 w 151815"/>
                <a:gd name="connsiteY5" fmla="*/ 140449 h 221805"/>
                <a:gd name="connsiteX6" fmla="*/ 50993 w 151815"/>
                <a:gd name="connsiteY6" fmla="*/ 94558 h 221805"/>
                <a:gd name="connsiteX7" fmla="*/ 53749 w 151815"/>
                <a:gd name="connsiteY7" fmla="*/ 82469 h 221805"/>
                <a:gd name="connsiteX8" fmla="*/ 33206 w 151815"/>
                <a:gd name="connsiteY8" fmla="*/ 62237 h 221805"/>
                <a:gd name="connsiteX9" fmla="*/ 138 w 151815"/>
                <a:gd name="connsiteY9" fmla="*/ 100233 h 221805"/>
                <a:gd name="connsiteX10" fmla="*/ 3144 w 151815"/>
                <a:gd name="connsiteY10" fmla="*/ 102700 h 221805"/>
                <a:gd name="connsiteX11" fmla="*/ 7152 w 151815"/>
                <a:gd name="connsiteY11" fmla="*/ 98259 h 221805"/>
                <a:gd name="connsiteX12" fmla="*/ 32455 w 151815"/>
                <a:gd name="connsiteY12" fmla="*/ 67665 h 221805"/>
                <a:gd name="connsiteX13" fmla="*/ 38718 w 151815"/>
                <a:gd name="connsiteY13" fmla="*/ 75561 h 221805"/>
                <a:gd name="connsiteX14" fmla="*/ 32956 w 151815"/>
                <a:gd name="connsiteY14" fmla="*/ 96779 h 221805"/>
                <a:gd name="connsiteX15" fmla="*/ 20931 w 151815"/>
                <a:gd name="connsiteY15" fmla="*/ 138475 h 221805"/>
                <a:gd name="connsiteX16" fmla="*/ 64522 w 151815"/>
                <a:gd name="connsiteY16" fmla="*/ 173510 h 221805"/>
                <a:gd name="connsiteX17" fmla="*/ 59010 w 151815"/>
                <a:gd name="connsiteY17" fmla="*/ 195962 h 221805"/>
                <a:gd name="connsiteX18" fmla="*/ 53248 w 151815"/>
                <a:gd name="connsiteY18" fmla="*/ 219401 h 221805"/>
                <a:gd name="connsiteX19" fmla="*/ 56254 w 151815"/>
                <a:gd name="connsiteY19" fmla="*/ 221868 h 221805"/>
                <a:gd name="connsiteX20" fmla="*/ 58509 w 151815"/>
                <a:gd name="connsiteY20" fmla="*/ 220881 h 221805"/>
                <a:gd name="connsiteX21" fmla="*/ 61515 w 151815"/>
                <a:gd name="connsiteY21" fmla="*/ 210766 h 221805"/>
                <a:gd name="connsiteX22" fmla="*/ 71035 w 151815"/>
                <a:gd name="connsiteY22" fmla="*/ 174004 h 221805"/>
                <a:gd name="connsiteX23" fmla="*/ 125899 w 151815"/>
                <a:gd name="connsiteY23" fmla="*/ 147604 h 221805"/>
                <a:gd name="connsiteX24" fmla="*/ 144187 w 151815"/>
                <a:gd name="connsiteY24" fmla="*/ 117997 h 221805"/>
                <a:gd name="connsiteX25" fmla="*/ 151953 w 151815"/>
                <a:gd name="connsiteY25" fmla="*/ 79508 h 221805"/>
                <a:gd name="connsiteX26" fmla="*/ 140930 w 151815"/>
                <a:gd name="connsiteY26" fmla="*/ 62237 h 221805"/>
                <a:gd name="connsiteX27" fmla="*/ 128404 w 151815"/>
                <a:gd name="connsiteY27" fmla="*/ 74080 h 221805"/>
                <a:gd name="connsiteX28" fmla="*/ 132162 w 151815"/>
                <a:gd name="connsiteY28" fmla="*/ 80742 h 221805"/>
                <a:gd name="connsiteX29" fmla="*/ 141181 w 151815"/>
                <a:gd name="connsiteY29" fmla="*/ 101713 h 221805"/>
                <a:gd name="connsiteX30" fmla="*/ 119386 w 151815"/>
                <a:gd name="connsiteY30" fmla="*/ 146617 h 221805"/>
                <a:gd name="connsiteX31" fmla="*/ 72288 w 151815"/>
                <a:gd name="connsiteY31" fmla="*/ 168576 h 221805"/>
                <a:gd name="connsiteX32" fmla="*/ 113624 w 151815"/>
                <a:gd name="connsiteY32" fmla="*/ 6478 h 22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1815" h="221805">
                  <a:moveTo>
                    <a:pt x="113624" y="6478"/>
                  </a:moveTo>
                  <a:cubicBezTo>
                    <a:pt x="113874" y="5491"/>
                    <a:pt x="114375" y="4010"/>
                    <a:pt x="114375" y="2777"/>
                  </a:cubicBezTo>
                  <a:cubicBezTo>
                    <a:pt x="114375" y="309"/>
                    <a:pt x="112621" y="63"/>
                    <a:pt x="111369" y="63"/>
                  </a:cubicBezTo>
                  <a:cubicBezTo>
                    <a:pt x="108864" y="63"/>
                    <a:pt x="108613" y="556"/>
                    <a:pt x="107611" y="4997"/>
                  </a:cubicBezTo>
                  <a:lnTo>
                    <a:pt x="66025" y="168082"/>
                  </a:lnTo>
                  <a:cubicBezTo>
                    <a:pt x="46985" y="165862"/>
                    <a:pt x="37465" y="156733"/>
                    <a:pt x="37465" y="140449"/>
                  </a:cubicBezTo>
                  <a:cubicBezTo>
                    <a:pt x="37465" y="135515"/>
                    <a:pt x="37465" y="129100"/>
                    <a:pt x="50993" y="94558"/>
                  </a:cubicBezTo>
                  <a:cubicBezTo>
                    <a:pt x="51996" y="91598"/>
                    <a:pt x="53749" y="87403"/>
                    <a:pt x="53749" y="82469"/>
                  </a:cubicBezTo>
                  <a:cubicBezTo>
                    <a:pt x="53749" y="71366"/>
                    <a:pt x="45732" y="62237"/>
                    <a:pt x="33206" y="62237"/>
                  </a:cubicBezTo>
                  <a:cubicBezTo>
                    <a:pt x="9407" y="62237"/>
                    <a:pt x="138" y="98013"/>
                    <a:pt x="138" y="100233"/>
                  </a:cubicBezTo>
                  <a:cubicBezTo>
                    <a:pt x="138" y="102700"/>
                    <a:pt x="2643" y="102700"/>
                    <a:pt x="3144" y="102700"/>
                  </a:cubicBezTo>
                  <a:cubicBezTo>
                    <a:pt x="5649" y="102700"/>
                    <a:pt x="5900" y="102207"/>
                    <a:pt x="7152" y="98259"/>
                  </a:cubicBezTo>
                  <a:cubicBezTo>
                    <a:pt x="13916" y="74820"/>
                    <a:pt x="23937" y="67665"/>
                    <a:pt x="32455" y="67665"/>
                  </a:cubicBezTo>
                  <a:cubicBezTo>
                    <a:pt x="34459" y="67665"/>
                    <a:pt x="38718" y="67665"/>
                    <a:pt x="38718" y="75561"/>
                  </a:cubicBezTo>
                  <a:cubicBezTo>
                    <a:pt x="38718" y="81975"/>
                    <a:pt x="36213" y="88144"/>
                    <a:pt x="32956" y="96779"/>
                  </a:cubicBezTo>
                  <a:cubicBezTo>
                    <a:pt x="20931" y="127866"/>
                    <a:pt x="20931" y="134281"/>
                    <a:pt x="20931" y="138475"/>
                  </a:cubicBezTo>
                  <a:cubicBezTo>
                    <a:pt x="20931" y="161914"/>
                    <a:pt x="40472" y="172030"/>
                    <a:pt x="64522" y="173510"/>
                  </a:cubicBezTo>
                  <a:cubicBezTo>
                    <a:pt x="62517" y="182392"/>
                    <a:pt x="62517" y="182886"/>
                    <a:pt x="59010" y="195962"/>
                  </a:cubicBezTo>
                  <a:cubicBezTo>
                    <a:pt x="58259" y="198676"/>
                    <a:pt x="53248" y="218661"/>
                    <a:pt x="53248" y="219401"/>
                  </a:cubicBezTo>
                  <a:cubicBezTo>
                    <a:pt x="53248" y="219648"/>
                    <a:pt x="53248" y="221868"/>
                    <a:pt x="56254" y="221868"/>
                  </a:cubicBezTo>
                  <a:cubicBezTo>
                    <a:pt x="56755" y="221868"/>
                    <a:pt x="58008" y="221868"/>
                    <a:pt x="58509" y="220881"/>
                  </a:cubicBezTo>
                  <a:cubicBezTo>
                    <a:pt x="59261" y="220388"/>
                    <a:pt x="60764" y="214220"/>
                    <a:pt x="61515" y="210766"/>
                  </a:cubicBezTo>
                  <a:lnTo>
                    <a:pt x="71035" y="174004"/>
                  </a:lnTo>
                  <a:cubicBezTo>
                    <a:pt x="80304" y="174004"/>
                    <a:pt x="102350" y="174004"/>
                    <a:pt x="125899" y="147604"/>
                  </a:cubicBezTo>
                  <a:cubicBezTo>
                    <a:pt x="136170" y="136255"/>
                    <a:pt x="141431" y="125399"/>
                    <a:pt x="144187" y="117997"/>
                  </a:cubicBezTo>
                  <a:cubicBezTo>
                    <a:pt x="146442" y="111829"/>
                    <a:pt x="151953" y="90364"/>
                    <a:pt x="151953" y="79508"/>
                  </a:cubicBezTo>
                  <a:cubicBezTo>
                    <a:pt x="151953" y="65692"/>
                    <a:pt x="145189" y="62237"/>
                    <a:pt x="140930" y="62237"/>
                  </a:cubicBezTo>
                  <a:cubicBezTo>
                    <a:pt x="134667" y="62237"/>
                    <a:pt x="128404" y="68652"/>
                    <a:pt x="128404" y="74080"/>
                  </a:cubicBezTo>
                  <a:cubicBezTo>
                    <a:pt x="128404" y="77288"/>
                    <a:pt x="129907" y="78768"/>
                    <a:pt x="132162" y="80742"/>
                  </a:cubicBezTo>
                  <a:cubicBezTo>
                    <a:pt x="134918" y="83456"/>
                    <a:pt x="141181" y="89871"/>
                    <a:pt x="141181" y="101713"/>
                  </a:cubicBezTo>
                  <a:cubicBezTo>
                    <a:pt x="141181" y="117504"/>
                    <a:pt x="128154" y="137735"/>
                    <a:pt x="119386" y="146617"/>
                  </a:cubicBezTo>
                  <a:cubicBezTo>
                    <a:pt x="97340" y="168576"/>
                    <a:pt x="81306" y="168576"/>
                    <a:pt x="72288" y="168576"/>
                  </a:cubicBezTo>
                  <a:lnTo>
                    <a:pt x="113624" y="6478"/>
                  </a:lnTo>
                  <a:close/>
                </a:path>
              </a:pathLst>
            </a:custGeom>
            <a:solidFill>
              <a:srgbClr val="000000"/>
            </a:solidFill>
            <a:ln w="25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BF31244-2EFC-B042-6FC1-DD6D3562F4CB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6190099" y="3909321"/>
              <a:ext cx="55866" cy="246724"/>
            </a:xfrm>
            <a:custGeom>
              <a:avLst/>
              <a:gdLst>
                <a:gd name="connsiteX0" fmla="*/ 54758 w 55866"/>
                <a:gd name="connsiteY0" fmla="*/ 127619 h 246724"/>
                <a:gd name="connsiteX1" fmla="*/ 56011 w 55866"/>
                <a:gd name="connsiteY1" fmla="*/ 123425 h 246724"/>
                <a:gd name="connsiteX2" fmla="*/ 54758 w 55866"/>
                <a:gd name="connsiteY2" fmla="*/ 119231 h 246724"/>
                <a:gd name="connsiteX3" fmla="*/ 10917 w 55866"/>
                <a:gd name="connsiteY3" fmla="*/ 5737 h 246724"/>
                <a:gd name="connsiteX4" fmla="*/ 5155 w 55866"/>
                <a:gd name="connsiteY4" fmla="*/ 63 h 246724"/>
                <a:gd name="connsiteX5" fmla="*/ 145 w 55866"/>
                <a:gd name="connsiteY5" fmla="*/ 4997 h 246724"/>
                <a:gd name="connsiteX6" fmla="*/ 1397 w 55866"/>
                <a:gd name="connsiteY6" fmla="*/ 8945 h 246724"/>
                <a:gd name="connsiteX7" fmla="*/ 45739 w 55866"/>
                <a:gd name="connsiteY7" fmla="*/ 123425 h 246724"/>
                <a:gd name="connsiteX8" fmla="*/ 1397 w 55866"/>
                <a:gd name="connsiteY8" fmla="*/ 237412 h 246724"/>
                <a:gd name="connsiteX9" fmla="*/ 145 w 55866"/>
                <a:gd name="connsiteY9" fmla="*/ 241853 h 246724"/>
                <a:gd name="connsiteX10" fmla="*/ 5155 w 55866"/>
                <a:gd name="connsiteY10" fmla="*/ 246788 h 246724"/>
                <a:gd name="connsiteX11" fmla="*/ 10416 w 55866"/>
                <a:gd name="connsiteY11" fmla="*/ 241853 h 246724"/>
                <a:gd name="connsiteX12" fmla="*/ 54758 w 55866"/>
                <a:gd name="connsiteY12" fmla="*/ 127619 h 246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246724">
                  <a:moveTo>
                    <a:pt x="54758" y="127619"/>
                  </a:moveTo>
                  <a:cubicBezTo>
                    <a:pt x="56011" y="124659"/>
                    <a:pt x="56011" y="124165"/>
                    <a:pt x="56011" y="123425"/>
                  </a:cubicBezTo>
                  <a:cubicBezTo>
                    <a:pt x="56011" y="122685"/>
                    <a:pt x="56011" y="122192"/>
                    <a:pt x="54758" y="119231"/>
                  </a:cubicBezTo>
                  <a:lnTo>
                    <a:pt x="10917" y="5737"/>
                  </a:lnTo>
                  <a:cubicBezTo>
                    <a:pt x="9414" y="1543"/>
                    <a:pt x="7911" y="63"/>
                    <a:pt x="5155" y="63"/>
                  </a:cubicBezTo>
                  <a:cubicBezTo>
                    <a:pt x="2399" y="63"/>
                    <a:pt x="145" y="2283"/>
                    <a:pt x="145" y="4997"/>
                  </a:cubicBezTo>
                  <a:cubicBezTo>
                    <a:pt x="145" y="5737"/>
                    <a:pt x="145" y="6231"/>
                    <a:pt x="1397" y="8945"/>
                  </a:cubicBezTo>
                  <a:lnTo>
                    <a:pt x="45739" y="123425"/>
                  </a:lnTo>
                  <a:lnTo>
                    <a:pt x="1397" y="237412"/>
                  </a:lnTo>
                  <a:cubicBezTo>
                    <a:pt x="145" y="240126"/>
                    <a:pt x="145" y="240619"/>
                    <a:pt x="145" y="241853"/>
                  </a:cubicBezTo>
                  <a:cubicBezTo>
                    <a:pt x="145" y="244567"/>
                    <a:pt x="2399" y="246788"/>
                    <a:pt x="5155" y="246788"/>
                  </a:cubicBezTo>
                  <a:cubicBezTo>
                    <a:pt x="8412" y="246788"/>
                    <a:pt x="9414" y="244320"/>
                    <a:pt x="10416" y="241853"/>
                  </a:cubicBezTo>
                  <a:lnTo>
                    <a:pt x="54758" y="127619"/>
                  </a:lnTo>
                  <a:close/>
                </a:path>
              </a:pathLst>
            </a:custGeom>
            <a:solidFill>
              <a:srgbClr val="000000"/>
            </a:solidFill>
            <a:ln w="25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ED623CF2-298A-D37F-06FB-CA7F0CF5ADEB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6295290" y="4068212"/>
              <a:ext cx="29310" cy="73770"/>
            </a:xfrm>
            <a:custGeom>
              <a:avLst/>
              <a:gdLst>
                <a:gd name="connsiteX0" fmla="*/ 29459 w 29310"/>
                <a:gd name="connsiteY0" fmla="*/ 25969 h 73770"/>
                <a:gd name="connsiteX1" fmla="*/ 13426 w 29310"/>
                <a:gd name="connsiteY1" fmla="*/ 63 h 73770"/>
                <a:gd name="connsiteX2" fmla="*/ 148 w 29310"/>
                <a:gd name="connsiteY2" fmla="*/ 13139 h 73770"/>
                <a:gd name="connsiteX3" fmla="*/ 13426 w 29310"/>
                <a:gd name="connsiteY3" fmla="*/ 26216 h 73770"/>
                <a:gd name="connsiteX4" fmla="*/ 22946 w 29310"/>
                <a:gd name="connsiteY4" fmla="*/ 22761 h 73770"/>
                <a:gd name="connsiteX5" fmla="*/ 23447 w 29310"/>
                <a:gd name="connsiteY5" fmla="*/ 22268 h 73770"/>
                <a:gd name="connsiteX6" fmla="*/ 23948 w 29310"/>
                <a:gd name="connsiteY6" fmla="*/ 25969 h 73770"/>
                <a:gd name="connsiteX7" fmla="*/ 5910 w 29310"/>
                <a:gd name="connsiteY7" fmla="*/ 68406 h 73770"/>
                <a:gd name="connsiteX8" fmla="*/ 4157 w 29310"/>
                <a:gd name="connsiteY8" fmla="*/ 71119 h 73770"/>
                <a:gd name="connsiteX9" fmla="*/ 6662 w 29310"/>
                <a:gd name="connsiteY9" fmla="*/ 73833 h 73770"/>
                <a:gd name="connsiteX10" fmla="*/ 29459 w 29310"/>
                <a:gd name="connsiteY10" fmla="*/ 25969 h 73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310" h="73770">
                  <a:moveTo>
                    <a:pt x="29459" y="25969"/>
                  </a:moveTo>
                  <a:cubicBezTo>
                    <a:pt x="29459" y="10178"/>
                    <a:pt x="23447" y="63"/>
                    <a:pt x="13426" y="63"/>
                  </a:cubicBezTo>
                  <a:cubicBezTo>
                    <a:pt x="4658" y="63"/>
                    <a:pt x="148" y="6724"/>
                    <a:pt x="148" y="13139"/>
                  </a:cubicBezTo>
                  <a:cubicBezTo>
                    <a:pt x="148" y="19554"/>
                    <a:pt x="4407" y="26216"/>
                    <a:pt x="13426" y="26216"/>
                  </a:cubicBezTo>
                  <a:cubicBezTo>
                    <a:pt x="17434" y="26216"/>
                    <a:pt x="20441" y="24735"/>
                    <a:pt x="22946" y="22761"/>
                  </a:cubicBezTo>
                  <a:lnTo>
                    <a:pt x="23447" y="22268"/>
                  </a:lnTo>
                  <a:cubicBezTo>
                    <a:pt x="23697" y="22268"/>
                    <a:pt x="23948" y="22515"/>
                    <a:pt x="23948" y="25969"/>
                  </a:cubicBezTo>
                  <a:cubicBezTo>
                    <a:pt x="23948" y="41759"/>
                    <a:pt x="16933" y="56809"/>
                    <a:pt x="5910" y="68406"/>
                  </a:cubicBezTo>
                  <a:cubicBezTo>
                    <a:pt x="4407" y="69886"/>
                    <a:pt x="4157" y="70133"/>
                    <a:pt x="4157" y="71119"/>
                  </a:cubicBezTo>
                  <a:cubicBezTo>
                    <a:pt x="4157" y="72847"/>
                    <a:pt x="5409" y="73833"/>
                    <a:pt x="6662" y="73833"/>
                  </a:cubicBezTo>
                  <a:cubicBezTo>
                    <a:pt x="9668" y="73833"/>
                    <a:pt x="29459" y="54342"/>
                    <a:pt x="29459" y="25969"/>
                  </a:cubicBezTo>
                  <a:close/>
                </a:path>
              </a:pathLst>
            </a:custGeom>
            <a:solidFill>
              <a:srgbClr val="000000"/>
            </a:solidFill>
            <a:ln w="25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0" name="Group 369" descr="\documentclass{article}&#10;\usepackage{amsmath}&#10;\pagestyle{empty}&#10;&#10;\input{Macros.tex}&#10;&#10;\begin{document}&#10;&#10;$W \ket{\psi} \approx \ket{\phi_0}$&#10;&#10;&#10;\end{document}" title="IguanaTex Shape Display">
            <a:extLst>
              <a:ext uri="{FF2B5EF4-FFF2-40B4-BE49-F238E27FC236}">
                <a16:creationId xmlns:a16="http://schemas.microsoft.com/office/drawing/2014/main" id="{A8A32789-D0D9-F298-43FB-BB3387916301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3454399" y="6121399"/>
            <a:ext cx="1959733" cy="346967"/>
            <a:chOff x="5425924" y="7490345"/>
            <a:chExt cx="1393542" cy="246724"/>
          </a:xfrm>
        </p:grpSpPr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65C87646-B116-6C06-19BD-C2AB155C851E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5425924" y="7506876"/>
              <a:ext cx="252401" cy="173940"/>
            </a:xfrm>
            <a:custGeom>
              <a:avLst/>
              <a:gdLst>
                <a:gd name="connsiteX0" fmla="*/ 219181 w 252401"/>
                <a:gd name="connsiteY0" fmla="*/ 28683 h 173940"/>
                <a:gd name="connsiteX1" fmla="*/ 247649 w 252401"/>
                <a:gd name="connsiteY1" fmla="*/ 7711 h 173940"/>
                <a:gd name="connsiteX2" fmla="*/ 252478 w 252401"/>
                <a:gd name="connsiteY2" fmla="*/ 2777 h 173940"/>
                <a:gd name="connsiteX3" fmla="*/ 249428 w 252401"/>
                <a:gd name="connsiteY3" fmla="*/ 63 h 173940"/>
                <a:gd name="connsiteX4" fmla="*/ 229856 w 252401"/>
                <a:gd name="connsiteY4" fmla="*/ 803 h 173940"/>
                <a:gd name="connsiteX5" fmla="*/ 203421 w 252401"/>
                <a:gd name="connsiteY5" fmla="*/ 63 h 173940"/>
                <a:gd name="connsiteX6" fmla="*/ 198592 w 252401"/>
                <a:gd name="connsiteY6" fmla="*/ 4751 h 173940"/>
                <a:gd name="connsiteX7" fmla="*/ 202405 w 252401"/>
                <a:gd name="connsiteY7" fmla="*/ 7711 h 173940"/>
                <a:gd name="connsiteX8" fmla="*/ 217401 w 252401"/>
                <a:gd name="connsiteY8" fmla="*/ 17334 h 173940"/>
                <a:gd name="connsiteX9" fmla="*/ 214097 w 252401"/>
                <a:gd name="connsiteY9" fmla="*/ 25475 h 173940"/>
                <a:gd name="connsiteX10" fmla="*/ 145468 w 252401"/>
                <a:gd name="connsiteY10" fmla="*/ 141683 h 173940"/>
                <a:gd name="connsiteX11" fmla="*/ 136063 w 252401"/>
                <a:gd name="connsiteY11" fmla="*/ 19307 h 173940"/>
                <a:gd name="connsiteX12" fmla="*/ 153856 w 252401"/>
                <a:gd name="connsiteY12" fmla="*/ 7711 h 173940"/>
                <a:gd name="connsiteX13" fmla="*/ 160719 w 252401"/>
                <a:gd name="connsiteY13" fmla="*/ 2777 h 173940"/>
                <a:gd name="connsiteX14" fmla="*/ 156906 w 252401"/>
                <a:gd name="connsiteY14" fmla="*/ 63 h 173940"/>
                <a:gd name="connsiteX15" fmla="*/ 125896 w 252401"/>
                <a:gd name="connsiteY15" fmla="*/ 803 h 173940"/>
                <a:gd name="connsiteX16" fmla="*/ 99207 w 252401"/>
                <a:gd name="connsiteY16" fmla="*/ 63 h 173940"/>
                <a:gd name="connsiteX17" fmla="*/ 94378 w 252401"/>
                <a:gd name="connsiteY17" fmla="*/ 4997 h 173940"/>
                <a:gd name="connsiteX18" fmla="*/ 100478 w 252401"/>
                <a:gd name="connsiteY18" fmla="*/ 7711 h 173940"/>
                <a:gd name="connsiteX19" fmla="*/ 113950 w 252401"/>
                <a:gd name="connsiteY19" fmla="*/ 13879 h 173940"/>
                <a:gd name="connsiteX20" fmla="*/ 115475 w 252401"/>
                <a:gd name="connsiteY20" fmla="*/ 32877 h 173940"/>
                <a:gd name="connsiteX21" fmla="*/ 51167 w 252401"/>
                <a:gd name="connsiteY21" fmla="*/ 141683 h 173940"/>
                <a:gd name="connsiteX22" fmla="*/ 41508 w 252401"/>
                <a:gd name="connsiteY22" fmla="*/ 16593 h 173940"/>
                <a:gd name="connsiteX23" fmla="*/ 60826 w 252401"/>
                <a:gd name="connsiteY23" fmla="*/ 7711 h 173940"/>
                <a:gd name="connsiteX24" fmla="*/ 66164 w 252401"/>
                <a:gd name="connsiteY24" fmla="*/ 2777 h 173940"/>
                <a:gd name="connsiteX25" fmla="*/ 62605 w 252401"/>
                <a:gd name="connsiteY25" fmla="*/ 63 h 173940"/>
                <a:gd name="connsiteX26" fmla="*/ 31341 w 252401"/>
                <a:gd name="connsiteY26" fmla="*/ 803 h 173940"/>
                <a:gd name="connsiteX27" fmla="*/ 4652 w 252401"/>
                <a:gd name="connsiteY27" fmla="*/ 63 h 173940"/>
                <a:gd name="connsiteX28" fmla="*/ 77 w 252401"/>
                <a:gd name="connsiteY28" fmla="*/ 4751 h 173940"/>
                <a:gd name="connsiteX29" fmla="*/ 6431 w 252401"/>
                <a:gd name="connsiteY29" fmla="*/ 7711 h 173940"/>
                <a:gd name="connsiteX30" fmla="*/ 19903 w 252401"/>
                <a:gd name="connsiteY30" fmla="*/ 16840 h 173940"/>
                <a:gd name="connsiteX31" fmla="*/ 31341 w 252401"/>
                <a:gd name="connsiteY31" fmla="*/ 167589 h 173940"/>
                <a:gd name="connsiteX32" fmla="*/ 35408 w 252401"/>
                <a:gd name="connsiteY32" fmla="*/ 174004 h 173940"/>
                <a:gd name="connsiteX33" fmla="*/ 41508 w 252401"/>
                <a:gd name="connsiteY33" fmla="*/ 168823 h 173940"/>
                <a:gd name="connsiteX34" fmla="*/ 116237 w 252401"/>
                <a:gd name="connsiteY34" fmla="*/ 42993 h 173940"/>
                <a:gd name="connsiteX35" fmla="*/ 125642 w 252401"/>
                <a:gd name="connsiteY35" fmla="*/ 167589 h 173940"/>
                <a:gd name="connsiteX36" fmla="*/ 129709 w 252401"/>
                <a:gd name="connsiteY36" fmla="*/ 174004 h 173940"/>
                <a:gd name="connsiteX37" fmla="*/ 135809 w 252401"/>
                <a:gd name="connsiteY37" fmla="*/ 169316 h 173940"/>
                <a:gd name="connsiteX38" fmla="*/ 219181 w 252401"/>
                <a:gd name="connsiteY38" fmla="*/ 28683 h 17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52401" h="173940">
                  <a:moveTo>
                    <a:pt x="219181" y="28683"/>
                  </a:moveTo>
                  <a:cubicBezTo>
                    <a:pt x="225535" y="17827"/>
                    <a:pt x="231635" y="8945"/>
                    <a:pt x="247649" y="7711"/>
                  </a:cubicBezTo>
                  <a:cubicBezTo>
                    <a:pt x="249936" y="7465"/>
                    <a:pt x="252478" y="7465"/>
                    <a:pt x="252478" y="2777"/>
                  </a:cubicBezTo>
                  <a:cubicBezTo>
                    <a:pt x="252478" y="1790"/>
                    <a:pt x="251461" y="63"/>
                    <a:pt x="249428" y="63"/>
                  </a:cubicBezTo>
                  <a:cubicBezTo>
                    <a:pt x="243328" y="63"/>
                    <a:pt x="236211" y="803"/>
                    <a:pt x="229856" y="803"/>
                  </a:cubicBezTo>
                  <a:cubicBezTo>
                    <a:pt x="221214" y="803"/>
                    <a:pt x="211809" y="63"/>
                    <a:pt x="203421" y="63"/>
                  </a:cubicBezTo>
                  <a:cubicBezTo>
                    <a:pt x="201896" y="63"/>
                    <a:pt x="198592" y="63"/>
                    <a:pt x="198592" y="4751"/>
                  </a:cubicBezTo>
                  <a:cubicBezTo>
                    <a:pt x="198592" y="7465"/>
                    <a:pt x="200880" y="7711"/>
                    <a:pt x="202405" y="7711"/>
                  </a:cubicBezTo>
                  <a:cubicBezTo>
                    <a:pt x="208505" y="7958"/>
                    <a:pt x="217401" y="9932"/>
                    <a:pt x="217401" y="17334"/>
                  </a:cubicBezTo>
                  <a:cubicBezTo>
                    <a:pt x="217401" y="20047"/>
                    <a:pt x="216130" y="22021"/>
                    <a:pt x="214097" y="25475"/>
                  </a:cubicBezTo>
                  <a:lnTo>
                    <a:pt x="145468" y="141683"/>
                  </a:lnTo>
                  <a:lnTo>
                    <a:pt x="136063" y="19307"/>
                  </a:lnTo>
                  <a:cubicBezTo>
                    <a:pt x="135809" y="14373"/>
                    <a:pt x="135301" y="7958"/>
                    <a:pt x="153856" y="7711"/>
                  </a:cubicBezTo>
                  <a:cubicBezTo>
                    <a:pt x="158177" y="7711"/>
                    <a:pt x="160719" y="7711"/>
                    <a:pt x="160719" y="2777"/>
                  </a:cubicBezTo>
                  <a:cubicBezTo>
                    <a:pt x="160719" y="309"/>
                    <a:pt x="157923" y="63"/>
                    <a:pt x="156906" y="63"/>
                  </a:cubicBezTo>
                  <a:cubicBezTo>
                    <a:pt x="146739" y="63"/>
                    <a:pt x="136063" y="803"/>
                    <a:pt x="125896" y="803"/>
                  </a:cubicBezTo>
                  <a:cubicBezTo>
                    <a:pt x="120050" y="803"/>
                    <a:pt x="105053" y="63"/>
                    <a:pt x="99207" y="63"/>
                  </a:cubicBezTo>
                  <a:cubicBezTo>
                    <a:pt x="97682" y="63"/>
                    <a:pt x="94378" y="63"/>
                    <a:pt x="94378" y="4997"/>
                  </a:cubicBezTo>
                  <a:cubicBezTo>
                    <a:pt x="94378" y="7711"/>
                    <a:pt x="96920" y="7711"/>
                    <a:pt x="100478" y="7711"/>
                  </a:cubicBezTo>
                  <a:cubicBezTo>
                    <a:pt x="111662" y="7711"/>
                    <a:pt x="113441" y="9192"/>
                    <a:pt x="113950" y="13879"/>
                  </a:cubicBezTo>
                  <a:lnTo>
                    <a:pt x="115475" y="32877"/>
                  </a:lnTo>
                  <a:lnTo>
                    <a:pt x="51167" y="141683"/>
                  </a:lnTo>
                  <a:lnTo>
                    <a:pt x="41508" y="16593"/>
                  </a:lnTo>
                  <a:cubicBezTo>
                    <a:pt x="41508" y="13633"/>
                    <a:pt x="41508" y="7958"/>
                    <a:pt x="60826" y="7711"/>
                  </a:cubicBezTo>
                  <a:cubicBezTo>
                    <a:pt x="63368" y="7711"/>
                    <a:pt x="66164" y="7711"/>
                    <a:pt x="66164" y="2777"/>
                  </a:cubicBezTo>
                  <a:cubicBezTo>
                    <a:pt x="66164" y="63"/>
                    <a:pt x="63114" y="63"/>
                    <a:pt x="62605" y="63"/>
                  </a:cubicBezTo>
                  <a:cubicBezTo>
                    <a:pt x="52438" y="63"/>
                    <a:pt x="41762" y="803"/>
                    <a:pt x="31341" y="803"/>
                  </a:cubicBezTo>
                  <a:cubicBezTo>
                    <a:pt x="22445" y="803"/>
                    <a:pt x="13294" y="63"/>
                    <a:pt x="4652" y="63"/>
                  </a:cubicBezTo>
                  <a:cubicBezTo>
                    <a:pt x="3381" y="63"/>
                    <a:pt x="77" y="63"/>
                    <a:pt x="77" y="4751"/>
                  </a:cubicBezTo>
                  <a:cubicBezTo>
                    <a:pt x="77" y="7711"/>
                    <a:pt x="2364" y="7711"/>
                    <a:pt x="6431" y="7711"/>
                  </a:cubicBezTo>
                  <a:cubicBezTo>
                    <a:pt x="19140" y="7711"/>
                    <a:pt x="19394" y="9932"/>
                    <a:pt x="19903" y="16840"/>
                  </a:cubicBezTo>
                  <a:lnTo>
                    <a:pt x="31341" y="167589"/>
                  </a:lnTo>
                  <a:cubicBezTo>
                    <a:pt x="31595" y="172030"/>
                    <a:pt x="31849" y="174004"/>
                    <a:pt x="35408" y="174004"/>
                  </a:cubicBezTo>
                  <a:cubicBezTo>
                    <a:pt x="38458" y="174004"/>
                    <a:pt x="39221" y="172523"/>
                    <a:pt x="41508" y="168823"/>
                  </a:cubicBezTo>
                  <a:lnTo>
                    <a:pt x="116237" y="42993"/>
                  </a:lnTo>
                  <a:lnTo>
                    <a:pt x="125642" y="167589"/>
                  </a:lnTo>
                  <a:cubicBezTo>
                    <a:pt x="126150" y="172770"/>
                    <a:pt x="126659" y="174004"/>
                    <a:pt x="129709" y="174004"/>
                  </a:cubicBezTo>
                  <a:cubicBezTo>
                    <a:pt x="133013" y="174004"/>
                    <a:pt x="134538" y="171536"/>
                    <a:pt x="135809" y="169316"/>
                  </a:cubicBezTo>
                  <a:lnTo>
                    <a:pt x="219181" y="28683"/>
                  </a:lnTo>
                  <a:close/>
                </a:path>
              </a:pathLst>
            </a:custGeom>
            <a:solidFill>
              <a:srgbClr val="000000"/>
            </a:solidFill>
            <a:ln w="255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6EE2B3F2-706E-A239-E0B3-56E4249BA852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5759917" y="7490345"/>
              <a:ext cx="10167" cy="246724"/>
            </a:xfrm>
            <a:custGeom>
              <a:avLst/>
              <a:gdLst>
                <a:gd name="connsiteX0" fmla="*/ 10256 w 10167"/>
                <a:gd name="connsiteY0" fmla="*/ 8945 h 246724"/>
                <a:gd name="connsiteX1" fmla="*/ 5173 w 10167"/>
                <a:gd name="connsiteY1" fmla="*/ 63 h 246724"/>
                <a:gd name="connsiteX2" fmla="*/ 89 w 10167"/>
                <a:gd name="connsiteY2" fmla="*/ 8945 h 246724"/>
                <a:gd name="connsiteX3" fmla="*/ 89 w 10167"/>
                <a:gd name="connsiteY3" fmla="*/ 237905 h 246724"/>
                <a:gd name="connsiteX4" fmla="*/ 5173 w 10167"/>
                <a:gd name="connsiteY4" fmla="*/ 246788 h 246724"/>
                <a:gd name="connsiteX5" fmla="*/ 10256 w 10167"/>
                <a:gd name="connsiteY5" fmla="*/ 237905 h 246724"/>
                <a:gd name="connsiteX6" fmla="*/ 10256 w 10167"/>
                <a:gd name="connsiteY6" fmla="*/ 8945 h 246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67" h="246724">
                  <a:moveTo>
                    <a:pt x="10256" y="8945"/>
                  </a:moveTo>
                  <a:cubicBezTo>
                    <a:pt x="10256" y="4504"/>
                    <a:pt x="10256" y="63"/>
                    <a:pt x="5173" y="63"/>
                  </a:cubicBezTo>
                  <a:cubicBezTo>
                    <a:pt x="89" y="63"/>
                    <a:pt x="89" y="4504"/>
                    <a:pt x="89" y="8945"/>
                  </a:cubicBezTo>
                  <a:lnTo>
                    <a:pt x="89" y="237905"/>
                  </a:lnTo>
                  <a:cubicBezTo>
                    <a:pt x="89" y="242347"/>
                    <a:pt x="89" y="246788"/>
                    <a:pt x="5173" y="246788"/>
                  </a:cubicBezTo>
                  <a:cubicBezTo>
                    <a:pt x="10256" y="246788"/>
                    <a:pt x="10256" y="242347"/>
                    <a:pt x="10256" y="237905"/>
                  </a:cubicBezTo>
                  <a:lnTo>
                    <a:pt x="10256" y="8945"/>
                  </a:lnTo>
                  <a:close/>
                </a:path>
              </a:pathLst>
            </a:custGeom>
            <a:solidFill>
              <a:srgbClr val="000000"/>
            </a:solidFill>
            <a:ln w="255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4B009F8D-90C4-29C3-B075-B53C370D04E6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5807647" y="7504162"/>
              <a:ext cx="154033" cy="221805"/>
            </a:xfrm>
            <a:custGeom>
              <a:avLst/>
              <a:gdLst>
                <a:gd name="connsiteX0" fmla="*/ 115236 w 154033"/>
                <a:gd name="connsiteY0" fmla="*/ 6478 h 221805"/>
                <a:gd name="connsiteX1" fmla="*/ 115998 w 154033"/>
                <a:gd name="connsiteY1" fmla="*/ 2777 h 221805"/>
                <a:gd name="connsiteX2" fmla="*/ 112948 w 154033"/>
                <a:gd name="connsiteY2" fmla="*/ 63 h 221805"/>
                <a:gd name="connsiteX3" fmla="*/ 109135 w 154033"/>
                <a:gd name="connsiteY3" fmla="*/ 4997 h 221805"/>
                <a:gd name="connsiteX4" fmla="*/ 66941 w 154033"/>
                <a:gd name="connsiteY4" fmla="*/ 168082 h 221805"/>
                <a:gd name="connsiteX5" fmla="*/ 37965 w 154033"/>
                <a:gd name="connsiteY5" fmla="*/ 140449 h 221805"/>
                <a:gd name="connsiteX6" fmla="*/ 51691 w 154033"/>
                <a:gd name="connsiteY6" fmla="*/ 94558 h 221805"/>
                <a:gd name="connsiteX7" fmla="*/ 54487 w 154033"/>
                <a:gd name="connsiteY7" fmla="*/ 82469 h 221805"/>
                <a:gd name="connsiteX8" fmla="*/ 33644 w 154033"/>
                <a:gd name="connsiteY8" fmla="*/ 62237 h 221805"/>
                <a:gd name="connsiteX9" fmla="*/ 92 w 154033"/>
                <a:gd name="connsiteY9" fmla="*/ 100233 h 221805"/>
                <a:gd name="connsiteX10" fmla="*/ 3142 w 154033"/>
                <a:gd name="connsiteY10" fmla="*/ 102700 h 221805"/>
                <a:gd name="connsiteX11" fmla="*/ 7209 w 154033"/>
                <a:gd name="connsiteY11" fmla="*/ 98259 h 221805"/>
                <a:gd name="connsiteX12" fmla="*/ 32881 w 154033"/>
                <a:gd name="connsiteY12" fmla="*/ 67665 h 221805"/>
                <a:gd name="connsiteX13" fmla="*/ 39236 w 154033"/>
                <a:gd name="connsiteY13" fmla="*/ 75561 h 221805"/>
                <a:gd name="connsiteX14" fmla="*/ 33390 w 154033"/>
                <a:gd name="connsiteY14" fmla="*/ 96779 h 221805"/>
                <a:gd name="connsiteX15" fmla="*/ 21189 w 154033"/>
                <a:gd name="connsiteY15" fmla="*/ 138475 h 221805"/>
                <a:gd name="connsiteX16" fmla="*/ 65416 w 154033"/>
                <a:gd name="connsiteY16" fmla="*/ 173510 h 221805"/>
                <a:gd name="connsiteX17" fmla="*/ 59824 w 154033"/>
                <a:gd name="connsiteY17" fmla="*/ 195962 h 221805"/>
                <a:gd name="connsiteX18" fmla="*/ 53978 w 154033"/>
                <a:gd name="connsiteY18" fmla="*/ 219401 h 221805"/>
                <a:gd name="connsiteX19" fmla="*/ 57028 w 154033"/>
                <a:gd name="connsiteY19" fmla="*/ 221868 h 221805"/>
                <a:gd name="connsiteX20" fmla="*/ 59316 w 154033"/>
                <a:gd name="connsiteY20" fmla="*/ 220881 h 221805"/>
                <a:gd name="connsiteX21" fmla="*/ 62366 w 154033"/>
                <a:gd name="connsiteY21" fmla="*/ 210766 h 221805"/>
                <a:gd name="connsiteX22" fmla="*/ 72025 w 154033"/>
                <a:gd name="connsiteY22" fmla="*/ 174004 h 221805"/>
                <a:gd name="connsiteX23" fmla="*/ 127691 w 154033"/>
                <a:gd name="connsiteY23" fmla="*/ 147604 h 221805"/>
                <a:gd name="connsiteX24" fmla="*/ 146246 w 154033"/>
                <a:gd name="connsiteY24" fmla="*/ 117997 h 221805"/>
                <a:gd name="connsiteX25" fmla="*/ 154125 w 154033"/>
                <a:gd name="connsiteY25" fmla="*/ 79508 h 221805"/>
                <a:gd name="connsiteX26" fmla="*/ 142942 w 154033"/>
                <a:gd name="connsiteY26" fmla="*/ 62237 h 221805"/>
                <a:gd name="connsiteX27" fmla="*/ 130232 w 154033"/>
                <a:gd name="connsiteY27" fmla="*/ 74080 h 221805"/>
                <a:gd name="connsiteX28" fmla="*/ 134045 w 154033"/>
                <a:gd name="connsiteY28" fmla="*/ 80742 h 221805"/>
                <a:gd name="connsiteX29" fmla="*/ 143196 w 154033"/>
                <a:gd name="connsiteY29" fmla="*/ 101713 h 221805"/>
                <a:gd name="connsiteX30" fmla="*/ 121082 w 154033"/>
                <a:gd name="connsiteY30" fmla="*/ 146617 h 221805"/>
                <a:gd name="connsiteX31" fmla="*/ 73296 w 154033"/>
                <a:gd name="connsiteY31" fmla="*/ 168576 h 221805"/>
                <a:gd name="connsiteX32" fmla="*/ 115236 w 154033"/>
                <a:gd name="connsiteY32" fmla="*/ 6478 h 22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4033" h="221805">
                  <a:moveTo>
                    <a:pt x="115236" y="6478"/>
                  </a:moveTo>
                  <a:cubicBezTo>
                    <a:pt x="115490" y="5491"/>
                    <a:pt x="115998" y="4010"/>
                    <a:pt x="115998" y="2777"/>
                  </a:cubicBezTo>
                  <a:cubicBezTo>
                    <a:pt x="115998" y="309"/>
                    <a:pt x="114219" y="63"/>
                    <a:pt x="112948" y="63"/>
                  </a:cubicBezTo>
                  <a:cubicBezTo>
                    <a:pt x="110406" y="63"/>
                    <a:pt x="110152" y="556"/>
                    <a:pt x="109135" y="4997"/>
                  </a:cubicBezTo>
                  <a:lnTo>
                    <a:pt x="66941" y="168082"/>
                  </a:lnTo>
                  <a:cubicBezTo>
                    <a:pt x="47624" y="165862"/>
                    <a:pt x="37965" y="156733"/>
                    <a:pt x="37965" y="140449"/>
                  </a:cubicBezTo>
                  <a:cubicBezTo>
                    <a:pt x="37965" y="135515"/>
                    <a:pt x="37965" y="129100"/>
                    <a:pt x="51691" y="94558"/>
                  </a:cubicBezTo>
                  <a:cubicBezTo>
                    <a:pt x="52707" y="91598"/>
                    <a:pt x="54487" y="87403"/>
                    <a:pt x="54487" y="82469"/>
                  </a:cubicBezTo>
                  <a:cubicBezTo>
                    <a:pt x="54487" y="71366"/>
                    <a:pt x="46353" y="62237"/>
                    <a:pt x="33644" y="62237"/>
                  </a:cubicBezTo>
                  <a:cubicBezTo>
                    <a:pt x="9497" y="62237"/>
                    <a:pt x="92" y="98013"/>
                    <a:pt x="92" y="100233"/>
                  </a:cubicBezTo>
                  <a:cubicBezTo>
                    <a:pt x="92" y="102700"/>
                    <a:pt x="2634" y="102700"/>
                    <a:pt x="3142" y="102700"/>
                  </a:cubicBezTo>
                  <a:cubicBezTo>
                    <a:pt x="5684" y="102700"/>
                    <a:pt x="5938" y="102207"/>
                    <a:pt x="7209" y="98259"/>
                  </a:cubicBezTo>
                  <a:cubicBezTo>
                    <a:pt x="14072" y="74820"/>
                    <a:pt x="24239" y="67665"/>
                    <a:pt x="32881" y="67665"/>
                  </a:cubicBezTo>
                  <a:cubicBezTo>
                    <a:pt x="34915" y="67665"/>
                    <a:pt x="39236" y="67665"/>
                    <a:pt x="39236" y="75561"/>
                  </a:cubicBezTo>
                  <a:cubicBezTo>
                    <a:pt x="39236" y="81975"/>
                    <a:pt x="36694" y="88144"/>
                    <a:pt x="33390" y="96779"/>
                  </a:cubicBezTo>
                  <a:cubicBezTo>
                    <a:pt x="21189" y="127866"/>
                    <a:pt x="21189" y="134281"/>
                    <a:pt x="21189" y="138475"/>
                  </a:cubicBezTo>
                  <a:cubicBezTo>
                    <a:pt x="21189" y="161914"/>
                    <a:pt x="41015" y="172030"/>
                    <a:pt x="65416" y="173510"/>
                  </a:cubicBezTo>
                  <a:cubicBezTo>
                    <a:pt x="63383" y="182392"/>
                    <a:pt x="63383" y="182886"/>
                    <a:pt x="59824" y="195962"/>
                  </a:cubicBezTo>
                  <a:cubicBezTo>
                    <a:pt x="59062" y="198676"/>
                    <a:pt x="53978" y="218661"/>
                    <a:pt x="53978" y="219401"/>
                  </a:cubicBezTo>
                  <a:cubicBezTo>
                    <a:pt x="53978" y="219648"/>
                    <a:pt x="53978" y="221868"/>
                    <a:pt x="57028" y="221868"/>
                  </a:cubicBezTo>
                  <a:cubicBezTo>
                    <a:pt x="57537" y="221868"/>
                    <a:pt x="58808" y="221868"/>
                    <a:pt x="59316" y="220881"/>
                  </a:cubicBezTo>
                  <a:cubicBezTo>
                    <a:pt x="60079" y="220388"/>
                    <a:pt x="61604" y="214220"/>
                    <a:pt x="62366" y="210766"/>
                  </a:cubicBezTo>
                  <a:lnTo>
                    <a:pt x="72025" y="174004"/>
                  </a:lnTo>
                  <a:cubicBezTo>
                    <a:pt x="81430" y="174004"/>
                    <a:pt x="103798" y="174004"/>
                    <a:pt x="127691" y="147604"/>
                  </a:cubicBezTo>
                  <a:cubicBezTo>
                    <a:pt x="138112" y="136255"/>
                    <a:pt x="143450" y="125399"/>
                    <a:pt x="146246" y="117997"/>
                  </a:cubicBezTo>
                  <a:cubicBezTo>
                    <a:pt x="148533" y="111829"/>
                    <a:pt x="154125" y="90364"/>
                    <a:pt x="154125" y="79508"/>
                  </a:cubicBezTo>
                  <a:cubicBezTo>
                    <a:pt x="154125" y="65692"/>
                    <a:pt x="147263" y="62237"/>
                    <a:pt x="142942" y="62237"/>
                  </a:cubicBezTo>
                  <a:cubicBezTo>
                    <a:pt x="136587" y="62237"/>
                    <a:pt x="130232" y="68652"/>
                    <a:pt x="130232" y="74080"/>
                  </a:cubicBezTo>
                  <a:cubicBezTo>
                    <a:pt x="130232" y="77288"/>
                    <a:pt x="131758" y="78768"/>
                    <a:pt x="134045" y="80742"/>
                  </a:cubicBezTo>
                  <a:cubicBezTo>
                    <a:pt x="136841" y="83456"/>
                    <a:pt x="143196" y="89871"/>
                    <a:pt x="143196" y="101713"/>
                  </a:cubicBezTo>
                  <a:cubicBezTo>
                    <a:pt x="143196" y="117504"/>
                    <a:pt x="129978" y="137735"/>
                    <a:pt x="121082" y="146617"/>
                  </a:cubicBezTo>
                  <a:cubicBezTo>
                    <a:pt x="98714" y="168576"/>
                    <a:pt x="82446" y="168576"/>
                    <a:pt x="73296" y="168576"/>
                  </a:cubicBezTo>
                  <a:lnTo>
                    <a:pt x="115236" y="6478"/>
                  </a:lnTo>
                  <a:close/>
                </a:path>
              </a:pathLst>
            </a:custGeom>
            <a:solidFill>
              <a:srgbClr val="000000"/>
            </a:solidFill>
            <a:ln w="255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13D336DC-5541-4979-F097-88D0A02DD3BC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5988947" y="7490345"/>
              <a:ext cx="56682" cy="246724"/>
            </a:xfrm>
            <a:custGeom>
              <a:avLst/>
              <a:gdLst>
                <a:gd name="connsiteX0" fmla="*/ 55510 w 56682"/>
                <a:gd name="connsiteY0" fmla="*/ 127619 h 246724"/>
                <a:gd name="connsiteX1" fmla="*/ 56781 w 56682"/>
                <a:gd name="connsiteY1" fmla="*/ 123425 h 246724"/>
                <a:gd name="connsiteX2" fmla="*/ 55510 w 56682"/>
                <a:gd name="connsiteY2" fmla="*/ 119231 h 246724"/>
                <a:gd name="connsiteX3" fmla="*/ 11029 w 56682"/>
                <a:gd name="connsiteY3" fmla="*/ 5737 h 246724"/>
                <a:gd name="connsiteX4" fmla="*/ 5182 w 56682"/>
                <a:gd name="connsiteY4" fmla="*/ 63 h 246724"/>
                <a:gd name="connsiteX5" fmla="*/ 99 w 56682"/>
                <a:gd name="connsiteY5" fmla="*/ 4997 h 246724"/>
                <a:gd name="connsiteX6" fmla="*/ 1370 w 56682"/>
                <a:gd name="connsiteY6" fmla="*/ 8945 h 246724"/>
                <a:gd name="connsiteX7" fmla="*/ 46360 w 56682"/>
                <a:gd name="connsiteY7" fmla="*/ 123425 h 246724"/>
                <a:gd name="connsiteX8" fmla="*/ 1370 w 56682"/>
                <a:gd name="connsiteY8" fmla="*/ 237412 h 246724"/>
                <a:gd name="connsiteX9" fmla="*/ 99 w 56682"/>
                <a:gd name="connsiteY9" fmla="*/ 241853 h 246724"/>
                <a:gd name="connsiteX10" fmla="*/ 5182 w 56682"/>
                <a:gd name="connsiteY10" fmla="*/ 246788 h 246724"/>
                <a:gd name="connsiteX11" fmla="*/ 10520 w 56682"/>
                <a:gd name="connsiteY11" fmla="*/ 241853 h 246724"/>
                <a:gd name="connsiteX12" fmla="*/ 55510 w 56682"/>
                <a:gd name="connsiteY12" fmla="*/ 127619 h 246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682" h="246724">
                  <a:moveTo>
                    <a:pt x="55510" y="127619"/>
                  </a:moveTo>
                  <a:cubicBezTo>
                    <a:pt x="56781" y="124659"/>
                    <a:pt x="56781" y="124165"/>
                    <a:pt x="56781" y="123425"/>
                  </a:cubicBezTo>
                  <a:cubicBezTo>
                    <a:pt x="56781" y="122685"/>
                    <a:pt x="56781" y="122192"/>
                    <a:pt x="55510" y="119231"/>
                  </a:cubicBezTo>
                  <a:lnTo>
                    <a:pt x="11029" y="5737"/>
                  </a:lnTo>
                  <a:cubicBezTo>
                    <a:pt x="9503" y="1543"/>
                    <a:pt x="7978" y="63"/>
                    <a:pt x="5182" y="63"/>
                  </a:cubicBezTo>
                  <a:cubicBezTo>
                    <a:pt x="2386" y="63"/>
                    <a:pt x="99" y="2283"/>
                    <a:pt x="99" y="4997"/>
                  </a:cubicBezTo>
                  <a:cubicBezTo>
                    <a:pt x="99" y="5737"/>
                    <a:pt x="99" y="6231"/>
                    <a:pt x="1370" y="8945"/>
                  </a:cubicBezTo>
                  <a:lnTo>
                    <a:pt x="46360" y="123425"/>
                  </a:lnTo>
                  <a:lnTo>
                    <a:pt x="1370" y="237412"/>
                  </a:lnTo>
                  <a:cubicBezTo>
                    <a:pt x="99" y="240126"/>
                    <a:pt x="99" y="240619"/>
                    <a:pt x="99" y="241853"/>
                  </a:cubicBezTo>
                  <a:cubicBezTo>
                    <a:pt x="99" y="244567"/>
                    <a:pt x="2386" y="246788"/>
                    <a:pt x="5182" y="246788"/>
                  </a:cubicBezTo>
                  <a:cubicBezTo>
                    <a:pt x="8487" y="246788"/>
                    <a:pt x="9503" y="244320"/>
                    <a:pt x="10520" y="241853"/>
                  </a:cubicBezTo>
                  <a:lnTo>
                    <a:pt x="55510" y="127619"/>
                  </a:lnTo>
                  <a:close/>
                </a:path>
              </a:pathLst>
            </a:custGeom>
            <a:solidFill>
              <a:srgbClr val="000000"/>
            </a:solidFill>
            <a:ln w="255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E2CBB468-240E-DAE2-9FC5-FB57329802C9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6158399" y="7556221"/>
              <a:ext cx="169538" cy="105351"/>
            </a:xfrm>
            <a:custGeom>
              <a:avLst/>
              <a:gdLst>
                <a:gd name="connsiteX0" fmla="*/ 169644 w 169538"/>
                <a:gd name="connsiteY0" fmla="*/ 7711 h 105351"/>
                <a:gd name="connsiteX1" fmla="*/ 166085 w 169538"/>
                <a:gd name="connsiteY1" fmla="*/ 309 h 105351"/>
                <a:gd name="connsiteX2" fmla="*/ 162527 w 169538"/>
                <a:gd name="connsiteY2" fmla="*/ 6971 h 105351"/>
                <a:gd name="connsiteX3" fmla="*/ 127196 w 169538"/>
                <a:gd name="connsiteY3" fmla="*/ 34111 h 105351"/>
                <a:gd name="connsiteX4" fmla="*/ 86527 w 169538"/>
                <a:gd name="connsiteY4" fmla="*/ 17827 h 105351"/>
                <a:gd name="connsiteX5" fmla="*/ 42554 w 169538"/>
                <a:gd name="connsiteY5" fmla="*/ 63 h 105351"/>
                <a:gd name="connsiteX6" fmla="*/ 105 w 169538"/>
                <a:gd name="connsiteY6" fmla="*/ 40279 h 105351"/>
                <a:gd name="connsiteX7" fmla="*/ 3664 w 169538"/>
                <a:gd name="connsiteY7" fmla="*/ 47681 h 105351"/>
                <a:gd name="connsiteX8" fmla="*/ 7222 w 169538"/>
                <a:gd name="connsiteY8" fmla="*/ 42006 h 105351"/>
                <a:gd name="connsiteX9" fmla="*/ 42554 w 169538"/>
                <a:gd name="connsiteY9" fmla="*/ 13879 h 105351"/>
                <a:gd name="connsiteX10" fmla="*/ 83223 w 169538"/>
                <a:gd name="connsiteY10" fmla="*/ 30163 h 105351"/>
                <a:gd name="connsiteX11" fmla="*/ 127196 w 169538"/>
                <a:gd name="connsiteY11" fmla="*/ 47927 h 105351"/>
                <a:gd name="connsiteX12" fmla="*/ 169644 w 169538"/>
                <a:gd name="connsiteY12" fmla="*/ 7711 h 105351"/>
                <a:gd name="connsiteX13" fmla="*/ 169644 w 169538"/>
                <a:gd name="connsiteY13" fmla="*/ 65445 h 105351"/>
                <a:gd name="connsiteX14" fmla="*/ 166085 w 169538"/>
                <a:gd name="connsiteY14" fmla="*/ 57796 h 105351"/>
                <a:gd name="connsiteX15" fmla="*/ 162527 w 169538"/>
                <a:gd name="connsiteY15" fmla="*/ 64458 h 105351"/>
                <a:gd name="connsiteX16" fmla="*/ 127196 w 169538"/>
                <a:gd name="connsiteY16" fmla="*/ 91598 h 105351"/>
                <a:gd name="connsiteX17" fmla="*/ 86527 w 169538"/>
                <a:gd name="connsiteY17" fmla="*/ 75314 h 105351"/>
                <a:gd name="connsiteX18" fmla="*/ 42554 w 169538"/>
                <a:gd name="connsiteY18" fmla="*/ 57550 h 105351"/>
                <a:gd name="connsiteX19" fmla="*/ 105 w 169538"/>
                <a:gd name="connsiteY19" fmla="*/ 97766 h 105351"/>
                <a:gd name="connsiteX20" fmla="*/ 3664 w 169538"/>
                <a:gd name="connsiteY20" fmla="*/ 105168 h 105351"/>
                <a:gd name="connsiteX21" fmla="*/ 7222 w 169538"/>
                <a:gd name="connsiteY21" fmla="*/ 99493 h 105351"/>
                <a:gd name="connsiteX22" fmla="*/ 42554 w 169538"/>
                <a:gd name="connsiteY22" fmla="*/ 71366 h 105351"/>
                <a:gd name="connsiteX23" fmla="*/ 83223 w 169538"/>
                <a:gd name="connsiteY23" fmla="*/ 87650 h 105351"/>
                <a:gd name="connsiteX24" fmla="*/ 127196 w 169538"/>
                <a:gd name="connsiteY24" fmla="*/ 105414 h 105351"/>
                <a:gd name="connsiteX25" fmla="*/ 169644 w 169538"/>
                <a:gd name="connsiteY25" fmla="*/ 65445 h 105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9538" h="105351">
                  <a:moveTo>
                    <a:pt x="169644" y="7711"/>
                  </a:moveTo>
                  <a:cubicBezTo>
                    <a:pt x="169644" y="2530"/>
                    <a:pt x="167865" y="309"/>
                    <a:pt x="166085" y="309"/>
                  </a:cubicBezTo>
                  <a:cubicBezTo>
                    <a:pt x="165069" y="309"/>
                    <a:pt x="162781" y="1296"/>
                    <a:pt x="162527" y="6971"/>
                  </a:cubicBezTo>
                  <a:cubicBezTo>
                    <a:pt x="161510" y="23995"/>
                    <a:pt x="143718" y="34111"/>
                    <a:pt x="127196" y="34111"/>
                  </a:cubicBezTo>
                  <a:cubicBezTo>
                    <a:pt x="112453" y="34111"/>
                    <a:pt x="99744" y="26462"/>
                    <a:pt x="86527" y="17827"/>
                  </a:cubicBezTo>
                  <a:cubicBezTo>
                    <a:pt x="72801" y="8945"/>
                    <a:pt x="59075" y="63"/>
                    <a:pt x="42554" y="63"/>
                  </a:cubicBezTo>
                  <a:cubicBezTo>
                    <a:pt x="18915" y="63"/>
                    <a:pt x="105" y="17580"/>
                    <a:pt x="105" y="40279"/>
                  </a:cubicBezTo>
                  <a:cubicBezTo>
                    <a:pt x="105" y="45707"/>
                    <a:pt x="2139" y="47681"/>
                    <a:pt x="3664" y="47681"/>
                  </a:cubicBezTo>
                  <a:cubicBezTo>
                    <a:pt x="6206" y="47681"/>
                    <a:pt x="7222" y="42993"/>
                    <a:pt x="7222" y="42006"/>
                  </a:cubicBezTo>
                  <a:cubicBezTo>
                    <a:pt x="8493" y="21281"/>
                    <a:pt x="29336" y="13879"/>
                    <a:pt x="42554" y="13879"/>
                  </a:cubicBezTo>
                  <a:cubicBezTo>
                    <a:pt x="57296" y="13879"/>
                    <a:pt x="70005" y="21528"/>
                    <a:pt x="83223" y="30163"/>
                  </a:cubicBezTo>
                  <a:cubicBezTo>
                    <a:pt x="96948" y="39045"/>
                    <a:pt x="110674" y="47927"/>
                    <a:pt x="127196" y="47927"/>
                  </a:cubicBezTo>
                  <a:cubicBezTo>
                    <a:pt x="150835" y="47927"/>
                    <a:pt x="169644" y="30410"/>
                    <a:pt x="169644" y="7711"/>
                  </a:cubicBezTo>
                  <a:close/>
                  <a:moveTo>
                    <a:pt x="169644" y="65445"/>
                  </a:moveTo>
                  <a:cubicBezTo>
                    <a:pt x="169644" y="58290"/>
                    <a:pt x="166594" y="57796"/>
                    <a:pt x="166085" y="57796"/>
                  </a:cubicBezTo>
                  <a:cubicBezTo>
                    <a:pt x="165069" y="57796"/>
                    <a:pt x="162781" y="59030"/>
                    <a:pt x="162527" y="64458"/>
                  </a:cubicBezTo>
                  <a:cubicBezTo>
                    <a:pt x="161510" y="81482"/>
                    <a:pt x="143718" y="91598"/>
                    <a:pt x="127196" y="91598"/>
                  </a:cubicBezTo>
                  <a:cubicBezTo>
                    <a:pt x="112453" y="91598"/>
                    <a:pt x="99744" y="83949"/>
                    <a:pt x="86527" y="75314"/>
                  </a:cubicBezTo>
                  <a:cubicBezTo>
                    <a:pt x="72801" y="66432"/>
                    <a:pt x="59075" y="57550"/>
                    <a:pt x="42554" y="57550"/>
                  </a:cubicBezTo>
                  <a:cubicBezTo>
                    <a:pt x="18915" y="57550"/>
                    <a:pt x="105" y="75067"/>
                    <a:pt x="105" y="97766"/>
                  </a:cubicBezTo>
                  <a:cubicBezTo>
                    <a:pt x="105" y="103194"/>
                    <a:pt x="2139" y="105168"/>
                    <a:pt x="3664" y="105168"/>
                  </a:cubicBezTo>
                  <a:cubicBezTo>
                    <a:pt x="6206" y="105168"/>
                    <a:pt x="7222" y="100480"/>
                    <a:pt x="7222" y="99493"/>
                  </a:cubicBezTo>
                  <a:cubicBezTo>
                    <a:pt x="8493" y="78768"/>
                    <a:pt x="29336" y="71366"/>
                    <a:pt x="42554" y="71366"/>
                  </a:cubicBezTo>
                  <a:cubicBezTo>
                    <a:pt x="57296" y="71366"/>
                    <a:pt x="70005" y="79015"/>
                    <a:pt x="83223" y="87650"/>
                  </a:cubicBezTo>
                  <a:cubicBezTo>
                    <a:pt x="96948" y="96532"/>
                    <a:pt x="110674" y="105414"/>
                    <a:pt x="127196" y="105414"/>
                  </a:cubicBezTo>
                  <a:cubicBezTo>
                    <a:pt x="151343" y="105414"/>
                    <a:pt x="169644" y="87157"/>
                    <a:pt x="169644" y="65445"/>
                  </a:cubicBezTo>
                  <a:close/>
                </a:path>
              </a:pathLst>
            </a:custGeom>
            <a:solidFill>
              <a:srgbClr val="000000"/>
            </a:solidFill>
            <a:ln w="255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C0385F47-C27E-1915-D6E2-F61F26B8404D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6442967" y="7490345"/>
              <a:ext cx="10167" cy="246724"/>
            </a:xfrm>
            <a:custGeom>
              <a:avLst/>
              <a:gdLst>
                <a:gd name="connsiteX0" fmla="*/ 10283 w 10167"/>
                <a:gd name="connsiteY0" fmla="*/ 8945 h 246724"/>
                <a:gd name="connsiteX1" fmla="*/ 5200 w 10167"/>
                <a:gd name="connsiteY1" fmla="*/ 63 h 246724"/>
                <a:gd name="connsiteX2" fmla="*/ 116 w 10167"/>
                <a:gd name="connsiteY2" fmla="*/ 8945 h 246724"/>
                <a:gd name="connsiteX3" fmla="*/ 116 w 10167"/>
                <a:gd name="connsiteY3" fmla="*/ 237905 h 246724"/>
                <a:gd name="connsiteX4" fmla="*/ 5200 w 10167"/>
                <a:gd name="connsiteY4" fmla="*/ 246788 h 246724"/>
                <a:gd name="connsiteX5" fmla="*/ 10283 w 10167"/>
                <a:gd name="connsiteY5" fmla="*/ 237905 h 246724"/>
                <a:gd name="connsiteX6" fmla="*/ 10283 w 10167"/>
                <a:gd name="connsiteY6" fmla="*/ 8945 h 246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67" h="246724">
                  <a:moveTo>
                    <a:pt x="10283" y="8945"/>
                  </a:moveTo>
                  <a:cubicBezTo>
                    <a:pt x="10283" y="4504"/>
                    <a:pt x="10283" y="63"/>
                    <a:pt x="5200" y="63"/>
                  </a:cubicBezTo>
                  <a:cubicBezTo>
                    <a:pt x="116" y="63"/>
                    <a:pt x="116" y="4504"/>
                    <a:pt x="116" y="8945"/>
                  </a:cubicBezTo>
                  <a:lnTo>
                    <a:pt x="116" y="237905"/>
                  </a:lnTo>
                  <a:cubicBezTo>
                    <a:pt x="116" y="242347"/>
                    <a:pt x="116" y="246788"/>
                    <a:pt x="5200" y="246788"/>
                  </a:cubicBezTo>
                  <a:cubicBezTo>
                    <a:pt x="10283" y="246788"/>
                    <a:pt x="10283" y="242347"/>
                    <a:pt x="10283" y="237905"/>
                  </a:cubicBezTo>
                  <a:lnTo>
                    <a:pt x="10283" y="8945"/>
                  </a:lnTo>
                  <a:close/>
                </a:path>
              </a:pathLst>
            </a:custGeom>
            <a:solidFill>
              <a:srgbClr val="000000"/>
            </a:solidFill>
            <a:ln w="255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2AB99B2C-A1D6-F98C-6996-2900BC83D93F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6495781" y="7504162"/>
              <a:ext cx="133190" cy="221805"/>
            </a:xfrm>
            <a:custGeom>
              <a:avLst/>
              <a:gdLst>
                <a:gd name="connsiteX0" fmla="*/ 98741 w 133190"/>
                <a:gd name="connsiteY0" fmla="*/ 5984 h 221805"/>
                <a:gd name="connsiteX1" fmla="*/ 99503 w 133190"/>
                <a:gd name="connsiteY1" fmla="*/ 2530 h 221805"/>
                <a:gd name="connsiteX2" fmla="*/ 96453 w 133190"/>
                <a:gd name="connsiteY2" fmla="*/ 63 h 221805"/>
                <a:gd name="connsiteX3" fmla="*/ 92641 w 133190"/>
                <a:gd name="connsiteY3" fmla="*/ 4997 h 221805"/>
                <a:gd name="connsiteX4" fmla="*/ 77898 w 133190"/>
                <a:gd name="connsiteY4" fmla="*/ 61991 h 221805"/>
                <a:gd name="connsiteX5" fmla="*/ 119 w 133190"/>
                <a:gd name="connsiteY5" fmla="*/ 129593 h 221805"/>
                <a:gd name="connsiteX6" fmla="*/ 48921 w 133190"/>
                <a:gd name="connsiteY6" fmla="*/ 174250 h 221805"/>
                <a:gd name="connsiteX7" fmla="*/ 43075 w 133190"/>
                <a:gd name="connsiteY7" fmla="*/ 197443 h 221805"/>
                <a:gd name="connsiteX8" fmla="*/ 37483 w 133190"/>
                <a:gd name="connsiteY8" fmla="*/ 219154 h 221805"/>
                <a:gd name="connsiteX9" fmla="*/ 40533 w 133190"/>
                <a:gd name="connsiteY9" fmla="*/ 221868 h 221805"/>
                <a:gd name="connsiteX10" fmla="*/ 43075 w 133190"/>
                <a:gd name="connsiteY10" fmla="*/ 220881 h 221805"/>
                <a:gd name="connsiteX11" fmla="*/ 45871 w 133190"/>
                <a:gd name="connsiteY11" fmla="*/ 211012 h 221805"/>
                <a:gd name="connsiteX12" fmla="*/ 55530 w 133190"/>
                <a:gd name="connsiteY12" fmla="*/ 174250 h 221805"/>
                <a:gd name="connsiteX13" fmla="*/ 133309 w 133190"/>
                <a:gd name="connsiteY13" fmla="*/ 106648 h 221805"/>
                <a:gd name="connsiteX14" fmla="*/ 84507 w 133190"/>
                <a:gd name="connsiteY14" fmla="*/ 61991 h 221805"/>
                <a:gd name="connsiteX15" fmla="*/ 98741 w 133190"/>
                <a:gd name="connsiteY15" fmla="*/ 5984 h 221805"/>
                <a:gd name="connsiteX16" fmla="*/ 50192 w 133190"/>
                <a:gd name="connsiteY16" fmla="*/ 168823 h 221805"/>
                <a:gd name="connsiteX17" fmla="*/ 16640 w 133190"/>
                <a:gd name="connsiteY17" fmla="*/ 134774 h 221805"/>
                <a:gd name="connsiteX18" fmla="*/ 76373 w 133190"/>
                <a:gd name="connsiteY18" fmla="*/ 67419 h 221805"/>
                <a:gd name="connsiteX19" fmla="*/ 50192 w 133190"/>
                <a:gd name="connsiteY19" fmla="*/ 168823 h 221805"/>
                <a:gd name="connsiteX20" fmla="*/ 82982 w 133190"/>
                <a:gd name="connsiteY20" fmla="*/ 67419 h 221805"/>
                <a:gd name="connsiteX21" fmla="*/ 116788 w 133190"/>
                <a:gd name="connsiteY21" fmla="*/ 101467 h 221805"/>
                <a:gd name="connsiteX22" fmla="*/ 56801 w 133190"/>
                <a:gd name="connsiteY22" fmla="*/ 168823 h 221805"/>
                <a:gd name="connsiteX23" fmla="*/ 82982 w 133190"/>
                <a:gd name="connsiteY23" fmla="*/ 67419 h 22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3190" h="221805">
                  <a:moveTo>
                    <a:pt x="98741" y="5984"/>
                  </a:moveTo>
                  <a:cubicBezTo>
                    <a:pt x="98741" y="5491"/>
                    <a:pt x="99503" y="2777"/>
                    <a:pt x="99503" y="2530"/>
                  </a:cubicBezTo>
                  <a:cubicBezTo>
                    <a:pt x="99503" y="2283"/>
                    <a:pt x="99503" y="63"/>
                    <a:pt x="96453" y="63"/>
                  </a:cubicBezTo>
                  <a:cubicBezTo>
                    <a:pt x="93911" y="63"/>
                    <a:pt x="93657" y="803"/>
                    <a:pt x="92641" y="4997"/>
                  </a:cubicBezTo>
                  <a:lnTo>
                    <a:pt x="77898" y="61991"/>
                  </a:lnTo>
                  <a:cubicBezTo>
                    <a:pt x="37483" y="63224"/>
                    <a:pt x="119" y="96039"/>
                    <a:pt x="119" y="129593"/>
                  </a:cubicBezTo>
                  <a:cubicBezTo>
                    <a:pt x="119" y="153032"/>
                    <a:pt x="17911" y="172523"/>
                    <a:pt x="48921" y="174250"/>
                  </a:cubicBezTo>
                  <a:cubicBezTo>
                    <a:pt x="46888" y="181899"/>
                    <a:pt x="45109" y="189794"/>
                    <a:pt x="43075" y="197443"/>
                  </a:cubicBezTo>
                  <a:cubicBezTo>
                    <a:pt x="40025" y="209039"/>
                    <a:pt x="37483" y="218414"/>
                    <a:pt x="37483" y="219154"/>
                  </a:cubicBezTo>
                  <a:cubicBezTo>
                    <a:pt x="37483" y="221622"/>
                    <a:pt x="39263" y="221868"/>
                    <a:pt x="40533" y="221868"/>
                  </a:cubicBezTo>
                  <a:cubicBezTo>
                    <a:pt x="41804" y="221868"/>
                    <a:pt x="42313" y="221622"/>
                    <a:pt x="43075" y="220881"/>
                  </a:cubicBezTo>
                  <a:cubicBezTo>
                    <a:pt x="43584" y="220388"/>
                    <a:pt x="45109" y="214467"/>
                    <a:pt x="45871" y="211012"/>
                  </a:cubicBezTo>
                  <a:lnTo>
                    <a:pt x="55530" y="174250"/>
                  </a:lnTo>
                  <a:cubicBezTo>
                    <a:pt x="96453" y="173017"/>
                    <a:pt x="133309" y="139709"/>
                    <a:pt x="133309" y="106648"/>
                  </a:cubicBezTo>
                  <a:cubicBezTo>
                    <a:pt x="133309" y="87157"/>
                    <a:pt x="119838" y="64458"/>
                    <a:pt x="84507" y="61991"/>
                  </a:cubicBezTo>
                  <a:lnTo>
                    <a:pt x="98741" y="5984"/>
                  </a:lnTo>
                  <a:close/>
                  <a:moveTo>
                    <a:pt x="50192" y="168823"/>
                  </a:moveTo>
                  <a:cubicBezTo>
                    <a:pt x="34941" y="168082"/>
                    <a:pt x="16640" y="159447"/>
                    <a:pt x="16640" y="134774"/>
                  </a:cubicBezTo>
                  <a:cubicBezTo>
                    <a:pt x="16640" y="105168"/>
                    <a:pt x="38500" y="70626"/>
                    <a:pt x="76373" y="67419"/>
                  </a:cubicBezTo>
                  <a:lnTo>
                    <a:pt x="50192" y="168823"/>
                  </a:lnTo>
                  <a:close/>
                  <a:moveTo>
                    <a:pt x="82982" y="67419"/>
                  </a:moveTo>
                  <a:cubicBezTo>
                    <a:pt x="102299" y="68406"/>
                    <a:pt x="116788" y="79755"/>
                    <a:pt x="116788" y="101467"/>
                  </a:cubicBezTo>
                  <a:cubicBezTo>
                    <a:pt x="116788" y="130580"/>
                    <a:pt x="94928" y="165862"/>
                    <a:pt x="56801" y="168823"/>
                  </a:cubicBezTo>
                  <a:lnTo>
                    <a:pt x="82982" y="67419"/>
                  </a:lnTo>
                  <a:close/>
                </a:path>
              </a:pathLst>
            </a:custGeom>
            <a:solidFill>
              <a:srgbClr val="000000"/>
            </a:solidFill>
            <a:ln w="255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18BE94DB-04C7-A493-AB64-CCDE5A3812E3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6644028" y="7597719"/>
              <a:ext cx="82557" cy="118131"/>
            </a:xfrm>
            <a:custGeom>
              <a:avLst/>
              <a:gdLst>
                <a:gd name="connsiteX0" fmla="*/ 82683 w 82557"/>
                <a:gd name="connsiteY0" fmla="*/ 59648 h 118131"/>
                <a:gd name="connsiteX1" fmla="*/ 72185 w 82557"/>
                <a:gd name="connsiteY1" fmla="*/ 14917 h 118131"/>
                <a:gd name="connsiteX2" fmla="*/ 41404 w 82557"/>
                <a:gd name="connsiteY2" fmla="*/ 64 h 118131"/>
                <a:gd name="connsiteX3" fmla="*/ 125 w 82557"/>
                <a:gd name="connsiteY3" fmla="*/ 59648 h 118131"/>
                <a:gd name="connsiteX4" fmla="*/ 41404 w 82557"/>
                <a:gd name="connsiteY4" fmla="*/ 118196 h 118131"/>
                <a:gd name="connsiteX5" fmla="*/ 82683 w 82557"/>
                <a:gd name="connsiteY5" fmla="*/ 59648 h 118131"/>
                <a:gd name="connsiteX6" fmla="*/ 41404 w 82557"/>
                <a:gd name="connsiteY6" fmla="*/ 113360 h 118131"/>
                <a:gd name="connsiteX7" fmla="*/ 18807 w 82557"/>
                <a:gd name="connsiteY7" fmla="*/ 94535 h 118131"/>
                <a:gd name="connsiteX8" fmla="*/ 16316 w 82557"/>
                <a:gd name="connsiteY8" fmla="*/ 57403 h 118131"/>
                <a:gd name="connsiteX9" fmla="*/ 18985 w 82557"/>
                <a:gd name="connsiteY9" fmla="*/ 22171 h 118131"/>
                <a:gd name="connsiteX10" fmla="*/ 41404 w 82557"/>
                <a:gd name="connsiteY10" fmla="*/ 4900 h 118131"/>
                <a:gd name="connsiteX11" fmla="*/ 63466 w 82557"/>
                <a:gd name="connsiteY11" fmla="*/ 20616 h 118131"/>
                <a:gd name="connsiteX12" fmla="*/ 66491 w 82557"/>
                <a:gd name="connsiteY12" fmla="*/ 57403 h 118131"/>
                <a:gd name="connsiteX13" fmla="*/ 64178 w 82557"/>
                <a:gd name="connsiteY13" fmla="*/ 93844 h 118131"/>
                <a:gd name="connsiteX14" fmla="*/ 41404 w 82557"/>
                <a:gd name="connsiteY14" fmla="*/ 113360 h 11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2557" h="118131">
                  <a:moveTo>
                    <a:pt x="82683" y="59648"/>
                  </a:moveTo>
                  <a:cubicBezTo>
                    <a:pt x="82683" y="40650"/>
                    <a:pt x="80370" y="27007"/>
                    <a:pt x="72185" y="14917"/>
                  </a:cubicBezTo>
                  <a:cubicBezTo>
                    <a:pt x="66669" y="6973"/>
                    <a:pt x="55638" y="64"/>
                    <a:pt x="41404" y="64"/>
                  </a:cubicBezTo>
                  <a:cubicBezTo>
                    <a:pt x="125" y="64"/>
                    <a:pt x="125" y="47213"/>
                    <a:pt x="125" y="59648"/>
                  </a:cubicBezTo>
                  <a:cubicBezTo>
                    <a:pt x="125" y="72083"/>
                    <a:pt x="125" y="118196"/>
                    <a:pt x="41404" y="118196"/>
                  </a:cubicBezTo>
                  <a:cubicBezTo>
                    <a:pt x="82683" y="118196"/>
                    <a:pt x="82683" y="72083"/>
                    <a:pt x="82683" y="59648"/>
                  </a:cubicBezTo>
                  <a:close/>
                  <a:moveTo>
                    <a:pt x="41404" y="113360"/>
                  </a:moveTo>
                  <a:cubicBezTo>
                    <a:pt x="33219" y="113360"/>
                    <a:pt x="22365" y="108697"/>
                    <a:pt x="18807" y="94535"/>
                  </a:cubicBezTo>
                  <a:cubicBezTo>
                    <a:pt x="16316" y="84345"/>
                    <a:pt x="16316" y="70183"/>
                    <a:pt x="16316" y="57403"/>
                  </a:cubicBezTo>
                  <a:cubicBezTo>
                    <a:pt x="16316" y="44795"/>
                    <a:pt x="16316" y="31670"/>
                    <a:pt x="18985" y="22171"/>
                  </a:cubicBezTo>
                  <a:cubicBezTo>
                    <a:pt x="22721" y="8527"/>
                    <a:pt x="34109" y="4900"/>
                    <a:pt x="41404" y="4900"/>
                  </a:cubicBezTo>
                  <a:cubicBezTo>
                    <a:pt x="51012" y="4900"/>
                    <a:pt x="60264" y="10599"/>
                    <a:pt x="63466" y="20616"/>
                  </a:cubicBezTo>
                  <a:cubicBezTo>
                    <a:pt x="66313" y="29943"/>
                    <a:pt x="66491" y="42378"/>
                    <a:pt x="66491" y="57403"/>
                  </a:cubicBezTo>
                  <a:cubicBezTo>
                    <a:pt x="66491" y="70183"/>
                    <a:pt x="66491" y="82964"/>
                    <a:pt x="64178" y="93844"/>
                  </a:cubicBezTo>
                  <a:cubicBezTo>
                    <a:pt x="60620" y="109561"/>
                    <a:pt x="48521" y="113360"/>
                    <a:pt x="41404" y="113360"/>
                  </a:cubicBezTo>
                  <a:close/>
                </a:path>
              </a:pathLst>
            </a:custGeom>
            <a:solidFill>
              <a:srgbClr val="000000"/>
            </a:solidFill>
            <a:ln w="255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6D9D0ACF-6A48-EA6F-BFB4-5D771D212EFF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6762784" y="7490345"/>
              <a:ext cx="56682" cy="246724"/>
            </a:xfrm>
            <a:custGeom>
              <a:avLst/>
              <a:gdLst>
                <a:gd name="connsiteX0" fmla="*/ 55541 w 56682"/>
                <a:gd name="connsiteY0" fmla="*/ 127619 h 246724"/>
                <a:gd name="connsiteX1" fmla="*/ 56811 w 56682"/>
                <a:gd name="connsiteY1" fmla="*/ 123425 h 246724"/>
                <a:gd name="connsiteX2" fmla="*/ 55541 w 56682"/>
                <a:gd name="connsiteY2" fmla="*/ 119231 h 246724"/>
                <a:gd name="connsiteX3" fmla="*/ 11059 w 56682"/>
                <a:gd name="connsiteY3" fmla="*/ 5737 h 246724"/>
                <a:gd name="connsiteX4" fmla="*/ 5213 w 56682"/>
                <a:gd name="connsiteY4" fmla="*/ 63 h 246724"/>
                <a:gd name="connsiteX5" fmla="*/ 129 w 56682"/>
                <a:gd name="connsiteY5" fmla="*/ 4997 h 246724"/>
                <a:gd name="connsiteX6" fmla="*/ 1400 w 56682"/>
                <a:gd name="connsiteY6" fmla="*/ 8945 h 246724"/>
                <a:gd name="connsiteX7" fmla="*/ 46390 w 56682"/>
                <a:gd name="connsiteY7" fmla="*/ 123425 h 246724"/>
                <a:gd name="connsiteX8" fmla="*/ 1400 w 56682"/>
                <a:gd name="connsiteY8" fmla="*/ 237412 h 246724"/>
                <a:gd name="connsiteX9" fmla="*/ 129 w 56682"/>
                <a:gd name="connsiteY9" fmla="*/ 241853 h 246724"/>
                <a:gd name="connsiteX10" fmla="*/ 5213 w 56682"/>
                <a:gd name="connsiteY10" fmla="*/ 246788 h 246724"/>
                <a:gd name="connsiteX11" fmla="*/ 10551 w 56682"/>
                <a:gd name="connsiteY11" fmla="*/ 241853 h 246724"/>
                <a:gd name="connsiteX12" fmla="*/ 55541 w 56682"/>
                <a:gd name="connsiteY12" fmla="*/ 127619 h 246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682" h="246724">
                  <a:moveTo>
                    <a:pt x="55541" y="127619"/>
                  </a:moveTo>
                  <a:cubicBezTo>
                    <a:pt x="56811" y="124659"/>
                    <a:pt x="56811" y="124165"/>
                    <a:pt x="56811" y="123425"/>
                  </a:cubicBezTo>
                  <a:cubicBezTo>
                    <a:pt x="56811" y="122685"/>
                    <a:pt x="56811" y="122192"/>
                    <a:pt x="55541" y="119231"/>
                  </a:cubicBezTo>
                  <a:lnTo>
                    <a:pt x="11059" y="5737"/>
                  </a:lnTo>
                  <a:cubicBezTo>
                    <a:pt x="9534" y="1543"/>
                    <a:pt x="8009" y="63"/>
                    <a:pt x="5213" y="63"/>
                  </a:cubicBezTo>
                  <a:cubicBezTo>
                    <a:pt x="2417" y="63"/>
                    <a:pt x="129" y="2283"/>
                    <a:pt x="129" y="4997"/>
                  </a:cubicBezTo>
                  <a:cubicBezTo>
                    <a:pt x="129" y="5737"/>
                    <a:pt x="129" y="6231"/>
                    <a:pt x="1400" y="8945"/>
                  </a:cubicBezTo>
                  <a:lnTo>
                    <a:pt x="46390" y="123425"/>
                  </a:lnTo>
                  <a:lnTo>
                    <a:pt x="1400" y="237412"/>
                  </a:lnTo>
                  <a:cubicBezTo>
                    <a:pt x="129" y="240126"/>
                    <a:pt x="129" y="240619"/>
                    <a:pt x="129" y="241853"/>
                  </a:cubicBezTo>
                  <a:cubicBezTo>
                    <a:pt x="129" y="244567"/>
                    <a:pt x="2417" y="246788"/>
                    <a:pt x="5213" y="246788"/>
                  </a:cubicBezTo>
                  <a:cubicBezTo>
                    <a:pt x="8517" y="246788"/>
                    <a:pt x="9534" y="244320"/>
                    <a:pt x="10551" y="241853"/>
                  </a:cubicBezTo>
                  <a:lnTo>
                    <a:pt x="55541" y="127619"/>
                  </a:lnTo>
                  <a:close/>
                </a:path>
              </a:pathLst>
            </a:custGeom>
            <a:solidFill>
              <a:srgbClr val="000000"/>
            </a:solidFill>
            <a:ln w="255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596" name="Group 595" descr="\documentclass{article}&#10;\usepackage{amsmath}&#10;\pagestyle{empty}&#10;&#10;\input{Macros.tex}&#10;&#10;\begin{document}&#10;&#10;with $\msf{time}(W) = O\left(\frac{1}{p\cdot (1-p)} \cdot \msf{time}(U)\right)$&#10;&#10;&#10;\end{document}" title="IguanaTex Shape Display">
            <a:extLst>
              <a:ext uri="{FF2B5EF4-FFF2-40B4-BE49-F238E27FC236}">
                <a16:creationId xmlns:a16="http://schemas.microsoft.com/office/drawing/2014/main" id="{67572C79-6AEE-4794-31A7-BD5767AFE5CB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5923696" y="6074579"/>
            <a:ext cx="4136074" cy="455238"/>
            <a:chOff x="8163348" y="7449870"/>
            <a:chExt cx="4136074" cy="455238"/>
          </a:xfrm>
        </p:grpSpPr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0A367E12-F2E5-CF08-264F-8296D56886C8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8163348" y="7631816"/>
              <a:ext cx="173339" cy="111848"/>
            </a:xfrm>
            <a:custGeom>
              <a:avLst/>
              <a:gdLst>
                <a:gd name="connsiteX0" fmla="*/ 152160 w 173339"/>
                <a:gd name="connsiteY0" fmla="*/ 24104 h 111848"/>
                <a:gd name="connsiteX1" fmla="*/ 173417 w 173339"/>
                <a:gd name="connsiteY1" fmla="*/ 7909 h 111848"/>
                <a:gd name="connsiteX2" fmla="*/ 173417 w 173339"/>
                <a:gd name="connsiteY2" fmla="*/ 64 h 111848"/>
                <a:gd name="connsiteX3" fmla="*/ 154944 w 173339"/>
                <a:gd name="connsiteY3" fmla="*/ 823 h 111848"/>
                <a:gd name="connsiteX4" fmla="*/ 131410 w 173339"/>
                <a:gd name="connsiteY4" fmla="*/ 64 h 111848"/>
                <a:gd name="connsiteX5" fmla="*/ 131410 w 173339"/>
                <a:gd name="connsiteY5" fmla="*/ 7909 h 111848"/>
                <a:gd name="connsiteX6" fmla="*/ 146087 w 173339"/>
                <a:gd name="connsiteY6" fmla="*/ 20055 h 111848"/>
                <a:gd name="connsiteX7" fmla="*/ 144822 w 173339"/>
                <a:gd name="connsiteY7" fmla="*/ 25369 h 111848"/>
                <a:gd name="connsiteX8" fmla="*/ 121794 w 173339"/>
                <a:gd name="connsiteY8" fmla="*/ 90150 h 111848"/>
                <a:gd name="connsiteX9" fmla="*/ 96742 w 173339"/>
                <a:gd name="connsiteY9" fmla="*/ 19549 h 111848"/>
                <a:gd name="connsiteX10" fmla="*/ 95477 w 173339"/>
                <a:gd name="connsiteY10" fmla="*/ 14741 h 111848"/>
                <a:gd name="connsiteX11" fmla="*/ 110407 w 173339"/>
                <a:gd name="connsiteY11" fmla="*/ 7909 h 111848"/>
                <a:gd name="connsiteX12" fmla="*/ 110407 w 173339"/>
                <a:gd name="connsiteY12" fmla="*/ 64 h 111848"/>
                <a:gd name="connsiteX13" fmla="*/ 84090 w 173339"/>
                <a:gd name="connsiteY13" fmla="*/ 823 h 111848"/>
                <a:gd name="connsiteX14" fmla="*/ 61568 w 173339"/>
                <a:gd name="connsiteY14" fmla="*/ 64 h 111848"/>
                <a:gd name="connsiteX15" fmla="*/ 61568 w 173339"/>
                <a:gd name="connsiteY15" fmla="*/ 7909 h 111848"/>
                <a:gd name="connsiteX16" fmla="*/ 77510 w 173339"/>
                <a:gd name="connsiteY16" fmla="*/ 11705 h 111848"/>
                <a:gd name="connsiteX17" fmla="*/ 83331 w 173339"/>
                <a:gd name="connsiteY17" fmla="*/ 25622 h 111848"/>
                <a:gd name="connsiteX18" fmla="*/ 61568 w 173339"/>
                <a:gd name="connsiteY18" fmla="*/ 86861 h 111848"/>
                <a:gd name="connsiteX19" fmla="*/ 37528 w 173339"/>
                <a:gd name="connsiteY19" fmla="*/ 19296 h 111848"/>
                <a:gd name="connsiteX20" fmla="*/ 36263 w 173339"/>
                <a:gd name="connsiteY20" fmla="*/ 14741 h 111848"/>
                <a:gd name="connsiteX21" fmla="*/ 51193 w 173339"/>
                <a:gd name="connsiteY21" fmla="*/ 7909 h 111848"/>
                <a:gd name="connsiteX22" fmla="*/ 51193 w 173339"/>
                <a:gd name="connsiteY22" fmla="*/ 64 h 111848"/>
                <a:gd name="connsiteX23" fmla="*/ 23610 w 173339"/>
                <a:gd name="connsiteY23" fmla="*/ 823 h 111848"/>
                <a:gd name="connsiteX24" fmla="*/ 77 w 173339"/>
                <a:gd name="connsiteY24" fmla="*/ 64 h 111848"/>
                <a:gd name="connsiteX25" fmla="*/ 77 w 173339"/>
                <a:gd name="connsiteY25" fmla="*/ 7909 h 111848"/>
                <a:gd name="connsiteX26" fmla="*/ 18802 w 173339"/>
                <a:gd name="connsiteY26" fmla="*/ 16766 h 111848"/>
                <a:gd name="connsiteX27" fmla="*/ 50687 w 173339"/>
                <a:gd name="connsiteY27" fmla="*/ 106346 h 111848"/>
                <a:gd name="connsiteX28" fmla="*/ 56001 w 173339"/>
                <a:gd name="connsiteY28" fmla="*/ 111913 h 111848"/>
                <a:gd name="connsiteX29" fmla="*/ 61062 w 173339"/>
                <a:gd name="connsiteY29" fmla="*/ 106852 h 111848"/>
                <a:gd name="connsiteX30" fmla="*/ 86620 w 173339"/>
                <a:gd name="connsiteY30" fmla="*/ 35238 h 111848"/>
                <a:gd name="connsiteX31" fmla="*/ 112431 w 173339"/>
                <a:gd name="connsiteY31" fmla="*/ 107105 h 111848"/>
                <a:gd name="connsiteX32" fmla="*/ 117492 w 173339"/>
                <a:gd name="connsiteY32" fmla="*/ 111913 h 111848"/>
                <a:gd name="connsiteX33" fmla="*/ 122553 w 173339"/>
                <a:gd name="connsiteY33" fmla="*/ 107105 h 111848"/>
                <a:gd name="connsiteX34" fmla="*/ 152160 w 173339"/>
                <a:gd name="connsiteY34" fmla="*/ 24104 h 11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73339" h="111848">
                  <a:moveTo>
                    <a:pt x="152160" y="24104"/>
                  </a:moveTo>
                  <a:cubicBezTo>
                    <a:pt x="156715" y="11452"/>
                    <a:pt x="164560" y="8162"/>
                    <a:pt x="173417" y="7909"/>
                  </a:cubicBezTo>
                  <a:lnTo>
                    <a:pt x="173417" y="64"/>
                  </a:lnTo>
                  <a:cubicBezTo>
                    <a:pt x="167850" y="570"/>
                    <a:pt x="160511" y="823"/>
                    <a:pt x="154944" y="823"/>
                  </a:cubicBezTo>
                  <a:cubicBezTo>
                    <a:pt x="147605" y="823"/>
                    <a:pt x="136218" y="317"/>
                    <a:pt x="131410" y="64"/>
                  </a:cubicBezTo>
                  <a:lnTo>
                    <a:pt x="131410" y="7909"/>
                  </a:lnTo>
                  <a:cubicBezTo>
                    <a:pt x="140520" y="8162"/>
                    <a:pt x="146087" y="12717"/>
                    <a:pt x="146087" y="20055"/>
                  </a:cubicBezTo>
                  <a:cubicBezTo>
                    <a:pt x="146087" y="21574"/>
                    <a:pt x="146087" y="22080"/>
                    <a:pt x="144822" y="25369"/>
                  </a:cubicBezTo>
                  <a:lnTo>
                    <a:pt x="121794" y="90150"/>
                  </a:lnTo>
                  <a:lnTo>
                    <a:pt x="96742" y="19549"/>
                  </a:lnTo>
                  <a:cubicBezTo>
                    <a:pt x="95730" y="16513"/>
                    <a:pt x="95477" y="16006"/>
                    <a:pt x="95477" y="14741"/>
                  </a:cubicBezTo>
                  <a:cubicBezTo>
                    <a:pt x="95477" y="7909"/>
                    <a:pt x="105346" y="7909"/>
                    <a:pt x="110407" y="7909"/>
                  </a:cubicBezTo>
                  <a:lnTo>
                    <a:pt x="110407" y="64"/>
                  </a:lnTo>
                  <a:cubicBezTo>
                    <a:pt x="103068" y="317"/>
                    <a:pt x="90163" y="823"/>
                    <a:pt x="84090" y="823"/>
                  </a:cubicBezTo>
                  <a:cubicBezTo>
                    <a:pt x="76498" y="823"/>
                    <a:pt x="69160" y="570"/>
                    <a:pt x="61568" y="64"/>
                  </a:cubicBezTo>
                  <a:lnTo>
                    <a:pt x="61568" y="7909"/>
                  </a:lnTo>
                  <a:cubicBezTo>
                    <a:pt x="70931" y="7909"/>
                    <a:pt x="74980" y="8415"/>
                    <a:pt x="77510" y="11705"/>
                  </a:cubicBezTo>
                  <a:cubicBezTo>
                    <a:pt x="78776" y="13223"/>
                    <a:pt x="81559" y="20814"/>
                    <a:pt x="83331" y="25622"/>
                  </a:cubicBezTo>
                  <a:lnTo>
                    <a:pt x="61568" y="86861"/>
                  </a:lnTo>
                  <a:lnTo>
                    <a:pt x="37528" y="19296"/>
                  </a:lnTo>
                  <a:cubicBezTo>
                    <a:pt x="36263" y="16260"/>
                    <a:pt x="36263" y="15753"/>
                    <a:pt x="36263" y="14741"/>
                  </a:cubicBezTo>
                  <a:cubicBezTo>
                    <a:pt x="36263" y="7909"/>
                    <a:pt x="46132" y="7909"/>
                    <a:pt x="51193" y="7909"/>
                  </a:cubicBezTo>
                  <a:lnTo>
                    <a:pt x="51193" y="64"/>
                  </a:lnTo>
                  <a:cubicBezTo>
                    <a:pt x="43601" y="317"/>
                    <a:pt x="29431" y="823"/>
                    <a:pt x="23610" y="823"/>
                  </a:cubicBezTo>
                  <a:cubicBezTo>
                    <a:pt x="22598" y="823"/>
                    <a:pt x="9187" y="570"/>
                    <a:pt x="77" y="64"/>
                  </a:cubicBezTo>
                  <a:lnTo>
                    <a:pt x="77" y="7909"/>
                  </a:lnTo>
                  <a:cubicBezTo>
                    <a:pt x="12729" y="7909"/>
                    <a:pt x="15766" y="8668"/>
                    <a:pt x="18802" y="16766"/>
                  </a:cubicBezTo>
                  <a:lnTo>
                    <a:pt x="50687" y="106346"/>
                  </a:lnTo>
                  <a:cubicBezTo>
                    <a:pt x="51952" y="109888"/>
                    <a:pt x="52711" y="111913"/>
                    <a:pt x="56001" y="111913"/>
                  </a:cubicBezTo>
                  <a:cubicBezTo>
                    <a:pt x="59291" y="111913"/>
                    <a:pt x="59797" y="110395"/>
                    <a:pt x="61062" y="106852"/>
                  </a:cubicBezTo>
                  <a:lnTo>
                    <a:pt x="86620" y="35238"/>
                  </a:lnTo>
                  <a:lnTo>
                    <a:pt x="112431" y="107105"/>
                  </a:lnTo>
                  <a:cubicBezTo>
                    <a:pt x="113444" y="109888"/>
                    <a:pt x="114203" y="111913"/>
                    <a:pt x="117492" y="111913"/>
                  </a:cubicBezTo>
                  <a:cubicBezTo>
                    <a:pt x="120782" y="111913"/>
                    <a:pt x="121541" y="109635"/>
                    <a:pt x="122553" y="107105"/>
                  </a:cubicBezTo>
                  <a:lnTo>
                    <a:pt x="152160" y="24104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2C1E1661-0852-6CAB-48DF-5A8A427B43EA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8349903" y="7571590"/>
              <a:ext cx="54152" cy="169291"/>
            </a:xfrm>
            <a:custGeom>
              <a:avLst/>
              <a:gdLst>
                <a:gd name="connsiteX0" fmla="*/ 36523 w 54152"/>
                <a:gd name="connsiteY0" fmla="*/ 57507 h 169291"/>
                <a:gd name="connsiteX1" fmla="*/ 1096 w 54152"/>
                <a:gd name="connsiteY1" fmla="*/ 60290 h 169291"/>
                <a:gd name="connsiteX2" fmla="*/ 1096 w 54152"/>
                <a:gd name="connsiteY2" fmla="*/ 68135 h 169291"/>
                <a:gd name="connsiteX3" fmla="*/ 19822 w 54152"/>
                <a:gd name="connsiteY3" fmla="*/ 82053 h 169291"/>
                <a:gd name="connsiteX4" fmla="*/ 19822 w 54152"/>
                <a:gd name="connsiteY4" fmla="*/ 150124 h 169291"/>
                <a:gd name="connsiteX5" fmla="*/ 84 w 54152"/>
                <a:gd name="connsiteY5" fmla="*/ 161511 h 169291"/>
                <a:gd name="connsiteX6" fmla="*/ 84 w 54152"/>
                <a:gd name="connsiteY6" fmla="*/ 169355 h 169291"/>
                <a:gd name="connsiteX7" fmla="*/ 27920 w 54152"/>
                <a:gd name="connsiteY7" fmla="*/ 168596 h 169291"/>
                <a:gd name="connsiteX8" fmla="*/ 54237 w 54152"/>
                <a:gd name="connsiteY8" fmla="*/ 169355 h 169291"/>
                <a:gd name="connsiteX9" fmla="*/ 54237 w 54152"/>
                <a:gd name="connsiteY9" fmla="*/ 161511 h 169291"/>
                <a:gd name="connsiteX10" fmla="*/ 36523 w 54152"/>
                <a:gd name="connsiteY10" fmla="*/ 150377 h 169291"/>
                <a:gd name="connsiteX11" fmla="*/ 36523 w 54152"/>
                <a:gd name="connsiteY11" fmla="*/ 57507 h 169291"/>
                <a:gd name="connsiteX12" fmla="*/ 37535 w 54152"/>
                <a:gd name="connsiteY12" fmla="*/ 13476 h 169291"/>
                <a:gd name="connsiteX13" fmla="*/ 24124 w 54152"/>
                <a:gd name="connsiteY13" fmla="*/ 64 h 169291"/>
                <a:gd name="connsiteX14" fmla="*/ 10712 w 54152"/>
                <a:gd name="connsiteY14" fmla="*/ 13476 h 169291"/>
                <a:gd name="connsiteX15" fmla="*/ 24124 w 54152"/>
                <a:gd name="connsiteY15" fmla="*/ 26888 h 169291"/>
                <a:gd name="connsiteX16" fmla="*/ 37535 w 54152"/>
                <a:gd name="connsiteY16" fmla="*/ 13476 h 169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4152" h="169291">
                  <a:moveTo>
                    <a:pt x="36523" y="57507"/>
                  </a:moveTo>
                  <a:lnTo>
                    <a:pt x="1096" y="60290"/>
                  </a:lnTo>
                  <a:lnTo>
                    <a:pt x="1096" y="68135"/>
                  </a:lnTo>
                  <a:cubicBezTo>
                    <a:pt x="17544" y="68135"/>
                    <a:pt x="19822" y="69653"/>
                    <a:pt x="19822" y="82053"/>
                  </a:cubicBezTo>
                  <a:lnTo>
                    <a:pt x="19822" y="150124"/>
                  </a:lnTo>
                  <a:cubicBezTo>
                    <a:pt x="19822" y="161511"/>
                    <a:pt x="17038" y="161511"/>
                    <a:pt x="84" y="161511"/>
                  </a:cubicBezTo>
                  <a:lnTo>
                    <a:pt x="84" y="169355"/>
                  </a:lnTo>
                  <a:cubicBezTo>
                    <a:pt x="8182" y="169102"/>
                    <a:pt x="21846" y="168596"/>
                    <a:pt x="27920" y="168596"/>
                  </a:cubicBezTo>
                  <a:cubicBezTo>
                    <a:pt x="36776" y="168596"/>
                    <a:pt x="45633" y="169102"/>
                    <a:pt x="54237" y="169355"/>
                  </a:cubicBezTo>
                  <a:lnTo>
                    <a:pt x="54237" y="161511"/>
                  </a:lnTo>
                  <a:cubicBezTo>
                    <a:pt x="37535" y="161511"/>
                    <a:pt x="36523" y="160246"/>
                    <a:pt x="36523" y="150377"/>
                  </a:cubicBezTo>
                  <a:lnTo>
                    <a:pt x="36523" y="57507"/>
                  </a:lnTo>
                  <a:close/>
                  <a:moveTo>
                    <a:pt x="37535" y="13476"/>
                  </a:moveTo>
                  <a:cubicBezTo>
                    <a:pt x="37535" y="5378"/>
                    <a:pt x="31209" y="64"/>
                    <a:pt x="24124" y="64"/>
                  </a:cubicBezTo>
                  <a:cubicBezTo>
                    <a:pt x="16279" y="64"/>
                    <a:pt x="10712" y="6897"/>
                    <a:pt x="10712" y="13476"/>
                  </a:cubicBezTo>
                  <a:cubicBezTo>
                    <a:pt x="10712" y="20308"/>
                    <a:pt x="16279" y="26888"/>
                    <a:pt x="24124" y="26888"/>
                  </a:cubicBezTo>
                  <a:cubicBezTo>
                    <a:pt x="31209" y="26888"/>
                    <a:pt x="37535" y="21574"/>
                    <a:pt x="37535" y="13476"/>
                  </a:cubicBez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F2E999C0-670E-F7E6-1399-55586D545C38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8416652" y="7585254"/>
              <a:ext cx="79204" cy="158409"/>
            </a:xfrm>
            <a:custGeom>
              <a:avLst/>
              <a:gdLst>
                <a:gd name="connsiteX0" fmla="*/ 39057 w 79204"/>
                <a:gd name="connsiteY0" fmla="*/ 54470 h 158409"/>
                <a:gd name="connsiteX1" fmla="*/ 75243 w 79204"/>
                <a:gd name="connsiteY1" fmla="*/ 54470 h 158409"/>
                <a:gd name="connsiteX2" fmla="*/ 75243 w 79204"/>
                <a:gd name="connsiteY2" fmla="*/ 46626 h 158409"/>
                <a:gd name="connsiteX3" fmla="*/ 39057 w 79204"/>
                <a:gd name="connsiteY3" fmla="*/ 46626 h 158409"/>
                <a:gd name="connsiteX4" fmla="*/ 39057 w 79204"/>
                <a:gd name="connsiteY4" fmla="*/ 64 h 158409"/>
                <a:gd name="connsiteX5" fmla="*/ 32730 w 79204"/>
                <a:gd name="connsiteY5" fmla="*/ 64 h 158409"/>
                <a:gd name="connsiteX6" fmla="*/ 87 w 79204"/>
                <a:gd name="connsiteY6" fmla="*/ 48903 h 158409"/>
                <a:gd name="connsiteX7" fmla="*/ 87 w 79204"/>
                <a:gd name="connsiteY7" fmla="*/ 54470 h 158409"/>
                <a:gd name="connsiteX8" fmla="*/ 21596 w 79204"/>
                <a:gd name="connsiteY8" fmla="*/ 54470 h 158409"/>
                <a:gd name="connsiteX9" fmla="*/ 21596 w 79204"/>
                <a:gd name="connsiteY9" fmla="*/ 124312 h 158409"/>
                <a:gd name="connsiteX10" fmla="*/ 54240 w 79204"/>
                <a:gd name="connsiteY10" fmla="*/ 158474 h 158409"/>
                <a:gd name="connsiteX11" fmla="*/ 79292 w 79204"/>
                <a:gd name="connsiteY11" fmla="*/ 124312 h 158409"/>
                <a:gd name="connsiteX12" fmla="*/ 79292 w 79204"/>
                <a:gd name="connsiteY12" fmla="*/ 109888 h 158409"/>
                <a:gd name="connsiteX13" fmla="*/ 72965 w 79204"/>
                <a:gd name="connsiteY13" fmla="*/ 109888 h 158409"/>
                <a:gd name="connsiteX14" fmla="*/ 72965 w 79204"/>
                <a:gd name="connsiteY14" fmla="*/ 123806 h 158409"/>
                <a:gd name="connsiteX15" fmla="*/ 56011 w 79204"/>
                <a:gd name="connsiteY15" fmla="*/ 152148 h 158409"/>
                <a:gd name="connsiteX16" fmla="*/ 39057 w 79204"/>
                <a:gd name="connsiteY16" fmla="*/ 124818 h 158409"/>
                <a:gd name="connsiteX17" fmla="*/ 39057 w 79204"/>
                <a:gd name="connsiteY17" fmla="*/ 54470 h 15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04" h="158409">
                  <a:moveTo>
                    <a:pt x="39057" y="54470"/>
                  </a:moveTo>
                  <a:lnTo>
                    <a:pt x="75243" y="54470"/>
                  </a:lnTo>
                  <a:lnTo>
                    <a:pt x="75243" y="46626"/>
                  </a:lnTo>
                  <a:lnTo>
                    <a:pt x="39057" y="46626"/>
                  </a:lnTo>
                  <a:lnTo>
                    <a:pt x="39057" y="64"/>
                  </a:lnTo>
                  <a:lnTo>
                    <a:pt x="32730" y="64"/>
                  </a:lnTo>
                  <a:cubicBezTo>
                    <a:pt x="32477" y="20814"/>
                    <a:pt x="24886" y="47891"/>
                    <a:pt x="87" y="48903"/>
                  </a:cubicBezTo>
                  <a:lnTo>
                    <a:pt x="87" y="54470"/>
                  </a:lnTo>
                  <a:lnTo>
                    <a:pt x="21596" y="54470"/>
                  </a:lnTo>
                  <a:lnTo>
                    <a:pt x="21596" y="124312"/>
                  </a:lnTo>
                  <a:cubicBezTo>
                    <a:pt x="21596" y="155438"/>
                    <a:pt x="45130" y="158474"/>
                    <a:pt x="54240" y="158474"/>
                  </a:cubicBezTo>
                  <a:cubicBezTo>
                    <a:pt x="72206" y="158474"/>
                    <a:pt x="79292" y="140508"/>
                    <a:pt x="79292" y="124312"/>
                  </a:cubicBezTo>
                  <a:lnTo>
                    <a:pt x="79292" y="109888"/>
                  </a:lnTo>
                  <a:lnTo>
                    <a:pt x="72965" y="109888"/>
                  </a:lnTo>
                  <a:lnTo>
                    <a:pt x="72965" y="123806"/>
                  </a:lnTo>
                  <a:cubicBezTo>
                    <a:pt x="72965" y="142532"/>
                    <a:pt x="65374" y="152148"/>
                    <a:pt x="56011" y="152148"/>
                  </a:cubicBezTo>
                  <a:cubicBezTo>
                    <a:pt x="39057" y="152148"/>
                    <a:pt x="39057" y="129120"/>
                    <a:pt x="39057" y="124818"/>
                  </a:cubicBezTo>
                  <a:lnTo>
                    <a:pt x="39057" y="54470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7DCA0B85-D29F-8809-92BA-5B7FA21C1031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8518351" y="7565263"/>
              <a:ext cx="127284" cy="175617"/>
            </a:xfrm>
            <a:custGeom>
              <a:avLst/>
              <a:gdLst>
                <a:gd name="connsiteX0" fmla="*/ 19829 w 127284"/>
                <a:gd name="connsiteY0" fmla="*/ 156450 h 175617"/>
                <a:gd name="connsiteX1" fmla="*/ 91 w 127284"/>
                <a:gd name="connsiteY1" fmla="*/ 167837 h 175617"/>
                <a:gd name="connsiteX2" fmla="*/ 91 w 127284"/>
                <a:gd name="connsiteY2" fmla="*/ 175682 h 175617"/>
                <a:gd name="connsiteX3" fmla="*/ 28685 w 127284"/>
                <a:gd name="connsiteY3" fmla="*/ 174923 h 175617"/>
                <a:gd name="connsiteX4" fmla="*/ 57027 w 127284"/>
                <a:gd name="connsiteY4" fmla="*/ 175682 h 175617"/>
                <a:gd name="connsiteX5" fmla="*/ 57027 w 127284"/>
                <a:gd name="connsiteY5" fmla="*/ 167837 h 175617"/>
                <a:gd name="connsiteX6" fmla="*/ 37289 w 127284"/>
                <a:gd name="connsiteY6" fmla="*/ 156450 h 175617"/>
                <a:gd name="connsiteX7" fmla="*/ 37289 w 127284"/>
                <a:gd name="connsiteY7" fmla="*/ 109888 h 175617"/>
                <a:gd name="connsiteX8" fmla="*/ 71451 w 127284"/>
                <a:gd name="connsiteY8" fmla="*/ 69400 h 175617"/>
                <a:gd name="connsiteX9" fmla="*/ 90177 w 127284"/>
                <a:gd name="connsiteY9" fmla="*/ 97489 h 175617"/>
                <a:gd name="connsiteX10" fmla="*/ 90177 w 127284"/>
                <a:gd name="connsiteY10" fmla="*/ 156450 h 175617"/>
                <a:gd name="connsiteX11" fmla="*/ 70439 w 127284"/>
                <a:gd name="connsiteY11" fmla="*/ 167837 h 175617"/>
                <a:gd name="connsiteX12" fmla="*/ 70439 w 127284"/>
                <a:gd name="connsiteY12" fmla="*/ 175682 h 175617"/>
                <a:gd name="connsiteX13" fmla="*/ 99034 w 127284"/>
                <a:gd name="connsiteY13" fmla="*/ 174923 h 175617"/>
                <a:gd name="connsiteX14" fmla="*/ 127375 w 127284"/>
                <a:gd name="connsiteY14" fmla="*/ 175682 h 175617"/>
                <a:gd name="connsiteX15" fmla="*/ 127375 w 127284"/>
                <a:gd name="connsiteY15" fmla="*/ 167837 h 175617"/>
                <a:gd name="connsiteX16" fmla="*/ 107637 w 127284"/>
                <a:gd name="connsiteY16" fmla="*/ 160246 h 175617"/>
                <a:gd name="connsiteX17" fmla="*/ 107637 w 127284"/>
                <a:gd name="connsiteY17" fmla="*/ 111913 h 175617"/>
                <a:gd name="connsiteX18" fmla="*/ 99793 w 127284"/>
                <a:gd name="connsiteY18" fmla="*/ 73196 h 175617"/>
                <a:gd name="connsiteX19" fmla="*/ 73222 w 127284"/>
                <a:gd name="connsiteY19" fmla="*/ 63833 h 175617"/>
                <a:gd name="connsiteX20" fmla="*/ 36530 w 127284"/>
                <a:gd name="connsiteY20" fmla="*/ 88632 h 175617"/>
                <a:gd name="connsiteX21" fmla="*/ 36530 w 127284"/>
                <a:gd name="connsiteY21" fmla="*/ 64 h 175617"/>
                <a:gd name="connsiteX22" fmla="*/ 91 w 127284"/>
                <a:gd name="connsiteY22" fmla="*/ 2848 h 175617"/>
                <a:gd name="connsiteX23" fmla="*/ 91 w 127284"/>
                <a:gd name="connsiteY23" fmla="*/ 10692 h 175617"/>
                <a:gd name="connsiteX24" fmla="*/ 19829 w 127284"/>
                <a:gd name="connsiteY24" fmla="*/ 24863 h 175617"/>
                <a:gd name="connsiteX25" fmla="*/ 19829 w 127284"/>
                <a:gd name="connsiteY25" fmla="*/ 156450 h 175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7284" h="175617">
                  <a:moveTo>
                    <a:pt x="19829" y="156450"/>
                  </a:moveTo>
                  <a:cubicBezTo>
                    <a:pt x="19829" y="167837"/>
                    <a:pt x="17045" y="167837"/>
                    <a:pt x="91" y="167837"/>
                  </a:cubicBezTo>
                  <a:lnTo>
                    <a:pt x="91" y="175682"/>
                  </a:lnTo>
                  <a:cubicBezTo>
                    <a:pt x="8947" y="175429"/>
                    <a:pt x="21853" y="174923"/>
                    <a:pt x="28685" y="174923"/>
                  </a:cubicBezTo>
                  <a:cubicBezTo>
                    <a:pt x="35265" y="174923"/>
                    <a:pt x="48423" y="175429"/>
                    <a:pt x="57027" y="175682"/>
                  </a:cubicBezTo>
                  <a:lnTo>
                    <a:pt x="57027" y="167837"/>
                  </a:lnTo>
                  <a:cubicBezTo>
                    <a:pt x="40073" y="167837"/>
                    <a:pt x="37289" y="167837"/>
                    <a:pt x="37289" y="156450"/>
                  </a:cubicBezTo>
                  <a:lnTo>
                    <a:pt x="37289" y="109888"/>
                  </a:lnTo>
                  <a:cubicBezTo>
                    <a:pt x="37289" y="83571"/>
                    <a:pt x="55256" y="69400"/>
                    <a:pt x="71451" y="69400"/>
                  </a:cubicBezTo>
                  <a:cubicBezTo>
                    <a:pt x="87393" y="69400"/>
                    <a:pt x="90177" y="83065"/>
                    <a:pt x="90177" y="97489"/>
                  </a:cubicBezTo>
                  <a:lnTo>
                    <a:pt x="90177" y="156450"/>
                  </a:lnTo>
                  <a:cubicBezTo>
                    <a:pt x="90177" y="167837"/>
                    <a:pt x="87393" y="167837"/>
                    <a:pt x="70439" y="167837"/>
                  </a:cubicBezTo>
                  <a:lnTo>
                    <a:pt x="70439" y="175682"/>
                  </a:lnTo>
                  <a:cubicBezTo>
                    <a:pt x="79296" y="175429"/>
                    <a:pt x="92201" y="174923"/>
                    <a:pt x="99034" y="174923"/>
                  </a:cubicBezTo>
                  <a:cubicBezTo>
                    <a:pt x="105613" y="174923"/>
                    <a:pt x="118772" y="175429"/>
                    <a:pt x="127375" y="175682"/>
                  </a:cubicBezTo>
                  <a:lnTo>
                    <a:pt x="127375" y="167837"/>
                  </a:lnTo>
                  <a:cubicBezTo>
                    <a:pt x="114217" y="167837"/>
                    <a:pt x="107890" y="167837"/>
                    <a:pt x="107637" y="160246"/>
                  </a:cubicBezTo>
                  <a:lnTo>
                    <a:pt x="107637" y="111913"/>
                  </a:lnTo>
                  <a:cubicBezTo>
                    <a:pt x="107637" y="90150"/>
                    <a:pt x="107637" y="82306"/>
                    <a:pt x="99793" y="73196"/>
                  </a:cubicBezTo>
                  <a:cubicBezTo>
                    <a:pt x="96250" y="68894"/>
                    <a:pt x="87899" y="63833"/>
                    <a:pt x="73222" y="63833"/>
                  </a:cubicBezTo>
                  <a:cubicBezTo>
                    <a:pt x="51966" y="63833"/>
                    <a:pt x="40832" y="79016"/>
                    <a:pt x="36530" y="88632"/>
                  </a:cubicBezTo>
                  <a:lnTo>
                    <a:pt x="36530" y="64"/>
                  </a:lnTo>
                  <a:lnTo>
                    <a:pt x="91" y="2848"/>
                  </a:lnTo>
                  <a:lnTo>
                    <a:pt x="91" y="10692"/>
                  </a:lnTo>
                  <a:cubicBezTo>
                    <a:pt x="17804" y="10692"/>
                    <a:pt x="19829" y="12464"/>
                    <a:pt x="19829" y="24863"/>
                  </a:cubicBezTo>
                  <a:lnTo>
                    <a:pt x="19829" y="156450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845F7C66-0550-6257-B277-CAD394613548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739996" y="7596389"/>
              <a:ext cx="79204" cy="147275"/>
            </a:xfrm>
            <a:custGeom>
              <a:avLst/>
              <a:gdLst>
                <a:gd name="connsiteX0" fmla="*/ 39575 w 79204"/>
                <a:gd name="connsiteY0" fmla="*/ 46879 h 147275"/>
                <a:gd name="connsiteX1" fmla="*/ 75256 w 79204"/>
                <a:gd name="connsiteY1" fmla="*/ 46879 h 147275"/>
                <a:gd name="connsiteX2" fmla="*/ 75256 w 79204"/>
                <a:gd name="connsiteY2" fmla="*/ 32202 h 147275"/>
                <a:gd name="connsiteX3" fmla="*/ 39575 w 79204"/>
                <a:gd name="connsiteY3" fmla="*/ 32202 h 147275"/>
                <a:gd name="connsiteX4" fmla="*/ 39575 w 79204"/>
                <a:gd name="connsiteY4" fmla="*/ 64 h 147275"/>
                <a:gd name="connsiteX5" fmla="*/ 22115 w 79204"/>
                <a:gd name="connsiteY5" fmla="*/ 64 h 147275"/>
                <a:gd name="connsiteX6" fmla="*/ 22115 w 79204"/>
                <a:gd name="connsiteY6" fmla="*/ 32202 h 147275"/>
                <a:gd name="connsiteX7" fmla="*/ 99 w 79204"/>
                <a:gd name="connsiteY7" fmla="*/ 32202 h 147275"/>
                <a:gd name="connsiteX8" fmla="*/ 99 w 79204"/>
                <a:gd name="connsiteY8" fmla="*/ 46879 h 147275"/>
                <a:gd name="connsiteX9" fmla="*/ 21356 w 79204"/>
                <a:gd name="connsiteY9" fmla="*/ 46879 h 147275"/>
                <a:gd name="connsiteX10" fmla="*/ 21356 w 79204"/>
                <a:gd name="connsiteY10" fmla="*/ 114443 h 147275"/>
                <a:gd name="connsiteX11" fmla="*/ 42359 w 79204"/>
                <a:gd name="connsiteY11" fmla="*/ 147340 h 147275"/>
                <a:gd name="connsiteX12" fmla="*/ 79304 w 79204"/>
                <a:gd name="connsiteY12" fmla="*/ 137724 h 147275"/>
                <a:gd name="connsiteX13" fmla="*/ 75256 w 79204"/>
                <a:gd name="connsiteY13" fmla="*/ 122794 h 147275"/>
                <a:gd name="connsiteX14" fmla="*/ 52481 w 79204"/>
                <a:gd name="connsiteY14" fmla="*/ 131145 h 147275"/>
                <a:gd name="connsiteX15" fmla="*/ 39575 w 79204"/>
                <a:gd name="connsiteY15" fmla="*/ 110141 h 147275"/>
                <a:gd name="connsiteX16" fmla="*/ 39575 w 79204"/>
                <a:gd name="connsiteY16" fmla="*/ 46879 h 14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9204" h="147275">
                  <a:moveTo>
                    <a:pt x="39575" y="46879"/>
                  </a:moveTo>
                  <a:lnTo>
                    <a:pt x="75256" y="46879"/>
                  </a:lnTo>
                  <a:lnTo>
                    <a:pt x="75256" y="32202"/>
                  </a:lnTo>
                  <a:lnTo>
                    <a:pt x="39575" y="32202"/>
                  </a:lnTo>
                  <a:lnTo>
                    <a:pt x="39575" y="64"/>
                  </a:lnTo>
                  <a:lnTo>
                    <a:pt x="22115" y="64"/>
                  </a:lnTo>
                  <a:lnTo>
                    <a:pt x="22115" y="32202"/>
                  </a:lnTo>
                  <a:lnTo>
                    <a:pt x="99" y="32202"/>
                  </a:lnTo>
                  <a:lnTo>
                    <a:pt x="99" y="46879"/>
                  </a:lnTo>
                  <a:lnTo>
                    <a:pt x="21356" y="46879"/>
                  </a:lnTo>
                  <a:lnTo>
                    <a:pt x="21356" y="114443"/>
                  </a:lnTo>
                  <a:cubicBezTo>
                    <a:pt x="21356" y="129626"/>
                    <a:pt x="24898" y="147340"/>
                    <a:pt x="42359" y="147340"/>
                  </a:cubicBezTo>
                  <a:cubicBezTo>
                    <a:pt x="60073" y="147340"/>
                    <a:pt x="72978" y="141014"/>
                    <a:pt x="79304" y="137724"/>
                  </a:cubicBezTo>
                  <a:lnTo>
                    <a:pt x="75256" y="122794"/>
                  </a:lnTo>
                  <a:cubicBezTo>
                    <a:pt x="68676" y="128108"/>
                    <a:pt x="60579" y="131145"/>
                    <a:pt x="52481" y="131145"/>
                  </a:cubicBezTo>
                  <a:cubicBezTo>
                    <a:pt x="43118" y="131145"/>
                    <a:pt x="39575" y="123553"/>
                    <a:pt x="39575" y="110141"/>
                  </a:cubicBezTo>
                  <a:lnTo>
                    <a:pt x="39575" y="46879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3B929EA8-8AE2-2365-688B-B41885B965FF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8845294" y="7568806"/>
              <a:ext cx="22521" cy="172074"/>
            </a:xfrm>
            <a:custGeom>
              <a:avLst/>
              <a:gdLst>
                <a:gd name="connsiteX0" fmla="*/ 22625 w 22521"/>
                <a:gd name="connsiteY0" fmla="*/ 64 h 172074"/>
                <a:gd name="connsiteX1" fmla="*/ 103 w 22521"/>
                <a:gd name="connsiteY1" fmla="*/ 64 h 172074"/>
                <a:gd name="connsiteX2" fmla="*/ 103 w 22521"/>
                <a:gd name="connsiteY2" fmla="*/ 22586 h 172074"/>
                <a:gd name="connsiteX3" fmla="*/ 22625 w 22521"/>
                <a:gd name="connsiteY3" fmla="*/ 22586 h 172074"/>
                <a:gd name="connsiteX4" fmla="*/ 22625 w 22521"/>
                <a:gd name="connsiteY4" fmla="*/ 64 h 172074"/>
                <a:gd name="connsiteX5" fmla="*/ 20853 w 22521"/>
                <a:gd name="connsiteY5" fmla="*/ 59784 h 172074"/>
                <a:gd name="connsiteX6" fmla="*/ 1874 w 22521"/>
                <a:gd name="connsiteY6" fmla="*/ 59784 h 172074"/>
                <a:gd name="connsiteX7" fmla="*/ 1874 w 22521"/>
                <a:gd name="connsiteY7" fmla="*/ 172139 h 172074"/>
                <a:gd name="connsiteX8" fmla="*/ 20853 w 22521"/>
                <a:gd name="connsiteY8" fmla="*/ 172139 h 172074"/>
                <a:gd name="connsiteX9" fmla="*/ 20853 w 22521"/>
                <a:gd name="connsiteY9" fmla="*/ 59784 h 17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21" h="172074">
                  <a:moveTo>
                    <a:pt x="22625" y="64"/>
                  </a:moveTo>
                  <a:lnTo>
                    <a:pt x="103" y="64"/>
                  </a:lnTo>
                  <a:lnTo>
                    <a:pt x="103" y="22586"/>
                  </a:lnTo>
                  <a:lnTo>
                    <a:pt x="22625" y="22586"/>
                  </a:lnTo>
                  <a:lnTo>
                    <a:pt x="22625" y="64"/>
                  </a:lnTo>
                  <a:close/>
                  <a:moveTo>
                    <a:pt x="20853" y="59784"/>
                  </a:moveTo>
                  <a:lnTo>
                    <a:pt x="1874" y="59784"/>
                  </a:lnTo>
                  <a:lnTo>
                    <a:pt x="1874" y="172139"/>
                  </a:lnTo>
                  <a:lnTo>
                    <a:pt x="20853" y="172139"/>
                  </a:lnTo>
                  <a:lnTo>
                    <a:pt x="20853" y="59784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455E8920-7A38-C9FE-261E-5D52ACE9969A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8907516" y="7625743"/>
              <a:ext cx="159928" cy="115138"/>
            </a:xfrm>
            <a:custGeom>
              <a:avLst/>
              <a:gdLst>
                <a:gd name="connsiteX0" fmla="*/ 160034 w 159928"/>
                <a:gd name="connsiteY0" fmla="*/ 39793 h 115138"/>
                <a:gd name="connsiteX1" fmla="*/ 125366 w 159928"/>
                <a:gd name="connsiteY1" fmla="*/ 64 h 115138"/>
                <a:gd name="connsiteX2" fmla="*/ 87661 w 159928"/>
                <a:gd name="connsiteY2" fmla="*/ 20814 h 115138"/>
                <a:gd name="connsiteX3" fmla="*/ 55270 w 159928"/>
                <a:gd name="connsiteY3" fmla="*/ 64 h 115138"/>
                <a:gd name="connsiteX4" fmla="*/ 18325 w 159928"/>
                <a:gd name="connsiteY4" fmla="*/ 19549 h 115138"/>
                <a:gd name="connsiteX5" fmla="*/ 18325 w 159928"/>
                <a:gd name="connsiteY5" fmla="*/ 1330 h 115138"/>
                <a:gd name="connsiteX6" fmla="*/ 105 w 159928"/>
                <a:gd name="connsiteY6" fmla="*/ 1330 h 115138"/>
                <a:gd name="connsiteX7" fmla="*/ 105 w 159928"/>
                <a:gd name="connsiteY7" fmla="*/ 115202 h 115138"/>
                <a:gd name="connsiteX8" fmla="*/ 19843 w 159928"/>
                <a:gd name="connsiteY8" fmla="*/ 115202 h 115138"/>
                <a:gd name="connsiteX9" fmla="*/ 19843 w 159928"/>
                <a:gd name="connsiteY9" fmla="*/ 53205 h 115138"/>
                <a:gd name="connsiteX10" fmla="*/ 45402 w 159928"/>
                <a:gd name="connsiteY10" fmla="*/ 15500 h 115138"/>
                <a:gd name="connsiteX11" fmla="*/ 70201 w 159928"/>
                <a:gd name="connsiteY11" fmla="*/ 41565 h 115138"/>
                <a:gd name="connsiteX12" fmla="*/ 70201 w 159928"/>
                <a:gd name="connsiteY12" fmla="*/ 115202 h 115138"/>
                <a:gd name="connsiteX13" fmla="*/ 89939 w 159928"/>
                <a:gd name="connsiteY13" fmla="*/ 115202 h 115138"/>
                <a:gd name="connsiteX14" fmla="*/ 89939 w 159928"/>
                <a:gd name="connsiteY14" fmla="*/ 53205 h 115138"/>
                <a:gd name="connsiteX15" fmla="*/ 115497 w 159928"/>
                <a:gd name="connsiteY15" fmla="*/ 15500 h 115138"/>
                <a:gd name="connsiteX16" fmla="*/ 140296 w 159928"/>
                <a:gd name="connsiteY16" fmla="*/ 41565 h 115138"/>
                <a:gd name="connsiteX17" fmla="*/ 140296 w 159928"/>
                <a:gd name="connsiteY17" fmla="*/ 115202 h 115138"/>
                <a:gd name="connsiteX18" fmla="*/ 160034 w 159928"/>
                <a:gd name="connsiteY18" fmla="*/ 115202 h 115138"/>
                <a:gd name="connsiteX19" fmla="*/ 160034 w 159928"/>
                <a:gd name="connsiteY19" fmla="*/ 39793 h 115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9928" h="115138">
                  <a:moveTo>
                    <a:pt x="160034" y="39793"/>
                  </a:moveTo>
                  <a:cubicBezTo>
                    <a:pt x="160034" y="22839"/>
                    <a:pt x="155985" y="64"/>
                    <a:pt x="125366" y="64"/>
                  </a:cubicBezTo>
                  <a:cubicBezTo>
                    <a:pt x="110183" y="64"/>
                    <a:pt x="97024" y="7150"/>
                    <a:pt x="87661" y="20814"/>
                  </a:cubicBezTo>
                  <a:cubicBezTo>
                    <a:pt x="81082" y="1583"/>
                    <a:pt x="63368" y="64"/>
                    <a:pt x="55270" y="64"/>
                  </a:cubicBezTo>
                  <a:cubicBezTo>
                    <a:pt x="37051" y="64"/>
                    <a:pt x="25157" y="10439"/>
                    <a:pt x="18325" y="19549"/>
                  </a:cubicBezTo>
                  <a:lnTo>
                    <a:pt x="18325" y="1330"/>
                  </a:lnTo>
                  <a:lnTo>
                    <a:pt x="105" y="1330"/>
                  </a:lnTo>
                  <a:lnTo>
                    <a:pt x="105" y="115202"/>
                  </a:lnTo>
                  <a:lnTo>
                    <a:pt x="19843" y="115202"/>
                  </a:lnTo>
                  <a:lnTo>
                    <a:pt x="19843" y="53205"/>
                  </a:lnTo>
                  <a:cubicBezTo>
                    <a:pt x="19843" y="35998"/>
                    <a:pt x="26676" y="15500"/>
                    <a:pt x="45402" y="15500"/>
                  </a:cubicBezTo>
                  <a:cubicBezTo>
                    <a:pt x="68935" y="15500"/>
                    <a:pt x="70201" y="31949"/>
                    <a:pt x="70201" y="41565"/>
                  </a:cubicBezTo>
                  <a:lnTo>
                    <a:pt x="70201" y="115202"/>
                  </a:lnTo>
                  <a:lnTo>
                    <a:pt x="89939" y="115202"/>
                  </a:lnTo>
                  <a:lnTo>
                    <a:pt x="89939" y="53205"/>
                  </a:lnTo>
                  <a:cubicBezTo>
                    <a:pt x="89939" y="35998"/>
                    <a:pt x="96771" y="15500"/>
                    <a:pt x="115497" y="15500"/>
                  </a:cubicBezTo>
                  <a:cubicBezTo>
                    <a:pt x="139030" y="15500"/>
                    <a:pt x="140296" y="31949"/>
                    <a:pt x="140296" y="41565"/>
                  </a:cubicBezTo>
                  <a:lnTo>
                    <a:pt x="140296" y="115202"/>
                  </a:lnTo>
                  <a:lnTo>
                    <a:pt x="160034" y="115202"/>
                  </a:lnTo>
                  <a:lnTo>
                    <a:pt x="160034" y="39793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AE32D812-9FE4-FEDE-BD4A-703304D4361D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096911" y="7624224"/>
              <a:ext cx="95906" cy="119440"/>
            </a:xfrm>
            <a:custGeom>
              <a:avLst/>
              <a:gdLst>
                <a:gd name="connsiteX0" fmla="*/ 96020 w 95906"/>
                <a:gd name="connsiteY0" fmla="*/ 61303 h 119440"/>
                <a:gd name="connsiteX1" fmla="*/ 85898 w 95906"/>
                <a:gd name="connsiteY1" fmla="*/ 18537 h 119440"/>
                <a:gd name="connsiteX2" fmla="*/ 50977 w 95906"/>
                <a:gd name="connsiteY2" fmla="*/ 64 h 119440"/>
                <a:gd name="connsiteX3" fmla="*/ 113 w 95906"/>
                <a:gd name="connsiteY3" fmla="*/ 59531 h 119440"/>
                <a:gd name="connsiteX4" fmla="*/ 54772 w 95906"/>
                <a:gd name="connsiteY4" fmla="*/ 119504 h 119440"/>
                <a:gd name="connsiteX5" fmla="*/ 95007 w 95906"/>
                <a:gd name="connsiteY5" fmla="*/ 106346 h 119440"/>
                <a:gd name="connsiteX6" fmla="*/ 93489 w 95906"/>
                <a:gd name="connsiteY6" fmla="*/ 89897 h 119440"/>
                <a:gd name="connsiteX7" fmla="*/ 55025 w 95906"/>
                <a:gd name="connsiteY7" fmla="*/ 104068 h 119440"/>
                <a:gd name="connsiteX8" fmla="*/ 17827 w 95906"/>
                <a:gd name="connsiteY8" fmla="*/ 61303 h 119440"/>
                <a:gd name="connsiteX9" fmla="*/ 96020 w 95906"/>
                <a:gd name="connsiteY9" fmla="*/ 61303 h 119440"/>
                <a:gd name="connsiteX10" fmla="*/ 19092 w 95906"/>
                <a:gd name="connsiteY10" fmla="*/ 47385 h 119440"/>
                <a:gd name="connsiteX11" fmla="*/ 50977 w 95906"/>
                <a:gd name="connsiteY11" fmla="*/ 15500 h 119440"/>
                <a:gd name="connsiteX12" fmla="*/ 81596 w 95906"/>
                <a:gd name="connsiteY12" fmla="*/ 47385 h 119440"/>
                <a:gd name="connsiteX13" fmla="*/ 19092 w 95906"/>
                <a:gd name="connsiteY13" fmla="*/ 47385 h 11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906" h="119440">
                  <a:moveTo>
                    <a:pt x="96020" y="61303"/>
                  </a:moveTo>
                  <a:cubicBezTo>
                    <a:pt x="96020" y="52699"/>
                    <a:pt x="95767" y="33720"/>
                    <a:pt x="85898" y="18537"/>
                  </a:cubicBezTo>
                  <a:cubicBezTo>
                    <a:pt x="75523" y="2848"/>
                    <a:pt x="60086" y="64"/>
                    <a:pt x="50977" y="64"/>
                  </a:cubicBezTo>
                  <a:cubicBezTo>
                    <a:pt x="22888" y="64"/>
                    <a:pt x="113" y="26888"/>
                    <a:pt x="113" y="59531"/>
                  </a:cubicBezTo>
                  <a:cubicBezTo>
                    <a:pt x="113" y="92934"/>
                    <a:pt x="24406" y="119504"/>
                    <a:pt x="54772" y="119504"/>
                  </a:cubicBezTo>
                  <a:cubicBezTo>
                    <a:pt x="70715" y="119504"/>
                    <a:pt x="85138" y="113431"/>
                    <a:pt x="95007" y="106346"/>
                  </a:cubicBezTo>
                  <a:lnTo>
                    <a:pt x="93489" y="89897"/>
                  </a:lnTo>
                  <a:cubicBezTo>
                    <a:pt x="77547" y="103056"/>
                    <a:pt x="60846" y="104068"/>
                    <a:pt x="55025" y="104068"/>
                  </a:cubicBezTo>
                  <a:cubicBezTo>
                    <a:pt x="34781" y="104068"/>
                    <a:pt x="18586" y="86102"/>
                    <a:pt x="17827" y="61303"/>
                  </a:cubicBezTo>
                  <a:lnTo>
                    <a:pt x="96020" y="61303"/>
                  </a:lnTo>
                  <a:close/>
                  <a:moveTo>
                    <a:pt x="19092" y="47385"/>
                  </a:moveTo>
                  <a:cubicBezTo>
                    <a:pt x="23141" y="28153"/>
                    <a:pt x="36553" y="15500"/>
                    <a:pt x="50977" y="15500"/>
                  </a:cubicBezTo>
                  <a:cubicBezTo>
                    <a:pt x="64135" y="15500"/>
                    <a:pt x="78306" y="24104"/>
                    <a:pt x="81596" y="47385"/>
                  </a:cubicBezTo>
                  <a:lnTo>
                    <a:pt x="19092" y="47385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889B7910-6E42-551D-EFF3-8DCA85ED2630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9225573" y="7551092"/>
              <a:ext cx="58707" cy="253051"/>
            </a:xfrm>
            <a:custGeom>
              <a:avLst/>
              <a:gdLst>
                <a:gd name="connsiteX0" fmla="*/ 58826 w 58707"/>
                <a:gd name="connsiteY0" fmla="*/ 250585 h 253051"/>
                <a:gd name="connsiteX1" fmla="*/ 54524 w 58707"/>
                <a:gd name="connsiteY1" fmla="*/ 245018 h 253051"/>
                <a:gd name="connsiteX2" fmla="*/ 14795 w 58707"/>
                <a:gd name="connsiteY2" fmla="*/ 126590 h 253051"/>
                <a:gd name="connsiteX3" fmla="*/ 55536 w 58707"/>
                <a:gd name="connsiteY3" fmla="*/ 6897 h 253051"/>
                <a:gd name="connsiteX4" fmla="*/ 58826 w 58707"/>
                <a:gd name="connsiteY4" fmla="*/ 2595 h 253051"/>
                <a:gd name="connsiteX5" fmla="*/ 56295 w 58707"/>
                <a:gd name="connsiteY5" fmla="*/ 64 h 253051"/>
                <a:gd name="connsiteX6" fmla="*/ 16060 w 58707"/>
                <a:gd name="connsiteY6" fmla="*/ 49409 h 253051"/>
                <a:gd name="connsiteX7" fmla="*/ 118 w 58707"/>
                <a:gd name="connsiteY7" fmla="*/ 126590 h 253051"/>
                <a:gd name="connsiteX8" fmla="*/ 16819 w 58707"/>
                <a:gd name="connsiteY8" fmla="*/ 205542 h 253051"/>
                <a:gd name="connsiteX9" fmla="*/ 56295 w 58707"/>
                <a:gd name="connsiteY9" fmla="*/ 253115 h 253051"/>
                <a:gd name="connsiteX10" fmla="*/ 58826 w 58707"/>
                <a:gd name="connsiteY10" fmla="*/ 250585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07" h="253051">
                  <a:moveTo>
                    <a:pt x="58826" y="250585"/>
                  </a:moveTo>
                  <a:cubicBezTo>
                    <a:pt x="58826" y="249826"/>
                    <a:pt x="58826" y="249320"/>
                    <a:pt x="54524" y="245018"/>
                  </a:cubicBezTo>
                  <a:cubicBezTo>
                    <a:pt x="22892" y="213133"/>
                    <a:pt x="14795" y="165307"/>
                    <a:pt x="14795" y="126590"/>
                  </a:cubicBezTo>
                  <a:cubicBezTo>
                    <a:pt x="14795" y="82559"/>
                    <a:pt x="24411" y="38528"/>
                    <a:pt x="55536" y="6897"/>
                  </a:cubicBezTo>
                  <a:cubicBezTo>
                    <a:pt x="58826" y="3860"/>
                    <a:pt x="58826" y="3354"/>
                    <a:pt x="58826" y="2595"/>
                  </a:cubicBezTo>
                  <a:cubicBezTo>
                    <a:pt x="58826" y="823"/>
                    <a:pt x="57813" y="64"/>
                    <a:pt x="56295" y="64"/>
                  </a:cubicBezTo>
                  <a:cubicBezTo>
                    <a:pt x="53765" y="64"/>
                    <a:pt x="30990" y="17272"/>
                    <a:pt x="16060" y="49409"/>
                  </a:cubicBezTo>
                  <a:cubicBezTo>
                    <a:pt x="3154" y="77245"/>
                    <a:pt x="118" y="105333"/>
                    <a:pt x="118" y="126590"/>
                  </a:cubicBezTo>
                  <a:cubicBezTo>
                    <a:pt x="118" y="146328"/>
                    <a:pt x="2901" y="176947"/>
                    <a:pt x="16819" y="205542"/>
                  </a:cubicBezTo>
                  <a:cubicBezTo>
                    <a:pt x="32002" y="236667"/>
                    <a:pt x="53765" y="253115"/>
                    <a:pt x="56295" y="253115"/>
                  </a:cubicBezTo>
                  <a:cubicBezTo>
                    <a:pt x="57813" y="253115"/>
                    <a:pt x="58826" y="252356"/>
                    <a:pt x="58826" y="250585"/>
                  </a:cubicBez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AE10D349-A0EB-664C-8AA9-A755D26F974E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9312848" y="7568047"/>
              <a:ext cx="251279" cy="178400"/>
            </a:xfrm>
            <a:custGeom>
              <a:avLst/>
              <a:gdLst>
                <a:gd name="connsiteX0" fmla="*/ 218252 w 251279"/>
                <a:gd name="connsiteY0" fmla="*/ 29418 h 178400"/>
                <a:gd name="connsiteX1" fmla="*/ 246593 w 251279"/>
                <a:gd name="connsiteY1" fmla="*/ 7909 h 178400"/>
                <a:gd name="connsiteX2" fmla="*/ 251401 w 251279"/>
                <a:gd name="connsiteY2" fmla="*/ 2848 h 178400"/>
                <a:gd name="connsiteX3" fmla="*/ 248365 w 251279"/>
                <a:gd name="connsiteY3" fmla="*/ 64 h 178400"/>
                <a:gd name="connsiteX4" fmla="*/ 228880 w 251279"/>
                <a:gd name="connsiteY4" fmla="*/ 823 h 178400"/>
                <a:gd name="connsiteX5" fmla="*/ 202562 w 251279"/>
                <a:gd name="connsiteY5" fmla="*/ 64 h 178400"/>
                <a:gd name="connsiteX6" fmla="*/ 197754 w 251279"/>
                <a:gd name="connsiteY6" fmla="*/ 4872 h 178400"/>
                <a:gd name="connsiteX7" fmla="*/ 201550 w 251279"/>
                <a:gd name="connsiteY7" fmla="*/ 7909 h 178400"/>
                <a:gd name="connsiteX8" fmla="*/ 216480 w 251279"/>
                <a:gd name="connsiteY8" fmla="*/ 17778 h 178400"/>
                <a:gd name="connsiteX9" fmla="*/ 213191 w 251279"/>
                <a:gd name="connsiteY9" fmla="*/ 26129 h 178400"/>
                <a:gd name="connsiteX10" fmla="*/ 144867 w 251279"/>
                <a:gd name="connsiteY10" fmla="*/ 145316 h 178400"/>
                <a:gd name="connsiteX11" fmla="*/ 135504 w 251279"/>
                <a:gd name="connsiteY11" fmla="*/ 19802 h 178400"/>
                <a:gd name="connsiteX12" fmla="*/ 153217 w 251279"/>
                <a:gd name="connsiteY12" fmla="*/ 7909 h 178400"/>
                <a:gd name="connsiteX13" fmla="*/ 160050 w 251279"/>
                <a:gd name="connsiteY13" fmla="*/ 2848 h 178400"/>
                <a:gd name="connsiteX14" fmla="*/ 156254 w 251279"/>
                <a:gd name="connsiteY14" fmla="*/ 64 h 178400"/>
                <a:gd name="connsiteX15" fmla="*/ 125382 w 251279"/>
                <a:gd name="connsiteY15" fmla="*/ 823 h 178400"/>
                <a:gd name="connsiteX16" fmla="*/ 98812 w 251279"/>
                <a:gd name="connsiteY16" fmla="*/ 64 h 178400"/>
                <a:gd name="connsiteX17" fmla="*/ 94004 w 251279"/>
                <a:gd name="connsiteY17" fmla="*/ 5125 h 178400"/>
                <a:gd name="connsiteX18" fmla="*/ 100077 w 251279"/>
                <a:gd name="connsiteY18" fmla="*/ 7909 h 178400"/>
                <a:gd name="connsiteX19" fmla="*/ 113488 w 251279"/>
                <a:gd name="connsiteY19" fmla="*/ 14235 h 178400"/>
                <a:gd name="connsiteX20" fmla="*/ 115007 w 251279"/>
                <a:gd name="connsiteY20" fmla="*/ 33720 h 178400"/>
                <a:gd name="connsiteX21" fmla="*/ 50985 w 251279"/>
                <a:gd name="connsiteY21" fmla="*/ 145316 h 178400"/>
                <a:gd name="connsiteX22" fmla="*/ 41369 w 251279"/>
                <a:gd name="connsiteY22" fmla="*/ 17019 h 178400"/>
                <a:gd name="connsiteX23" fmla="*/ 60601 w 251279"/>
                <a:gd name="connsiteY23" fmla="*/ 7909 h 178400"/>
                <a:gd name="connsiteX24" fmla="*/ 65915 w 251279"/>
                <a:gd name="connsiteY24" fmla="*/ 2848 h 178400"/>
                <a:gd name="connsiteX25" fmla="*/ 62372 w 251279"/>
                <a:gd name="connsiteY25" fmla="*/ 64 h 178400"/>
                <a:gd name="connsiteX26" fmla="*/ 31247 w 251279"/>
                <a:gd name="connsiteY26" fmla="*/ 823 h 178400"/>
                <a:gd name="connsiteX27" fmla="*/ 4677 w 251279"/>
                <a:gd name="connsiteY27" fmla="*/ 64 h 178400"/>
                <a:gd name="connsiteX28" fmla="*/ 122 w 251279"/>
                <a:gd name="connsiteY28" fmla="*/ 4872 h 178400"/>
                <a:gd name="connsiteX29" fmla="*/ 6448 w 251279"/>
                <a:gd name="connsiteY29" fmla="*/ 7909 h 178400"/>
                <a:gd name="connsiteX30" fmla="*/ 19860 w 251279"/>
                <a:gd name="connsiteY30" fmla="*/ 17272 h 178400"/>
                <a:gd name="connsiteX31" fmla="*/ 31247 w 251279"/>
                <a:gd name="connsiteY31" fmla="*/ 171886 h 178400"/>
                <a:gd name="connsiteX32" fmla="*/ 35296 w 251279"/>
                <a:gd name="connsiteY32" fmla="*/ 178465 h 178400"/>
                <a:gd name="connsiteX33" fmla="*/ 41369 w 251279"/>
                <a:gd name="connsiteY33" fmla="*/ 173151 h 178400"/>
                <a:gd name="connsiteX34" fmla="*/ 115766 w 251279"/>
                <a:gd name="connsiteY34" fmla="*/ 44095 h 178400"/>
                <a:gd name="connsiteX35" fmla="*/ 125129 w 251279"/>
                <a:gd name="connsiteY35" fmla="*/ 171886 h 178400"/>
                <a:gd name="connsiteX36" fmla="*/ 129178 w 251279"/>
                <a:gd name="connsiteY36" fmla="*/ 178465 h 178400"/>
                <a:gd name="connsiteX37" fmla="*/ 135251 w 251279"/>
                <a:gd name="connsiteY37" fmla="*/ 173657 h 178400"/>
                <a:gd name="connsiteX38" fmla="*/ 218252 w 251279"/>
                <a:gd name="connsiteY38" fmla="*/ 29418 h 1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51279" h="178400">
                  <a:moveTo>
                    <a:pt x="218252" y="29418"/>
                  </a:moveTo>
                  <a:cubicBezTo>
                    <a:pt x="224578" y="18284"/>
                    <a:pt x="230651" y="9174"/>
                    <a:pt x="246593" y="7909"/>
                  </a:cubicBezTo>
                  <a:cubicBezTo>
                    <a:pt x="248871" y="7656"/>
                    <a:pt x="251401" y="7656"/>
                    <a:pt x="251401" y="2848"/>
                  </a:cubicBezTo>
                  <a:cubicBezTo>
                    <a:pt x="251401" y="1836"/>
                    <a:pt x="250389" y="64"/>
                    <a:pt x="248365" y="64"/>
                  </a:cubicBezTo>
                  <a:cubicBezTo>
                    <a:pt x="242291" y="64"/>
                    <a:pt x="235206" y="823"/>
                    <a:pt x="228880" y="823"/>
                  </a:cubicBezTo>
                  <a:cubicBezTo>
                    <a:pt x="220276" y="823"/>
                    <a:pt x="210913" y="64"/>
                    <a:pt x="202562" y="64"/>
                  </a:cubicBezTo>
                  <a:cubicBezTo>
                    <a:pt x="201044" y="64"/>
                    <a:pt x="197754" y="64"/>
                    <a:pt x="197754" y="4872"/>
                  </a:cubicBezTo>
                  <a:cubicBezTo>
                    <a:pt x="197754" y="7656"/>
                    <a:pt x="200032" y="7909"/>
                    <a:pt x="201550" y="7909"/>
                  </a:cubicBezTo>
                  <a:cubicBezTo>
                    <a:pt x="207623" y="8162"/>
                    <a:pt x="216480" y="10186"/>
                    <a:pt x="216480" y="17778"/>
                  </a:cubicBezTo>
                  <a:cubicBezTo>
                    <a:pt x="216480" y="20561"/>
                    <a:pt x="215215" y="22586"/>
                    <a:pt x="213191" y="26129"/>
                  </a:cubicBezTo>
                  <a:lnTo>
                    <a:pt x="144867" y="145316"/>
                  </a:lnTo>
                  <a:lnTo>
                    <a:pt x="135504" y="19802"/>
                  </a:lnTo>
                  <a:cubicBezTo>
                    <a:pt x="135251" y="14741"/>
                    <a:pt x="134745" y="8162"/>
                    <a:pt x="153217" y="7909"/>
                  </a:cubicBezTo>
                  <a:cubicBezTo>
                    <a:pt x="157519" y="7909"/>
                    <a:pt x="160050" y="7909"/>
                    <a:pt x="160050" y="2848"/>
                  </a:cubicBezTo>
                  <a:cubicBezTo>
                    <a:pt x="160050" y="317"/>
                    <a:pt x="157266" y="64"/>
                    <a:pt x="156254" y="64"/>
                  </a:cubicBezTo>
                  <a:cubicBezTo>
                    <a:pt x="146132" y="64"/>
                    <a:pt x="135504" y="823"/>
                    <a:pt x="125382" y="823"/>
                  </a:cubicBezTo>
                  <a:cubicBezTo>
                    <a:pt x="119562" y="823"/>
                    <a:pt x="104632" y="64"/>
                    <a:pt x="98812" y="64"/>
                  </a:cubicBezTo>
                  <a:cubicBezTo>
                    <a:pt x="97293" y="64"/>
                    <a:pt x="94004" y="64"/>
                    <a:pt x="94004" y="5125"/>
                  </a:cubicBezTo>
                  <a:cubicBezTo>
                    <a:pt x="94004" y="7909"/>
                    <a:pt x="96534" y="7909"/>
                    <a:pt x="100077" y="7909"/>
                  </a:cubicBezTo>
                  <a:cubicBezTo>
                    <a:pt x="111211" y="7909"/>
                    <a:pt x="112982" y="9427"/>
                    <a:pt x="113488" y="14235"/>
                  </a:cubicBezTo>
                  <a:lnTo>
                    <a:pt x="115007" y="33720"/>
                  </a:lnTo>
                  <a:lnTo>
                    <a:pt x="50985" y="145316"/>
                  </a:lnTo>
                  <a:lnTo>
                    <a:pt x="41369" y="17019"/>
                  </a:lnTo>
                  <a:cubicBezTo>
                    <a:pt x="41369" y="13982"/>
                    <a:pt x="41369" y="8162"/>
                    <a:pt x="60601" y="7909"/>
                  </a:cubicBezTo>
                  <a:cubicBezTo>
                    <a:pt x="63131" y="7909"/>
                    <a:pt x="65915" y="7909"/>
                    <a:pt x="65915" y="2848"/>
                  </a:cubicBezTo>
                  <a:cubicBezTo>
                    <a:pt x="65915" y="64"/>
                    <a:pt x="62878" y="64"/>
                    <a:pt x="62372" y="64"/>
                  </a:cubicBezTo>
                  <a:cubicBezTo>
                    <a:pt x="52250" y="64"/>
                    <a:pt x="41622" y="823"/>
                    <a:pt x="31247" y="823"/>
                  </a:cubicBezTo>
                  <a:cubicBezTo>
                    <a:pt x="22390" y="823"/>
                    <a:pt x="13280" y="64"/>
                    <a:pt x="4677" y="64"/>
                  </a:cubicBezTo>
                  <a:cubicBezTo>
                    <a:pt x="3411" y="64"/>
                    <a:pt x="122" y="64"/>
                    <a:pt x="122" y="4872"/>
                  </a:cubicBezTo>
                  <a:cubicBezTo>
                    <a:pt x="122" y="7909"/>
                    <a:pt x="2399" y="7909"/>
                    <a:pt x="6448" y="7909"/>
                  </a:cubicBezTo>
                  <a:cubicBezTo>
                    <a:pt x="19100" y="7909"/>
                    <a:pt x="19353" y="10186"/>
                    <a:pt x="19860" y="17272"/>
                  </a:cubicBezTo>
                  <a:lnTo>
                    <a:pt x="31247" y="171886"/>
                  </a:lnTo>
                  <a:cubicBezTo>
                    <a:pt x="31500" y="176441"/>
                    <a:pt x="31753" y="178465"/>
                    <a:pt x="35296" y="178465"/>
                  </a:cubicBezTo>
                  <a:cubicBezTo>
                    <a:pt x="38332" y="178465"/>
                    <a:pt x="39091" y="176947"/>
                    <a:pt x="41369" y="173151"/>
                  </a:cubicBezTo>
                  <a:lnTo>
                    <a:pt x="115766" y="44095"/>
                  </a:lnTo>
                  <a:lnTo>
                    <a:pt x="125129" y="171886"/>
                  </a:lnTo>
                  <a:cubicBezTo>
                    <a:pt x="125635" y="177200"/>
                    <a:pt x="126141" y="178465"/>
                    <a:pt x="129178" y="178465"/>
                  </a:cubicBezTo>
                  <a:cubicBezTo>
                    <a:pt x="132467" y="178465"/>
                    <a:pt x="133986" y="175935"/>
                    <a:pt x="135251" y="173657"/>
                  </a:cubicBezTo>
                  <a:lnTo>
                    <a:pt x="218252" y="29418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F6B149CE-F3DD-B33A-C2B7-59465D67B0CD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9587493" y="7551092"/>
              <a:ext cx="58707" cy="253051"/>
            </a:xfrm>
            <a:custGeom>
              <a:avLst/>
              <a:gdLst>
                <a:gd name="connsiteX0" fmla="*/ 58840 w 58707"/>
                <a:gd name="connsiteY0" fmla="*/ 126590 h 253051"/>
                <a:gd name="connsiteX1" fmla="*/ 42139 w 58707"/>
                <a:gd name="connsiteY1" fmla="*/ 47638 h 253051"/>
                <a:gd name="connsiteX2" fmla="*/ 2663 w 58707"/>
                <a:gd name="connsiteY2" fmla="*/ 64 h 253051"/>
                <a:gd name="connsiteX3" fmla="*/ 132 w 58707"/>
                <a:gd name="connsiteY3" fmla="*/ 2595 h 253051"/>
                <a:gd name="connsiteX4" fmla="*/ 4940 w 58707"/>
                <a:gd name="connsiteY4" fmla="*/ 8415 h 253051"/>
                <a:gd name="connsiteX5" fmla="*/ 44163 w 58707"/>
                <a:gd name="connsiteY5" fmla="*/ 126590 h 253051"/>
                <a:gd name="connsiteX6" fmla="*/ 3422 w 58707"/>
                <a:gd name="connsiteY6" fmla="*/ 246283 h 253051"/>
                <a:gd name="connsiteX7" fmla="*/ 132 w 58707"/>
                <a:gd name="connsiteY7" fmla="*/ 250585 h 253051"/>
                <a:gd name="connsiteX8" fmla="*/ 2663 w 58707"/>
                <a:gd name="connsiteY8" fmla="*/ 253115 h 253051"/>
                <a:gd name="connsiteX9" fmla="*/ 42898 w 58707"/>
                <a:gd name="connsiteY9" fmla="*/ 203770 h 253051"/>
                <a:gd name="connsiteX10" fmla="*/ 58840 w 58707"/>
                <a:gd name="connsiteY10" fmla="*/ 126590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07" h="253051">
                  <a:moveTo>
                    <a:pt x="58840" y="126590"/>
                  </a:moveTo>
                  <a:cubicBezTo>
                    <a:pt x="58840" y="106852"/>
                    <a:pt x="56057" y="76233"/>
                    <a:pt x="42139" y="47638"/>
                  </a:cubicBezTo>
                  <a:cubicBezTo>
                    <a:pt x="26956" y="16513"/>
                    <a:pt x="5193" y="64"/>
                    <a:pt x="2663" y="64"/>
                  </a:cubicBezTo>
                  <a:cubicBezTo>
                    <a:pt x="1145" y="64"/>
                    <a:pt x="132" y="1076"/>
                    <a:pt x="132" y="2595"/>
                  </a:cubicBezTo>
                  <a:cubicBezTo>
                    <a:pt x="132" y="3354"/>
                    <a:pt x="132" y="3860"/>
                    <a:pt x="4940" y="8415"/>
                  </a:cubicBezTo>
                  <a:cubicBezTo>
                    <a:pt x="29739" y="33467"/>
                    <a:pt x="44163" y="73702"/>
                    <a:pt x="44163" y="126590"/>
                  </a:cubicBezTo>
                  <a:cubicBezTo>
                    <a:pt x="44163" y="169862"/>
                    <a:pt x="34800" y="214399"/>
                    <a:pt x="3422" y="246283"/>
                  </a:cubicBezTo>
                  <a:cubicBezTo>
                    <a:pt x="132" y="249320"/>
                    <a:pt x="132" y="249826"/>
                    <a:pt x="132" y="250585"/>
                  </a:cubicBezTo>
                  <a:cubicBezTo>
                    <a:pt x="132" y="252103"/>
                    <a:pt x="1145" y="253115"/>
                    <a:pt x="2663" y="253115"/>
                  </a:cubicBezTo>
                  <a:cubicBezTo>
                    <a:pt x="5193" y="253115"/>
                    <a:pt x="27968" y="235908"/>
                    <a:pt x="42898" y="203770"/>
                  </a:cubicBezTo>
                  <a:cubicBezTo>
                    <a:pt x="55804" y="175935"/>
                    <a:pt x="58840" y="147846"/>
                    <a:pt x="58840" y="126590"/>
                  </a:cubicBez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34DBC2F3-365B-C0EF-603D-F00C8F494037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9755940" y="7648011"/>
              <a:ext cx="168278" cy="59213"/>
            </a:xfrm>
            <a:custGeom>
              <a:avLst/>
              <a:gdLst>
                <a:gd name="connsiteX0" fmla="*/ 159814 w 168278"/>
                <a:gd name="connsiteY0" fmla="*/ 10186 h 59213"/>
                <a:gd name="connsiteX1" fmla="*/ 168418 w 168278"/>
                <a:gd name="connsiteY1" fmla="*/ 5125 h 59213"/>
                <a:gd name="connsiteX2" fmla="*/ 160067 w 168278"/>
                <a:gd name="connsiteY2" fmla="*/ 64 h 59213"/>
                <a:gd name="connsiteX3" fmla="*/ 8490 w 168278"/>
                <a:gd name="connsiteY3" fmla="*/ 64 h 59213"/>
                <a:gd name="connsiteX4" fmla="*/ 139 w 168278"/>
                <a:gd name="connsiteY4" fmla="*/ 5125 h 59213"/>
                <a:gd name="connsiteX5" fmla="*/ 8743 w 168278"/>
                <a:gd name="connsiteY5" fmla="*/ 10186 h 59213"/>
                <a:gd name="connsiteX6" fmla="*/ 159814 w 168278"/>
                <a:gd name="connsiteY6" fmla="*/ 10186 h 59213"/>
                <a:gd name="connsiteX7" fmla="*/ 160067 w 168278"/>
                <a:gd name="connsiteY7" fmla="*/ 59278 h 59213"/>
                <a:gd name="connsiteX8" fmla="*/ 168418 w 168278"/>
                <a:gd name="connsiteY8" fmla="*/ 54217 h 59213"/>
                <a:gd name="connsiteX9" fmla="*/ 159814 w 168278"/>
                <a:gd name="connsiteY9" fmla="*/ 49156 h 59213"/>
                <a:gd name="connsiteX10" fmla="*/ 8743 w 168278"/>
                <a:gd name="connsiteY10" fmla="*/ 49156 h 59213"/>
                <a:gd name="connsiteX11" fmla="*/ 139 w 168278"/>
                <a:gd name="connsiteY11" fmla="*/ 54217 h 59213"/>
                <a:gd name="connsiteX12" fmla="*/ 8490 w 168278"/>
                <a:gd name="connsiteY12" fmla="*/ 59278 h 59213"/>
                <a:gd name="connsiteX13" fmla="*/ 160067 w 168278"/>
                <a:gd name="connsiteY13" fmla="*/ 59278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278" h="59213">
                  <a:moveTo>
                    <a:pt x="159814" y="10186"/>
                  </a:moveTo>
                  <a:cubicBezTo>
                    <a:pt x="163610" y="10186"/>
                    <a:pt x="168418" y="10186"/>
                    <a:pt x="168418" y="5125"/>
                  </a:cubicBezTo>
                  <a:cubicBezTo>
                    <a:pt x="168418" y="64"/>
                    <a:pt x="163610" y="64"/>
                    <a:pt x="160067" y="64"/>
                  </a:cubicBezTo>
                  <a:lnTo>
                    <a:pt x="8490" y="64"/>
                  </a:lnTo>
                  <a:cubicBezTo>
                    <a:pt x="4947" y="64"/>
                    <a:pt x="139" y="64"/>
                    <a:pt x="139" y="5125"/>
                  </a:cubicBezTo>
                  <a:cubicBezTo>
                    <a:pt x="139" y="10186"/>
                    <a:pt x="4947" y="10186"/>
                    <a:pt x="8743" y="10186"/>
                  </a:cubicBezTo>
                  <a:lnTo>
                    <a:pt x="159814" y="10186"/>
                  </a:lnTo>
                  <a:close/>
                  <a:moveTo>
                    <a:pt x="160067" y="59278"/>
                  </a:moveTo>
                  <a:cubicBezTo>
                    <a:pt x="163610" y="59278"/>
                    <a:pt x="168418" y="59278"/>
                    <a:pt x="168418" y="54217"/>
                  </a:cubicBezTo>
                  <a:cubicBezTo>
                    <a:pt x="168418" y="49156"/>
                    <a:pt x="163610" y="49156"/>
                    <a:pt x="159814" y="49156"/>
                  </a:cubicBezTo>
                  <a:lnTo>
                    <a:pt x="8743" y="49156"/>
                  </a:lnTo>
                  <a:cubicBezTo>
                    <a:pt x="4947" y="49156"/>
                    <a:pt x="139" y="49156"/>
                    <a:pt x="139" y="54217"/>
                  </a:cubicBezTo>
                  <a:cubicBezTo>
                    <a:pt x="139" y="59278"/>
                    <a:pt x="4947" y="59278"/>
                    <a:pt x="8490" y="59278"/>
                  </a:cubicBezTo>
                  <a:lnTo>
                    <a:pt x="160067" y="59278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7006AA46-000B-B950-2DDD-BB0067237BD5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10021277" y="7562480"/>
              <a:ext cx="174858" cy="183968"/>
            </a:xfrm>
            <a:custGeom>
              <a:avLst/>
              <a:gdLst>
                <a:gd name="connsiteX0" fmla="*/ 175008 w 174858"/>
                <a:gd name="connsiteY0" fmla="*/ 68135 h 183968"/>
                <a:gd name="connsiteX1" fmla="*/ 110480 w 174858"/>
                <a:gd name="connsiteY1" fmla="*/ 64 h 183968"/>
                <a:gd name="connsiteX2" fmla="*/ 150 w 174858"/>
                <a:gd name="connsiteY2" fmla="*/ 116468 h 183968"/>
                <a:gd name="connsiteX3" fmla="*/ 64931 w 174858"/>
                <a:gd name="connsiteY3" fmla="*/ 184032 h 183968"/>
                <a:gd name="connsiteX4" fmla="*/ 175008 w 174858"/>
                <a:gd name="connsiteY4" fmla="*/ 68135 h 183968"/>
                <a:gd name="connsiteX5" fmla="*/ 66449 w 174858"/>
                <a:gd name="connsiteY5" fmla="*/ 177453 h 183968"/>
                <a:gd name="connsiteX6" fmla="*/ 23683 w 174858"/>
                <a:gd name="connsiteY6" fmla="*/ 123553 h 183968"/>
                <a:gd name="connsiteX7" fmla="*/ 46711 w 174858"/>
                <a:gd name="connsiteY7" fmla="*/ 45867 h 183968"/>
                <a:gd name="connsiteX8" fmla="*/ 108962 w 174858"/>
                <a:gd name="connsiteY8" fmla="*/ 6391 h 183968"/>
                <a:gd name="connsiteX9" fmla="*/ 152486 w 174858"/>
                <a:gd name="connsiteY9" fmla="*/ 58266 h 183968"/>
                <a:gd name="connsiteX10" fmla="*/ 120602 w 174858"/>
                <a:gd name="connsiteY10" fmla="*/ 147087 h 183968"/>
                <a:gd name="connsiteX11" fmla="*/ 66449 w 174858"/>
                <a:gd name="connsiteY11" fmla="*/ 177453 h 183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858" h="183968">
                  <a:moveTo>
                    <a:pt x="175008" y="68135"/>
                  </a:moveTo>
                  <a:cubicBezTo>
                    <a:pt x="175008" y="27394"/>
                    <a:pt x="148184" y="64"/>
                    <a:pt x="110480" y="64"/>
                  </a:cubicBezTo>
                  <a:cubicBezTo>
                    <a:pt x="55821" y="64"/>
                    <a:pt x="150" y="57507"/>
                    <a:pt x="150" y="116468"/>
                  </a:cubicBezTo>
                  <a:cubicBezTo>
                    <a:pt x="150" y="158474"/>
                    <a:pt x="28491" y="184032"/>
                    <a:pt x="64931" y="184032"/>
                  </a:cubicBezTo>
                  <a:cubicBezTo>
                    <a:pt x="118577" y="184032"/>
                    <a:pt x="175008" y="128614"/>
                    <a:pt x="175008" y="68135"/>
                  </a:cubicBezTo>
                  <a:close/>
                  <a:moveTo>
                    <a:pt x="66449" y="177453"/>
                  </a:moveTo>
                  <a:cubicBezTo>
                    <a:pt x="41397" y="177453"/>
                    <a:pt x="23683" y="156956"/>
                    <a:pt x="23683" y="123553"/>
                  </a:cubicBezTo>
                  <a:cubicBezTo>
                    <a:pt x="23683" y="112419"/>
                    <a:pt x="27226" y="75473"/>
                    <a:pt x="46711" y="45867"/>
                  </a:cubicBezTo>
                  <a:cubicBezTo>
                    <a:pt x="64171" y="19549"/>
                    <a:pt x="88970" y="6391"/>
                    <a:pt x="108962" y="6391"/>
                  </a:cubicBezTo>
                  <a:cubicBezTo>
                    <a:pt x="129712" y="6391"/>
                    <a:pt x="152486" y="20561"/>
                    <a:pt x="152486" y="58266"/>
                  </a:cubicBezTo>
                  <a:cubicBezTo>
                    <a:pt x="152486" y="76486"/>
                    <a:pt x="145654" y="115962"/>
                    <a:pt x="120602" y="147087"/>
                  </a:cubicBezTo>
                  <a:cubicBezTo>
                    <a:pt x="108455" y="162523"/>
                    <a:pt x="87705" y="177453"/>
                    <a:pt x="66449" y="177453"/>
                  </a:cubicBez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99E2BC61-3913-E0A9-C4CA-AD7714BBFC59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0296651" y="7449870"/>
              <a:ext cx="96159" cy="455238"/>
            </a:xfrm>
            <a:custGeom>
              <a:avLst/>
              <a:gdLst>
                <a:gd name="connsiteX0" fmla="*/ 84931 w 96159"/>
                <a:gd name="connsiteY0" fmla="*/ 452509 h 455238"/>
                <a:gd name="connsiteX1" fmla="*/ 87968 w 96159"/>
                <a:gd name="connsiteY1" fmla="*/ 455292 h 455238"/>
                <a:gd name="connsiteX2" fmla="*/ 93535 w 96159"/>
                <a:gd name="connsiteY2" fmla="*/ 455292 h 455238"/>
                <a:gd name="connsiteX3" fmla="*/ 96318 w 96159"/>
                <a:gd name="connsiteY3" fmla="*/ 452762 h 455238"/>
                <a:gd name="connsiteX4" fmla="*/ 95306 w 96159"/>
                <a:gd name="connsiteY4" fmla="*/ 450484 h 455238"/>
                <a:gd name="connsiteX5" fmla="*/ 56843 w 96159"/>
                <a:gd name="connsiteY5" fmla="*/ 399621 h 455238"/>
                <a:gd name="connsiteX6" fmla="*/ 19391 w 96159"/>
                <a:gd name="connsiteY6" fmla="*/ 227799 h 455238"/>
                <a:gd name="connsiteX7" fmla="*/ 95559 w 96159"/>
                <a:gd name="connsiteY7" fmla="*/ 4608 h 455238"/>
                <a:gd name="connsiteX8" fmla="*/ 96318 w 96159"/>
                <a:gd name="connsiteY8" fmla="*/ 2584 h 455238"/>
                <a:gd name="connsiteX9" fmla="*/ 91511 w 96159"/>
                <a:gd name="connsiteY9" fmla="*/ 53 h 455238"/>
                <a:gd name="connsiteX10" fmla="*/ 85437 w 96159"/>
                <a:gd name="connsiteY10" fmla="*/ 2078 h 455238"/>
                <a:gd name="connsiteX11" fmla="*/ 16860 w 96159"/>
                <a:gd name="connsiteY11" fmla="*/ 111396 h 455238"/>
                <a:gd name="connsiteX12" fmla="*/ 159 w 96159"/>
                <a:gd name="connsiteY12" fmla="*/ 227546 h 455238"/>
                <a:gd name="connsiteX13" fmla="*/ 50769 w 96159"/>
                <a:gd name="connsiteY13" fmla="*/ 414045 h 455238"/>
                <a:gd name="connsiteX14" fmla="*/ 66965 w 96159"/>
                <a:gd name="connsiteY14" fmla="*/ 434542 h 455238"/>
                <a:gd name="connsiteX15" fmla="*/ 75062 w 96159"/>
                <a:gd name="connsiteY15" fmla="*/ 443399 h 455238"/>
                <a:gd name="connsiteX16" fmla="*/ 84931 w 96159"/>
                <a:gd name="connsiteY16" fmla="*/ 452509 h 455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6159" h="455238">
                  <a:moveTo>
                    <a:pt x="84931" y="452509"/>
                  </a:moveTo>
                  <a:cubicBezTo>
                    <a:pt x="85437" y="452762"/>
                    <a:pt x="87715" y="455292"/>
                    <a:pt x="87968" y="455292"/>
                  </a:cubicBezTo>
                  <a:lnTo>
                    <a:pt x="93535" y="455292"/>
                  </a:lnTo>
                  <a:cubicBezTo>
                    <a:pt x="94294" y="455292"/>
                    <a:pt x="96318" y="455039"/>
                    <a:pt x="96318" y="452762"/>
                  </a:cubicBezTo>
                  <a:cubicBezTo>
                    <a:pt x="96318" y="451749"/>
                    <a:pt x="95812" y="451243"/>
                    <a:pt x="95306" y="450484"/>
                  </a:cubicBezTo>
                  <a:cubicBezTo>
                    <a:pt x="86196" y="441374"/>
                    <a:pt x="72532" y="427456"/>
                    <a:pt x="56843" y="399621"/>
                  </a:cubicBezTo>
                  <a:cubicBezTo>
                    <a:pt x="29513" y="351035"/>
                    <a:pt x="19391" y="288531"/>
                    <a:pt x="19391" y="227799"/>
                  </a:cubicBezTo>
                  <a:cubicBezTo>
                    <a:pt x="19391" y="115444"/>
                    <a:pt x="51275" y="49398"/>
                    <a:pt x="95559" y="4608"/>
                  </a:cubicBezTo>
                  <a:cubicBezTo>
                    <a:pt x="96318" y="3849"/>
                    <a:pt x="96318" y="3090"/>
                    <a:pt x="96318" y="2584"/>
                  </a:cubicBezTo>
                  <a:cubicBezTo>
                    <a:pt x="96318" y="53"/>
                    <a:pt x="94547" y="53"/>
                    <a:pt x="91511" y="53"/>
                  </a:cubicBezTo>
                  <a:cubicBezTo>
                    <a:pt x="88221" y="53"/>
                    <a:pt x="87715" y="53"/>
                    <a:pt x="85437" y="2078"/>
                  </a:cubicBezTo>
                  <a:cubicBezTo>
                    <a:pt x="61397" y="22828"/>
                    <a:pt x="34321" y="58002"/>
                    <a:pt x="16860" y="111396"/>
                  </a:cubicBezTo>
                  <a:cubicBezTo>
                    <a:pt x="5979" y="144798"/>
                    <a:pt x="159" y="185540"/>
                    <a:pt x="159" y="227546"/>
                  </a:cubicBezTo>
                  <a:cubicBezTo>
                    <a:pt x="159" y="287519"/>
                    <a:pt x="11040" y="355337"/>
                    <a:pt x="50769" y="414045"/>
                  </a:cubicBezTo>
                  <a:cubicBezTo>
                    <a:pt x="57602" y="423914"/>
                    <a:pt x="66965" y="434289"/>
                    <a:pt x="66965" y="434542"/>
                  </a:cubicBezTo>
                  <a:cubicBezTo>
                    <a:pt x="69495" y="437578"/>
                    <a:pt x="73038" y="441627"/>
                    <a:pt x="75062" y="443399"/>
                  </a:cubicBezTo>
                  <a:lnTo>
                    <a:pt x="84931" y="452509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3AAA94DA-4578-E9F1-F774-300D665C07F5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0744428" y="7523628"/>
              <a:ext cx="64477" cy="117618"/>
            </a:xfrm>
            <a:custGeom>
              <a:avLst/>
              <a:gdLst>
                <a:gd name="connsiteX0" fmla="*/ 40210 w 64477"/>
                <a:gd name="connsiteY0" fmla="*/ 5020 h 117618"/>
                <a:gd name="connsiteX1" fmla="*/ 34896 w 64477"/>
                <a:gd name="connsiteY1" fmla="*/ 60 h 117618"/>
                <a:gd name="connsiteX2" fmla="*/ 178 w 64477"/>
                <a:gd name="connsiteY2" fmla="*/ 11397 h 117618"/>
                <a:gd name="connsiteX3" fmla="*/ 178 w 64477"/>
                <a:gd name="connsiteY3" fmla="*/ 17774 h 117618"/>
                <a:gd name="connsiteX4" fmla="*/ 25862 w 64477"/>
                <a:gd name="connsiteY4" fmla="*/ 12814 h 117618"/>
                <a:gd name="connsiteX5" fmla="*/ 25862 w 64477"/>
                <a:gd name="connsiteY5" fmla="*/ 103153 h 117618"/>
                <a:gd name="connsiteX6" fmla="*/ 8149 w 64477"/>
                <a:gd name="connsiteY6" fmla="*/ 111302 h 117618"/>
                <a:gd name="connsiteX7" fmla="*/ 1418 w 64477"/>
                <a:gd name="connsiteY7" fmla="*/ 111302 h 117618"/>
                <a:gd name="connsiteX8" fmla="*/ 1418 w 64477"/>
                <a:gd name="connsiteY8" fmla="*/ 117678 h 117618"/>
                <a:gd name="connsiteX9" fmla="*/ 32948 w 64477"/>
                <a:gd name="connsiteY9" fmla="*/ 116970 h 117618"/>
                <a:gd name="connsiteX10" fmla="*/ 64655 w 64477"/>
                <a:gd name="connsiteY10" fmla="*/ 117678 h 117618"/>
                <a:gd name="connsiteX11" fmla="*/ 64655 w 64477"/>
                <a:gd name="connsiteY11" fmla="*/ 111302 h 117618"/>
                <a:gd name="connsiteX12" fmla="*/ 57924 w 64477"/>
                <a:gd name="connsiteY12" fmla="*/ 111302 h 117618"/>
                <a:gd name="connsiteX13" fmla="*/ 40210 w 64477"/>
                <a:gd name="connsiteY13" fmla="*/ 103153 h 117618"/>
                <a:gd name="connsiteX14" fmla="*/ 40210 w 64477"/>
                <a:gd name="connsiteY14" fmla="*/ 5020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477" h="117618">
                  <a:moveTo>
                    <a:pt x="40210" y="5020"/>
                  </a:moveTo>
                  <a:cubicBezTo>
                    <a:pt x="40210" y="237"/>
                    <a:pt x="39856" y="60"/>
                    <a:pt x="34896" y="60"/>
                  </a:cubicBezTo>
                  <a:cubicBezTo>
                    <a:pt x="23560" y="11220"/>
                    <a:pt x="7440" y="11397"/>
                    <a:pt x="178" y="11397"/>
                  </a:cubicBezTo>
                  <a:lnTo>
                    <a:pt x="178" y="17774"/>
                  </a:lnTo>
                  <a:cubicBezTo>
                    <a:pt x="4429" y="17774"/>
                    <a:pt x="16120" y="17774"/>
                    <a:pt x="25862" y="12814"/>
                  </a:cubicBezTo>
                  <a:lnTo>
                    <a:pt x="25862" y="103153"/>
                  </a:lnTo>
                  <a:cubicBezTo>
                    <a:pt x="25862" y="108999"/>
                    <a:pt x="25862" y="111302"/>
                    <a:pt x="8149" y="111302"/>
                  </a:cubicBezTo>
                  <a:lnTo>
                    <a:pt x="1418" y="111302"/>
                  </a:lnTo>
                  <a:lnTo>
                    <a:pt x="1418" y="117678"/>
                  </a:lnTo>
                  <a:cubicBezTo>
                    <a:pt x="4606" y="117501"/>
                    <a:pt x="26394" y="116970"/>
                    <a:pt x="32948" y="116970"/>
                  </a:cubicBezTo>
                  <a:cubicBezTo>
                    <a:pt x="38439" y="116970"/>
                    <a:pt x="60758" y="117501"/>
                    <a:pt x="64655" y="117678"/>
                  </a:cubicBezTo>
                  <a:lnTo>
                    <a:pt x="64655" y="111302"/>
                  </a:lnTo>
                  <a:lnTo>
                    <a:pt x="57924" y="111302"/>
                  </a:lnTo>
                  <a:cubicBezTo>
                    <a:pt x="40210" y="111302"/>
                    <a:pt x="40210" y="108999"/>
                    <a:pt x="40210" y="103153"/>
                  </a:cubicBezTo>
                  <a:lnTo>
                    <a:pt x="40210" y="5020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E4BFC75-0324-68AD-25D2-1610459FF82F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10432596" y="7672557"/>
              <a:ext cx="685916" cy="10121"/>
            </a:xfrm>
            <a:custGeom>
              <a:avLst/>
              <a:gdLst>
                <a:gd name="connsiteX0" fmla="*/ 0 w 685916"/>
                <a:gd name="connsiteY0" fmla="*/ 0 h 10121"/>
                <a:gd name="connsiteX1" fmla="*/ 685917 w 685916"/>
                <a:gd name="connsiteY1" fmla="*/ 0 h 10121"/>
                <a:gd name="connsiteX2" fmla="*/ 685917 w 685916"/>
                <a:gd name="connsiteY2" fmla="*/ 10121 h 10121"/>
                <a:gd name="connsiteX3" fmla="*/ 0 w 685916"/>
                <a:gd name="connsiteY3" fmla="*/ 10121 h 1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916" h="10121">
                  <a:moveTo>
                    <a:pt x="0" y="0"/>
                  </a:moveTo>
                  <a:lnTo>
                    <a:pt x="685917" y="0"/>
                  </a:lnTo>
                  <a:lnTo>
                    <a:pt x="685917" y="10121"/>
                  </a:lnTo>
                  <a:lnTo>
                    <a:pt x="0" y="10121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FEAA64C1-E706-07A3-056B-E9446AF384B7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0432419" y="7750026"/>
              <a:ext cx="98841" cy="112481"/>
            </a:xfrm>
            <a:custGeom>
              <a:avLst/>
              <a:gdLst>
                <a:gd name="connsiteX0" fmla="*/ 13629 w 98841"/>
                <a:gd name="connsiteY0" fmla="*/ 99795 h 112481"/>
                <a:gd name="connsiteX1" fmla="*/ 4949 w 98841"/>
                <a:gd name="connsiteY1" fmla="*/ 106172 h 112481"/>
                <a:gd name="connsiteX2" fmla="*/ 166 w 98841"/>
                <a:gd name="connsiteY2" fmla="*/ 109892 h 112481"/>
                <a:gd name="connsiteX3" fmla="*/ 2646 w 98841"/>
                <a:gd name="connsiteY3" fmla="*/ 112549 h 112481"/>
                <a:gd name="connsiteX4" fmla="*/ 17880 w 98841"/>
                <a:gd name="connsiteY4" fmla="*/ 111840 h 112481"/>
                <a:gd name="connsiteX5" fmla="*/ 36479 w 98841"/>
                <a:gd name="connsiteY5" fmla="*/ 112549 h 112481"/>
                <a:gd name="connsiteX6" fmla="*/ 40022 w 98841"/>
                <a:gd name="connsiteY6" fmla="*/ 108652 h 112481"/>
                <a:gd name="connsiteX7" fmla="*/ 35416 w 98841"/>
                <a:gd name="connsiteY7" fmla="*/ 106172 h 112481"/>
                <a:gd name="connsiteX8" fmla="*/ 26737 w 98841"/>
                <a:gd name="connsiteY8" fmla="*/ 104046 h 112481"/>
                <a:gd name="connsiteX9" fmla="*/ 28685 w 98841"/>
                <a:gd name="connsiteY9" fmla="*/ 95898 h 112481"/>
                <a:gd name="connsiteX10" fmla="*/ 35239 w 98841"/>
                <a:gd name="connsiteY10" fmla="*/ 69505 h 112481"/>
                <a:gd name="connsiteX11" fmla="*/ 53484 w 98841"/>
                <a:gd name="connsiteY11" fmla="*/ 79956 h 112481"/>
                <a:gd name="connsiteX12" fmla="*/ 99008 w 98841"/>
                <a:gd name="connsiteY12" fmla="*/ 29649 h 112481"/>
                <a:gd name="connsiteX13" fmla="*/ 72438 w 98841"/>
                <a:gd name="connsiteY13" fmla="*/ 68 h 112481"/>
                <a:gd name="connsiteX14" fmla="*/ 47284 w 98841"/>
                <a:gd name="connsiteY14" fmla="*/ 12467 h 112481"/>
                <a:gd name="connsiteX15" fmla="*/ 29039 w 98841"/>
                <a:gd name="connsiteY15" fmla="*/ 68 h 112481"/>
                <a:gd name="connsiteX16" fmla="*/ 15046 w 98841"/>
                <a:gd name="connsiteY16" fmla="*/ 9456 h 112481"/>
                <a:gd name="connsiteX17" fmla="*/ 8669 w 98841"/>
                <a:gd name="connsiteY17" fmla="*/ 27169 h 112481"/>
                <a:gd name="connsiteX18" fmla="*/ 11680 w 98841"/>
                <a:gd name="connsiteY18" fmla="*/ 29472 h 112481"/>
                <a:gd name="connsiteX19" fmla="*/ 15577 w 98841"/>
                <a:gd name="connsiteY19" fmla="*/ 24158 h 112481"/>
                <a:gd name="connsiteX20" fmla="*/ 28508 w 98841"/>
                <a:gd name="connsiteY20" fmla="*/ 5028 h 112481"/>
                <a:gd name="connsiteX21" fmla="*/ 34353 w 98841"/>
                <a:gd name="connsiteY21" fmla="*/ 13707 h 112481"/>
                <a:gd name="connsiteX22" fmla="*/ 33822 w 98841"/>
                <a:gd name="connsiteY22" fmla="*/ 19021 h 112481"/>
                <a:gd name="connsiteX23" fmla="*/ 13629 w 98841"/>
                <a:gd name="connsiteY23" fmla="*/ 99795 h 112481"/>
                <a:gd name="connsiteX24" fmla="*/ 47107 w 98841"/>
                <a:gd name="connsiteY24" fmla="*/ 21324 h 112481"/>
                <a:gd name="connsiteX25" fmla="*/ 71906 w 98841"/>
                <a:gd name="connsiteY25" fmla="*/ 5028 h 112481"/>
                <a:gd name="connsiteX26" fmla="*/ 84837 w 98841"/>
                <a:gd name="connsiteY26" fmla="*/ 22210 h 112481"/>
                <a:gd name="connsiteX27" fmla="*/ 75626 w 98841"/>
                <a:gd name="connsiteY27" fmla="*/ 57814 h 112481"/>
                <a:gd name="connsiteX28" fmla="*/ 53484 w 98841"/>
                <a:gd name="connsiteY28" fmla="*/ 74996 h 112481"/>
                <a:gd name="connsiteX29" fmla="*/ 37719 w 98841"/>
                <a:gd name="connsiteY29" fmla="*/ 59585 h 112481"/>
                <a:gd name="connsiteX30" fmla="*/ 38250 w 98841"/>
                <a:gd name="connsiteY30" fmla="*/ 56928 h 112481"/>
                <a:gd name="connsiteX31" fmla="*/ 47107 w 98841"/>
                <a:gd name="connsiteY31" fmla="*/ 21324 h 11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8841" h="112481">
                  <a:moveTo>
                    <a:pt x="13629" y="99795"/>
                  </a:moveTo>
                  <a:cubicBezTo>
                    <a:pt x="12389" y="104755"/>
                    <a:pt x="12034" y="106172"/>
                    <a:pt x="4949" y="106172"/>
                  </a:cubicBezTo>
                  <a:cubicBezTo>
                    <a:pt x="2646" y="106172"/>
                    <a:pt x="166" y="106172"/>
                    <a:pt x="166" y="109892"/>
                  </a:cubicBezTo>
                  <a:cubicBezTo>
                    <a:pt x="166" y="111840"/>
                    <a:pt x="1760" y="112549"/>
                    <a:pt x="2646" y="112549"/>
                  </a:cubicBezTo>
                  <a:cubicBezTo>
                    <a:pt x="7252" y="112549"/>
                    <a:pt x="13097" y="111840"/>
                    <a:pt x="17880" y="111840"/>
                  </a:cubicBezTo>
                  <a:cubicBezTo>
                    <a:pt x="23902" y="111840"/>
                    <a:pt x="30634" y="112549"/>
                    <a:pt x="36479" y="112549"/>
                  </a:cubicBezTo>
                  <a:cubicBezTo>
                    <a:pt x="38073" y="112549"/>
                    <a:pt x="40022" y="112017"/>
                    <a:pt x="40022" y="108652"/>
                  </a:cubicBezTo>
                  <a:cubicBezTo>
                    <a:pt x="40022" y="106172"/>
                    <a:pt x="37542" y="106172"/>
                    <a:pt x="35416" y="106172"/>
                  </a:cubicBezTo>
                  <a:cubicBezTo>
                    <a:pt x="31519" y="106172"/>
                    <a:pt x="26737" y="106172"/>
                    <a:pt x="26737" y="104046"/>
                  </a:cubicBezTo>
                  <a:cubicBezTo>
                    <a:pt x="26737" y="103161"/>
                    <a:pt x="27977" y="98555"/>
                    <a:pt x="28685" y="95898"/>
                  </a:cubicBezTo>
                  <a:cubicBezTo>
                    <a:pt x="30811" y="86510"/>
                    <a:pt x="33291" y="76945"/>
                    <a:pt x="35239" y="69505"/>
                  </a:cubicBezTo>
                  <a:cubicBezTo>
                    <a:pt x="37365" y="73048"/>
                    <a:pt x="42856" y="79956"/>
                    <a:pt x="53484" y="79956"/>
                  </a:cubicBezTo>
                  <a:cubicBezTo>
                    <a:pt x="75095" y="79956"/>
                    <a:pt x="99008" y="56043"/>
                    <a:pt x="99008" y="29649"/>
                  </a:cubicBezTo>
                  <a:cubicBezTo>
                    <a:pt x="99008" y="8924"/>
                    <a:pt x="84660" y="68"/>
                    <a:pt x="72438" y="68"/>
                  </a:cubicBezTo>
                  <a:cubicBezTo>
                    <a:pt x="61455" y="68"/>
                    <a:pt x="52067" y="7507"/>
                    <a:pt x="47284" y="12467"/>
                  </a:cubicBezTo>
                  <a:cubicBezTo>
                    <a:pt x="44273" y="2370"/>
                    <a:pt x="34353" y="68"/>
                    <a:pt x="29039" y="68"/>
                  </a:cubicBezTo>
                  <a:cubicBezTo>
                    <a:pt x="22131" y="68"/>
                    <a:pt x="17880" y="4673"/>
                    <a:pt x="15046" y="9456"/>
                  </a:cubicBezTo>
                  <a:cubicBezTo>
                    <a:pt x="11503" y="15479"/>
                    <a:pt x="8669" y="26107"/>
                    <a:pt x="8669" y="27169"/>
                  </a:cubicBezTo>
                  <a:cubicBezTo>
                    <a:pt x="8669" y="29472"/>
                    <a:pt x="11149" y="29472"/>
                    <a:pt x="11680" y="29472"/>
                  </a:cubicBezTo>
                  <a:cubicBezTo>
                    <a:pt x="14160" y="29472"/>
                    <a:pt x="14337" y="28941"/>
                    <a:pt x="15577" y="24158"/>
                  </a:cubicBezTo>
                  <a:cubicBezTo>
                    <a:pt x="18234" y="13884"/>
                    <a:pt x="21600" y="5028"/>
                    <a:pt x="28508" y="5028"/>
                  </a:cubicBezTo>
                  <a:cubicBezTo>
                    <a:pt x="33113" y="5028"/>
                    <a:pt x="34353" y="8924"/>
                    <a:pt x="34353" y="13707"/>
                  </a:cubicBezTo>
                  <a:cubicBezTo>
                    <a:pt x="34353" y="15656"/>
                    <a:pt x="33999" y="17958"/>
                    <a:pt x="33822" y="19021"/>
                  </a:cubicBezTo>
                  <a:lnTo>
                    <a:pt x="13629" y="99795"/>
                  </a:lnTo>
                  <a:close/>
                  <a:moveTo>
                    <a:pt x="47107" y="21324"/>
                  </a:moveTo>
                  <a:cubicBezTo>
                    <a:pt x="57381" y="7685"/>
                    <a:pt x="66238" y="5028"/>
                    <a:pt x="71906" y="5028"/>
                  </a:cubicBezTo>
                  <a:cubicBezTo>
                    <a:pt x="78815" y="5028"/>
                    <a:pt x="84837" y="10164"/>
                    <a:pt x="84837" y="22210"/>
                  </a:cubicBezTo>
                  <a:cubicBezTo>
                    <a:pt x="84837" y="29472"/>
                    <a:pt x="80940" y="47540"/>
                    <a:pt x="75626" y="57814"/>
                  </a:cubicBezTo>
                  <a:cubicBezTo>
                    <a:pt x="71198" y="66494"/>
                    <a:pt x="62518" y="74996"/>
                    <a:pt x="53484" y="74996"/>
                  </a:cubicBezTo>
                  <a:cubicBezTo>
                    <a:pt x="40907" y="74996"/>
                    <a:pt x="37719" y="61357"/>
                    <a:pt x="37719" y="59585"/>
                  </a:cubicBezTo>
                  <a:cubicBezTo>
                    <a:pt x="37719" y="58877"/>
                    <a:pt x="38073" y="57637"/>
                    <a:pt x="38250" y="56928"/>
                  </a:cubicBezTo>
                  <a:lnTo>
                    <a:pt x="47107" y="21324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526F7566-0DB4-D06A-7654-321CF16AC779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10556752" y="7773585"/>
              <a:ext cx="20370" cy="20370"/>
            </a:xfrm>
            <a:custGeom>
              <a:avLst/>
              <a:gdLst>
                <a:gd name="connsiteX0" fmla="*/ 20541 w 20370"/>
                <a:gd name="connsiteY0" fmla="*/ 10342 h 20370"/>
                <a:gd name="connsiteX1" fmla="*/ 10444 w 20370"/>
                <a:gd name="connsiteY1" fmla="*/ 68 h 20370"/>
                <a:gd name="connsiteX2" fmla="*/ 170 w 20370"/>
                <a:gd name="connsiteY2" fmla="*/ 10164 h 20370"/>
                <a:gd name="connsiteX3" fmla="*/ 10267 w 20370"/>
                <a:gd name="connsiteY3" fmla="*/ 20438 h 20370"/>
                <a:gd name="connsiteX4" fmla="*/ 20541 w 20370"/>
                <a:gd name="connsiteY4" fmla="*/ 10342 h 2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70" h="20370">
                  <a:moveTo>
                    <a:pt x="20541" y="10342"/>
                  </a:moveTo>
                  <a:cubicBezTo>
                    <a:pt x="20541" y="3965"/>
                    <a:pt x="15227" y="68"/>
                    <a:pt x="10444" y="68"/>
                  </a:cubicBezTo>
                  <a:cubicBezTo>
                    <a:pt x="4599" y="68"/>
                    <a:pt x="170" y="4850"/>
                    <a:pt x="170" y="10164"/>
                  </a:cubicBezTo>
                  <a:cubicBezTo>
                    <a:pt x="170" y="16541"/>
                    <a:pt x="5484" y="20438"/>
                    <a:pt x="10267" y="20438"/>
                  </a:cubicBezTo>
                  <a:cubicBezTo>
                    <a:pt x="16113" y="20438"/>
                    <a:pt x="20541" y="15656"/>
                    <a:pt x="20541" y="10342"/>
                  </a:cubicBez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E4997011-52C7-3D4D-3D53-2849563D26DF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10617383" y="7695291"/>
              <a:ext cx="46055" cy="176958"/>
            </a:xfrm>
            <a:custGeom>
              <a:avLst/>
              <a:gdLst>
                <a:gd name="connsiteX0" fmla="*/ 42685 w 46055"/>
                <a:gd name="connsiteY0" fmla="*/ 68 h 176958"/>
                <a:gd name="connsiteX1" fmla="*/ 173 w 46055"/>
                <a:gd name="connsiteY1" fmla="*/ 88458 h 176958"/>
                <a:gd name="connsiteX2" fmla="*/ 42685 w 46055"/>
                <a:gd name="connsiteY2" fmla="*/ 177026 h 176958"/>
                <a:gd name="connsiteX3" fmla="*/ 46228 w 46055"/>
                <a:gd name="connsiteY3" fmla="*/ 174901 h 176958"/>
                <a:gd name="connsiteX4" fmla="*/ 44457 w 46055"/>
                <a:gd name="connsiteY4" fmla="*/ 172244 h 176958"/>
                <a:gd name="connsiteX5" fmla="*/ 12218 w 46055"/>
                <a:gd name="connsiteY5" fmla="*/ 88636 h 176958"/>
                <a:gd name="connsiteX6" fmla="*/ 44988 w 46055"/>
                <a:gd name="connsiteY6" fmla="*/ 4319 h 176958"/>
                <a:gd name="connsiteX7" fmla="*/ 46228 w 46055"/>
                <a:gd name="connsiteY7" fmla="*/ 2193 h 176958"/>
                <a:gd name="connsiteX8" fmla="*/ 42685 w 46055"/>
                <a:gd name="connsiteY8" fmla="*/ 68 h 176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055" h="176958">
                  <a:moveTo>
                    <a:pt x="42685" y="68"/>
                  </a:moveTo>
                  <a:cubicBezTo>
                    <a:pt x="9029" y="23804"/>
                    <a:pt x="173" y="61357"/>
                    <a:pt x="173" y="88458"/>
                  </a:cubicBezTo>
                  <a:cubicBezTo>
                    <a:pt x="173" y="113435"/>
                    <a:pt x="7612" y="152227"/>
                    <a:pt x="42685" y="177026"/>
                  </a:cubicBezTo>
                  <a:cubicBezTo>
                    <a:pt x="44102" y="177026"/>
                    <a:pt x="46228" y="177026"/>
                    <a:pt x="46228" y="174901"/>
                  </a:cubicBezTo>
                  <a:cubicBezTo>
                    <a:pt x="46228" y="173838"/>
                    <a:pt x="45697" y="173484"/>
                    <a:pt x="44457" y="172244"/>
                  </a:cubicBezTo>
                  <a:cubicBezTo>
                    <a:pt x="20898" y="150987"/>
                    <a:pt x="12218" y="120874"/>
                    <a:pt x="12218" y="88636"/>
                  </a:cubicBezTo>
                  <a:cubicBezTo>
                    <a:pt x="12218" y="40809"/>
                    <a:pt x="30463" y="17427"/>
                    <a:pt x="44988" y="4319"/>
                  </a:cubicBezTo>
                  <a:cubicBezTo>
                    <a:pt x="45697" y="3610"/>
                    <a:pt x="46228" y="3079"/>
                    <a:pt x="46228" y="2193"/>
                  </a:cubicBezTo>
                  <a:cubicBezTo>
                    <a:pt x="46228" y="68"/>
                    <a:pt x="44102" y="68"/>
                    <a:pt x="42685" y="68"/>
                  </a:cubicBez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50D76C10-7C38-AC27-3FFE-F3D50738E4F0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0695400" y="7710525"/>
              <a:ext cx="64477" cy="117618"/>
            </a:xfrm>
            <a:custGeom>
              <a:avLst/>
              <a:gdLst>
                <a:gd name="connsiteX0" fmla="*/ 40209 w 64477"/>
                <a:gd name="connsiteY0" fmla="*/ 5027 h 117618"/>
                <a:gd name="connsiteX1" fmla="*/ 34894 w 64477"/>
                <a:gd name="connsiteY1" fmla="*/ 68 h 117618"/>
                <a:gd name="connsiteX2" fmla="*/ 176 w 64477"/>
                <a:gd name="connsiteY2" fmla="*/ 11404 h 117618"/>
                <a:gd name="connsiteX3" fmla="*/ 176 w 64477"/>
                <a:gd name="connsiteY3" fmla="*/ 17781 h 117618"/>
                <a:gd name="connsiteX4" fmla="*/ 25861 w 64477"/>
                <a:gd name="connsiteY4" fmla="*/ 12821 h 117618"/>
                <a:gd name="connsiteX5" fmla="*/ 25861 w 64477"/>
                <a:gd name="connsiteY5" fmla="*/ 103161 h 117618"/>
                <a:gd name="connsiteX6" fmla="*/ 8147 w 64477"/>
                <a:gd name="connsiteY6" fmla="*/ 111309 h 117618"/>
                <a:gd name="connsiteX7" fmla="*/ 1416 w 64477"/>
                <a:gd name="connsiteY7" fmla="*/ 111309 h 117618"/>
                <a:gd name="connsiteX8" fmla="*/ 1416 w 64477"/>
                <a:gd name="connsiteY8" fmla="*/ 117686 h 117618"/>
                <a:gd name="connsiteX9" fmla="*/ 32946 w 64477"/>
                <a:gd name="connsiteY9" fmla="*/ 116977 h 117618"/>
                <a:gd name="connsiteX10" fmla="*/ 64653 w 64477"/>
                <a:gd name="connsiteY10" fmla="*/ 117686 h 117618"/>
                <a:gd name="connsiteX11" fmla="*/ 64653 w 64477"/>
                <a:gd name="connsiteY11" fmla="*/ 111309 h 117618"/>
                <a:gd name="connsiteX12" fmla="*/ 57922 w 64477"/>
                <a:gd name="connsiteY12" fmla="*/ 111309 h 117618"/>
                <a:gd name="connsiteX13" fmla="*/ 40209 w 64477"/>
                <a:gd name="connsiteY13" fmla="*/ 103161 h 117618"/>
                <a:gd name="connsiteX14" fmla="*/ 40209 w 64477"/>
                <a:gd name="connsiteY14" fmla="*/ 5027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477" h="117618">
                  <a:moveTo>
                    <a:pt x="40209" y="5027"/>
                  </a:moveTo>
                  <a:cubicBezTo>
                    <a:pt x="40209" y="245"/>
                    <a:pt x="39854" y="68"/>
                    <a:pt x="34894" y="68"/>
                  </a:cubicBezTo>
                  <a:cubicBezTo>
                    <a:pt x="23558" y="11227"/>
                    <a:pt x="7438" y="11404"/>
                    <a:pt x="176" y="11404"/>
                  </a:cubicBezTo>
                  <a:lnTo>
                    <a:pt x="176" y="17781"/>
                  </a:lnTo>
                  <a:cubicBezTo>
                    <a:pt x="4427" y="17781"/>
                    <a:pt x="16118" y="17781"/>
                    <a:pt x="25861" y="12821"/>
                  </a:cubicBezTo>
                  <a:lnTo>
                    <a:pt x="25861" y="103161"/>
                  </a:lnTo>
                  <a:cubicBezTo>
                    <a:pt x="25861" y="109006"/>
                    <a:pt x="25861" y="111309"/>
                    <a:pt x="8147" y="111309"/>
                  </a:cubicBezTo>
                  <a:lnTo>
                    <a:pt x="1416" y="111309"/>
                  </a:lnTo>
                  <a:lnTo>
                    <a:pt x="1416" y="117686"/>
                  </a:lnTo>
                  <a:cubicBezTo>
                    <a:pt x="4604" y="117509"/>
                    <a:pt x="26392" y="116977"/>
                    <a:pt x="32946" y="116977"/>
                  </a:cubicBezTo>
                  <a:cubicBezTo>
                    <a:pt x="38437" y="116977"/>
                    <a:pt x="60756" y="117509"/>
                    <a:pt x="64653" y="117686"/>
                  </a:cubicBezTo>
                  <a:lnTo>
                    <a:pt x="64653" y="111309"/>
                  </a:lnTo>
                  <a:lnTo>
                    <a:pt x="57922" y="111309"/>
                  </a:lnTo>
                  <a:cubicBezTo>
                    <a:pt x="40209" y="111309"/>
                    <a:pt x="40209" y="109006"/>
                    <a:pt x="40209" y="103161"/>
                  </a:cubicBezTo>
                  <a:lnTo>
                    <a:pt x="40209" y="5027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AE52A3F9-3810-D46E-002F-C616011D2A8B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10796092" y="7779430"/>
              <a:ext cx="119743" cy="8679"/>
            </a:xfrm>
            <a:custGeom>
              <a:avLst/>
              <a:gdLst>
                <a:gd name="connsiteX0" fmla="*/ 112838 w 119743"/>
                <a:gd name="connsiteY0" fmla="*/ 8747 h 8679"/>
                <a:gd name="connsiteX1" fmla="*/ 119924 w 119743"/>
                <a:gd name="connsiteY1" fmla="*/ 4496 h 8679"/>
                <a:gd name="connsiteX2" fmla="*/ 112838 w 119743"/>
                <a:gd name="connsiteY2" fmla="*/ 68 h 8679"/>
                <a:gd name="connsiteX3" fmla="*/ 7265 w 119743"/>
                <a:gd name="connsiteY3" fmla="*/ 68 h 8679"/>
                <a:gd name="connsiteX4" fmla="*/ 180 w 119743"/>
                <a:gd name="connsiteY4" fmla="*/ 4319 h 8679"/>
                <a:gd name="connsiteX5" fmla="*/ 7265 w 119743"/>
                <a:gd name="connsiteY5" fmla="*/ 8747 h 8679"/>
                <a:gd name="connsiteX6" fmla="*/ 112838 w 119743"/>
                <a:gd name="connsiteY6" fmla="*/ 8747 h 8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743" h="8679">
                  <a:moveTo>
                    <a:pt x="112838" y="8747"/>
                  </a:moveTo>
                  <a:cubicBezTo>
                    <a:pt x="115672" y="8747"/>
                    <a:pt x="119924" y="8747"/>
                    <a:pt x="119924" y="4496"/>
                  </a:cubicBezTo>
                  <a:cubicBezTo>
                    <a:pt x="119924" y="68"/>
                    <a:pt x="115849" y="68"/>
                    <a:pt x="112838" y="68"/>
                  </a:cubicBezTo>
                  <a:lnTo>
                    <a:pt x="7265" y="68"/>
                  </a:lnTo>
                  <a:cubicBezTo>
                    <a:pt x="4431" y="68"/>
                    <a:pt x="180" y="68"/>
                    <a:pt x="180" y="4319"/>
                  </a:cubicBezTo>
                  <a:cubicBezTo>
                    <a:pt x="180" y="8747"/>
                    <a:pt x="4254" y="8747"/>
                    <a:pt x="7265" y="8747"/>
                  </a:cubicBezTo>
                  <a:lnTo>
                    <a:pt x="112838" y="8747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DA020436-2274-1DB4-F22B-84E8ADD904A5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10934942" y="7750026"/>
              <a:ext cx="98841" cy="112481"/>
            </a:xfrm>
            <a:custGeom>
              <a:avLst/>
              <a:gdLst>
                <a:gd name="connsiteX0" fmla="*/ 13648 w 98841"/>
                <a:gd name="connsiteY0" fmla="*/ 99795 h 112481"/>
                <a:gd name="connsiteX1" fmla="*/ 4969 w 98841"/>
                <a:gd name="connsiteY1" fmla="*/ 106172 h 112481"/>
                <a:gd name="connsiteX2" fmla="*/ 186 w 98841"/>
                <a:gd name="connsiteY2" fmla="*/ 109892 h 112481"/>
                <a:gd name="connsiteX3" fmla="*/ 2666 w 98841"/>
                <a:gd name="connsiteY3" fmla="*/ 112549 h 112481"/>
                <a:gd name="connsiteX4" fmla="*/ 17900 w 98841"/>
                <a:gd name="connsiteY4" fmla="*/ 111840 h 112481"/>
                <a:gd name="connsiteX5" fmla="*/ 36499 w 98841"/>
                <a:gd name="connsiteY5" fmla="*/ 112549 h 112481"/>
                <a:gd name="connsiteX6" fmla="*/ 40042 w 98841"/>
                <a:gd name="connsiteY6" fmla="*/ 108652 h 112481"/>
                <a:gd name="connsiteX7" fmla="*/ 35436 w 98841"/>
                <a:gd name="connsiteY7" fmla="*/ 106172 h 112481"/>
                <a:gd name="connsiteX8" fmla="*/ 26756 w 98841"/>
                <a:gd name="connsiteY8" fmla="*/ 104046 h 112481"/>
                <a:gd name="connsiteX9" fmla="*/ 28705 w 98841"/>
                <a:gd name="connsiteY9" fmla="*/ 95898 h 112481"/>
                <a:gd name="connsiteX10" fmla="*/ 35259 w 98841"/>
                <a:gd name="connsiteY10" fmla="*/ 69505 h 112481"/>
                <a:gd name="connsiteX11" fmla="*/ 53504 w 98841"/>
                <a:gd name="connsiteY11" fmla="*/ 79956 h 112481"/>
                <a:gd name="connsiteX12" fmla="*/ 99028 w 98841"/>
                <a:gd name="connsiteY12" fmla="*/ 29649 h 112481"/>
                <a:gd name="connsiteX13" fmla="*/ 72457 w 98841"/>
                <a:gd name="connsiteY13" fmla="*/ 68 h 112481"/>
                <a:gd name="connsiteX14" fmla="*/ 47304 w 98841"/>
                <a:gd name="connsiteY14" fmla="*/ 12467 h 112481"/>
                <a:gd name="connsiteX15" fmla="*/ 29059 w 98841"/>
                <a:gd name="connsiteY15" fmla="*/ 68 h 112481"/>
                <a:gd name="connsiteX16" fmla="*/ 15065 w 98841"/>
                <a:gd name="connsiteY16" fmla="*/ 9456 h 112481"/>
                <a:gd name="connsiteX17" fmla="*/ 8689 w 98841"/>
                <a:gd name="connsiteY17" fmla="*/ 27169 h 112481"/>
                <a:gd name="connsiteX18" fmla="*/ 11700 w 98841"/>
                <a:gd name="connsiteY18" fmla="*/ 29472 h 112481"/>
                <a:gd name="connsiteX19" fmla="*/ 15597 w 98841"/>
                <a:gd name="connsiteY19" fmla="*/ 24158 h 112481"/>
                <a:gd name="connsiteX20" fmla="*/ 28528 w 98841"/>
                <a:gd name="connsiteY20" fmla="*/ 5028 h 112481"/>
                <a:gd name="connsiteX21" fmla="*/ 34373 w 98841"/>
                <a:gd name="connsiteY21" fmla="*/ 13707 h 112481"/>
                <a:gd name="connsiteX22" fmla="*/ 33842 w 98841"/>
                <a:gd name="connsiteY22" fmla="*/ 19021 h 112481"/>
                <a:gd name="connsiteX23" fmla="*/ 13648 w 98841"/>
                <a:gd name="connsiteY23" fmla="*/ 99795 h 112481"/>
                <a:gd name="connsiteX24" fmla="*/ 47127 w 98841"/>
                <a:gd name="connsiteY24" fmla="*/ 21324 h 112481"/>
                <a:gd name="connsiteX25" fmla="*/ 71926 w 98841"/>
                <a:gd name="connsiteY25" fmla="*/ 5028 h 112481"/>
                <a:gd name="connsiteX26" fmla="*/ 84857 w 98841"/>
                <a:gd name="connsiteY26" fmla="*/ 22210 h 112481"/>
                <a:gd name="connsiteX27" fmla="*/ 75646 w 98841"/>
                <a:gd name="connsiteY27" fmla="*/ 57814 h 112481"/>
                <a:gd name="connsiteX28" fmla="*/ 53504 w 98841"/>
                <a:gd name="connsiteY28" fmla="*/ 74996 h 112481"/>
                <a:gd name="connsiteX29" fmla="*/ 37739 w 98841"/>
                <a:gd name="connsiteY29" fmla="*/ 59585 h 112481"/>
                <a:gd name="connsiteX30" fmla="*/ 38270 w 98841"/>
                <a:gd name="connsiteY30" fmla="*/ 56928 h 112481"/>
                <a:gd name="connsiteX31" fmla="*/ 47127 w 98841"/>
                <a:gd name="connsiteY31" fmla="*/ 21324 h 11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8841" h="112481">
                  <a:moveTo>
                    <a:pt x="13648" y="99795"/>
                  </a:moveTo>
                  <a:cubicBezTo>
                    <a:pt x="12408" y="104755"/>
                    <a:pt x="12054" y="106172"/>
                    <a:pt x="4969" y="106172"/>
                  </a:cubicBezTo>
                  <a:cubicBezTo>
                    <a:pt x="2666" y="106172"/>
                    <a:pt x="186" y="106172"/>
                    <a:pt x="186" y="109892"/>
                  </a:cubicBezTo>
                  <a:cubicBezTo>
                    <a:pt x="186" y="111840"/>
                    <a:pt x="1780" y="112549"/>
                    <a:pt x="2666" y="112549"/>
                  </a:cubicBezTo>
                  <a:cubicBezTo>
                    <a:pt x="7271" y="112549"/>
                    <a:pt x="13117" y="111840"/>
                    <a:pt x="17900" y="111840"/>
                  </a:cubicBezTo>
                  <a:cubicBezTo>
                    <a:pt x="23922" y="111840"/>
                    <a:pt x="30653" y="112549"/>
                    <a:pt x="36499" y="112549"/>
                  </a:cubicBezTo>
                  <a:cubicBezTo>
                    <a:pt x="38093" y="112549"/>
                    <a:pt x="40042" y="112017"/>
                    <a:pt x="40042" y="108652"/>
                  </a:cubicBezTo>
                  <a:cubicBezTo>
                    <a:pt x="40042" y="106172"/>
                    <a:pt x="37562" y="106172"/>
                    <a:pt x="35436" y="106172"/>
                  </a:cubicBezTo>
                  <a:cubicBezTo>
                    <a:pt x="31539" y="106172"/>
                    <a:pt x="26756" y="106172"/>
                    <a:pt x="26756" y="104046"/>
                  </a:cubicBezTo>
                  <a:cubicBezTo>
                    <a:pt x="26756" y="103161"/>
                    <a:pt x="27996" y="98555"/>
                    <a:pt x="28705" y="95898"/>
                  </a:cubicBezTo>
                  <a:cubicBezTo>
                    <a:pt x="30831" y="86510"/>
                    <a:pt x="33310" y="76945"/>
                    <a:pt x="35259" y="69505"/>
                  </a:cubicBezTo>
                  <a:cubicBezTo>
                    <a:pt x="37385" y="73048"/>
                    <a:pt x="42876" y="79956"/>
                    <a:pt x="53504" y="79956"/>
                  </a:cubicBezTo>
                  <a:cubicBezTo>
                    <a:pt x="75114" y="79956"/>
                    <a:pt x="99028" y="56043"/>
                    <a:pt x="99028" y="29649"/>
                  </a:cubicBezTo>
                  <a:cubicBezTo>
                    <a:pt x="99028" y="8924"/>
                    <a:pt x="84680" y="68"/>
                    <a:pt x="72457" y="68"/>
                  </a:cubicBezTo>
                  <a:cubicBezTo>
                    <a:pt x="61475" y="68"/>
                    <a:pt x="52087" y="7507"/>
                    <a:pt x="47304" y="12467"/>
                  </a:cubicBezTo>
                  <a:cubicBezTo>
                    <a:pt x="44293" y="2370"/>
                    <a:pt x="34373" y="68"/>
                    <a:pt x="29059" y="68"/>
                  </a:cubicBezTo>
                  <a:cubicBezTo>
                    <a:pt x="22151" y="68"/>
                    <a:pt x="17900" y="4673"/>
                    <a:pt x="15065" y="9456"/>
                  </a:cubicBezTo>
                  <a:cubicBezTo>
                    <a:pt x="11523" y="15479"/>
                    <a:pt x="8689" y="26107"/>
                    <a:pt x="8689" y="27169"/>
                  </a:cubicBezTo>
                  <a:cubicBezTo>
                    <a:pt x="8689" y="29472"/>
                    <a:pt x="11168" y="29472"/>
                    <a:pt x="11700" y="29472"/>
                  </a:cubicBezTo>
                  <a:cubicBezTo>
                    <a:pt x="14180" y="29472"/>
                    <a:pt x="14357" y="28941"/>
                    <a:pt x="15597" y="24158"/>
                  </a:cubicBezTo>
                  <a:cubicBezTo>
                    <a:pt x="18254" y="13884"/>
                    <a:pt x="21619" y="5028"/>
                    <a:pt x="28528" y="5028"/>
                  </a:cubicBezTo>
                  <a:cubicBezTo>
                    <a:pt x="33133" y="5028"/>
                    <a:pt x="34373" y="8924"/>
                    <a:pt x="34373" y="13707"/>
                  </a:cubicBezTo>
                  <a:cubicBezTo>
                    <a:pt x="34373" y="15656"/>
                    <a:pt x="34019" y="17958"/>
                    <a:pt x="33842" y="19021"/>
                  </a:cubicBezTo>
                  <a:lnTo>
                    <a:pt x="13648" y="99795"/>
                  </a:lnTo>
                  <a:close/>
                  <a:moveTo>
                    <a:pt x="47127" y="21324"/>
                  </a:moveTo>
                  <a:cubicBezTo>
                    <a:pt x="57401" y="7685"/>
                    <a:pt x="66258" y="5028"/>
                    <a:pt x="71926" y="5028"/>
                  </a:cubicBezTo>
                  <a:cubicBezTo>
                    <a:pt x="78834" y="5028"/>
                    <a:pt x="84857" y="10164"/>
                    <a:pt x="84857" y="22210"/>
                  </a:cubicBezTo>
                  <a:cubicBezTo>
                    <a:pt x="84857" y="29472"/>
                    <a:pt x="80960" y="47540"/>
                    <a:pt x="75646" y="57814"/>
                  </a:cubicBezTo>
                  <a:cubicBezTo>
                    <a:pt x="71217" y="66494"/>
                    <a:pt x="62538" y="74996"/>
                    <a:pt x="53504" y="74996"/>
                  </a:cubicBezTo>
                  <a:cubicBezTo>
                    <a:pt x="40927" y="74996"/>
                    <a:pt x="37739" y="61357"/>
                    <a:pt x="37739" y="59585"/>
                  </a:cubicBezTo>
                  <a:cubicBezTo>
                    <a:pt x="37739" y="58877"/>
                    <a:pt x="38093" y="57637"/>
                    <a:pt x="38270" y="56928"/>
                  </a:cubicBezTo>
                  <a:lnTo>
                    <a:pt x="47127" y="21324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48BA3407-DF08-0E9A-6EE0-DE6FC0F2C7CA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11052012" y="7695291"/>
              <a:ext cx="45878" cy="176958"/>
            </a:xfrm>
            <a:custGeom>
              <a:avLst/>
              <a:gdLst>
                <a:gd name="connsiteX0" fmla="*/ 3556 w 45878"/>
                <a:gd name="connsiteY0" fmla="*/ 68 h 176958"/>
                <a:gd name="connsiteX1" fmla="*/ 190 w 45878"/>
                <a:gd name="connsiteY1" fmla="*/ 2193 h 176958"/>
                <a:gd name="connsiteX2" fmla="*/ 1784 w 45878"/>
                <a:gd name="connsiteY2" fmla="*/ 4850 h 176958"/>
                <a:gd name="connsiteX3" fmla="*/ 34023 w 45878"/>
                <a:gd name="connsiteY3" fmla="*/ 88458 h 176958"/>
                <a:gd name="connsiteX4" fmla="*/ 3379 w 45878"/>
                <a:gd name="connsiteY4" fmla="*/ 170827 h 176958"/>
                <a:gd name="connsiteX5" fmla="*/ 190 w 45878"/>
                <a:gd name="connsiteY5" fmla="*/ 174901 h 176958"/>
                <a:gd name="connsiteX6" fmla="*/ 2493 w 45878"/>
                <a:gd name="connsiteY6" fmla="*/ 177026 h 176958"/>
                <a:gd name="connsiteX7" fmla="*/ 33137 w 45878"/>
                <a:gd name="connsiteY7" fmla="*/ 143193 h 176958"/>
                <a:gd name="connsiteX8" fmla="*/ 46068 w 45878"/>
                <a:gd name="connsiteY8" fmla="*/ 88636 h 176958"/>
                <a:gd name="connsiteX9" fmla="*/ 3556 w 45878"/>
                <a:gd name="connsiteY9" fmla="*/ 68 h 176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878" h="176958">
                  <a:moveTo>
                    <a:pt x="3556" y="68"/>
                  </a:moveTo>
                  <a:cubicBezTo>
                    <a:pt x="2316" y="68"/>
                    <a:pt x="190" y="68"/>
                    <a:pt x="190" y="2193"/>
                  </a:cubicBezTo>
                  <a:cubicBezTo>
                    <a:pt x="190" y="3079"/>
                    <a:pt x="722" y="3610"/>
                    <a:pt x="1784" y="4850"/>
                  </a:cubicBezTo>
                  <a:cubicBezTo>
                    <a:pt x="17018" y="18844"/>
                    <a:pt x="34023" y="42757"/>
                    <a:pt x="34023" y="88458"/>
                  </a:cubicBezTo>
                  <a:cubicBezTo>
                    <a:pt x="34023" y="125480"/>
                    <a:pt x="22509" y="153467"/>
                    <a:pt x="3379" y="170827"/>
                  </a:cubicBezTo>
                  <a:cubicBezTo>
                    <a:pt x="367" y="173838"/>
                    <a:pt x="190" y="174015"/>
                    <a:pt x="190" y="174901"/>
                  </a:cubicBezTo>
                  <a:cubicBezTo>
                    <a:pt x="190" y="175786"/>
                    <a:pt x="722" y="177026"/>
                    <a:pt x="2493" y="177026"/>
                  </a:cubicBezTo>
                  <a:cubicBezTo>
                    <a:pt x="4619" y="177026"/>
                    <a:pt x="21446" y="165335"/>
                    <a:pt x="33137" y="143193"/>
                  </a:cubicBezTo>
                  <a:cubicBezTo>
                    <a:pt x="40931" y="128491"/>
                    <a:pt x="46068" y="109360"/>
                    <a:pt x="46068" y="88636"/>
                  </a:cubicBezTo>
                  <a:cubicBezTo>
                    <a:pt x="46068" y="63659"/>
                    <a:pt x="38629" y="24867"/>
                    <a:pt x="3556" y="68"/>
                  </a:cubicBez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F2A4DA18-86AF-99E6-AA7D-F6881DE8FA88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11226874" y="7664206"/>
              <a:ext cx="26823" cy="26823"/>
            </a:xfrm>
            <a:custGeom>
              <a:avLst/>
              <a:gdLst>
                <a:gd name="connsiteX0" fmla="*/ 27020 w 26823"/>
                <a:gd name="connsiteY0" fmla="*/ 13476 h 26823"/>
                <a:gd name="connsiteX1" fmla="*/ 13608 w 26823"/>
                <a:gd name="connsiteY1" fmla="*/ 64 h 26823"/>
                <a:gd name="connsiteX2" fmla="*/ 197 w 26823"/>
                <a:gd name="connsiteY2" fmla="*/ 13476 h 26823"/>
                <a:gd name="connsiteX3" fmla="*/ 13608 w 26823"/>
                <a:gd name="connsiteY3" fmla="*/ 26888 h 26823"/>
                <a:gd name="connsiteX4" fmla="*/ 27020 w 26823"/>
                <a:gd name="connsiteY4" fmla="*/ 13476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3" h="26823">
                  <a:moveTo>
                    <a:pt x="27020" y="13476"/>
                  </a:moveTo>
                  <a:cubicBezTo>
                    <a:pt x="27020" y="6137"/>
                    <a:pt x="20947" y="64"/>
                    <a:pt x="13608" y="64"/>
                  </a:cubicBezTo>
                  <a:cubicBezTo>
                    <a:pt x="6270" y="64"/>
                    <a:pt x="197" y="6137"/>
                    <a:pt x="197" y="13476"/>
                  </a:cubicBezTo>
                  <a:cubicBezTo>
                    <a:pt x="197" y="20814"/>
                    <a:pt x="6270" y="26888"/>
                    <a:pt x="13608" y="26888"/>
                  </a:cubicBezTo>
                  <a:cubicBezTo>
                    <a:pt x="20947" y="26888"/>
                    <a:pt x="27020" y="20814"/>
                    <a:pt x="27020" y="13476"/>
                  </a:cubicBez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1496AA99-4946-57B7-A856-A9E2F173E081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11336444" y="7596389"/>
              <a:ext cx="79204" cy="147275"/>
            </a:xfrm>
            <a:custGeom>
              <a:avLst/>
              <a:gdLst>
                <a:gd name="connsiteX0" fmla="*/ 39678 w 79204"/>
                <a:gd name="connsiteY0" fmla="*/ 46879 h 147275"/>
                <a:gd name="connsiteX1" fmla="*/ 75358 w 79204"/>
                <a:gd name="connsiteY1" fmla="*/ 46879 h 147275"/>
                <a:gd name="connsiteX2" fmla="*/ 75358 w 79204"/>
                <a:gd name="connsiteY2" fmla="*/ 32202 h 147275"/>
                <a:gd name="connsiteX3" fmla="*/ 39678 w 79204"/>
                <a:gd name="connsiteY3" fmla="*/ 32202 h 147275"/>
                <a:gd name="connsiteX4" fmla="*/ 39678 w 79204"/>
                <a:gd name="connsiteY4" fmla="*/ 64 h 147275"/>
                <a:gd name="connsiteX5" fmla="*/ 22217 w 79204"/>
                <a:gd name="connsiteY5" fmla="*/ 64 h 147275"/>
                <a:gd name="connsiteX6" fmla="*/ 22217 w 79204"/>
                <a:gd name="connsiteY6" fmla="*/ 32202 h 147275"/>
                <a:gd name="connsiteX7" fmla="*/ 202 w 79204"/>
                <a:gd name="connsiteY7" fmla="*/ 32202 h 147275"/>
                <a:gd name="connsiteX8" fmla="*/ 202 w 79204"/>
                <a:gd name="connsiteY8" fmla="*/ 46879 h 147275"/>
                <a:gd name="connsiteX9" fmla="*/ 21458 w 79204"/>
                <a:gd name="connsiteY9" fmla="*/ 46879 h 147275"/>
                <a:gd name="connsiteX10" fmla="*/ 21458 w 79204"/>
                <a:gd name="connsiteY10" fmla="*/ 114443 h 147275"/>
                <a:gd name="connsiteX11" fmla="*/ 42461 w 79204"/>
                <a:gd name="connsiteY11" fmla="*/ 147340 h 147275"/>
                <a:gd name="connsiteX12" fmla="*/ 79407 w 79204"/>
                <a:gd name="connsiteY12" fmla="*/ 137724 h 147275"/>
                <a:gd name="connsiteX13" fmla="*/ 75358 w 79204"/>
                <a:gd name="connsiteY13" fmla="*/ 122794 h 147275"/>
                <a:gd name="connsiteX14" fmla="*/ 52583 w 79204"/>
                <a:gd name="connsiteY14" fmla="*/ 131145 h 147275"/>
                <a:gd name="connsiteX15" fmla="*/ 39678 w 79204"/>
                <a:gd name="connsiteY15" fmla="*/ 110141 h 147275"/>
                <a:gd name="connsiteX16" fmla="*/ 39678 w 79204"/>
                <a:gd name="connsiteY16" fmla="*/ 46879 h 14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9204" h="147275">
                  <a:moveTo>
                    <a:pt x="39678" y="46879"/>
                  </a:moveTo>
                  <a:lnTo>
                    <a:pt x="75358" y="46879"/>
                  </a:lnTo>
                  <a:lnTo>
                    <a:pt x="75358" y="32202"/>
                  </a:lnTo>
                  <a:lnTo>
                    <a:pt x="39678" y="32202"/>
                  </a:lnTo>
                  <a:lnTo>
                    <a:pt x="39678" y="64"/>
                  </a:lnTo>
                  <a:lnTo>
                    <a:pt x="22217" y="64"/>
                  </a:lnTo>
                  <a:lnTo>
                    <a:pt x="22217" y="32202"/>
                  </a:lnTo>
                  <a:lnTo>
                    <a:pt x="202" y="32202"/>
                  </a:lnTo>
                  <a:lnTo>
                    <a:pt x="202" y="46879"/>
                  </a:lnTo>
                  <a:lnTo>
                    <a:pt x="21458" y="46879"/>
                  </a:lnTo>
                  <a:lnTo>
                    <a:pt x="21458" y="114443"/>
                  </a:lnTo>
                  <a:cubicBezTo>
                    <a:pt x="21458" y="129626"/>
                    <a:pt x="25001" y="147340"/>
                    <a:pt x="42461" y="147340"/>
                  </a:cubicBezTo>
                  <a:cubicBezTo>
                    <a:pt x="60175" y="147340"/>
                    <a:pt x="73080" y="141014"/>
                    <a:pt x="79407" y="137724"/>
                  </a:cubicBezTo>
                  <a:lnTo>
                    <a:pt x="75358" y="122794"/>
                  </a:lnTo>
                  <a:cubicBezTo>
                    <a:pt x="68778" y="128108"/>
                    <a:pt x="60681" y="131145"/>
                    <a:pt x="52583" y="131145"/>
                  </a:cubicBezTo>
                  <a:cubicBezTo>
                    <a:pt x="43220" y="131145"/>
                    <a:pt x="39678" y="123553"/>
                    <a:pt x="39678" y="110141"/>
                  </a:cubicBezTo>
                  <a:lnTo>
                    <a:pt x="39678" y="46879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3CA3821C-F2DF-A343-9D35-3AE691771646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11441741" y="7568806"/>
              <a:ext cx="22521" cy="172074"/>
            </a:xfrm>
            <a:custGeom>
              <a:avLst/>
              <a:gdLst>
                <a:gd name="connsiteX0" fmla="*/ 22727 w 22521"/>
                <a:gd name="connsiteY0" fmla="*/ 64 h 172074"/>
                <a:gd name="connsiteX1" fmla="*/ 205 w 22521"/>
                <a:gd name="connsiteY1" fmla="*/ 64 h 172074"/>
                <a:gd name="connsiteX2" fmla="*/ 205 w 22521"/>
                <a:gd name="connsiteY2" fmla="*/ 22586 h 172074"/>
                <a:gd name="connsiteX3" fmla="*/ 22727 w 22521"/>
                <a:gd name="connsiteY3" fmla="*/ 22586 h 172074"/>
                <a:gd name="connsiteX4" fmla="*/ 22727 w 22521"/>
                <a:gd name="connsiteY4" fmla="*/ 64 h 172074"/>
                <a:gd name="connsiteX5" fmla="*/ 20955 w 22521"/>
                <a:gd name="connsiteY5" fmla="*/ 59784 h 172074"/>
                <a:gd name="connsiteX6" fmla="*/ 1977 w 22521"/>
                <a:gd name="connsiteY6" fmla="*/ 59784 h 172074"/>
                <a:gd name="connsiteX7" fmla="*/ 1977 w 22521"/>
                <a:gd name="connsiteY7" fmla="*/ 172139 h 172074"/>
                <a:gd name="connsiteX8" fmla="*/ 20955 w 22521"/>
                <a:gd name="connsiteY8" fmla="*/ 172139 h 172074"/>
                <a:gd name="connsiteX9" fmla="*/ 20955 w 22521"/>
                <a:gd name="connsiteY9" fmla="*/ 59784 h 17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21" h="172074">
                  <a:moveTo>
                    <a:pt x="22727" y="64"/>
                  </a:moveTo>
                  <a:lnTo>
                    <a:pt x="205" y="64"/>
                  </a:lnTo>
                  <a:lnTo>
                    <a:pt x="205" y="22586"/>
                  </a:lnTo>
                  <a:lnTo>
                    <a:pt x="22727" y="22586"/>
                  </a:lnTo>
                  <a:lnTo>
                    <a:pt x="22727" y="64"/>
                  </a:lnTo>
                  <a:close/>
                  <a:moveTo>
                    <a:pt x="20955" y="59784"/>
                  </a:moveTo>
                  <a:lnTo>
                    <a:pt x="1977" y="59784"/>
                  </a:lnTo>
                  <a:lnTo>
                    <a:pt x="1977" y="172139"/>
                  </a:lnTo>
                  <a:lnTo>
                    <a:pt x="20955" y="172139"/>
                  </a:lnTo>
                  <a:lnTo>
                    <a:pt x="20955" y="59784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6C56D25F-FB6D-1D43-028C-5C542144C09C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11503964" y="7625743"/>
              <a:ext cx="159928" cy="115138"/>
            </a:xfrm>
            <a:custGeom>
              <a:avLst/>
              <a:gdLst>
                <a:gd name="connsiteX0" fmla="*/ 160136 w 159928"/>
                <a:gd name="connsiteY0" fmla="*/ 39793 h 115138"/>
                <a:gd name="connsiteX1" fmla="*/ 125468 w 159928"/>
                <a:gd name="connsiteY1" fmla="*/ 64 h 115138"/>
                <a:gd name="connsiteX2" fmla="*/ 87763 w 159928"/>
                <a:gd name="connsiteY2" fmla="*/ 20814 h 115138"/>
                <a:gd name="connsiteX3" fmla="*/ 55373 w 159928"/>
                <a:gd name="connsiteY3" fmla="*/ 64 h 115138"/>
                <a:gd name="connsiteX4" fmla="*/ 18427 w 159928"/>
                <a:gd name="connsiteY4" fmla="*/ 19549 h 115138"/>
                <a:gd name="connsiteX5" fmla="*/ 18427 w 159928"/>
                <a:gd name="connsiteY5" fmla="*/ 1330 h 115138"/>
                <a:gd name="connsiteX6" fmla="*/ 208 w 159928"/>
                <a:gd name="connsiteY6" fmla="*/ 1330 h 115138"/>
                <a:gd name="connsiteX7" fmla="*/ 208 w 159928"/>
                <a:gd name="connsiteY7" fmla="*/ 115202 h 115138"/>
                <a:gd name="connsiteX8" fmla="*/ 19946 w 159928"/>
                <a:gd name="connsiteY8" fmla="*/ 115202 h 115138"/>
                <a:gd name="connsiteX9" fmla="*/ 19946 w 159928"/>
                <a:gd name="connsiteY9" fmla="*/ 53205 h 115138"/>
                <a:gd name="connsiteX10" fmla="*/ 45504 w 159928"/>
                <a:gd name="connsiteY10" fmla="*/ 15500 h 115138"/>
                <a:gd name="connsiteX11" fmla="*/ 70303 w 159928"/>
                <a:gd name="connsiteY11" fmla="*/ 41565 h 115138"/>
                <a:gd name="connsiteX12" fmla="*/ 70303 w 159928"/>
                <a:gd name="connsiteY12" fmla="*/ 115202 h 115138"/>
                <a:gd name="connsiteX13" fmla="*/ 90041 w 159928"/>
                <a:gd name="connsiteY13" fmla="*/ 115202 h 115138"/>
                <a:gd name="connsiteX14" fmla="*/ 90041 w 159928"/>
                <a:gd name="connsiteY14" fmla="*/ 53205 h 115138"/>
                <a:gd name="connsiteX15" fmla="*/ 115599 w 159928"/>
                <a:gd name="connsiteY15" fmla="*/ 15500 h 115138"/>
                <a:gd name="connsiteX16" fmla="*/ 140398 w 159928"/>
                <a:gd name="connsiteY16" fmla="*/ 41565 h 115138"/>
                <a:gd name="connsiteX17" fmla="*/ 140398 w 159928"/>
                <a:gd name="connsiteY17" fmla="*/ 115202 h 115138"/>
                <a:gd name="connsiteX18" fmla="*/ 160136 w 159928"/>
                <a:gd name="connsiteY18" fmla="*/ 115202 h 115138"/>
                <a:gd name="connsiteX19" fmla="*/ 160136 w 159928"/>
                <a:gd name="connsiteY19" fmla="*/ 39793 h 115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9928" h="115138">
                  <a:moveTo>
                    <a:pt x="160136" y="39793"/>
                  </a:moveTo>
                  <a:cubicBezTo>
                    <a:pt x="160136" y="22839"/>
                    <a:pt x="156087" y="64"/>
                    <a:pt x="125468" y="64"/>
                  </a:cubicBezTo>
                  <a:cubicBezTo>
                    <a:pt x="110285" y="64"/>
                    <a:pt x="97126" y="7150"/>
                    <a:pt x="87763" y="20814"/>
                  </a:cubicBezTo>
                  <a:cubicBezTo>
                    <a:pt x="81184" y="1583"/>
                    <a:pt x="63470" y="64"/>
                    <a:pt x="55373" y="64"/>
                  </a:cubicBezTo>
                  <a:cubicBezTo>
                    <a:pt x="37153" y="64"/>
                    <a:pt x="25260" y="10439"/>
                    <a:pt x="18427" y="19549"/>
                  </a:cubicBezTo>
                  <a:lnTo>
                    <a:pt x="18427" y="1330"/>
                  </a:lnTo>
                  <a:lnTo>
                    <a:pt x="208" y="1330"/>
                  </a:lnTo>
                  <a:lnTo>
                    <a:pt x="208" y="115202"/>
                  </a:lnTo>
                  <a:lnTo>
                    <a:pt x="19946" y="115202"/>
                  </a:lnTo>
                  <a:lnTo>
                    <a:pt x="19946" y="53205"/>
                  </a:lnTo>
                  <a:cubicBezTo>
                    <a:pt x="19946" y="35998"/>
                    <a:pt x="26778" y="15500"/>
                    <a:pt x="45504" y="15500"/>
                  </a:cubicBezTo>
                  <a:cubicBezTo>
                    <a:pt x="69037" y="15500"/>
                    <a:pt x="70303" y="31949"/>
                    <a:pt x="70303" y="41565"/>
                  </a:cubicBezTo>
                  <a:lnTo>
                    <a:pt x="70303" y="115202"/>
                  </a:lnTo>
                  <a:lnTo>
                    <a:pt x="90041" y="115202"/>
                  </a:lnTo>
                  <a:lnTo>
                    <a:pt x="90041" y="53205"/>
                  </a:lnTo>
                  <a:cubicBezTo>
                    <a:pt x="90041" y="35998"/>
                    <a:pt x="96873" y="15500"/>
                    <a:pt x="115599" y="15500"/>
                  </a:cubicBezTo>
                  <a:cubicBezTo>
                    <a:pt x="139133" y="15500"/>
                    <a:pt x="140398" y="31949"/>
                    <a:pt x="140398" y="41565"/>
                  </a:cubicBezTo>
                  <a:lnTo>
                    <a:pt x="140398" y="115202"/>
                  </a:lnTo>
                  <a:lnTo>
                    <a:pt x="160136" y="115202"/>
                  </a:lnTo>
                  <a:lnTo>
                    <a:pt x="160136" y="39793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F9CD8832-1C64-3CA2-08D2-E4933FE167F8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11693359" y="7624224"/>
              <a:ext cx="95906" cy="119440"/>
            </a:xfrm>
            <a:custGeom>
              <a:avLst/>
              <a:gdLst>
                <a:gd name="connsiteX0" fmla="*/ 96122 w 95906"/>
                <a:gd name="connsiteY0" fmla="*/ 61303 h 119440"/>
                <a:gd name="connsiteX1" fmla="*/ 86000 w 95906"/>
                <a:gd name="connsiteY1" fmla="*/ 18537 h 119440"/>
                <a:gd name="connsiteX2" fmla="*/ 51079 w 95906"/>
                <a:gd name="connsiteY2" fmla="*/ 64 h 119440"/>
                <a:gd name="connsiteX3" fmla="*/ 216 w 95906"/>
                <a:gd name="connsiteY3" fmla="*/ 59531 h 119440"/>
                <a:gd name="connsiteX4" fmla="*/ 54875 w 95906"/>
                <a:gd name="connsiteY4" fmla="*/ 119504 h 119440"/>
                <a:gd name="connsiteX5" fmla="*/ 95110 w 95906"/>
                <a:gd name="connsiteY5" fmla="*/ 106346 h 119440"/>
                <a:gd name="connsiteX6" fmla="*/ 93591 w 95906"/>
                <a:gd name="connsiteY6" fmla="*/ 89897 h 119440"/>
                <a:gd name="connsiteX7" fmla="*/ 55128 w 95906"/>
                <a:gd name="connsiteY7" fmla="*/ 104068 h 119440"/>
                <a:gd name="connsiteX8" fmla="*/ 17929 w 95906"/>
                <a:gd name="connsiteY8" fmla="*/ 61303 h 119440"/>
                <a:gd name="connsiteX9" fmla="*/ 96122 w 95906"/>
                <a:gd name="connsiteY9" fmla="*/ 61303 h 119440"/>
                <a:gd name="connsiteX10" fmla="*/ 19194 w 95906"/>
                <a:gd name="connsiteY10" fmla="*/ 47385 h 119440"/>
                <a:gd name="connsiteX11" fmla="*/ 51079 w 95906"/>
                <a:gd name="connsiteY11" fmla="*/ 15500 h 119440"/>
                <a:gd name="connsiteX12" fmla="*/ 81698 w 95906"/>
                <a:gd name="connsiteY12" fmla="*/ 47385 h 119440"/>
                <a:gd name="connsiteX13" fmla="*/ 19194 w 95906"/>
                <a:gd name="connsiteY13" fmla="*/ 47385 h 11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906" h="119440">
                  <a:moveTo>
                    <a:pt x="96122" y="61303"/>
                  </a:moveTo>
                  <a:cubicBezTo>
                    <a:pt x="96122" y="52699"/>
                    <a:pt x="95869" y="33720"/>
                    <a:pt x="86000" y="18537"/>
                  </a:cubicBezTo>
                  <a:cubicBezTo>
                    <a:pt x="75625" y="2848"/>
                    <a:pt x="60189" y="64"/>
                    <a:pt x="51079" y="64"/>
                  </a:cubicBezTo>
                  <a:cubicBezTo>
                    <a:pt x="22990" y="64"/>
                    <a:pt x="216" y="26888"/>
                    <a:pt x="216" y="59531"/>
                  </a:cubicBezTo>
                  <a:cubicBezTo>
                    <a:pt x="216" y="92934"/>
                    <a:pt x="24508" y="119504"/>
                    <a:pt x="54875" y="119504"/>
                  </a:cubicBezTo>
                  <a:cubicBezTo>
                    <a:pt x="70817" y="119504"/>
                    <a:pt x="85241" y="113431"/>
                    <a:pt x="95110" y="106346"/>
                  </a:cubicBezTo>
                  <a:lnTo>
                    <a:pt x="93591" y="89897"/>
                  </a:lnTo>
                  <a:cubicBezTo>
                    <a:pt x="77649" y="103056"/>
                    <a:pt x="60948" y="104068"/>
                    <a:pt x="55128" y="104068"/>
                  </a:cubicBezTo>
                  <a:cubicBezTo>
                    <a:pt x="34884" y="104068"/>
                    <a:pt x="18688" y="86102"/>
                    <a:pt x="17929" y="61303"/>
                  </a:cubicBezTo>
                  <a:lnTo>
                    <a:pt x="96122" y="61303"/>
                  </a:lnTo>
                  <a:close/>
                  <a:moveTo>
                    <a:pt x="19194" y="47385"/>
                  </a:moveTo>
                  <a:cubicBezTo>
                    <a:pt x="23243" y="28153"/>
                    <a:pt x="36655" y="15500"/>
                    <a:pt x="51079" y="15500"/>
                  </a:cubicBezTo>
                  <a:cubicBezTo>
                    <a:pt x="64237" y="15500"/>
                    <a:pt x="78408" y="24104"/>
                    <a:pt x="81698" y="47385"/>
                  </a:cubicBezTo>
                  <a:lnTo>
                    <a:pt x="19194" y="47385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ED65E948-1C66-4E13-40E2-77CCFBCE6AD4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11822021" y="7551092"/>
              <a:ext cx="58707" cy="253051"/>
            </a:xfrm>
            <a:custGeom>
              <a:avLst/>
              <a:gdLst>
                <a:gd name="connsiteX0" fmla="*/ 58928 w 58707"/>
                <a:gd name="connsiteY0" fmla="*/ 250585 h 253051"/>
                <a:gd name="connsiteX1" fmla="*/ 54626 w 58707"/>
                <a:gd name="connsiteY1" fmla="*/ 245018 h 253051"/>
                <a:gd name="connsiteX2" fmla="*/ 14897 w 58707"/>
                <a:gd name="connsiteY2" fmla="*/ 126590 h 253051"/>
                <a:gd name="connsiteX3" fmla="*/ 55638 w 58707"/>
                <a:gd name="connsiteY3" fmla="*/ 6897 h 253051"/>
                <a:gd name="connsiteX4" fmla="*/ 58928 w 58707"/>
                <a:gd name="connsiteY4" fmla="*/ 2595 h 253051"/>
                <a:gd name="connsiteX5" fmla="*/ 56397 w 58707"/>
                <a:gd name="connsiteY5" fmla="*/ 64 h 253051"/>
                <a:gd name="connsiteX6" fmla="*/ 16162 w 58707"/>
                <a:gd name="connsiteY6" fmla="*/ 49409 h 253051"/>
                <a:gd name="connsiteX7" fmla="*/ 220 w 58707"/>
                <a:gd name="connsiteY7" fmla="*/ 126590 h 253051"/>
                <a:gd name="connsiteX8" fmla="*/ 16921 w 58707"/>
                <a:gd name="connsiteY8" fmla="*/ 205542 h 253051"/>
                <a:gd name="connsiteX9" fmla="*/ 56397 w 58707"/>
                <a:gd name="connsiteY9" fmla="*/ 253115 h 253051"/>
                <a:gd name="connsiteX10" fmla="*/ 58928 w 58707"/>
                <a:gd name="connsiteY10" fmla="*/ 250585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07" h="253051">
                  <a:moveTo>
                    <a:pt x="58928" y="250585"/>
                  </a:moveTo>
                  <a:cubicBezTo>
                    <a:pt x="58928" y="249826"/>
                    <a:pt x="58928" y="249320"/>
                    <a:pt x="54626" y="245018"/>
                  </a:cubicBezTo>
                  <a:cubicBezTo>
                    <a:pt x="22995" y="213133"/>
                    <a:pt x="14897" y="165307"/>
                    <a:pt x="14897" y="126590"/>
                  </a:cubicBezTo>
                  <a:cubicBezTo>
                    <a:pt x="14897" y="82559"/>
                    <a:pt x="24513" y="38528"/>
                    <a:pt x="55638" y="6897"/>
                  </a:cubicBezTo>
                  <a:cubicBezTo>
                    <a:pt x="58928" y="3860"/>
                    <a:pt x="58928" y="3354"/>
                    <a:pt x="58928" y="2595"/>
                  </a:cubicBezTo>
                  <a:cubicBezTo>
                    <a:pt x="58928" y="823"/>
                    <a:pt x="57916" y="64"/>
                    <a:pt x="56397" y="64"/>
                  </a:cubicBezTo>
                  <a:cubicBezTo>
                    <a:pt x="53867" y="64"/>
                    <a:pt x="31092" y="17272"/>
                    <a:pt x="16162" y="49409"/>
                  </a:cubicBezTo>
                  <a:cubicBezTo>
                    <a:pt x="3257" y="77245"/>
                    <a:pt x="220" y="105333"/>
                    <a:pt x="220" y="126590"/>
                  </a:cubicBezTo>
                  <a:cubicBezTo>
                    <a:pt x="220" y="146328"/>
                    <a:pt x="3004" y="176947"/>
                    <a:pt x="16921" y="205542"/>
                  </a:cubicBezTo>
                  <a:cubicBezTo>
                    <a:pt x="32104" y="236667"/>
                    <a:pt x="53867" y="253115"/>
                    <a:pt x="56397" y="253115"/>
                  </a:cubicBezTo>
                  <a:cubicBezTo>
                    <a:pt x="57916" y="253115"/>
                    <a:pt x="58928" y="252356"/>
                    <a:pt x="58928" y="250585"/>
                  </a:cubicBez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2AB0A9B6-CD43-E934-10B1-692C2D34C478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11912332" y="7568047"/>
              <a:ext cx="175364" cy="178400"/>
            </a:xfrm>
            <a:custGeom>
              <a:avLst/>
              <a:gdLst>
                <a:gd name="connsiteX0" fmla="*/ 143957 w 175364"/>
                <a:gd name="connsiteY0" fmla="*/ 26635 h 178400"/>
                <a:gd name="connsiteX1" fmla="*/ 171286 w 175364"/>
                <a:gd name="connsiteY1" fmla="*/ 7909 h 178400"/>
                <a:gd name="connsiteX2" fmla="*/ 175588 w 175364"/>
                <a:gd name="connsiteY2" fmla="*/ 2848 h 178400"/>
                <a:gd name="connsiteX3" fmla="*/ 172299 w 175364"/>
                <a:gd name="connsiteY3" fmla="*/ 64 h 178400"/>
                <a:gd name="connsiteX4" fmla="*/ 146487 w 175364"/>
                <a:gd name="connsiteY4" fmla="*/ 823 h 178400"/>
                <a:gd name="connsiteX5" fmla="*/ 120170 w 175364"/>
                <a:gd name="connsiteY5" fmla="*/ 64 h 178400"/>
                <a:gd name="connsiteX6" fmla="*/ 115615 w 175364"/>
                <a:gd name="connsiteY6" fmla="*/ 5125 h 178400"/>
                <a:gd name="connsiteX7" fmla="*/ 120170 w 175364"/>
                <a:gd name="connsiteY7" fmla="*/ 7909 h 178400"/>
                <a:gd name="connsiteX8" fmla="*/ 137378 w 175364"/>
                <a:gd name="connsiteY8" fmla="*/ 19043 h 178400"/>
                <a:gd name="connsiteX9" fmla="*/ 136618 w 175364"/>
                <a:gd name="connsiteY9" fmla="*/ 24357 h 178400"/>
                <a:gd name="connsiteX10" fmla="*/ 113844 w 175364"/>
                <a:gd name="connsiteY10" fmla="*/ 114696 h 178400"/>
                <a:gd name="connsiteX11" fmla="*/ 50834 w 175364"/>
                <a:gd name="connsiteY11" fmla="*/ 170621 h 178400"/>
                <a:gd name="connsiteX12" fmla="*/ 19962 w 175364"/>
                <a:gd name="connsiteY12" fmla="*/ 137724 h 178400"/>
                <a:gd name="connsiteX13" fmla="*/ 22745 w 175364"/>
                <a:gd name="connsiteY13" fmla="*/ 117986 h 178400"/>
                <a:gd name="connsiteX14" fmla="*/ 47291 w 175364"/>
                <a:gd name="connsiteY14" fmla="*/ 19549 h 178400"/>
                <a:gd name="connsiteX15" fmla="*/ 68548 w 175364"/>
                <a:gd name="connsiteY15" fmla="*/ 7909 h 178400"/>
                <a:gd name="connsiteX16" fmla="*/ 77151 w 175364"/>
                <a:gd name="connsiteY16" fmla="*/ 2848 h 178400"/>
                <a:gd name="connsiteX17" fmla="*/ 73609 w 175364"/>
                <a:gd name="connsiteY17" fmla="*/ 64 h 178400"/>
                <a:gd name="connsiteX18" fmla="*/ 41218 w 175364"/>
                <a:gd name="connsiteY18" fmla="*/ 823 h 178400"/>
                <a:gd name="connsiteX19" fmla="*/ 8575 w 175364"/>
                <a:gd name="connsiteY19" fmla="*/ 64 h 178400"/>
                <a:gd name="connsiteX20" fmla="*/ 3767 w 175364"/>
                <a:gd name="connsiteY20" fmla="*/ 5125 h 178400"/>
                <a:gd name="connsiteX21" fmla="*/ 10852 w 175364"/>
                <a:gd name="connsiteY21" fmla="*/ 7909 h 178400"/>
                <a:gd name="connsiteX22" fmla="*/ 20468 w 175364"/>
                <a:gd name="connsiteY22" fmla="*/ 8415 h 178400"/>
                <a:gd name="connsiteX23" fmla="*/ 27300 w 175364"/>
                <a:gd name="connsiteY23" fmla="*/ 12464 h 178400"/>
                <a:gd name="connsiteX24" fmla="*/ 22998 w 175364"/>
                <a:gd name="connsiteY24" fmla="*/ 30430 h 178400"/>
                <a:gd name="connsiteX25" fmla="*/ 17431 w 175364"/>
                <a:gd name="connsiteY25" fmla="*/ 52699 h 178400"/>
                <a:gd name="connsiteX26" fmla="*/ 1995 w 175364"/>
                <a:gd name="connsiteY26" fmla="*/ 115202 h 178400"/>
                <a:gd name="connsiteX27" fmla="*/ 224 w 175364"/>
                <a:gd name="connsiteY27" fmla="*/ 129879 h 178400"/>
                <a:gd name="connsiteX28" fmla="*/ 49822 w 175364"/>
                <a:gd name="connsiteY28" fmla="*/ 178465 h 178400"/>
                <a:gd name="connsiteX29" fmla="*/ 121435 w 175364"/>
                <a:gd name="connsiteY29" fmla="*/ 116468 h 178400"/>
                <a:gd name="connsiteX30" fmla="*/ 143957 w 175364"/>
                <a:gd name="connsiteY30" fmla="*/ 26635 h 1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75364" h="178400">
                  <a:moveTo>
                    <a:pt x="143957" y="26635"/>
                  </a:moveTo>
                  <a:cubicBezTo>
                    <a:pt x="146487" y="16260"/>
                    <a:pt x="151042" y="8668"/>
                    <a:pt x="171286" y="7909"/>
                  </a:cubicBezTo>
                  <a:cubicBezTo>
                    <a:pt x="172552" y="7909"/>
                    <a:pt x="175588" y="7656"/>
                    <a:pt x="175588" y="2848"/>
                  </a:cubicBezTo>
                  <a:cubicBezTo>
                    <a:pt x="175588" y="2595"/>
                    <a:pt x="175588" y="64"/>
                    <a:pt x="172299" y="64"/>
                  </a:cubicBezTo>
                  <a:cubicBezTo>
                    <a:pt x="163948" y="64"/>
                    <a:pt x="155091" y="823"/>
                    <a:pt x="146487" y="823"/>
                  </a:cubicBezTo>
                  <a:cubicBezTo>
                    <a:pt x="137884" y="823"/>
                    <a:pt x="128521" y="64"/>
                    <a:pt x="120170" y="64"/>
                  </a:cubicBezTo>
                  <a:cubicBezTo>
                    <a:pt x="118652" y="64"/>
                    <a:pt x="115615" y="64"/>
                    <a:pt x="115615" y="5125"/>
                  </a:cubicBezTo>
                  <a:cubicBezTo>
                    <a:pt x="115615" y="7909"/>
                    <a:pt x="118146" y="7909"/>
                    <a:pt x="120170" y="7909"/>
                  </a:cubicBezTo>
                  <a:cubicBezTo>
                    <a:pt x="134594" y="8162"/>
                    <a:pt x="137378" y="13476"/>
                    <a:pt x="137378" y="19043"/>
                  </a:cubicBezTo>
                  <a:cubicBezTo>
                    <a:pt x="137378" y="19802"/>
                    <a:pt x="136871" y="23598"/>
                    <a:pt x="136618" y="24357"/>
                  </a:cubicBezTo>
                  <a:lnTo>
                    <a:pt x="113844" y="114696"/>
                  </a:lnTo>
                  <a:cubicBezTo>
                    <a:pt x="105240" y="148605"/>
                    <a:pt x="76139" y="170621"/>
                    <a:pt x="50834" y="170621"/>
                  </a:cubicBezTo>
                  <a:cubicBezTo>
                    <a:pt x="33627" y="170621"/>
                    <a:pt x="19962" y="159486"/>
                    <a:pt x="19962" y="137724"/>
                  </a:cubicBezTo>
                  <a:cubicBezTo>
                    <a:pt x="19962" y="137218"/>
                    <a:pt x="19962" y="129120"/>
                    <a:pt x="22745" y="117986"/>
                  </a:cubicBezTo>
                  <a:lnTo>
                    <a:pt x="47291" y="19549"/>
                  </a:lnTo>
                  <a:cubicBezTo>
                    <a:pt x="49569" y="10439"/>
                    <a:pt x="50075" y="7909"/>
                    <a:pt x="68548" y="7909"/>
                  </a:cubicBezTo>
                  <a:cubicBezTo>
                    <a:pt x="75127" y="7909"/>
                    <a:pt x="77151" y="7909"/>
                    <a:pt x="77151" y="2848"/>
                  </a:cubicBezTo>
                  <a:cubicBezTo>
                    <a:pt x="77151" y="64"/>
                    <a:pt x="74368" y="64"/>
                    <a:pt x="73609" y="64"/>
                  </a:cubicBezTo>
                  <a:cubicBezTo>
                    <a:pt x="66523" y="64"/>
                    <a:pt x="48304" y="823"/>
                    <a:pt x="41218" y="823"/>
                  </a:cubicBezTo>
                  <a:cubicBezTo>
                    <a:pt x="33880" y="823"/>
                    <a:pt x="15913" y="64"/>
                    <a:pt x="8575" y="64"/>
                  </a:cubicBezTo>
                  <a:cubicBezTo>
                    <a:pt x="6550" y="64"/>
                    <a:pt x="3767" y="64"/>
                    <a:pt x="3767" y="5125"/>
                  </a:cubicBezTo>
                  <a:cubicBezTo>
                    <a:pt x="3767" y="7909"/>
                    <a:pt x="6044" y="7909"/>
                    <a:pt x="10852" y="7909"/>
                  </a:cubicBezTo>
                  <a:cubicBezTo>
                    <a:pt x="11358" y="7909"/>
                    <a:pt x="16166" y="7909"/>
                    <a:pt x="20468" y="8415"/>
                  </a:cubicBezTo>
                  <a:cubicBezTo>
                    <a:pt x="25023" y="8921"/>
                    <a:pt x="27300" y="9174"/>
                    <a:pt x="27300" y="12464"/>
                  </a:cubicBezTo>
                  <a:cubicBezTo>
                    <a:pt x="27300" y="13982"/>
                    <a:pt x="24517" y="24610"/>
                    <a:pt x="22998" y="30430"/>
                  </a:cubicBezTo>
                  <a:lnTo>
                    <a:pt x="17431" y="52699"/>
                  </a:lnTo>
                  <a:cubicBezTo>
                    <a:pt x="15154" y="62568"/>
                    <a:pt x="3007" y="110395"/>
                    <a:pt x="1995" y="115202"/>
                  </a:cubicBezTo>
                  <a:cubicBezTo>
                    <a:pt x="224" y="122288"/>
                    <a:pt x="224" y="126084"/>
                    <a:pt x="224" y="129879"/>
                  </a:cubicBezTo>
                  <a:cubicBezTo>
                    <a:pt x="224" y="160752"/>
                    <a:pt x="23251" y="178465"/>
                    <a:pt x="49822" y="178465"/>
                  </a:cubicBezTo>
                  <a:cubicBezTo>
                    <a:pt x="81706" y="178465"/>
                    <a:pt x="113085" y="149870"/>
                    <a:pt x="121435" y="116468"/>
                  </a:cubicBezTo>
                  <a:lnTo>
                    <a:pt x="143957" y="26635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83CF3847-5157-7753-BA3D-B9531BA1DD99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12110168" y="7551092"/>
              <a:ext cx="58707" cy="253051"/>
            </a:xfrm>
            <a:custGeom>
              <a:avLst/>
              <a:gdLst>
                <a:gd name="connsiteX0" fmla="*/ 58940 w 58707"/>
                <a:gd name="connsiteY0" fmla="*/ 126590 h 253051"/>
                <a:gd name="connsiteX1" fmla="*/ 42238 w 58707"/>
                <a:gd name="connsiteY1" fmla="*/ 47638 h 253051"/>
                <a:gd name="connsiteX2" fmla="*/ 2762 w 58707"/>
                <a:gd name="connsiteY2" fmla="*/ 64 h 253051"/>
                <a:gd name="connsiteX3" fmla="*/ 232 w 58707"/>
                <a:gd name="connsiteY3" fmla="*/ 2595 h 253051"/>
                <a:gd name="connsiteX4" fmla="*/ 5040 w 58707"/>
                <a:gd name="connsiteY4" fmla="*/ 8415 h 253051"/>
                <a:gd name="connsiteX5" fmla="*/ 44263 w 58707"/>
                <a:gd name="connsiteY5" fmla="*/ 126590 h 253051"/>
                <a:gd name="connsiteX6" fmla="*/ 3521 w 58707"/>
                <a:gd name="connsiteY6" fmla="*/ 246283 h 253051"/>
                <a:gd name="connsiteX7" fmla="*/ 232 w 58707"/>
                <a:gd name="connsiteY7" fmla="*/ 250585 h 253051"/>
                <a:gd name="connsiteX8" fmla="*/ 2762 w 58707"/>
                <a:gd name="connsiteY8" fmla="*/ 253115 h 253051"/>
                <a:gd name="connsiteX9" fmla="*/ 42997 w 58707"/>
                <a:gd name="connsiteY9" fmla="*/ 203770 h 253051"/>
                <a:gd name="connsiteX10" fmla="*/ 58940 w 58707"/>
                <a:gd name="connsiteY10" fmla="*/ 126590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07" h="253051">
                  <a:moveTo>
                    <a:pt x="58940" y="126590"/>
                  </a:moveTo>
                  <a:cubicBezTo>
                    <a:pt x="58940" y="106852"/>
                    <a:pt x="56156" y="76233"/>
                    <a:pt x="42238" y="47638"/>
                  </a:cubicBezTo>
                  <a:cubicBezTo>
                    <a:pt x="27055" y="16513"/>
                    <a:pt x="5293" y="64"/>
                    <a:pt x="2762" y="64"/>
                  </a:cubicBezTo>
                  <a:cubicBezTo>
                    <a:pt x="1244" y="64"/>
                    <a:pt x="232" y="1076"/>
                    <a:pt x="232" y="2595"/>
                  </a:cubicBezTo>
                  <a:cubicBezTo>
                    <a:pt x="232" y="3354"/>
                    <a:pt x="232" y="3860"/>
                    <a:pt x="5040" y="8415"/>
                  </a:cubicBezTo>
                  <a:cubicBezTo>
                    <a:pt x="29839" y="33467"/>
                    <a:pt x="44263" y="73702"/>
                    <a:pt x="44263" y="126590"/>
                  </a:cubicBezTo>
                  <a:cubicBezTo>
                    <a:pt x="44263" y="169862"/>
                    <a:pt x="34900" y="214399"/>
                    <a:pt x="3521" y="246283"/>
                  </a:cubicBezTo>
                  <a:cubicBezTo>
                    <a:pt x="232" y="249320"/>
                    <a:pt x="232" y="249826"/>
                    <a:pt x="232" y="250585"/>
                  </a:cubicBezTo>
                  <a:cubicBezTo>
                    <a:pt x="232" y="252103"/>
                    <a:pt x="1244" y="253115"/>
                    <a:pt x="2762" y="253115"/>
                  </a:cubicBezTo>
                  <a:cubicBezTo>
                    <a:pt x="5293" y="253115"/>
                    <a:pt x="28067" y="235908"/>
                    <a:pt x="42997" y="203770"/>
                  </a:cubicBezTo>
                  <a:cubicBezTo>
                    <a:pt x="55903" y="175935"/>
                    <a:pt x="58940" y="147846"/>
                    <a:pt x="58940" y="126590"/>
                  </a:cubicBez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C918971E-6C0C-F0AE-7EA3-400AF5D0D3FC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12203263" y="7449870"/>
              <a:ext cx="96159" cy="455238"/>
            </a:xfrm>
            <a:custGeom>
              <a:avLst/>
              <a:gdLst>
                <a:gd name="connsiteX0" fmla="*/ 96395 w 96159"/>
                <a:gd name="connsiteY0" fmla="*/ 227546 h 455238"/>
                <a:gd name="connsiteX1" fmla="*/ 29590 w 96159"/>
                <a:gd name="connsiteY1" fmla="*/ 20803 h 455238"/>
                <a:gd name="connsiteX2" fmla="*/ 10611 w 96159"/>
                <a:gd name="connsiteY2" fmla="*/ 1572 h 455238"/>
                <a:gd name="connsiteX3" fmla="*/ 5044 w 96159"/>
                <a:gd name="connsiteY3" fmla="*/ 53 h 455238"/>
                <a:gd name="connsiteX4" fmla="*/ 236 w 96159"/>
                <a:gd name="connsiteY4" fmla="*/ 2584 h 455238"/>
                <a:gd name="connsiteX5" fmla="*/ 1754 w 96159"/>
                <a:gd name="connsiteY5" fmla="*/ 5114 h 455238"/>
                <a:gd name="connsiteX6" fmla="*/ 39712 w 96159"/>
                <a:gd name="connsiteY6" fmla="*/ 55724 h 455238"/>
                <a:gd name="connsiteX7" fmla="*/ 77163 w 96159"/>
                <a:gd name="connsiteY7" fmla="*/ 227546 h 455238"/>
                <a:gd name="connsiteX8" fmla="*/ 1248 w 96159"/>
                <a:gd name="connsiteY8" fmla="*/ 450737 h 455238"/>
                <a:gd name="connsiteX9" fmla="*/ 236 w 96159"/>
                <a:gd name="connsiteY9" fmla="*/ 452762 h 455238"/>
                <a:gd name="connsiteX10" fmla="*/ 5044 w 96159"/>
                <a:gd name="connsiteY10" fmla="*/ 455292 h 455238"/>
                <a:gd name="connsiteX11" fmla="*/ 11117 w 96159"/>
                <a:gd name="connsiteY11" fmla="*/ 453268 h 455238"/>
                <a:gd name="connsiteX12" fmla="*/ 79694 w 96159"/>
                <a:gd name="connsiteY12" fmla="*/ 343950 h 455238"/>
                <a:gd name="connsiteX13" fmla="*/ 96395 w 96159"/>
                <a:gd name="connsiteY13" fmla="*/ 227546 h 455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59" h="455238">
                  <a:moveTo>
                    <a:pt x="96395" y="227546"/>
                  </a:moveTo>
                  <a:cubicBezTo>
                    <a:pt x="96395" y="154920"/>
                    <a:pt x="79441" y="77740"/>
                    <a:pt x="29590" y="20803"/>
                  </a:cubicBezTo>
                  <a:cubicBezTo>
                    <a:pt x="26047" y="16755"/>
                    <a:pt x="16684" y="6886"/>
                    <a:pt x="10611" y="1572"/>
                  </a:cubicBezTo>
                  <a:cubicBezTo>
                    <a:pt x="8839" y="53"/>
                    <a:pt x="8333" y="53"/>
                    <a:pt x="5044" y="53"/>
                  </a:cubicBezTo>
                  <a:cubicBezTo>
                    <a:pt x="2513" y="53"/>
                    <a:pt x="236" y="53"/>
                    <a:pt x="236" y="2584"/>
                  </a:cubicBezTo>
                  <a:cubicBezTo>
                    <a:pt x="236" y="3596"/>
                    <a:pt x="1248" y="4608"/>
                    <a:pt x="1754" y="5114"/>
                  </a:cubicBezTo>
                  <a:cubicBezTo>
                    <a:pt x="10358" y="13971"/>
                    <a:pt x="24022" y="27889"/>
                    <a:pt x="39712" y="55724"/>
                  </a:cubicBezTo>
                  <a:cubicBezTo>
                    <a:pt x="67041" y="104310"/>
                    <a:pt x="77163" y="166814"/>
                    <a:pt x="77163" y="227546"/>
                  </a:cubicBezTo>
                  <a:cubicBezTo>
                    <a:pt x="77163" y="337370"/>
                    <a:pt x="46797" y="404429"/>
                    <a:pt x="1248" y="450737"/>
                  </a:cubicBezTo>
                  <a:cubicBezTo>
                    <a:pt x="742" y="451243"/>
                    <a:pt x="236" y="452002"/>
                    <a:pt x="236" y="452762"/>
                  </a:cubicBezTo>
                  <a:cubicBezTo>
                    <a:pt x="236" y="455292"/>
                    <a:pt x="2513" y="455292"/>
                    <a:pt x="5044" y="455292"/>
                  </a:cubicBezTo>
                  <a:cubicBezTo>
                    <a:pt x="8333" y="455292"/>
                    <a:pt x="8839" y="455292"/>
                    <a:pt x="11117" y="453268"/>
                  </a:cubicBezTo>
                  <a:cubicBezTo>
                    <a:pt x="35157" y="432517"/>
                    <a:pt x="62233" y="397343"/>
                    <a:pt x="79694" y="343950"/>
                  </a:cubicBezTo>
                  <a:cubicBezTo>
                    <a:pt x="90828" y="309282"/>
                    <a:pt x="96395" y="268287"/>
                    <a:pt x="96395" y="227546"/>
                  </a:cubicBez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F5F18622-4FF9-1EBD-FF2F-757ACA44A854}"/>
              </a:ext>
            </a:extLst>
          </p:cNvPr>
          <p:cNvCxnSpPr>
            <a:cxnSpLocks/>
          </p:cNvCxnSpPr>
          <p:nvPr/>
        </p:nvCxnSpPr>
        <p:spPr>
          <a:xfrm>
            <a:off x="243240" y="2807864"/>
            <a:ext cx="116845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237F8BB-D851-124D-155E-605A9219CB8E}"/>
              </a:ext>
            </a:extLst>
          </p:cNvPr>
          <p:cNvSpPr txBox="1"/>
          <p:nvPr/>
        </p:nvSpPr>
        <p:spPr>
          <a:xfrm>
            <a:off x="8823278" y="3186752"/>
            <a:ext cx="2779215" cy="1015663"/>
          </a:xfrm>
          <a:prstGeom prst="rect">
            <a:avLst/>
          </a:prstGeom>
          <a:noFill/>
          <a:ln w="28575">
            <a:solidFill>
              <a:srgbClr val="5F246D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5F246D"/>
                </a:solidFill>
              </a:rPr>
              <a:t>The </a:t>
            </a:r>
            <a:r>
              <a:rPr lang="en-US" altLang="zh-CN" sz="2000" dirty="0">
                <a:solidFill>
                  <a:srgbClr val="5F246D"/>
                </a:solidFill>
              </a:rPr>
              <a:t>panacea</a:t>
            </a:r>
            <a:r>
              <a:rPr lang="en-US" sz="2000" dirty="0">
                <a:solidFill>
                  <a:srgbClr val="5F246D"/>
                </a:solidFill>
              </a:rPr>
              <a:t> in simulation-based quantum cryptography!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2A51602-2A6B-E597-24B3-56B00824AC19}"/>
              </a:ext>
            </a:extLst>
          </p:cNvPr>
          <p:cNvPicPr>
            <a:picLocks noChangeAspect="1"/>
          </p:cNvPicPr>
          <p:nvPr/>
        </p:nvPicPr>
        <p:blipFill>
          <a:blip r:embed="rId2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171" y="2842314"/>
            <a:ext cx="965816" cy="96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4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87" grpId="0" animBg="1"/>
      <p:bldP spid="128" grpId="0"/>
      <p:bldP spid="129" grpId="0"/>
      <p:bldP spid="130" grpId="0" animBg="1"/>
      <p:bldP spid="131" grpId="0"/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9814-5B4D-DB30-D973-38A06FA6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using Watrous’ Lemma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44CA41F-5C35-859D-0233-E5AE89FA6083}"/>
              </a:ext>
            </a:extLst>
          </p:cNvPr>
          <p:cNvPicPr>
            <a:picLocks noChangeAspect="1"/>
          </p:cNvPicPr>
          <p:nvPr/>
        </p:nvPicPr>
        <p:blipFill>
          <a:blip r:embed="rId117">
            <a:extLst>
              <a:ext uri="{96DAC541-7B7A-43D3-8B79-37D633B846F1}">
                <asvg:svgBlip xmlns:asvg="http://schemas.microsoft.com/office/drawing/2016/SVG/main" r:embed="rId118"/>
              </a:ext>
            </a:extLst>
          </a:blip>
          <a:stretch>
            <a:fillRect/>
          </a:stretch>
        </p:blipFill>
        <p:spPr>
          <a:xfrm>
            <a:off x="4596093" y="3277205"/>
            <a:ext cx="891351" cy="9875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F426EE-4BC2-C6B9-CD15-A232AB503A55}"/>
              </a:ext>
            </a:extLst>
          </p:cNvPr>
          <p:cNvSpPr txBox="1"/>
          <p:nvPr/>
        </p:nvSpPr>
        <p:spPr>
          <a:xfrm>
            <a:off x="4895443" y="4066895"/>
            <a:ext cx="292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+mj-lt"/>
                <a:cs typeface="Times New Roman" panose="02020603050405020304" pitchFamily="18" charset="0"/>
              </a:rPr>
              <a:t>x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2232C73-74DB-CBCA-D91A-CECF0A1863D5}"/>
              </a:ext>
            </a:extLst>
          </p:cNvPr>
          <p:cNvPicPr>
            <a:picLocks noChangeAspect="1"/>
          </p:cNvPicPr>
          <p:nvPr/>
        </p:nvPicPr>
        <p:blipFill>
          <a:blip r:embed="rId119">
            <a:extLst>
              <a:ext uri="{96DAC541-7B7A-43D3-8B79-37D633B846F1}">
                <asvg:svgBlip xmlns:asvg="http://schemas.microsoft.com/office/drawing/2016/SVG/main" r:embed="rId120"/>
              </a:ext>
            </a:extLst>
          </a:blip>
          <a:stretch>
            <a:fillRect/>
          </a:stretch>
        </p:blipFill>
        <p:spPr>
          <a:xfrm>
            <a:off x="362945" y="3204193"/>
            <a:ext cx="517456" cy="79434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18DD3EF-090E-FD01-C203-894B5D0F3FB8}"/>
              </a:ext>
            </a:extLst>
          </p:cNvPr>
          <p:cNvSpPr/>
          <p:nvPr/>
        </p:nvSpPr>
        <p:spPr>
          <a:xfrm>
            <a:off x="1936647" y="3671908"/>
            <a:ext cx="218661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469DBD-CB18-75B6-CF68-D738AC53AF4C}"/>
              </a:ext>
            </a:extLst>
          </p:cNvPr>
          <p:cNvSpPr/>
          <p:nvPr/>
        </p:nvSpPr>
        <p:spPr>
          <a:xfrm>
            <a:off x="2762154" y="2365455"/>
            <a:ext cx="218661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F0D094-9A14-91BF-3F61-D7D5A3DC672C}"/>
              </a:ext>
            </a:extLst>
          </p:cNvPr>
          <p:cNvSpPr/>
          <p:nvPr/>
        </p:nvSpPr>
        <p:spPr>
          <a:xfrm>
            <a:off x="3385179" y="2552184"/>
            <a:ext cx="218661" cy="228600"/>
          </a:xfrm>
          <a:prstGeom prst="ellipse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949A92-1BC2-4F1B-FE10-5D137E3BFACD}"/>
              </a:ext>
            </a:extLst>
          </p:cNvPr>
          <p:cNvSpPr/>
          <p:nvPr/>
        </p:nvSpPr>
        <p:spPr>
          <a:xfrm>
            <a:off x="2907202" y="3343692"/>
            <a:ext cx="218661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2B59AE-DD8B-910C-0B88-08975854285D}"/>
              </a:ext>
            </a:extLst>
          </p:cNvPr>
          <p:cNvSpPr/>
          <p:nvPr/>
        </p:nvSpPr>
        <p:spPr>
          <a:xfrm>
            <a:off x="2839463" y="4028865"/>
            <a:ext cx="218661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29EACC-7367-3C3A-5E18-15CF529CA74F}"/>
              </a:ext>
            </a:extLst>
          </p:cNvPr>
          <p:cNvSpPr/>
          <p:nvPr/>
        </p:nvSpPr>
        <p:spPr>
          <a:xfrm>
            <a:off x="3924524" y="3457992"/>
            <a:ext cx="218661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A85CC1-1C53-7462-2ABC-0808A1DEF3B9}"/>
              </a:ext>
            </a:extLst>
          </p:cNvPr>
          <p:cNvSpPr/>
          <p:nvPr/>
        </p:nvSpPr>
        <p:spPr>
          <a:xfrm>
            <a:off x="2200837" y="2982118"/>
            <a:ext cx="218661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EC8984-A3BB-6C85-3F89-A888D5D6564C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2155308" y="3457992"/>
            <a:ext cx="751894" cy="3282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83DE7D-5C25-CCED-7314-945703C1BEF4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980815" y="2479755"/>
            <a:ext cx="404364" cy="1867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53D10BF-D4C2-A5CB-A5CC-67CCDB234E1B}"/>
              </a:ext>
            </a:extLst>
          </p:cNvPr>
          <p:cNvCxnSpPr>
            <a:cxnSpLocks/>
            <a:stCxn id="9" idx="1"/>
            <a:endCxn id="12" idx="5"/>
          </p:cNvCxnSpPr>
          <p:nvPr/>
        </p:nvCxnSpPr>
        <p:spPr>
          <a:xfrm flipH="1" flipV="1">
            <a:off x="2387476" y="3177240"/>
            <a:ext cx="551748" cy="1999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DC236E-4AF9-85E2-7BC4-0745052E7556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3571818" y="2747306"/>
            <a:ext cx="384728" cy="7441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CA8758-C78E-CD05-FA87-E4108034C179}"/>
              </a:ext>
            </a:extLst>
          </p:cNvPr>
          <p:cNvCxnSpPr>
            <a:cxnSpLocks/>
            <a:stCxn id="10" idx="6"/>
            <a:endCxn id="11" idx="3"/>
          </p:cNvCxnSpPr>
          <p:nvPr/>
        </p:nvCxnSpPr>
        <p:spPr>
          <a:xfrm flipV="1">
            <a:off x="3058124" y="3653114"/>
            <a:ext cx="898422" cy="4900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596D9A-A701-92FF-42E7-D70C6E63459A}"/>
              </a:ext>
            </a:extLst>
          </p:cNvPr>
          <p:cNvCxnSpPr>
            <a:cxnSpLocks/>
            <a:stCxn id="7" idx="3"/>
            <a:endCxn id="12" idx="7"/>
          </p:cNvCxnSpPr>
          <p:nvPr/>
        </p:nvCxnSpPr>
        <p:spPr>
          <a:xfrm flipH="1">
            <a:off x="2387476" y="2560577"/>
            <a:ext cx="406700" cy="4550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465ACE-D649-BD84-FF73-B06F53C8AD86}"/>
              </a:ext>
            </a:extLst>
          </p:cNvPr>
          <p:cNvCxnSpPr>
            <a:cxnSpLocks/>
            <a:stCxn id="10" idx="1"/>
            <a:endCxn id="6" idx="4"/>
          </p:cNvCxnSpPr>
          <p:nvPr/>
        </p:nvCxnSpPr>
        <p:spPr>
          <a:xfrm flipH="1" flipV="1">
            <a:off x="2045978" y="3900508"/>
            <a:ext cx="825507" cy="1618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22C2F7-4253-7CAB-BD1B-14F2DC0AB6A7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3016533" y="2780784"/>
            <a:ext cx="477977" cy="56290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D71CAA-7835-6A1C-7C74-D4F8B534FE72}"/>
              </a:ext>
            </a:extLst>
          </p:cNvPr>
          <p:cNvCxnSpPr>
            <a:cxnSpLocks/>
            <a:stCxn id="9" idx="4"/>
            <a:endCxn id="10" idx="7"/>
          </p:cNvCxnSpPr>
          <p:nvPr/>
        </p:nvCxnSpPr>
        <p:spPr>
          <a:xfrm>
            <a:off x="3016533" y="3572292"/>
            <a:ext cx="9569" cy="4900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9840038-04F8-BC5B-F088-7242C1D62E1D}"/>
              </a:ext>
            </a:extLst>
          </p:cNvPr>
          <p:cNvCxnSpPr>
            <a:cxnSpLocks/>
            <a:stCxn id="11" idx="2"/>
            <a:endCxn id="9" idx="6"/>
          </p:cNvCxnSpPr>
          <p:nvPr/>
        </p:nvCxnSpPr>
        <p:spPr>
          <a:xfrm flipH="1" flipV="1">
            <a:off x="3125863" y="3457992"/>
            <a:ext cx="798661" cy="1143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AD8F589-CF38-EF07-A823-21B0E2DDE33E}"/>
              </a:ext>
            </a:extLst>
          </p:cNvPr>
          <p:cNvSpPr txBox="1"/>
          <p:nvPr/>
        </p:nvSpPr>
        <p:spPr>
          <a:xfrm>
            <a:off x="22748" y="4416894"/>
            <a:ext cx="18152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Guess an edge that V will pick later.</a:t>
            </a:r>
          </a:p>
        </p:txBody>
      </p:sp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BDF2F8B6-1D23-0ED3-20DC-8646461EAEEC}"/>
              </a:ext>
            </a:extLst>
          </p:cNvPr>
          <p:cNvSpPr/>
          <p:nvPr/>
        </p:nvSpPr>
        <p:spPr>
          <a:xfrm>
            <a:off x="2663365" y="2180374"/>
            <a:ext cx="394120" cy="490052"/>
          </a:xfrm>
          <a:prstGeom prst="snip1Rect">
            <a:avLst/>
          </a:prstGeom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DE5CD458-22B1-0E67-A4B2-FACC7C63B6B2}"/>
              </a:ext>
            </a:extLst>
          </p:cNvPr>
          <p:cNvSpPr/>
          <p:nvPr/>
        </p:nvSpPr>
        <p:spPr>
          <a:xfrm>
            <a:off x="2115831" y="2832041"/>
            <a:ext cx="394120" cy="490052"/>
          </a:xfrm>
          <a:prstGeom prst="snip1Rect">
            <a:avLst/>
          </a:prstGeom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Single Corner Snipped 25">
            <a:extLst>
              <a:ext uri="{FF2B5EF4-FFF2-40B4-BE49-F238E27FC236}">
                <a16:creationId xmlns:a16="http://schemas.microsoft.com/office/drawing/2014/main" id="{751EA435-BDED-A429-3D30-1F90EF4C73DF}"/>
              </a:ext>
            </a:extLst>
          </p:cNvPr>
          <p:cNvSpPr/>
          <p:nvPr/>
        </p:nvSpPr>
        <p:spPr>
          <a:xfrm>
            <a:off x="3314800" y="2402472"/>
            <a:ext cx="394120" cy="490052"/>
          </a:xfrm>
          <a:prstGeom prst="snip1Rect">
            <a:avLst/>
          </a:prstGeom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Single Corner Snipped 26">
            <a:extLst>
              <a:ext uri="{FF2B5EF4-FFF2-40B4-BE49-F238E27FC236}">
                <a16:creationId xmlns:a16="http://schemas.microsoft.com/office/drawing/2014/main" id="{A4DF7C2A-7D5B-ED21-5629-66A5DB16EA7D}"/>
              </a:ext>
            </a:extLst>
          </p:cNvPr>
          <p:cNvSpPr/>
          <p:nvPr/>
        </p:nvSpPr>
        <p:spPr>
          <a:xfrm>
            <a:off x="2823885" y="3166438"/>
            <a:ext cx="394120" cy="490052"/>
          </a:xfrm>
          <a:prstGeom prst="snip1Rect">
            <a:avLst/>
          </a:prstGeom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Single Corner Snipped 27">
            <a:extLst>
              <a:ext uri="{FF2B5EF4-FFF2-40B4-BE49-F238E27FC236}">
                <a16:creationId xmlns:a16="http://schemas.microsoft.com/office/drawing/2014/main" id="{9103DE7F-7008-01DC-D37A-D3A61E5250E3}"/>
              </a:ext>
            </a:extLst>
          </p:cNvPr>
          <p:cNvSpPr/>
          <p:nvPr/>
        </p:nvSpPr>
        <p:spPr>
          <a:xfrm>
            <a:off x="1838035" y="3536566"/>
            <a:ext cx="394120" cy="490052"/>
          </a:xfrm>
          <a:prstGeom prst="snip1Rect">
            <a:avLst/>
          </a:prstGeom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Single Corner Snipped 28">
            <a:extLst>
              <a:ext uri="{FF2B5EF4-FFF2-40B4-BE49-F238E27FC236}">
                <a16:creationId xmlns:a16="http://schemas.microsoft.com/office/drawing/2014/main" id="{BCDD3B87-148B-CE99-DE48-BB74825FE68F}"/>
              </a:ext>
            </a:extLst>
          </p:cNvPr>
          <p:cNvSpPr/>
          <p:nvPr/>
        </p:nvSpPr>
        <p:spPr>
          <a:xfrm>
            <a:off x="2780416" y="3886297"/>
            <a:ext cx="394120" cy="490052"/>
          </a:xfrm>
          <a:prstGeom prst="snip1Rect">
            <a:avLst/>
          </a:prstGeom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Single Corner Snipped 29">
            <a:extLst>
              <a:ext uri="{FF2B5EF4-FFF2-40B4-BE49-F238E27FC236}">
                <a16:creationId xmlns:a16="http://schemas.microsoft.com/office/drawing/2014/main" id="{6AE0B02C-7AB1-EF84-763F-D99BF92AF7E9}"/>
              </a:ext>
            </a:extLst>
          </p:cNvPr>
          <p:cNvSpPr/>
          <p:nvPr/>
        </p:nvSpPr>
        <p:spPr>
          <a:xfrm>
            <a:off x="3806313" y="3298363"/>
            <a:ext cx="394120" cy="490052"/>
          </a:xfrm>
          <a:prstGeom prst="snip1Rect">
            <a:avLst/>
          </a:prstGeom>
          <a:ln>
            <a:noFill/>
          </a:ln>
          <a:effectLst>
            <a:outerShdw blurRad="149987" dist="12700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E7B75F-3CB4-5CC7-AF71-A4176CCD0C4D}"/>
              </a:ext>
            </a:extLst>
          </p:cNvPr>
          <p:cNvSpPr txBox="1"/>
          <p:nvPr/>
        </p:nvSpPr>
        <p:spPr>
          <a:xfrm>
            <a:off x="2114654" y="4842743"/>
            <a:ext cx="1700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Check this one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D11942A-AE26-78BD-107F-5508E3B91381}"/>
              </a:ext>
            </a:extLst>
          </p:cNvPr>
          <p:cNvPicPr>
            <a:picLocks noChangeAspect="1"/>
          </p:cNvPicPr>
          <p:nvPr/>
        </p:nvPicPr>
        <p:blipFill>
          <a:blip r:embed="rId1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32516">
            <a:off x="2462128" y="3625148"/>
            <a:ext cx="583995" cy="58399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55A81E5-D0B0-18DD-7E2D-1B40294A570B}"/>
              </a:ext>
            </a:extLst>
          </p:cNvPr>
          <p:cNvSpPr txBox="1"/>
          <p:nvPr/>
        </p:nvSpPr>
        <p:spPr>
          <a:xfrm>
            <a:off x="1600044" y="5569189"/>
            <a:ext cx="2787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If V picked the </a:t>
            </a:r>
            <a:r>
              <a:rPr lang="en-US" sz="2000" b="1" dirty="0">
                <a:solidFill>
                  <a:srgbClr val="FF0000"/>
                </a:solidFill>
              </a:rPr>
              <a:t>* </a:t>
            </a:r>
            <a:r>
              <a:rPr lang="en-US" sz="2000" b="1" dirty="0"/>
              <a:t>:</a:t>
            </a:r>
            <a:r>
              <a:rPr lang="en-US" sz="2000" b="1" dirty="0">
                <a:solidFill>
                  <a:srgbClr val="FF0000"/>
                </a:solidFill>
              </a:rPr>
              <a:t>  </a:t>
            </a:r>
            <a:r>
              <a:rPr lang="en-US" sz="2000" dirty="0"/>
              <a:t>Open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CFCAC6-CD91-1497-BCE1-8533DF374A49}"/>
              </a:ext>
            </a:extLst>
          </p:cNvPr>
          <p:cNvSpPr txBox="1"/>
          <p:nvPr/>
        </p:nvSpPr>
        <p:spPr>
          <a:xfrm>
            <a:off x="3005267" y="2782435"/>
            <a:ext cx="384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77993A-949A-C71C-647E-2AC022A6293E}"/>
              </a:ext>
            </a:extLst>
          </p:cNvPr>
          <p:cNvSpPr txBox="1"/>
          <p:nvPr/>
        </p:nvSpPr>
        <p:spPr>
          <a:xfrm>
            <a:off x="1600044" y="5934264"/>
            <a:ext cx="2466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Otherwise: </a:t>
            </a:r>
            <a:r>
              <a:rPr lang="en-US" sz="2000" dirty="0"/>
              <a:t> Rewind!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01FBC00-14D9-4929-A64F-934B86635B63}"/>
              </a:ext>
            </a:extLst>
          </p:cNvPr>
          <p:cNvCxnSpPr>
            <a:cxnSpLocks/>
          </p:cNvCxnSpPr>
          <p:nvPr/>
        </p:nvCxnSpPr>
        <p:spPr>
          <a:xfrm>
            <a:off x="2042043" y="4529447"/>
            <a:ext cx="1759279" cy="0"/>
          </a:xfrm>
          <a:prstGeom prst="straightConnector1">
            <a:avLst/>
          </a:prstGeom>
          <a:ln w="1905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336223D-83BB-5A53-24FD-4E8780D514DE}"/>
              </a:ext>
            </a:extLst>
          </p:cNvPr>
          <p:cNvCxnSpPr>
            <a:cxnSpLocks/>
          </p:cNvCxnSpPr>
          <p:nvPr/>
        </p:nvCxnSpPr>
        <p:spPr>
          <a:xfrm>
            <a:off x="1999160" y="5294730"/>
            <a:ext cx="1816083" cy="0"/>
          </a:xfrm>
          <a:prstGeom prst="straightConnector1">
            <a:avLst/>
          </a:prstGeom>
          <a:ln w="1905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7" name="Group 96" descr="\documentclass{article}&#10;\usepackage{amsmath}&#10;\usepackage{physics}&#10;\pagestyle{empty}&#10;\newcommand{\mrm}{\mathrm}&#10;\newcommand{\msf}{\mathsf}&#10;\newcommand{\mcal}{\mathcal}&#10;\newcommand{\negl}{\msf{negl}}&#10;\newcommand{\cind}{\stackrel{\text{c}}{\approx}}&#10;\newcommand{\secpar}{\lambda}&#10;\newcommand{\poly}{\msf{poly}}&#10;\renewcommand{\tilde}{\widetilde}&#10;\begin{document}&#10;&#10;$U\ket{0}\ket{\psi} = \sqrt{p} \ket{0}\ket{\phi_0} + \sqrt{1-p} \ket{1}\ket{\phi_1}$&#10;&#10;\end{document}" title="IguanaTex Vector Display">
            <a:extLst>
              <a:ext uri="{FF2B5EF4-FFF2-40B4-BE49-F238E27FC236}">
                <a16:creationId xmlns:a16="http://schemas.microsoft.com/office/drawing/2014/main" id="{48197646-BE73-9FDA-459D-5DBBF4BC239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096000" y="1925934"/>
            <a:ext cx="4965349" cy="381000"/>
            <a:chOff x="2540000" y="2540000"/>
            <a:chExt cx="3827463" cy="293688"/>
          </a:xfrm>
        </p:grpSpPr>
        <p:sp>
          <p:nvSpPr>
            <p:cNvPr id="98" name="Freeform 20 1">
              <a:extLst>
                <a:ext uri="{FF2B5EF4-FFF2-40B4-BE49-F238E27FC236}">
                  <a16:creationId xmlns:a16="http://schemas.microsoft.com/office/drawing/2014/main" id="{D3578FDA-B641-39A8-2782-AC8C3E9831F7}"/>
                </a:ext>
              </a:extLst>
            </p:cNvPr>
            <p:cNvSpPr>
              <a:spLocks/>
            </p:cNvSpPr>
            <p:nvPr>
              <p:custDataLst>
                <p:tags r:id="rId85"/>
              </p:custDataLst>
            </p:nvPr>
          </p:nvSpPr>
          <p:spPr bwMode="auto">
            <a:xfrm>
              <a:off x="2540000" y="2563813"/>
              <a:ext cx="157163" cy="187325"/>
            </a:xfrm>
            <a:custGeom>
              <a:avLst/>
              <a:gdLst>
                <a:gd name="T0" fmla="*/ 283 w 345"/>
                <a:gd name="T1" fmla="*/ 52 h 351"/>
                <a:gd name="T2" fmla="*/ 337 w 345"/>
                <a:gd name="T3" fmla="*/ 15 h 351"/>
                <a:gd name="T4" fmla="*/ 345 w 345"/>
                <a:gd name="T5" fmla="*/ 5 h 351"/>
                <a:gd name="T6" fmla="*/ 339 w 345"/>
                <a:gd name="T7" fmla="*/ 0 h 351"/>
                <a:gd name="T8" fmla="*/ 288 w 345"/>
                <a:gd name="T9" fmla="*/ 1 h 351"/>
                <a:gd name="T10" fmla="*/ 236 w 345"/>
                <a:gd name="T11" fmla="*/ 0 h 351"/>
                <a:gd name="T12" fmla="*/ 227 w 345"/>
                <a:gd name="T13" fmla="*/ 10 h 351"/>
                <a:gd name="T14" fmla="*/ 236 w 345"/>
                <a:gd name="T15" fmla="*/ 15 h 351"/>
                <a:gd name="T16" fmla="*/ 270 w 345"/>
                <a:gd name="T17" fmla="*/ 37 h 351"/>
                <a:gd name="T18" fmla="*/ 268 w 345"/>
                <a:gd name="T19" fmla="*/ 48 h 351"/>
                <a:gd name="T20" fmla="*/ 224 w 345"/>
                <a:gd name="T21" fmla="*/ 226 h 351"/>
                <a:gd name="T22" fmla="*/ 100 w 345"/>
                <a:gd name="T23" fmla="*/ 336 h 351"/>
                <a:gd name="T24" fmla="*/ 39 w 345"/>
                <a:gd name="T25" fmla="*/ 271 h 351"/>
                <a:gd name="T26" fmla="*/ 44 w 345"/>
                <a:gd name="T27" fmla="*/ 232 h 351"/>
                <a:gd name="T28" fmla="*/ 93 w 345"/>
                <a:gd name="T29" fmla="*/ 38 h 351"/>
                <a:gd name="T30" fmla="*/ 134 w 345"/>
                <a:gd name="T31" fmla="*/ 15 h 351"/>
                <a:gd name="T32" fmla="*/ 151 w 345"/>
                <a:gd name="T33" fmla="*/ 5 h 351"/>
                <a:gd name="T34" fmla="*/ 144 w 345"/>
                <a:gd name="T35" fmla="*/ 0 h 351"/>
                <a:gd name="T36" fmla="*/ 81 w 345"/>
                <a:gd name="T37" fmla="*/ 1 h 351"/>
                <a:gd name="T38" fmla="*/ 16 w 345"/>
                <a:gd name="T39" fmla="*/ 0 h 351"/>
                <a:gd name="T40" fmla="*/ 7 w 345"/>
                <a:gd name="T41" fmla="*/ 10 h 351"/>
                <a:gd name="T42" fmla="*/ 21 w 345"/>
                <a:gd name="T43" fmla="*/ 15 h 351"/>
                <a:gd name="T44" fmla="*/ 40 w 345"/>
                <a:gd name="T45" fmla="*/ 16 h 351"/>
                <a:gd name="T46" fmla="*/ 53 w 345"/>
                <a:gd name="T47" fmla="*/ 24 h 351"/>
                <a:gd name="T48" fmla="*/ 45 w 345"/>
                <a:gd name="T49" fmla="*/ 60 h 351"/>
                <a:gd name="T50" fmla="*/ 34 w 345"/>
                <a:gd name="T51" fmla="*/ 104 h 351"/>
                <a:gd name="T52" fmla="*/ 3 w 345"/>
                <a:gd name="T53" fmla="*/ 227 h 351"/>
                <a:gd name="T54" fmla="*/ 0 w 345"/>
                <a:gd name="T55" fmla="*/ 256 h 351"/>
                <a:gd name="T56" fmla="*/ 98 w 345"/>
                <a:gd name="T57" fmla="*/ 351 h 351"/>
                <a:gd name="T58" fmla="*/ 239 w 345"/>
                <a:gd name="T59" fmla="*/ 229 h 351"/>
                <a:gd name="T60" fmla="*/ 283 w 345"/>
                <a:gd name="T61" fmla="*/ 52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5" h="351">
                  <a:moveTo>
                    <a:pt x="283" y="52"/>
                  </a:moveTo>
                  <a:cubicBezTo>
                    <a:pt x="288" y="32"/>
                    <a:pt x="297" y="17"/>
                    <a:pt x="337" y="15"/>
                  </a:cubicBezTo>
                  <a:cubicBezTo>
                    <a:pt x="339" y="15"/>
                    <a:pt x="345" y="15"/>
                    <a:pt x="345" y="5"/>
                  </a:cubicBezTo>
                  <a:cubicBezTo>
                    <a:pt x="345" y="5"/>
                    <a:pt x="345" y="0"/>
                    <a:pt x="339" y="0"/>
                  </a:cubicBezTo>
                  <a:cubicBezTo>
                    <a:pt x="322" y="0"/>
                    <a:pt x="305" y="1"/>
                    <a:pt x="288" y="1"/>
                  </a:cubicBezTo>
                  <a:cubicBezTo>
                    <a:pt x="271" y="1"/>
                    <a:pt x="253" y="0"/>
                    <a:pt x="236" y="0"/>
                  </a:cubicBezTo>
                  <a:cubicBezTo>
                    <a:pt x="233" y="0"/>
                    <a:pt x="227" y="0"/>
                    <a:pt x="227" y="10"/>
                  </a:cubicBezTo>
                  <a:cubicBezTo>
                    <a:pt x="227" y="15"/>
                    <a:pt x="232" y="15"/>
                    <a:pt x="236" y="15"/>
                  </a:cubicBezTo>
                  <a:cubicBezTo>
                    <a:pt x="264" y="16"/>
                    <a:pt x="270" y="26"/>
                    <a:pt x="270" y="37"/>
                  </a:cubicBezTo>
                  <a:cubicBezTo>
                    <a:pt x="270" y="39"/>
                    <a:pt x="269" y="46"/>
                    <a:pt x="268" y="48"/>
                  </a:cubicBezTo>
                  <a:lnTo>
                    <a:pt x="224" y="226"/>
                  </a:lnTo>
                  <a:cubicBezTo>
                    <a:pt x="207" y="293"/>
                    <a:pt x="149" y="336"/>
                    <a:pt x="100" y="336"/>
                  </a:cubicBezTo>
                  <a:cubicBezTo>
                    <a:pt x="66" y="336"/>
                    <a:pt x="39" y="314"/>
                    <a:pt x="39" y="271"/>
                  </a:cubicBezTo>
                  <a:cubicBezTo>
                    <a:pt x="39" y="270"/>
                    <a:pt x="39" y="254"/>
                    <a:pt x="44" y="232"/>
                  </a:cubicBezTo>
                  <a:lnTo>
                    <a:pt x="93" y="38"/>
                  </a:lnTo>
                  <a:cubicBezTo>
                    <a:pt x="97" y="20"/>
                    <a:pt x="98" y="15"/>
                    <a:pt x="134" y="15"/>
                  </a:cubicBezTo>
                  <a:cubicBezTo>
                    <a:pt x="147" y="15"/>
                    <a:pt x="151" y="15"/>
                    <a:pt x="151" y="5"/>
                  </a:cubicBezTo>
                  <a:cubicBezTo>
                    <a:pt x="151" y="0"/>
                    <a:pt x="146" y="0"/>
                    <a:pt x="144" y="0"/>
                  </a:cubicBezTo>
                  <a:cubicBezTo>
                    <a:pt x="130" y="0"/>
                    <a:pt x="95" y="1"/>
                    <a:pt x="81" y="1"/>
                  </a:cubicBezTo>
                  <a:cubicBezTo>
                    <a:pt x="66" y="1"/>
                    <a:pt x="31" y="0"/>
                    <a:pt x="16" y="0"/>
                  </a:cubicBezTo>
                  <a:cubicBezTo>
                    <a:pt x="12" y="0"/>
                    <a:pt x="7" y="0"/>
                    <a:pt x="7" y="10"/>
                  </a:cubicBezTo>
                  <a:cubicBezTo>
                    <a:pt x="7" y="15"/>
                    <a:pt x="11" y="15"/>
                    <a:pt x="21" y="15"/>
                  </a:cubicBezTo>
                  <a:cubicBezTo>
                    <a:pt x="22" y="15"/>
                    <a:pt x="31" y="15"/>
                    <a:pt x="40" y="16"/>
                  </a:cubicBezTo>
                  <a:cubicBezTo>
                    <a:pt x="49" y="17"/>
                    <a:pt x="53" y="18"/>
                    <a:pt x="53" y="24"/>
                  </a:cubicBezTo>
                  <a:cubicBezTo>
                    <a:pt x="53" y="27"/>
                    <a:pt x="48" y="48"/>
                    <a:pt x="45" y="60"/>
                  </a:cubicBezTo>
                  <a:lnTo>
                    <a:pt x="34" y="104"/>
                  </a:lnTo>
                  <a:cubicBezTo>
                    <a:pt x="29" y="123"/>
                    <a:pt x="5" y="217"/>
                    <a:pt x="3" y="227"/>
                  </a:cubicBezTo>
                  <a:cubicBezTo>
                    <a:pt x="0" y="241"/>
                    <a:pt x="0" y="248"/>
                    <a:pt x="0" y="256"/>
                  </a:cubicBezTo>
                  <a:cubicBezTo>
                    <a:pt x="0" y="316"/>
                    <a:pt x="45" y="351"/>
                    <a:pt x="98" y="351"/>
                  </a:cubicBezTo>
                  <a:cubicBezTo>
                    <a:pt x="160" y="351"/>
                    <a:pt x="222" y="295"/>
                    <a:pt x="239" y="229"/>
                  </a:cubicBezTo>
                  <a:lnTo>
                    <a:pt x="283" y="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1 1">
              <a:extLst>
                <a:ext uri="{FF2B5EF4-FFF2-40B4-BE49-F238E27FC236}">
                  <a16:creationId xmlns:a16="http://schemas.microsoft.com/office/drawing/2014/main" id="{7D6B678D-B3FA-8231-1052-2E59331805AA}"/>
                </a:ext>
              </a:extLst>
            </p:cNvPr>
            <p:cNvSpPr>
              <a:spLocks/>
            </p:cNvSpPr>
            <p:nvPr>
              <p:custDataLst>
                <p:tags r:id="rId86"/>
              </p:custDataLst>
            </p:nvPr>
          </p:nvSpPr>
          <p:spPr bwMode="auto">
            <a:xfrm>
              <a:off x="2770188" y="2544763"/>
              <a:ext cx="7938" cy="266700"/>
            </a:xfrm>
            <a:custGeom>
              <a:avLst/>
              <a:gdLst>
                <a:gd name="T0" fmla="*/ 20 w 20"/>
                <a:gd name="T1" fmla="*/ 18 h 499"/>
                <a:gd name="T2" fmla="*/ 10 w 20"/>
                <a:gd name="T3" fmla="*/ 0 h 499"/>
                <a:gd name="T4" fmla="*/ 0 w 20"/>
                <a:gd name="T5" fmla="*/ 18 h 499"/>
                <a:gd name="T6" fmla="*/ 0 w 20"/>
                <a:gd name="T7" fmla="*/ 481 h 499"/>
                <a:gd name="T8" fmla="*/ 10 w 20"/>
                <a:gd name="T9" fmla="*/ 499 h 499"/>
                <a:gd name="T10" fmla="*/ 20 w 20"/>
                <a:gd name="T11" fmla="*/ 481 h 499"/>
                <a:gd name="T12" fmla="*/ 20 w 20"/>
                <a:gd name="T1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99">
                  <a:moveTo>
                    <a:pt x="20" y="18"/>
                  </a:moveTo>
                  <a:cubicBezTo>
                    <a:pt x="20" y="9"/>
                    <a:pt x="20" y="0"/>
                    <a:pt x="10" y="0"/>
                  </a:cubicBezTo>
                  <a:cubicBezTo>
                    <a:pt x="0" y="0"/>
                    <a:pt x="0" y="9"/>
                    <a:pt x="0" y="18"/>
                  </a:cubicBezTo>
                  <a:lnTo>
                    <a:pt x="0" y="481"/>
                  </a:lnTo>
                  <a:cubicBezTo>
                    <a:pt x="0" y="490"/>
                    <a:pt x="0" y="499"/>
                    <a:pt x="10" y="499"/>
                  </a:cubicBezTo>
                  <a:cubicBezTo>
                    <a:pt x="20" y="499"/>
                    <a:pt x="20" y="490"/>
                    <a:pt x="20" y="481"/>
                  </a:cubicBezTo>
                  <a:lnTo>
                    <a:pt x="20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2 1">
              <a:extLst>
                <a:ext uri="{FF2B5EF4-FFF2-40B4-BE49-F238E27FC236}">
                  <a16:creationId xmlns:a16="http://schemas.microsoft.com/office/drawing/2014/main" id="{53BE8BBA-5037-229D-7908-CD6096D398E2}"/>
                </a:ext>
              </a:extLst>
            </p:cNvPr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2814638" y="2566988"/>
              <a:ext cx="95250" cy="184150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5 w 210"/>
                <a:gd name="T5" fmla="*/ 0 h 343"/>
                <a:gd name="T6" fmla="*/ 18 w 210"/>
                <a:gd name="T7" fmla="*/ 60 h 343"/>
                <a:gd name="T8" fmla="*/ 0 w 210"/>
                <a:gd name="T9" fmla="*/ 173 h 343"/>
                <a:gd name="T10" fmla="*/ 22 w 210"/>
                <a:gd name="T11" fmla="*/ 293 h 343"/>
                <a:gd name="T12" fmla="*/ 104 w 210"/>
                <a:gd name="T13" fmla="*/ 343 h 343"/>
                <a:gd name="T14" fmla="*/ 191 w 210"/>
                <a:gd name="T15" fmla="*/ 286 h 343"/>
                <a:gd name="T16" fmla="*/ 210 w 210"/>
                <a:gd name="T17" fmla="*/ 173 h 343"/>
                <a:gd name="T18" fmla="*/ 104 w 210"/>
                <a:gd name="T19" fmla="*/ 332 h 343"/>
                <a:gd name="T20" fmla="*/ 47 w 210"/>
                <a:gd name="T21" fmla="*/ 272 h 343"/>
                <a:gd name="T22" fmla="*/ 41 w 210"/>
                <a:gd name="T23" fmla="*/ 167 h 343"/>
                <a:gd name="T24" fmla="*/ 45 w 210"/>
                <a:gd name="T25" fmla="*/ 75 h 343"/>
                <a:gd name="T26" fmla="*/ 104 w 210"/>
                <a:gd name="T27" fmla="*/ 11 h 343"/>
                <a:gd name="T28" fmla="*/ 163 w 210"/>
                <a:gd name="T29" fmla="*/ 70 h 343"/>
                <a:gd name="T30" fmla="*/ 168 w 210"/>
                <a:gd name="T31" fmla="*/ 167 h 343"/>
                <a:gd name="T32" fmla="*/ 163 w 210"/>
                <a:gd name="T33" fmla="*/ 270 h 343"/>
                <a:gd name="T34" fmla="*/ 104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7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60"/>
                  </a:cubicBezTo>
                  <a:cubicBezTo>
                    <a:pt x="2" y="94"/>
                    <a:pt x="0" y="133"/>
                    <a:pt x="0" y="173"/>
                  </a:cubicBezTo>
                  <a:cubicBezTo>
                    <a:pt x="0" y="210"/>
                    <a:pt x="2" y="255"/>
                    <a:pt x="22" y="293"/>
                  </a:cubicBezTo>
                  <a:cubicBezTo>
                    <a:pt x="44" y="333"/>
                    <a:pt x="80" y="343"/>
                    <a:pt x="104" y="343"/>
                  </a:cubicBezTo>
                  <a:cubicBezTo>
                    <a:pt x="131" y="343"/>
                    <a:pt x="169" y="333"/>
                    <a:pt x="191" y="286"/>
                  </a:cubicBezTo>
                  <a:cubicBezTo>
                    <a:pt x="207" y="251"/>
                    <a:pt x="210" y="212"/>
                    <a:pt x="210" y="173"/>
                  </a:cubicBezTo>
                  <a:close/>
                  <a:moveTo>
                    <a:pt x="104" y="332"/>
                  </a:moveTo>
                  <a:cubicBezTo>
                    <a:pt x="85" y="332"/>
                    <a:pt x="56" y="320"/>
                    <a:pt x="47" y="272"/>
                  </a:cubicBezTo>
                  <a:cubicBezTo>
                    <a:pt x="41" y="242"/>
                    <a:pt x="41" y="196"/>
                    <a:pt x="41" y="167"/>
                  </a:cubicBezTo>
                  <a:cubicBezTo>
                    <a:pt x="41" y="135"/>
                    <a:pt x="41" y="102"/>
                    <a:pt x="45" y="75"/>
                  </a:cubicBezTo>
                  <a:cubicBezTo>
                    <a:pt x="55" y="16"/>
                    <a:pt x="92" y="11"/>
                    <a:pt x="104" y="11"/>
                  </a:cubicBezTo>
                  <a:cubicBezTo>
                    <a:pt x="121" y="11"/>
                    <a:pt x="154" y="20"/>
                    <a:pt x="163" y="70"/>
                  </a:cubicBezTo>
                  <a:cubicBezTo>
                    <a:pt x="168" y="98"/>
                    <a:pt x="168" y="135"/>
                    <a:pt x="168" y="167"/>
                  </a:cubicBezTo>
                  <a:cubicBezTo>
                    <a:pt x="168" y="204"/>
                    <a:pt x="168" y="238"/>
                    <a:pt x="163" y="270"/>
                  </a:cubicBezTo>
                  <a:cubicBezTo>
                    <a:pt x="155" y="317"/>
                    <a:pt x="127" y="332"/>
                    <a:pt x="104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3 1">
              <a:extLst>
                <a:ext uri="{FF2B5EF4-FFF2-40B4-BE49-F238E27FC236}">
                  <a16:creationId xmlns:a16="http://schemas.microsoft.com/office/drawing/2014/main" id="{B9290B32-6FFD-B0F5-67D9-4642015F03F8}"/>
                </a:ext>
              </a:extLst>
            </p:cNvPr>
            <p:cNvSpPr>
              <a:spLocks/>
            </p:cNvSpPr>
            <p:nvPr>
              <p:custDataLst>
                <p:tags r:id="rId88"/>
              </p:custDataLst>
            </p:nvPr>
          </p:nvSpPr>
          <p:spPr bwMode="auto">
            <a:xfrm>
              <a:off x="2932113" y="2544763"/>
              <a:ext cx="50800" cy="266700"/>
            </a:xfrm>
            <a:custGeom>
              <a:avLst/>
              <a:gdLst>
                <a:gd name="T0" fmla="*/ 109 w 111"/>
                <a:gd name="T1" fmla="*/ 258 h 499"/>
                <a:gd name="T2" fmla="*/ 111 w 111"/>
                <a:gd name="T3" fmla="*/ 250 h 499"/>
                <a:gd name="T4" fmla="*/ 109 w 111"/>
                <a:gd name="T5" fmla="*/ 241 h 499"/>
                <a:gd name="T6" fmla="*/ 21 w 111"/>
                <a:gd name="T7" fmla="*/ 12 h 499"/>
                <a:gd name="T8" fmla="*/ 10 w 111"/>
                <a:gd name="T9" fmla="*/ 0 h 499"/>
                <a:gd name="T10" fmla="*/ 0 w 111"/>
                <a:gd name="T11" fmla="*/ 10 h 499"/>
                <a:gd name="T12" fmla="*/ 2 w 111"/>
                <a:gd name="T13" fmla="*/ 18 h 499"/>
                <a:gd name="T14" fmla="*/ 91 w 111"/>
                <a:gd name="T15" fmla="*/ 250 h 499"/>
                <a:gd name="T16" fmla="*/ 2 w 111"/>
                <a:gd name="T17" fmla="*/ 480 h 499"/>
                <a:gd name="T18" fmla="*/ 0 w 111"/>
                <a:gd name="T19" fmla="*/ 489 h 499"/>
                <a:gd name="T20" fmla="*/ 10 w 111"/>
                <a:gd name="T21" fmla="*/ 499 h 499"/>
                <a:gd name="T22" fmla="*/ 20 w 111"/>
                <a:gd name="T23" fmla="*/ 489 h 499"/>
                <a:gd name="T24" fmla="*/ 109 w 111"/>
                <a:gd name="T25" fmla="*/ 25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499">
                  <a:moveTo>
                    <a:pt x="109" y="258"/>
                  </a:moveTo>
                  <a:cubicBezTo>
                    <a:pt x="111" y="252"/>
                    <a:pt x="111" y="251"/>
                    <a:pt x="111" y="250"/>
                  </a:cubicBezTo>
                  <a:cubicBezTo>
                    <a:pt x="111" y="248"/>
                    <a:pt x="111" y="247"/>
                    <a:pt x="109" y="241"/>
                  </a:cubicBezTo>
                  <a:lnTo>
                    <a:pt x="21" y="12"/>
                  </a:lnTo>
                  <a:cubicBezTo>
                    <a:pt x="18" y="3"/>
                    <a:pt x="15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2"/>
                    <a:pt x="0" y="13"/>
                    <a:pt x="2" y="18"/>
                  </a:cubicBezTo>
                  <a:lnTo>
                    <a:pt x="91" y="250"/>
                  </a:lnTo>
                  <a:lnTo>
                    <a:pt x="2" y="480"/>
                  </a:lnTo>
                  <a:cubicBezTo>
                    <a:pt x="0" y="486"/>
                    <a:pt x="0" y="487"/>
                    <a:pt x="0" y="489"/>
                  </a:cubicBezTo>
                  <a:cubicBezTo>
                    <a:pt x="0" y="495"/>
                    <a:pt x="4" y="499"/>
                    <a:pt x="10" y="499"/>
                  </a:cubicBezTo>
                  <a:cubicBezTo>
                    <a:pt x="16" y="499"/>
                    <a:pt x="18" y="494"/>
                    <a:pt x="20" y="489"/>
                  </a:cubicBezTo>
                  <a:lnTo>
                    <a:pt x="109" y="25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4 1">
              <a:extLst>
                <a:ext uri="{FF2B5EF4-FFF2-40B4-BE49-F238E27FC236}">
                  <a16:creationId xmlns:a16="http://schemas.microsoft.com/office/drawing/2014/main" id="{D7DEA7B8-BA67-8A96-E982-230AFA92DA81}"/>
                </a:ext>
              </a:extLst>
            </p:cNvPr>
            <p:cNvSpPr>
              <a:spLocks/>
            </p:cNvSpPr>
            <p:nvPr>
              <p:custDataLst>
                <p:tags r:id="rId89"/>
              </p:custDataLst>
            </p:nvPr>
          </p:nvSpPr>
          <p:spPr bwMode="auto">
            <a:xfrm>
              <a:off x="3073400" y="2544763"/>
              <a:ext cx="7938" cy="266700"/>
            </a:xfrm>
            <a:custGeom>
              <a:avLst/>
              <a:gdLst>
                <a:gd name="T0" fmla="*/ 20 w 20"/>
                <a:gd name="T1" fmla="*/ 18 h 499"/>
                <a:gd name="T2" fmla="*/ 10 w 20"/>
                <a:gd name="T3" fmla="*/ 0 h 499"/>
                <a:gd name="T4" fmla="*/ 0 w 20"/>
                <a:gd name="T5" fmla="*/ 18 h 499"/>
                <a:gd name="T6" fmla="*/ 0 w 20"/>
                <a:gd name="T7" fmla="*/ 481 h 499"/>
                <a:gd name="T8" fmla="*/ 10 w 20"/>
                <a:gd name="T9" fmla="*/ 499 h 499"/>
                <a:gd name="T10" fmla="*/ 20 w 20"/>
                <a:gd name="T11" fmla="*/ 481 h 499"/>
                <a:gd name="T12" fmla="*/ 20 w 20"/>
                <a:gd name="T1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99">
                  <a:moveTo>
                    <a:pt x="20" y="18"/>
                  </a:moveTo>
                  <a:cubicBezTo>
                    <a:pt x="20" y="9"/>
                    <a:pt x="20" y="0"/>
                    <a:pt x="10" y="0"/>
                  </a:cubicBezTo>
                  <a:cubicBezTo>
                    <a:pt x="0" y="0"/>
                    <a:pt x="0" y="9"/>
                    <a:pt x="0" y="18"/>
                  </a:cubicBezTo>
                  <a:lnTo>
                    <a:pt x="0" y="481"/>
                  </a:lnTo>
                  <a:cubicBezTo>
                    <a:pt x="0" y="490"/>
                    <a:pt x="0" y="499"/>
                    <a:pt x="10" y="499"/>
                  </a:cubicBezTo>
                  <a:cubicBezTo>
                    <a:pt x="20" y="499"/>
                    <a:pt x="20" y="490"/>
                    <a:pt x="20" y="481"/>
                  </a:cubicBezTo>
                  <a:lnTo>
                    <a:pt x="20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5 1">
              <a:extLst>
                <a:ext uri="{FF2B5EF4-FFF2-40B4-BE49-F238E27FC236}">
                  <a16:creationId xmlns:a16="http://schemas.microsoft.com/office/drawing/2014/main" id="{311FDEE4-536A-9267-6D47-75AA81CF76F6}"/>
                </a:ext>
              </a:extLst>
            </p:cNvPr>
            <p:cNvSpPr>
              <a:spLocks/>
            </p:cNvSpPr>
            <p:nvPr>
              <p:custDataLst>
                <p:tags r:id="rId90"/>
              </p:custDataLst>
            </p:nvPr>
          </p:nvSpPr>
          <p:spPr bwMode="auto">
            <a:xfrm>
              <a:off x="3114675" y="2560638"/>
              <a:ext cx="138113" cy="238125"/>
            </a:xfrm>
            <a:custGeom>
              <a:avLst/>
              <a:gdLst>
                <a:gd name="T0" fmla="*/ 226 w 302"/>
                <a:gd name="T1" fmla="*/ 13 h 449"/>
                <a:gd name="T2" fmla="*/ 227 w 302"/>
                <a:gd name="T3" fmla="*/ 6 h 449"/>
                <a:gd name="T4" fmla="*/ 221 w 302"/>
                <a:gd name="T5" fmla="*/ 0 h 449"/>
                <a:gd name="T6" fmla="*/ 214 w 302"/>
                <a:gd name="T7" fmla="*/ 10 h 449"/>
                <a:gd name="T8" fmla="*/ 131 w 302"/>
                <a:gd name="T9" fmla="*/ 340 h 449"/>
                <a:gd name="T10" fmla="*/ 74 w 302"/>
                <a:gd name="T11" fmla="*/ 284 h 449"/>
                <a:gd name="T12" fmla="*/ 101 w 302"/>
                <a:gd name="T13" fmla="*/ 191 h 449"/>
                <a:gd name="T14" fmla="*/ 107 w 302"/>
                <a:gd name="T15" fmla="*/ 167 h 449"/>
                <a:gd name="T16" fmla="*/ 66 w 302"/>
                <a:gd name="T17" fmla="*/ 126 h 449"/>
                <a:gd name="T18" fmla="*/ 0 w 302"/>
                <a:gd name="T19" fmla="*/ 203 h 449"/>
                <a:gd name="T20" fmla="*/ 6 w 302"/>
                <a:gd name="T21" fmla="*/ 208 h 449"/>
                <a:gd name="T22" fmla="*/ 14 w 302"/>
                <a:gd name="T23" fmla="*/ 199 h 449"/>
                <a:gd name="T24" fmla="*/ 64 w 302"/>
                <a:gd name="T25" fmla="*/ 137 h 449"/>
                <a:gd name="T26" fmla="*/ 77 w 302"/>
                <a:gd name="T27" fmla="*/ 153 h 449"/>
                <a:gd name="T28" fmla="*/ 65 w 302"/>
                <a:gd name="T29" fmla="*/ 196 h 449"/>
                <a:gd name="T30" fmla="*/ 41 w 302"/>
                <a:gd name="T31" fmla="*/ 280 h 449"/>
                <a:gd name="T32" fmla="*/ 128 w 302"/>
                <a:gd name="T33" fmla="*/ 351 h 449"/>
                <a:gd name="T34" fmla="*/ 117 w 302"/>
                <a:gd name="T35" fmla="*/ 396 h 449"/>
                <a:gd name="T36" fmla="*/ 106 w 302"/>
                <a:gd name="T37" fmla="*/ 444 h 449"/>
                <a:gd name="T38" fmla="*/ 112 w 302"/>
                <a:gd name="T39" fmla="*/ 449 h 449"/>
                <a:gd name="T40" fmla="*/ 116 w 302"/>
                <a:gd name="T41" fmla="*/ 447 h 449"/>
                <a:gd name="T42" fmla="*/ 122 w 302"/>
                <a:gd name="T43" fmla="*/ 426 h 449"/>
                <a:gd name="T44" fmla="*/ 141 w 302"/>
                <a:gd name="T45" fmla="*/ 352 h 449"/>
                <a:gd name="T46" fmla="*/ 250 w 302"/>
                <a:gd name="T47" fmla="*/ 299 h 449"/>
                <a:gd name="T48" fmla="*/ 287 w 302"/>
                <a:gd name="T49" fmla="*/ 239 h 449"/>
                <a:gd name="T50" fmla="*/ 302 w 302"/>
                <a:gd name="T51" fmla="*/ 161 h 449"/>
                <a:gd name="T52" fmla="*/ 280 w 302"/>
                <a:gd name="T53" fmla="*/ 126 h 449"/>
                <a:gd name="T54" fmla="*/ 255 w 302"/>
                <a:gd name="T55" fmla="*/ 150 h 449"/>
                <a:gd name="T56" fmla="*/ 263 w 302"/>
                <a:gd name="T57" fmla="*/ 163 h 449"/>
                <a:gd name="T58" fmla="*/ 281 w 302"/>
                <a:gd name="T59" fmla="*/ 206 h 449"/>
                <a:gd name="T60" fmla="*/ 237 w 302"/>
                <a:gd name="T61" fmla="*/ 297 h 449"/>
                <a:gd name="T62" fmla="*/ 144 w 302"/>
                <a:gd name="T63" fmla="*/ 341 h 449"/>
                <a:gd name="T64" fmla="*/ 226 w 302"/>
                <a:gd name="T65" fmla="*/ 13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2" h="449">
                  <a:moveTo>
                    <a:pt x="226" y="13"/>
                  </a:moveTo>
                  <a:cubicBezTo>
                    <a:pt x="226" y="11"/>
                    <a:pt x="227" y="8"/>
                    <a:pt x="227" y="6"/>
                  </a:cubicBezTo>
                  <a:cubicBezTo>
                    <a:pt x="227" y="1"/>
                    <a:pt x="224" y="0"/>
                    <a:pt x="221" y="0"/>
                  </a:cubicBezTo>
                  <a:cubicBezTo>
                    <a:pt x="216" y="0"/>
                    <a:pt x="216" y="1"/>
                    <a:pt x="214" y="10"/>
                  </a:cubicBezTo>
                  <a:lnTo>
                    <a:pt x="131" y="340"/>
                  </a:lnTo>
                  <a:cubicBezTo>
                    <a:pt x="93" y="335"/>
                    <a:pt x="74" y="317"/>
                    <a:pt x="74" y="284"/>
                  </a:cubicBezTo>
                  <a:cubicBezTo>
                    <a:pt x="74" y="274"/>
                    <a:pt x="74" y="261"/>
                    <a:pt x="101" y="191"/>
                  </a:cubicBezTo>
                  <a:cubicBezTo>
                    <a:pt x="103" y="185"/>
                    <a:pt x="107" y="177"/>
                    <a:pt x="107" y="167"/>
                  </a:cubicBezTo>
                  <a:cubicBezTo>
                    <a:pt x="107" y="144"/>
                    <a:pt x="91" y="126"/>
                    <a:pt x="66" y="126"/>
                  </a:cubicBezTo>
                  <a:cubicBezTo>
                    <a:pt x="18" y="126"/>
                    <a:pt x="0" y="198"/>
                    <a:pt x="0" y="203"/>
                  </a:cubicBezTo>
                  <a:cubicBezTo>
                    <a:pt x="0" y="208"/>
                    <a:pt x="5" y="208"/>
                    <a:pt x="6" y="208"/>
                  </a:cubicBezTo>
                  <a:cubicBezTo>
                    <a:pt x="11" y="208"/>
                    <a:pt x="12" y="207"/>
                    <a:pt x="14" y="199"/>
                  </a:cubicBezTo>
                  <a:cubicBezTo>
                    <a:pt x="27" y="151"/>
                    <a:pt x="47" y="137"/>
                    <a:pt x="64" y="137"/>
                  </a:cubicBezTo>
                  <a:cubicBezTo>
                    <a:pt x="68" y="137"/>
                    <a:pt x="77" y="137"/>
                    <a:pt x="77" y="153"/>
                  </a:cubicBezTo>
                  <a:cubicBezTo>
                    <a:pt x="77" y="166"/>
                    <a:pt x="72" y="178"/>
                    <a:pt x="65" y="196"/>
                  </a:cubicBezTo>
                  <a:cubicBezTo>
                    <a:pt x="41" y="259"/>
                    <a:pt x="41" y="272"/>
                    <a:pt x="41" y="280"/>
                  </a:cubicBezTo>
                  <a:cubicBezTo>
                    <a:pt x="41" y="327"/>
                    <a:pt x="80" y="348"/>
                    <a:pt x="128" y="351"/>
                  </a:cubicBezTo>
                  <a:cubicBezTo>
                    <a:pt x="124" y="369"/>
                    <a:pt x="124" y="370"/>
                    <a:pt x="117" y="396"/>
                  </a:cubicBezTo>
                  <a:cubicBezTo>
                    <a:pt x="116" y="402"/>
                    <a:pt x="106" y="442"/>
                    <a:pt x="106" y="444"/>
                  </a:cubicBezTo>
                  <a:cubicBezTo>
                    <a:pt x="106" y="444"/>
                    <a:pt x="106" y="449"/>
                    <a:pt x="112" y="449"/>
                  </a:cubicBezTo>
                  <a:cubicBezTo>
                    <a:pt x="113" y="449"/>
                    <a:pt x="115" y="449"/>
                    <a:pt x="116" y="447"/>
                  </a:cubicBezTo>
                  <a:cubicBezTo>
                    <a:pt x="118" y="446"/>
                    <a:pt x="121" y="433"/>
                    <a:pt x="122" y="426"/>
                  </a:cubicBezTo>
                  <a:lnTo>
                    <a:pt x="141" y="352"/>
                  </a:lnTo>
                  <a:cubicBezTo>
                    <a:pt x="159" y="352"/>
                    <a:pt x="203" y="352"/>
                    <a:pt x="250" y="299"/>
                  </a:cubicBezTo>
                  <a:cubicBezTo>
                    <a:pt x="271" y="276"/>
                    <a:pt x="281" y="254"/>
                    <a:pt x="287" y="239"/>
                  </a:cubicBezTo>
                  <a:cubicBezTo>
                    <a:pt x="291" y="226"/>
                    <a:pt x="302" y="183"/>
                    <a:pt x="302" y="161"/>
                  </a:cubicBezTo>
                  <a:cubicBezTo>
                    <a:pt x="302" y="133"/>
                    <a:pt x="289" y="126"/>
                    <a:pt x="280" y="126"/>
                  </a:cubicBezTo>
                  <a:cubicBezTo>
                    <a:pt x="268" y="126"/>
                    <a:pt x="255" y="139"/>
                    <a:pt x="255" y="150"/>
                  </a:cubicBezTo>
                  <a:cubicBezTo>
                    <a:pt x="255" y="156"/>
                    <a:pt x="258" y="159"/>
                    <a:pt x="263" y="163"/>
                  </a:cubicBezTo>
                  <a:cubicBezTo>
                    <a:pt x="268" y="169"/>
                    <a:pt x="281" y="182"/>
                    <a:pt x="281" y="206"/>
                  </a:cubicBezTo>
                  <a:cubicBezTo>
                    <a:pt x="281" y="238"/>
                    <a:pt x="255" y="279"/>
                    <a:pt x="237" y="297"/>
                  </a:cubicBezTo>
                  <a:cubicBezTo>
                    <a:pt x="193" y="341"/>
                    <a:pt x="161" y="341"/>
                    <a:pt x="144" y="341"/>
                  </a:cubicBezTo>
                  <a:lnTo>
                    <a:pt x="226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6 1">
              <a:extLst>
                <a:ext uri="{FF2B5EF4-FFF2-40B4-BE49-F238E27FC236}">
                  <a16:creationId xmlns:a16="http://schemas.microsoft.com/office/drawing/2014/main" id="{6501DB37-52CE-BDB1-EF5A-8B3E79CEDC64}"/>
                </a:ext>
              </a:extLst>
            </p:cNvPr>
            <p:cNvSpPr>
              <a:spLocks/>
            </p:cNvSpPr>
            <p:nvPr>
              <p:custDataLst>
                <p:tags r:id="rId91"/>
              </p:custDataLst>
            </p:nvPr>
          </p:nvSpPr>
          <p:spPr bwMode="auto">
            <a:xfrm>
              <a:off x="3276600" y="2544763"/>
              <a:ext cx="50800" cy="266700"/>
            </a:xfrm>
            <a:custGeom>
              <a:avLst/>
              <a:gdLst>
                <a:gd name="T0" fmla="*/ 109 w 111"/>
                <a:gd name="T1" fmla="*/ 258 h 499"/>
                <a:gd name="T2" fmla="*/ 111 w 111"/>
                <a:gd name="T3" fmla="*/ 250 h 499"/>
                <a:gd name="T4" fmla="*/ 109 w 111"/>
                <a:gd name="T5" fmla="*/ 241 h 499"/>
                <a:gd name="T6" fmla="*/ 22 w 111"/>
                <a:gd name="T7" fmla="*/ 12 h 499"/>
                <a:gd name="T8" fmla="*/ 10 w 111"/>
                <a:gd name="T9" fmla="*/ 0 h 499"/>
                <a:gd name="T10" fmla="*/ 0 w 111"/>
                <a:gd name="T11" fmla="*/ 10 h 499"/>
                <a:gd name="T12" fmla="*/ 3 w 111"/>
                <a:gd name="T13" fmla="*/ 18 h 499"/>
                <a:gd name="T14" fmla="*/ 91 w 111"/>
                <a:gd name="T15" fmla="*/ 250 h 499"/>
                <a:gd name="T16" fmla="*/ 3 w 111"/>
                <a:gd name="T17" fmla="*/ 480 h 499"/>
                <a:gd name="T18" fmla="*/ 0 w 111"/>
                <a:gd name="T19" fmla="*/ 489 h 499"/>
                <a:gd name="T20" fmla="*/ 10 w 111"/>
                <a:gd name="T21" fmla="*/ 499 h 499"/>
                <a:gd name="T22" fmla="*/ 21 w 111"/>
                <a:gd name="T23" fmla="*/ 489 h 499"/>
                <a:gd name="T24" fmla="*/ 109 w 111"/>
                <a:gd name="T25" fmla="*/ 25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499">
                  <a:moveTo>
                    <a:pt x="109" y="258"/>
                  </a:moveTo>
                  <a:cubicBezTo>
                    <a:pt x="111" y="252"/>
                    <a:pt x="111" y="251"/>
                    <a:pt x="111" y="250"/>
                  </a:cubicBezTo>
                  <a:cubicBezTo>
                    <a:pt x="111" y="248"/>
                    <a:pt x="111" y="247"/>
                    <a:pt x="109" y="241"/>
                  </a:cubicBezTo>
                  <a:lnTo>
                    <a:pt x="22" y="12"/>
                  </a:lnTo>
                  <a:cubicBezTo>
                    <a:pt x="19" y="3"/>
                    <a:pt x="16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2"/>
                    <a:pt x="0" y="13"/>
                    <a:pt x="3" y="18"/>
                  </a:cubicBezTo>
                  <a:lnTo>
                    <a:pt x="91" y="250"/>
                  </a:lnTo>
                  <a:lnTo>
                    <a:pt x="3" y="480"/>
                  </a:lnTo>
                  <a:cubicBezTo>
                    <a:pt x="0" y="486"/>
                    <a:pt x="0" y="487"/>
                    <a:pt x="0" y="489"/>
                  </a:cubicBezTo>
                  <a:cubicBezTo>
                    <a:pt x="0" y="495"/>
                    <a:pt x="5" y="499"/>
                    <a:pt x="10" y="499"/>
                  </a:cubicBezTo>
                  <a:cubicBezTo>
                    <a:pt x="17" y="499"/>
                    <a:pt x="19" y="494"/>
                    <a:pt x="21" y="489"/>
                  </a:cubicBezTo>
                  <a:lnTo>
                    <a:pt x="109" y="25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7 1">
              <a:extLst>
                <a:ext uri="{FF2B5EF4-FFF2-40B4-BE49-F238E27FC236}">
                  <a16:creationId xmlns:a16="http://schemas.microsoft.com/office/drawing/2014/main" id="{1351AFDB-5F4D-9FE8-9697-5D415863A18B}"/>
                </a:ext>
              </a:extLst>
            </p:cNvPr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3429000" y="2646363"/>
              <a:ext cx="150813" cy="63500"/>
            </a:xfrm>
            <a:custGeom>
              <a:avLst/>
              <a:gdLst>
                <a:gd name="T0" fmla="*/ 314 w 331"/>
                <a:gd name="T1" fmla="*/ 20 h 117"/>
                <a:gd name="T2" fmla="*/ 331 w 331"/>
                <a:gd name="T3" fmla="*/ 10 h 117"/>
                <a:gd name="T4" fmla="*/ 315 w 331"/>
                <a:gd name="T5" fmla="*/ 0 h 117"/>
                <a:gd name="T6" fmla="*/ 16 w 331"/>
                <a:gd name="T7" fmla="*/ 0 h 117"/>
                <a:gd name="T8" fmla="*/ 0 w 331"/>
                <a:gd name="T9" fmla="*/ 10 h 117"/>
                <a:gd name="T10" fmla="*/ 17 w 331"/>
                <a:gd name="T11" fmla="*/ 20 h 117"/>
                <a:gd name="T12" fmla="*/ 314 w 331"/>
                <a:gd name="T13" fmla="*/ 20 h 117"/>
                <a:gd name="T14" fmla="*/ 315 w 331"/>
                <a:gd name="T15" fmla="*/ 117 h 117"/>
                <a:gd name="T16" fmla="*/ 331 w 331"/>
                <a:gd name="T17" fmla="*/ 107 h 117"/>
                <a:gd name="T18" fmla="*/ 314 w 331"/>
                <a:gd name="T19" fmla="*/ 97 h 117"/>
                <a:gd name="T20" fmla="*/ 17 w 331"/>
                <a:gd name="T21" fmla="*/ 97 h 117"/>
                <a:gd name="T22" fmla="*/ 0 w 331"/>
                <a:gd name="T23" fmla="*/ 107 h 117"/>
                <a:gd name="T24" fmla="*/ 16 w 331"/>
                <a:gd name="T25" fmla="*/ 117 h 117"/>
                <a:gd name="T26" fmla="*/ 315 w 331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7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4" y="20"/>
                  </a:lnTo>
                  <a:close/>
                  <a:moveTo>
                    <a:pt x="315" y="117"/>
                  </a:moveTo>
                  <a:cubicBezTo>
                    <a:pt x="322" y="117"/>
                    <a:pt x="331" y="117"/>
                    <a:pt x="331" y="107"/>
                  </a:cubicBezTo>
                  <a:cubicBezTo>
                    <a:pt x="331" y="97"/>
                    <a:pt x="322" y="97"/>
                    <a:pt x="314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8 1">
              <a:extLst>
                <a:ext uri="{FF2B5EF4-FFF2-40B4-BE49-F238E27FC236}">
                  <a16:creationId xmlns:a16="http://schemas.microsoft.com/office/drawing/2014/main" id="{D7BACAF0-3068-CC8A-2EE6-D14970B934C5}"/>
                </a:ext>
              </a:extLst>
            </p:cNvPr>
            <p:cNvSpPr>
              <a:spLocks/>
            </p:cNvSpPr>
            <p:nvPr>
              <p:custDataLst>
                <p:tags r:id="rId93"/>
              </p:custDataLst>
            </p:nvPr>
          </p:nvSpPr>
          <p:spPr bwMode="auto">
            <a:xfrm>
              <a:off x="3673475" y="2568575"/>
              <a:ext cx="176213" cy="265113"/>
            </a:xfrm>
            <a:custGeom>
              <a:avLst/>
              <a:gdLst>
                <a:gd name="T0" fmla="*/ 158 w 389"/>
                <a:gd name="T1" fmla="*/ 446 h 498"/>
                <a:gd name="T2" fmla="*/ 70 w 389"/>
                <a:gd name="T3" fmla="*/ 252 h 498"/>
                <a:gd name="T4" fmla="*/ 62 w 389"/>
                <a:gd name="T5" fmla="*/ 244 h 498"/>
                <a:gd name="T6" fmla="*/ 54 w 389"/>
                <a:gd name="T7" fmla="*/ 248 h 498"/>
                <a:gd name="T8" fmla="*/ 7 w 389"/>
                <a:gd name="T9" fmla="*/ 284 h 498"/>
                <a:gd name="T10" fmla="*/ 0 w 389"/>
                <a:gd name="T11" fmla="*/ 292 h 498"/>
                <a:gd name="T12" fmla="*/ 5 w 389"/>
                <a:gd name="T13" fmla="*/ 297 h 498"/>
                <a:gd name="T14" fmla="*/ 22 w 389"/>
                <a:gd name="T15" fmla="*/ 286 h 498"/>
                <a:gd name="T16" fmla="*/ 38 w 389"/>
                <a:gd name="T17" fmla="*/ 275 h 498"/>
                <a:gd name="T18" fmla="*/ 136 w 389"/>
                <a:gd name="T19" fmla="*/ 490 h 498"/>
                <a:gd name="T20" fmla="*/ 147 w 389"/>
                <a:gd name="T21" fmla="*/ 498 h 498"/>
                <a:gd name="T22" fmla="*/ 159 w 389"/>
                <a:gd name="T23" fmla="*/ 488 h 498"/>
                <a:gd name="T24" fmla="*/ 385 w 389"/>
                <a:gd name="T25" fmla="*/ 20 h 498"/>
                <a:gd name="T26" fmla="*/ 389 w 389"/>
                <a:gd name="T27" fmla="*/ 10 h 498"/>
                <a:gd name="T28" fmla="*/ 379 w 389"/>
                <a:gd name="T29" fmla="*/ 0 h 498"/>
                <a:gd name="T30" fmla="*/ 367 w 389"/>
                <a:gd name="T31" fmla="*/ 10 h 498"/>
                <a:gd name="T32" fmla="*/ 158 w 389"/>
                <a:gd name="T33" fmla="*/ 44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9" h="498">
                  <a:moveTo>
                    <a:pt x="158" y="446"/>
                  </a:moveTo>
                  <a:lnTo>
                    <a:pt x="70" y="252"/>
                  </a:lnTo>
                  <a:cubicBezTo>
                    <a:pt x="66" y="244"/>
                    <a:pt x="64" y="244"/>
                    <a:pt x="62" y="244"/>
                  </a:cubicBezTo>
                  <a:cubicBezTo>
                    <a:pt x="62" y="244"/>
                    <a:pt x="59" y="244"/>
                    <a:pt x="54" y="248"/>
                  </a:cubicBezTo>
                  <a:lnTo>
                    <a:pt x="7" y="284"/>
                  </a:lnTo>
                  <a:cubicBezTo>
                    <a:pt x="0" y="289"/>
                    <a:pt x="0" y="290"/>
                    <a:pt x="0" y="292"/>
                  </a:cubicBezTo>
                  <a:cubicBezTo>
                    <a:pt x="0" y="294"/>
                    <a:pt x="2" y="297"/>
                    <a:pt x="5" y="297"/>
                  </a:cubicBezTo>
                  <a:cubicBezTo>
                    <a:pt x="8" y="297"/>
                    <a:pt x="17" y="290"/>
                    <a:pt x="22" y="286"/>
                  </a:cubicBezTo>
                  <a:cubicBezTo>
                    <a:pt x="25" y="284"/>
                    <a:pt x="33" y="279"/>
                    <a:pt x="38" y="275"/>
                  </a:cubicBezTo>
                  <a:lnTo>
                    <a:pt x="136" y="490"/>
                  </a:lnTo>
                  <a:cubicBezTo>
                    <a:pt x="140" y="498"/>
                    <a:pt x="142" y="498"/>
                    <a:pt x="147" y="498"/>
                  </a:cubicBezTo>
                  <a:cubicBezTo>
                    <a:pt x="154" y="498"/>
                    <a:pt x="156" y="495"/>
                    <a:pt x="159" y="488"/>
                  </a:cubicBezTo>
                  <a:lnTo>
                    <a:pt x="385" y="20"/>
                  </a:lnTo>
                  <a:cubicBezTo>
                    <a:pt x="389" y="13"/>
                    <a:pt x="389" y="11"/>
                    <a:pt x="389" y="10"/>
                  </a:cubicBezTo>
                  <a:cubicBezTo>
                    <a:pt x="389" y="5"/>
                    <a:pt x="385" y="0"/>
                    <a:pt x="379" y="0"/>
                  </a:cubicBezTo>
                  <a:cubicBezTo>
                    <a:pt x="375" y="0"/>
                    <a:pt x="371" y="2"/>
                    <a:pt x="367" y="10"/>
                  </a:cubicBezTo>
                  <a:lnTo>
                    <a:pt x="158" y="44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0 1">
              <a:extLst>
                <a:ext uri="{FF2B5EF4-FFF2-40B4-BE49-F238E27FC236}">
                  <a16:creationId xmlns:a16="http://schemas.microsoft.com/office/drawing/2014/main" id="{04C3F9AC-AAB0-4203-A56A-992B36A54766}"/>
                </a:ext>
              </a:extLst>
            </p:cNvPr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3838575" y="2627313"/>
              <a:ext cx="119063" cy="168275"/>
            </a:xfrm>
            <a:custGeom>
              <a:avLst/>
              <a:gdLst>
                <a:gd name="T0" fmla="*/ 38 w 260"/>
                <a:gd name="T1" fmla="*/ 281 h 317"/>
                <a:gd name="T2" fmla="*/ 11 w 260"/>
                <a:gd name="T3" fmla="*/ 302 h 317"/>
                <a:gd name="T4" fmla="*/ 0 w 260"/>
                <a:gd name="T5" fmla="*/ 311 h 317"/>
                <a:gd name="T6" fmla="*/ 6 w 260"/>
                <a:gd name="T7" fmla="*/ 317 h 317"/>
                <a:gd name="T8" fmla="*/ 48 w 260"/>
                <a:gd name="T9" fmla="*/ 316 h 317"/>
                <a:gd name="T10" fmla="*/ 98 w 260"/>
                <a:gd name="T11" fmla="*/ 317 h 317"/>
                <a:gd name="T12" fmla="*/ 107 w 260"/>
                <a:gd name="T13" fmla="*/ 307 h 317"/>
                <a:gd name="T14" fmla="*/ 95 w 260"/>
                <a:gd name="T15" fmla="*/ 302 h 317"/>
                <a:gd name="T16" fmla="*/ 70 w 260"/>
                <a:gd name="T17" fmla="*/ 294 h 317"/>
                <a:gd name="T18" fmla="*/ 94 w 260"/>
                <a:gd name="T19" fmla="*/ 194 h 317"/>
                <a:gd name="T20" fmla="*/ 140 w 260"/>
                <a:gd name="T21" fmla="*/ 226 h 317"/>
                <a:gd name="T22" fmla="*/ 260 w 260"/>
                <a:gd name="T23" fmla="*/ 80 h 317"/>
                <a:gd name="T24" fmla="*/ 194 w 260"/>
                <a:gd name="T25" fmla="*/ 0 h 317"/>
                <a:gd name="T26" fmla="*/ 128 w 260"/>
                <a:gd name="T27" fmla="*/ 37 h 317"/>
                <a:gd name="T28" fmla="*/ 84 w 260"/>
                <a:gd name="T29" fmla="*/ 0 h 317"/>
                <a:gd name="T30" fmla="*/ 47 w 260"/>
                <a:gd name="T31" fmla="*/ 28 h 317"/>
                <a:gd name="T32" fmla="*/ 31 w 260"/>
                <a:gd name="T33" fmla="*/ 77 h 317"/>
                <a:gd name="T34" fmla="*/ 37 w 260"/>
                <a:gd name="T35" fmla="*/ 82 h 317"/>
                <a:gd name="T36" fmla="*/ 46 w 260"/>
                <a:gd name="T37" fmla="*/ 70 h 317"/>
                <a:gd name="T38" fmla="*/ 82 w 260"/>
                <a:gd name="T39" fmla="*/ 11 h 317"/>
                <a:gd name="T40" fmla="*/ 98 w 260"/>
                <a:gd name="T41" fmla="*/ 34 h 317"/>
                <a:gd name="T42" fmla="*/ 94 w 260"/>
                <a:gd name="T43" fmla="*/ 59 h 317"/>
                <a:gd name="T44" fmla="*/ 38 w 260"/>
                <a:gd name="T45" fmla="*/ 281 h 317"/>
                <a:gd name="T46" fmla="*/ 126 w 260"/>
                <a:gd name="T47" fmla="*/ 65 h 317"/>
                <a:gd name="T48" fmla="*/ 152 w 260"/>
                <a:gd name="T49" fmla="*/ 30 h 317"/>
                <a:gd name="T50" fmla="*/ 192 w 260"/>
                <a:gd name="T51" fmla="*/ 11 h 317"/>
                <a:gd name="T52" fmla="*/ 224 w 260"/>
                <a:gd name="T53" fmla="*/ 58 h 317"/>
                <a:gd name="T54" fmla="*/ 199 w 260"/>
                <a:gd name="T55" fmla="*/ 164 h 317"/>
                <a:gd name="T56" fmla="*/ 139 w 260"/>
                <a:gd name="T57" fmla="*/ 215 h 317"/>
                <a:gd name="T58" fmla="*/ 100 w 260"/>
                <a:gd name="T59" fmla="*/ 171 h 317"/>
                <a:gd name="T60" fmla="*/ 102 w 260"/>
                <a:gd name="T61" fmla="*/ 163 h 317"/>
                <a:gd name="T62" fmla="*/ 126 w 260"/>
                <a:gd name="T63" fmla="*/ 65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317">
                  <a:moveTo>
                    <a:pt x="38" y="281"/>
                  </a:moveTo>
                  <a:cubicBezTo>
                    <a:pt x="34" y="298"/>
                    <a:pt x="33" y="302"/>
                    <a:pt x="11" y="302"/>
                  </a:cubicBezTo>
                  <a:cubicBezTo>
                    <a:pt x="5" y="302"/>
                    <a:pt x="0" y="302"/>
                    <a:pt x="0" y="311"/>
                  </a:cubicBezTo>
                  <a:cubicBezTo>
                    <a:pt x="0" y="315"/>
                    <a:pt x="2" y="317"/>
                    <a:pt x="6" y="317"/>
                  </a:cubicBezTo>
                  <a:cubicBezTo>
                    <a:pt x="20" y="317"/>
                    <a:pt x="34" y="316"/>
                    <a:pt x="48" y="316"/>
                  </a:cubicBezTo>
                  <a:cubicBezTo>
                    <a:pt x="65" y="316"/>
                    <a:pt x="82" y="317"/>
                    <a:pt x="98" y="317"/>
                  </a:cubicBezTo>
                  <a:cubicBezTo>
                    <a:pt x="100" y="317"/>
                    <a:pt x="107" y="317"/>
                    <a:pt x="107" y="307"/>
                  </a:cubicBezTo>
                  <a:cubicBezTo>
                    <a:pt x="107" y="302"/>
                    <a:pt x="102" y="302"/>
                    <a:pt x="95" y="302"/>
                  </a:cubicBezTo>
                  <a:cubicBezTo>
                    <a:pt x="70" y="302"/>
                    <a:pt x="70" y="298"/>
                    <a:pt x="70" y="294"/>
                  </a:cubicBezTo>
                  <a:cubicBezTo>
                    <a:pt x="70" y="288"/>
                    <a:pt x="91" y="206"/>
                    <a:pt x="94" y="194"/>
                  </a:cubicBezTo>
                  <a:cubicBezTo>
                    <a:pt x="101" y="208"/>
                    <a:pt x="115" y="226"/>
                    <a:pt x="140" y="226"/>
                  </a:cubicBezTo>
                  <a:cubicBezTo>
                    <a:pt x="198" y="226"/>
                    <a:pt x="260" y="153"/>
                    <a:pt x="260" y="80"/>
                  </a:cubicBezTo>
                  <a:cubicBezTo>
                    <a:pt x="260" y="33"/>
                    <a:pt x="232" y="0"/>
                    <a:pt x="194" y="0"/>
                  </a:cubicBezTo>
                  <a:cubicBezTo>
                    <a:pt x="169" y="0"/>
                    <a:pt x="145" y="18"/>
                    <a:pt x="128" y="37"/>
                  </a:cubicBezTo>
                  <a:cubicBezTo>
                    <a:pt x="123" y="10"/>
                    <a:pt x="102" y="0"/>
                    <a:pt x="84" y="0"/>
                  </a:cubicBezTo>
                  <a:cubicBezTo>
                    <a:pt x="61" y="0"/>
                    <a:pt x="51" y="19"/>
                    <a:pt x="47" y="28"/>
                  </a:cubicBezTo>
                  <a:cubicBezTo>
                    <a:pt x="38" y="45"/>
                    <a:pt x="31" y="75"/>
                    <a:pt x="31" y="77"/>
                  </a:cubicBezTo>
                  <a:cubicBezTo>
                    <a:pt x="31" y="82"/>
                    <a:pt x="36" y="82"/>
                    <a:pt x="37" y="82"/>
                  </a:cubicBezTo>
                  <a:cubicBezTo>
                    <a:pt x="42" y="82"/>
                    <a:pt x="43" y="81"/>
                    <a:pt x="46" y="70"/>
                  </a:cubicBezTo>
                  <a:cubicBezTo>
                    <a:pt x="54" y="35"/>
                    <a:pt x="64" y="11"/>
                    <a:pt x="82" y="11"/>
                  </a:cubicBezTo>
                  <a:cubicBezTo>
                    <a:pt x="91" y="11"/>
                    <a:pt x="98" y="15"/>
                    <a:pt x="98" y="34"/>
                  </a:cubicBezTo>
                  <a:cubicBezTo>
                    <a:pt x="98" y="45"/>
                    <a:pt x="96" y="51"/>
                    <a:pt x="94" y="59"/>
                  </a:cubicBezTo>
                  <a:lnTo>
                    <a:pt x="38" y="281"/>
                  </a:lnTo>
                  <a:close/>
                  <a:moveTo>
                    <a:pt x="126" y="65"/>
                  </a:moveTo>
                  <a:cubicBezTo>
                    <a:pt x="129" y="51"/>
                    <a:pt x="143" y="37"/>
                    <a:pt x="152" y="30"/>
                  </a:cubicBezTo>
                  <a:cubicBezTo>
                    <a:pt x="169" y="14"/>
                    <a:pt x="184" y="11"/>
                    <a:pt x="192" y="11"/>
                  </a:cubicBezTo>
                  <a:cubicBezTo>
                    <a:pt x="212" y="11"/>
                    <a:pt x="224" y="28"/>
                    <a:pt x="224" y="58"/>
                  </a:cubicBezTo>
                  <a:cubicBezTo>
                    <a:pt x="224" y="87"/>
                    <a:pt x="208" y="145"/>
                    <a:pt x="199" y="164"/>
                  </a:cubicBezTo>
                  <a:cubicBezTo>
                    <a:pt x="182" y="198"/>
                    <a:pt x="158" y="215"/>
                    <a:pt x="139" y="215"/>
                  </a:cubicBezTo>
                  <a:cubicBezTo>
                    <a:pt x="107" y="215"/>
                    <a:pt x="100" y="174"/>
                    <a:pt x="100" y="171"/>
                  </a:cubicBezTo>
                  <a:cubicBezTo>
                    <a:pt x="100" y="170"/>
                    <a:pt x="100" y="169"/>
                    <a:pt x="102" y="163"/>
                  </a:cubicBezTo>
                  <a:lnTo>
                    <a:pt x="126" y="6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1 1">
              <a:extLst>
                <a:ext uri="{FF2B5EF4-FFF2-40B4-BE49-F238E27FC236}">
                  <a16:creationId xmlns:a16="http://schemas.microsoft.com/office/drawing/2014/main" id="{D5276E06-293D-41DC-5EFF-B970BF329295}"/>
                </a:ext>
              </a:extLst>
            </p:cNvPr>
            <p:cNvSpPr>
              <a:spLocks/>
            </p:cNvSpPr>
            <p:nvPr>
              <p:custDataLst>
                <p:tags r:id="rId95"/>
              </p:custDataLst>
            </p:nvPr>
          </p:nvSpPr>
          <p:spPr bwMode="auto">
            <a:xfrm>
              <a:off x="4024313" y="2544763"/>
              <a:ext cx="9525" cy="266700"/>
            </a:xfrm>
            <a:custGeom>
              <a:avLst/>
              <a:gdLst>
                <a:gd name="T0" fmla="*/ 20 w 20"/>
                <a:gd name="T1" fmla="*/ 18 h 499"/>
                <a:gd name="T2" fmla="*/ 10 w 20"/>
                <a:gd name="T3" fmla="*/ 0 h 499"/>
                <a:gd name="T4" fmla="*/ 0 w 20"/>
                <a:gd name="T5" fmla="*/ 18 h 499"/>
                <a:gd name="T6" fmla="*/ 0 w 20"/>
                <a:gd name="T7" fmla="*/ 481 h 499"/>
                <a:gd name="T8" fmla="*/ 10 w 20"/>
                <a:gd name="T9" fmla="*/ 499 h 499"/>
                <a:gd name="T10" fmla="*/ 20 w 20"/>
                <a:gd name="T11" fmla="*/ 481 h 499"/>
                <a:gd name="T12" fmla="*/ 20 w 20"/>
                <a:gd name="T1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99">
                  <a:moveTo>
                    <a:pt x="20" y="18"/>
                  </a:moveTo>
                  <a:cubicBezTo>
                    <a:pt x="20" y="9"/>
                    <a:pt x="20" y="0"/>
                    <a:pt x="10" y="0"/>
                  </a:cubicBezTo>
                  <a:cubicBezTo>
                    <a:pt x="0" y="0"/>
                    <a:pt x="0" y="9"/>
                    <a:pt x="0" y="18"/>
                  </a:cubicBezTo>
                  <a:lnTo>
                    <a:pt x="0" y="481"/>
                  </a:lnTo>
                  <a:cubicBezTo>
                    <a:pt x="0" y="490"/>
                    <a:pt x="0" y="499"/>
                    <a:pt x="10" y="499"/>
                  </a:cubicBezTo>
                  <a:cubicBezTo>
                    <a:pt x="20" y="499"/>
                    <a:pt x="20" y="490"/>
                    <a:pt x="20" y="481"/>
                  </a:cubicBezTo>
                  <a:lnTo>
                    <a:pt x="20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2 1">
              <a:extLst>
                <a:ext uri="{FF2B5EF4-FFF2-40B4-BE49-F238E27FC236}">
                  <a16:creationId xmlns:a16="http://schemas.microsoft.com/office/drawing/2014/main" id="{6ED684E9-ACC1-159A-0EB2-458CF298E479}"/>
                </a:ext>
              </a:extLst>
            </p:cNvPr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4070350" y="2566988"/>
              <a:ext cx="95250" cy="184150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5 w 210"/>
                <a:gd name="T5" fmla="*/ 0 h 343"/>
                <a:gd name="T6" fmla="*/ 19 w 210"/>
                <a:gd name="T7" fmla="*/ 60 h 343"/>
                <a:gd name="T8" fmla="*/ 0 w 210"/>
                <a:gd name="T9" fmla="*/ 173 h 343"/>
                <a:gd name="T10" fmla="*/ 23 w 210"/>
                <a:gd name="T11" fmla="*/ 293 h 343"/>
                <a:gd name="T12" fmla="*/ 105 w 210"/>
                <a:gd name="T13" fmla="*/ 343 h 343"/>
                <a:gd name="T14" fmla="*/ 192 w 210"/>
                <a:gd name="T15" fmla="*/ 286 h 343"/>
                <a:gd name="T16" fmla="*/ 210 w 210"/>
                <a:gd name="T17" fmla="*/ 173 h 343"/>
                <a:gd name="T18" fmla="*/ 105 w 210"/>
                <a:gd name="T19" fmla="*/ 332 h 343"/>
                <a:gd name="T20" fmla="*/ 47 w 210"/>
                <a:gd name="T21" fmla="*/ 272 h 343"/>
                <a:gd name="T22" fmla="*/ 42 w 210"/>
                <a:gd name="T23" fmla="*/ 167 h 343"/>
                <a:gd name="T24" fmla="*/ 46 w 210"/>
                <a:gd name="T25" fmla="*/ 75 h 343"/>
                <a:gd name="T26" fmla="*/ 105 w 210"/>
                <a:gd name="T27" fmla="*/ 11 h 343"/>
                <a:gd name="T28" fmla="*/ 164 w 210"/>
                <a:gd name="T29" fmla="*/ 70 h 343"/>
                <a:gd name="T30" fmla="*/ 169 w 210"/>
                <a:gd name="T31" fmla="*/ 167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8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9" y="60"/>
                  </a:cubicBezTo>
                  <a:cubicBezTo>
                    <a:pt x="3" y="94"/>
                    <a:pt x="0" y="133"/>
                    <a:pt x="0" y="173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2" y="343"/>
                    <a:pt x="170" y="333"/>
                    <a:pt x="192" y="286"/>
                  </a:cubicBezTo>
                  <a:cubicBezTo>
                    <a:pt x="208" y="251"/>
                    <a:pt x="210" y="212"/>
                    <a:pt x="210" y="173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20"/>
                    <a:pt x="47" y="272"/>
                  </a:cubicBezTo>
                  <a:cubicBezTo>
                    <a:pt x="42" y="242"/>
                    <a:pt x="42" y="196"/>
                    <a:pt x="42" y="167"/>
                  </a:cubicBezTo>
                  <a:cubicBezTo>
                    <a:pt x="42" y="135"/>
                    <a:pt x="42" y="102"/>
                    <a:pt x="46" y="75"/>
                  </a:cubicBezTo>
                  <a:cubicBezTo>
                    <a:pt x="55" y="16"/>
                    <a:pt x="92" y="11"/>
                    <a:pt x="105" y="11"/>
                  </a:cubicBezTo>
                  <a:cubicBezTo>
                    <a:pt x="121" y="11"/>
                    <a:pt x="154" y="20"/>
                    <a:pt x="164" y="70"/>
                  </a:cubicBezTo>
                  <a:cubicBezTo>
                    <a:pt x="169" y="98"/>
                    <a:pt x="169" y="135"/>
                    <a:pt x="169" y="167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3 1">
              <a:extLst>
                <a:ext uri="{FF2B5EF4-FFF2-40B4-BE49-F238E27FC236}">
                  <a16:creationId xmlns:a16="http://schemas.microsoft.com/office/drawing/2014/main" id="{AC6553AA-3115-7441-C3EC-69D488210F5C}"/>
                </a:ext>
              </a:extLst>
            </p:cNvPr>
            <p:cNvSpPr>
              <a:spLocks/>
            </p:cNvSpPr>
            <p:nvPr>
              <p:custDataLst>
                <p:tags r:id="rId97"/>
              </p:custDataLst>
            </p:nvPr>
          </p:nvSpPr>
          <p:spPr bwMode="auto">
            <a:xfrm>
              <a:off x="4187825" y="2544763"/>
              <a:ext cx="49213" cy="266700"/>
            </a:xfrm>
            <a:custGeom>
              <a:avLst/>
              <a:gdLst>
                <a:gd name="T0" fmla="*/ 109 w 111"/>
                <a:gd name="T1" fmla="*/ 258 h 499"/>
                <a:gd name="T2" fmla="*/ 111 w 111"/>
                <a:gd name="T3" fmla="*/ 250 h 499"/>
                <a:gd name="T4" fmla="*/ 109 w 111"/>
                <a:gd name="T5" fmla="*/ 241 h 499"/>
                <a:gd name="T6" fmla="*/ 22 w 111"/>
                <a:gd name="T7" fmla="*/ 12 h 499"/>
                <a:gd name="T8" fmla="*/ 10 w 111"/>
                <a:gd name="T9" fmla="*/ 0 h 499"/>
                <a:gd name="T10" fmla="*/ 0 w 111"/>
                <a:gd name="T11" fmla="*/ 10 h 499"/>
                <a:gd name="T12" fmla="*/ 3 w 111"/>
                <a:gd name="T13" fmla="*/ 18 h 499"/>
                <a:gd name="T14" fmla="*/ 91 w 111"/>
                <a:gd name="T15" fmla="*/ 250 h 499"/>
                <a:gd name="T16" fmla="*/ 3 w 111"/>
                <a:gd name="T17" fmla="*/ 480 h 499"/>
                <a:gd name="T18" fmla="*/ 0 w 111"/>
                <a:gd name="T19" fmla="*/ 489 h 499"/>
                <a:gd name="T20" fmla="*/ 10 w 111"/>
                <a:gd name="T21" fmla="*/ 499 h 499"/>
                <a:gd name="T22" fmla="*/ 21 w 111"/>
                <a:gd name="T23" fmla="*/ 489 h 499"/>
                <a:gd name="T24" fmla="*/ 109 w 111"/>
                <a:gd name="T25" fmla="*/ 25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499">
                  <a:moveTo>
                    <a:pt x="109" y="258"/>
                  </a:moveTo>
                  <a:cubicBezTo>
                    <a:pt x="111" y="252"/>
                    <a:pt x="111" y="251"/>
                    <a:pt x="111" y="250"/>
                  </a:cubicBezTo>
                  <a:cubicBezTo>
                    <a:pt x="111" y="248"/>
                    <a:pt x="111" y="247"/>
                    <a:pt x="109" y="241"/>
                  </a:cubicBezTo>
                  <a:lnTo>
                    <a:pt x="22" y="12"/>
                  </a:lnTo>
                  <a:cubicBezTo>
                    <a:pt x="19" y="3"/>
                    <a:pt x="16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2"/>
                    <a:pt x="0" y="13"/>
                    <a:pt x="3" y="18"/>
                  </a:cubicBezTo>
                  <a:lnTo>
                    <a:pt x="91" y="250"/>
                  </a:lnTo>
                  <a:lnTo>
                    <a:pt x="3" y="480"/>
                  </a:lnTo>
                  <a:cubicBezTo>
                    <a:pt x="0" y="486"/>
                    <a:pt x="0" y="487"/>
                    <a:pt x="0" y="489"/>
                  </a:cubicBezTo>
                  <a:cubicBezTo>
                    <a:pt x="0" y="495"/>
                    <a:pt x="5" y="499"/>
                    <a:pt x="10" y="499"/>
                  </a:cubicBezTo>
                  <a:cubicBezTo>
                    <a:pt x="17" y="499"/>
                    <a:pt x="19" y="494"/>
                    <a:pt x="21" y="489"/>
                  </a:cubicBezTo>
                  <a:lnTo>
                    <a:pt x="109" y="25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4 1">
              <a:extLst>
                <a:ext uri="{FF2B5EF4-FFF2-40B4-BE49-F238E27FC236}">
                  <a16:creationId xmlns:a16="http://schemas.microsoft.com/office/drawing/2014/main" id="{92633DEF-7D64-CBF6-BB63-00F8CBF73720}"/>
                </a:ext>
              </a:extLst>
            </p:cNvPr>
            <p:cNvSpPr>
              <a:spLocks/>
            </p:cNvSpPr>
            <p:nvPr>
              <p:custDataLst>
                <p:tags r:id="rId98"/>
              </p:custDataLst>
            </p:nvPr>
          </p:nvSpPr>
          <p:spPr bwMode="auto">
            <a:xfrm>
              <a:off x="4327525" y="2544763"/>
              <a:ext cx="9525" cy="266700"/>
            </a:xfrm>
            <a:custGeom>
              <a:avLst/>
              <a:gdLst>
                <a:gd name="T0" fmla="*/ 20 w 20"/>
                <a:gd name="T1" fmla="*/ 18 h 499"/>
                <a:gd name="T2" fmla="*/ 10 w 20"/>
                <a:gd name="T3" fmla="*/ 0 h 499"/>
                <a:gd name="T4" fmla="*/ 0 w 20"/>
                <a:gd name="T5" fmla="*/ 18 h 499"/>
                <a:gd name="T6" fmla="*/ 0 w 20"/>
                <a:gd name="T7" fmla="*/ 481 h 499"/>
                <a:gd name="T8" fmla="*/ 10 w 20"/>
                <a:gd name="T9" fmla="*/ 499 h 499"/>
                <a:gd name="T10" fmla="*/ 20 w 20"/>
                <a:gd name="T11" fmla="*/ 481 h 499"/>
                <a:gd name="T12" fmla="*/ 20 w 20"/>
                <a:gd name="T1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99">
                  <a:moveTo>
                    <a:pt x="20" y="18"/>
                  </a:moveTo>
                  <a:cubicBezTo>
                    <a:pt x="20" y="9"/>
                    <a:pt x="20" y="0"/>
                    <a:pt x="10" y="0"/>
                  </a:cubicBezTo>
                  <a:cubicBezTo>
                    <a:pt x="0" y="0"/>
                    <a:pt x="0" y="9"/>
                    <a:pt x="0" y="18"/>
                  </a:cubicBezTo>
                  <a:lnTo>
                    <a:pt x="0" y="481"/>
                  </a:lnTo>
                  <a:cubicBezTo>
                    <a:pt x="0" y="490"/>
                    <a:pt x="0" y="499"/>
                    <a:pt x="10" y="499"/>
                  </a:cubicBezTo>
                  <a:cubicBezTo>
                    <a:pt x="20" y="499"/>
                    <a:pt x="20" y="490"/>
                    <a:pt x="20" y="481"/>
                  </a:cubicBezTo>
                  <a:lnTo>
                    <a:pt x="20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5 1">
              <a:extLst>
                <a:ext uri="{FF2B5EF4-FFF2-40B4-BE49-F238E27FC236}">
                  <a16:creationId xmlns:a16="http://schemas.microsoft.com/office/drawing/2014/main" id="{F06922E2-5D2C-623E-0A85-1987A86809B1}"/>
                </a:ext>
              </a:extLst>
            </p:cNvPr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4375150" y="2560638"/>
              <a:ext cx="119063" cy="238125"/>
            </a:xfrm>
            <a:custGeom>
              <a:avLst/>
              <a:gdLst>
                <a:gd name="T0" fmla="*/ 194 w 261"/>
                <a:gd name="T1" fmla="*/ 12 h 449"/>
                <a:gd name="T2" fmla="*/ 195 w 261"/>
                <a:gd name="T3" fmla="*/ 5 h 449"/>
                <a:gd name="T4" fmla="*/ 189 w 261"/>
                <a:gd name="T5" fmla="*/ 0 h 449"/>
                <a:gd name="T6" fmla="*/ 182 w 261"/>
                <a:gd name="T7" fmla="*/ 10 h 449"/>
                <a:gd name="T8" fmla="*/ 153 w 261"/>
                <a:gd name="T9" fmla="*/ 125 h 449"/>
                <a:gd name="T10" fmla="*/ 0 w 261"/>
                <a:gd name="T11" fmla="*/ 262 h 449"/>
                <a:gd name="T12" fmla="*/ 96 w 261"/>
                <a:gd name="T13" fmla="*/ 352 h 449"/>
                <a:gd name="T14" fmla="*/ 85 w 261"/>
                <a:gd name="T15" fmla="*/ 399 h 449"/>
                <a:gd name="T16" fmla="*/ 74 w 261"/>
                <a:gd name="T17" fmla="*/ 443 h 449"/>
                <a:gd name="T18" fmla="*/ 80 w 261"/>
                <a:gd name="T19" fmla="*/ 449 h 449"/>
                <a:gd name="T20" fmla="*/ 85 w 261"/>
                <a:gd name="T21" fmla="*/ 447 h 449"/>
                <a:gd name="T22" fmla="*/ 90 w 261"/>
                <a:gd name="T23" fmla="*/ 427 h 449"/>
                <a:gd name="T24" fmla="*/ 109 w 261"/>
                <a:gd name="T25" fmla="*/ 352 h 449"/>
                <a:gd name="T26" fmla="*/ 261 w 261"/>
                <a:gd name="T27" fmla="*/ 216 h 449"/>
                <a:gd name="T28" fmla="*/ 166 w 261"/>
                <a:gd name="T29" fmla="*/ 125 h 449"/>
                <a:gd name="T30" fmla="*/ 194 w 261"/>
                <a:gd name="T31" fmla="*/ 12 h 449"/>
                <a:gd name="T32" fmla="*/ 99 w 261"/>
                <a:gd name="T33" fmla="*/ 341 h 449"/>
                <a:gd name="T34" fmla="*/ 33 w 261"/>
                <a:gd name="T35" fmla="*/ 273 h 449"/>
                <a:gd name="T36" fmla="*/ 150 w 261"/>
                <a:gd name="T37" fmla="*/ 136 h 449"/>
                <a:gd name="T38" fmla="*/ 99 w 261"/>
                <a:gd name="T39" fmla="*/ 341 h 449"/>
                <a:gd name="T40" fmla="*/ 163 w 261"/>
                <a:gd name="T41" fmla="*/ 136 h 449"/>
                <a:gd name="T42" fmla="*/ 229 w 261"/>
                <a:gd name="T43" fmla="*/ 205 h 449"/>
                <a:gd name="T44" fmla="*/ 112 w 261"/>
                <a:gd name="T45" fmla="*/ 341 h 449"/>
                <a:gd name="T46" fmla="*/ 163 w 261"/>
                <a:gd name="T47" fmla="*/ 136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1" h="449">
                  <a:moveTo>
                    <a:pt x="194" y="12"/>
                  </a:moveTo>
                  <a:cubicBezTo>
                    <a:pt x="194" y="11"/>
                    <a:pt x="195" y="6"/>
                    <a:pt x="195" y="5"/>
                  </a:cubicBezTo>
                  <a:cubicBezTo>
                    <a:pt x="195" y="5"/>
                    <a:pt x="195" y="0"/>
                    <a:pt x="189" y="0"/>
                  </a:cubicBezTo>
                  <a:cubicBezTo>
                    <a:pt x="184" y="0"/>
                    <a:pt x="184" y="2"/>
                    <a:pt x="182" y="10"/>
                  </a:cubicBezTo>
                  <a:lnTo>
                    <a:pt x="153" y="125"/>
                  </a:lnTo>
                  <a:cubicBezTo>
                    <a:pt x="74" y="128"/>
                    <a:pt x="0" y="194"/>
                    <a:pt x="0" y="262"/>
                  </a:cubicBezTo>
                  <a:cubicBezTo>
                    <a:pt x="0" y="309"/>
                    <a:pt x="35" y="349"/>
                    <a:pt x="96" y="352"/>
                  </a:cubicBezTo>
                  <a:cubicBezTo>
                    <a:pt x="92" y="368"/>
                    <a:pt x="89" y="384"/>
                    <a:pt x="85" y="399"/>
                  </a:cubicBezTo>
                  <a:cubicBezTo>
                    <a:pt x="79" y="423"/>
                    <a:pt x="74" y="442"/>
                    <a:pt x="74" y="443"/>
                  </a:cubicBezTo>
                  <a:cubicBezTo>
                    <a:pt x="74" y="448"/>
                    <a:pt x="77" y="449"/>
                    <a:pt x="80" y="449"/>
                  </a:cubicBezTo>
                  <a:cubicBezTo>
                    <a:pt x="82" y="449"/>
                    <a:pt x="83" y="448"/>
                    <a:pt x="85" y="447"/>
                  </a:cubicBezTo>
                  <a:cubicBezTo>
                    <a:pt x="86" y="446"/>
                    <a:pt x="89" y="434"/>
                    <a:pt x="90" y="427"/>
                  </a:cubicBezTo>
                  <a:lnTo>
                    <a:pt x="109" y="352"/>
                  </a:lnTo>
                  <a:cubicBezTo>
                    <a:pt x="189" y="350"/>
                    <a:pt x="261" y="283"/>
                    <a:pt x="261" y="216"/>
                  </a:cubicBezTo>
                  <a:cubicBezTo>
                    <a:pt x="261" y="176"/>
                    <a:pt x="235" y="130"/>
                    <a:pt x="166" y="125"/>
                  </a:cubicBezTo>
                  <a:lnTo>
                    <a:pt x="194" y="12"/>
                  </a:lnTo>
                  <a:close/>
                  <a:moveTo>
                    <a:pt x="99" y="341"/>
                  </a:moveTo>
                  <a:cubicBezTo>
                    <a:pt x="69" y="340"/>
                    <a:pt x="33" y="322"/>
                    <a:pt x="33" y="273"/>
                  </a:cubicBezTo>
                  <a:cubicBezTo>
                    <a:pt x="33" y="213"/>
                    <a:pt x="76" y="143"/>
                    <a:pt x="150" y="136"/>
                  </a:cubicBezTo>
                  <a:lnTo>
                    <a:pt x="99" y="341"/>
                  </a:lnTo>
                  <a:close/>
                  <a:moveTo>
                    <a:pt x="163" y="136"/>
                  </a:moveTo>
                  <a:cubicBezTo>
                    <a:pt x="201" y="138"/>
                    <a:pt x="229" y="161"/>
                    <a:pt x="229" y="205"/>
                  </a:cubicBezTo>
                  <a:cubicBezTo>
                    <a:pt x="229" y="264"/>
                    <a:pt x="186" y="335"/>
                    <a:pt x="112" y="341"/>
                  </a:cubicBezTo>
                  <a:lnTo>
                    <a:pt x="163" y="13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36 1">
              <a:extLst>
                <a:ext uri="{FF2B5EF4-FFF2-40B4-BE49-F238E27FC236}">
                  <a16:creationId xmlns:a16="http://schemas.microsoft.com/office/drawing/2014/main" id="{DA6AAA32-37EA-A765-C5F1-D861C69E8942}"/>
                </a:ext>
              </a:extLst>
            </p:cNvPr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4508500" y="2660650"/>
              <a:ext cx="73025" cy="127000"/>
            </a:xfrm>
            <a:custGeom>
              <a:avLst/>
              <a:gdLst>
                <a:gd name="T0" fmla="*/ 162 w 162"/>
                <a:gd name="T1" fmla="*/ 121 h 239"/>
                <a:gd name="T2" fmla="*/ 141 w 162"/>
                <a:gd name="T3" fmla="*/ 30 h 239"/>
                <a:gd name="T4" fmla="*/ 81 w 162"/>
                <a:gd name="T5" fmla="*/ 0 h 239"/>
                <a:gd name="T6" fmla="*/ 0 w 162"/>
                <a:gd name="T7" fmla="*/ 121 h 239"/>
                <a:gd name="T8" fmla="*/ 81 w 162"/>
                <a:gd name="T9" fmla="*/ 239 h 239"/>
                <a:gd name="T10" fmla="*/ 162 w 162"/>
                <a:gd name="T11" fmla="*/ 121 h 239"/>
                <a:gd name="T12" fmla="*/ 81 w 162"/>
                <a:gd name="T13" fmla="*/ 229 h 239"/>
                <a:gd name="T14" fmla="*/ 37 w 162"/>
                <a:gd name="T15" fmla="*/ 191 h 239"/>
                <a:gd name="T16" fmla="*/ 32 w 162"/>
                <a:gd name="T17" fmla="*/ 116 h 239"/>
                <a:gd name="T18" fmla="*/ 37 w 162"/>
                <a:gd name="T19" fmla="*/ 45 h 239"/>
                <a:gd name="T20" fmla="*/ 81 w 162"/>
                <a:gd name="T21" fmla="*/ 10 h 239"/>
                <a:gd name="T22" fmla="*/ 124 w 162"/>
                <a:gd name="T23" fmla="*/ 42 h 239"/>
                <a:gd name="T24" fmla="*/ 130 w 162"/>
                <a:gd name="T25" fmla="*/ 116 h 239"/>
                <a:gd name="T26" fmla="*/ 125 w 162"/>
                <a:gd name="T27" fmla="*/ 190 h 239"/>
                <a:gd name="T28" fmla="*/ 81 w 162"/>
                <a:gd name="T29" fmla="*/ 22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" h="239">
                  <a:moveTo>
                    <a:pt x="162" y="121"/>
                  </a:moveTo>
                  <a:cubicBezTo>
                    <a:pt x="162" y="82"/>
                    <a:pt x="157" y="55"/>
                    <a:pt x="141" y="30"/>
                  </a:cubicBezTo>
                  <a:cubicBezTo>
                    <a:pt x="130" y="14"/>
                    <a:pt x="109" y="0"/>
                    <a:pt x="81" y="0"/>
                  </a:cubicBezTo>
                  <a:cubicBezTo>
                    <a:pt x="0" y="0"/>
                    <a:pt x="0" y="96"/>
                    <a:pt x="0" y="121"/>
                  </a:cubicBezTo>
                  <a:cubicBezTo>
                    <a:pt x="0" y="146"/>
                    <a:pt x="0" y="239"/>
                    <a:pt x="81" y="239"/>
                  </a:cubicBezTo>
                  <a:cubicBezTo>
                    <a:pt x="162" y="239"/>
                    <a:pt x="162" y="146"/>
                    <a:pt x="162" y="121"/>
                  </a:cubicBezTo>
                  <a:close/>
                  <a:moveTo>
                    <a:pt x="81" y="229"/>
                  </a:moveTo>
                  <a:cubicBezTo>
                    <a:pt x="65" y="229"/>
                    <a:pt x="44" y="220"/>
                    <a:pt x="37" y="191"/>
                  </a:cubicBezTo>
                  <a:cubicBezTo>
                    <a:pt x="32" y="171"/>
                    <a:pt x="32" y="142"/>
                    <a:pt x="32" y="116"/>
                  </a:cubicBezTo>
                  <a:cubicBezTo>
                    <a:pt x="32" y="91"/>
                    <a:pt x="32" y="64"/>
                    <a:pt x="37" y="45"/>
                  </a:cubicBezTo>
                  <a:cubicBezTo>
                    <a:pt x="44" y="17"/>
                    <a:pt x="67" y="10"/>
                    <a:pt x="81" y="10"/>
                  </a:cubicBezTo>
                  <a:cubicBezTo>
                    <a:pt x="100" y="10"/>
                    <a:pt x="118" y="22"/>
                    <a:pt x="124" y="42"/>
                  </a:cubicBezTo>
                  <a:cubicBezTo>
                    <a:pt x="130" y="61"/>
                    <a:pt x="130" y="86"/>
                    <a:pt x="130" y="116"/>
                  </a:cubicBezTo>
                  <a:cubicBezTo>
                    <a:pt x="130" y="142"/>
                    <a:pt x="130" y="168"/>
                    <a:pt x="125" y="190"/>
                  </a:cubicBezTo>
                  <a:cubicBezTo>
                    <a:pt x="118" y="222"/>
                    <a:pt x="95" y="229"/>
                    <a:pt x="81" y="22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37 1">
              <a:extLst>
                <a:ext uri="{FF2B5EF4-FFF2-40B4-BE49-F238E27FC236}">
                  <a16:creationId xmlns:a16="http://schemas.microsoft.com/office/drawing/2014/main" id="{F4BAB09A-2A23-488C-6AB7-91050252A12C}"/>
                </a:ext>
              </a:extLst>
            </p:cNvPr>
            <p:cNvSpPr>
              <a:spLocks/>
            </p:cNvSpPr>
            <p:nvPr>
              <p:custDataLst>
                <p:tags r:id="rId101"/>
              </p:custDataLst>
            </p:nvPr>
          </p:nvSpPr>
          <p:spPr bwMode="auto">
            <a:xfrm>
              <a:off x="4614863" y="2544763"/>
              <a:ext cx="49213" cy="266700"/>
            </a:xfrm>
            <a:custGeom>
              <a:avLst/>
              <a:gdLst>
                <a:gd name="T0" fmla="*/ 108 w 111"/>
                <a:gd name="T1" fmla="*/ 258 h 499"/>
                <a:gd name="T2" fmla="*/ 111 w 111"/>
                <a:gd name="T3" fmla="*/ 250 h 499"/>
                <a:gd name="T4" fmla="*/ 108 w 111"/>
                <a:gd name="T5" fmla="*/ 241 h 499"/>
                <a:gd name="T6" fmla="*/ 21 w 111"/>
                <a:gd name="T7" fmla="*/ 12 h 499"/>
                <a:gd name="T8" fmla="*/ 10 w 111"/>
                <a:gd name="T9" fmla="*/ 0 h 499"/>
                <a:gd name="T10" fmla="*/ 0 w 111"/>
                <a:gd name="T11" fmla="*/ 10 h 499"/>
                <a:gd name="T12" fmla="*/ 2 w 111"/>
                <a:gd name="T13" fmla="*/ 18 h 499"/>
                <a:gd name="T14" fmla="*/ 90 w 111"/>
                <a:gd name="T15" fmla="*/ 250 h 499"/>
                <a:gd name="T16" fmla="*/ 2 w 111"/>
                <a:gd name="T17" fmla="*/ 480 h 499"/>
                <a:gd name="T18" fmla="*/ 0 w 111"/>
                <a:gd name="T19" fmla="*/ 489 h 499"/>
                <a:gd name="T20" fmla="*/ 10 w 111"/>
                <a:gd name="T21" fmla="*/ 499 h 499"/>
                <a:gd name="T22" fmla="*/ 20 w 111"/>
                <a:gd name="T23" fmla="*/ 489 h 499"/>
                <a:gd name="T24" fmla="*/ 108 w 111"/>
                <a:gd name="T25" fmla="*/ 25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499">
                  <a:moveTo>
                    <a:pt x="108" y="258"/>
                  </a:moveTo>
                  <a:cubicBezTo>
                    <a:pt x="111" y="252"/>
                    <a:pt x="111" y="251"/>
                    <a:pt x="111" y="250"/>
                  </a:cubicBezTo>
                  <a:cubicBezTo>
                    <a:pt x="111" y="248"/>
                    <a:pt x="111" y="247"/>
                    <a:pt x="108" y="241"/>
                  </a:cubicBezTo>
                  <a:lnTo>
                    <a:pt x="21" y="12"/>
                  </a:lnTo>
                  <a:cubicBezTo>
                    <a:pt x="18" y="3"/>
                    <a:pt x="15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2"/>
                    <a:pt x="0" y="13"/>
                    <a:pt x="2" y="18"/>
                  </a:cubicBezTo>
                  <a:lnTo>
                    <a:pt x="90" y="250"/>
                  </a:lnTo>
                  <a:lnTo>
                    <a:pt x="2" y="480"/>
                  </a:lnTo>
                  <a:cubicBezTo>
                    <a:pt x="0" y="486"/>
                    <a:pt x="0" y="487"/>
                    <a:pt x="0" y="489"/>
                  </a:cubicBezTo>
                  <a:cubicBezTo>
                    <a:pt x="0" y="495"/>
                    <a:pt x="4" y="499"/>
                    <a:pt x="10" y="499"/>
                  </a:cubicBezTo>
                  <a:cubicBezTo>
                    <a:pt x="16" y="499"/>
                    <a:pt x="18" y="494"/>
                    <a:pt x="20" y="489"/>
                  </a:cubicBezTo>
                  <a:lnTo>
                    <a:pt x="108" y="25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38 1">
              <a:extLst>
                <a:ext uri="{FF2B5EF4-FFF2-40B4-BE49-F238E27FC236}">
                  <a16:creationId xmlns:a16="http://schemas.microsoft.com/office/drawing/2014/main" id="{71E9372E-9EA6-2247-3C3C-D87C5E93F28C}"/>
                </a:ext>
              </a:extLst>
            </p:cNvPr>
            <p:cNvSpPr>
              <a:spLocks/>
            </p:cNvSpPr>
            <p:nvPr>
              <p:custDataLst>
                <p:tags r:id="rId102"/>
              </p:custDataLst>
            </p:nvPr>
          </p:nvSpPr>
          <p:spPr bwMode="auto">
            <a:xfrm>
              <a:off x="4752975" y="2590800"/>
              <a:ext cx="150813" cy="176213"/>
            </a:xfrm>
            <a:custGeom>
              <a:avLst/>
              <a:gdLst>
                <a:gd name="T0" fmla="*/ 175 w 331"/>
                <a:gd name="T1" fmla="*/ 176 h 332"/>
                <a:gd name="T2" fmla="*/ 314 w 331"/>
                <a:gd name="T3" fmla="*/ 176 h 332"/>
                <a:gd name="T4" fmla="*/ 331 w 331"/>
                <a:gd name="T5" fmla="*/ 166 h 332"/>
                <a:gd name="T6" fmla="*/ 314 w 331"/>
                <a:gd name="T7" fmla="*/ 156 h 332"/>
                <a:gd name="T8" fmla="*/ 175 w 331"/>
                <a:gd name="T9" fmla="*/ 156 h 332"/>
                <a:gd name="T10" fmla="*/ 175 w 331"/>
                <a:gd name="T11" fmla="*/ 16 h 332"/>
                <a:gd name="T12" fmla="*/ 165 w 331"/>
                <a:gd name="T13" fmla="*/ 0 h 332"/>
                <a:gd name="T14" fmla="*/ 156 w 331"/>
                <a:gd name="T15" fmla="*/ 16 h 332"/>
                <a:gd name="T16" fmla="*/ 156 w 331"/>
                <a:gd name="T17" fmla="*/ 156 h 332"/>
                <a:gd name="T18" fmla="*/ 16 w 331"/>
                <a:gd name="T19" fmla="*/ 156 h 332"/>
                <a:gd name="T20" fmla="*/ 0 w 331"/>
                <a:gd name="T21" fmla="*/ 166 h 332"/>
                <a:gd name="T22" fmla="*/ 16 w 331"/>
                <a:gd name="T23" fmla="*/ 176 h 332"/>
                <a:gd name="T24" fmla="*/ 156 w 331"/>
                <a:gd name="T25" fmla="*/ 176 h 332"/>
                <a:gd name="T26" fmla="*/ 156 w 331"/>
                <a:gd name="T27" fmla="*/ 315 h 332"/>
                <a:gd name="T28" fmla="*/ 165 w 331"/>
                <a:gd name="T29" fmla="*/ 332 h 332"/>
                <a:gd name="T30" fmla="*/ 175 w 331"/>
                <a:gd name="T31" fmla="*/ 315 h 332"/>
                <a:gd name="T32" fmla="*/ 175 w 331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1" h="332">
                  <a:moveTo>
                    <a:pt x="175" y="176"/>
                  </a:moveTo>
                  <a:lnTo>
                    <a:pt x="314" y="176"/>
                  </a:lnTo>
                  <a:cubicBezTo>
                    <a:pt x="321" y="176"/>
                    <a:pt x="331" y="176"/>
                    <a:pt x="331" y="166"/>
                  </a:cubicBezTo>
                  <a:cubicBezTo>
                    <a:pt x="331" y="156"/>
                    <a:pt x="321" y="156"/>
                    <a:pt x="314" y="156"/>
                  </a:cubicBezTo>
                  <a:lnTo>
                    <a:pt x="175" y="156"/>
                  </a:lnTo>
                  <a:lnTo>
                    <a:pt x="175" y="16"/>
                  </a:lnTo>
                  <a:cubicBezTo>
                    <a:pt x="175" y="9"/>
                    <a:pt x="175" y="0"/>
                    <a:pt x="165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6"/>
                  </a:lnTo>
                  <a:lnTo>
                    <a:pt x="16" y="156"/>
                  </a:lnTo>
                  <a:cubicBezTo>
                    <a:pt x="9" y="156"/>
                    <a:pt x="0" y="156"/>
                    <a:pt x="0" y="166"/>
                  </a:cubicBezTo>
                  <a:cubicBezTo>
                    <a:pt x="0" y="176"/>
                    <a:pt x="9" y="176"/>
                    <a:pt x="16" y="176"/>
                  </a:cubicBezTo>
                  <a:lnTo>
                    <a:pt x="156" y="176"/>
                  </a:lnTo>
                  <a:lnTo>
                    <a:pt x="156" y="315"/>
                  </a:lnTo>
                  <a:cubicBezTo>
                    <a:pt x="156" y="322"/>
                    <a:pt x="156" y="332"/>
                    <a:pt x="165" y="332"/>
                  </a:cubicBezTo>
                  <a:cubicBezTo>
                    <a:pt x="175" y="332"/>
                    <a:pt x="175" y="322"/>
                    <a:pt x="175" y="315"/>
                  </a:cubicBezTo>
                  <a:lnTo>
                    <a:pt x="175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9 1">
              <a:extLst>
                <a:ext uri="{FF2B5EF4-FFF2-40B4-BE49-F238E27FC236}">
                  <a16:creationId xmlns:a16="http://schemas.microsoft.com/office/drawing/2014/main" id="{C15F02E7-7F81-DC8D-1BF9-58E995CBB7D6}"/>
                </a:ext>
              </a:extLst>
            </p:cNvPr>
            <p:cNvSpPr>
              <a:spLocks/>
            </p:cNvSpPr>
            <p:nvPr>
              <p:custDataLst>
                <p:tags r:id="rId103"/>
              </p:custDataLst>
            </p:nvPr>
          </p:nvSpPr>
          <p:spPr bwMode="auto">
            <a:xfrm>
              <a:off x="4984750" y="2540000"/>
              <a:ext cx="176213" cy="265113"/>
            </a:xfrm>
            <a:custGeom>
              <a:avLst/>
              <a:gdLst>
                <a:gd name="T0" fmla="*/ 158 w 389"/>
                <a:gd name="T1" fmla="*/ 447 h 499"/>
                <a:gd name="T2" fmla="*/ 70 w 389"/>
                <a:gd name="T3" fmla="*/ 253 h 499"/>
                <a:gd name="T4" fmla="*/ 63 w 389"/>
                <a:gd name="T5" fmla="*/ 245 h 499"/>
                <a:gd name="T6" fmla="*/ 54 w 389"/>
                <a:gd name="T7" fmla="*/ 249 h 499"/>
                <a:gd name="T8" fmla="*/ 7 w 389"/>
                <a:gd name="T9" fmla="*/ 285 h 499"/>
                <a:gd name="T10" fmla="*/ 0 w 389"/>
                <a:gd name="T11" fmla="*/ 293 h 499"/>
                <a:gd name="T12" fmla="*/ 5 w 389"/>
                <a:gd name="T13" fmla="*/ 298 h 499"/>
                <a:gd name="T14" fmla="*/ 22 w 389"/>
                <a:gd name="T15" fmla="*/ 287 h 499"/>
                <a:gd name="T16" fmla="*/ 38 w 389"/>
                <a:gd name="T17" fmla="*/ 275 h 499"/>
                <a:gd name="T18" fmla="*/ 136 w 389"/>
                <a:gd name="T19" fmla="*/ 491 h 499"/>
                <a:gd name="T20" fmla="*/ 147 w 389"/>
                <a:gd name="T21" fmla="*/ 499 h 499"/>
                <a:gd name="T22" fmla="*/ 159 w 389"/>
                <a:gd name="T23" fmla="*/ 489 h 499"/>
                <a:gd name="T24" fmla="*/ 385 w 389"/>
                <a:gd name="T25" fmla="*/ 20 h 499"/>
                <a:gd name="T26" fmla="*/ 389 w 389"/>
                <a:gd name="T27" fmla="*/ 10 h 499"/>
                <a:gd name="T28" fmla="*/ 379 w 389"/>
                <a:gd name="T29" fmla="*/ 0 h 499"/>
                <a:gd name="T30" fmla="*/ 367 w 389"/>
                <a:gd name="T31" fmla="*/ 11 h 499"/>
                <a:gd name="T32" fmla="*/ 158 w 389"/>
                <a:gd name="T33" fmla="*/ 447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9" h="499">
                  <a:moveTo>
                    <a:pt x="158" y="447"/>
                  </a:moveTo>
                  <a:lnTo>
                    <a:pt x="70" y="253"/>
                  </a:lnTo>
                  <a:cubicBezTo>
                    <a:pt x="67" y="245"/>
                    <a:pt x="64" y="245"/>
                    <a:pt x="63" y="245"/>
                  </a:cubicBezTo>
                  <a:cubicBezTo>
                    <a:pt x="62" y="245"/>
                    <a:pt x="60" y="245"/>
                    <a:pt x="54" y="249"/>
                  </a:cubicBezTo>
                  <a:lnTo>
                    <a:pt x="7" y="285"/>
                  </a:lnTo>
                  <a:cubicBezTo>
                    <a:pt x="0" y="290"/>
                    <a:pt x="0" y="291"/>
                    <a:pt x="0" y="293"/>
                  </a:cubicBezTo>
                  <a:cubicBezTo>
                    <a:pt x="0" y="295"/>
                    <a:pt x="2" y="298"/>
                    <a:pt x="5" y="298"/>
                  </a:cubicBezTo>
                  <a:cubicBezTo>
                    <a:pt x="8" y="298"/>
                    <a:pt x="17" y="291"/>
                    <a:pt x="22" y="287"/>
                  </a:cubicBezTo>
                  <a:cubicBezTo>
                    <a:pt x="25" y="285"/>
                    <a:pt x="33" y="279"/>
                    <a:pt x="38" y="275"/>
                  </a:cubicBezTo>
                  <a:lnTo>
                    <a:pt x="136" y="491"/>
                  </a:lnTo>
                  <a:cubicBezTo>
                    <a:pt x="140" y="499"/>
                    <a:pt x="142" y="499"/>
                    <a:pt x="147" y="499"/>
                  </a:cubicBezTo>
                  <a:cubicBezTo>
                    <a:pt x="154" y="499"/>
                    <a:pt x="156" y="496"/>
                    <a:pt x="159" y="489"/>
                  </a:cubicBezTo>
                  <a:lnTo>
                    <a:pt x="385" y="20"/>
                  </a:lnTo>
                  <a:cubicBezTo>
                    <a:pt x="389" y="13"/>
                    <a:pt x="389" y="11"/>
                    <a:pt x="389" y="10"/>
                  </a:cubicBezTo>
                  <a:cubicBezTo>
                    <a:pt x="389" y="5"/>
                    <a:pt x="385" y="0"/>
                    <a:pt x="379" y="0"/>
                  </a:cubicBezTo>
                  <a:cubicBezTo>
                    <a:pt x="375" y="0"/>
                    <a:pt x="371" y="3"/>
                    <a:pt x="367" y="11"/>
                  </a:cubicBezTo>
                  <a:lnTo>
                    <a:pt x="158" y="44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41 1">
              <a:extLst>
                <a:ext uri="{FF2B5EF4-FFF2-40B4-BE49-F238E27FC236}">
                  <a16:creationId xmlns:a16="http://schemas.microsoft.com/office/drawing/2014/main" id="{F0391AFE-916A-1D2D-76E4-3B85890B3B48}"/>
                </a:ext>
              </a:extLst>
            </p:cNvPr>
            <p:cNvSpPr>
              <a:spLocks/>
            </p:cNvSpPr>
            <p:nvPr>
              <p:custDataLst>
                <p:tags r:id="rId104"/>
              </p:custDataLst>
            </p:nvPr>
          </p:nvSpPr>
          <p:spPr bwMode="auto">
            <a:xfrm>
              <a:off x="5176838" y="2566988"/>
              <a:ext cx="76200" cy="177800"/>
            </a:xfrm>
            <a:custGeom>
              <a:avLst/>
              <a:gdLst>
                <a:gd name="T0" fmla="*/ 102 w 165"/>
                <a:gd name="T1" fmla="*/ 13 h 332"/>
                <a:gd name="T2" fmla="*/ 91 w 165"/>
                <a:gd name="T3" fmla="*/ 0 h 332"/>
                <a:gd name="T4" fmla="*/ 0 w 165"/>
                <a:gd name="T5" fmla="*/ 32 h 332"/>
                <a:gd name="T6" fmla="*/ 0 w 165"/>
                <a:gd name="T7" fmla="*/ 48 h 332"/>
                <a:gd name="T8" fmla="*/ 66 w 165"/>
                <a:gd name="T9" fmla="*/ 35 h 332"/>
                <a:gd name="T10" fmla="*/ 66 w 165"/>
                <a:gd name="T11" fmla="*/ 293 h 332"/>
                <a:gd name="T12" fmla="*/ 19 w 165"/>
                <a:gd name="T13" fmla="*/ 317 h 332"/>
                <a:gd name="T14" fmla="*/ 3 w 165"/>
                <a:gd name="T15" fmla="*/ 317 h 332"/>
                <a:gd name="T16" fmla="*/ 3 w 165"/>
                <a:gd name="T17" fmla="*/ 332 h 332"/>
                <a:gd name="T18" fmla="*/ 84 w 165"/>
                <a:gd name="T19" fmla="*/ 331 h 332"/>
                <a:gd name="T20" fmla="*/ 165 w 165"/>
                <a:gd name="T21" fmla="*/ 332 h 332"/>
                <a:gd name="T22" fmla="*/ 165 w 165"/>
                <a:gd name="T23" fmla="*/ 317 h 332"/>
                <a:gd name="T24" fmla="*/ 149 w 165"/>
                <a:gd name="T25" fmla="*/ 317 h 332"/>
                <a:gd name="T26" fmla="*/ 102 w 165"/>
                <a:gd name="T27" fmla="*/ 293 h 332"/>
                <a:gd name="T28" fmla="*/ 102 w 165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8"/>
                  </a:lnTo>
                  <a:cubicBezTo>
                    <a:pt x="10" y="48"/>
                    <a:pt x="40" y="48"/>
                    <a:pt x="66" y="35"/>
                  </a:cubicBezTo>
                  <a:lnTo>
                    <a:pt x="66" y="293"/>
                  </a:lnTo>
                  <a:cubicBezTo>
                    <a:pt x="66" y="311"/>
                    <a:pt x="64" y="317"/>
                    <a:pt x="19" y="317"/>
                  </a:cubicBezTo>
                  <a:lnTo>
                    <a:pt x="3" y="317"/>
                  </a:lnTo>
                  <a:lnTo>
                    <a:pt x="3" y="332"/>
                  </a:lnTo>
                  <a:cubicBezTo>
                    <a:pt x="21" y="331"/>
                    <a:pt x="64" y="331"/>
                    <a:pt x="84" y="331"/>
                  </a:cubicBezTo>
                  <a:cubicBezTo>
                    <a:pt x="104" y="331"/>
                    <a:pt x="147" y="331"/>
                    <a:pt x="165" y="332"/>
                  </a:cubicBezTo>
                  <a:lnTo>
                    <a:pt x="165" y="317"/>
                  </a:lnTo>
                  <a:lnTo>
                    <a:pt x="149" y="317"/>
                  </a:lnTo>
                  <a:cubicBezTo>
                    <a:pt x="104" y="317"/>
                    <a:pt x="102" y="311"/>
                    <a:pt x="102" y="293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42 1">
              <a:extLst>
                <a:ext uri="{FF2B5EF4-FFF2-40B4-BE49-F238E27FC236}">
                  <a16:creationId xmlns:a16="http://schemas.microsoft.com/office/drawing/2014/main" id="{435D535E-480A-EAC0-D6D0-9336738DC959}"/>
                </a:ext>
              </a:extLst>
            </p:cNvPr>
            <p:cNvSpPr>
              <a:spLocks/>
            </p:cNvSpPr>
            <p:nvPr>
              <p:custDataLst>
                <p:tags r:id="rId105"/>
              </p:custDataLst>
            </p:nvPr>
          </p:nvSpPr>
          <p:spPr bwMode="auto">
            <a:xfrm>
              <a:off x="5340350" y="2673350"/>
              <a:ext cx="138113" cy="11113"/>
            </a:xfrm>
            <a:custGeom>
              <a:avLst/>
              <a:gdLst>
                <a:gd name="T0" fmla="*/ 287 w 304"/>
                <a:gd name="T1" fmla="*/ 20 h 20"/>
                <a:gd name="T2" fmla="*/ 304 w 304"/>
                <a:gd name="T3" fmla="*/ 10 h 20"/>
                <a:gd name="T4" fmla="*/ 287 w 304"/>
                <a:gd name="T5" fmla="*/ 0 h 20"/>
                <a:gd name="T6" fmla="*/ 17 w 304"/>
                <a:gd name="T7" fmla="*/ 0 h 20"/>
                <a:gd name="T8" fmla="*/ 0 w 304"/>
                <a:gd name="T9" fmla="*/ 10 h 20"/>
                <a:gd name="T10" fmla="*/ 17 w 304"/>
                <a:gd name="T11" fmla="*/ 20 h 20"/>
                <a:gd name="T12" fmla="*/ 287 w 30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20">
                  <a:moveTo>
                    <a:pt x="287" y="20"/>
                  </a:moveTo>
                  <a:cubicBezTo>
                    <a:pt x="296" y="20"/>
                    <a:pt x="304" y="20"/>
                    <a:pt x="304" y="10"/>
                  </a:cubicBezTo>
                  <a:cubicBezTo>
                    <a:pt x="304" y="0"/>
                    <a:pt x="296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43 1">
              <a:extLst>
                <a:ext uri="{FF2B5EF4-FFF2-40B4-BE49-F238E27FC236}">
                  <a16:creationId xmlns:a16="http://schemas.microsoft.com/office/drawing/2014/main" id="{4ABAC58D-C2B9-139D-CE9C-09F9F30954E2}"/>
                </a:ext>
              </a:extLst>
            </p:cNvPr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5540375" y="2627313"/>
              <a:ext cx="119063" cy="168275"/>
            </a:xfrm>
            <a:custGeom>
              <a:avLst/>
              <a:gdLst>
                <a:gd name="T0" fmla="*/ 38 w 260"/>
                <a:gd name="T1" fmla="*/ 281 h 317"/>
                <a:gd name="T2" fmla="*/ 11 w 260"/>
                <a:gd name="T3" fmla="*/ 302 h 317"/>
                <a:gd name="T4" fmla="*/ 0 w 260"/>
                <a:gd name="T5" fmla="*/ 311 h 317"/>
                <a:gd name="T6" fmla="*/ 6 w 260"/>
                <a:gd name="T7" fmla="*/ 317 h 317"/>
                <a:gd name="T8" fmla="*/ 48 w 260"/>
                <a:gd name="T9" fmla="*/ 316 h 317"/>
                <a:gd name="T10" fmla="*/ 98 w 260"/>
                <a:gd name="T11" fmla="*/ 317 h 317"/>
                <a:gd name="T12" fmla="*/ 107 w 260"/>
                <a:gd name="T13" fmla="*/ 307 h 317"/>
                <a:gd name="T14" fmla="*/ 95 w 260"/>
                <a:gd name="T15" fmla="*/ 302 h 317"/>
                <a:gd name="T16" fmla="*/ 70 w 260"/>
                <a:gd name="T17" fmla="*/ 294 h 317"/>
                <a:gd name="T18" fmla="*/ 94 w 260"/>
                <a:gd name="T19" fmla="*/ 194 h 317"/>
                <a:gd name="T20" fmla="*/ 140 w 260"/>
                <a:gd name="T21" fmla="*/ 226 h 317"/>
                <a:gd name="T22" fmla="*/ 260 w 260"/>
                <a:gd name="T23" fmla="*/ 80 h 317"/>
                <a:gd name="T24" fmla="*/ 194 w 260"/>
                <a:gd name="T25" fmla="*/ 0 h 317"/>
                <a:gd name="T26" fmla="*/ 129 w 260"/>
                <a:gd name="T27" fmla="*/ 37 h 317"/>
                <a:gd name="T28" fmla="*/ 84 w 260"/>
                <a:gd name="T29" fmla="*/ 0 h 317"/>
                <a:gd name="T30" fmla="*/ 47 w 260"/>
                <a:gd name="T31" fmla="*/ 28 h 317"/>
                <a:gd name="T32" fmla="*/ 31 w 260"/>
                <a:gd name="T33" fmla="*/ 77 h 317"/>
                <a:gd name="T34" fmla="*/ 37 w 260"/>
                <a:gd name="T35" fmla="*/ 82 h 317"/>
                <a:gd name="T36" fmla="*/ 46 w 260"/>
                <a:gd name="T37" fmla="*/ 70 h 317"/>
                <a:gd name="T38" fmla="*/ 82 w 260"/>
                <a:gd name="T39" fmla="*/ 11 h 317"/>
                <a:gd name="T40" fmla="*/ 98 w 260"/>
                <a:gd name="T41" fmla="*/ 34 h 317"/>
                <a:gd name="T42" fmla="*/ 94 w 260"/>
                <a:gd name="T43" fmla="*/ 59 h 317"/>
                <a:gd name="T44" fmla="*/ 38 w 260"/>
                <a:gd name="T45" fmla="*/ 281 h 317"/>
                <a:gd name="T46" fmla="*/ 126 w 260"/>
                <a:gd name="T47" fmla="*/ 65 h 317"/>
                <a:gd name="T48" fmla="*/ 152 w 260"/>
                <a:gd name="T49" fmla="*/ 30 h 317"/>
                <a:gd name="T50" fmla="*/ 192 w 260"/>
                <a:gd name="T51" fmla="*/ 11 h 317"/>
                <a:gd name="T52" fmla="*/ 224 w 260"/>
                <a:gd name="T53" fmla="*/ 58 h 317"/>
                <a:gd name="T54" fmla="*/ 199 w 260"/>
                <a:gd name="T55" fmla="*/ 164 h 317"/>
                <a:gd name="T56" fmla="*/ 139 w 260"/>
                <a:gd name="T57" fmla="*/ 215 h 317"/>
                <a:gd name="T58" fmla="*/ 100 w 260"/>
                <a:gd name="T59" fmla="*/ 171 h 317"/>
                <a:gd name="T60" fmla="*/ 102 w 260"/>
                <a:gd name="T61" fmla="*/ 163 h 317"/>
                <a:gd name="T62" fmla="*/ 126 w 260"/>
                <a:gd name="T63" fmla="*/ 65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317">
                  <a:moveTo>
                    <a:pt x="38" y="281"/>
                  </a:moveTo>
                  <a:cubicBezTo>
                    <a:pt x="34" y="298"/>
                    <a:pt x="33" y="302"/>
                    <a:pt x="11" y="302"/>
                  </a:cubicBezTo>
                  <a:cubicBezTo>
                    <a:pt x="5" y="302"/>
                    <a:pt x="0" y="302"/>
                    <a:pt x="0" y="311"/>
                  </a:cubicBezTo>
                  <a:cubicBezTo>
                    <a:pt x="0" y="315"/>
                    <a:pt x="2" y="317"/>
                    <a:pt x="6" y="317"/>
                  </a:cubicBezTo>
                  <a:cubicBezTo>
                    <a:pt x="20" y="317"/>
                    <a:pt x="34" y="316"/>
                    <a:pt x="48" y="316"/>
                  </a:cubicBezTo>
                  <a:cubicBezTo>
                    <a:pt x="65" y="316"/>
                    <a:pt x="82" y="317"/>
                    <a:pt x="98" y="317"/>
                  </a:cubicBezTo>
                  <a:cubicBezTo>
                    <a:pt x="100" y="317"/>
                    <a:pt x="107" y="317"/>
                    <a:pt x="107" y="307"/>
                  </a:cubicBezTo>
                  <a:cubicBezTo>
                    <a:pt x="107" y="302"/>
                    <a:pt x="102" y="302"/>
                    <a:pt x="95" y="302"/>
                  </a:cubicBezTo>
                  <a:cubicBezTo>
                    <a:pt x="70" y="302"/>
                    <a:pt x="70" y="298"/>
                    <a:pt x="70" y="294"/>
                  </a:cubicBezTo>
                  <a:cubicBezTo>
                    <a:pt x="70" y="288"/>
                    <a:pt x="91" y="206"/>
                    <a:pt x="94" y="194"/>
                  </a:cubicBezTo>
                  <a:cubicBezTo>
                    <a:pt x="101" y="208"/>
                    <a:pt x="115" y="226"/>
                    <a:pt x="140" y="226"/>
                  </a:cubicBezTo>
                  <a:cubicBezTo>
                    <a:pt x="198" y="226"/>
                    <a:pt x="260" y="153"/>
                    <a:pt x="260" y="80"/>
                  </a:cubicBezTo>
                  <a:cubicBezTo>
                    <a:pt x="260" y="33"/>
                    <a:pt x="232" y="0"/>
                    <a:pt x="194" y="0"/>
                  </a:cubicBezTo>
                  <a:cubicBezTo>
                    <a:pt x="169" y="0"/>
                    <a:pt x="145" y="18"/>
                    <a:pt x="129" y="37"/>
                  </a:cubicBezTo>
                  <a:cubicBezTo>
                    <a:pt x="124" y="10"/>
                    <a:pt x="102" y="0"/>
                    <a:pt x="84" y="0"/>
                  </a:cubicBezTo>
                  <a:cubicBezTo>
                    <a:pt x="61" y="0"/>
                    <a:pt x="51" y="19"/>
                    <a:pt x="47" y="28"/>
                  </a:cubicBezTo>
                  <a:cubicBezTo>
                    <a:pt x="38" y="45"/>
                    <a:pt x="31" y="75"/>
                    <a:pt x="31" y="77"/>
                  </a:cubicBezTo>
                  <a:cubicBezTo>
                    <a:pt x="31" y="82"/>
                    <a:pt x="36" y="82"/>
                    <a:pt x="37" y="82"/>
                  </a:cubicBezTo>
                  <a:cubicBezTo>
                    <a:pt x="42" y="82"/>
                    <a:pt x="43" y="81"/>
                    <a:pt x="46" y="70"/>
                  </a:cubicBezTo>
                  <a:cubicBezTo>
                    <a:pt x="54" y="35"/>
                    <a:pt x="64" y="11"/>
                    <a:pt x="82" y="11"/>
                  </a:cubicBezTo>
                  <a:cubicBezTo>
                    <a:pt x="91" y="11"/>
                    <a:pt x="98" y="15"/>
                    <a:pt x="98" y="34"/>
                  </a:cubicBezTo>
                  <a:cubicBezTo>
                    <a:pt x="98" y="45"/>
                    <a:pt x="96" y="51"/>
                    <a:pt x="94" y="59"/>
                  </a:cubicBezTo>
                  <a:lnTo>
                    <a:pt x="38" y="281"/>
                  </a:lnTo>
                  <a:close/>
                  <a:moveTo>
                    <a:pt x="126" y="65"/>
                  </a:moveTo>
                  <a:cubicBezTo>
                    <a:pt x="130" y="51"/>
                    <a:pt x="143" y="37"/>
                    <a:pt x="152" y="30"/>
                  </a:cubicBezTo>
                  <a:cubicBezTo>
                    <a:pt x="169" y="14"/>
                    <a:pt x="184" y="11"/>
                    <a:pt x="192" y="11"/>
                  </a:cubicBezTo>
                  <a:cubicBezTo>
                    <a:pt x="212" y="11"/>
                    <a:pt x="224" y="28"/>
                    <a:pt x="224" y="58"/>
                  </a:cubicBezTo>
                  <a:cubicBezTo>
                    <a:pt x="224" y="87"/>
                    <a:pt x="208" y="145"/>
                    <a:pt x="199" y="164"/>
                  </a:cubicBezTo>
                  <a:cubicBezTo>
                    <a:pt x="182" y="198"/>
                    <a:pt x="158" y="215"/>
                    <a:pt x="139" y="215"/>
                  </a:cubicBezTo>
                  <a:cubicBezTo>
                    <a:pt x="107" y="215"/>
                    <a:pt x="100" y="174"/>
                    <a:pt x="100" y="171"/>
                  </a:cubicBezTo>
                  <a:cubicBezTo>
                    <a:pt x="100" y="170"/>
                    <a:pt x="100" y="169"/>
                    <a:pt x="102" y="163"/>
                  </a:cubicBezTo>
                  <a:lnTo>
                    <a:pt x="126" y="6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44 1">
              <a:extLst>
                <a:ext uri="{FF2B5EF4-FFF2-40B4-BE49-F238E27FC236}">
                  <a16:creationId xmlns:a16="http://schemas.microsoft.com/office/drawing/2014/main" id="{E4E38474-3B8D-CCBA-C4F4-01D9D14AEFA8}"/>
                </a:ext>
              </a:extLst>
            </p:cNvPr>
            <p:cNvSpPr>
              <a:spLocks/>
            </p:cNvSpPr>
            <p:nvPr>
              <p:custDataLst>
                <p:tags r:id="rId107"/>
              </p:custDataLst>
            </p:nvPr>
          </p:nvSpPr>
          <p:spPr bwMode="auto">
            <a:xfrm>
              <a:off x="5727700" y="2544763"/>
              <a:ext cx="9525" cy="266700"/>
            </a:xfrm>
            <a:custGeom>
              <a:avLst/>
              <a:gdLst>
                <a:gd name="T0" fmla="*/ 20 w 20"/>
                <a:gd name="T1" fmla="*/ 18 h 499"/>
                <a:gd name="T2" fmla="*/ 10 w 20"/>
                <a:gd name="T3" fmla="*/ 0 h 499"/>
                <a:gd name="T4" fmla="*/ 0 w 20"/>
                <a:gd name="T5" fmla="*/ 18 h 499"/>
                <a:gd name="T6" fmla="*/ 0 w 20"/>
                <a:gd name="T7" fmla="*/ 481 h 499"/>
                <a:gd name="T8" fmla="*/ 10 w 20"/>
                <a:gd name="T9" fmla="*/ 499 h 499"/>
                <a:gd name="T10" fmla="*/ 20 w 20"/>
                <a:gd name="T11" fmla="*/ 481 h 499"/>
                <a:gd name="T12" fmla="*/ 20 w 20"/>
                <a:gd name="T1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99">
                  <a:moveTo>
                    <a:pt x="20" y="18"/>
                  </a:moveTo>
                  <a:cubicBezTo>
                    <a:pt x="20" y="9"/>
                    <a:pt x="20" y="0"/>
                    <a:pt x="10" y="0"/>
                  </a:cubicBezTo>
                  <a:cubicBezTo>
                    <a:pt x="0" y="0"/>
                    <a:pt x="0" y="9"/>
                    <a:pt x="0" y="18"/>
                  </a:cubicBezTo>
                  <a:lnTo>
                    <a:pt x="0" y="481"/>
                  </a:lnTo>
                  <a:cubicBezTo>
                    <a:pt x="0" y="490"/>
                    <a:pt x="0" y="499"/>
                    <a:pt x="10" y="499"/>
                  </a:cubicBezTo>
                  <a:cubicBezTo>
                    <a:pt x="20" y="499"/>
                    <a:pt x="20" y="490"/>
                    <a:pt x="20" y="481"/>
                  </a:cubicBezTo>
                  <a:lnTo>
                    <a:pt x="20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45 1">
              <a:extLst>
                <a:ext uri="{FF2B5EF4-FFF2-40B4-BE49-F238E27FC236}">
                  <a16:creationId xmlns:a16="http://schemas.microsoft.com/office/drawing/2014/main" id="{63708B7F-DC82-0C28-C4D6-4C7F2F3BE4FF}"/>
                </a:ext>
              </a:extLst>
            </p:cNvPr>
            <p:cNvSpPr>
              <a:spLocks/>
            </p:cNvSpPr>
            <p:nvPr>
              <p:custDataLst>
                <p:tags r:id="rId108"/>
              </p:custDataLst>
            </p:nvPr>
          </p:nvSpPr>
          <p:spPr bwMode="auto">
            <a:xfrm>
              <a:off x="5783263" y="2566988"/>
              <a:ext cx="76200" cy="177800"/>
            </a:xfrm>
            <a:custGeom>
              <a:avLst/>
              <a:gdLst>
                <a:gd name="T0" fmla="*/ 102 w 165"/>
                <a:gd name="T1" fmla="*/ 13 h 332"/>
                <a:gd name="T2" fmla="*/ 91 w 165"/>
                <a:gd name="T3" fmla="*/ 0 h 332"/>
                <a:gd name="T4" fmla="*/ 0 w 165"/>
                <a:gd name="T5" fmla="*/ 32 h 332"/>
                <a:gd name="T6" fmla="*/ 0 w 165"/>
                <a:gd name="T7" fmla="*/ 48 h 332"/>
                <a:gd name="T8" fmla="*/ 65 w 165"/>
                <a:gd name="T9" fmla="*/ 35 h 332"/>
                <a:gd name="T10" fmla="*/ 65 w 165"/>
                <a:gd name="T11" fmla="*/ 293 h 332"/>
                <a:gd name="T12" fmla="*/ 19 w 165"/>
                <a:gd name="T13" fmla="*/ 317 h 332"/>
                <a:gd name="T14" fmla="*/ 3 w 165"/>
                <a:gd name="T15" fmla="*/ 317 h 332"/>
                <a:gd name="T16" fmla="*/ 3 w 165"/>
                <a:gd name="T17" fmla="*/ 332 h 332"/>
                <a:gd name="T18" fmla="*/ 84 w 165"/>
                <a:gd name="T19" fmla="*/ 331 h 332"/>
                <a:gd name="T20" fmla="*/ 165 w 165"/>
                <a:gd name="T21" fmla="*/ 332 h 332"/>
                <a:gd name="T22" fmla="*/ 165 w 165"/>
                <a:gd name="T23" fmla="*/ 317 h 332"/>
                <a:gd name="T24" fmla="*/ 149 w 165"/>
                <a:gd name="T25" fmla="*/ 317 h 332"/>
                <a:gd name="T26" fmla="*/ 102 w 165"/>
                <a:gd name="T27" fmla="*/ 293 h 332"/>
                <a:gd name="T28" fmla="*/ 102 w 165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8"/>
                  </a:lnTo>
                  <a:cubicBezTo>
                    <a:pt x="10" y="48"/>
                    <a:pt x="40" y="48"/>
                    <a:pt x="65" y="35"/>
                  </a:cubicBezTo>
                  <a:lnTo>
                    <a:pt x="65" y="293"/>
                  </a:lnTo>
                  <a:cubicBezTo>
                    <a:pt x="65" y="311"/>
                    <a:pt x="64" y="317"/>
                    <a:pt x="19" y="317"/>
                  </a:cubicBezTo>
                  <a:lnTo>
                    <a:pt x="3" y="317"/>
                  </a:lnTo>
                  <a:lnTo>
                    <a:pt x="3" y="332"/>
                  </a:lnTo>
                  <a:cubicBezTo>
                    <a:pt x="21" y="331"/>
                    <a:pt x="64" y="331"/>
                    <a:pt x="84" y="331"/>
                  </a:cubicBezTo>
                  <a:cubicBezTo>
                    <a:pt x="104" y="331"/>
                    <a:pt x="147" y="331"/>
                    <a:pt x="165" y="332"/>
                  </a:cubicBezTo>
                  <a:lnTo>
                    <a:pt x="165" y="317"/>
                  </a:lnTo>
                  <a:lnTo>
                    <a:pt x="149" y="317"/>
                  </a:lnTo>
                  <a:cubicBezTo>
                    <a:pt x="104" y="317"/>
                    <a:pt x="102" y="311"/>
                    <a:pt x="102" y="293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46 1">
              <a:extLst>
                <a:ext uri="{FF2B5EF4-FFF2-40B4-BE49-F238E27FC236}">
                  <a16:creationId xmlns:a16="http://schemas.microsoft.com/office/drawing/2014/main" id="{9AB98742-AA2C-95EA-C341-B7955162CB78}"/>
                </a:ext>
              </a:extLst>
            </p:cNvPr>
            <p:cNvSpPr>
              <a:spLocks/>
            </p:cNvSpPr>
            <p:nvPr>
              <p:custDataLst>
                <p:tags r:id="rId109"/>
              </p:custDataLst>
            </p:nvPr>
          </p:nvSpPr>
          <p:spPr bwMode="auto">
            <a:xfrm>
              <a:off x="5889625" y="2544763"/>
              <a:ext cx="50800" cy="266700"/>
            </a:xfrm>
            <a:custGeom>
              <a:avLst/>
              <a:gdLst>
                <a:gd name="T0" fmla="*/ 109 w 111"/>
                <a:gd name="T1" fmla="*/ 258 h 499"/>
                <a:gd name="T2" fmla="*/ 111 w 111"/>
                <a:gd name="T3" fmla="*/ 250 h 499"/>
                <a:gd name="T4" fmla="*/ 109 w 111"/>
                <a:gd name="T5" fmla="*/ 241 h 499"/>
                <a:gd name="T6" fmla="*/ 22 w 111"/>
                <a:gd name="T7" fmla="*/ 12 h 499"/>
                <a:gd name="T8" fmla="*/ 10 w 111"/>
                <a:gd name="T9" fmla="*/ 0 h 499"/>
                <a:gd name="T10" fmla="*/ 0 w 111"/>
                <a:gd name="T11" fmla="*/ 10 h 499"/>
                <a:gd name="T12" fmla="*/ 3 w 111"/>
                <a:gd name="T13" fmla="*/ 18 h 499"/>
                <a:gd name="T14" fmla="*/ 91 w 111"/>
                <a:gd name="T15" fmla="*/ 250 h 499"/>
                <a:gd name="T16" fmla="*/ 3 w 111"/>
                <a:gd name="T17" fmla="*/ 480 h 499"/>
                <a:gd name="T18" fmla="*/ 0 w 111"/>
                <a:gd name="T19" fmla="*/ 489 h 499"/>
                <a:gd name="T20" fmla="*/ 10 w 111"/>
                <a:gd name="T21" fmla="*/ 499 h 499"/>
                <a:gd name="T22" fmla="*/ 21 w 111"/>
                <a:gd name="T23" fmla="*/ 489 h 499"/>
                <a:gd name="T24" fmla="*/ 109 w 111"/>
                <a:gd name="T25" fmla="*/ 25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499">
                  <a:moveTo>
                    <a:pt x="109" y="258"/>
                  </a:moveTo>
                  <a:cubicBezTo>
                    <a:pt x="111" y="252"/>
                    <a:pt x="111" y="251"/>
                    <a:pt x="111" y="250"/>
                  </a:cubicBezTo>
                  <a:cubicBezTo>
                    <a:pt x="111" y="248"/>
                    <a:pt x="111" y="247"/>
                    <a:pt x="109" y="241"/>
                  </a:cubicBezTo>
                  <a:lnTo>
                    <a:pt x="22" y="12"/>
                  </a:lnTo>
                  <a:cubicBezTo>
                    <a:pt x="19" y="3"/>
                    <a:pt x="16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2"/>
                    <a:pt x="0" y="13"/>
                    <a:pt x="3" y="18"/>
                  </a:cubicBezTo>
                  <a:lnTo>
                    <a:pt x="91" y="250"/>
                  </a:lnTo>
                  <a:lnTo>
                    <a:pt x="3" y="480"/>
                  </a:lnTo>
                  <a:cubicBezTo>
                    <a:pt x="0" y="486"/>
                    <a:pt x="0" y="487"/>
                    <a:pt x="0" y="489"/>
                  </a:cubicBezTo>
                  <a:cubicBezTo>
                    <a:pt x="0" y="495"/>
                    <a:pt x="5" y="499"/>
                    <a:pt x="10" y="499"/>
                  </a:cubicBezTo>
                  <a:cubicBezTo>
                    <a:pt x="17" y="499"/>
                    <a:pt x="19" y="494"/>
                    <a:pt x="21" y="489"/>
                  </a:cubicBezTo>
                  <a:lnTo>
                    <a:pt x="109" y="25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47 1">
              <a:extLst>
                <a:ext uri="{FF2B5EF4-FFF2-40B4-BE49-F238E27FC236}">
                  <a16:creationId xmlns:a16="http://schemas.microsoft.com/office/drawing/2014/main" id="{53D73B09-CEAD-343D-11C0-1166D4FDB042}"/>
                </a:ext>
              </a:extLst>
            </p:cNvPr>
            <p:cNvSpPr>
              <a:spLocks/>
            </p:cNvSpPr>
            <p:nvPr>
              <p:custDataLst>
                <p:tags r:id="rId110"/>
              </p:custDataLst>
            </p:nvPr>
          </p:nvSpPr>
          <p:spPr bwMode="auto">
            <a:xfrm>
              <a:off x="6030913" y="2544763"/>
              <a:ext cx="9525" cy="266700"/>
            </a:xfrm>
            <a:custGeom>
              <a:avLst/>
              <a:gdLst>
                <a:gd name="T0" fmla="*/ 20 w 20"/>
                <a:gd name="T1" fmla="*/ 18 h 499"/>
                <a:gd name="T2" fmla="*/ 10 w 20"/>
                <a:gd name="T3" fmla="*/ 0 h 499"/>
                <a:gd name="T4" fmla="*/ 0 w 20"/>
                <a:gd name="T5" fmla="*/ 18 h 499"/>
                <a:gd name="T6" fmla="*/ 0 w 20"/>
                <a:gd name="T7" fmla="*/ 481 h 499"/>
                <a:gd name="T8" fmla="*/ 10 w 20"/>
                <a:gd name="T9" fmla="*/ 499 h 499"/>
                <a:gd name="T10" fmla="*/ 20 w 20"/>
                <a:gd name="T11" fmla="*/ 481 h 499"/>
                <a:gd name="T12" fmla="*/ 20 w 20"/>
                <a:gd name="T1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99">
                  <a:moveTo>
                    <a:pt x="20" y="18"/>
                  </a:moveTo>
                  <a:cubicBezTo>
                    <a:pt x="20" y="9"/>
                    <a:pt x="20" y="0"/>
                    <a:pt x="10" y="0"/>
                  </a:cubicBezTo>
                  <a:cubicBezTo>
                    <a:pt x="0" y="0"/>
                    <a:pt x="0" y="9"/>
                    <a:pt x="0" y="18"/>
                  </a:cubicBezTo>
                  <a:lnTo>
                    <a:pt x="0" y="481"/>
                  </a:lnTo>
                  <a:cubicBezTo>
                    <a:pt x="0" y="490"/>
                    <a:pt x="0" y="499"/>
                    <a:pt x="10" y="499"/>
                  </a:cubicBezTo>
                  <a:cubicBezTo>
                    <a:pt x="20" y="499"/>
                    <a:pt x="20" y="490"/>
                    <a:pt x="20" y="481"/>
                  </a:cubicBezTo>
                  <a:lnTo>
                    <a:pt x="20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48 1">
              <a:extLst>
                <a:ext uri="{FF2B5EF4-FFF2-40B4-BE49-F238E27FC236}">
                  <a16:creationId xmlns:a16="http://schemas.microsoft.com/office/drawing/2014/main" id="{6AC1B892-9EBC-8917-35BB-21E65E0D99BE}"/>
                </a:ext>
              </a:extLst>
            </p:cNvPr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6076950" y="2560638"/>
              <a:ext cx="120650" cy="238125"/>
            </a:xfrm>
            <a:custGeom>
              <a:avLst/>
              <a:gdLst>
                <a:gd name="T0" fmla="*/ 194 w 262"/>
                <a:gd name="T1" fmla="*/ 12 h 449"/>
                <a:gd name="T2" fmla="*/ 195 w 262"/>
                <a:gd name="T3" fmla="*/ 5 h 449"/>
                <a:gd name="T4" fmla="*/ 189 w 262"/>
                <a:gd name="T5" fmla="*/ 0 h 449"/>
                <a:gd name="T6" fmla="*/ 182 w 262"/>
                <a:gd name="T7" fmla="*/ 10 h 449"/>
                <a:gd name="T8" fmla="*/ 153 w 262"/>
                <a:gd name="T9" fmla="*/ 125 h 449"/>
                <a:gd name="T10" fmla="*/ 0 w 262"/>
                <a:gd name="T11" fmla="*/ 262 h 449"/>
                <a:gd name="T12" fmla="*/ 96 w 262"/>
                <a:gd name="T13" fmla="*/ 352 h 449"/>
                <a:gd name="T14" fmla="*/ 85 w 262"/>
                <a:gd name="T15" fmla="*/ 399 h 449"/>
                <a:gd name="T16" fmla="*/ 74 w 262"/>
                <a:gd name="T17" fmla="*/ 443 h 449"/>
                <a:gd name="T18" fmla="*/ 80 w 262"/>
                <a:gd name="T19" fmla="*/ 449 h 449"/>
                <a:gd name="T20" fmla="*/ 85 w 262"/>
                <a:gd name="T21" fmla="*/ 447 h 449"/>
                <a:gd name="T22" fmla="*/ 90 w 262"/>
                <a:gd name="T23" fmla="*/ 427 h 449"/>
                <a:gd name="T24" fmla="*/ 109 w 262"/>
                <a:gd name="T25" fmla="*/ 352 h 449"/>
                <a:gd name="T26" fmla="*/ 262 w 262"/>
                <a:gd name="T27" fmla="*/ 216 h 449"/>
                <a:gd name="T28" fmla="*/ 166 w 262"/>
                <a:gd name="T29" fmla="*/ 125 h 449"/>
                <a:gd name="T30" fmla="*/ 194 w 262"/>
                <a:gd name="T31" fmla="*/ 12 h 449"/>
                <a:gd name="T32" fmla="*/ 99 w 262"/>
                <a:gd name="T33" fmla="*/ 341 h 449"/>
                <a:gd name="T34" fmla="*/ 33 w 262"/>
                <a:gd name="T35" fmla="*/ 273 h 449"/>
                <a:gd name="T36" fmla="*/ 150 w 262"/>
                <a:gd name="T37" fmla="*/ 136 h 449"/>
                <a:gd name="T38" fmla="*/ 99 w 262"/>
                <a:gd name="T39" fmla="*/ 341 h 449"/>
                <a:gd name="T40" fmla="*/ 163 w 262"/>
                <a:gd name="T41" fmla="*/ 136 h 449"/>
                <a:gd name="T42" fmla="*/ 229 w 262"/>
                <a:gd name="T43" fmla="*/ 205 h 449"/>
                <a:gd name="T44" fmla="*/ 112 w 262"/>
                <a:gd name="T45" fmla="*/ 341 h 449"/>
                <a:gd name="T46" fmla="*/ 163 w 262"/>
                <a:gd name="T47" fmla="*/ 136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2" h="449">
                  <a:moveTo>
                    <a:pt x="194" y="12"/>
                  </a:moveTo>
                  <a:cubicBezTo>
                    <a:pt x="194" y="11"/>
                    <a:pt x="195" y="6"/>
                    <a:pt x="195" y="5"/>
                  </a:cubicBezTo>
                  <a:cubicBezTo>
                    <a:pt x="195" y="5"/>
                    <a:pt x="195" y="0"/>
                    <a:pt x="189" y="0"/>
                  </a:cubicBezTo>
                  <a:cubicBezTo>
                    <a:pt x="184" y="0"/>
                    <a:pt x="184" y="2"/>
                    <a:pt x="182" y="10"/>
                  </a:cubicBezTo>
                  <a:lnTo>
                    <a:pt x="153" y="125"/>
                  </a:lnTo>
                  <a:cubicBezTo>
                    <a:pt x="74" y="128"/>
                    <a:pt x="0" y="194"/>
                    <a:pt x="0" y="262"/>
                  </a:cubicBezTo>
                  <a:cubicBezTo>
                    <a:pt x="0" y="309"/>
                    <a:pt x="35" y="349"/>
                    <a:pt x="96" y="352"/>
                  </a:cubicBezTo>
                  <a:cubicBezTo>
                    <a:pt x="92" y="368"/>
                    <a:pt x="89" y="384"/>
                    <a:pt x="85" y="399"/>
                  </a:cubicBezTo>
                  <a:cubicBezTo>
                    <a:pt x="79" y="423"/>
                    <a:pt x="74" y="442"/>
                    <a:pt x="74" y="443"/>
                  </a:cubicBezTo>
                  <a:cubicBezTo>
                    <a:pt x="74" y="448"/>
                    <a:pt x="77" y="449"/>
                    <a:pt x="80" y="449"/>
                  </a:cubicBezTo>
                  <a:cubicBezTo>
                    <a:pt x="82" y="449"/>
                    <a:pt x="83" y="448"/>
                    <a:pt x="85" y="447"/>
                  </a:cubicBezTo>
                  <a:cubicBezTo>
                    <a:pt x="86" y="446"/>
                    <a:pt x="89" y="434"/>
                    <a:pt x="90" y="427"/>
                  </a:cubicBezTo>
                  <a:lnTo>
                    <a:pt x="109" y="352"/>
                  </a:lnTo>
                  <a:cubicBezTo>
                    <a:pt x="189" y="350"/>
                    <a:pt x="262" y="283"/>
                    <a:pt x="262" y="216"/>
                  </a:cubicBezTo>
                  <a:cubicBezTo>
                    <a:pt x="262" y="176"/>
                    <a:pt x="235" y="130"/>
                    <a:pt x="166" y="125"/>
                  </a:cubicBezTo>
                  <a:lnTo>
                    <a:pt x="194" y="12"/>
                  </a:lnTo>
                  <a:close/>
                  <a:moveTo>
                    <a:pt x="99" y="341"/>
                  </a:moveTo>
                  <a:cubicBezTo>
                    <a:pt x="69" y="340"/>
                    <a:pt x="33" y="322"/>
                    <a:pt x="33" y="273"/>
                  </a:cubicBezTo>
                  <a:cubicBezTo>
                    <a:pt x="33" y="213"/>
                    <a:pt x="76" y="143"/>
                    <a:pt x="150" y="136"/>
                  </a:cubicBezTo>
                  <a:lnTo>
                    <a:pt x="99" y="341"/>
                  </a:lnTo>
                  <a:close/>
                  <a:moveTo>
                    <a:pt x="163" y="136"/>
                  </a:moveTo>
                  <a:cubicBezTo>
                    <a:pt x="201" y="138"/>
                    <a:pt x="229" y="161"/>
                    <a:pt x="229" y="205"/>
                  </a:cubicBezTo>
                  <a:cubicBezTo>
                    <a:pt x="229" y="264"/>
                    <a:pt x="186" y="335"/>
                    <a:pt x="112" y="341"/>
                  </a:cubicBezTo>
                  <a:lnTo>
                    <a:pt x="163" y="13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49 1">
              <a:extLst>
                <a:ext uri="{FF2B5EF4-FFF2-40B4-BE49-F238E27FC236}">
                  <a16:creationId xmlns:a16="http://schemas.microsoft.com/office/drawing/2014/main" id="{62F96241-2C6E-B6D2-3FDF-84F6719DB3B1}"/>
                </a:ext>
              </a:extLst>
            </p:cNvPr>
            <p:cNvSpPr>
              <a:spLocks/>
            </p:cNvSpPr>
            <p:nvPr>
              <p:custDataLst>
                <p:tags r:id="rId112"/>
              </p:custDataLst>
            </p:nvPr>
          </p:nvSpPr>
          <p:spPr bwMode="auto">
            <a:xfrm>
              <a:off x="6219825" y="2660650"/>
              <a:ext cx="57150" cy="123825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3 h 232"/>
                <a:gd name="T6" fmla="*/ 0 w 127"/>
                <a:gd name="T7" fmla="*/ 35 h 232"/>
                <a:gd name="T8" fmla="*/ 50 w 127"/>
                <a:gd name="T9" fmla="*/ 26 h 232"/>
                <a:gd name="T10" fmla="*/ 50 w 127"/>
                <a:gd name="T11" fmla="*/ 203 h 232"/>
                <a:gd name="T12" fmla="*/ 16 w 127"/>
                <a:gd name="T13" fmla="*/ 220 h 232"/>
                <a:gd name="T14" fmla="*/ 2 w 127"/>
                <a:gd name="T15" fmla="*/ 220 h 232"/>
                <a:gd name="T16" fmla="*/ 2 w 127"/>
                <a:gd name="T17" fmla="*/ 232 h 232"/>
                <a:gd name="T18" fmla="*/ 64 w 127"/>
                <a:gd name="T19" fmla="*/ 231 h 232"/>
                <a:gd name="T20" fmla="*/ 127 w 127"/>
                <a:gd name="T21" fmla="*/ 232 h 232"/>
                <a:gd name="T22" fmla="*/ 127 w 127"/>
                <a:gd name="T23" fmla="*/ 220 h 232"/>
                <a:gd name="T24" fmla="*/ 114 w 127"/>
                <a:gd name="T25" fmla="*/ 220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1"/>
                    <a:pt x="78" y="0"/>
                    <a:pt x="68" y="0"/>
                  </a:cubicBezTo>
                  <a:cubicBezTo>
                    <a:pt x="46" y="22"/>
                    <a:pt x="14" y="23"/>
                    <a:pt x="0" y="23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6"/>
                  </a:cubicBezTo>
                  <a:lnTo>
                    <a:pt x="50" y="203"/>
                  </a:lnTo>
                  <a:cubicBezTo>
                    <a:pt x="50" y="215"/>
                    <a:pt x="50" y="220"/>
                    <a:pt x="16" y="220"/>
                  </a:cubicBezTo>
                  <a:lnTo>
                    <a:pt x="2" y="220"/>
                  </a:lnTo>
                  <a:lnTo>
                    <a:pt x="2" y="232"/>
                  </a:lnTo>
                  <a:cubicBezTo>
                    <a:pt x="9" y="232"/>
                    <a:pt x="51" y="231"/>
                    <a:pt x="64" y="231"/>
                  </a:cubicBezTo>
                  <a:cubicBezTo>
                    <a:pt x="75" y="231"/>
                    <a:pt x="119" y="232"/>
                    <a:pt x="127" y="232"/>
                  </a:cubicBezTo>
                  <a:lnTo>
                    <a:pt x="127" y="220"/>
                  </a:lnTo>
                  <a:lnTo>
                    <a:pt x="114" y="220"/>
                  </a:lnTo>
                  <a:cubicBezTo>
                    <a:pt x="79" y="220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50 1">
              <a:extLst>
                <a:ext uri="{FF2B5EF4-FFF2-40B4-BE49-F238E27FC236}">
                  <a16:creationId xmlns:a16="http://schemas.microsoft.com/office/drawing/2014/main" id="{37F18017-C24F-410C-D96D-FC6F37909ACC}"/>
                </a:ext>
              </a:extLst>
            </p:cNvPr>
            <p:cNvSpPr>
              <a:spLocks/>
            </p:cNvSpPr>
            <p:nvPr>
              <p:custDataLst>
                <p:tags r:id="rId113"/>
              </p:custDataLst>
            </p:nvPr>
          </p:nvSpPr>
          <p:spPr bwMode="auto">
            <a:xfrm>
              <a:off x="6316663" y="2544763"/>
              <a:ext cx="50800" cy="266700"/>
            </a:xfrm>
            <a:custGeom>
              <a:avLst/>
              <a:gdLst>
                <a:gd name="T0" fmla="*/ 108 w 111"/>
                <a:gd name="T1" fmla="*/ 258 h 499"/>
                <a:gd name="T2" fmla="*/ 111 w 111"/>
                <a:gd name="T3" fmla="*/ 250 h 499"/>
                <a:gd name="T4" fmla="*/ 108 w 111"/>
                <a:gd name="T5" fmla="*/ 241 h 499"/>
                <a:gd name="T6" fmla="*/ 21 w 111"/>
                <a:gd name="T7" fmla="*/ 12 h 499"/>
                <a:gd name="T8" fmla="*/ 10 w 111"/>
                <a:gd name="T9" fmla="*/ 0 h 499"/>
                <a:gd name="T10" fmla="*/ 0 w 111"/>
                <a:gd name="T11" fmla="*/ 10 h 499"/>
                <a:gd name="T12" fmla="*/ 2 w 111"/>
                <a:gd name="T13" fmla="*/ 18 h 499"/>
                <a:gd name="T14" fmla="*/ 90 w 111"/>
                <a:gd name="T15" fmla="*/ 250 h 499"/>
                <a:gd name="T16" fmla="*/ 2 w 111"/>
                <a:gd name="T17" fmla="*/ 480 h 499"/>
                <a:gd name="T18" fmla="*/ 0 w 111"/>
                <a:gd name="T19" fmla="*/ 489 h 499"/>
                <a:gd name="T20" fmla="*/ 10 w 111"/>
                <a:gd name="T21" fmla="*/ 499 h 499"/>
                <a:gd name="T22" fmla="*/ 20 w 111"/>
                <a:gd name="T23" fmla="*/ 489 h 499"/>
                <a:gd name="T24" fmla="*/ 108 w 111"/>
                <a:gd name="T25" fmla="*/ 25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499">
                  <a:moveTo>
                    <a:pt x="108" y="258"/>
                  </a:moveTo>
                  <a:cubicBezTo>
                    <a:pt x="111" y="252"/>
                    <a:pt x="111" y="251"/>
                    <a:pt x="111" y="250"/>
                  </a:cubicBezTo>
                  <a:cubicBezTo>
                    <a:pt x="111" y="248"/>
                    <a:pt x="111" y="247"/>
                    <a:pt x="108" y="241"/>
                  </a:cubicBezTo>
                  <a:lnTo>
                    <a:pt x="21" y="12"/>
                  </a:lnTo>
                  <a:cubicBezTo>
                    <a:pt x="18" y="3"/>
                    <a:pt x="15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2"/>
                    <a:pt x="0" y="13"/>
                    <a:pt x="2" y="18"/>
                  </a:cubicBezTo>
                  <a:lnTo>
                    <a:pt x="90" y="250"/>
                  </a:lnTo>
                  <a:lnTo>
                    <a:pt x="2" y="480"/>
                  </a:lnTo>
                  <a:cubicBezTo>
                    <a:pt x="0" y="486"/>
                    <a:pt x="0" y="487"/>
                    <a:pt x="0" y="489"/>
                  </a:cubicBezTo>
                  <a:cubicBezTo>
                    <a:pt x="0" y="495"/>
                    <a:pt x="4" y="499"/>
                    <a:pt x="10" y="499"/>
                  </a:cubicBezTo>
                  <a:cubicBezTo>
                    <a:pt x="16" y="499"/>
                    <a:pt x="18" y="494"/>
                    <a:pt x="20" y="489"/>
                  </a:cubicBezTo>
                  <a:lnTo>
                    <a:pt x="108" y="25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59 1 1">
              <a:extLst>
                <a:ext uri="{FF2B5EF4-FFF2-40B4-BE49-F238E27FC236}">
                  <a16:creationId xmlns:a16="http://schemas.microsoft.com/office/drawing/2014/main" id="{F8AB8BDB-DF6E-56D9-EE89-35800709D9E8}"/>
                </a:ext>
              </a:extLst>
            </p:cNvPr>
            <p:cNvSpPr/>
            <p:nvPr>
              <p:custDataLst>
                <p:tags r:id="rId114"/>
              </p:custDataLst>
            </p:nvPr>
          </p:nvSpPr>
          <p:spPr>
            <a:xfrm>
              <a:off x="3846513" y="2570163"/>
              <a:ext cx="112714" cy="9526"/>
            </a:xfrm>
            <a:custGeom>
              <a:avLst/>
              <a:gdLst/>
              <a:ahLst/>
              <a:cxnLst/>
              <a:rect l="0" t="0" r="0" b="0"/>
              <a:pathLst>
                <a:path w="112714" h="9526">
                  <a:moveTo>
                    <a:pt x="0" y="9525"/>
                  </a:moveTo>
                  <a:lnTo>
                    <a:pt x="112713" y="9525"/>
                  </a:lnTo>
                  <a:lnTo>
                    <a:pt x="112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DE2BDFB7-3C92-BF3C-0593-C2917256AE85}"/>
                </a:ext>
              </a:extLst>
            </p:cNvPr>
            <p:cNvSpPr/>
            <p:nvPr>
              <p:custDataLst>
                <p:tags r:id="rId115"/>
              </p:custDataLst>
            </p:nvPr>
          </p:nvSpPr>
          <p:spPr>
            <a:xfrm>
              <a:off x="5157788" y="2540001"/>
              <a:ext cx="504826" cy="9526"/>
            </a:xfrm>
            <a:custGeom>
              <a:avLst/>
              <a:gdLst/>
              <a:ahLst/>
              <a:cxnLst/>
              <a:rect l="0" t="0" r="0" b="0"/>
              <a:pathLst>
                <a:path w="504826" h="9526">
                  <a:moveTo>
                    <a:pt x="0" y="9525"/>
                  </a:moveTo>
                  <a:lnTo>
                    <a:pt x="504825" y="9525"/>
                  </a:lnTo>
                  <a:lnTo>
                    <a:pt x="5048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9" name="Left Brace 128">
            <a:extLst>
              <a:ext uri="{FF2B5EF4-FFF2-40B4-BE49-F238E27FC236}">
                <a16:creationId xmlns:a16="http://schemas.microsoft.com/office/drawing/2014/main" id="{518A5607-7901-4726-8B6B-A92FAAB9C6D6}"/>
              </a:ext>
            </a:extLst>
          </p:cNvPr>
          <p:cNvSpPr/>
          <p:nvPr/>
        </p:nvSpPr>
        <p:spPr>
          <a:xfrm rot="16200000">
            <a:off x="8509219" y="2264713"/>
            <a:ext cx="238992" cy="453698"/>
          </a:xfrm>
          <a:prstGeom prst="leftBrace">
            <a:avLst>
              <a:gd name="adj1" fmla="val 8333"/>
              <a:gd name="adj2" fmla="val 474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 descr="\documentclass{article}&#10;\usepackage{amsmath}&#10;\pagestyle{empty}&#10;&#10;\input{Macros.tex}&#10;&#10;\begin{document}&#10;&#10;$p$ independent of $\ket{\psi}$&#10;&#10;&#10;\end{document}" title="IguanaTex Shape Display">
            <a:extLst>
              <a:ext uri="{FF2B5EF4-FFF2-40B4-BE49-F238E27FC236}">
                <a16:creationId xmlns:a16="http://schemas.microsoft.com/office/drawing/2014/main" id="{05D88211-77F2-BE34-9830-163FB5F0A570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480073" y="1217987"/>
            <a:ext cx="2237673" cy="246724"/>
            <a:chOff x="2392684" y="4199054"/>
            <a:chExt cx="2237673" cy="246724"/>
          </a:xfrm>
        </p:grpSpPr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03087CF4-95BD-55AD-980A-A946DBBF1A1C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2392684" y="4275045"/>
              <a:ext cx="130991" cy="156916"/>
            </a:xfrm>
            <a:custGeom>
              <a:avLst/>
              <a:gdLst>
                <a:gd name="connsiteX0" fmla="*/ 19399 w 130991"/>
                <a:gd name="connsiteY0" fmla="*/ 139216 h 156916"/>
                <a:gd name="connsiteX1" fmla="*/ 5848 w 130991"/>
                <a:gd name="connsiteY1" fmla="*/ 149331 h 156916"/>
                <a:gd name="connsiteX2" fmla="*/ 77 w 130991"/>
                <a:gd name="connsiteY2" fmla="*/ 154019 h 156916"/>
                <a:gd name="connsiteX3" fmla="*/ 3339 w 130991"/>
                <a:gd name="connsiteY3" fmla="*/ 156980 h 156916"/>
                <a:gd name="connsiteX4" fmla="*/ 24418 w 130991"/>
                <a:gd name="connsiteY4" fmla="*/ 156240 h 156916"/>
                <a:gd name="connsiteX5" fmla="*/ 49261 w 130991"/>
                <a:gd name="connsiteY5" fmla="*/ 156980 h 156916"/>
                <a:gd name="connsiteX6" fmla="*/ 53778 w 130991"/>
                <a:gd name="connsiteY6" fmla="*/ 152045 h 156916"/>
                <a:gd name="connsiteX7" fmla="*/ 47756 w 130991"/>
                <a:gd name="connsiteY7" fmla="*/ 149331 h 156916"/>
                <a:gd name="connsiteX8" fmla="*/ 35209 w 130991"/>
                <a:gd name="connsiteY8" fmla="*/ 145384 h 156916"/>
                <a:gd name="connsiteX9" fmla="*/ 47505 w 130991"/>
                <a:gd name="connsiteY9" fmla="*/ 96039 h 156916"/>
                <a:gd name="connsiteX10" fmla="*/ 70591 w 130991"/>
                <a:gd name="connsiteY10" fmla="*/ 111829 h 156916"/>
                <a:gd name="connsiteX11" fmla="*/ 131069 w 130991"/>
                <a:gd name="connsiteY11" fmla="*/ 39539 h 156916"/>
                <a:gd name="connsiteX12" fmla="*/ 97693 w 130991"/>
                <a:gd name="connsiteY12" fmla="*/ 63 h 156916"/>
                <a:gd name="connsiteX13" fmla="*/ 64820 w 130991"/>
                <a:gd name="connsiteY13" fmla="*/ 18567 h 156916"/>
                <a:gd name="connsiteX14" fmla="*/ 42235 w 130991"/>
                <a:gd name="connsiteY14" fmla="*/ 63 h 156916"/>
                <a:gd name="connsiteX15" fmla="*/ 23665 w 130991"/>
                <a:gd name="connsiteY15" fmla="*/ 14126 h 156916"/>
                <a:gd name="connsiteX16" fmla="*/ 15886 w 130991"/>
                <a:gd name="connsiteY16" fmla="*/ 38058 h 156916"/>
                <a:gd name="connsiteX17" fmla="*/ 18897 w 130991"/>
                <a:gd name="connsiteY17" fmla="*/ 40526 h 156916"/>
                <a:gd name="connsiteX18" fmla="*/ 23163 w 130991"/>
                <a:gd name="connsiteY18" fmla="*/ 34851 h 156916"/>
                <a:gd name="connsiteX19" fmla="*/ 41482 w 130991"/>
                <a:gd name="connsiteY19" fmla="*/ 5491 h 156916"/>
                <a:gd name="connsiteX20" fmla="*/ 49261 w 130991"/>
                <a:gd name="connsiteY20" fmla="*/ 16840 h 156916"/>
                <a:gd name="connsiteX21" fmla="*/ 47505 w 130991"/>
                <a:gd name="connsiteY21" fmla="*/ 29423 h 156916"/>
                <a:gd name="connsiteX22" fmla="*/ 19399 w 130991"/>
                <a:gd name="connsiteY22" fmla="*/ 139216 h 156916"/>
                <a:gd name="connsiteX23" fmla="*/ 63565 w 130991"/>
                <a:gd name="connsiteY23" fmla="*/ 32137 h 156916"/>
                <a:gd name="connsiteX24" fmla="*/ 76614 w 130991"/>
                <a:gd name="connsiteY24" fmla="*/ 14866 h 156916"/>
                <a:gd name="connsiteX25" fmla="*/ 96940 w 130991"/>
                <a:gd name="connsiteY25" fmla="*/ 5491 h 156916"/>
                <a:gd name="connsiteX26" fmla="*/ 113001 w 130991"/>
                <a:gd name="connsiteY26" fmla="*/ 28683 h 156916"/>
                <a:gd name="connsiteX27" fmla="*/ 100203 w 130991"/>
                <a:gd name="connsiteY27" fmla="*/ 80989 h 156916"/>
                <a:gd name="connsiteX28" fmla="*/ 70341 w 130991"/>
                <a:gd name="connsiteY28" fmla="*/ 106401 h 156916"/>
                <a:gd name="connsiteX29" fmla="*/ 50516 w 130991"/>
                <a:gd name="connsiteY29" fmla="*/ 84443 h 156916"/>
                <a:gd name="connsiteX30" fmla="*/ 51269 w 130991"/>
                <a:gd name="connsiteY30" fmla="*/ 80495 h 156916"/>
                <a:gd name="connsiteX31" fmla="*/ 63565 w 130991"/>
                <a:gd name="connsiteY31" fmla="*/ 32137 h 15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0991" h="156916">
                  <a:moveTo>
                    <a:pt x="19399" y="139216"/>
                  </a:moveTo>
                  <a:cubicBezTo>
                    <a:pt x="17392" y="147604"/>
                    <a:pt x="16890" y="149331"/>
                    <a:pt x="5848" y="149331"/>
                  </a:cubicBezTo>
                  <a:cubicBezTo>
                    <a:pt x="2837" y="149331"/>
                    <a:pt x="77" y="149331"/>
                    <a:pt x="77" y="154019"/>
                  </a:cubicBezTo>
                  <a:cubicBezTo>
                    <a:pt x="77" y="155993"/>
                    <a:pt x="1331" y="156980"/>
                    <a:pt x="3339" y="156980"/>
                  </a:cubicBezTo>
                  <a:cubicBezTo>
                    <a:pt x="10114" y="156980"/>
                    <a:pt x="17392" y="156240"/>
                    <a:pt x="24418" y="156240"/>
                  </a:cubicBezTo>
                  <a:cubicBezTo>
                    <a:pt x="32699" y="156240"/>
                    <a:pt x="41231" y="156980"/>
                    <a:pt x="49261" y="156980"/>
                  </a:cubicBezTo>
                  <a:cubicBezTo>
                    <a:pt x="50516" y="156980"/>
                    <a:pt x="53778" y="156980"/>
                    <a:pt x="53778" y="152045"/>
                  </a:cubicBezTo>
                  <a:cubicBezTo>
                    <a:pt x="53778" y="149331"/>
                    <a:pt x="51269" y="149331"/>
                    <a:pt x="47756" y="149331"/>
                  </a:cubicBezTo>
                  <a:cubicBezTo>
                    <a:pt x="35209" y="149331"/>
                    <a:pt x="35209" y="147604"/>
                    <a:pt x="35209" y="145384"/>
                  </a:cubicBezTo>
                  <a:cubicBezTo>
                    <a:pt x="35209" y="142423"/>
                    <a:pt x="45748" y="102207"/>
                    <a:pt x="47505" y="96039"/>
                  </a:cubicBezTo>
                  <a:cubicBezTo>
                    <a:pt x="50767" y="103194"/>
                    <a:pt x="57793" y="111829"/>
                    <a:pt x="70591" y="111829"/>
                  </a:cubicBezTo>
                  <a:cubicBezTo>
                    <a:pt x="99701" y="111829"/>
                    <a:pt x="131069" y="75807"/>
                    <a:pt x="131069" y="39539"/>
                  </a:cubicBezTo>
                  <a:cubicBezTo>
                    <a:pt x="131069" y="16347"/>
                    <a:pt x="116765" y="63"/>
                    <a:pt x="97693" y="63"/>
                  </a:cubicBezTo>
                  <a:cubicBezTo>
                    <a:pt x="85146" y="63"/>
                    <a:pt x="73101" y="8945"/>
                    <a:pt x="64820" y="18567"/>
                  </a:cubicBezTo>
                  <a:cubicBezTo>
                    <a:pt x="62310" y="5244"/>
                    <a:pt x="51520" y="63"/>
                    <a:pt x="42235" y="63"/>
                  </a:cubicBezTo>
                  <a:cubicBezTo>
                    <a:pt x="30692" y="63"/>
                    <a:pt x="25924" y="9685"/>
                    <a:pt x="23665" y="14126"/>
                  </a:cubicBezTo>
                  <a:cubicBezTo>
                    <a:pt x="19148" y="22515"/>
                    <a:pt x="15886" y="37318"/>
                    <a:pt x="15886" y="38058"/>
                  </a:cubicBezTo>
                  <a:cubicBezTo>
                    <a:pt x="15886" y="40526"/>
                    <a:pt x="18395" y="40526"/>
                    <a:pt x="18897" y="40526"/>
                  </a:cubicBezTo>
                  <a:cubicBezTo>
                    <a:pt x="21407" y="40526"/>
                    <a:pt x="21658" y="40279"/>
                    <a:pt x="23163" y="34851"/>
                  </a:cubicBezTo>
                  <a:cubicBezTo>
                    <a:pt x="27429" y="17334"/>
                    <a:pt x="32448" y="5491"/>
                    <a:pt x="41482" y="5491"/>
                  </a:cubicBezTo>
                  <a:cubicBezTo>
                    <a:pt x="45748" y="5491"/>
                    <a:pt x="49261" y="7465"/>
                    <a:pt x="49261" y="16840"/>
                  </a:cubicBezTo>
                  <a:cubicBezTo>
                    <a:pt x="49261" y="22515"/>
                    <a:pt x="48509" y="25229"/>
                    <a:pt x="47505" y="29423"/>
                  </a:cubicBezTo>
                  <a:lnTo>
                    <a:pt x="19399" y="139216"/>
                  </a:lnTo>
                  <a:close/>
                  <a:moveTo>
                    <a:pt x="63565" y="32137"/>
                  </a:moveTo>
                  <a:cubicBezTo>
                    <a:pt x="65322" y="25475"/>
                    <a:pt x="72097" y="18567"/>
                    <a:pt x="76614" y="14866"/>
                  </a:cubicBezTo>
                  <a:cubicBezTo>
                    <a:pt x="85397" y="7218"/>
                    <a:pt x="92674" y="5491"/>
                    <a:pt x="96940" y="5491"/>
                  </a:cubicBezTo>
                  <a:cubicBezTo>
                    <a:pt x="106978" y="5491"/>
                    <a:pt x="113001" y="14126"/>
                    <a:pt x="113001" y="28683"/>
                  </a:cubicBezTo>
                  <a:cubicBezTo>
                    <a:pt x="113001" y="43240"/>
                    <a:pt x="104720" y="71613"/>
                    <a:pt x="100203" y="80989"/>
                  </a:cubicBezTo>
                  <a:cubicBezTo>
                    <a:pt x="91671" y="98259"/>
                    <a:pt x="79625" y="106401"/>
                    <a:pt x="70341" y="106401"/>
                  </a:cubicBezTo>
                  <a:cubicBezTo>
                    <a:pt x="53778" y="106401"/>
                    <a:pt x="50516" y="85923"/>
                    <a:pt x="50516" y="84443"/>
                  </a:cubicBezTo>
                  <a:cubicBezTo>
                    <a:pt x="50516" y="83949"/>
                    <a:pt x="50516" y="83456"/>
                    <a:pt x="51269" y="80495"/>
                  </a:cubicBezTo>
                  <a:lnTo>
                    <a:pt x="63565" y="32137"/>
                  </a:lnTo>
                  <a:close/>
                </a:path>
              </a:pathLst>
            </a:custGeom>
            <a:solidFill>
              <a:srgbClr val="000000"/>
            </a:solidFill>
            <a:ln w="25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CB577A22-8B66-BFD2-01F4-ED7852D2ED69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2618898" y="4219039"/>
              <a:ext cx="53701" cy="165058"/>
            </a:xfrm>
            <a:custGeom>
              <a:avLst/>
              <a:gdLst>
                <a:gd name="connsiteX0" fmla="*/ 36221 w 53701"/>
                <a:gd name="connsiteY0" fmla="*/ 56069 h 165058"/>
                <a:gd name="connsiteX1" fmla="*/ 1089 w 53701"/>
                <a:gd name="connsiteY1" fmla="*/ 58783 h 165058"/>
                <a:gd name="connsiteX2" fmla="*/ 1089 w 53701"/>
                <a:gd name="connsiteY2" fmla="*/ 66432 h 165058"/>
                <a:gd name="connsiteX3" fmla="*/ 19659 w 53701"/>
                <a:gd name="connsiteY3" fmla="*/ 80002 h 165058"/>
                <a:gd name="connsiteX4" fmla="*/ 19659 w 53701"/>
                <a:gd name="connsiteY4" fmla="*/ 146371 h 165058"/>
                <a:gd name="connsiteX5" fmla="*/ 85 w 53701"/>
                <a:gd name="connsiteY5" fmla="*/ 157473 h 165058"/>
                <a:gd name="connsiteX6" fmla="*/ 85 w 53701"/>
                <a:gd name="connsiteY6" fmla="*/ 165122 h 165058"/>
                <a:gd name="connsiteX7" fmla="*/ 27689 w 53701"/>
                <a:gd name="connsiteY7" fmla="*/ 164381 h 165058"/>
                <a:gd name="connsiteX8" fmla="*/ 53787 w 53701"/>
                <a:gd name="connsiteY8" fmla="*/ 165122 h 165058"/>
                <a:gd name="connsiteX9" fmla="*/ 53787 w 53701"/>
                <a:gd name="connsiteY9" fmla="*/ 157473 h 165058"/>
                <a:gd name="connsiteX10" fmla="*/ 36221 w 53701"/>
                <a:gd name="connsiteY10" fmla="*/ 146617 h 165058"/>
                <a:gd name="connsiteX11" fmla="*/ 36221 w 53701"/>
                <a:gd name="connsiteY11" fmla="*/ 56069 h 165058"/>
                <a:gd name="connsiteX12" fmla="*/ 37225 w 53701"/>
                <a:gd name="connsiteY12" fmla="*/ 13139 h 165058"/>
                <a:gd name="connsiteX13" fmla="*/ 23925 w 53701"/>
                <a:gd name="connsiteY13" fmla="*/ 63 h 165058"/>
                <a:gd name="connsiteX14" fmla="*/ 10625 w 53701"/>
                <a:gd name="connsiteY14" fmla="*/ 13139 h 165058"/>
                <a:gd name="connsiteX15" fmla="*/ 23925 w 53701"/>
                <a:gd name="connsiteY15" fmla="*/ 26216 h 165058"/>
                <a:gd name="connsiteX16" fmla="*/ 37225 w 53701"/>
                <a:gd name="connsiteY16" fmla="*/ 13139 h 16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3701" h="165058">
                  <a:moveTo>
                    <a:pt x="36221" y="56069"/>
                  </a:moveTo>
                  <a:lnTo>
                    <a:pt x="1089" y="58783"/>
                  </a:lnTo>
                  <a:lnTo>
                    <a:pt x="1089" y="66432"/>
                  </a:lnTo>
                  <a:cubicBezTo>
                    <a:pt x="17400" y="66432"/>
                    <a:pt x="19659" y="67912"/>
                    <a:pt x="19659" y="80002"/>
                  </a:cubicBezTo>
                  <a:lnTo>
                    <a:pt x="19659" y="146371"/>
                  </a:lnTo>
                  <a:cubicBezTo>
                    <a:pt x="19659" y="157473"/>
                    <a:pt x="16898" y="157473"/>
                    <a:pt x="85" y="157473"/>
                  </a:cubicBezTo>
                  <a:lnTo>
                    <a:pt x="85" y="165122"/>
                  </a:lnTo>
                  <a:cubicBezTo>
                    <a:pt x="8115" y="164875"/>
                    <a:pt x="21666" y="164381"/>
                    <a:pt x="27689" y="164381"/>
                  </a:cubicBezTo>
                  <a:cubicBezTo>
                    <a:pt x="36472" y="164381"/>
                    <a:pt x="45255" y="164875"/>
                    <a:pt x="53787" y="165122"/>
                  </a:cubicBezTo>
                  <a:lnTo>
                    <a:pt x="53787" y="157473"/>
                  </a:lnTo>
                  <a:cubicBezTo>
                    <a:pt x="37225" y="157473"/>
                    <a:pt x="36221" y="156240"/>
                    <a:pt x="36221" y="146617"/>
                  </a:cubicBezTo>
                  <a:lnTo>
                    <a:pt x="36221" y="56069"/>
                  </a:lnTo>
                  <a:close/>
                  <a:moveTo>
                    <a:pt x="37225" y="13139"/>
                  </a:moveTo>
                  <a:cubicBezTo>
                    <a:pt x="37225" y="5244"/>
                    <a:pt x="30951" y="63"/>
                    <a:pt x="23925" y="63"/>
                  </a:cubicBezTo>
                  <a:cubicBezTo>
                    <a:pt x="16145" y="63"/>
                    <a:pt x="10625" y="6724"/>
                    <a:pt x="10625" y="13139"/>
                  </a:cubicBezTo>
                  <a:cubicBezTo>
                    <a:pt x="10625" y="19801"/>
                    <a:pt x="16145" y="26216"/>
                    <a:pt x="23925" y="26216"/>
                  </a:cubicBezTo>
                  <a:cubicBezTo>
                    <a:pt x="30951" y="26216"/>
                    <a:pt x="37225" y="21034"/>
                    <a:pt x="37225" y="13139"/>
                  </a:cubicBezTo>
                  <a:close/>
                </a:path>
              </a:pathLst>
            </a:custGeom>
            <a:solidFill>
              <a:srgbClr val="000000"/>
            </a:solidFill>
            <a:ln w="25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D252F891-164E-D6E7-409D-D5F224C04D70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2688354" y="4275045"/>
              <a:ext cx="126223" cy="109052"/>
            </a:xfrm>
            <a:custGeom>
              <a:avLst/>
              <a:gdLst>
                <a:gd name="connsiteX0" fmla="*/ 19661 w 126223"/>
                <a:gd name="connsiteY0" fmla="*/ 24242 h 109052"/>
                <a:gd name="connsiteX1" fmla="*/ 19661 w 126223"/>
                <a:gd name="connsiteY1" fmla="*/ 90364 h 109052"/>
                <a:gd name="connsiteX2" fmla="*/ 88 w 126223"/>
                <a:gd name="connsiteY2" fmla="*/ 101467 h 109052"/>
                <a:gd name="connsiteX3" fmla="*/ 88 w 126223"/>
                <a:gd name="connsiteY3" fmla="*/ 109115 h 109052"/>
                <a:gd name="connsiteX4" fmla="*/ 28444 w 126223"/>
                <a:gd name="connsiteY4" fmla="*/ 108375 h 109052"/>
                <a:gd name="connsiteX5" fmla="*/ 56550 w 126223"/>
                <a:gd name="connsiteY5" fmla="*/ 109115 h 109052"/>
                <a:gd name="connsiteX6" fmla="*/ 56550 w 126223"/>
                <a:gd name="connsiteY6" fmla="*/ 101467 h 109052"/>
                <a:gd name="connsiteX7" fmla="*/ 36976 w 126223"/>
                <a:gd name="connsiteY7" fmla="*/ 90364 h 109052"/>
                <a:gd name="connsiteX8" fmla="*/ 36976 w 126223"/>
                <a:gd name="connsiteY8" fmla="*/ 44967 h 109052"/>
                <a:gd name="connsiteX9" fmla="*/ 70854 w 126223"/>
                <a:gd name="connsiteY9" fmla="*/ 5491 h 109052"/>
                <a:gd name="connsiteX10" fmla="*/ 89423 w 126223"/>
                <a:gd name="connsiteY10" fmla="*/ 32877 h 109052"/>
                <a:gd name="connsiteX11" fmla="*/ 89423 w 126223"/>
                <a:gd name="connsiteY11" fmla="*/ 90364 h 109052"/>
                <a:gd name="connsiteX12" fmla="*/ 69850 w 126223"/>
                <a:gd name="connsiteY12" fmla="*/ 101467 h 109052"/>
                <a:gd name="connsiteX13" fmla="*/ 69850 w 126223"/>
                <a:gd name="connsiteY13" fmla="*/ 109115 h 109052"/>
                <a:gd name="connsiteX14" fmla="*/ 98206 w 126223"/>
                <a:gd name="connsiteY14" fmla="*/ 108375 h 109052"/>
                <a:gd name="connsiteX15" fmla="*/ 126312 w 126223"/>
                <a:gd name="connsiteY15" fmla="*/ 109115 h 109052"/>
                <a:gd name="connsiteX16" fmla="*/ 126312 w 126223"/>
                <a:gd name="connsiteY16" fmla="*/ 101467 h 109052"/>
                <a:gd name="connsiteX17" fmla="*/ 106738 w 126223"/>
                <a:gd name="connsiteY17" fmla="*/ 94065 h 109052"/>
                <a:gd name="connsiteX18" fmla="*/ 106738 w 126223"/>
                <a:gd name="connsiteY18" fmla="*/ 46940 h 109052"/>
                <a:gd name="connsiteX19" fmla="*/ 98959 w 126223"/>
                <a:gd name="connsiteY19" fmla="*/ 9192 h 109052"/>
                <a:gd name="connsiteX20" fmla="*/ 72610 w 126223"/>
                <a:gd name="connsiteY20" fmla="*/ 63 h 109052"/>
                <a:gd name="connsiteX21" fmla="*/ 35471 w 126223"/>
                <a:gd name="connsiteY21" fmla="*/ 25969 h 109052"/>
                <a:gd name="connsiteX22" fmla="*/ 35471 w 126223"/>
                <a:gd name="connsiteY22" fmla="*/ 63 h 109052"/>
                <a:gd name="connsiteX23" fmla="*/ 88 w 126223"/>
                <a:gd name="connsiteY23" fmla="*/ 2777 h 109052"/>
                <a:gd name="connsiteX24" fmla="*/ 88 w 126223"/>
                <a:gd name="connsiteY24" fmla="*/ 10425 h 109052"/>
                <a:gd name="connsiteX25" fmla="*/ 19661 w 126223"/>
                <a:gd name="connsiteY25" fmla="*/ 24242 h 109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6223" h="109052">
                  <a:moveTo>
                    <a:pt x="19661" y="24242"/>
                  </a:moveTo>
                  <a:lnTo>
                    <a:pt x="19661" y="90364"/>
                  </a:lnTo>
                  <a:cubicBezTo>
                    <a:pt x="19661" y="101467"/>
                    <a:pt x="16901" y="101467"/>
                    <a:pt x="88" y="101467"/>
                  </a:cubicBezTo>
                  <a:lnTo>
                    <a:pt x="88" y="109115"/>
                  </a:lnTo>
                  <a:cubicBezTo>
                    <a:pt x="8871" y="108868"/>
                    <a:pt x="21669" y="108375"/>
                    <a:pt x="28444" y="108375"/>
                  </a:cubicBezTo>
                  <a:cubicBezTo>
                    <a:pt x="34969" y="108375"/>
                    <a:pt x="48018" y="108868"/>
                    <a:pt x="56550" y="109115"/>
                  </a:cubicBezTo>
                  <a:lnTo>
                    <a:pt x="56550" y="101467"/>
                  </a:lnTo>
                  <a:cubicBezTo>
                    <a:pt x="39737" y="101467"/>
                    <a:pt x="36976" y="101467"/>
                    <a:pt x="36976" y="90364"/>
                  </a:cubicBezTo>
                  <a:lnTo>
                    <a:pt x="36976" y="44967"/>
                  </a:lnTo>
                  <a:cubicBezTo>
                    <a:pt x="36976" y="19307"/>
                    <a:pt x="54793" y="5491"/>
                    <a:pt x="70854" y="5491"/>
                  </a:cubicBezTo>
                  <a:cubicBezTo>
                    <a:pt x="86663" y="5491"/>
                    <a:pt x="89423" y="18814"/>
                    <a:pt x="89423" y="32877"/>
                  </a:cubicBezTo>
                  <a:lnTo>
                    <a:pt x="89423" y="90364"/>
                  </a:lnTo>
                  <a:cubicBezTo>
                    <a:pt x="89423" y="101467"/>
                    <a:pt x="86663" y="101467"/>
                    <a:pt x="69850" y="101467"/>
                  </a:cubicBezTo>
                  <a:lnTo>
                    <a:pt x="69850" y="109115"/>
                  </a:lnTo>
                  <a:cubicBezTo>
                    <a:pt x="78633" y="108868"/>
                    <a:pt x="91431" y="108375"/>
                    <a:pt x="98206" y="108375"/>
                  </a:cubicBezTo>
                  <a:cubicBezTo>
                    <a:pt x="104731" y="108375"/>
                    <a:pt x="117780" y="108868"/>
                    <a:pt x="126312" y="109115"/>
                  </a:cubicBezTo>
                  <a:lnTo>
                    <a:pt x="126312" y="101467"/>
                  </a:lnTo>
                  <a:cubicBezTo>
                    <a:pt x="113263" y="101467"/>
                    <a:pt x="106989" y="101467"/>
                    <a:pt x="106738" y="94065"/>
                  </a:cubicBezTo>
                  <a:lnTo>
                    <a:pt x="106738" y="46940"/>
                  </a:lnTo>
                  <a:cubicBezTo>
                    <a:pt x="106738" y="25722"/>
                    <a:pt x="106738" y="18074"/>
                    <a:pt x="98959" y="9192"/>
                  </a:cubicBezTo>
                  <a:cubicBezTo>
                    <a:pt x="95446" y="4997"/>
                    <a:pt x="87165" y="63"/>
                    <a:pt x="72610" y="63"/>
                  </a:cubicBezTo>
                  <a:cubicBezTo>
                    <a:pt x="54291" y="63"/>
                    <a:pt x="42497" y="10672"/>
                    <a:pt x="35471" y="25969"/>
                  </a:cubicBezTo>
                  <a:lnTo>
                    <a:pt x="35471" y="63"/>
                  </a:lnTo>
                  <a:lnTo>
                    <a:pt x="88" y="2777"/>
                  </a:lnTo>
                  <a:lnTo>
                    <a:pt x="88" y="10425"/>
                  </a:lnTo>
                  <a:cubicBezTo>
                    <a:pt x="17654" y="10425"/>
                    <a:pt x="19661" y="12152"/>
                    <a:pt x="19661" y="24242"/>
                  </a:cubicBezTo>
                  <a:close/>
                </a:path>
              </a:pathLst>
            </a:custGeom>
            <a:solidFill>
              <a:srgbClr val="000000"/>
            </a:solidFill>
            <a:ln w="25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BA55A41-0D9F-842B-7123-4F9F1C0FF02B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2828268" y="4212871"/>
              <a:ext cx="123714" cy="173940"/>
            </a:xfrm>
            <a:custGeom>
              <a:avLst/>
              <a:gdLst>
                <a:gd name="connsiteX0" fmla="*/ 86919 w 123714"/>
                <a:gd name="connsiteY0" fmla="*/ 157720 h 173940"/>
                <a:gd name="connsiteX1" fmla="*/ 86919 w 123714"/>
                <a:gd name="connsiteY1" fmla="*/ 174004 h 173940"/>
                <a:gd name="connsiteX2" fmla="*/ 123808 w 123714"/>
                <a:gd name="connsiteY2" fmla="*/ 171290 h 173940"/>
                <a:gd name="connsiteX3" fmla="*/ 123808 w 123714"/>
                <a:gd name="connsiteY3" fmla="*/ 163641 h 173940"/>
                <a:gd name="connsiteX4" fmla="*/ 104234 w 123714"/>
                <a:gd name="connsiteY4" fmla="*/ 149825 h 173940"/>
                <a:gd name="connsiteX5" fmla="*/ 104234 w 123714"/>
                <a:gd name="connsiteY5" fmla="*/ 63 h 173940"/>
                <a:gd name="connsiteX6" fmla="*/ 68099 w 123714"/>
                <a:gd name="connsiteY6" fmla="*/ 2777 h 173940"/>
                <a:gd name="connsiteX7" fmla="*/ 68099 w 123714"/>
                <a:gd name="connsiteY7" fmla="*/ 10425 h 173940"/>
                <a:gd name="connsiteX8" fmla="*/ 87672 w 123714"/>
                <a:gd name="connsiteY8" fmla="*/ 24242 h 173940"/>
                <a:gd name="connsiteX9" fmla="*/ 87672 w 123714"/>
                <a:gd name="connsiteY9" fmla="*/ 77534 h 173940"/>
                <a:gd name="connsiteX10" fmla="*/ 56053 w 123714"/>
                <a:gd name="connsiteY10" fmla="*/ 62237 h 173940"/>
                <a:gd name="connsiteX11" fmla="*/ 93 w 123714"/>
                <a:gd name="connsiteY11" fmla="*/ 118244 h 173940"/>
                <a:gd name="connsiteX12" fmla="*/ 53293 w 123714"/>
                <a:gd name="connsiteY12" fmla="*/ 174004 h 173940"/>
                <a:gd name="connsiteX13" fmla="*/ 86919 w 123714"/>
                <a:gd name="connsiteY13" fmla="*/ 157720 h 173940"/>
                <a:gd name="connsiteX14" fmla="*/ 86919 w 123714"/>
                <a:gd name="connsiteY14" fmla="*/ 91598 h 173940"/>
                <a:gd name="connsiteX15" fmla="*/ 86919 w 123714"/>
                <a:gd name="connsiteY15" fmla="*/ 142176 h 173940"/>
                <a:gd name="connsiteX16" fmla="*/ 84159 w 123714"/>
                <a:gd name="connsiteY16" fmla="*/ 151305 h 173940"/>
                <a:gd name="connsiteX17" fmla="*/ 54548 w 123714"/>
                <a:gd name="connsiteY17" fmla="*/ 168576 h 173940"/>
                <a:gd name="connsiteX18" fmla="*/ 28199 w 123714"/>
                <a:gd name="connsiteY18" fmla="*/ 152785 h 173940"/>
                <a:gd name="connsiteX19" fmla="*/ 20922 w 123714"/>
                <a:gd name="connsiteY19" fmla="*/ 118491 h 173940"/>
                <a:gd name="connsiteX20" fmla="*/ 28701 w 123714"/>
                <a:gd name="connsiteY20" fmla="*/ 83456 h 173940"/>
                <a:gd name="connsiteX21" fmla="*/ 57057 w 123714"/>
                <a:gd name="connsiteY21" fmla="*/ 67665 h 173940"/>
                <a:gd name="connsiteX22" fmla="*/ 84159 w 123714"/>
                <a:gd name="connsiteY22" fmla="*/ 82469 h 173940"/>
                <a:gd name="connsiteX23" fmla="*/ 86919 w 123714"/>
                <a:gd name="connsiteY23" fmla="*/ 91598 h 17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3714" h="173940">
                  <a:moveTo>
                    <a:pt x="86919" y="157720"/>
                  </a:moveTo>
                  <a:lnTo>
                    <a:pt x="86919" y="174004"/>
                  </a:lnTo>
                  <a:lnTo>
                    <a:pt x="123808" y="171290"/>
                  </a:lnTo>
                  <a:lnTo>
                    <a:pt x="123808" y="163641"/>
                  </a:lnTo>
                  <a:cubicBezTo>
                    <a:pt x="106242" y="163641"/>
                    <a:pt x="104234" y="161914"/>
                    <a:pt x="104234" y="149825"/>
                  </a:cubicBezTo>
                  <a:lnTo>
                    <a:pt x="104234" y="63"/>
                  </a:lnTo>
                  <a:lnTo>
                    <a:pt x="68099" y="2777"/>
                  </a:lnTo>
                  <a:lnTo>
                    <a:pt x="68099" y="10425"/>
                  </a:lnTo>
                  <a:cubicBezTo>
                    <a:pt x="85665" y="10425"/>
                    <a:pt x="87672" y="12152"/>
                    <a:pt x="87672" y="24242"/>
                  </a:cubicBezTo>
                  <a:lnTo>
                    <a:pt x="87672" y="77534"/>
                  </a:lnTo>
                  <a:cubicBezTo>
                    <a:pt x="80395" y="68652"/>
                    <a:pt x="69604" y="62237"/>
                    <a:pt x="56053" y="62237"/>
                  </a:cubicBezTo>
                  <a:cubicBezTo>
                    <a:pt x="26442" y="62237"/>
                    <a:pt x="93" y="86416"/>
                    <a:pt x="93" y="118244"/>
                  </a:cubicBezTo>
                  <a:cubicBezTo>
                    <a:pt x="93" y="149578"/>
                    <a:pt x="24686" y="174004"/>
                    <a:pt x="53293" y="174004"/>
                  </a:cubicBezTo>
                  <a:cubicBezTo>
                    <a:pt x="69353" y="174004"/>
                    <a:pt x="80646" y="165615"/>
                    <a:pt x="86919" y="157720"/>
                  </a:cubicBezTo>
                  <a:close/>
                  <a:moveTo>
                    <a:pt x="86919" y="91598"/>
                  </a:moveTo>
                  <a:lnTo>
                    <a:pt x="86919" y="142176"/>
                  </a:lnTo>
                  <a:cubicBezTo>
                    <a:pt x="86919" y="146617"/>
                    <a:pt x="86919" y="147111"/>
                    <a:pt x="84159" y="151305"/>
                  </a:cubicBezTo>
                  <a:cubicBezTo>
                    <a:pt x="76631" y="163148"/>
                    <a:pt x="65338" y="168576"/>
                    <a:pt x="54548" y="168576"/>
                  </a:cubicBezTo>
                  <a:cubicBezTo>
                    <a:pt x="43255" y="168576"/>
                    <a:pt x="34222" y="162161"/>
                    <a:pt x="28199" y="152785"/>
                  </a:cubicBezTo>
                  <a:cubicBezTo>
                    <a:pt x="21674" y="142670"/>
                    <a:pt x="20922" y="128606"/>
                    <a:pt x="20922" y="118491"/>
                  </a:cubicBezTo>
                  <a:cubicBezTo>
                    <a:pt x="20922" y="109362"/>
                    <a:pt x="21423" y="94558"/>
                    <a:pt x="28701" y="83456"/>
                  </a:cubicBezTo>
                  <a:cubicBezTo>
                    <a:pt x="33971" y="75807"/>
                    <a:pt x="43506" y="67665"/>
                    <a:pt x="57057" y="67665"/>
                  </a:cubicBezTo>
                  <a:cubicBezTo>
                    <a:pt x="65840" y="67665"/>
                    <a:pt x="76380" y="71366"/>
                    <a:pt x="84159" y="82469"/>
                  </a:cubicBezTo>
                  <a:cubicBezTo>
                    <a:pt x="86919" y="86663"/>
                    <a:pt x="86919" y="87157"/>
                    <a:pt x="86919" y="91598"/>
                  </a:cubicBezTo>
                  <a:close/>
                </a:path>
              </a:pathLst>
            </a:custGeom>
            <a:solidFill>
              <a:srgbClr val="000000"/>
            </a:solidFill>
            <a:ln w="25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677A924-4EA2-1469-7D2B-41196EB31F44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>
              <a:off x="2966176" y="4273565"/>
              <a:ext cx="97114" cy="113246"/>
            </a:xfrm>
            <a:custGeom>
              <a:avLst/>
              <a:gdLst>
                <a:gd name="connsiteX0" fmla="*/ 21178 w 97114"/>
                <a:gd name="connsiteY0" fmla="*/ 48421 h 113246"/>
                <a:gd name="connsiteX1" fmla="*/ 52295 w 97114"/>
                <a:gd name="connsiteY1" fmla="*/ 5491 h 113246"/>
                <a:gd name="connsiteX2" fmla="*/ 80651 w 97114"/>
                <a:gd name="connsiteY2" fmla="*/ 48421 h 113246"/>
                <a:gd name="connsiteX3" fmla="*/ 21178 w 97114"/>
                <a:gd name="connsiteY3" fmla="*/ 48421 h 113246"/>
                <a:gd name="connsiteX4" fmla="*/ 20927 w 97114"/>
                <a:gd name="connsiteY4" fmla="*/ 53602 h 113246"/>
                <a:gd name="connsiteX5" fmla="*/ 90940 w 97114"/>
                <a:gd name="connsiteY5" fmla="*/ 53602 h 113246"/>
                <a:gd name="connsiteX6" fmla="*/ 97214 w 97114"/>
                <a:gd name="connsiteY6" fmla="*/ 48421 h 113246"/>
                <a:gd name="connsiteX7" fmla="*/ 52295 w 97114"/>
                <a:gd name="connsiteY7" fmla="*/ 63 h 113246"/>
                <a:gd name="connsiteX8" fmla="*/ 99 w 97114"/>
                <a:gd name="connsiteY8" fmla="*/ 56316 h 113246"/>
                <a:gd name="connsiteX9" fmla="*/ 55306 w 97114"/>
                <a:gd name="connsiteY9" fmla="*/ 113309 h 113246"/>
                <a:gd name="connsiteX10" fmla="*/ 97214 w 97114"/>
                <a:gd name="connsiteY10" fmla="*/ 81235 h 113246"/>
                <a:gd name="connsiteX11" fmla="*/ 93951 w 97114"/>
                <a:gd name="connsiteY11" fmla="*/ 78275 h 113246"/>
                <a:gd name="connsiteX12" fmla="*/ 90689 w 97114"/>
                <a:gd name="connsiteY12" fmla="*/ 81729 h 113246"/>
                <a:gd name="connsiteX13" fmla="*/ 56812 w 97114"/>
                <a:gd name="connsiteY13" fmla="*/ 107141 h 113246"/>
                <a:gd name="connsiteX14" fmla="*/ 28455 w 97114"/>
                <a:gd name="connsiteY14" fmla="*/ 90611 h 113246"/>
                <a:gd name="connsiteX15" fmla="*/ 20927 w 97114"/>
                <a:gd name="connsiteY15" fmla="*/ 53602 h 11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114" h="113246">
                  <a:moveTo>
                    <a:pt x="21178" y="48421"/>
                  </a:moveTo>
                  <a:cubicBezTo>
                    <a:pt x="22684" y="11659"/>
                    <a:pt x="43763" y="5491"/>
                    <a:pt x="52295" y="5491"/>
                  </a:cubicBezTo>
                  <a:cubicBezTo>
                    <a:pt x="78142" y="5491"/>
                    <a:pt x="80651" y="38799"/>
                    <a:pt x="80651" y="48421"/>
                  </a:cubicBezTo>
                  <a:lnTo>
                    <a:pt x="21178" y="48421"/>
                  </a:lnTo>
                  <a:close/>
                  <a:moveTo>
                    <a:pt x="20927" y="53602"/>
                  </a:moveTo>
                  <a:lnTo>
                    <a:pt x="90940" y="53602"/>
                  </a:lnTo>
                  <a:cubicBezTo>
                    <a:pt x="96461" y="53602"/>
                    <a:pt x="97214" y="53602"/>
                    <a:pt x="97214" y="48421"/>
                  </a:cubicBezTo>
                  <a:cubicBezTo>
                    <a:pt x="97214" y="23995"/>
                    <a:pt x="83663" y="63"/>
                    <a:pt x="52295" y="63"/>
                  </a:cubicBezTo>
                  <a:cubicBezTo>
                    <a:pt x="23186" y="63"/>
                    <a:pt x="99" y="25475"/>
                    <a:pt x="99" y="56316"/>
                  </a:cubicBezTo>
                  <a:cubicBezTo>
                    <a:pt x="99" y="89377"/>
                    <a:pt x="26448" y="113309"/>
                    <a:pt x="55306" y="113309"/>
                  </a:cubicBezTo>
                  <a:cubicBezTo>
                    <a:pt x="85921" y="113309"/>
                    <a:pt x="97214" y="85923"/>
                    <a:pt x="97214" y="81235"/>
                  </a:cubicBezTo>
                  <a:cubicBezTo>
                    <a:pt x="97214" y="78768"/>
                    <a:pt x="95206" y="78275"/>
                    <a:pt x="93951" y="78275"/>
                  </a:cubicBezTo>
                  <a:cubicBezTo>
                    <a:pt x="91693" y="78275"/>
                    <a:pt x="91191" y="79755"/>
                    <a:pt x="90689" y="81729"/>
                  </a:cubicBezTo>
                  <a:cubicBezTo>
                    <a:pt x="81906" y="107141"/>
                    <a:pt x="59321" y="107141"/>
                    <a:pt x="56812" y="107141"/>
                  </a:cubicBezTo>
                  <a:cubicBezTo>
                    <a:pt x="44265" y="107141"/>
                    <a:pt x="34227" y="99740"/>
                    <a:pt x="28455" y="90611"/>
                  </a:cubicBezTo>
                  <a:cubicBezTo>
                    <a:pt x="20927" y="78768"/>
                    <a:pt x="20927" y="62484"/>
                    <a:pt x="20927" y="53602"/>
                  </a:cubicBezTo>
                  <a:close/>
                </a:path>
              </a:pathLst>
            </a:custGeom>
            <a:solidFill>
              <a:srgbClr val="000000"/>
            </a:solidFill>
            <a:ln w="25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D31402BD-033B-3D4B-D962-99C04DD6541A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3077706" y="4275045"/>
              <a:ext cx="123714" cy="156916"/>
            </a:xfrm>
            <a:custGeom>
              <a:avLst/>
              <a:gdLst>
                <a:gd name="connsiteX0" fmla="*/ 36239 w 123714"/>
                <a:gd name="connsiteY0" fmla="*/ 16347 h 156916"/>
                <a:gd name="connsiteX1" fmla="*/ 36239 w 123714"/>
                <a:gd name="connsiteY1" fmla="*/ 63 h 156916"/>
                <a:gd name="connsiteX2" fmla="*/ 103 w 123714"/>
                <a:gd name="connsiteY2" fmla="*/ 2777 h 156916"/>
                <a:gd name="connsiteX3" fmla="*/ 103 w 123714"/>
                <a:gd name="connsiteY3" fmla="*/ 10425 h 156916"/>
                <a:gd name="connsiteX4" fmla="*/ 19677 w 123714"/>
                <a:gd name="connsiteY4" fmla="*/ 22761 h 156916"/>
                <a:gd name="connsiteX5" fmla="*/ 19677 w 123714"/>
                <a:gd name="connsiteY5" fmla="*/ 138229 h 156916"/>
                <a:gd name="connsiteX6" fmla="*/ 103 w 123714"/>
                <a:gd name="connsiteY6" fmla="*/ 149331 h 156916"/>
                <a:gd name="connsiteX7" fmla="*/ 103 w 123714"/>
                <a:gd name="connsiteY7" fmla="*/ 156980 h 156916"/>
                <a:gd name="connsiteX8" fmla="*/ 28209 w 123714"/>
                <a:gd name="connsiteY8" fmla="*/ 156240 h 156916"/>
                <a:gd name="connsiteX9" fmla="*/ 56565 w 123714"/>
                <a:gd name="connsiteY9" fmla="*/ 156980 h 156916"/>
                <a:gd name="connsiteX10" fmla="*/ 56565 w 123714"/>
                <a:gd name="connsiteY10" fmla="*/ 149331 h 156916"/>
                <a:gd name="connsiteX11" fmla="*/ 36992 w 123714"/>
                <a:gd name="connsiteY11" fmla="*/ 138229 h 156916"/>
                <a:gd name="connsiteX12" fmla="*/ 36992 w 123714"/>
                <a:gd name="connsiteY12" fmla="*/ 96779 h 156916"/>
                <a:gd name="connsiteX13" fmla="*/ 36992 w 123714"/>
                <a:gd name="connsiteY13" fmla="*/ 94558 h 156916"/>
                <a:gd name="connsiteX14" fmla="*/ 67858 w 123714"/>
                <a:gd name="connsiteY14" fmla="*/ 111829 h 156916"/>
                <a:gd name="connsiteX15" fmla="*/ 123818 w 123714"/>
                <a:gd name="connsiteY15" fmla="*/ 55823 h 156916"/>
                <a:gd name="connsiteX16" fmla="*/ 71371 w 123714"/>
                <a:gd name="connsiteY16" fmla="*/ 63 h 156916"/>
                <a:gd name="connsiteX17" fmla="*/ 36239 w 123714"/>
                <a:gd name="connsiteY17" fmla="*/ 16347 h 156916"/>
                <a:gd name="connsiteX18" fmla="*/ 36992 w 123714"/>
                <a:gd name="connsiteY18" fmla="*/ 80989 h 156916"/>
                <a:gd name="connsiteX19" fmla="*/ 36992 w 123714"/>
                <a:gd name="connsiteY19" fmla="*/ 25969 h 156916"/>
                <a:gd name="connsiteX20" fmla="*/ 69363 w 123714"/>
                <a:gd name="connsiteY20" fmla="*/ 6231 h 156916"/>
                <a:gd name="connsiteX21" fmla="*/ 102990 w 123714"/>
                <a:gd name="connsiteY21" fmla="*/ 55823 h 156916"/>
                <a:gd name="connsiteX22" fmla="*/ 66854 w 123714"/>
                <a:gd name="connsiteY22" fmla="*/ 106401 h 156916"/>
                <a:gd name="connsiteX23" fmla="*/ 40505 w 123714"/>
                <a:gd name="connsiteY23" fmla="*/ 91351 h 156916"/>
                <a:gd name="connsiteX24" fmla="*/ 36992 w 123714"/>
                <a:gd name="connsiteY24" fmla="*/ 80989 h 15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3714" h="156916">
                  <a:moveTo>
                    <a:pt x="36239" y="16347"/>
                  </a:moveTo>
                  <a:lnTo>
                    <a:pt x="36239" y="63"/>
                  </a:lnTo>
                  <a:lnTo>
                    <a:pt x="103" y="2777"/>
                  </a:lnTo>
                  <a:lnTo>
                    <a:pt x="103" y="10425"/>
                  </a:lnTo>
                  <a:cubicBezTo>
                    <a:pt x="17920" y="10425"/>
                    <a:pt x="19677" y="11906"/>
                    <a:pt x="19677" y="22761"/>
                  </a:cubicBezTo>
                  <a:lnTo>
                    <a:pt x="19677" y="138229"/>
                  </a:lnTo>
                  <a:cubicBezTo>
                    <a:pt x="19677" y="149331"/>
                    <a:pt x="16916" y="149331"/>
                    <a:pt x="103" y="149331"/>
                  </a:cubicBezTo>
                  <a:lnTo>
                    <a:pt x="103" y="156980"/>
                  </a:lnTo>
                  <a:cubicBezTo>
                    <a:pt x="8635" y="156733"/>
                    <a:pt x="21684" y="156240"/>
                    <a:pt x="28209" y="156240"/>
                  </a:cubicBezTo>
                  <a:cubicBezTo>
                    <a:pt x="34984" y="156240"/>
                    <a:pt x="47782" y="156733"/>
                    <a:pt x="56565" y="156980"/>
                  </a:cubicBezTo>
                  <a:lnTo>
                    <a:pt x="56565" y="149331"/>
                  </a:lnTo>
                  <a:cubicBezTo>
                    <a:pt x="39752" y="149331"/>
                    <a:pt x="36992" y="149331"/>
                    <a:pt x="36992" y="138229"/>
                  </a:cubicBezTo>
                  <a:lnTo>
                    <a:pt x="36992" y="96779"/>
                  </a:lnTo>
                  <a:lnTo>
                    <a:pt x="36992" y="94558"/>
                  </a:lnTo>
                  <a:cubicBezTo>
                    <a:pt x="38247" y="98506"/>
                    <a:pt x="48786" y="111829"/>
                    <a:pt x="67858" y="111829"/>
                  </a:cubicBezTo>
                  <a:cubicBezTo>
                    <a:pt x="97720" y="111829"/>
                    <a:pt x="123818" y="87650"/>
                    <a:pt x="123818" y="55823"/>
                  </a:cubicBezTo>
                  <a:cubicBezTo>
                    <a:pt x="123818" y="24489"/>
                    <a:pt x="99476" y="63"/>
                    <a:pt x="71371" y="63"/>
                  </a:cubicBezTo>
                  <a:cubicBezTo>
                    <a:pt x="51797" y="63"/>
                    <a:pt x="41258" y="10919"/>
                    <a:pt x="36239" y="16347"/>
                  </a:cubicBezTo>
                  <a:close/>
                  <a:moveTo>
                    <a:pt x="36992" y="80989"/>
                  </a:moveTo>
                  <a:lnTo>
                    <a:pt x="36992" y="25969"/>
                  </a:lnTo>
                  <a:cubicBezTo>
                    <a:pt x="44269" y="13386"/>
                    <a:pt x="56565" y="6231"/>
                    <a:pt x="69363" y="6231"/>
                  </a:cubicBezTo>
                  <a:cubicBezTo>
                    <a:pt x="87682" y="6231"/>
                    <a:pt x="102990" y="27943"/>
                    <a:pt x="102990" y="55823"/>
                  </a:cubicBezTo>
                  <a:cubicBezTo>
                    <a:pt x="102990" y="85676"/>
                    <a:pt x="85424" y="106401"/>
                    <a:pt x="66854" y="106401"/>
                  </a:cubicBezTo>
                  <a:cubicBezTo>
                    <a:pt x="56816" y="106401"/>
                    <a:pt x="47280" y="101467"/>
                    <a:pt x="40505" y="91351"/>
                  </a:cubicBezTo>
                  <a:cubicBezTo>
                    <a:pt x="36992" y="86170"/>
                    <a:pt x="36992" y="85923"/>
                    <a:pt x="36992" y="80989"/>
                  </a:cubicBezTo>
                  <a:close/>
                </a:path>
              </a:pathLst>
            </a:custGeom>
            <a:solidFill>
              <a:srgbClr val="000000"/>
            </a:solidFill>
            <a:ln w="25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C2617A2-746E-7A10-771D-C893B59753DA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3224089" y="4273565"/>
              <a:ext cx="97114" cy="113246"/>
            </a:xfrm>
            <a:custGeom>
              <a:avLst/>
              <a:gdLst>
                <a:gd name="connsiteX0" fmla="*/ 21188 w 97114"/>
                <a:gd name="connsiteY0" fmla="*/ 48421 h 113246"/>
                <a:gd name="connsiteX1" fmla="*/ 52305 w 97114"/>
                <a:gd name="connsiteY1" fmla="*/ 5491 h 113246"/>
                <a:gd name="connsiteX2" fmla="*/ 80662 w 97114"/>
                <a:gd name="connsiteY2" fmla="*/ 48421 h 113246"/>
                <a:gd name="connsiteX3" fmla="*/ 21188 w 97114"/>
                <a:gd name="connsiteY3" fmla="*/ 48421 h 113246"/>
                <a:gd name="connsiteX4" fmla="*/ 20937 w 97114"/>
                <a:gd name="connsiteY4" fmla="*/ 53602 h 113246"/>
                <a:gd name="connsiteX5" fmla="*/ 90950 w 97114"/>
                <a:gd name="connsiteY5" fmla="*/ 53602 h 113246"/>
                <a:gd name="connsiteX6" fmla="*/ 97224 w 97114"/>
                <a:gd name="connsiteY6" fmla="*/ 48421 h 113246"/>
                <a:gd name="connsiteX7" fmla="*/ 52305 w 97114"/>
                <a:gd name="connsiteY7" fmla="*/ 63 h 113246"/>
                <a:gd name="connsiteX8" fmla="*/ 109 w 97114"/>
                <a:gd name="connsiteY8" fmla="*/ 56316 h 113246"/>
                <a:gd name="connsiteX9" fmla="*/ 55316 w 97114"/>
                <a:gd name="connsiteY9" fmla="*/ 113309 h 113246"/>
                <a:gd name="connsiteX10" fmla="*/ 97224 w 97114"/>
                <a:gd name="connsiteY10" fmla="*/ 81235 h 113246"/>
                <a:gd name="connsiteX11" fmla="*/ 93962 w 97114"/>
                <a:gd name="connsiteY11" fmla="*/ 78275 h 113246"/>
                <a:gd name="connsiteX12" fmla="*/ 90699 w 97114"/>
                <a:gd name="connsiteY12" fmla="*/ 81729 h 113246"/>
                <a:gd name="connsiteX13" fmla="*/ 56822 w 97114"/>
                <a:gd name="connsiteY13" fmla="*/ 107141 h 113246"/>
                <a:gd name="connsiteX14" fmla="*/ 28466 w 97114"/>
                <a:gd name="connsiteY14" fmla="*/ 90611 h 113246"/>
                <a:gd name="connsiteX15" fmla="*/ 20937 w 97114"/>
                <a:gd name="connsiteY15" fmla="*/ 53602 h 11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114" h="113246">
                  <a:moveTo>
                    <a:pt x="21188" y="48421"/>
                  </a:moveTo>
                  <a:cubicBezTo>
                    <a:pt x="22694" y="11659"/>
                    <a:pt x="43773" y="5491"/>
                    <a:pt x="52305" y="5491"/>
                  </a:cubicBezTo>
                  <a:cubicBezTo>
                    <a:pt x="78152" y="5491"/>
                    <a:pt x="80662" y="38799"/>
                    <a:pt x="80662" y="48421"/>
                  </a:cubicBezTo>
                  <a:lnTo>
                    <a:pt x="21188" y="48421"/>
                  </a:lnTo>
                  <a:close/>
                  <a:moveTo>
                    <a:pt x="20937" y="53602"/>
                  </a:moveTo>
                  <a:lnTo>
                    <a:pt x="90950" y="53602"/>
                  </a:lnTo>
                  <a:cubicBezTo>
                    <a:pt x="96471" y="53602"/>
                    <a:pt x="97224" y="53602"/>
                    <a:pt x="97224" y="48421"/>
                  </a:cubicBezTo>
                  <a:cubicBezTo>
                    <a:pt x="97224" y="23995"/>
                    <a:pt x="83673" y="63"/>
                    <a:pt x="52305" y="63"/>
                  </a:cubicBezTo>
                  <a:cubicBezTo>
                    <a:pt x="23196" y="63"/>
                    <a:pt x="109" y="25475"/>
                    <a:pt x="109" y="56316"/>
                  </a:cubicBezTo>
                  <a:cubicBezTo>
                    <a:pt x="109" y="89377"/>
                    <a:pt x="26458" y="113309"/>
                    <a:pt x="55316" y="113309"/>
                  </a:cubicBezTo>
                  <a:cubicBezTo>
                    <a:pt x="85931" y="113309"/>
                    <a:pt x="97224" y="85923"/>
                    <a:pt x="97224" y="81235"/>
                  </a:cubicBezTo>
                  <a:cubicBezTo>
                    <a:pt x="97224" y="78768"/>
                    <a:pt x="95216" y="78275"/>
                    <a:pt x="93962" y="78275"/>
                  </a:cubicBezTo>
                  <a:cubicBezTo>
                    <a:pt x="91703" y="78275"/>
                    <a:pt x="91201" y="79755"/>
                    <a:pt x="90699" y="81729"/>
                  </a:cubicBezTo>
                  <a:cubicBezTo>
                    <a:pt x="81916" y="107141"/>
                    <a:pt x="59332" y="107141"/>
                    <a:pt x="56822" y="107141"/>
                  </a:cubicBezTo>
                  <a:cubicBezTo>
                    <a:pt x="44275" y="107141"/>
                    <a:pt x="34237" y="99740"/>
                    <a:pt x="28466" y="90611"/>
                  </a:cubicBezTo>
                  <a:cubicBezTo>
                    <a:pt x="20937" y="78768"/>
                    <a:pt x="20937" y="62484"/>
                    <a:pt x="20937" y="53602"/>
                  </a:cubicBezTo>
                  <a:close/>
                </a:path>
              </a:pathLst>
            </a:custGeom>
            <a:solidFill>
              <a:srgbClr val="000000"/>
            </a:solidFill>
            <a:ln w="25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A19B742-606E-BA16-4779-FF6E1FAC6CE0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3336623" y="4275045"/>
              <a:ext cx="126223" cy="109052"/>
            </a:xfrm>
            <a:custGeom>
              <a:avLst/>
              <a:gdLst>
                <a:gd name="connsiteX0" fmla="*/ 19687 w 126223"/>
                <a:gd name="connsiteY0" fmla="*/ 24242 h 109052"/>
                <a:gd name="connsiteX1" fmla="*/ 19687 w 126223"/>
                <a:gd name="connsiteY1" fmla="*/ 90364 h 109052"/>
                <a:gd name="connsiteX2" fmla="*/ 114 w 126223"/>
                <a:gd name="connsiteY2" fmla="*/ 101467 h 109052"/>
                <a:gd name="connsiteX3" fmla="*/ 114 w 126223"/>
                <a:gd name="connsiteY3" fmla="*/ 109115 h 109052"/>
                <a:gd name="connsiteX4" fmla="*/ 28470 w 126223"/>
                <a:gd name="connsiteY4" fmla="*/ 108375 h 109052"/>
                <a:gd name="connsiteX5" fmla="*/ 56576 w 126223"/>
                <a:gd name="connsiteY5" fmla="*/ 109115 h 109052"/>
                <a:gd name="connsiteX6" fmla="*/ 56576 w 126223"/>
                <a:gd name="connsiteY6" fmla="*/ 101467 h 109052"/>
                <a:gd name="connsiteX7" fmla="*/ 37002 w 126223"/>
                <a:gd name="connsiteY7" fmla="*/ 90364 h 109052"/>
                <a:gd name="connsiteX8" fmla="*/ 37002 w 126223"/>
                <a:gd name="connsiteY8" fmla="*/ 44967 h 109052"/>
                <a:gd name="connsiteX9" fmla="*/ 70879 w 126223"/>
                <a:gd name="connsiteY9" fmla="*/ 5491 h 109052"/>
                <a:gd name="connsiteX10" fmla="*/ 89449 w 126223"/>
                <a:gd name="connsiteY10" fmla="*/ 32877 h 109052"/>
                <a:gd name="connsiteX11" fmla="*/ 89449 w 126223"/>
                <a:gd name="connsiteY11" fmla="*/ 90364 h 109052"/>
                <a:gd name="connsiteX12" fmla="*/ 69876 w 126223"/>
                <a:gd name="connsiteY12" fmla="*/ 101467 h 109052"/>
                <a:gd name="connsiteX13" fmla="*/ 69876 w 126223"/>
                <a:gd name="connsiteY13" fmla="*/ 109115 h 109052"/>
                <a:gd name="connsiteX14" fmla="*/ 98232 w 126223"/>
                <a:gd name="connsiteY14" fmla="*/ 108375 h 109052"/>
                <a:gd name="connsiteX15" fmla="*/ 126338 w 126223"/>
                <a:gd name="connsiteY15" fmla="*/ 109115 h 109052"/>
                <a:gd name="connsiteX16" fmla="*/ 126338 w 126223"/>
                <a:gd name="connsiteY16" fmla="*/ 101467 h 109052"/>
                <a:gd name="connsiteX17" fmla="*/ 106764 w 126223"/>
                <a:gd name="connsiteY17" fmla="*/ 94065 h 109052"/>
                <a:gd name="connsiteX18" fmla="*/ 106764 w 126223"/>
                <a:gd name="connsiteY18" fmla="*/ 46940 h 109052"/>
                <a:gd name="connsiteX19" fmla="*/ 98985 w 126223"/>
                <a:gd name="connsiteY19" fmla="*/ 9192 h 109052"/>
                <a:gd name="connsiteX20" fmla="*/ 72636 w 126223"/>
                <a:gd name="connsiteY20" fmla="*/ 63 h 109052"/>
                <a:gd name="connsiteX21" fmla="*/ 35496 w 126223"/>
                <a:gd name="connsiteY21" fmla="*/ 25969 h 109052"/>
                <a:gd name="connsiteX22" fmla="*/ 35496 w 126223"/>
                <a:gd name="connsiteY22" fmla="*/ 63 h 109052"/>
                <a:gd name="connsiteX23" fmla="*/ 114 w 126223"/>
                <a:gd name="connsiteY23" fmla="*/ 2777 h 109052"/>
                <a:gd name="connsiteX24" fmla="*/ 114 w 126223"/>
                <a:gd name="connsiteY24" fmla="*/ 10425 h 109052"/>
                <a:gd name="connsiteX25" fmla="*/ 19687 w 126223"/>
                <a:gd name="connsiteY25" fmla="*/ 24242 h 109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6223" h="109052">
                  <a:moveTo>
                    <a:pt x="19687" y="24242"/>
                  </a:moveTo>
                  <a:lnTo>
                    <a:pt x="19687" y="90364"/>
                  </a:lnTo>
                  <a:cubicBezTo>
                    <a:pt x="19687" y="101467"/>
                    <a:pt x="16927" y="101467"/>
                    <a:pt x="114" y="101467"/>
                  </a:cubicBezTo>
                  <a:lnTo>
                    <a:pt x="114" y="109115"/>
                  </a:lnTo>
                  <a:cubicBezTo>
                    <a:pt x="8897" y="108868"/>
                    <a:pt x="21695" y="108375"/>
                    <a:pt x="28470" y="108375"/>
                  </a:cubicBezTo>
                  <a:cubicBezTo>
                    <a:pt x="34995" y="108375"/>
                    <a:pt x="48044" y="108868"/>
                    <a:pt x="56576" y="109115"/>
                  </a:cubicBezTo>
                  <a:lnTo>
                    <a:pt x="56576" y="101467"/>
                  </a:lnTo>
                  <a:cubicBezTo>
                    <a:pt x="39762" y="101467"/>
                    <a:pt x="37002" y="101467"/>
                    <a:pt x="37002" y="90364"/>
                  </a:cubicBezTo>
                  <a:lnTo>
                    <a:pt x="37002" y="44967"/>
                  </a:lnTo>
                  <a:cubicBezTo>
                    <a:pt x="37002" y="19307"/>
                    <a:pt x="54819" y="5491"/>
                    <a:pt x="70879" y="5491"/>
                  </a:cubicBezTo>
                  <a:cubicBezTo>
                    <a:pt x="86689" y="5491"/>
                    <a:pt x="89449" y="18814"/>
                    <a:pt x="89449" y="32877"/>
                  </a:cubicBezTo>
                  <a:lnTo>
                    <a:pt x="89449" y="90364"/>
                  </a:lnTo>
                  <a:cubicBezTo>
                    <a:pt x="89449" y="101467"/>
                    <a:pt x="86689" y="101467"/>
                    <a:pt x="69876" y="101467"/>
                  </a:cubicBezTo>
                  <a:lnTo>
                    <a:pt x="69876" y="109115"/>
                  </a:lnTo>
                  <a:cubicBezTo>
                    <a:pt x="78659" y="108868"/>
                    <a:pt x="91457" y="108375"/>
                    <a:pt x="98232" y="108375"/>
                  </a:cubicBezTo>
                  <a:cubicBezTo>
                    <a:pt x="104756" y="108375"/>
                    <a:pt x="117806" y="108868"/>
                    <a:pt x="126338" y="109115"/>
                  </a:cubicBezTo>
                  <a:lnTo>
                    <a:pt x="126338" y="101467"/>
                  </a:lnTo>
                  <a:cubicBezTo>
                    <a:pt x="113289" y="101467"/>
                    <a:pt x="107015" y="101467"/>
                    <a:pt x="106764" y="94065"/>
                  </a:cubicBezTo>
                  <a:lnTo>
                    <a:pt x="106764" y="46940"/>
                  </a:lnTo>
                  <a:cubicBezTo>
                    <a:pt x="106764" y="25722"/>
                    <a:pt x="106764" y="18074"/>
                    <a:pt x="98985" y="9192"/>
                  </a:cubicBezTo>
                  <a:cubicBezTo>
                    <a:pt x="95472" y="4997"/>
                    <a:pt x="87191" y="63"/>
                    <a:pt x="72636" y="63"/>
                  </a:cubicBezTo>
                  <a:cubicBezTo>
                    <a:pt x="54317" y="63"/>
                    <a:pt x="42523" y="10672"/>
                    <a:pt x="35496" y="25969"/>
                  </a:cubicBezTo>
                  <a:lnTo>
                    <a:pt x="35496" y="63"/>
                  </a:lnTo>
                  <a:lnTo>
                    <a:pt x="114" y="2777"/>
                  </a:lnTo>
                  <a:lnTo>
                    <a:pt x="114" y="10425"/>
                  </a:lnTo>
                  <a:cubicBezTo>
                    <a:pt x="17680" y="10425"/>
                    <a:pt x="19687" y="12152"/>
                    <a:pt x="19687" y="24242"/>
                  </a:cubicBezTo>
                  <a:close/>
                </a:path>
              </a:pathLst>
            </a:custGeom>
            <a:solidFill>
              <a:srgbClr val="000000"/>
            </a:solidFill>
            <a:ln w="25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AA592E5-1D5E-7F60-D084-36EC0ABBC52C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3476538" y="4212871"/>
              <a:ext cx="123714" cy="173940"/>
            </a:xfrm>
            <a:custGeom>
              <a:avLst/>
              <a:gdLst>
                <a:gd name="connsiteX0" fmla="*/ 86945 w 123714"/>
                <a:gd name="connsiteY0" fmla="*/ 157720 h 173940"/>
                <a:gd name="connsiteX1" fmla="*/ 86945 w 123714"/>
                <a:gd name="connsiteY1" fmla="*/ 174004 h 173940"/>
                <a:gd name="connsiteX2" fmla="*/ 123834 w 123714"/>
                <a:gd name="connsiteY2" fmla="*/ 171290 h 173940"/>
                <a:gd name="connsiteX3" fmla="*/ 123834 w 123714"/>
                <a:gd name="connsiteY3" fmla="*/ 163641 h 173940"/>
                <a:gd name="connsiteX4" fmla="*/ 104260 w 123714"/>
                <a:gd name="connsiteY4" fmla="*/ 149825 h 173940"/>
                <a:gd name="connsiteX5" fmla="*/ 104260 w 123714"/>
                <a:gd name="connsiteY5" fmla="*/ 63 h 173940"/>
                <a:gd name="connsiteX6" fmla="*/ 68124 w 123714"/>
                <a:gd name="connsiteY6" fmla="*/ 2777 h 173940"/>
                <a:gd name="connsiteX7" fmla="*/ 68124 w 123714"/>
                <a:gd name="connsiteY7" fmla="*/ 10425 h 173940"/>
                <a:gd name="connsiteX8" fmla="*/ 87698 w 123714"/>
                <a:gd name="connsiteY8" fmla="*/ 24242 h 173940"/>
                <a:gd name="connsiteX9" fmla="*/ 87698 w 123714"/>
                <a:gd name="connsiteY9" fmla="*/ 77534 h 173940"/>
                <a:gd name="connsiteX10" fmla="*/ 56079 w 123714"/>
                <a:gd name="connsiteY10" fmla="*/ 62237 h 173940"/>
                <a:gd name="connsiteX11" fmla="*/ 119 w 123714"/>
                <a:gd name="connsiteY11" fmla="*/ 118244 h 173940"/>
                <a:gd name="connsiteX12" fmla="*/ 53319 w 123714"/>
                <a:gd name="connsiteY12" fmla="*/ 174004 h 173940"/>
                <a:gd name="connsiteX13" fmla="*/ 86945 w 123714"/>
                <a:gd name="connsiteY13" fmla="*/ 157720 h 173940"/>
                <a:gd name="connsiteX14" fmla="*/ 86945 w 123714"/>
                <a:gd name="connsiteY14" fmla="*/ 91598 h 173940"/>
                <a:gd name="connsiteX15" fmla="*/ 86945 w 123714"/>
                <a:gd name="connsiteY15" fmla="*/ 142176 h 173940"/>
                <a:gd name="connsiteX16" fmla="*/ 84185 w 123714"/>
                <a:gd name="connsiteY16" fmla="*/ 151305 h 173940"/>
                <a:gd name="connsiteX17" fmla="*/ 54574 w 123714"/>
                <a:gd name="connsiteY17" fmla="*/ 168576 h 173940"/>
                <a:gd name="connsiteX18" fmla="*/ 28225 w 123714"/>
                <a:gd name="connsiteY18" fmla="*/ 152785 h 173940"/>
                <a:gd name="connsiteX19" fmla="*/ 20947 w 123714"/>
                <a:gd name="connsiteY19" fmla="*/ 118491 h 173940"/>
                <a:gd name="connsiteX20" fmla="*/ 28727 w 123714"/>
                <a:gd name="connsiteY20" fmla="*/ 83456 h 173940"/>
                <a:gd name="connsiteX21" fmla="*/ 57083 w 123714"/>
                <a:gd name="connsiteY21" fmla="*/ 67665 h 173940"/>
                <a:gd name="connsiteX22" fmla="*/ 84185 w 123714"/>
                <a:gd name="connsiteY22" fmla="*/ 82469 h 173940"/>
                <a:gd name="connsiteX23" fmla="*/ 86945 w 123714"/>
                <a:gd name="connsiteY23" fmla="*/ 91598 h 17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3714" h="173940">
                  <a:moveTo>
                    <a:pt x="86945" y="157720"/>
                  </a:moveTo>
                  <a:lnTo>
                    <a:pt x="86945" y="174004"/>
                  </a:lnTo>
                  <a:lnTo>
                    <a:pt x="123834" y="171290"/>
                  </a:lnTo>
                  <a:lnTo>
                    <a:pt x="123834" y="163641"/>
                  </a:lnTo>
                  <a:cubicBezTo>
                    <a:pt x="106268" y="163641"/>
                    <a:pt x="104260" y="161914"/>
                    <a:pt x="104260" y="149825"/>
                  </a:cubicBezTo>
                  <a:lnTo>
                    <a:pt x="104260" y="63"/>
                  </a:lnTo>
                  <a:lnTo>
                    <a:pt x="68124" y="2777"/>
                  </a:lnTo>
                  <a:lnTo>
                    <a:pt x="68124" y="10425"/>
                  </a:lnTo>
                  <a:cubicBezTo>
                    <a:pt x="85690" y="10425"/>
                    <a:pt x="87698" y="12152"/>
                    <a:pt x="87698" y="24242"/>
                  </a:cubicBezTo>
                  <a:lnTo>
                    <a:pt x="87698" y="77534"/>
                  </a:lnTo>
                  <a:cubicBezTo>
                    <a:pt x="80421" y="68652"/>
                    <a:pt x="69630" y="62237"/>
                    <a:pt x="56079" y="62237"/>
                  </a:cubicBezTo>
                  <a:cubicBezTo>
                    <a:pt x="26468" y="62237"/>
                    <a:pt x="119" y="86416"/>
                    <a:pt x="119" y="118244"/>
                  </a:cubicBezTo>
                  <a:cubicBezTo>
                    <a:pt x="119" y="149578"/>
                    <a:pt x="24711" y="174004"/>
                    <a:pt x="53319" y="174004"/>
                  </a:cubicBezTo>
                  <a:cubicBezTo>
                    <a:pt x="69379" y="174004"/>
                    <a:pt x="80672" y="165615"/>
                    <a:pt x="86945" y="157720"/>
                  </a:cubicBezTo>
                  <a:close/>
                  <a:moveTo>
                    <a:pt x="86945" y="91598"/>
                  </a:moveTo>
                  <a:lnTo>
                    <a:pt x="86945" y="142176"/>
                  </a:lnTo>
                  <a:cubicBezTo>
                    <a:pt x="86945" y="146617"/>
                    <a:pt x="86945" y="147111"/>
                    <a:pt x="84185" y="151305"/>
                  </a:cubicBezTo>
                  <a:cubicBezTo>
                    <a:pt x="76656" y="163148"/>
                    <a:pt x="65364" y="168576"/>
                    <a:pt x="54574" y="168576"/>
                  </a:cubicBezTo>
                  <a:cubicBezTo>
                    <a:pt x="43281" y="168576"/>
                    <a:pt x="34247" y="162161"/>
                    <a:pt x="28225" y="152785"/>
                  </a:cubicBezTo>
                  <a:cubicBezTo>
                    <a:pt x="21700" y="142670"/>
                    <a:pt x="20947" y="128606"/>
                    <a:pt x="20947" y="118491"/>
                  </a:cubicBezTo>
                  <a:cubicBezTo>
                    <a:pt x="20947" y="109362"/>
                    <a:pt x="21449" y="94558"/>
                    <a:pt x="28727" y="83456"/>
                  </a:cubicBezTo>
                  <a:cubicBezTo>
                    <a:pt x="33996" y="75807"/>
                    <a:pt x="43532" y="67665"/>
                    <a:pt x="57083" y="67665"/>
                  </a:cubicBezTo>
                  <a:cubicBezTo>
                    <a:pt x="65866" y="67665"/>
                    <a:pt x="76406" y="71366"/>
                    <a:pt x="84185" y="82469"/>
                  </a:cubicBezTo>
                  <a:cubicBezTo>
                    <a:pt x="86945" y="86663"/>
                    <a:pt x="86945" y="87157"/>
                    <a:pt x="86945" y="91598"/>
                  </a:cubicBezTo>
                  <a:close/>
                </a:path>
              </a:pathLst>
            </a:custGeom>
            <a:solidFill>
              <a:srgbClr val="000000"/>
            </a:solidFill>
            <a:ln w="25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F0FA40C7-9DDA-7B4D-C969-6726BB09B7A6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3614445" y="4273565"/>
              <a:ext cx="97114" cy="113246"/>
            </a:xfrm>
            <a:custGeom>
              <a:avLst/>
              <a:gdLst>
                <a:gd name="connsiteX0" fmla="*/ 21204 w 97114"/>
                <a:gd name="connsiteY0" fmla="*/ 48421 h 113246"/>
                <a:gd name="connsiteX1" fmla="*/ 52321 w 97114"/>
                <a:gd name="connsiteY1" fmla="*/ 5491 h 113246"/>
                <a:gd name="connsiteX2" fmla="*/ 80677 w 97114"/>
                <a:gd name="connsiteY2" fmla="*/ 48421 h 113246"/>
                <a:gd name="connsiteX3" fmla="*/ 21204 w 97114"/>
                <a:gd name="connsiteY3" fmla="*/ 48421 h 113246"/>
                <a:gd name="connsiteX4" fmla="*/ 20953 w 97114"/>
                <a:gd name="connsiteY4" fmla="*/ 53602 h 113246"/>
                <a:gd name="connsiteX5" fmla="*/ 90966 w 97114"/>
                <a:gd name="connsiteY5" fmla="*/ 53602 h 113246"/>
                <a:gd name="connsiteX6" fmla="*/ 97239 w 97114"/>
                <a:gd name="connsiteY6" fmla="*/ 48421 h 113246"/>
                <a:gd name="connsiteX7" fmla="*/ 52321 w 97114"/>
                <a:gd name="connsiteY7" fmla="*/ 63 h 113246"/>
                <a:gd name="connsiteX8" fmla="*/ 125 w 97114"/>
                <a:gd name="connsiteY8" fmla="*/ 56316 h 113246"/>
                <a:gd name="connsiteX9" fmla="*/ 55332 w 97114"/>
                <a:gd name="connsiteY9" fmla="*/ 113309 h 113246"/>
                <a:gd name="connsiteX10" fmla="*/ 97239 w 97114"/>
                <a:gd name="connsiteY10" fmla="*/ 81235 h 113246"/>
                <a:gd name="connsiteX11" fmla="*/ 93977 w 97114"/>
                <a:gd name="connsiteY11" fmla="*/ 78275 h 113246"/>
                <a:gd name="connsiteX12" fmla="*/ 90715 w 97114"/>
                <a:gd name="connsiteY12" fmla="*/ 81729 h 113246"/>
                <a:gd name="connsiteX13" fmla="*/ 56838 w 97114"/>
                <a:gd name="connsiteY13" fmla="*/ 107141 h 113246"/>
                <a:gd name="connsiteX14" fmla="*/ 28481 w 97114"/>
                <a:gd name="connsiteY14" fmla="*/ 90611 h 113246"/>
                <a:gd name="connsiteX15" fmla="*/ 20953 w 97114"/>
                <a:gd name="connsiteY15" fmla="*/ 53602 h 11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114" h="113246">
                  <a:moveTo>
                    <a:pt x="21204" y="48421"/>
                  </a:moveTo>
                  <a:cubicBezTo>
                    <a:pt x="22709" y="11659"/>
                    <a:pt x="43789" y="5491"/>
                    <a:pt x="52321" y="5491"/>
                  </a:cubicBezTo>
                  <a:cubicBezTo>
                    <a:pt x="78168" y="5491"/>
                    <a:pt x="80677" y="38799"/>
                    <a:pt x="80677" y="48421"/>
                  </a:cubicBezTo>
                  <a:lnTo>
                    <a:pt x="21204" y="48421"/>
                  </a:lnTo>
                  <a:close/>
                  <a:moveTo>
                    <a:pt x="20953" y="53602"/>
                  </a:moveTo>
                  <a:lnTo>
                    <a:pt x="90966" y="53602"/>
                  </a:lnTo>
                  <a:cubicBezTo>
                    <a:pt x="96486" y="53602"/>
                    <a:pt x="97239" y="53602"/>
                    <a:pt x="97239" y="48421"/>
                  </a:cubicBezTo>
                  <a:cubicBezTo>
                    <a:pt x="97239" y="23995"/>
                    <a:pt x="83688" y="63"/>
                    <a:pt x="52321" y="63"/>
                  </a:cubicBezTo>
                  <a:cubicBezTo>
                    <a:pt x="23211" y="63"/>
                    <a:pt x="125" y="25475"/>
                    <a:pt x="125" y="56316"/>
                  </a:cubicBezTo>
                  <a:cubicBezTo>
                    <a:pt x="125" y="89377"/>
                    <a:pt x="26474" y="113309"/>
                    <a:pt x="55332" y="113309"/>
                  </a:cubicBezTo>
                  <a:cubicBezTo>
                    <a:pt x="85947" y="113309"/>
                    <a:pt x="97239" y="85923"/>
                    <a:pt x="97239" y="81235"/>
                  </a:cubicBezTo>
                  <a:cubicBezTo>
                    <a:pt x="97239" y="78768"/>
                    <a:pt x="95232" y="78275"/>
                    <a:pt x="93977" y="78275"/>
                  </a:cubicBezTo>
                  <a:cubicBezTo>
                    <a:pt x="91719" y="78275"/>
                    <a:pt x="91217" y="79755"/>
                    <a:pt x="90715" y="81729"/>
                  </a:cubicBezTo>
                  <a:cubicBezTo>
                    <a:pt x="81932" y="107141"/>
                    <a:pt x="59347" y="107141"/>
                    <a:pt x="56838" y="107141"/>
                  </a:cubicBezTo>
                  <a:cubicBezTo>
                    <a:pt x="44290" y="107141"/>
                    <a:pt x="34253" y="99740"/>
                    <a:pt x="28481" y="90611"/>
                  </a:cubicBezTo>
                  <a:cubicBezTo>
                    <a:pt x="20953" y="78768"/>
                    <a:pt x="20953" y="62484"/>
                    <a:pt x="20953" y="53602"/>
                  </a:cubicBezTo>
                  <a:close/>
                </a:path>
              </a:pathLst>
            </a:custGeom>
            <a:solidFill>
              <a:srgbClr val="000000"/>
            </a:solidFill>
            <a:ln w="25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73F3460-E092-B13B-3F34-373E97394A3B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3726979" y="4275045"/>
              <a:ext cx="126223" cy="109052"/>
            </a:xfrm>
            <a:custGeom>
              <a:avLst/>
              <a:gdLst>
                <a:gd name="connsiteX0" fmla="*/ 19703 w 126223"/>
                <a:gd name="connsiteY0" fmla="*/ 24242 h 109052"/>
                <a:gd name="connsiteX1" fmla="*/ 19703 w 126223"/>
                <a:gd name="connsiteY1" fmla="*/ 90364 h 109052"/>
                <a:gd name="connsiteX2" fmla="*/ 129 w 126223"/>
                <a:gd name="connsiteY2" fmla="*/ 101467 h 109052"/>
                <a:gd name="connsiteX3" fmla="*/ 129 w 126223"/>
                <a:gd name="connsiteY3" fmla="*/ 109115 h 109052"/>
                <a:gd name="connsiteX4" fmla="*/ 28486 w 126223"/>
                <a:gd name="connsiteY4" fmla="*/ 108375 h 109052"/>
                <a:gd name="connsiteX5" fmla="*/ 56591 w 126223"/>
                <a:gd name="connsiteY5" fmla="*/ 109115 h 109052"/>
                <a:gd name="connsiteX6" fmla="*/ 56591 w 126223"/>
                <a:gd name="connsiteY6" fmla="*/ 101467 h 109052"/>
                <a:gd name="connsiteX7" fmla="*/ 37018 w 126223"/>
                <a:gd name="connsiteY7" fmla="*/ 90364 h 109052"/>
                <a:gd name="connsiteX8" fmla="*/ 37018 w 126223"/>
                <a:gd name="connsiteY8" fmla="*/ 44967 h 109052"/>
                <a:gd name="connsiteX9" fmla="*/ 70895 w 126223"/>
                <a:gd name="connsiteY9" fmla="*/ 5491 h 109052"/>
                <a:gd name="connsiteX10" fmla="*/ 89465 w 126223"/>
                <a:gd name="connsiteY10" fmla="*/ 32877 h 109052"/>
                <a:gd name="connsiteX11" fmla="*/ 89465 w 126223"/>
                <a:gd name="connsiteY11" fmla="*/ 90364 h 109052"/>
                <a:gd name="connsiteX12" fmla="*/ 69891 w 126223"/>
                <a:gd name="connsiteY12" fmla="*/ 101467 h 109052"/>
                <a:gd name="connsiteX13" fmla="*/ 69891 w 126223"/>
                <a:gd name="connsiteY13" fmla="*/ 109115 h 109052"/>
                <a:gd name="connsiteX14" fmla="*/ 98248 w 126223"/>
                <a:gd name="connsiteY14" fmla="*/ 108375 h 109052"/>
                <a:gd name="connsiteX15" fmla="*/ 126353 w 126223"/>
                <a:gd name="connsiteY15" fmla="*/ 109115 h 109052"/>
                <a:gd name="connsiteX16" fmla="*/ 126353 w 126223"/>
                <a:gd name="connsiteY16" fmla="*/ 101467 h 109052"/>
                <a:gd name="connsiteX17" fmla="*/ 106780 w 126223"/>
                <a:gd name="connsiteY17" fmla="*/ 94065 h 109052"/>
                <a:gd name="connsiteX18" fmla="*/ 106780 w 126223"/>
                <a:gd name="connsiteY18" fmla="*/ 46940 h 109052"/>
                <a:gd name="connsiteX19" fmla="*/ 99000 w 126223"/>
                <a:gd name="connsiteY19" fmla="*/ 9192 h 109052"/>
                <a:gd name="connsiteX20" fmla="*/ 72651 w 126223"/>
                <a:gd name="connsiteY20" fmla="*/ 63 h 109052"/>
                <a:gd name="connsiteX21" fmla="*/ 35512 w 126223"/>
                <a:gd name="connsiteY21" fmla="*/ 25969 h 109052"/>
                <a:gd name="connsiteX22" fmla="*/ 35512 w 126223"/>
                <a:gd name="connsiteY22" fmla="*/ 63 h 109052"/>
                <a:gd name="connsiteX23" fmla="*/ 129 w 126223"/>
                <a:gd name="connsiteY23" fmla="*/ 2777 h 109052"/>
                <a:gd name="connsiteX24" fmla="*/ 129 w 126223"/>
                <a:gd name="connsiteY24" fmla="*/ 10425 h 109052"/>
                <a:gd name="connsiteX25" fmla="*/ 19703 w 126223"/>
                <a:gd name="connsiteY25" fmla="*/ 24242 h 109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6223" h="109052">
                  <a:moveTo>
                    <a:pt x="19703" y="24242"/>
                  </a:moveTo>
                  <a:lnTo>
                    <a:pt x="19703" y="90364"/>
                  </a:lnTo>
                  <a:cubicBezTo>
                    <a:pt x="19703" y="101467"/>
                    <a:pt x="16942" y="101467"/>
                    <a:pt x="129" y="101467"/>
                  </a:cubicBezTo>
                  <a:lnTo>
                    <a:pt x="129" y="109115"/>
                  </a:lnTo>
                  <a:cubicBezTo>
                    <a:pt x="8912" y="108868"/>
                    <a:pt x="21710" y="108375"/>
                    <a:pt x="28486" y="108375"/>
                  </a:cubicBezTo>
                  <a:cubicBezTo>
                    <a:pt x="35010" y="108375"/>
                    <a:pt x="48059" y="108868"/>
                    <a:pt x="56591" y="109115"/>
                  </a:cubicBezTo>
                  <a:lnTo>
                    <a:pt x="56591" y="101467"/>
                  </a:lnTo>
                  <a:cubicBezTo>
                    <a:pt x="39778" y="101467"/>
                    <a:pt x="37018" y="101467"/>
                    <a:pt x="37018" y="90364"/>
                  </a:cubicBezTo>
                  <a:lnTo>
                    <a:pt x="37018" y="44967"/>
                  </a:lnTo>
                  <a:cubicBezTo>
                    <a:pt x="37018" y="19307"/>
                    <a:pt x="54834" y="5491"/>
                    <a:pt x="70895" y="5491"/>
                  </a:cubicBezTo>
                  <a:cubicBezTo>
                    <a:pt x="86704" y="5491"/>
                    <a:pt x="89465" y="18814"/>
                    <a:pt x="89465" y="32877"/>
                  </a:cubicBezTo>
                  <a:lnTo>
                    <a:pt x="89465" y="90364"/>
                  </a:lnTo>
                  <a:cubicBezTo>
                    <a:pt x="89465" y="101467"/>
                    <a:pt x="86704" y="101467"/>
                    <a:pt x="69891" y="101467"/>
                  </a:cubicBezTo>
                  <a:lnTo>
                    <a:pt x="69891" y="109115"/>
                  </a:lnTo>
                  <a:cubicBezTo>
                    <a:pt x="78674" y="108868"/>
                    <a:pt x="91472" y="108375"/>
                    <a:pt x="98248" y="108375"/>
                  </a:cubicBezTo>
                  <a:cubicBezTo>
                    <a:pt x="104772" y="108375"/>
                    <a:pt x="117821" y="108868"/>
                    <a:pt x="126353" y="109115"/>
                  </a:cubicBezTo>
                  <a:lnTo>
                    <a:pt x="126353" y="101467"/>
                  </a:lnTo>
                  <a:cubicBezTo>
                    <a:pt x="113304" y="101467"/>
                    <a:pt x="107030" y="101467"/>
                    <a:pt x="106780" y="94065"/>
                  </a:cubicBezTo>
                  <a:lnTo>
                    <a:pt x="106780" y="46940"/>
                  </a:lnTo>
                  <a:cubicBezTo>
                    <a:pt x="106780" y="25722"/>
                    <a:pt x="106780" y="18074"/>
                    <a:pt x="99000" y="9192"/>
                  </a:cubicBezTo>
                  <a:cubicBezTo>
                    <a:pt x="95487" y="4997"/>
                    <a:pt x="87206" y="63"/>
                    <a:pt x="72651" y="63"/>
                  </a:cubicBezTo>
                  <a:cubicBezTo>
                    <a:pt x="54333" y="63"/>
                    <a:pt x="42538" y="10672"/>
                    <a:pt x="35512" y="25969"/>
                  </a:cubicBezTo>
                  <a:lnTo>
                    <a:pt x="35512" y="63"/>
                  </a:lnTo>
                  <a:lnTo>
                    <a:pt x="129" y="2777"/>
                  </a:lnTo>
                  <a:lnTo>
                    <a:pt x="129" y="10425"/>
                  </a:lnTo>
                  <a:cubicBezTo>
                    <a:pt x="17695" y="10425"/>
                    <a:pt x="19703" y="12152"/>
                    <a:pt x="19703" y="24242"/>
                  </a:cubicBezTo>
                  <a:close/>
                </a:path>
              </a:pathLst>
            </a:custGeom>
            <a:solidFill>
              <a:srgbClr val="000000"/>
            </a:solidFill>
            <a:ln w="25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1F8AEBB-409D-1F19-8068-1E8A6A1FFDB1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3856159" y="4232362"/>
              <a:ext cx="78544" cy="154449"/>
            </a:xfrm>
            <a:custGeom>
              <a:avLst/>
              <a:gdLst>
                <a:gd name="connsiteX0" fmla="*/ 38779 w 78544"/>
                <a:gd name="connsiteY0" fmla="*/ 53109 h 154449"/>
                <a:gd name="connsiteX1" fmla="*/ 74664 w 78544"/>
                <a:gd name="connsiteY1" fmla="*/ 53109 h 154449"/>
                <a:gd name="connsiteX2" fmla="*/ 74664 w 78544"/>
                <a:gd name="connsiteY2" fmla="*/ 45460 h 154449"/>
                <a:gd name="connsiteX3" fmla="*/ 38779 w 78544"/>
                <a:gd name="connsiteY3" fmla="*/ 45460 h 154449"/>
                <a:gd name="connsiteX4" fmla="*/ 38779 w 78544"/>
                <a:gd name="connsiteY4" fmla="*/ 63 h 154449"/>
                <a:gd name="connsiteX5" fmla="*/ 32506 w 78544"/>
                <a:gd name="connsiteY5" fmla="*/ 63 h 154449"/>
                <a:gd name="connsiteX6" fmla="*/ 134 w 78544"/>
                <a:gd name="connsiteY6" fmla="*/ 47681 h 154449"/>
                <a:gd name="connsiteX7" fmla="*/ 134 w 78544"/>
                <a:gd name="connsiteY7" fmla="*/ 53109 h 154449"/>
                <a:gd name="connsiteX8" fmla="*/ 21464 w 78544"/>
                <a:gd name="connsiteY8" fmla="*/ 53109 h 154449"/>
                <a:gd name="connsiteX9" fmla="*/ 21464 w 78544"/>
                <a:gd name="connsiteY9" fmla="*/ 121205 h 154449"/>
                <a:gd name="connsiteX10" fmla="*/ 53836 w 78544"/>
                <a:gd name="connsiteY10" fmla="*/ 154512 h 154449"/>
                <a:gd name="connsiteX11" fmla="*/ 78679 w 78544"/>
                <a:gd name="connsiteY11" fmla="*/ 121205 h 154449"/>
                <a:gd name="connsiteX12" fmla="*/ 78679 w 78544"/>
                <a:gd name="connsiteY12" fmla="*/ 107141 h 154449"/>
                <a:gd name="connsiteX13" fmla="*/ 72406 w 78544"/>
                <a:gd name="connsiteY13" fmla="*/ 107141 h 154449"/>
                <a:gd name="connsiteX14" fmla="*/ 72406 w 78544"/>
                <a:gd name="connsiteY14" fmla="*/ 120711 h 154449"/>
                <a:gd name="connsiteX15" fmla="*/ 55593 w 78544"/>
                <a:gd name="connsiteY15" fmla="*/ 148344 h 154449"/>
                <a:gd name="connsiteX16" fmla="*/ 38779 w 78544"/>
                <a:gd name="connsiteY16" fmla="*/ 121698 h 154449"/>
                <a:gd name="connsiteX17" fmla="*/ 38779 w 78544"/>
                <a:gd name="connsiteY17" fmla="*/ 53109 h 15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8544" h="154449">
                  <a:moveTo>
                    <a:pt x="38779" y="53109"/>
                  </a:moveTo>
                  <a:lnTo>
                    <a:pt x="74664" y="53109"/>
                  </a:lnTo>
                  <a:lnTo>
                    <a:pt x="74664" y="45460"/>
                  </a:lnTo>
                  <a:lnTo>
                    <a:pt x="38779" y="45460"/>
                  </a:lnTo>
                  <a:lnTo>
                    <a:pt x="38779" y="63"/>
                  </a:lnTo>
                  <a:lnTo>
                    <a:pt x="32506" y="63"/>
                  </a:lnTo>
                  <a:cubicBezTo>
                    <a:pt x="32255" y="20294"/>
                    <a:pt x="24727" y="46694"/>
                    <a:pt x="134" y="47681"/>
                  </a:cubicBezTo>
                  <a:lnTo>
                    <a:pt x="134" y="53109"/>
                  </a:lnTo>
                  <a:lnTo>
                    <a:pt x="21464" y="53109"/>
                  </a:lnTo>
                  <a:lnTo>
                    <a:pt x="21464" y="121205"/>
                  </a:lnTo>
                  <a:cubicBezTo>
                    <a:pt x="21464" y="151552"/>
                    <a:pt x="44802" y="154512"/>
                    <a:pt x="53836" y="154512"/>
                  </a:cubicBezTo>
                  <a:cubicBezTo>
                    <a:pt x="71653" y="154512"/>
                    <a:pt x="78679" y="136995"/>
                    <a:pt x="78679" y="121205"/>
                  </a:cubicBezTo>
                  <a:lnTo>
                    <a:pt x="78679" y="107141"/>
                  </a:lnTo>
                  <a:lnTo>
                    <a:pt x="72406" y="107141"/>
                  </a:lnTo>
                  <a:lnTo>
                    <a:pt x="72406" y="120711"/>
                  </a:lnTo>
                  <a:cubicBezTo>
                    <a:pt x="72406" y="138969"/>
                    <a:pt x="64877" y="148344"/>
                    <a:pt x="55593" y="148344"/>
                  </a:cubicBezTo>
                  <a:cubicBezTo>
                    <a:pt x="38779" y="148344"/>
                    <a:pt x="38779" y="125892"/>
                    <a:pt x="38779" y="121698"/>
                  </a:cubicBezTo>
                  <a:lnTo>
                    <a:pt x="38779" y="53109"/>
                  </a:lnTo>
                  <a:close/>
                </a:path>
              </a:pathLst>
            </a:custGeom>
            <a:solidFill>
              <a:srgbClr val="000000"/>
            </a:solidFill>
            <a:ln w="25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DB36DF9C-8679-49C0-58D5-D002B01CF2E0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4039654" y="4273565"/>
              <a:ext cx="111167" cy="113246"/>
            </a:xfrm>
            <a:custGeom>
              <a:avLst/>
              <a:gdLst>
                <a:gd name="connsiteX0" fmla="*/ 111309 w 111167"/>
                <a:gd name="connsiteY0" fmla="*/ 57796 h 113246"/>
                <a:gd name="connsiteX1" fmla="*/ 55851 w 111167"/>
                <a:gd name="connsiteY1" fmla="*/ 63 h 113246"/>
                <a:gd name="connsiteX2" fmla="*/ 142 w 111167"/>
                <a:gd name="connsiteY2" fmla="*/ 57796 h 113246"/>
                <a:gd name="connsiteX3" fmla="*/ 55600 w 111167"/>
                <a:gd name="connsiteY3" fmla="*/ 113309 h 113246"/>
                <a:gd name="connsiteX4" fmla="*/ 111309 w 111167"/>
                <a:gd name="connsiteY4" fmla="*/ 57796 h 113246"/>
                <a:gd name="connsiteX5" fmla="*/ 55851 w 111167"/>
                <a:gd name="connsiteY5" fmla="*/ 107141 h 113246"/>
                <a:gd name="connsiteX6" fmla="*/ 27243 w 111167"/>
                <a:gd name="connsiteY6" fmla="*/ 90611 h 113246"/>
                <a:gd name="connsiteX7" fmla="*/ 20970 w 111167"/>
                <a:gd name="connsiteY7" fmla="*/ 55823 h 113246"/>
                <a:gd name="connsiteX8" fmla="*/ 26992 w 111167"/>
                <a:gd name="connsiteY8" fmla="*/ 22021 h 113246"/>
                <a:gd name="connsiteX9" fmla="*/ 55600 w 111167"/>
                <a:gd name="connsiteY9" fmla="*/ 5491 h 113246"/>
                <a:gd name="connsiteX10" fmla="*/ 83956 w 111167"/>
                <a:gd name="connsiteY10" fmla="*/ 21528 h 113246"/>
                <a:gd name="connsiteX11" fmla="*/ 90481 w 111167"/>
                <a:gd name="connsiteY11" fmla="*/ 55823 h 113246"/>
                <a:gd name="connsiteX12" fmla="*/ 84960 w 111167"/>
                <a:gd name="connsiteY12" fmla="*/ 88884 h 113246"/>
                <a:gd name="connsiteX13" fmla="*/ 55851 w 111167"/>
                <a:gd name="connsiteY13" fmla="*/ 107141 h 11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1167" h="113246">
                  <a:moveTo>
                    <a:pt x="111309" y="57796"/>
                  </a:moveTo>
                  <a:cubicBezTo>
                    <a:pt x="111309" y="26216"/>
                    <a:pt x="86215" y="63"/>
                    <a:pt x="55851" y="63"/>
                  </a:cubicBezTo>
                  <a:cubicBezTo>
                    <a:pt x="24483" y="63"/>
                    <a:pt x="142" y="26956"/>
                    <a:pt x="142" y="57796"/>
                  </a:cubicBezTo>
                  <a:cubicBezTo>
                    <a:pt x="142" y="89624"/>
                    <a:pt x="26239" y="113309"/>
                    <a:pt x="55600" y="113309"/>
                  </a:cubicBezTo>
                  <a:cubicBezTo>
                    <a:pt x="85964" y="113309"/>
                    <a:pt x="111309" y="89130"/>
                    <a:pt x="111309" y="57796"/>
                  </a:cubicBezTo>
                  <a:close/>
                  <a:moveTo>
                    <a:pt x="55851" y="107141"/>
                  </a:moveTo>
                  <a:cubicBezTo>
                    <a:pt x="45060" y="107141"/>
                    <a:pt x="34019" y="101960"/>
                    <a:pt x="27243" y="90611"/>
                  </a:cubicBezTo>
                  <a:cubicBezTo>
                    <a:pt x="20970" y="79755"/>
                    <a:pt x="20970" y="64705"/>
                    <a:pt x="20970" y="55823"/>
                  </a:cubicBezTo>
                  <a:cubicBezTo>
                    <a:pt x="20970" y="46200"/>
                    <a:pt x="20970" y="32877"/>
                    <a:pt x="26992" y="22021"/>
                  </a:cubicBezTo>
                  <a:cubicBezTo>
                    <a:pt x="33768" y="10672"/>
                    <a:pt x="45562" y="5491"/>
                    <a:pt x="55600" y="5491"/>
                  </a:cubicBezTo>
                  <a:cubicBezTo>
                    <a:pt x="66641" y="5491"/>
                    <a:pt x="77432" y="10919"/>
                    <a:pt x="83956" y="21528"/>
                  </a:cubicBezTo>
                  <a:cubicBezTo>
                    <a:pt x="90481" y="32137"/>
                    <a:pt x="90481" y="46447"/>
                    <a:pt x="90481" y="55823"/>
                  </a:cubicBezTo>
                  <a:cubicBezTo>
                    <a:pt x="90481" y="64705"/>
                    <a:pt x="90481" y="78028"/>
                    <a:pt x="84960" y="88884"/>
                  </a:cubicBezTo>
                  <a:cubicBezTo>
                    <a:pt x="79439" y="99986"/>
                    <a:pt x="68398" y="107141"/>
                    <a:pt x="55851" y="107141"/>
                  </a:cubicBezTo>
                  <a:close/>
                </a:path>
              </a:pathLst>
            </a:custGeom>
            <a:solidFill>
              <a:srgbClr val="000000"/>
            </a:solidFill>
            <a:ln w="25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B654F22-C4E4-3D13-B1F3-DC0FE911616D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4166380" y="4210157"/>
              <a:ext cx="81305" cy="173940"/>
            </a:xfrm>
            <a:custGeom>
              <a:avLst/>
              <a:gdLst>
                <a:gd name="connsiteX0" fmla="*/ 35780 w 81305"/>
                <a:gd name="connsiteY0" fmla="*/ 67665 h 173940"/>
                <a:gd name="connsiteX1" fmla="*/ 35780 w 81305"/>
                <a:gd name="connsiteY1" fmla="*/ 39045 h 173940"/>
                <a:gd name="connsiteX2" fmla="*/ 58867 w 81305"/>
                <a:gd name="connsiteY2" fmla="*/ 5491 h 173940"/>
                <a:gd name="connsiteX3" fmla="*/ 67148 w 81305"/>
                <a:gd name="connsiteY3" fmla="*/ 7218 h 173940"/>
                <a:gd name="connsiteX4" fmla="*/ 59620 w 81305"/>
                <a:gd name="connsiteY4" fmla="*/ 17580 h 173940"/>
                <a:gd name="connsiteX5" fmla="*/ 70410 w 81305"/>
                <a:gd name="connsiteY5" fmla="*/ 28189 h 173940"/>
                <a:gd name="connsiteX6" fmla="*/ 81452 w 81305"/>
                <a:gd name="connsiteY6" fmla="*/ 17334 h 173940"/>
                <a:gd name="connsiteX7" fmla="*/ 58867 w 81305"/>
                <a:gd name="connsiteY7" fmla="*/ 63 h 173940"/>
                <a:gd name="connsiteX8" fmla="*/ 19971 w 81305"/>
                <a:gd name="connsiteY8" fmla="*/ 39292 h 173940"/>
                <a:gd name="connsiteX9" fmla="*/ 19971 w 81305"/>
                <a:gd name="connsiteY9" fmla="*/ 67665 h 173940"/>
                <a:gd name="connsiteX10" fmla="*/ 146 w 81305"/>
                <a:gd name="connsiteY10" fmla="*/ 67665 h 173940"/>
                <a:gd name="connsiteX11" fmla="*/ 146 w 81305"/>
                <a:gd name="connsiteY11" fmla="*/ 75314 h 173940"/>
                <a:gd name="connsiteX12" fmla="*/ 19971 w 81305"/>
                <a:gd name="connsiteY12" fmla="*/ 75314 h 173940"/>
                <a:gd name="connsiteX13" fmla="*/ 19971 w 81305"/>
                <a:gd name="connsiteY13" fmla="*/ 155253 h 173940"/>
                <a:gd name="connsiteX14" fmla="*/ 397 w 81305"/>
                <a:gd name="connsiteY14" fmla="*/ 166355 h 173940"/>
                <a:gd name="connsiteX15" fmla="*/ 397 w 81305"/>
                <a:gd name="connsiteY15" fmla="*/ 174004 h 173940"/>
                <a:gd name="connsiteX16" fmla="*/ 29005 w 81305"/>
                <a:gd name="connsiteY16" fmla="*/ 173264 h 173940"/>
                <a:gd name="connsiteX17" fmla="*/ 60875 w 81305"/>
                <a:gd name="connsiteY17" fmla="*/ 174004 h 173940"/>
                <a:gd name="connsiteX18" fmla="*/ 60875 w 81305"/>
                <a:gd name="connsiteY18" fmla="*/ 166355 h 173940"/>
                <a:gd name="connsiteX19" fmla="*/ 55605 w 81305"/>
                <a:gd name="connsiteY19" fmla="*/ 166355 h 173940"/>
                <a:gd name="connsiteX20" fmla="*/ 36533 w 81305"/>
                <a:gd name="connsiteY20" fmla="*/ 154759 h 173940"/>
                <a:gd name="connsiteX21" fmla="*/ 36533 w 81305"/>
                <a:gd name="connsiteY21" fmla="*/ 75314 h 173940"/>
                <a:gd name="connsiteX22" fmla="*/ 65141 w 81305"/>
                <a:gd name="connsiteY22" fmla="*/ 75314 h 173940"/>
                <a:gd name="connsiteX23" fmla="*/ 65141 w 81305"/>
                <a:gd name="connsiteY23" fmla="*/ 67665 h 173940"/>
                <a:gd name="connsiteX24" fmla="*/ 35780 w 81305"/>
                <a:gd name="connsiteY24" fmla="*/ 67665 h 17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1305" h="173940">
                  <a:moveTo>
                    <a:pt x="35780" y="67665"/>
                  </a:moveTo>
                  <a:lnTo>
                    <a:pt x="35780" y="39045"/>
                  </a:lnTo>
                  <a:cubicBezTo>
                    <a:pt x="35780" y="17334"/>
                    <a:pt x="47826" y="5491"/>
                    <a:pt x="58867" y="5491"/>
                  </a:cubicBezTo>
                  <a:cubicBezTo>
                    <a:pt x="59620" y="5491"/>
                    <a:pt x="63384" y="5491"/>
                    <a:pt x="67148" y="7218"/>
                  </a:cubicBezTo>
                  <a:cubicBezTo>
                    <a:pt x="64137" y="8205"/>
                    <a:pt x="59620" y="11412"/>
                    <a:pt x="59620" y="17580"/>
                  </a:cubicBezTo>
                  <a:cubicBezTo>
                    <a:pt x="59620" y="23255"/>
                    <a:pt x="63635" y="28189"/>
                    <a:pt x="70410" y="28189"/>
                  </a:cubicBezTo>
                  <a:cubicBezTo>
                    <a:pt x="77688" y="28189"/>
                    <a:pt x="81452" y="23255"/>
                    <a:pt x="81452" y="17334"/>
                  </a:cubicBezTo>
                  <a:cubicBezTo>
                    <a:pt x="81452" y="8205"/>
                    <a:pt x="72167" y="63"/>
                    <a:pt x="58867" y="63"/>
                  </a:cubicBezTo>
                  <a:cubicBezTo>
                    <a:pt x="41301" y="63"/>
                    <a:pt x="19971" y="13139"/>
                    <a:pt x="19971" y="39292"/>
                  </a:cubicBezTo>
                  <a:lnTo>
                    <a:pt x="19971" y="67665"/>
                  </a:lnTo>
                  <a:lnTo>
                    <a:pt x="146" y="67665"/>
                  </a:lnTo>
                  <a:lnTo>
                    <a:pt x="146" y="75314"/>
                  </a:lnTo>
                  <a:lnTo>
                    <a:pt x="19971" y="75314"/>
                  </a:lnTo>
                  <a:lnTo>
                    <a:pt x="19971" y="155253"/>
                  </a:lnTo>
                  <a:cubicBezTo>
                    <a:pt x="19971" y="166355"/>
                    <a:pt x="17211" y="166355"/>
                    <a:pt x="397" y="166355"/>
                  </a:cubicBezTo>
                  <a:lnTo>
                    <a:pt x="397" y="174004"/>
                  </a:lnTo>
                  <a:cubicBezTo>
                    <a:pt x="10184" y="173757"/>
                    <a:pt x="21978" y="173264"/>
                    <a:pt x="29005" y="173264"/>
                  </a:cubicBezTo>
                  <a:cubicBezTo>
                    <a:pt x="39043" y="173264"/>
                    <a:pt x="50837" y="173264"/>
                    <a:pt x="60875" y="174004"/>
                  </a:cubicBezTo>
                  <a:lnTo>
                    <a:pt x="60875" y="166355"/>
                  </a:lnTo>
                  <a:lnTo>
                    <a:pt x="55605" y="166355"/>
                  </a:lnTo>
                  <a:cubicBezTo>
                    <a:pt x="37035" y="166355"/>
                    <a:pt x="36533" y="163641"/>
                    <a:pt x="36533" y="154759"/>
                  </a:cubicBezTo>
                  <a:lnTo>
                    <a:pt x="36533" y="75314"/>
                  </a:lnTo>
                  <a:lnTo>
                    <a:pt x="65141" y="75314"/>
                  </a:lnTo>
                  <a:lnTo>
                    <a:pt x="65141" y="67665"/>
                  </a:lnTo>
                  <a:lnTo>
                    <a:pt x="35780" y="67665"/>
                  </a:lnTo>
                  <a:close/>
                </a:path>
              </a:pathLst>
            </a:custGeom>
            <a:solidFill>
              <a:srgbClr val="000000"/>
            </a:solidFill>
            <a:ln w="25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8ECCA9E-FA31-4CDA-7356-8FF7F7786AD7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4348286" y="4199054"/>
              <a:ext cx="10037" cy="246724"/>
            </a:xfrm>
            <a:custGeom>
              <a:avLst/>
              <a:gdLst>
                <a:gd name="connsiteX0" fmla="*/ 10191 w 10037"/>
                <a:gd name="connsiteY0" fmla="*/ 8945 h 246724"/>
                <a:gd name="connsiteX1" fmla="*/ 5172 w 10037"/>
                <a:gd name="connsiteY1" fmla="*/ 63 h 246724"/>
                <a:gd name="connsiteX2" fmla="*/ 153 w 10037"/>
                <a:gd name="connsiteY2" fmla="*/ 8945 h 246724"/>
                <a:gd name="connsiteX3" fmla="*/ 153 w 10037"/>
                <a:gd name="connsiteY3" fmla="*/ 237905 h 246724"/>
                <a:gd name="connsiteX4" fmla="*/ 5172 w 10037"/>
                <a:gd name="connsiteY4" fmla="*/ 246788 h 246724"/>
                <a:gd name="connsiteX5" fmla="*/ 10191 w 10037"/>
                <a:gd name="connsiteY5" fmla="*/ 237905 h 246724"/>
                <a:gd name="connsiteX6" fmla="*/ 10191 w 10037"/>
                <a:gd name="connsiteY6" fmla="*/ 8945 h 246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37" h="246724">
                  <a:moveTo>
                    <a:pt x="10191" y="8945"/>
                  </a:moveTo>
                  <a:cubicBezTo>
                    <a:pt x="10191" y="4504"/>
                    <a:pt x="10191" y="63"/>
                    <a:pt x="5172" y="63"/>
                  </a:cubicBezTo>
                  <a:cubicBezTo>
                    <a:pt x="153" y="63"/>
                    <a:pt x="153" y="4504"/>
                    <a:pt x="153" y="8945"/>
                  </a:cubicBezTo>
                  <a:lnTo>
                    <a:pt x="153" y="237905"/>
                  </a:lnTo>
                  <a:cubicBezTo>
                    <a:pt x="153" y="242347"/>
                    <a:pt x="153" y="246788"/>
                    <a:pt x="5172" y="246788"/>
                  </a:cubicBezTo>
                  <a:cubicBezTo>
                    <a:pt x="10191" y="246788"/>
                    <a:pt x="10191" y="242347"/>
                    <a:pt x="10191" y="237905"/>
                  </a:cubicBezTo>
                  <a:lnTo>
                    <a:pt x="10191" y="8945"/>
                  </a:lnTo>
                  <a:close/>
                </a:path>
              </a:pathLst>
            </a:custGeom>
            <a:solidFill>
              <a:srgbClr val="000000"/>
            </a:solidFill>
            <a:ln w="25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3B403F2-A3CD-6A3B-EFC4-2F7891633411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>
              <a:off x="4395407" y="4212871"/>
              <a:ext cx="152071" cy="221805"/>
            </a:xfrm>
            <a:custGeom>
              <a:avLst/>
              <a:gdLst>
                <a:gd name="connsiteX0" fmla="*/ 113832 w 152071"/>
                <a:gd name="connsiteY0" fmla="*/ 6478 h 221805"/>
                <a:gd name="connsiteX1" fmla="*/ 114585 w 152071"/>
                <a:gd name="connsiteY1" fmla="*/ 2777 h 221805"/>
                <a:gd name="connsiteX2" fmla="*/ 111574 w 152071"/>
                <a:gd name="connsiteY2" fmla="*/ 63 h 221805"/>
                <a:gd name="connsiteX3" fmla="*/ 107810 w 152071"/>
                <a:gd name="connsiteY3" fmla="*/ 4997 h 221805"/>
                <a:gd name="connsiteX4" fmla="*/ 66153 w 152071"/>
                <a:gd name="connsiteY4" fmla="*/ 168082 h 221805"/>
                <a:gd name="connsiteX5" fmla="*/ 37546 w 152071"/>
                <a:gd name="connsiteY5" fmla="*/ 140449 h 221805"/>
                <a:gd name="connsiteX6" fmla="*/ 51097 w 152071"/>
                <a:gd name="connsiteY6" fmla="*/ 94558 h 221805"/>
                <a:gd name="connsiteX7" fmla="*/ 53857 w 152071"/>
                <a:gd name="connsiteY7" fmla="*/ 82469 h 221805"/>
                <a:gd name="connsiteX8" fmla="*/ 33280 w 152071"/>
                <a:gd name="connsiteY8" fmla="*/ 62237 h 221805"/>
                <a:gd name="connsiteX9" fmla="*/ 156 w 152071"/>
                <a:gd name="connsiteY9" fmla="*/ 100233 h 221805"/>
                <a:gd name="connsiteX10" fmla="*/ 3167 w 152071"/>
                <a:gd name="connsiteY10" fmla="*/ 102700 h 221805"/>
                <a:gd name="connsiteX11" fmla="*/ 7182 w 152071"/>
                <a:gd name="connsiteY11" fmla="*/ 98259 h 221805"/>
                <a:gd name="connsiteX12" fmla="*/ 32527 w 152071"/>
                <a:gd name="connsiteY12" fmla="*/ 67665 h 221805"/>
                <a:gd name="connsiteX13" fmla="*/ 38801 w 152071"/>
                <a:gd name="connsiteY13" fmla="*/ 75561 h 221805"/>
                <a:gd name="connsiteX14" fmla="*/ 33029 w 152071"/>
                <a:gd name="connsiteY14" fmla="*/ 96779 h 221805"/>
                <a:gd name="connsiteX15" fmla="*/ 20984 w 152071"/>
                <a:gd name="connsiteY15" fmla="*/ 138475 h 221805"/>
                <a:gd name="connsiteX16" fmla="*/ 64648 w 152071"/>
                <a:gd name="connsiteY16" fmla="*/ 173510 h 221805"/>
                <a:gd name="connsiteX17" fmla="*/ 59127 w 152071"/>
                <a:gd name="connsiteY17" fmla="*/ 195962 h 221805"/>
                <a:gd name="connsiteX18" fmla="*/ 53355 w 152071"/>
                <a:gd name="connsiteY18" fmla="*/ 219401 h 221805"/>
                <a:gd name="connsiteX19" fmla="*/ 56367 w 152071"/>
                <a:gd name="connsiteY19" fmla="*/ 221868 h 221805"/>
                <a:gd name="connsiteX20" fmla="*/ 58625 w 152071"/>
                <a:gd name="connsiteY20" fmla="*/ 220881 h 221805"/>
                <a:gd name="connsiteX21" fmla="*/ 61636 w 152071"/>
                <a:gd name="connsiteY21" fmla="*/ 210766 h 221805"/>
                <a:gd name="connsiteX22" fmla="*/ 71172 w 152071"/>
                <a:gd name="connsiteY22" fmla="*/ 174004 h 221805"/>
                <a:gd name="connsiteX23" fmla="*/ 126129 w 152071"/>
                <a:gd name="connsiteY23" fmla="*/ 147604 h 221805"/>
                <a:gd name="connsiteX24" fmla="*/ 144447 w 152071"/>
                <a:gd name="connsiteY24" fmla="*/ 117997 h 221805"/>
                <a:gd name="connsiteX25" fmla="*/ 152227 w 152071"/>
                <a:gd name="connsiteY25" fmla="*/ 79508 h 221805"/>
                <a:gd name="connsiteX26" fmla="*/ 141185 w 152071"/>
                <a:gd name="connsiteY26" fmla="*/ 62237 h 221805"/>
                <a:gd name="connsiteX27" fmla="*/ 128638 w 152071"/>
                <a:gd name="connsiteY27" fmla="*/ 74080 h 221805"/>
                <a:gd name="connsiteX28" fmla="*/ 132402 w 152071"/>
                <a:gd name="connsiteY28" fmla="*/ 80742 h 221805"/>
                <a:gd name="connsiteX29" fmla="*/ 141436 w 152071"/>
                <a:gd name="connsiteY29" fmla="*/ 101713 h 221805"/>
                <a:gd name="connsiteX30" fmla="*/ 119604 w 152071"/>
                <a:gd name="connsiteY30" fmla="*/ 146617 h 221805"/>
                <a:gd name="connsiteX31" fmla="*/ 72427 w 152071"/>
                <a:gd name="connsiteY31" fmla="*/ 168576 h 221805"/>
                <a:gd name="connsiteX32" fmla="*/ 113832 w 152071"/>
                <a:gd name="connsiteY32" fmla="*/ 6478 h 22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2071" h="221805">
                  <a:moveTo>
                    <a:pt x="113832" y="6478"/>
                  </a:moveTo>
                  <a:cubicBezTo>
                    <a:pt x="114083" y="5491"/>
                    <a:pt x="114585" y="4010"/>
                    <a:pt x="114585" y="2777"/>
                  </a:cubicBezTo>
                  <a:cubicBezTo>
                    <a:pt x="114585" y="309"/>
                    <a:pt x="112829" y="63"/>
                    <a:pt x="111574" y="63"/>
                  </a:cubicBezTo>
                  <a:cubicBezTo>
                    <a:pt x="109065" y="63"/>
                    <a:pt x="108814" y="556"/>
                    <a:pt x="107810" y="4997"/>
                  </a:cubicBezTo>
                  <a:lnTo>
                    <a:pt x="66153" y="168082"/>
                  </a:lnTo>
                  <a:cubicBezTo>
                    <a:pt x="47082" y="165862"/>
                    <a:pt x="37546" y="156733"/>
                    <a:pt x="37546" y="140449"/>
                  </a:cubicBezTo>
                  <a:cubicBezTo>
                    <a:pt x="37546" y="135515"/>
                    <a:pt x="37546" y="129100"/>
                    <a:pt x="51097" y="94558"/>
                  </a:cubicBezTo>
                  <a:cubicBezTo>
                    <a:pt x="52101" y="91598"/>
                    <a:pt x="53857" y="87403"/>
                    <a:pt x="53857" y="82469"/>
                  </a:cubicBezTo>
                  <a:cubicBezTo>
                    <a:pt x="53857" y="71366"/>
                    <a:pt x="45827" y="62237"/>
                    <a:pt x="33280" y="62237"/>
                  </a:cubicBezTo>
                  <a:cubicBezTo>
                    <a:pt x="9440" y="62237"/>
                    <a:pt x="156" y="98013"/>
                    <a:pt x="156" y="100233"/>
                  </a:cubicBezTo>
                  <a:cubicBezTo>
                    <a:pt x="156" y="102700"/>
                    <a:pt x="2665" y="102700"/>
                    <a:pt x="3167" y="102700"/>
                  </a:cubicBezTo>
                  <a:cubicBezTo>
                    <a:pt x="5676" y="102700"/>
                    <a:pt x="5927" y="102207"/>
                    <a:pt x="7182" y="98259"/>
                  </a:cubicBezTo>
                  <a:cubicBezTo>
                    <a:pt x="13957" y="74820"/>
                    <a:pt x="23995" y="67665"/>
                    <a:pt x="32527" y="67665"/>
                  </a:cubicBezTo>
                  <a:cubicBezTo>
                    <a:pt x="34535" y="67665"/>
                    <a:pt x="38801" y="67665"/>
                    <a:pt x="38801" y="75561"/>
                  </a:cubicBezTo>
                  <a:cubicBezTo>
                    <a:pt x="38801" y="81975"/>
                    <a:pt x="36291" y="88144"/>
                    <a:pt x="33029" y="96779"/>
                  </a:cubicBezTo>
                  <a:cubicBezTo>
                    <a:pt x="20984" y="127866"/>
                    <a:pt x="20984" y="134281"/>
                    <a:pt x="20984" y="138475"/>
                  </a:cubicBezTo>
                  <a:cubicBezTo>
                    <a:pt x="20984" y="161914"/>
                    <a:pt x="40557" y="172030"/>
                    <a:pt x="64648" y="173510"/>
                  </a:cubicBezTo>
                  <a:cubicBezTo>
                    <a:pt x="62640" y="182392"/>
                    <a:pt x="62640" y="182886"/>
                    <a:pt x="59127" y="195962"/>
                  </a:cubicBezTo>
                  <a:cubicBezTo>
                    <a:pt x="58374" y="198676"/>
                    <a:pt x="53355" y="218661"/>
                    <a:pt x="53355" y="219401"/>
                  </a:cubicBezTo>
                  <a:cubicBezTo>
                    <a:pt x="53355" y="219648"/>
                    <a:pt x="53355" y="221868"/>
                    <a:pt x="56367" y="221868"/>
                  </a:cubicBezTo>
                  <a:cubicBezTo>
                    <a:pt x="56869" y="221868"/>
                    <a:pt x="58123" y="221868"/>
                    <a:pt x="58625" y="220881"/>
                  </a:cubicBezTo>
                  <a:cubicBezTo>
                    <a:pt x="59378" y="220388"/>
                    <a:pt x="60884" y="214220"/>
                    <a:pt x="61636" y="210766"/>
                  </a:cubicBezTo>
                  <a:lnTo>
                    <a:pt x="71172" y="174004"/>
                  </a:lnTo>
                  <a:cubicBezTo>
                    <a:pt x="80457" y="174004"/>
                    <a:pt x="102540" y="174004"/>
                    <a:pt x="126129" y="147604"/>
                  </a:cubicBezTo>
                  <a:cubicBezTo>
                    <a:pt x="136417" y="136255"/>
                    <a:pt x="141687" y="125399"/>
                    <a:pt x="144447" y="117997"/>
                  </a:cubicBezTo>
                  <a:cubicBezTo>
                    <a:pt x="146706" y="111829"/>
                    <a:pt x="152227" y="90364"/>
                    <a:pt x="152227" y="79508"/>
                  </a:cubicBezTo>
                  <a:cubicBezTo>
                    <a:pt x="152227" y="65692"/>
                    <a:pt x="145451" y="62237"/>
                    <a:pt x="141185" y="62237"/>
                  </a:cubicBezTo>
                  <a:cubicBezTo>
                    <a:pt x="134912" y="62237"/>
                    <a:pt x="128638" y="68652"/>
                    <a:pt x="128638" y="74080"/>
                  </a:cubicBezTo>
                  <a:cubicBezTo>
                    <a:pt x="128638" y="77288"/>
                    <a:pt x="130144" y="78768"/>
                    <a:pt x="132402" y="80742"/>
                  </a:cubicBezTo>
                  <a:cubicBezTo>
                    <a:pt x="135163" y="83456"/>
                    <a:pt x="141436" y="89871"/>
                    <a:pt x="141436" y="101713"/>
                  </a:cubicBezTo>
                  <a:cubicBezTo>
                    <a:pt x="141436" y="117504"/>
                    <a:pt x="128387" y="137735"/>
                    <a:pt x="119604" y="146617"/>
                  </a:cubicBezTo>
                  <a:cubicBezTo>
                    <a:pt x="97521" y="168576"/>
                    <a:pt x="81461" y="168576"/>
                    <a:pt x="72427" y="168576"/>
                  </a:cubicBezTo>
                  <a:lnTo>
                    <a:pt x="113832" y="6478"/>
                  </a:lnTo>
                  <a:close/>
                </a:path>
              </a:pathLst>
            </a:custGeom>
            <a:solidFill>
              <a:srgbClr val="000000"/>
            </a:solidFill>
            <a:ln w="25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994FDF70-E63C-484D-51F2-50CBE0B48729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>
              <a:off x="4574397" y="4199054"/>
              <a:ext cx="55960" cy="246724"/>
            </a:xfrm>
            <a:custGeom>
              <a:avLst/>
              <a:gdLst>
                <a:gd name="connsiteX0" fmla="*/ 54868 w 55960"/>
                <a:gd name="connsiteY0" fmla="*/ 127619 h 246724"/>
                <a:gd name="connsiteX1" fmla="*/ 56123 w 55960"/>
                <a:gd name="connsiteY1" fmla="*/ 123425 h 246724"/>
                <a:gd name="connsiteX2" fmla="*/ 54868 w 55960"/>
                <a:gd name="connsiteY2" fmla="*/ 119231 h 246724"/>
                <a:gd name="connsiteX3" fmla="*/ 10953 w 55960"/>
                <a:gd name="connsiteY3" fmla="*/ 5737 h 246724"/>
                <a:gd name="connsiteX4" fmla="*/ 5181 w 55960"/>
                <a:gd name="connsiteY4" fmla="*/ 63 h 246724"/>
                <a:gd name="connsiteX5" fmla="*/ 162 w 55960"/>
                <a:gd name="connsiteY5" fmla="*/ 4997 h 246724"/>
                <a:gd name="connsiteX6" fmla="*/ 1417 w 55960"/>
                <a:gd name="connsiteY6" fmla="*/ 8945 h 246724"/>
                <a:gd name="connsiteX7" fmla="*/ 45834 w 55960"/>
                <a:gd name="connsiteY7" fmla="*/ 123425 h 246724"/>
                <a:gd name="connsiteX8" fmla="*/ 1417 w 55960"/>
                <a:gd name="connsiteY8" fmla="*/ 237412 h 246724"/>
                <a:gd name="connsiteX9" fmla="*/ 162 w 55960"/>
                <a:gd name="connsiteY9" fmla="*/ 241853 h 246724"/>
                <a:gd name="connsiteX10" fmla="*/ 5181 w 55960"/>
                <a:gd name="connsiteY10" fmla="*/ 246788 h 246724"/>
                <a:gd name="connsiteX11" fmla="*/ 10451 w 55960"/>
                <a:gd name="connsiteY11" fmla="*/ 241853 h 246724"/>
                <a:gd name="connsiteX12" fmla="*/ 54868 w 55960"/>
                <a:gd name="connsiteY12" fmla="*/ 127619 h 246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960" h="246724">
                  <a:moveTo>
                    <a:pt x="54868" y="127619"/>
                  </a:moveTo>
                  <a:cubicBezTo>
                    <a:pt x="56123" y="124659"/>
                    <a:pt x="56123" y="124165"/>
                    <a:pt x="56123" y="123425"/>
                  </a:cubicBezTo>
                  <a:cubicBezTo>
                    <a:pt x="56123" y="122685"/>
                    <a:pt x="56123" y="122192"/>
                    <a:pt x="54868" y="119231"/>
                  </a:cubicBezTo>
                  <a:lnTo>
                    <a:pt x="10953" y="5737"/>
                  </a:lnTo>
                  <a:cubicBezTo>
                    <a:pt x="9447" y="1543"/>
                    <a:pt x="7942" y="63"/>
                    <a:pt x="5181" y="63"/>
                  </a:cubicBezTo>
                  <a:cubicBezTo>
                    <a:pt x="2421" y="63"/>
                    <a:pt x="162" y="2283"/>
                    <a:pt x="162" y="4997"/>
                  </a:cubicBezTo>
                  <a:cubicBezTo>
                    <a:pt x="162" y="5737"/>
                    <a:pt x="162" y="6231"/>
                    <a:pt x="1417" y="8945"/>
                  </a:cubicBezTo>
                  <a:lnTo>
                    <a:pt x="45834" y="123425"/>
                  </a:lnTo>
                  <a:lnTo>
                    <a:pt x="1417" y="237412"/>
                  </a:lnTo>
                  <a:cubicBezTo>
                    <a:pt x="162" y="240126"/>
                    <a:pt x="162" y="240619"/>
                    <a:pt x="162" y="241853"/>
                  </a:cubicBezTo>
                  <a:cubicBezTo>
                    <a:pt x="162" y="244567"/>
                    <a:pt x="2421" y="246788"/>
                    <a:pt x="5181" y="246788"/>
                  </a:cubicBezTo>
                  <a:cubicBezTo>
                    <a:pt x="8444" y="246788"/>
                    <a:pt x="9447" y="244320"/>
                    <a:pt x="10451" y="241853"/>
                  </a:cubicBezTo>
                  <a:lnTo>
                    <a:pt x="54868" y="127619"/>
                  </a:lnTo>
                  <a:close/>
                </a:path>
              </a:pathLst>
            </a:custGeom>
            <a:solidFill>
              <a:srgbClr val="000000"/>
            </a:solidFill>
            <a:ln w="25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8" name="Left Brace 147">
            <a:extLst>
              <a:ext uri="{FF2B5EF4-FFF2-40B4-BE49-F238E27FC236}">
                <a16:creationId xmlns:a16="http://schemas.microsoft.com/office/drawing/2014/main" id="{9F56C396-CB7B-5420-8C99-FE0F850F9C9C}"/>
              </a:ext>
            </a:extLst>
          </p:cNvPr>
          <p:cNvSpPr/>
          <p:nvPr/>
        </p:nvSpPr>
        <p:spPr>
          <a:xfrm rot="5400000">
            <a:off x="7576762" y="1488126"/>
            <a:ext cx="400110" cy="453698"/>
          </a:xfrm>
          <a:prstGeom prst="leftBrace">
            <a:avLst>
              <a:gd name="adj1" fmla="val 8333"/>
              <a:gd name="adj2" fmla="val 474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F903152-3D37-8AA0-34D8-59B79B0CC70F}"/>
              </a:ext>
            </a:extLst>
          </p:cNvPr>
          <p:cNvSpPr txBox="1"/>
          <p:nvPr/>
        </p:nvSpPr>
        <p:spPr>
          <a:xfrm>
            <a:off x="8235894" y="2560577"/>
            <a:ext cx="779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good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CAA24C3-4442-D31A-0A0B-34B020D8E9F8}"/>
              </a:ext>
            </a:extLst>
          </p:cNvPr>
          <p:cNvSpPr txBox="1"/>
          <p:nvPr/>
        </p:nvSpPr>
        <p:spPr>
          <a:xfrm>
            <a:off x="10588588" y="2541109"/>
            <a:ext cx="779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bad</a:t>
            </a:r>
          </a:p>
        </p:txBody>
      </p:sp>
      <p:sp>
        <p:nvSpPr>
          <p:cNvPr id="151" name="Left Brace 150">
            <a:extLst>
              <a:ext uri="{FF2B5EF4-FFF2-40B4-BE49-F238E27FC236}">
                <a16:creationId xmlns:a16="http://schemas.microsoft.com/office/drawing/2014/main" id="{0B9F4913-9B1C-254F-3D7B-0E96A9B1E14F}"/>
              </a:ext>
            </a:extLst>
          </p:cNvPr>
          <p:cNvSpPr/>
          <p:nvPr/>
        </p:nvSpPr>
        <p:spPr>
          <a:xfrm rot="16200000">
            <a:off x="10733659" y="2264712"/>
            <a:ext cx="238992" cy="453698"/>
          </a:xfrm>
          <a:prstGeom prst="leftBrace">
            <a:avLst>
              <a:gd name="adj1" fmla="val 8333"/>
              <a:gd name="adj2" fmla="val 474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0" name="Group 249" descr="\documentclass{article}&#10;\usepackage{amsmath}&#10;\pagestyle{empty}&#10;&#10;\input{Macros.tex}&#10;&#10;\begin{document}&#10;&#10;&#10;$p = \frac{1}{\#~\msf{of}~\msf{edges}} = O\left(\frac{1}{|x|}\right)$&#10;&#10;\end{document}" title="IguanaTex Shape Display">
            <a:extLst>
              <a:ext uri="{FF2B5EF4-FFF2-40B4-BE49-F238E27FC236}">
                <a16:creationId xmlns:a16="http://schemas.microsoft.com/office/drawing/2014/main" id="{0373B1CB-FED2-3425-F3A0-BC59EC72CE92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9067300" y="1117631"/>
            <a:ext cx="2583123" cy="455238"/>
            <a:chOff x="11695302" y="2492202"/>
            <a:chExt cx="2583123" cy="455238"/>
          </a:xfrm>
          <a:solidFill>
            <a:srgbClr val="FF0000"/>
          </a:solidFill>
        </p:grpSpPr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9A0730C0-6BEF-CB99-A484-0C925C8BD146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11695302" y="2671364"/>
              <a:ext cx="131457" cy="160940"/>
            </a:xfrm>
            <a:custGeom>
              <a:avLst/>
              <a:gdLst>
                <a:gd name="connsiteX0" fmla="*/ 19468 w 131457"/>
                <a:gd name="connsiteY0" fmla="*/ 142785 h 160940"/>
                <a:gd name="connsiteX1" fmla="*/ 5869 w 131457"/>
                <a:gd name="connsiteY1" fmla="*/ 153160 h 160940"/>
                <a:gd name="connsiteX2" fmla="*/ 77 w 131457"/>
                <a:gd name="connsiteY2" fmla="*/ 157968 h 160940"/>
                <a:gd name="connsiteX3" fmla="*/ 3351 w 131457"/>
                <a:gd name="connsiteY3" fmla="*/ 161005 h 160940"/>
                <a:gd name="connsiteX4" fmla="*/ 24505 w 131457"/>
                <a:gd name="connsiteY4" fmla="*/ 160246 h 160940"/>
                <a:gd name="connsiteX5" fmla="*/ 49436 w 131457"/>
                <a:gd name="connsiteY5" fmla="*/ 161005 h 160940"/>
                <a:gd name="connsiteX6" fmla="*/ 53969 w 131457"/>
                <a:gd name="connsiteY6" fmla="*/ 155944 h 160940"/>
                <a:gd name="connsiteX7" fmla="*/ 47925 w 131457"/>
                <a:gd name="connsiteY7" fmla="*/ 153160 h 160940"/>
                <a:gd name="connsiteX8" fmla="*/ 35334 w 131457"/>
                <a:gd name="connsiteY8" fmla="*/ 149111 h 160940"/>
                <a:gd name="connsiteX9" fmla="*/ 47673 w 131457"/>
                <a:gd name="connsiteY9" fmla="*/ 98501 h 160940"/>
                <a:gd name="connsiteX10" fmla="*/ 70842 w 131457"/>
                <a:gd name="connsiteY10" fmla="*/ 114696 h 160940"/>
                <a:gd name="connsiteX11" fmla="*/ 131534 w 131457"/>
                <a:gd name="connsiteY11" fmla="*/ 40552 h 160940"/>
                <a:gd name="connsiteX12" fmla="*/ 98040 w 131457"/>
                <a:gd name="connsiteY12" fmla="*/ 64 h 160940"/>
                <a:gd name="connsiteX13" fmla="*/ 65050 w 131457"/>
                <a:gd name="connsiteY13" fmla="*/ 19043 h 160940"/>
                <a:gd name="connsiteX14" fmla="*/ 42385 w 131457"/>
                <a:gd name="connsiteY14" fmla="*/ 64 h 160940"/>
                <a:gd name="connsiteX15" fmla="*/ 23749 w 131457"/>
                <a:gd name="connsiteY15" fmla="*/ 14488 h 160940"/>
                <a:gd name="connsiteX16" fmla="*/ 15942 w 131457"/>
                <a:gd name="connsiteY16" fmla="*/ 39034 h 160940"/>
                <a:gd name="connsiteX17" fmla="*/ 18964 w 131457"/>
                <a:gd name="connsiteY17" fmla="*/ 41565 h 160940"/>
                <a:gd name="connsiteX18" fmla="*/ 23245 w 131457"/>
                <a:gd name="connsiteY18" fmla="*/ 35744 h 160940"/>
                <a:gd name="connsiteX19" fmla="*/ 41629 w 131457"/>
                <a:gd name="connsiteY19" fmla="*/ 5631 h 160940"/>
                <a:gd name="connsiteX20" fmla="*/ 49436 w 131457"/>
                <a:gd name="connsiteY20" fmla="*/ 17272 h 160940"/>
                <a:gd name="connsiteX21" fmla="*/ 47673 w 131457"/>
                <a:gd name="connsiteY21" fmla="*/ 30177 h 160940"/>
                <a:gd name="connsiteX22" fmla="*/ 19468 w 131457"/>
                <a:gd name="connsiteY22" fmla="*/ 142785 h 160940"/>
                <a:gd name="connsiteX23" fmla="*/ 63791 w 131457"/>
                <a:gd name="connsiteY23" fmla="*/ 32961 h 160940"/>
                <a:gd name="connsiteX24" fmla="*/ 76886 w 131457"/>
                <a:gd name="connsiteY24" fmla="*/ 15247 h 160940"/>
                <a:gd name="connsiteX25" fmla="*/ 97285 w 131457"/>
                <a:gd name="connsiteY25" fmla="*/ 5631 h 160940"/>
                <a:gd name="connsiteX26" fmla="*/ 113402 w 131457"/>
                <a:gd name="connsiteY26" fmla="*/ 29418 h 160940"/>
                <a:gd name="connsiteX27" fmla="*/ 100559 w 131457"/>
                <a:gd name="connsiteY27" fmla="*/ 83065 h 160940"/>
                <a:gd name="connsiteX28" fmla="*/ 70590 w 131457"/>
                <a:gd name="connsiteY28" fmla="*/ 109129 h 160940"/>
                <a:gd name="connsiteX29" fmla="*/ 50695 w 131457"/>
                <a:gd name="connsiteY29" fmla="*/ 86608 h 160940"/>
                <a:gd name="connsiteX30" fmla="*/ 51451 w 131457"/>
                <a:gd name="connsiteY30" fmla="*/ 82559 h 160940"/>
                <a:gd name="connsiteX31" fmla="*/ 63791 w 131457"/>
                <a:gd name="connsiteY31" fmla="*/ 32961 h 160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1457" h="160940">
                  <a:moveTo>
                    <a:pt x="19468" y="142785"/>
                  </a:moveTo>
                  <a:cubicBezTo>
                    <a:pt x="17453" y="151389"/>
                    <a:pt x="16950" y="153160"/>
                    <a:pt x="5869" y="153160"/>
                  </a:cubicBezTo>
                  <a:cubicBezTo>
                    <a:pt x="2847" y="153160"/>
                    <a:pt x="77" y="153160"/>
                    <a:pt x="77" y="157968"/>
                  </a:cubicBezTo>
                  <a:cubicBezTo>
                    <a:pt x="77" y="159993"/>
                    <a:pt x="1336" y="161005"/>
                    <a:pt x="3351" y="161005"/>
                  </a:cubicBezTo>
                  <a:cubicBezTo>
                    <a:pt x="10150" y="161005"/>
                    <a:pt x="17453" y="160246"/>
                    <a:pt x="24505" y="160246"/>
                  </a:cubicBezTo>
                  <a:cubicBezTo>
                    <a:pt x="32815" y="160246"/>
                    <a:pt x="41378" y="161005"/>
                    <a:pt x="49436" y="161005"/>
                  </a:cubicBezTo>
                  <a:cubicBezTo>
                    <a:pt x="50695" y="161005"/>
                    <a:pt x="53969" y="161005"/>
                    <a:pt x="53969" y="155944"/>
                  </a:cubicBezTo>
                  <a:cubicBezTo>
                    <a:pt x="53969" y="153160"/>
                    <a:pt x="51451" y="153160"/>
                    <a:pt x="47925" y="153160"/>
                  </a:cubicBezTo>
                  <a:cubicBezTo>
                    <a:pt x="35334" y="153160"/>
                    <a:pt x="35334" y="151389"/>
                    <a:pt x="35334" y="149111"/>
                  </a:cubicBezTo>
                  <a:cubicBezTo>
                    <a:pt x="35334" y="146075"/>
                    <a:pt x="45911" y="104827"/>
                    <a:pt x="47673" y="98501"/>
                  </a:cubicBezTo>
                  <a:cubicBezTo>
                    <a:pt x="50947" y="105840"/>
                    <a:pt x="57999" y="114696"/>
                    <a:pt x="70842" y="114696"/>
                  </a:cubicBezTo>
                  <a:cubicBezTo>
                    <a:pt x="100055" y="114696"/>
                    <a:pt x="131534" y="77751"/>
                    <a:pt x="131534" y="40552"/>
                  </a:cubicBezTo>
                  <a:cubicBezTo>
                    <a:pt x="131534" y="16766"/>
                    <a:pt x="117180" y="64"/>
                    <a:pt x="98040" y="64"/>
                  </a:cubicBezTo>
                  <a:cubicBezTo>
                    <a:pt x="85449" y="64"/>
                    <a:pt x="73361" y="9174"/>
                    <a:pt x="65050" y="19043"/>
                  </a:cubicBezTo>
                  <a:cubicBezTo>
                    <a:pt x="62532" y="5378"/>
                    <a:pt x="51703" y="64"/>
                    <a:pt x="42385" y="64"/>
                  </a:cubicBezTo>
                  <a:cubicBezTo>
                    <a:pt x="30801" y="64"/>
                    <a:pt x="26016" y="9933"/>
                    <a:pt x="23749" y="14488"/>
                  </a:cubicBezTo>
                  <a:cubicBezTo>
                    <a:pt x="19216" y="23092"/>
                    <a:pt x="15942" y="38275"/>
                    <a:pt x="15942" y="39034"/>
                  </a:cubicBezTo>
                  <a:cubicBezTo>
                    <a:pt x="15942" y="41565"/>
                    <a:pt x="18461" y="41565"/>
                    <a:pt x="18964" y="41565"/>
                  </a:cubicBezTo>
                  <a:cubicBezTo>
                    <a:pt x="21483" y="41565"/>
                    <a:pt x="21734" y="41312"/>
                    <a:pt x="23245" y="35744"/>
                  </a:cubicBezTo>
                  <a:cubicBezTo>
                    <a:pt x="27527" y="17778"/>
                    <a:pt x="32563" y="5631"/>
                    <a:pt x="41629" y="5631"/>
                  </a:cubicBezTo>
                  <a:cubicBezTo>
                    <a:pt x="45911" y="5631"/>
                    <a:pt x="49436" y="7656"/>
                    <a:pt x="49436" y="17272"/>
                  </a:cubicBezTo>
                  <a:cubicBezTo>
                    <a:pt x="49436" y="23092"/>
                    <a:pt x="48681" y="25875"/>
                    <a:pt x="47673" y="30177"/>
                  </a:cubicBezTo>
                  <a:lnTo>
                    <a:pt x="19468" y="142785"/>
                  </a:lnTo>
                  <a:close/>
                  <a:moveTo>
                    <a:pt x="63791" y="32961"/>
                  </a:moveTo>
                  <a:cubicBezTo>
                    <a:pt x="65554" y="26129"/>
                    <a:pt x="72353" y="19043"/>
                    <a:pt x="76886" y="15247"/>
                  </a:cubicBezTo>
                  <a:cubicBezTo>
                    <a:pt x="85700" y="7403"/>
                    <a:pt x="93004" y="5631"/>
                    <a:pt x="97285" y="5631"/>
                  </a:cubicBezTo>
                  <a:cubicBezTo>
                    <a:pt x="107358" y="5631"/>
                    <a:pt x="113402" y="14488"/>
                    <a:pt x="113402" y="29418"/>
                  </a:cubicBezTo>
                  <a:cubicBezTo>
                    <a:pt x="113402" y="44348"/>
                    <a:pt x="105092" y="73449"/>
                    <a:pt x="100559" y="83065"/>
                  </a:cubicBezTo>
                  <a:cubicBezTo>
                    <a:pt x="91996" y="100779"/>
                    <a:pt x="79908" y="109129"/>
                    <a:pt x="70590" y="109129"/>
                  </a:cubicBezTo>
                  <a:cubicBezTo>
                    <a:pt x="53969" y="109129"/>
                    <a:pt x="50695" y="88126"/>
                    <a:pt x="50695" y="86608"/>
                  </a:cubicBezTo>
                  <a:cubicBezTo>
                    <a:pt x="50695" y="86102"/>
                    <a:pt x="50695" y="85596"/>
                    <a:pt x="51451" y="82559"/>
                  </a:cubicBezTo>
                  <a:lnTo>
                    <a:pt x="63791" y="32961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B23B4962-DDF9-B0A3-B3AF-69638EA7D599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11914120" y="2690343"/>
              <a:ext cx="167469" cy="59213"/>
            </a:xfrm>
            <a:custGeom>
              <a:avLst/>
              <a:gdLst>
                <a:gd name="connsiteX0" fmla="*/ 158992 w 167469"/>
                <a:gd name="connsiteY0" fmla="*/ 10186 h 59213"/>
                <a:gd name="connsiteX1" fmla="*/ 167554 w 167469"/>
                <a:gd name="connsiteY1" fmla="*/ 5125 h 59213"/>
                <a:gd name="connsiteX2" fmla="*/ 159244 w 167469"/>
                <a:gd name="connsiteY2" fmla="*/ 64 h 59213"/>
                <a:gd name="connsiteX3" fmla="*/ 8395 w 167469"/>
                <a:gd name="connsiteY3" fmla="*/ 64 h 59213"/>
                <a:gd name="connsiteX4" fmla="*/ 84 w 167469"/>
                <a:gd name="connsiteY4" fmla="*/ 5125 h 59213"/>
                <a:gd name="connsiteX5" fmla="*/ 8647 w 167469"/>
                <a:gd name="connsiteY5" fmla="*/ 10186 h 59213"/>
                <a:gd name="connsiteX6" fmla="*/ 158992 w 167469"/>
                <a:gd name="connsiteY6" fmla="*/ 10186 h 59213"/>
                <a:gd name="connsiteX7" fmla="*/ 159244 w 167469"/>
                <a:gd name="connsiteY7" fmla="*/ 59278 h 59213"/>
                <a:gd name="connsiteX8" fmla="*/ 167554 w 167469"/>
                <a:gd name="connsiteY8" fmla="*/ 54217 h 59213"/>
                <a:gd name="connsiteX9" fmla="*/ 158992 w 167469"/>
                <a:gd name="connsiteY9" fmla="*/ 49156 h 59213"/>
                <a:gd name="connsiteX10" fmla="*/ 8647 w 167469"/>
                <a:gd name="connsiteY10" fmla="*/ 49156 h 59213"/>
                <a:gd name="connsiteX11" fmla="*/ 84 w 167469"/>
                <a:gd name="connsiteY11" fmla="*/ 54217 h 59213"/>
                <a:gd name="connsiteX12" fmla="*/ 8395 w 167469"/>
                <a:gd name="connsiteY12" fmla="*/ 59278 h 59213"/>
                <a:gd name="connsiteX13" fmla="*/ 159244 w 167469"/>
                <a:gd name="connsiteY13" fmla="*/ 59278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469" h="59213">
                  <a:moveTo>
                    <a:pt x="158992" y="10186"/>
                  </a:moveTo>
                  <a:cubicBezTo>
                    <a:pt x="162770" y="10186"/>
                    <a:pt x="167554" y="10186"/>
                    <a:pt x="167554" y="5125"/>
                  </a:cubicBezTo>
                  <a:cubicBezTo>
                    <a:pt x="167554" y="64"/>
                    <a:pt x="162770" y="64"/>
                    <a:pt x="159244" y="64"/>
                  </a:cubicBezTo>
                  <a:lnTo>
                    <a:pt x="8395" y="64"/>
                  </a:lnTo>
                  <a:cubicBezTo>
                    <a:pt x="4869" y="64"/>
                    <a:pt x="84" y="64"/>
                    <a:pt x="84" y="5125"/>
                  </a:cubicBezTo>
                  <a:cubicBezTo>
                    <a:pt x="84" y="10186"/>
                    <a:pt x="4869" y="10186"/>
                    <a:pt x="8647" y="10186"/>
                  </a:cubicBezTo>
                  <a:lnTo>
                    <a:pt x="158992" y="10186"/>
                  </a:lnTo>
                  <a:close/>
                  <a:moveTo>
                    <a:pt x="159244" y="59278"/>
                  </a:moveTo>
                  <a:cubicBezTo>
                    <a:pt x="162770" y="59278"/>
                    <a:pt x="167554" y="59278"/>
                    <a:pt x="167554" y="54217"/>
                  </a:cubicBezTo>
                  <a:cubicBezTo>
                    <a:pt x="167554" y="49156"/>
                    <a:pt x="162770" y="49156"/>
                    <a:pt x="158992" y="49156"/>
                  </a:cubicBezTo>
                  <a:lnTo>
                    <a:pt x="8647" y="49156"/>
                  </a:lnTo>
                  <a:cubicBezTo>
                    <a:pt x="4869" y="49156"/>
                    <a:pt x="84" y="49156"/>
                    <a:pt x="84" y="54217"/>
                  </a:cubicBezTo>
                  <a:cubicBezTo>
                    <a:pt x="84" y="59278"/>
                    <a:pt x="4869" y="59278"/>
                    <a:pt x="8395" y="59278"/>
                  </a:cubicBezTo>
                  <a:lnTo>
                    <a:pt x="159244" y="5927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819FF119-32FB-4F59-0370-3DD8D51BD445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12628025" y="2565960"/>
              <a:ext cx="64167" cy="117618"/>
            </a:xfrm>
            <a:custGeom>
              <a:avLst/>
              <a:gdLst>
                <a:gd name="connsiteX0" fmla="*/ 39953 w 64167"/>
                <a:gd name="connsiteY0" fmla="*/ 5020 h 117618"/>
                <a:gd name="connsiteX1" fmla="*/ 34664 w 64167"/>
                <a:gd name="connsiteY1" fmla="*/ 60 h 117618"/>
                <a:gd name="connsiteX2" fmla="*/ 113 w 64167"/>
                <a:gd name="connsiteY2" fmla="*/ 11397 h 117618"/>
                <a:gd name="connsiteX3" fmla="*/ 113 w 64167"/>
                <a:gd name="connsiteY3" fmla="*/ 17774 h 117618"/>
                <a:gd name="connsiteX4" fmla="*/ 25674 w 64167"/>
                <a:gd name="connsiteY4" fmla="*/ 12814 h 117618"/>
                <a:gd name="connsiteX5" fmla="*/ 25674 w 64167"/>
                <a:gd name="connsiteY5" fmla="*/ 103153 h 117618"/>
                <a:gd name="connsiteX6" fmla="*/ 8045 w 64167"/>
                <a:gd name="connsiteY6" fmla="*/ 111302 h 117618"/>
                <a:gd name="connsiteX7" fmla="*/ 1347 w 64167"/>
                <a:gd name="connsiteY7" fmla="*/ 111302 h 117618"/>
                <a:gd name="connsiteX8" fmla="*/ 1347 w 64167"/>
                <a:gd name="connsiteY8" fmla="*/ 117678 h 117618"/>
                <a:gd name="connsiteX9" fmla="*/ 32725 w 64167"/>
                <a:gd name="connsiteY9" fmla="*/ 116970 h 117618"/>
                <a:gd name="connsiteX10" fmla="*/ 64280 w 64167"/>
                <a:gd name="connsiteY10" fmla="*/ 117678 h 117618"/>
                <a:gd name="connsiteX11" fmla="*/ 64280 w 64167"/>
                <a:gd name="connsiteY11" fmla="*/ 111302 h 117618"/>
                <a:gd name="connsiteX12" fmla="*/ 57581 w 64167"/>
                <a:gd name="connsiteY12" fmla="*/ 111302 h 117618"/>
                <a:gd name="connsiteX13" fmla="*/ 39953 w 64167"/>
                <a:gd name="connsiteY13" fmla="*/ 103153 h 117618"/>
                <a:gd name="connsiteX14" fmla="*/ 39953 w 64167"/>
                <a:gd name="connsiteY14" fmla="*/ 5020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167" h="117618">
                  <a:moveTo>
                    <a:pt x="39953" y="5020"/>
                  </a:moveTo>
                  <a:cubicBezTo>
                    <a:pt x="39953" y="237"/>
                    <a:pt x="39600" y="60"/>
                    <a:pt x="34664" y="60"/>
                  </a:cubicBezTo>
                  <a:cubicBezTo>
                    <a:pt x="23382" y="11220"/>
                    <a:pt x="7340" y="11397"/>
                    <a:pt x="113" y="11397"/>
                  </a:cubicBezTo>
                  <a:lnTo>
                    <a:pt x="113" y="17774"/>
                  </a:lnTo>
                  <a:cubicBezTo>
                    <a:pt x="4343" y="17774"/>
                    <a:pt x="15978" y="17774"/>
                    <a:pt x="25674" y="12814"/>
                  </a:cubicBezTo>
                  <a:lnTo>
                    <a:pt x="25674" y="103153"/>
                  </a:lnTo>
                  <a:cubicBezTo>
                    <a:pt x="25674" y="108999"/>
                    <a:pt x="25674" y="111302"/>
                    <a:pt x="8045" y="111302"/>
                  </a:cubicBezTo>
                  <a:lnTo>
                    <a:pt x="1347" y="111302"/>
                  </a:lnTo>
                  <a:lnTo>
                    <a:pt x="1347" y="117678"/>
                  </a:lnTo>
                  <a:cubicBezTo>
                    <a:pt x="4520" y="117501"/>
                    <a:pt x="26203" y="116970"/>
                    <a:pt x="32725" y="116970"/>
                  </a:cubicBezTo>
                  <a:cubicBezTo>
                    <a:pt x="38190" y="116970"/>
                    <a:pt x="60402" y="117501"/>
                    <a:pt x="64280" y="117678"/>
                  </a:cubicBezTo>
                  <a:lnTo>
                    <a:pt x="64280" y="111302"/>
                  </a:lnTo>
                  <a:lnTo>
                    <a:pt x="57581" y="111302"/>
                  </a:lnTo>
                  <a:cubicBezTo>
                    <a:pt x="39953" y="111302"/>
                    <a:pt x="39953" y="108999"/>
                    <a:pt x="39953" y="103153"/>
                  </a:cubicBezTo>
                  <a:lnTo>
                    <a:pt x="39953" y="502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02F528FA-557B-952E-125C-3DC2914EAD3B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12196062" y="2714889"/>
              <a:ext cx="925880" cy="10121"/>
            </a:xfrm>
            <a:custGeom>
              <a:avLst/>
              <a:gdLst>
                <a:gd name="connsiteX0" fmla="*/ 0 w 925880"/>
                <a:gd name="connsiteY0" fmla="*/ 0 h 10121"/>
                <a:gd name="connsiteX1" fmla="*/ 925880 w 925880"/>
                <a:gd name="connsiteY1" fmla="*/ 0 h 10121"/>
                <a:gd name="connsiteX2" fmla="*/ 925880 w 925880"/>
                <a:gd name="connsiteY2" fmla="*/ 10121 h 10121"/>
                <a:gd name="connsiteX3" fmla="*/ 0 w 925880"/>
                <a:gd name="connsiteY3" fmla="*/ 10121 h 1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5880" h="10121">
                  <a:moveTo>
                    <a:pt x="0" y="0"/>
                  </a:moveTo>
                  <a:lnTo>
                    <a:pt x="925880" y="0"/>
                  </a:lnTo>
                  <a:lnTo>
                    <a:pt x="925880" y="10121"/>
                  </a:lnTo>
                  <a:lnTo>
                    <a:pt x="0" y="10121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7FA9E2F2-FB2D-B45A-2D89-302026EBAF1B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12208402" y="2747543"/>
              <a:ext cx="140498" cy="157296"/>
            </a:xfrm>
            <a:custGeom>
              <a:avLst/>
              <a:gdLst>
                <a:gd name="connsiteX0" fmla="*/ 89825 w 140498"/>
                <a:gd name="connsiteY0" fmla="*/ 102452 h 157296"/>
                <a:gd name="connsiteX1" fmla="*/ 134072 w 140498"/>
                <a:gd name="connsiteY1" fmla="*/ 102452 h 157296"/>
                <a:gd name="connsiteX2" fmla="*/ 140595 w 140498"/>
                <a:gd name="connsiteY2" fmla="*/ 98201 h 157296"/>
                <a:gd name="connsiteX3" fmla="*/ 133896 w 140498"/>
                <a:gd name="connsiteY3" fmla="*/ 93773 h 157296"/>
                <a:gd name="connsiteX4" fmla="*/ 92469 w 140498"/>
                <a:gd name="connsiteY4" fmla="*/ 93773 h 157296"/>
                <a:gd name="connsiteX5" fmla="*/ 101460 w 140498"/>
                <a:gd name="connsiteY5" fmla="*/ 63482 h 157296"/>
                <a:gd name="connsiteX6" fmla="*/ 133896 w 140498"/>
                <a:gd name="connsiteY6" fmla="*/ 63482 h 157296"/>
                <a:gd name="connsiteX7" fmla="*/ 140595 w 140498"/>
                <a:gd name="connsiteY7" fmla="*/ 59054 h 157296"/>
                <a:gd name="connsiteX8" fmla="*/ 134072 w 140498"/>
                <a:gd name="connsiteY8" fmla="*/ 54803 h 157296"/>
                <a:gd name="connsiteX9" fmla="*/ 104104 w 140498"/>
                <a:gd name="connsiteY9" fmla="*/ 54803 h 157296"/>
                <a:gd name="connsiteX10" fmla="*/ 118207 w 140498"/>
                <a:gd name="connsiteY10" fmla="*/ 7685 h 157296"/>
                <a:gd name="connsiteX11" fmla="*/ 118912 w 140498"/>
                <a:gd name="connsiteY11" fmla="*/ 4319 h 157296"/>
                <a:gd name="connsiteX12" fmla="*/ 114505 w 140498"/>
                <a:gd name="connsiteY12" fmla="*/ 68 h 157296"/>
                <a:gd name="connsiteX13" fmla="*/ 109921 w 140498"/>
                <a:gd name="connsiteY13" fmla="*/ 5027 h 157296"/>
                <a:gd name="connsiteX14" fmla="*/ 95113 w 140498"/>
                <a:gd name="connsiteY14" fmla="*/ 54803 h 157296"/>
                <a:gd name="connsiteX15" fmla="*/ 59857 w 140498"/>
                <a:gd name="connsiteY15" fmla="*/ 54803 h 157296"/>
                <a:gd name="connsiteX16" fmla="*/ 73959 w 140498"/>
                <a:gd name="connsiteY16" fmla="*/ 7685 h 157296"/>
                <a:gd name="connsiteX17" fmla="*/ 74664 w 140498"/>
                <a:gd name="connsiteY17" fmla="*/ 4319 h 157296"/>
                <a:gd name="connsiteX18" fmla="*/ 70257 w 140498"/>
                <a:gd name="connsiteY18" fmla="*/ 68 h 157296"/>
                <a:gd name="connsiteX19" fmla="*/ 65674 w 140498"/>
                <a:gd name="connsiteY19" fmla="*/ 5027 h 157296"/>
                <a:gd name="connsiteX20" fmla="*/ 50866 w 140498"/>
                <a:gd name="connsiteY20" fmla="*/ 54803 h 157296"/>
                <a:gd name="connsiteX21" fmla="*/ 6619 w 140498"/>
                <a:gd name="connsiteY21" fmla="*/ 54803 h 157296"/>
                <a:gd name="connsiteX22" fmla="*/ 96 w 140498"/>
                <a:gd name="connsiteY22" fmla="*/ 59054 h 157296"/>
                <a:gd name="connsiteX23" fmla="*/ 6795 w 140498"/>
                <a:gd name="connsiteY23" fmla="*/ 63482 h 157296"/>
                <a:gd name="connsiteX24" fmla="*/ 48222 w 140498"/>
                <a:gd name="connsiteY24" fmla="*/ 63482 h 157296"/>
                <a:gd name="connsiteX25" fmla="*/ 39231 w 140498"/>
                <a:gd name="connsiteY25" fmla="*/ 93773 h 157296"/>
                <a:gd name="connsiteX26" fmla="*/ 6795 w 140498"/>
                <a:gd name="connsiteY26" fmla="*/ 93773 h 157296"/>
                <a:gd name="connsiteX27" fmla="*/ 96 w 140498"/>
                <a:gd name="connsiteY27" fmla="*/ 98201 h 157296"/>
                <a:gd name="connsiteX28" fmla="*/ 6619 w 140498"/>
                <a:gd name="connsiteY28" fmla="*/ 102452 h 157296"/>
                <a:gd name="connsiteX29" fmla="*/ 36587 w 140498"/>
                <a:gd name="connsiteY29" fmla="*/ 102452 h 157296"/>
                <a:gd name="connsiteX30" fmla="*/ 22484 w 140498"/>
                <a:gd name="connsiteY30" fmla="*/ 149747 h 157296"/>
                <a:gd name="connsiteX31" fmla="*/ 21779 w 140498"/>
                <a:gd name="connsiteY31" fmla="*/ 153113 h 157296"/>
                <a:gd name="connsiteX32" fmla="*/ 26186 w 140498"/>
                <a:gd name="connsiteY32" fmla="*/ 157364 h 157296"/>
                <a:gd name="connsiteX33" fmla="*/ 30770 w 140498"/>
                <a:gd name="connsiteY33" fmla="*/ 152404 h 157296"/>
                <a:gd name="connsiteX34" fmla="*/ 45578 w 140498"/>
                <a:gd name="connsiteY34" fmla="*/ 102452 h 157296"/>
                <a:gd name="connsiteX35" fmla="*/ 80834 w 140498"/>
                <a:gd name="connsiteY35" fmla="*/ 102452 h 157296"/>
                <a:gd name="connsiteX36" fmla="*/ 66732 w 140498"/>
                <a:gd name="connsiteY36" fmla="*/ 149747 h 157296"/>
                <a:gd name="connsiteX37" fmla="*/ 66027 w 140498"/>
                <a:gd name="connsiteY37" fmla="*/ 153113 h 157296"/>
                <a:gd name="connsiteX38" fmla="*/ 70434 w 140498"/>
                <a:gd name="connsiteY38" fmla="*/ 157364 h 157296"/>
                <a:gd name="connsiteX39" fmla="*/ 75017 w 140498"/>
                <a:gd name="connsiteY39" fmla="*/ 152404 h 157296"/>
                <a:gd name="connsiteX40" fmla="*/ 89825 w 140498"/>
                <a:gd name="connsiteY40" fmla="*/ 102452 h 157296"/>
                <a:gd name="connsiteX41" fmla="*/ 48222 w 140498"/>
                <a:gd name="connsiteY41" fmla="*/ 93773 h 157296"/>
                <a:gd name="connsiteX42" fmla="*/ 57212 w 140498"/>
                <a:gd name="connsiteY42" fmla="*/ 63482 h 157296"/>
                <a:gd name="connsiteX43" fmla="*/ 92469 w 140498"/>
                <a:gd name="connsiteY43" fmla="*/ 63482 h 157296"/>
                <a:gd name="connsiteX44" fmla="*/ 83479 w 140498"/>
                <a:gd name="connsiteY44" fmla="*/ 93773 h 157296"/>
                <a:gd name="connsiteX45" fmla="*/ 48222 w 140498"/>
                <a:gd name="connsiteY45" fmla="*/ 93773 h 15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498" h="157296">
                  <a:moveTo>
                    <a:pt x="89825" y="102452"/>
                  </a:moveTo>
                  <a:lnTo>
                    <a:pt x="134072" y="102452"/>
                  </a:lnTo>
                  <a:cubicBezTo>
                    <a:pt x="136364" y="102452"/>
                    <a:pt x="140595" y="102452"/>
                    <a:pt x="140595" y="98201"/>
                  </a:cubicBezTo>
                  <a:cubicBezTo>
                    <a:pt x="140595" y="93773"/>
                    <a:pt x="136540" y="93773"/>
                    <a:pt x="133896" y="93773"/>
                  </a:cubicBezTo>
                  <a:lnTo>
                    <a:pt x="92469" y="93773"/>
                  </a:lnTo>
                  <a:lnTo>
                    <a:pt x="101460" y="63482"/>
                  </a:lnTo>
                  <a:lnTo>
                    <a:pt x="133896" y="63482"/>
                  </a:lnTo>
                  <a:cubicBezTo>
                    <a:pt x="136540" y="63482"/>
                    <a:pt x="140595" y="63482"/>
                    <a:pt x="140595" y="59054"/>
                  </a:cubicBezTo>
                  <a:cubicBezTo>
                    <a:pt x="140595" y="54803"/>
                    <a:pt x="136364" y="54803"/>
                    <a:pt x="134072" y="54803"/>
                  </a:cubicBezTo>
                  <a:lnTo>
                    <a:pt x="104104" y="54803"/>
                  </a:lnTo>
                  <a:lnTo>
                    <a:pt x="118207" y="7685"/>
                  </a:lnTo>
                  <a:cubicBezTo>
                    <a:pt x="118559" y="6622"/>
                    <a:pt x="118912" y="5382"/>
                    <a:pt x="118912" y="4319"/>
                  </a:cubicBezTo>
                  <a:cubicBezTo>
                    <a:pt x="118912" y="2193"/>
                    <a:pt x="117149" y="68"/>
                    <a:pt x="114505" y="68"/>
                  </a:cubicBezTo>
                  <a:cubicBezTo>
                    <a:pt x="111332" y="68"/>
                    <a:pt x="110626" y="2725"/>
                    <a:pt x="109921" y="5027"/>
                  </a:cubicBezTo>
                  <a:lnTo>
                    <a:pt x="95113" y="54803"/>
                  </a:lnTo>
                  <a:lnTo>
                    <a:pt x="59857" y="54803"/>
                  </a:lnTo>
                  <a:lnTo>
                    <a:pt x="73959" y="7685"/>
                  </a:lnTo>
                  <a:cubicBezTo>
                    <a:pt x="74312" y="6622"/>
                    <a:pt x="74664" y="5382"/>
                    <a:pt x="74664" y="4319"/>
                  </a:cubicBezTo>
                  <a:cubicBezTo>
                    <a:pt x="74664" y="2193"/>
                    <a:pt x="72902" y="68"/>
                    <a:pt x="70257" y="68"/>
                  </a:cubicBezTo>
                  <a:cubicBezTo>
                    <a:pt x="67084" y="68"/>
                    <a:pt x="66379" y="2725"/>
                    <a:pt x="65674" y="5027"/>
                  </a:cubicBezTo>
                  <a:lnTo>
                    <a:pt x="50866" y="54803"/>
                  </a:lnTo>
                  <a:lnTo>
                    <a:pt x="6619" y="54803"/>
                  </a:lnTo>
                  <a:cubicBezTo>
                    <a:pt x="4327" y="54803"/>
                    <a:pt x="96" y="54803"/>
                    <a:pt x="96" y="59054"/>
                  </a:cubicBezTo>
                  <a:cubicBezTo>
                    <a:pt x="96" y="63482"/>
                    <a:pt x="4151" y="63482"/>
                    <a:pt x="6795" y="63482"/>
                  </a:cubicBezTo>
                  <a:lnTo>
                    <a:pt x="48222" y="63482"/>
                  </a:lnTo>
                  <a:lnTo>
                    <a:pt x="39231" y="93773"/>
                  </a:lnTo>
                  <a:lnTo>
                    <a:pt x="6795" y="93773"/>
                  </a:lnTo>
                  <a:cubicBezTo>
                    <a:pt x="4151" y="93773"/>
                    <a:pt x="96" y="93773"/>
                    <a:pt x="96" y="98201"/>
                  </a:cubicBezTo>
                  <a:cubicBezTo>
                    <a:pt x="96" y="102452"/>
                    <a:pt x="4327" y="102452"/>
                    <a:pt x="6619" y="102452"/>
                  </a:cubicBezTo>
                  <a:lnTo>
                    <a:pt x="36587" y="102452"/>
                  </a:lnTo>
                  <a:lnTo>
                    <a:pt x="22484" y="149747"/>
                  </a:lnTo>
                  <a:cubicBezTo>
                    <a:pt x="22132" y="150810"/>
                    <a:pt x="21779" y="152050"/>
                    <a:pt x="21779" y="153113"/>
                  </a:cubicBezTo>
                  <a:cubicBezTo>
                    <a:pt x="21779" y="155239"/>
                    <a:pt x="23542" y="157364"/>
                    <a:pt x="26186" y="157364"/>
                  </a:cubicBezTo>
                  <a:cubicBezTo>
                    <a:pt x="29359" y="157364"/>
                    <a:pt x="30065" y="154707"/>
                    <a:pt x="30770" y="152404"/>
                  </a:cubicBezTo>
                  <a:lnTo>
                    <a:pt x="45578" y="102452"/>
                  </a:lnTo>
                  <a:lnTo>
                    <a:pt x="80834" y="102452"/>
                  </a:lnTo>
                  <a:lnTo>
                    <a:pt x="66732" y="149747"/>
                  </a:lnTo>
                  <a:cubicBezTo>
                    <a:pt x="66379" y="150810"/>
                    <a:pt x="66027" y="152050"/>
                    <a:pt x="66027" y="153113"/>
                  </a:cubicBezTo>
                  <a:cubicBezTo>
                    <a:pt x="66027" y="155239"/>
                    <a:pt x="67789" y="157364"/>
                    <a:pt x="70434" y="157364"/>
                  </a:cubicBezTo>
                  <a:cubicBezTo>
                    <a:pt x="73607" y="157364"/>
                    <a:pt x="74312" y="154707"/>
                    <a:pt x="75017" y="152404"/>
                  </a:cubicBezTo>
                  <a:lnTo>
                    <a:pt x="89825" y="102452"/>
                  </a:lnTo>
                  <a:close/>
                  <a:moveTo>
                    <a:pt x="48222" y="93773"/>
                  </a:moveTo>
                  <a:lnTo>
                    <a:pt x="57212" y="63482"/>
                  </a:lnTo>
                  <a:lnTo>
                    <a:pt x="92469" y="63482"/>
                  </a:lnTo>
                  <a:lnTo>
                    <a:pt x="83479" y="93773"/>
                  </a:lnTo>
                  <a:lnTo>
                    <a:pt x="48222" y="9377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8AFCF93D-3A55-9878-B860-EE28FAB0A7E2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12450737" y="2789169"/>
              <a:ext cx="82853" cy="83076"/>
            </a:xfrm>
            <a:custGeom>
              <a:avLst/>
              <a:gdLst>
                <a:gd name="connsiteX0" fmla="*/ 82960 w 82853"/>
                <a:gd name="connsiteY0" fmla="*/ 42580 h 83076"/>
                <a:gd name="connsiteX1" fmla="*/ 41533 w 82853"/>
                <a:gd name="connsiteY1" fmla="*/ 68 h 83076"/>
                <a:gd name="connsiteX2" fmla="*/ 106 w 82853"/>
                <a:gd name="connsiteY2" fmla="*/ 42580 h 83076"/>
                <a:gd name="connsiteX3" fmla="*/ 41533 w 82853"/>
                <a:gd name="connsiteY3" fmla="*/ 83144 h 83076"/>
                <a:gd name="connsiteX4" fmla="*/ 82960 w 82853"/>
                <a:gd name="connsiteY4" fmla="*/ 42580 h 83076"/>
                <a:gd name="connsiteX5" fmla="*/ 41533 w 82853"/>
                <a:gd name="connsiteY5" fmla="*/ 70922 h 83076"/>
                <a:gd name="connsiteX6" fmla="*/ 15443 w 82853"/>
                <a:gd name="connsiteY6" fmla="*/ 40632 h 83076"/>
                <a:gd name="connsiteX7" fmla="*/ 41533 w 82853"/>
                <a:gd name="connsiteY7" fmla="*/ 11759 h 83076"/>
                <a:gd name="connsiteX8" fmla="*/ 67623 w 82853"/>
                <a:gd name="connsiteY8" fmla="*/ 40632 h 83076"/>
                <a:gd name="connsiteX9" fmla="*/ 41533 w 82853"/>
                <a:gd name="connsiteY9" fmla="*/ 70922 h 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53" h="83076">
                  <a:moveTo>
                    <a:pt x="82960" y="42580"/>
                  </a:moveTo>
                  <a:cubicBezTo>
                    <a:pt x="82960" y="19198"/>
                    <a:pt x="64450" y="68"/>
                    <a:pt x="41533" y="68"/>
                  </a:cubicBezTo>
                  <a:cubicBezTo>
                    <a:pt x="18616" y="68"/>
                    <a:pt x="106" y="19375"/>
                    <a:pt x="106" y="42580"/>
                  </a:cubicBezTo>
                  <a:cubicBezTo>
                    <a:pt x="106" y="65077"/>
                    <a:pt x="18792" y="83144"/>
                    <a:pt x="41533" y="83144"/>
                  </a:cubicBezTo>
                  <a:cubicBezTo>
                    <a:pt x="64450" y="83144"/>
                    <a:pt x="82960" y="65077"/>
                    <a:pt x="82960" y="42580"/>
                  </a:cubicBezTo>
                  <a:close/>
                  <a:moveTo>
                    <a:pt x="41533" y="70922"/>
                  </a:moveTo>
                  <a:cubicBezTo>
                    <a:pt x="27606" y="70922"/>
                    <a:pt x="15443" y="60648"/>
                    <a:pt x="15443" y="40632"/>
                  </a:cubicBezTo>
                  <a:cubicBezTo>
                    <a:pt x="15443" y="20615"/>
                    <a:pt x="28488" y="11759"/>
                    <a:pt x="41533" y="11759"/>
                  </a:cubicBezTo>
                  <a:cubicBezTo>
                    <a:pt x="54754" y="11759"/>
                    <a:pt x="67623" y="20970"/>
                    <a:pt x="67623" y="40632"/>
                  </a:cubicBezTo>
                  <a:cubicBezTo>
                    <a:pt x="67623" y="60825"/>
                    <a:pt x="55107" y="70922"/>
                    <a:pt x="41533" y="70922"/>
                  </a:cubicBezTo>
                  <a:close/>
                </a:path>
              </a:pathLst>
            </a:custGeom>
            <a:grpFill/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539FA913-19CD-DFD1-D539-424D61213DF9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12544213" y="2745771"/>
              <a:ext cx="59760" cy="124703"/>
            </a:xfrm>
            <a:custGeom>
              <a:avLst/>
              <a:gdLst>
                <a:gd name="connsiteX0" fmla="*/ 28492 w 59760"/>
                <a:gd name="connsiteY0" fmla="*/ 57283 h 124703"/>
                <a:gd name="connsiteX1" fmla="*/ 48588 w 59760"/>
                <a:gd name="connsiteY1" fmla="*/ 57283 h 124703"/>
                <a:gd name="connsiteX2" fmla="*/ 48588 w 59760"/>
                <a:gd name="connsiteY2" fmla="*/ 46123 h 124703"/>
                <a:gd name="connsiteX3" fmla="*/ 27963 w 59760"/>
                <a:gd name="connsiteY3" fmla="*/ 46123 h 124703"/>
                <a:gd name="connsiteX4" fmla="*/ 27963 w 59760"/>
                <a:gd name="connsiteY4" fmla="*/ 25752 h 124703"/>
                <a:gd name="connsiteX5" fmla="*/ 44886 w 59760"/>
                <a:gd name="connsiteY5" fmla="*/ 11759 h 124703"/>
                <a:gd name="connsiteX6" fmla="*/ 59870 w 59760"/>
                <a:gd name="connsiteY6" fmla="*/ 14770 h 124703"/>
                <a:gd name="connsiteX7" fmla="*/ 59870 w 59760"/>
                <a:gd name="connsiteY7" fmla="*/ 1839 h 124703"/>
                <a:gd name="connsiteX8" fmla="*/ 45062 w 59760"/>
                <a:gd name="connsiteY8" fmla="*/ 68 h 124703"/>
                <a:gd name="connsiteX9" fmla="*/ 13684 w 59760"/>
                <a:gd name="connsiteY9" fmla="*/ 30712 h 124703"/>
                <a:gd name="connsiteX10" fmla="*/ 13684 w 59760"/>
                <a:gd name="connsiteY10" fmla="*/ 46123 h 124703"/>
                <a:gd name="connsiteX11" fmla="*/ 110 w 59760"/>
                <a:gd name="connsiteY11" fmla="*/ 46123 h 124703"/>
                <a:gd name="connsiteX12" fmla="*/ 110 w 59760"/>
                <a:gd name="connsiteY12" fmla="*/ 57283 h 124703"/>
                <a:gd name="connsiteX13" fmla="*/ 13684 w 59760"/>
                <a:gd name="connsiteY13" fmla="*/ 57283 h 124703"/>
                <a:gd name="connsiteX14" fmla="*/ 13684 w 59760"/>
                <a:gd name="connsiteY14" fmla="*/ 124771 h 124703"/>
                <a:gd name="connsiteX15" fmla="*/ 28492 w 59760"/>
                <a:gd name="connsiteY15" fmla="*/ 124771 h 124703"/>
                <a:gd name="connsiteX16" fmla="*/ 28492 w 59760"/>
                <a:gd name="connsiteY16" fmla="*/ 57283 h 12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760" h="124703">
                  <a:moveTo>
                    <a:pt x="28492" y="57283"/>
                  </a:moveTo>
                  <a:lnTo>
                    <a:pt x="48588" y="57283"/>
                  </a:lnTo>
                  <a:lnTo>
                    <a:pt x="48588" y="46123"/>
                  </a:lnTo>
                  <a:lnTo>
                    <a:pt x="27963" y="46123"/>
                  </a:lnTo>
                  <a:lnTo>
                    <a:pt x="27963" y="25752"/>
                  </a:lnTo>
                  <a:cubicBezTo>
                    <a:pt x="27963" y="13530"/>
                    <a:pt x="39069" y="11759"/>
                    <a:pt x="44886" y="11759"/>
                  </a:cubicBezTo>
                  <a:cubicBezTo>
                    <a:pt x="48588" y="11759"/>
                    <a:pt x="53348" y="12290"/>
                    <a:pt x="59870" y="14770"/>
                  </a:cubicBezTo>
                  <a:lnTo>
                    <a:pt x="59870" y="1839"/>
                  </a:lnTo>
                  <a:cubicBezTo>
                    <a:pt x="55287" y="776"/>
                    <a:pt x="49822" y="68"/>
                    <a:pt x="45062" y="68"/>
                  </a:cubicBezTo>
                  <a:cubicBezTo>
                    <a:pt x="26905" y="68"/>
                    <a:pt x="13684" y="13176"/>
                    <a:pt x="13684" y="30712"/>
                  </a:cubicBezTo>
                  <a:lnTo>
                    <a:pt x="13684" y="46123"/>
                  </a:lnTo>
                  <a:lnTo>
                    <a:pt x="110" y="46123"/>
                  </a:lnTo>
                  <a:lnTo>
                    <a:pt x="110" y="57283"/>
                  </a:lnTo>
                  <a:lnTo>
                    <a:pt x="13684" y="57283"/>
                  </a:lnTo>
                  <a:lnTo>
                    <a:pt x="13684" y="124771"/>
                  </a:lnTo>
                  <a:lnTo>
                    <a:pt x="28492" y="124771"/>
                  </a:lnTo>
                  <a:lnTo>
                    <a:pt x="28492" y="5728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61295D5D-0E31-872C-8B87-27E3A6797A8F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12699455" y="2789169"/>
              <a:ext cx="71395" cy="83076"/>
            </a:xfrm>
            <a:custGeom>
              <a:avLst/>
              <a:gdLst>
                <a:gd name="connsiteX0" fmla="*/ 69748 w 71395"/>
                <a:gd name="connsiteY0" fmla="*/ 62065 h 83076"/>
                <a:gd name="connsiteX1" fmla="*/ 41190 w 71395"/>
                <a:gd name="connsiteY1" fmla="*/ 71453 h 83076"/>
                <a:gd name="connsiteX2" fmla="*/ 13690 w 71395"/>
                <a:gd name="connsiteY2" fmla="*/ 42580 h 83076"/>
                <a:gd name="connsiteX3" fmla="*/ 71511 w 71395"/>
                <a:gd name="connsiteY3" fmla="*/ 42580 h 83076"/>
                <a:gd name="connsiteX4" fmla="*/ 63754 w 71395"/>
                <a:gd name="connsiteY4" fmla="*/ 12467 h 83076"/>
                <a:gd name="connsiteX5" fmla="*/ 38193 w 71395"/>
                <a:gd name="connsiteY5" fmla="*/ 68 h 83076"/>
                <a:gd name="connsiteX6" fmla="*/ 116 w 71395"/>
                <a:gd name="connsiteY6" fmla="*/ 41517 h 83076"/>
                <a:gd name="connsiteX7" fmla="*/ 41014 w 71395"/>
                <a:gd name="connsiteY7" fmla="*/ 83144 h 83076"/>
                <a:gd name="connsiteX8" fmla="*/ 70806 w 71395"/>
                <a:gd name="connsiteY8" fmla="*/ 74642 h 83076"/>
                <a:gd name="connsiteX9" fmla="*/ 69748 w 71395"/>
                <a:gd name="connsiteY9" fmla="*/ 62065 h 83076"/>
                <a:gd name="connsiteX10" fmla="*/ 14924 w 71395"/>
                <a:gd name="connsiteY10" fmla="*/ 31952 h 83076"/>
                <a:gd name="connsiteX11" fmla="*/ 38193 w 71395"/>
                <a:gd name="connsiteY11" fmla="*/ 11759 h 83076"/>
                <a:gd name="connsiteX12" fmla="*/ 60758 w 71395"/>
                <a:gd name="connsiteY12" fmla="*/ 31952 h 83076"/>
                <a:gd name="connsiteX13" fmla="*/ 14924 w 71395"/>
                <a:gd name="connsiteY13" fmla="*/ 31952 h 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1395" h="83076">
                  <a:moveTo>
                    <a:pt x="69748" y="62065"/>
                  </a:moveTo>
                  <a:cubicBezTo>
                    <a:pt x="59876" y="69151"/>
                    <a:pt x="48770" y="71453"/>
                    <a:pt x="41190" y="71453"/>
                  </a:cubicBezTo>
                  <a:cubicBezTo>
                    <a:pt x="25853" y="71453"/>
                    <a:pt x="14219" y="58877"/>
                    <a:pt x="13690" y="42580"/>
                  </a:cubicBezTo>
                  <a:lnTo>
                    <a:pt x="71511" y="42580"/>
                  </a:lnTo>
                  <a:cubicBezTo>
                    <a:pt x="71511" y="34432"/>
                    <a:pt x="70630" y="22564"/>
                    <a:pt x="63754" y="12467"/>
                  </a:cubicBezTo>
                  <a:cubicBezTo>
                    <a:pt x="57408" y="3433"/>
                    <a:pt x="46831" y="68"/>
                    <a:pt x="38193" y="68"/>
                  </a:cubicBezTo>
                  <a:cubicBezTo>
                    <a:pt x="16687" y="68"/>
                    <a:pt x="116" y="19021"/>
                    <a:pt x="116" y="41517"/>
                  </a:cubicBezTo>
                  <a:cubicBezTo>
                    <a:pt x="116" y="64191"/>
                    <a:pt x="17744" y="83144"/>
                    <a:pt x="41014" y="83144"/>
                  </a:cubicBezTo>
                  <a:cubicBezTo>
                    <a:pt x="51238" y="83144"/>
                    <a:pt x="61815" y="80133"/>
                    <a:pt x="70806" y="74642"/>
                  </a:cubicBezTo>
                  <a:lnTo>
                    <a:pt x="69748" y="62065"/>
                  </a:lnTo>
                  <a:close/>
                  <a:moveTo>
                    <a:pt x="14924" y="31952"/>
                  </a:moveTo>
                  <a:cubicBezTo>
                    <a:pt x="18978" y="17781"/>
                    <a:pt x="29379" y="11759"/>
                    <a:pt x="38193" y="11759"/>
                  </a:cubicBezTo>
                  <a:cubicBezTo>
                    <a:pt x="45950" y="11759"/>
                    <a:pt x="57408" y="15479"/>
                    <a:pt x="60758" y="31952"/>
                  </a:cubicBezTo>
                  <a:lnTo>
                    <a:pt x="14924" y="31952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2BD5E50A-4EED-E997-9D35-71B7A0AC27C2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12782877" y="2747543"/>
              <a:ext cx="75273" cy="124703"/>
            </a:xfrm>
            <a:custGeom>
              <a:avLst/>
              <a:gdLst>
                <a:gd name="connsiteX0" fmla="*/ 75393 w 75273"/>
                <a:gd name="connsiteY0" fmla="*/ 68 h 124703"/>
                <a:gd name="connsiteX1" fmla="*/ 60585 w 75273"/>
                <a:gd name="connsiteY1" fmla="*/ 68 h 124703"/>
                <a:gd name="connsiteX2" fmla="*/ 60585 w 75273"/>
                <a:gd name="connsiteY2" fmla="*/ 51968 h 124703"/>
                <a:gd name="connsiteX3" fmla="*/ 32732 w 75273"/>
                <a:gd name="connsiteY3" fmla="*/ 42580 h 124703"/>
                <a:gd name="connsiteX4" fmla="*/ 119 w 75273"/>
                <a:gd name="connsiteY4" fmla="*/ 83676 h 124703"/>
                <a:gd name="connsiteX5" fmla="*/ 32203 w 75273"/>
                <a:gd name="connsiteY5" fmla="*/ 124771 h 124703"/>
                <a:gd name="connsiteX6" fmla="*/ 60056 w 75273"/>
                <a:gd name="connsiteY6" fmla="*/ 113789 h 124703"/>
                <a:gd name="connsiteX7" fmla="*/ 60056 w 75273"/>
                <a:gd name="connsiteY7" fmla="*/ 123000 h 124703"/>
                <a:gd name="connsiteX8" fmla="*/ 75393 w 75273"/>
                <a:gd name="connsiteY8" fmla="*/ 123000 h 124703"/>
                <a:gd name="connsiteX9" fmla="*/ 75393 w 75273"/>
                <a:gd name="connsiteY9" fmla="*/ 68 h 124703"/>
                <a:gd name="connsiteX10" fmla="*/ 60056 w 75273"/>
                <a:gd name="connsiteY10" fmla="*/ 101035 h 124703"/>
                <a:gd name="connsiteX11" fmla="*/ 40488 w 75273"/>
                <a:gd name="connsiteY11" fmla="*/ 113080 h 124703"/>
                <a:gd name="connsiteX12" fmla="*/ 15456 w 75273"/>
                <a:gd name="connsiteY12" fmla="*/ 83853 h 124703"/>
                <a:gd name="connsiteX13" fmla="*/ 42427 w 75273"/>
                <a:gd name="connsiteY13" fmla="*/ 54271 h 124703"/>
                <a:gd name="connsiteX14" fmla="*/ 60056 w 75273"/>
                <a:gd name="connsiteY14" fmla="*/ 63305 h 124703"/>
                <a:gd name="connsiteX15" fmla="*/ 60056 w 75273"/>
                <a:gd name="connsiteY15" fmla="*/ 101035 h 12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5273" h="124703">
                  <a:moveTo>
                    <a:pt x="75393" y="68"/>
                  </a:moveTo>
                  <a:lnTo>
                    <a:pt x="60585" y="68"/>
                  </a:lnTo>
                  <a:lnTo>
                    <a:pt x="60585" y="51968"/>
                  </a:lnTo>
                  <a:cubicBezTo>
                    <a:pt x="49302" y="43643"/>
                    <a:pt x="37844" y="42580"/>
                    <a:pt x="32732" y="42580"/>
                  </a:cubicBezTo>
                  <a:cubicBezTo>
                    <a:pt x="14222" y="42580"/>
                    <a:pt x="119" y="61180"/>
                    <a:pt x="119" y="83676"/>
                  </a:cubicBezTo>
                  <a:cubicBezTo>
                    <a:pt x="119" y="106172"/>
                    <a:pt x="14046" y="124771"/>
                    <a:pt x="32203" y="124771"/>
                  </a:cubicBezTo>
                  <a:cubicBezTo>
                    <a:pt x="43132" y="124771"/>
                    <a:pt x="53357" y="119811"/>
                    <a:pt x="60056" y="113789"/>
                  </a:cubicBezTo>
                  <a:lnTo>
                    <a:pt x="60056" y="123000"/>
                  </a:lnTo>
                  <a:lnTo>
                    <a:pt x="75393" y="123000"/>
                  </a:lnTo>
                  <a:lnTo>
                    <a:pt x="75393" y="68"/>
                  </a:lnTo>
                  <a:close/>
                  <a:moveTo>
                    <a:pt x="60056" y="101035"/>
                  </a:moveTo>
                  <a:cubicBezTo>
                    <a:pt x="55649" y="108298"/>
                    <a:pt x="48950" y="113080"/>
                    <a:pt x="40488" y="113080"/>
                  </a:cubicBezTo>
                  <a:cubicBezTo>
                    <a:pt x="28148" y="113080"/>
                    <a:pt x="15456" y="104401"/>
                    <a:pt x="15456" y="83853"/>
                  </a:cubicBezTo>
                  <a:cubicBezTo>
                    <a:pt x="15456" y="61711"/>
                    <a:pt x="30440" y="54271"/>
                    <a:pt x="42427" y="54271"/>
                  </a:cubicBezTo>
                  <a:cubicBezTo>
                    <a:pt x="49479" y="54271"/>
                    <a:pt x="55472" y="57283"/>
                    <a:pt x="60056" y="63305"/>
                  </a:cubicBezTo>
                  <a:lnTo>
                    <a:pt x="60056" y="101035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BDBB711-2E55-BEBA-446A-8EAAFA3E04D7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12878532" y="2790055"/>
              <a:ext cx="85497" cy="116732"/>
            </a:xfrm>
            <a:custGeom>
              <a:avLst/>
              <a:gdLst>
                <a:gd name="connsiteX0" fmla="*/ 83505 w 85497"/>
                <a:gd name="connsiteY0" fmla="*/ 68 h 116732"/>
                <a:gd name="connsiteX1" fmla="*/ 54419 w 85497"/>
                <a:gd name="connsiteY1" fmla="*/ 5382 h 116732"/>
                <a:gd name="connsiteX2" fmla="*/ 54066 w 85497"/>
                <a:gd name="connsiteY2" fmla="*/ 5559 h 116732"/>
                <a:gd name="connsiteX3" fmla="*/ 36438 w 85497"/>
                <a:gd name="connsiteY3" fmla="*/ 68 h 116732"/>
                <a:gd name="connsiteX4" fmla="*/ 6293 w 85497"/>
                <a:gd name="connsiteY4" fmla="*/ 28941 h 116732"/>
                <a:gd name="connsiteX5" fmla="*/ 12463 w 85497"/>
                <a:gd name="connsiteY5" fmla="*/ 46477 h 116732"/>
                <a:gd name="connsiteX6" fmla="*/ 7351 w 85497"/>
                <a:gd name="connsiteY6" fmla="*/ 61180 h 116732"/>
                <a:gd name="connsiteX7" fmla="*/ 11758 w 85497"/>
                <a:gd name="connsiteY7" fmla="*/ 74642 h 116732"/>
                <a:gd name="connsiteX8" fmla="*/ 123 w 85497"/>
                <a:gd name="connsiteY8" fmla="*/ 92710 h 116732"/>
                <a:gd name="connsiteX9" fmla="*/ 41550 w 85497"/>
                <a:gd name="connsiteY9" fmla="*/ 116800 h 116732"/>
                <a:gd name="connsiteX10" fmla="*/ 82977 w 85497"/>
                <a:gd name="connsiteY10" fmla="*/ 92710 h 116732"/>
                <a:gd name="connsiteX11" fmla="*/ 44547 w 85497"/>
                <a:gd name="connsiteY11" fmla="*/ 67734 h 116732"/>
                <a:gd name="connsiteX12" fmla="*/ 28152 w 85497"/>
                <a:gd name="connsiteY12" fmla="*/ 67734 h 116732"/>
                <a:gd name="connsiteX13" fmla="*/ 17751 w 85497"/>
                <a:gd name="connsiteY13" fmla="*/ 58522 h 116732"/>
                <a:gd name="connsiteX14" fmla="*/ 19162 w 85497"/>
                <a:gd name="connsiteY14" fmla="*/ 52854 h 116732"/>
                <a:gd name="connsiteX15" fmla="*/ 36261 w 85497"/>
                <a:gd name="connsiteY15" fmla="*/ 57991 h 116732"/>
                <a:gd name="connsiteX16" fmla="*/ 66406 w 85497"/>
                <a:gd name="connsiteY16" fmla="*/ 29118 h 116732"/>
                <a:gd name="connsiteX17" fmla="*/ 61646 w 85497"/>
                <a:gd name="connsiteY17" fmla="*/ 13530 h 116732"/>
                <a:gd name="connsiteX18" fmla="*/ 60941 w 85497"/>
                <a:gd name="connsiteY18" fmla="*/ 12113 h 116732"/>
                <a:gd name="connsiteX19" fmla="*/ 72400 w 85497"/>
                <a:gd name="connsiteY19" fmla="*/ 11404 h 116732"/>
                <a:gd name="connsiteX20" fmla="*/ 85621 w 85497"/>
                <a:gd name="connsiteY20" fmla="*/ 12113 h 116732"/>
                <a:gd name="connsiteX21" fmla="*/ 83505 w 85497"/>
                <a:gd name="connsiteY21" fmla="*/ 68 h 116732"/>
                <a:gd name="connsiteX22" fmla="*/ 36438 w 85497"/>
                <a:gd name="connsiteY22" fmla="*/ 47009 h 116732"/>
                <a:gd name="connsiteX23" fmla="*/ 19867 w 85497"/>
                <a:gd name="connsiteY23" fmla="*/ 29118 h 116732"/>
                <a:gd name="connsiteX24" fmla="*/ 36261 w 85497"/>
                <a:gd name="connsiteY24" fmla="*/ 11050 h 116732"/>
                <a:gd name="connsiteX25" fmla="*/ 52832 w 85497"/>
                <a:gd name="connsiteY25" fmla="*/ 28941 h 116732"/>
                <a:gd name="connsiteX26" fmla="*/ 36438 w 85497"/>
                <a:gd name="connsiteY26" fmla="*/ 47009 h 116732"/>
                <a:gd name="connsiteX27" fmla="*/ 44723 w 85497"/>
                <a:gd name="connsiteY27" fmla="*/ 81550 h 116732"/>
                <a:gd name="connsiteX28" fmla="*/ 69579 w 85497"/>
                <a:gd name="connsiteY28" fmla="*/ 92887 h 116732"/>
                <a:gd name="connsiteX29" fmla="*/ 41550 w 85497"/>
                <a:gd name="connsiteY29" fmla="*/ 105818 h 116732"/>
                <a:gd name="connsiteX30" fmla="*/ 13521 w 85497"/>
                <a:gd name="connsiteY30" fmla="*/ 92887 h 116732"/>
                <a:gd name="connsiteX31" fmla="*/ 27800 w 85497"/>
                <a:gd name="connsiteY31" fmla="*/ 81550 h 116732"/>
                <a:gd name="connsiteX32" fmla="*/ 44723 w 85497"/>
                <a:gd name="connsiteY32" fmla="*/ 81550 h 1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5497" h="116732">
                  <a:moveTo>
                    <a:pt x="83505" y="68"/>
                  </a:moveTo>
                  <a:cubicBezTo>
                    <a:pt x="79627" y="68"/>
                    <a:pt x="67816" y="245"/>
                    <a:pt x="54419" y="5382"/>
                  </a:cubicBezTo>
                  <a:lnTo>
                    <a:pt x="54066" y="5559"/>
                  </a:lnTo>
                  <a:cubicBezTo>
                    <a:pt x="47720" y="1308"/>
                    <a:pt x="41550" y="68"/>
                    <a:pt x="36438" y="68"/>
                  </a:cubicBezTo>
                  <a:cubicBezTo>
                    <a:pt x="19162" y="68"/>
                    <a:pt x="6293" y="13707"/>
                    <a:pt x="6293" y="28941"/>
                  </a:cubicBezTo>
                  <a:cubicBezTo>
                    <a:pt x="6293" y="35141"/>
                    <a:pt x="8408" y="41517"/>
                    <a:pt x="12463" y="46477"/>
                  </a:cubicBezTo>
                  <a:cubicBezTo>
                    <a:pt x="9995" y="49489"/>
                    <a:pt x="7351" y="54448"/>
                    <a:pt x="7351" y="61180"/>
                  </a:cubicBezTo>
                  <a:cubicBezTo>
                    <a:pt x="7351" y="68088"/>
                    <a:pt x="10171" y="72516"/>
                    <a:pt x="11758" y="74642"/>
                  </a:cubicBezTo>
                  <a:cubicBezTo>
                    <a:pt x="2062" y="80310"/>
                    <a:pt x="123" y="88458"/>
                    <a:pt x="123" y="92710"/>
                  </a:cubicBezTo>
                  <a:cubicBezTo>
                    <a:pt x="123" y="106172"/>
                    <a:pt x="18633" y="116800"/>
                    <a:pt x="41550" y="116800"/>
                  </a:cubicBezTo>
                  <a:cubicBezTo>
                    <a:pt x="64643" y="116800"/>
                    <a:pt x="82977" y="106172"/>
                    <a:pt x="82977" y="92710"/>
                  </a:cubicBezTo>
                  <a:cubicBezTo>
                    <a:pt x="82977" y="67734"/>
                    <a:pt x="52127" y="67734"/>
                    <a:pt x="44547" y="67734"/>
                  </a:cubicBezTo>
                  <a:lnTo>
                    <a:pt x="28152" y="67734"/>
                  </a:lnTo>
                  <a:cubicBezTo>
                    <a:pt x="25332" y="67734"/>
                    <a:pt x="17751" y="67734"/>
                    <a:pt x="17751" y="58522"/>
                  </a:cubicBezTo>
                  <a:cubicBezTo>
                    <a:pt x="17751" y="54980"/>
                    <a:pt x="18985" y="53208"/>
                    <a:pt x="19162" y="52854"/>
                  </a:cubicBezTo>
                  <a:cubicBezTo>
                    <a:pt x="25332" y="56751"/>
                    <a:pt x="31502" y="57991"/>
                    <a:pt x="36261" y="57991"/>
                  </a:cubicBezTo>
                  <a:cubicBezTo>
                    <a:pt x="53537" y="57991"/>
                    <a:pt x="66406" y="44352"/>
                    <a:pt x="66406" y="29118"/>
                  </a:cubicBezTo>
                  <a:cubicBezTo>
                    <a:pt x="66406" y="23450"/>
                    <a:pt x="64819" y="18313"/>
                    <a:pt x="61646" y="13530"/>
                  </a:cubicBezTo>
                  <a:cubicBezTo>
                    <a:pt x="60941" y="12467"/>
                    <a:pt x="60941" y="12290"/>
                    <a:pt x="60941" y="12113"/>
                  </a:cubicBezTo>
                  <a:cubicBezTo>
                    <a:pt x="60941" y="11404"/>
                    <a:pt x="71518" y="11404"/>
                    <a:pt x="72400" y="11404"/>
                  </a:cubicBezTo>
                  <a:cubicBezTo>
                    <a:pt x="72576" y="11404"/>
                    <a:pt x="79275" y="11404"/>
                    <a:pt x="85621" y="12113"/>
                  </a:cubicBezTo>
                  <a:lnTo>
                    <a:pt x="83505" y="68"/>
                  </a:lnTo>
                  <a:close/>
                  <a:moveTo>
                    <a:pt x="36438" y="47009"/>
                  </a:moveTo>
                  <a:cubicBezTo>
                    <a:pt x="26918" y="47009"/>
                    <a:pt x="19867" y="40986"/>
                    <a:pt x="19867" y="29118"/>
                  </a:cubicBezTo>
                  <a:cubicBezTo>
                    <a:pt x="19867" y="15301"/>
                    <a:pt x="28681" y="11050"/>
                    <a:pt x="36261" y="11050"/>
                  </a:cubicBezTo>
                  <a:cubicBezTo>
                    <a:pt x="45781" y="11050"/>
                    <a:pt x="52832" y="17073"/>
                    <a:pt x="52832" y="28941"/>
                  </a:cubicBezTo>
                  <a:cubicBezTo>
                    <a:pt x="52832" y="42757"/>
                    <a:pt x="44018" y="47009"/>
                    <a:pt x="36438" y="47009"/>
                  </a:cubicBezTo>
                  <a:close/>
                  <a:moveTo>
                    <a:pt x="44723" y="81550"/>
                  </a:moveTo>
                  <a:cubicBezTo>
                    <a:pt x="48777" y="81550"/>
                    <a:pt x="69579" y="81550"/>
                    <a:pt x="69579" y="92887"/>
                  </a:cubicBezTo>
                  <a:cubicBezTo>
                    <a:pt x="69579" y="100504"/>
                    <a:pt x="56358" y="105818"/>
                    <a:pt x="41550" y="105818"/>
                  </a:cubicBezTo>
                  <a:cubicBezTo>
                    <a:pt x="26742" y="105818"/>
                    <a:pt x="13521" y="100504"/>
                    <a:pt x="13521" y="92887"/>
                  </a:cubicBezTo>
                  <a:cubicBezTo>
                    <a:pt x="13521" y="92001"/>
                    <a:pt x="13521" y="81550"/>
                    <a:pt x="27800" y="81550"/>
                  </a:cubicBezTo>
                  <a:lnTo>
                    <a:pt x="44723" y="8155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B38A8117-8D39-F5F2-E250-7CB358F8BAF4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12973066" y="2789169"/>
              <a:ext cx="71395" cy="83076"/>
            </a:xfrm>
            <a:custGeom>
              <a:avLst/>
              <a:gdLst>
                <a:gd name="connsiteX0" fmla="*/ 69759 w 71395"/>
                <a:gd name="connsiteY0" fmla="*/ 62065 h 83076"/>
                <a:gd name="connsiteX1" fmla="*/ 41201 w 71395"/>
                <a:gd name="connsiteY1" fmla="*/ 71453 h 83076"/>
                <a:gd name="connsiteX2" fmla="*/ 13701 w 71395"/>
                <a:gd name="connsiteY2" fmla="*/ 42580 h 83076"/>
                <a:gd name="connsiteX3" fmla="*/ 71522 w 71395"/>
                <a:gd name="connsiteY3" fmla="*/ 42580 h 83076"/>
                <a:gd name="connsiteX4" fmla="*/ 63765 w 71395"/>
                <a:gd name="connsiteY4" fmla="*/ 12467 h 83076"/>
                <a:gd name="connsiteX5" fmla="*/ 38204 w 71395"/>
                <a:gd name="connsiteY5" fmla="*/ 68 h 83076"/>
                <a:gd name="connsiteX6" fmla="*/ 127 w 71395"/>
                <a:gd name="connsiteY6" fmla="*/ 41517 h 83076"/>
                <a:gd name="connsiteX7" fmla="*/ 41025 w 71395"/>
                <a:gd name="connsiteY7" fmla="*/ 83144 h 83076"/>
                <a:gd name="connsiteX8" fmla="*/ 70817 w 71395"/>
                <a:gd name="connsiteY8" fmla="*/ 74642 h 83076"/>
                <a:gd name="connsiteX9" fmla="*/ 69759 w 71395"/>
                <a:gd name="connsiteY9" fmla="*/ 62065 h 83076"/>
                <a:gd name="connsiteX10" fmla="*/ 14935 w 71395"/>
                <a:gd name="connsiteY10" fmla="*/ 31952 h 83076"/>
                <a:gd name="connsiteX11" fmla="*/ 38204 w 71395"/>
                <a:gd name="connsiteY11" fmla="*/ 11759 h 83076"/>
                <a:gd name="connsiteX12" fmla="*/ 60768 w 71395"/>
                <a:gd name="connsiteY12" fmla="*/ 31952 h 83076"/>
                <a:gd name="connsiteX13" fmla="*/ 14935 w 71395"/>
                <a:gd name="connsiteY13" fmla="*/ 31952 h 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1395" h="83076">
                  <a:moveTo>
                    <a:pt x="69759" y="62065"/>
                  </a:moveTo>
                  <a:cubicBezTo>
                    <a:pt x="59887" y="69151"/>
                    <a:pt x="48781" y="71453"/>
                    <a:pt x="41201" y="71453"/>
                  </a:cubicBezTo>
                  <a:cubicBezTo>
                    <a:pt x="25864" y="71453"/>
                    <a:pt x="14229" y="58877"/>
                    <a:pt x="13701" y="42580"/>
                  </a:cubicBezTo>
                  <a:lnTo>
                    <a:pt x="71522" y="42580"/>
                  </a:lnTo>
                  <a:cubicBezTo>
                    <a:pt x="71522" y="34432"/>
                    <a:pt x="70640" y="22564"/>
                    <a:pt x="63765" y="12467"/>
                  </a:cubicBezTo>
                  <a:cubicBezTo>
                    <a:pt x="57419" y="3433"/>
                    <a:pt x="46842" y="68"/>
                    <a:pt x="38204" y="68"/>
                  </a:cubicBezTo>
                  <a:cubicBezTo>
                    <a:pt x="16697" y="68"/>
                    <a:pt x="127" y="19021"/>
                    <a:pt x="127" y="41517"/>
                  </a:cubicBezTo>
                  <a:cubicBezTo>
                    <a:pt x="127" y="64191"/>
                    <a:pt x="17755" y="83144"/>
                    <a:pt x="41025" y="83144"/>
                  </a:cubicBezTo>
                  <a:cubicBezTo>
                    <a:pt x="51249" y="83144"/>
                    <a:pt x="61826" y="80133"/>
                    <a:pt x="70817" y="74642"/>
                  </a:cubicBezTo>
                  <a:lnTo>
                    <a:pt x="69759" y="62065"/>
                  </a:lnTo>
                  <a:close/>
                  <a:moveTo>
                    <a:pt x="14935" y="31952"/>
                  </a:moveTo>
                  <a:cubicBezTo>
                    <a:pt x="18989" y="17781"/>
                    <a:pt x="29390" y="11759"/>
                    <a:pt x="38204" y="11759"/>
                  </a:cubicBezTo>
                  <a:cubicBezTo>
                    <a:pt x="45961" y="11759"/>
                    <a:pt x="57419" y="15479"/>
                    <a:pt x="60768" y="31952"/>
                  </a:cubicBezTo>
                  <a:lnTo>
                    <a:pt x="14935" y="31952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940E1B74-E54A-6D88-0D71-ACED4E7AD55A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13055431" y="2789169"/>
              <a:ext cx="62228" cy="83076"/>
            </a:xfrm>
            <a:custGeom>
              <a:avLst/>
              <a:gdLst>
                <a:gd name="connsiteX0" fmla="*/ 59185 w 62228"/>
                <a:gd name="connsiteY0" fmla="*/ 5559 h 83076"/>
                <a:gd name="connsiteX1" fmla="*/ 32037 w 62228"/>
                <a:gd name="connsiteY1" fmla="*/ 68 h 83076"/>
                <a:gd name="connsiteX2" fmla="*/ 1011 w 62228"/>
                <a:gd name="connsiteY2" fmla="*/ 23627 h 83076"/>
                <a:gd name="connsiteX3" fmla="*/ 7887 w 62228"/>
                <a:gd name="connsiteY3" fmla="*/ 38683 h 83076"/>
                <a:gd name="connsiteX4" fmla="*/ 30803 w 62228"/>
                <a:gd name="connsiteY4" fmla="*/ 48071 h 83076"/>
                <a:gd name="connsiteX5" fmla="*/ 48608 w 62228"/>
                <a:gd name="connsiteY5" fmla="*/ 59940 h 83076"/>
                <a:gd name="connsiteX6" fmla="*/ 31509 w 62228"/>
                <a:gd name="connsiteY6" fmla="*/ 71099 h 83076"/>
                <a:gd name="connsiteX7" fmla="*/ 2598 w 62228"/>
                <a:gd name="connsiteY7" fmla="*/ 62065 h 83076"/>
                <a:gd name="connsiteX8" fmla="*/ 130 w 62228"/>
                <a:gd name="connsiteY8" fmla="*/ 75350 h 83076"/>
                <a:gd name="connsiteX9" fmla="*/ 31509 w 62228"/>
                <a:gd name="connsiteY9" fmla="*/ 83144 h 83076"/>
                <a:gd name="connsiteX10" fmla="*/ 53720 w 62228"/>
                <a:gd name="connsiteY10" fmla="*/ 77122 h 83076"/>
                <a:gd name="connsiteX11" fmla="*/ 62358 w 62228"/>
                <a:gd name="connsiteY11" fmla="*/ 58345 h 83076"/>
                <a:gd name="connsiteX12" fmla="*/ 54602 w 62228"/>
                <a:gd name="connsiteY12" fmla="*/ 41517 h 83076"/>
                <a:gd name="connsiteX13" fmla="*/ 33271 w 62228"/>
                <a:gd name="connsiteY13" fmla="*/ 32838 h 83076"/>
                <a:gd name="connsiteX14" fmla="*/ 14762 w 62228"/>
                <a:gd name="connsiteY14" fmla="*/ 21501 h 83076"/>
                <a:gd name="connsiteX15" fmla="*/ 30275 w 62228"/>
                <a:gd name="connsiteY15" fmla="*/ 11404 h 83076"/>
                <a:gd name="connsiteX16" fmla="*/ 56894 w 62228"/>
                <a:gd name="connsiteY16" fmla="*/ 18136 h 83076"/>
                <a:gd name="connsiteX17" fmla="*/ 59185 w 62228"/>
                <a:gd name="connsiteY17" fmla="*/ 5559 h 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2228" h="83076">
                  <a:moveTo>
                    <a:pt x="59185" y="5559"/>
                  </a:moveTo>
                  <a:cubicBezTo>
                    <a:pt x="47198" y="599"/>
                    <a:pt x="38384" y="68"/>
                    <a:pt x="32037" y="68"/>
                  </a:cubicBezTo>
                  <a:cubicBezTo>
                    <a:pt x="27630" y="68"/>
                    <a:pt x="1011" y="68"/>
                    <a:pt x="1011" y="23627"/>
                  </a:cubicBezTo>
                  <a:cubicBezTo>
                    <a:pt x="1011" y="31952"/>
                    <a:pt x="5595" y="36558"/>
                    <a:pt x="7887" y="38683"/>
                  </a:cubicBezTo>
                  <a:cubicBezTo>
                    <a:pt x="14056" y="44883"/>
                    <a:pt x="21460" y="46300"/>
                    <a:pt x="30803" y="48071"/>
                  </a:cubicBezTo>
                  <a:cubicBezTo>
                    <a:pt x="39089" y="49666"/>
                    <a:pt x="48608" y="51437"/>
                    <a:pt x="48608" y="59940"/>
                  </a:cubicBezTo>
                  <a:cubicBezTo>
                    <a:pt x="48608" y="71099"/>
                    <a:pt x="33977" y="71099"/>
                    <a:pt x="31509" y="71099"/>
                  </a:cubicBezTo>
                  <a:cubicBezTo>
                    <a:pt x="20226" y="71099"/>
                    <a:pt x="9649" y="67025"/>
                    <a:pt x="2598" y="62065"/>
                  </a:cubicBezTo>
                  <a:lnTo>
                    <a:pt x="130" y="75350"/>
                  </a:lnTo>
                  <a:cubicBezTo>
                    <a:pt x="6124" y="78362"/>
                    <a:pt x="16877" y="83144"/>
                    <a:pt x="31509" y="83144"/>
                  </a:cubicBezTo>
                  <a:cubicBezTo>
                    <a:pt x="39441" y="83144"/>
                    <a:pt x="47198" y="81904"/>
                    <a:pt x="53720" y="77122"/>
                  </a:cubicBezTo>
                  <a:cubicBezTo>
                    <a:pt x="60243" y="72162"/>
                    <a:pt x="62358" y="64368"/>
                    <a:pt x="62358" y="58345"/>
                  </a:cubicBezTo>
                  <a:cubicBezTo>
                    <a:pt x="62358" y="55157"/>
                    <a:pt x="62006" y="48249"/>
                    <a:pt x="54602" y="41517"/>
                  </a:cubicBezTo>
                  <a:cubicBezTo>
                    <a:pt x="48079" y="35672"/>
                    <a:pt x="41733" y="34432"/>
                    <a:pt x="33271" y="32838"/>
                  </a:cubicBezTo>
                  <a:cubicBezTo>
                    <a:pt x="22871" y="30889"/>
                    <a:pt x="14762" y="29295"/>
                    <a:pt x="14762" y="21501"/>
                  </a:cubicBezTo>
                  <a:cubicBezTo>
                    <a:pt x="14762" y="11404"/>
                    <a:pt x="27630" y="11404"/>
                    <a:pt x="30275" y="11404"/>
                  </a:cubicBezTo>
                  <a:cubicBezTo>
                    <a:pt x="40323" y="11404"/>
                    <a:pt x="48079" y="13530"/>
                    <a:pt x="56894" y="18136"/>
                  </a:cubicBezTo>
                  <a:lnTo>
                    <a:pt x="59185" y="5559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8555DE1E-AAEF-DDAC-554C-CCB34A05C965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13236217" y="2690343"/>
              <a:ext cx="167469" cy="59213"/>
            </a:xfrm>
            <a:custGeom>
              <a:avLst/>
              <a:gdLst>
                <a:gd name="connsiteX0" fmla="*/ 159044 w 167469"/>
                <a:gd name="connsiteY0" fmla="*/ 10186 h 59213"/>
                <a:gd name="connsiteX1" fmla="*/ 167607 w 167469"/>
                <a:gd name="connsiteY1" fmla="*/ 5125 h 59213"/>
                <a:gd name="connsiteX2" fmla="*/ 159296 w 167469"/>
                <a:gd name="connsiteY2" fmla="*/ 64 h 59213"/>
                <a:gd name="connsiteX3" fmla="*/ 8447 w 167469"/>
                <a:gd name="connsiteY3" fmla="*/ 64 h 59213"/>
                <a:gd name="connsiteX4" fmla="*/ 137 w 167469"/>
                <a:gd name="connsiteY4" fmla="*/ 5125 h 59213"/>
                <a:gd name="connsiteX5" fmla="*/ 8699 w 167469"/>
                <a:gd name="connsiteY5" fmla="*/ 10186 h 59213"/>
                <a:gd name="connsiteX6" fmla="*/ 159044 w 167469"/>
                <a:gd name="connsiteY6" fmla="*/ 10186 h 59213"/>
                <a:gd name="connsiteX7" fmla="*/ 159296 w 167469"/>
                <a:gd name="connsiteY7" fmla="*/ 59278 h 59213"/>
                <a:gd name="connsiteX8" fmla="*/ 167607 w 167469"/>
                <a:gd name="connsiteY8" fmla="*/ 54217 h 59213"/>
                <a:gd name="connsiteX9" fmla="*/ 159044 w 167469"/>
                <a:gd name="connsiteY9" fmla="*/ 49156 h 59213"/>
                <a:gd name="connsiteX10" fmla="*/ 8699 w 167469"/>
                <a:gd name="connsiteY10" fmla="*/ 49156 h 59213"/>
                <a:gd name="connsiteX11" fmla="*/ 137 w 167469"/>
                <a:gd name="connsiteY11" fmla="*/ 54217 h 59213"/>
                <a:gd name="connsiteX12" fmla="*/ 8447 w 167469"/>
                <a:gd name="connsiteY12" fmla="*/ 59278 h 59213"/>
                <a:gd name="connsiteX13" fmla="*/ 159296 w 167469"/>
                <a:gd name="connsiteY13" fmla="*/ 59278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469" h="59213">
                  <a:moveTo>
                    <a:pt x="159044" y="10186"/>
                  </a:moveTo>
                  <a:cubicBezTo>
                    <a:pt x="162822" y="10186"/>
                    <a:pt x="167607" y="10186"/>
                    <a:pt x="167607" y="5125"/>
                  </a:cubicBezTo>
                  <a:cubicBezTo>
                    <a:pt x="167607" y="64"/>
                    <a:pt x="162822" y="64"/>
                    <a:pt x="159296" y="64"/>
                  </a:cubicBezTo>
                  <a:lnTo>
                    <a:pt x="8447" y="64"/>
                  </a:lnTo>
                  <a:cubicBezTo>
                    <a:pt x="4922" y="64"/>
                    <a:pt x="137" y="64"/>
                    <a:pt x="137" y="5125"/>
                  </a:cubicBezTo>
                  <a:cubicBezTo>
                    <a:pt x="137" y="10186"/>
                    <a:pt x="4922" y="10186"/>
                    <a:pt x="8699" y="10186"/>
                  </a:cubicBezTo>
                  <a:lnTo>
                    <a:pt x="159044" y="10186"/>
                  </a:lnTo>
                  <a:close/>
                  <a:moveTo>
                    <a:pt x="159296" y="59278"/>
                  </a:moveTo>
                  <a:cubicBezTo>
                    <a:pt x="162822" y="59278"/>
                    <a:pt x="167607" y="59278"/>
                    <a:pt x="167607" y="54217"/>
                  </a:cubicBezTo>
                  <a:cubicBezTo>
                    <a:pt x="167607" y="49156"/>
                    <a:pt x="162822" y="49156"/>
                    <a:pt x="159044" y="49156"/>
                  </a:cubicBezTo>
                  <a:lnTo>
                    <a:pt x="8699" y="49156"/>
                  </a:lnTo>
                  <a:cubicBezTo>
                    <a:pt x="4922" y="49156"/>
                    <a:pt x="137" y="49156"/>
                    <a:pt x="137" y="54217"/>
                  </a:cubicBezTo>
                  <a:cubicBezTo>
                    <a:pt x="137" y="59278"/>
                    <a:pt x="4922" y="59278"/>
                    <a:pt x="8447" y="59278"/>
                  </a:cubicBezTo>
                  <a:lnTo>
                    <a:pt x="159296" y="5927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99C8CD12-8FD3-E525-CF20-F04836DA5389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13500279" y="2604812"/>
              <a:ext cx="174017" cy="183968"/>
            </a:xfrm>
            <a:custGeom>
              <a:avLst/>
              <a:gdLst>
                <a:gd name="connsiteX0" fmla="*/ 174165 w 174017"/>
                <a:gd name="connsiteY0" fmla="*/ 68135 h 183968"/>
                <a:gd name="connsiteX1" fmla="*/ 109947 w 174017"/>
                <a:gd name="connsiteY1" fmla="*/ 64 h 183968"/>
                <a:gd name="connsiteX2" fmla="*/ 147 w 174017"/>
                <a:gd name="connsiteY2" fmla="*/ 116468 h 183968"/>
                <a:gd name="connsiteX3" fmla="*/ 64617 w 174017"/>
                <a:gd name="connsiteY3" fmla="*/ 184032 h 183968"/>
                <a:gd name="connsiteX4" fmla="*/ 174165 w 174017"/>
                <a:gd name="connsiteY4" fmla="*/ 68135 h 183968"/>
                <a:gd name="connsiteX5" fmla="*/ 66128 w 174017"/>
                <a:gd name="connsiteY5" fmla="*/ 177453 h 183968"/>
                <a:gd name="connsiteX6" fmla="*/ 23568 w 174017"/>
                <a:gd name="connsiteY6" fmla="*/ 123553 h 183968"/>
                <a:gd name="connsiteX7" fmla="*/ 46485 w 174017"/>
                <a:gd name="connsiteY7" fmla="*/ 45867 h 183968"/>
                <a:gd name="connsiteX8" fmla="*/ 108436 w 174017"/>
                <a:gd name="connsiteY8" fmla="*/ 6391 h 183968"/>
                <a:gd name="connsiteX9" fmla="*/ 151752 w 174017"/>
                <a:gd name="connsiteY9" fmla="*/ 58266 h 183968"/>
                <a:gd name="connsiteX10" fmla="*/ 120021 w 174017"/>
                <a:gd name="connsiteY10" fmla="*/ 147087 h 183968"/>
                <a:gd name="connsiteX11" fmla="*/ 66128 w 174017"/>
                <a:gd name="connsiteY11" fmla="*/ 177453 h 183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017" h="183968">
                  <a:moveTo>
                    <a:pt x="174165" y="68135"/>
                  </a:moveTo>
                  <a:cubicBezTo>
                    <a:pt x="174165" y="27394"/>
                    <a:pt x="147471" y="64"/>
                    <a:pt x="109947" y="64"/>
                  </a:cubicBezTo>
                  <a:cubicBezTo>
                    <a:pt x="55551" y="64"/>
                    <a:pt x="147" y="57507"/>
                    <a:pt x="147" y="116468"/>
                  </a:cubicBezTo>
                  <a:cubicBezTo>
                    <a:pt x="147" y="158474"/>
                    <a:pt x="28353" y="184032"/>
                    <a:pt x="64617" y="184032"/>
                  </a:cubicBezTo>
                  <a:cubicBezTo>
                    <a:pt x="118006" y="184032"/>
                    <a:pt x="174165" y="128614"/>
                    <a:pt x="174165" y="68135"/>
                  </a:cubicBezTo>
                  <a:close/>
                  <a:moveTo>
                    <a:pt x="66128" y="177453"/>
                  </a:moveTo>
                  <a:cubicBezTo>
                    <a:pt x="41196" y="177453"/>
                    <a:pt x="23568" y="156956"/>
                    <a:pt x="23568" y="123553"/>
                  </a:cubicBezTo>
                  <a:cubicBezTo>
                    <a:pt x="23568" y="112419"/>
                    <a:pt x="27094" y="75473"/>
                    <a:pt x="46485" y="45867"/>
                  </a:cubicBezTo>
                  <a:cubicBezTo>
                    <a:pt x="63861" y="19549"/>
                    <a:pt x="88541" y="6391"/>
                    <a:pt x="108436" y="6391"/>
                  </a:cubicBezTo>
                  <a:cubicBezTo>
                    <a:pt x="129087" y="6391"/>
                    <a:pt x="151752" y="20561"/>
                    <a:pt x="151752" y="58266"/>
                  </a:cubicBezTo>
                  <a:cubicBezTo>
                    <a:pt x="151752" y="76486"/>
                    <a:pt x="144952" y="115962"/>
                    <a:pt x="120021" y="147087"/>
                  </a:cubicBezTo>
                  <a:cubicBezTo>
                    <a:pt x="107933" y="162523"/>
                    <a:pt x="87282" y="177453"/>
                    <a:pt x="66128" y="177453"/>
                  </a:cubicBezTo>
                  <a:close/>
                </a:path>
              </a:pathLst>
            </a:custGeom>
            <a:grpFill/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D4C2F0C5-5532-852A-EE56-41A57A6067FB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13774330" y="2492202"/>
              <a:ext cx="95697" cy="455238"/>
            </a:xfrm>
            <a:custGeom>
              <a:avLst/>
              <a:gdLst>
                <a:gd name="connsiteX0" fmla="*/ 84521 w 95697"/>
                <a:gd name="connsiteY0" fmla="*/ 452509 h 455238"/>
                <a:gd name="connsiteX1" fmla="*/ 87543 w 95697"/>
                <a:gd name="connsiteY1" fmla="*/ 455292 h 455238"/>
                <a:gd name="connsiteX2" fmla="*/ 93084 w 95697"/>
                <a:gd name="connsiteY2" fmla="*/ 455292 h 455238"/>
                <a:gd name="connsiteX3" fmla="*/ 95854 w 95697"/>
                <a:gd name="connsiteY3" fmla="*/ 452762 h 455238"/>
                <a:gd name="connsiteX4" fmla="*/ 94847 w 95697"/>
                <a:gd name="connsiteY4" fmla="*/ 450484 h 455238"/>
                <a:gd name="connsiteX5" fmla="*/ 56568 w 95697"/>
                <a:gd name="connsiteY5" fmla="*/ 399621 h 455238"/>
                <a:gd name="connsiteX6" fmla="*/ 19296 w 95697"/>
                <a:gd name="connsiteY6" fmla="*/ 227799 h 455238"/>
                <a:gd name="connsiteX7" fmla="*/ 95098 w 95697"/>
                <a:gd name="connsiteY7" fmla="*/ 4608 h 455238"/>
                <a:gd name="connsiteX8" fmla="*/ 95854 w 95697"/>
                <a:gd name="connsiteY8" fmla="*/ 2584 h 455238"/>
                <a:gd name="connsiteX9" fmla="*/ 91069 w 95697"/>
                <a:gd name="connsiteY9" fmla="*/ 53 h 455238"/>
                <a:gd name="connsiteX10" fmla="*/ 85025 w 95697"/>
                <a:gd name="connsiteY10" fmla="*/ 2078 h 455238"/>
                <a:gd name="connsiteX11" fmla="*/ 16778 w 95697"/>
                <a:gd name="connsiteY11" fmla="*/ 111396 h 455238"/>
                <a:gd name="connsiteX12" fmla="*/ 157 w 95697"/>
                <a:gd name="connsiteY12" fmla="*/ 227546 h 455238"/>
                <a:gd name="connsiteX13" fmla="*/ 50524 w 95697"/>
                <a:gd name="connsiteY13" fmla="*/ 414045 h 455238"/>
                <a:gd name="connsiteX14" fmla="*/ 66641 w 95697"/>
                <a:gd name="connsiteY14" fmla="*/ 434542 h 455238"/>
                <a:gd name="connsiteX15" fmla="*/ 74700 w 95697"/>
                <a:gd name="connsiteY15" fmla="*/ 443399 h 455238"/>
                <a:gd name="connsiteX16" fmla="*/ 84521 w 95697"/>
                <a:gd name="connsiteY16" fmla="*/ 452509 h 455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697" h="455238">
                  <a:moveTo>
                    <a:pt x="84521" y="452509"/>
                  </a:moveTo>
                  <a:cubicBezTo>
                    <a:pt x="85025" y="452762"/>
                    <a:pt x="87292" y="455292"/>
                    <a:pt x="87543" y="455292"/>
                  </a:cubicBezTo>
                  <a:lnTo>
                    <a:pt x="93084" y="455292"/>
                  </a:lnTo>
                  <a:cubicBezTo>
                    <a:pt x="93839" y="455292"/>
                    <a:pt x="95854" y="455039"/>
                    <a:pt x="95854" y="452762"/>
                  </a:cubicBezTo>
                  <a:cubicBezTo>
                    <a:pt x="95854" y="451749"/>
                    <a:pt x="95350" y="451243"/>
                    <a:pt x="94847" y="450484"/>
                  </a:cubicBezTo>
                  <a:cubicBezTo>
                    <a:pt x="85781" y="441374"/>
                    <a:pt x="72182" y="427456"/>
                    <a:pt x="56568" y="399621"/>
                  </a:cubicBezTo>
                  <a:cubicBezTo>
                    <a:pt x="29370" y="351035"/>
                    <a:pt x="19296" y="288531"/>
                    <a:pt x="19296" y="227799"/>
                  </a:cubicBezTo>
                  <a:cubicBezTo>
                    <a:pt x="19296" y="115444"/>
                    <a:pt x="51027" y="49398"/>
                    <a:pt x="95098" y="4608"/>
                  </a:cubicBezTo>
                  <a:cubicBezTo>
                    <a:pt x="95854" y="3849"/>
                    <a:pt x="95854" y="3090"/>
                    <a:pt x="95854" y="2584"/>
                  </a:cubicBezTo>
                  <a:cubicBezTo>
                    <a:pt x="95854" y="53"/>
                    <a:pt x="94091" y="53"/>
                    <a:pt x="91069" y="53"/>
                  </a:cubicBezTo>
                  <a:cubicBezTo>
                    <a:pt x="87795" y="53"/>
                    <a:pt x="87292" y="53"/>
                    <a:pt x="85025" y="2078"/>
                  </a:cubicBezTo>
                  <a:cubicBezTo>
                    <a:pt x="61101" y="22828"/>
                    <a:pt x="34155" y="58002"/>
                    <a:pt x="16778" y="111396"/>
                  </a:cubicBezTo>
                  <a:cubicBezTo>
                    <a:pt x="5949" y="144798"/>
                    <a:pt x="157" y="185540"/>
                    <a:pt x="157" y="227546"/>
                  </a:cubicBezTo>
                  <a:cubicBezTo>
                    <a:pt x="157" y="287519"/>
                    <a:pt x="10986" y="355337"/>
                    <a:pt x="50524" y="414045"/>
                  </a:cubicBezTo>
                  <a:cubicBezTo>
                    <a:pt x="57323" y="423914"/>
                    <a:pt x="66641" y="434289"/>
                    <a:pt x="66641" y="434542"/>
                  </a:cubicBezTo>
                  <a:cubicBezTo>
                    <a:pt x="69160" y="437578"/>
                    <a:pt x="72685" y="441627"/>
                    <a:pt x="74700" y="443399"/>
                  </a:cubicBezTo>
                  <a:lnTo>
                    <a:pt x="84521" y="452509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2E859E7A-A7E6-AFF4-40B9-0C4D7A425DFA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13995554" y="2565960"/>
              <a:ext cx="64167" cy="117618"/>
            </a:xfrm>
            <a:custGeom>
              <a:avLst/>
              <a:gdLst>
                <a:gd name="connsiteX0" fmla="*/ 40007 w 64167"/>
                <a:gd name="connsiteY0" fmla="*/ 5020 h 117618"/>
                <a:gd name="connsiteX1" fmla="*/ 34718 w 64167"/>
                <a:gd name="connsiteY1" fmla="*/ 60 h 117618"/>
                <a:gd name="connsiteX2" fmla="*/ 167 w 64167"/>
                <a:gd name="connsiteY2" fmla="*/ 11397 h 117618"/>
                <a:gd name="connsiteX3" fmla="*/ 167 w 64167"/>
                <a:gd name="connsiteY3" fmla="*/ 17774 h 117618"/>
                <a:gd name="connsiteX4" fmla="*/ 25728 w 64167"/>
                <a:gd name="connsiteY4" fmla="*/ 12814 h 117618"/>
                <a:gd name="connsiteX5" fmla="*/ 25728 w 64167"/>
                <a:gd name="connsiteY5" fmla="*/ 103153 h 117618"/>
                <a:gd name="connsiteX6" fmla="*/ 8099 w 64167"/>
                <a:gd name="connsiteY6" fmla="*/ 111302 h 117618"/>
                <a:gd name="connsiteX7" fmla="*/ 1401 w 64167"/>
                <a:gd name="connsiteY7" fmla="*/ 111302 h 117618"/>
                <a:gd name="connsiteX8" fmla="*/ 1401 w 64167"/>
                <a:gd name="connsiteY8" fmla="*/ 117678 h 117618"/>
                <a:gd name="connsiteX9" fmla="*/ 32779 w 64167"/>
                <a:gd name="connsiteY9" fmla="*/ 116970 h 117618"/>
                <a:gd name="connsiteX10" fmla="*/ 64334 w 64167"/>
                <a:gd name="connsiteY10" fmla="*/ 117678 h 117618"/>
                <a:gd name="connsiteX11" fmla="*/ 64334 w 64167"/>
                <a:gd name="connsiteY11" fmla="*/ 111302 h 117618"/>
                <a:gd name="connsiteX12" fmla="*/ 57635 w 64167"/>
                <a:gd name="connsiteY12" fmla="*/ 111302 h 117618"/>
                <a:gd name="connsiteX13" fmla="*/ 40007 w 64167"/>
                <a:gd name="connsiteY13" fmla="*/ 103153 h 117618"/>
                <a:gd name="connsiteX14" fmla="*/ 40007 w 64167"/>
                <a:gd name="connsiteY14" fmla="*/ 5020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167" h="117618">
                  <a:moveTo>
                    <a:pt x="40007" y="5020"/>
                  </a:moveTo>
                  <a:cubicBezTo>
                    <a:pt x="40007" y="237"/>
                    <a:pt x="39654" y="60"/>
                    <a:pt x="34718" y="60"/>
                  </a:cubicBezTo>
                  <a:cubicBezTo>
                    <a:pt x="23436" y="11220"/>
                    <a:pt x="7394" y="11397"/>
                    <a:pt x="167" y="11397"/>
                  </a:cubicBezTo>
                  <a:lnTo>
                    <a:pt x="167" y="17774"/>
                  </a:lnTo>
                  <a:cubicBezTo>
                    <a:pt x="4397" y="17774"/>
                    <a:pt x="16032" y="17774"/>
                    <a:pt x="25728" y="12814"/>
                  </a:cubicBezTo>
                  <a:lnTo>
                    <a:pt x="25728" y="103153"/>
                  </a:lnTo>
                  <a:cubicBezTo>
                    <a:pt x="25728" y="108999"/>
                    <a:pt x="25728" y="111302"/>
                    <a:pt x="8099" y="111302"/>
                  </a:cubicBezTo>
                  <a:lnTo>
                    <a:pt x="1401" y="111302"/>
                  </a:lnTo>
                  <a:lnTo>
                    <a:pt x="1401" y="117678"/>
                  </a:lnTo>
                  <a:cubicBezTo>
                    <a:pt x="4574" y="117501"/>
                    <a:pt x="26257" y="116970"/>
                    <a:pt x="32779" y="116970"/>
                  </a:cubicBezTo>
                  <a:cubicBezTo>
                    <a:pt x="38244" y="116970"/>
                    <a:pt x="60456" y="117501"/>
                    <a:pt x="64334" y="117678"/>
                  </a:cubicBezTo>
                  <a:lnTo>
                    <a:pt x="64334" y="111302"/>
                  </a:lnTo>
                  <a:lnTo>
                    <a:pt x="57635" y="111302"/>
                  </a:lnTo>
                  <a:cubicBezTo>
                    <a:pt x="40007" y="111302"/>
                    <a:pt x="40007" y="108999"/>
                    <a:pt x="40007" y="103153"/>
                  </a:cubicBezTo>
                  <a:lnTo>
                    <a:pt x="40007" y="502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85F28331-1AD3-3BDF-919A-908D204BCDD5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13909621" y="2714889"/>
              <a:ext cx="233821" cy="10121"/>
            </a:xfrm>
            <a:custGeom>
              <a:avLst/>
              <a:gdLst>
                <a:gd name="connsiteX0" fmla="*/ 0 w 233821"/>
                <a:gd name="connsiteY0" fmla="*/ 0 h 10121"/>
                <a:gd name="connsiteX1" fmla="*/ 233822 w 233821"/>
                <a:gd name="connsiteY1" fmla="*/ 0 h 10121"/>
                <a:gd name="connsiteX2" fmla="*/ 233822 w 233821"/>
                <a:gd name="connsiteY2" fmla="*/ 10121 h 10121"/>
                <a:gd name="connsiteX3" fmla="*/ 0 w 233821"/>
                <a:gd name="connsiteY3" fmla="*/ 10121 h 1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21" h="10121">
                  <a:moveTo>
                    <a:pt x="0" y="0"/>
                  </a:moveTo>
                  <a:lnTo>
                    <a:pt x="233822" y="0"/>
                  </a:lnTo>
                  <a:lnTo>
                    <a:pt x="233822" y="10121"/>
                  </a:lnTo>
                  <a:lnTo>
                    <a:pt x="0" y="10121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C7008EEB-2608-F65D-8608-2FC53A4CB57B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13935182" y="2737623"/>
              <a:ext cx="8637" cy="177135"/>
            </a:xfrm>
            <a:custGeom>
              <a:avLst/>
              <a:gdLst>
                <a:gd name="connsiteX0" fmla="*/ 8802 w 8637"/>
                <a:gd name="connsiteY0" fmla="*/ 6976 h 177135"/>
                <a:gd name="connsiteX1" fmla="*/ 4571 w 8637"/>
                <a:gd name="connsiteY1" fmla="*/ 68 h 177135"/>
                <a:gd name="connsiteX2" fmla="*/ 164 w 8637"/>
                <a:gd name="connsiteY2" fmla="*/ 6976 h 177135"/>
                <a:gd name="connsiteX3" fmla="*/ 164 w 8637"/>
                <a:gd name="connsiteY3" fmla="*/ 170295 h 177135"/>
                <a:gd name="connsiteX4" fmla="*/ 4395 w 8637"/>
                <a:gd name="connsiteY4" fmla="*/ 177203 h 177135"/>
                <a:gd name="connsiteX5" fmla="*/ 8802 w 8637"/>
                <a:gd name="connsiteY5" fmla="*/ 170295 h 177135"/>
                <a:gd name="connsiteX6" fmla="*/ 8802 w 8637"/>
                <a:gd name="connsiteY6" fmla="*/ 6976 h 17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7" h="177135">
                  <a:moveTo>
                    <a:pt x="8802" y="6976"/>
                  </a:moveTo>
                  <a:cubicBezTo>
                    <a:pt x="8802" y="4319"/>
                    <a:pt x="8802" y="68"/>
                    <a:pt x="4571" y="68"/>
                  </a:cubicBezTo>
                  <a:cubicBezTo>
                    <a:pt x="164" y="68"/>
                    <a:pt x="164" y="4142"/>
                    <a:pt x="164" y="6976"/>
                  </a:cubicBezTo>
                  <a:lnTo>
                    <a:pt x="164" y="170295"/>
                  </a:lnTo>
                  <a:cubicBezTo>
                    <a:pt x="164" y="172952"/>
                    <a:pt x="164" y="177203"/>
                    <a:pt x="4395" y="177203"/>
                  </a:cubicBezTo>
                  <a:cubicBezTo>
                    <a:pt x="8802" y="177203"/>
                    <a:pt x="8802" y="173129"/>
                    <a:pt x="8802" y="170295"/>
                  </a:cubicBezTo>
                  <a:lnTo>
                    <a:pt x="8802" y="697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BDE50059-1ADA-DFD3-6A8D-7C903CCD412B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13977893" y="2792358"/>
              <a:ext cx="94312" cy="79888"/>
            </a:xfrm>
            <a:custGeom>
              <a:avLst/>
              <a:gdLst>
                <a:gd name="connsiteX0" fmla="*/ 35599 w 94312"/>
                <a:gd name="connsiteY0" fmla="*/ 59408 h 79888"/>
                <a:gd name="connsiteX1" fmla="*/ 19029 w 94312"/>
                <a:gd name="connsiteY1" fmla="*/ 74996 h 79888"/>
                <a:gd name="connsiteX2" fmla="*/ 9509 w 94312"/>
                <a:gd name="connsiteY2" fmla="*/ 72516 h 79888"/>
                <a:gd name="connsiteX3" fmla="*/ 17266 w 94312"/>
                <a:gd name="connsiteY3" fmla="*/ 62774 h 79888"/>
                <a:gd name="connsiteX4" fmla="*/ 10215 w 94312"/>
                <a:gd name="connsiteY4" fmla="*/ 56220 h 79888"/>
                <a:gd name="connsiteX5" fmla="*/ 166 w 94312"/>
                <a:gd name="connsiteY5" fmla="*/ 67025 h 79888"/>
                <a:gd name="connsiteX6" fmla="*/ 18676 w 94312"/>
                <a:gd name="connsiteY6" fmla="*/ 79956 h 79888"/>
                <a:gd name="connsiteX7" fmla="*/ 38420 w 94312"/>
                <a:gd name="connsiteY7" fmla="*/ 67379 h 79888"/>
                <a:gd name="connsiteX8" fmla="*/ 59398 w 94312"/>
                <a:gd name="connsiteY8" fmla="*/ 79956 h 79888"/>
                <a:gd name="connsiteX9" fmla="*/ 90424 w 94312"/>
                <a:gd name="connsiteY9" fmla="*/ 52854 h 79888"/>
                <a:gd name="connsiteX10" fmla="*/ 87603 w 94312"/>
                <a:gd name="connsiteY10" fmla="*/ 50551 h 79888"/>
                <a:gd name="connsiteX11" fmla="*/ 84254 w 94312"/>
                <a:gd name="connsiteY11" fmla="*/ 53563 h 79888"/>
                <a:gd name="connsiteX12" fmla="*/ 60103 w 94312"/>
                <a:gd name="connsiteY12" fmla="*/ 74996 h 79888"/>
                <a:gd name="connsiteX13" fmla="*/ 49350 w 94312"/>
                <a:gd name="connsiteY13" fmla="*/ 63482 h 79888"/>
                <a:gd name="connsiteX14" fmla="*/ 58516 w 94312"/>
                <a:gd name="connsiteY14" fmla="*/ 23095 h 79888"/>
                <a:gd name="connsiteX15" fmla="*/ 75792 w 94312"/>
                <a:gd name="connsiteY15" fmla="*/ 5028 h 79888"/>
                <a:gd name="connsiteX16" fmla="*/ 85312 w 94312"/>
                <a:gd name="connsiteY16" fmla="*/ 7507 h 79888"/>
                <a:gd name="connsiteX17" fmla="*/ 77555 w 94312"/>
                <a:gd name="connsiteY17" fmla="*/ 17250 h 79888"/>
                <a:gd name="connsiteX18" fmla="*/ 84606 w 94312"/>
                <a:gd name="connsiteY18" fmla="*/ 23804 h 79888"/>
                <a:gd name="connsiteX19" fmla="*/ 94478 w 94312"/>
                <a:gd name="connsiteY19" fmla="*/ 12999 h 79888"/>
                <a:gd name="connsiteX20" fmla="*/ 76145 w 94312"/>
                <a:gd name="connsiteY20" fmla="*/ 68 h 79888"/>
                <a:gd name="connsiteX21" fmla="*/ 56401 w 94312"/>
                <a:gd name="connsiteY21" fmla="*/ 12644 h 79888"/>
                <a:gd name="connsiteX22" fmla="*/ 35247 w 94312"/>
                <a:gd name="connsiteY22" fmla="*/ 68 h 79888"/>
                <a:gd name="connsiteX23" fmla="*/ 4221 w 94312"/>
                <a:gd name="connsiteY23" fmla="*/ 27169 h 79888"/>
                <a:gd name="connsiteX24" fmla="*/ 7218 w 94312"/>
                <a:gd name="connsiteY24" fmla="*/ 29472 h 79888"/>
                <a:gd name="connsiteX25" fmla="*/ 10567 w 94312"/>
                <a:gd name="connsiteY25" fmla="*/ 26461 h 79888"/>
                <a:gd name="connsiteX26" fmla="*/ 34718 w 94312"/>
                <a:gd name="connsiteY26" fmla="*/ 5028 h 79888"/>
                <a:gd name="connsiteX27" fmla="*/ 45295 w 94312"/>
                <a:gd name="connsiteY27" fmla="*/ 16718 h 79888"/>
                <a:gd name="connsiteX28" fmla="*/ 41593 w 94312"/>
                <a:gd name="connsiteY28" fmla="*/ 35141 h 79888"/>
                <a:gd name="connsiteX29" fmla="*/ 35599 w 94312"/>
                <a:gd name="connsiteY29" fmla="*/ 59408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4312" h="79888">
                  <a:moveTo>
                    <a:pt x="35599" y="59408"/>
                  </a:moveTo>
                  <a:cubicBezTo>
                    <a:pt x="33837" y="65431"/>
                    <a:pt x="28019" y="74996"/>
                    <a:pt x="19029" y="74996"/>
                  </a:cubicBezTo>
                  <a:cubicBezTo>
                    <a:pt x="18500" y="74996"/>
                    <a:pt x="13211" y="74996"/>
                    <a:pt x="9509" y="72516"/>
                  </a:cubicBezTo>
                  <a:cubicBezTo>
                    <a:pt x="16737" y="70213"/>
                    <a:pt x="17266" y="63837"/>
                    <a:pt x="17266" y="62774"/>
                  </a:cubicBezTo>
                  <a:cubicBezTo>
                    <a:pt x="17266" y="58877"/>
                    <a:pt x="14269" y="56220"/>
                    <a:pt x="10215" y="56220"/>
                  </a:cubicBezTo>
                  <a:cubicBezTo>
                    <a:pt x="5279" y="56220"/>
                    <a:pt x="166" y="60471"/>
                    <a:pt x="166" y="67025"/>
                  </a:cubicBezTo>
                  <a:cubicBezTo>
                    <a:pt x="166" y="75882"/>
                    <a:pt x="10038" y="79956"/>
                    <a:pt x="18676" y="79956"/>
                  </a:cubicBezTo>
                  <a:cubicBezTo>
                    <a:pt x="26785" y="79956"/>
                    <a:pt x="34013" y="74819"/>
                    <a:pt x="38420" y="67379"/>
                  </a:cubicBezTo>
                  <a:cubicBezTo>
                    <a:pt x="42651" y="76767"/>
                    <a:pt x="52346" y="79956"/>
                    <a:pt x="59398" y="79956"/>
                  </a:cubicBezTo>
                  <a:cubicBezTo>
                    <a:pt x="79671" y="79956"/>
                    <a:pt x="90424" y="57814"/>
                    <a:pt x="90424" y="52854"/>
                  </a:cubicBezTo>
                  <a:cubicBezTo>
                    <a:pt x="90424" y="50551"/>
                    <a:pt x="88132" y="50551"/>
                    <a:pt x="87603" y="50551"/>
                  </a:cubicBezTo>
                  <a:cubicBezTo>
                    <a:pt x="85135" y="50551"/>
                    <a:pt x="84959" y="51437"/>
                    <a:pt x="84254" y="53563"/>
                  </a:cubicBezTo>
                  <a:cubicBezTo>
                    <a:pt x="80552" y="65785"/>
                    <a:pt x="69975" y="74996"/>
                    <a:pt x="60103" y="74996"/>
                  </a:cubicBezTo>
                  <a:cubicBezTo>
                    <a:pt x="53052" y="74996"/>
                    <a:pt x="49350" y="70213"/>
                    <a:pt x="49350" y="63482"/>
                  </a:cubicBezTo>
                  <a:cubicBezTo>
                    <a:pt x="49350" y="58877"/>
                    <a:pt x="53580" y="42757"/>
                    <a:pt x="58516" y="23095"/>
                  </a:cubicBezTo>
                  <a:cubicBezTo>
                    <a:pt x="62042" y="9456"/>
                    <a:pt x="69975" y="5028"/>
                    <a:pt x="75792" y="5028"/>
                  </a:cubicBezTo>
                  <a:cubicBezTo>
                    <a:pt x="76145" y="5028"/>
                    <a:pt x="81610" y="5028"/>
                    <a:pt x="85312" y="7507"/>
                  </a:cubicBezTo>
                  <a:cubicBezTo>
                    <a:pt x="79671" y="9102"/>
                    <a:pt x="77555" y="14061"/>
                    <a:pt x="77555" y="17250"/>
                  </a:cubicBezTo>
                  <a:cubicBezTo>
                    <a:pt x="77555" y="21147"/>
                    <a:pt x="80552" y="23804"/>
                    <a:pt x="84606" y="23804"/>
                  </a:cubicBezTo>
                  <a:cubicBezTo>
                    <a:pt x="88661" y="23804"/>
                    <a:pt x="94478" y="20438"/>
                    <a:pt x="94478" y="12999"/>
                  </a:cubicBezTo>
                  <a:cubicBezTo>
                    <a:pt x="94478" y="3079"/>
                    <a:pt x="83196" y="68"/>
                    <a:pt x="76145" y="68"/>
                  </a:cubicBezTo>
                  <a:cubicBezTo>
                    <a:pt x="67331" y="68"/>
                    <a:pt x="60279" y="5913"/>
                    <a:pt x="56401" y="12644"/>
                  </a:cubicBezTo>
                  <a:cubicBezTo>
                    <a:pt x="53228" y="5382"/>
                    <a:pt x="45119" y="68"/>
                    <a:pt x="35247" y="68"/>
                  </a:cubicBezTo>
                  <a:cubicBezTo>
                    <a:pt x="15503" y="68"/>
                    <a:pt x="4221" y="21855"/>
                    <a:pt x="4221" y="27169"/>
                  </a:cubicBezTo>
                  <a:cubicBezTo>
                    <a:pt x="4221" y="29472"/>
                    <a:pt x="6689" y="29472"/>
                    <a:pt x="7218" y="29472"/>
                  </a:cubicBezTo>
                  <a:cubicBezTo>
                    <a:pt x="9509" y="29472"/>
                    <a:pt x="9686" y="28764"/>
                    <a:pt x="10567" y="26461"/>
                  </a:cubicBezTo>
                  <a:cubicBezTo>
                    <a:pt x="14974" y="12644"/>
                    <a:pt x="26080" y="5028"/>
                    <a:pt x="34718" y="5028"/>
                  </a:cubicBezTo>
                  <a:cubicBezTo>
                    <a:pt x="40535" y="5028"/>
                    <a:pt x="45295" y="8216"/>
                    <a:pt x="45295" y="16718"/>
                  </a:cubicBezTo>
                  <a:cubicBezTo>
                    <a:pt x="45295" y="20261"/>
                    <a:pt x="43180" y="29118"/>
                    <a:pt x="41593" y="35141"/>
                  </a:cubicBezTo>
                  <a:lnTo>
                    <a:pt x="35599" y="5940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954F9A69-0637-91A0-F011-01CE92D87D18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14109194" y="2737623"/>
              <a:ext cx="8637" cy="177135"/>
            </a:xfrm>
            <a:custGeom>
              <a:avLst/>
              <a:gdLst>
                <a:gd name="connsiteX0" fmla="*/ 8809 w 8637"/>
                <a:gd name="connsiteY0" fmla="*/ 6976 h 177135"/>
                <a:gd name="connsiteX1" fmla="*/ 4578 w 8637"/>
                <a:gd name="connsiteY1" fmla="*/ 68 h 177135"/>
                <a:gd name="connsiteX2" fmla="*/ 171 w 8637"/>
                <a:gd name="connsiteY2" fmla="*/ 6976 h 177135"/>
                <a:gd name="connsiteX3" fmla="*/ 171 w 8637"/>
                <a:gd name="connsiteY3" fmla="*/ 170295 h 177135"/>
                <a:gd name="connsiteX4" fmla="*/ 4402 w 8637"/>
                <a:gd name="connsiteY4" fmla="*/ 177203 h 177135"/>
                <a:gd name="connsiteX5" fmla="*/ 8809 w 8637"/>
                <a:gd name="connsiteY5" fmla="*/ 170295 h 177135"/>
                <a:gd name="connsiteX6" fmla="*/ 8809 w 8637"/>
                <a:gd name="connsiteY6" fmla="*/ 6976 h 17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7" h="177135">
                  <a:moveTo>
                    <a:pt x="8809" y="6976"/>
                  </a:moveTo>
                  <a:cubicBezTo>
                    <a:pt x="8809" y="4319"/>
                    <a:pt x="8809" y="68"/>
                    <a:pt x="4578" y="68"/>
                  </a:cubicBezTo>
                  <a:cubicBezTo>
                    <a:pt x="171" y="68"/>
                    <a:pt x="171" y="4142"/>
                    <a:pt x="171" y="6976"/>
                  </a:cubicBezTo>
                  <a:lnTo>
                    <a:pt x="171" y="170295"/>
                  </a:lnTo>
                  <a:cubicBezTo>
                    <a:pt x="171" y="172952"/>
                    <a:pt x="171" y="177203"/>
                    <a:pt x="4402" y="177203"/>
                  </a:cubicBezTo>
                  <a:cubicBezTo>
                    <a:pt x="8809" y="177203"/>
                    <a:pt x="8809" y="173129"/>
                    <a:pt x="8809" y="170295"/>
                  </a:cubicBezTo>
                  <a:lnTo>
                    <a:pt x="8809" y="697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C193C5DE-91E0-ECF8-F6C6-D7287355C338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14182728" y="2492202"/>
              <a:ext cx="95697" cy="455238"/>
            </a:xfrm>
            <a:custGeom>
              <a:avLst/>
              <a:gdLst>
                <a:gd name="connsiteX0" fmla="*/ 95872 w 95697"/>
                <a:gd name="connsiteY0" fmla="*/ 227546 h 455238"/>
                <a:gd name="connsiteX1" fmla="*/ 29387 w 95697"/>
                <a:gd name="connsiteY1" fmla="*/ 20803 h 455238"/>
                <a:gd name="connsiteX2" fmla="*/ 10500 w 95697"/>
                <a:gd name="connsiteY2" fmla="*/ 1572 h 455238"/>
                <a:gd name="connsiteX3" fmla="*/ 4959 w 95697"/>
                <a:gd name="connsiteY3" fmla="*/ 53 h 455238"/>
                <a:gd name="connsiteX4" fmla="*/ 174 w 95697"/>
                <a:gd name="connsiteY4" fmla="*/ 2584 h 455238"/>
                <a:gd name="connsiteX5" fmla="*/ 1685 w 95697"/>
                <a:gd name="connsiteY5" fmla="*/ 5114 h 455238"/>
                <a:gd name="connsiteX6" fmla="*/ 39461 w 95697"/>
                <a:gd name="connsiteY6" fmla="*/ 55724 h 455238"/>
                <a:gd name="connsiteX7" fmla="*/ 76732 w 95697"/>
                <a:gd name="connsiteY7" fmla="*/ 227546 h 455238"/>
                <a:gd name="connsiteX8" fmla="*/ 1182 w 95697"/>
                <a:gd name="connsiteY8" fmla="*/ 450737 h 455238"/>
                <a:gd name="connsiteX9" fmla="*/ 174 w 95697"/>
                <a:gd name="connsiteY9" fmla="*/ 452762 h 455238"/>
                <a:gd name="connsiteX10" fmla="*/ 4959 w 95697"/>
                <a:gd name="connsiteY10" fmla="*/ 455292 h 455238"/>
                <a:gd name="connsiteX11" fmla="*/ 11003 w 95697"/>
                <a:gd name="connsiteY11" fmla="*/ 453268 h 455238"/>
                <a:gd name="connsiteX12" fmla="*/ 79250 w 95697"/>
                <a:gd name="connsiteY12" fmla="*/ 343950 h 455238"/>
                <a:gd name="connsiteX13" fmla="*/ 95872 w 95697"/>
                <a:gd name="connsiteY13" fmla="*/ 227546 h 455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697" h="455238">
                  <a:moveTo>
                    <a:pt x="95872" y="227546"/>
                  </a:moveTo>
                  <a:cubicBezTo>
                    <a:pt x="95872" y="154920"/>
                    <a:pt x="78999" y="77740"/>
                    <a:pt x="29387" y="20803"/>
                  </a:cubicBezTo>
                  <a:cubicBezTo>
                    <a:pt x="25862" y="16755"/>
                    <a:pt x="16544" y="6886"/>
                    <a:pt x="10500" y="1572"/>
                  </a:cubicBezTo>
                  <a:cubicBezTo>
                    <a:pt x="8737" y="53"/>
                    <a:pt x="8233" y="53"/>
                    <a:pt x="4959" y="53"/>
                  </a:cubicBezTo>
                  <a:cubicBezTo>
                    <a:pt x="2441" y="53"/>
                    <a:pt x="174" y="53"/>
                    <a:pt x="174" y="2584"/>
                  </a:cubicBezTo>
                  <a:cubicBezTo>
                    <a:pt x="174" y="3596"/>
                    <a:pt x="1182" y="4608"/>
                    <a:pt x="1685" y="5114"/>
                  </a:cubicBezTo>
                  <a:cubicBezTo>
                    <a:pt x="10248" y="13971"/>
                    <a:pt x="23847" y="27889"/>
                    <a:pt x="39461" y="55724"/>
                  </a:cubicBezTo>
                  <a:cubicBezTo>
                    <a:pt x="66659" y="104310"/>
                    <a:pt x="76732" y="166814"/>
                    <a:pt x="76732" y="227546"/>
                  </a:cubicBezTo>
                  <a:cubicBezTo>
                    <a:pt x="76732" y="337370"/>
                    <a:pt x="46512" y="404429"/>
                    <a:pt x="1182" y="450737"/>
                  </a:cubicBezTo>
                  <a:cubicBezTo>
                    <a:pt x="678" y="451243"/>
                    <a:pt x="174" y="452002"/>
                    <a:pt x="174" y="452762"/>
                  </a:cubicBezTo>
                  <a:cubicBezTo>
                    <a:pt x="174" y="455292"/>
                    <a:pt x="2441" y="455292"/>
                    <a:pt x="4959" y="455292"/>
                  </a:cubicBezTo>
                  <a:cubicBezTo>
                    <a:pt x="8233" y="455292"/>
                    <a:pt x="8737" y="455292"/>
                    <a:pt x="11003" y="453268"/>
                  </a:cubicBezTo>
                  <a:cubicBezTo>
                    <a:pt x="34928" y="432517"/>
                    <a:pt x="61874" y="397343"/>
                    <a:pt x="79250" y="343950"/>
                  </a:cubicBezTo>
                  <a:cubicBezTo>
                    <a:pt x="90331" y="309282"/>
                    <a:pt x="95872" y="268287"/>
                    <a:pt x="95872" y="227546"/>
                  </a:cubicBezTo>
                  <a:close/>
                </a:path>
              </a:pathLst>
            </a:custGeom>
            <a:grpFill/>
            <a:ln w="254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64" name="TextBox 263">
            <a:extLst>
              <a:ext uri="{FF2B5EF4-FFF2-40B4-BE49-F238E27FC236}">
                <a16:creationId xmlns:a16="http://schemas.microsoft.com/office/drawing/2014/main" id="{629F0AD7-F0ED-4022-996C-AB887B7729FF}"/>
              </a:ext>
            </a:extLst>
          </p:cNvPr>
          <p:cNvSpPr txBox="1"/>
          <p:nvPr/>
        </p:nvSpPr>
        <p:spPr>
          <a:xfrm>
            <a:off x="7986359" y="3380644"/>
            <a:ext cx="111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matches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ACD48CE-2839-A8BA-986A-7C4F6F116C7C}"/>
              </a:ext>
            </a:extLst>
          </p:cNvPr>
          <p:cNvSpPr txBox="1"/>
          <p:nvPr/>
        </p:nvSpPr>
        <p:spPr>
          <a:xfrm>
            <a:off x="7756248" y="3414328"/>
            <a:ext cx="384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</a:rPr>
              <a:t>*</a:t>
            </a:r>
          </a:p>
        </p:txBody>
      </p:sp>
      <p:pic>
        <p:nvPicPr>
          <p:cNvPr id="266" name="Picture 265">
            <a:extLst>
              <a:ext uri="{FF2B5EF4-FFF2-40B4-BE49-F238E27FC236}">
                <a16:creationId xmlns:a16="http://schemas.microsoft.com/office/drawing/2014/main" id="{3A9AA812-92B4-1C94-DAD5-0276631F9D5F}"/>
              </a:ext>
            </a:extLst>
          </p:cNvPr>
          <p:cNvPicPr>
            <a:picLocks noChangeAspect="1"/>
          </p:cNvPicPr>
          <p:nvPr/>
        </p:nvPicPr>
        <p:blipFill>
          <a:blip r:embed="rId1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32516">
            <a:off x="8956419" y="3394730"/>
            <a:ext cx="392008" cy="3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TextBox 266">
            <a:extLst>
              <a:ext uri="{FF2B5EF4-FFF2-40B4-BE49-F238E27FC236}">
                <a16:creationId xmlns:a16="http://schemas.microsoft.com/office/drawing/2014/main" id="{735757F4-A136-0632-3455-915FAEF11D85}"/>
              </a:ext>
            </a:extLst>
          </p:cNvPr>
          <p:cNvSpPr txBox="1"/>
          <p:nvPr/>
        </p:nvSpPr>
        <p:spPr>
          <a:xfrm>
            <a:off x="7803131" y="3790779"/>
            <a:ext cx="1963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Sim succeeds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59ADC20E-3604-9BE4-2334-5A9533A1F600}"/>
              </a:ext>
            </a:extLst>
          </p:cNvPr>
          <p:cNvSpPr/>
          <p:nvPr/>
        </p:nvSpPr>
        <p:spPr>
          <a:xfrm>
            <a:off x="7580768" y="3357674"/>
            <a:ext cx="2089520" cy="91729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F1EBC790-D9EF-8BEF-BD47-72AE5563B783}"/>
              </a:ext>
            </a:extLst>
          </p:cNvPr>
          <p:cNvCxnSpPr>
            <a:cxnSpLocks/>
            <a:stCxn id="149" idx="2"/>
            <a:endCxn id="268" idx="0"/>
          </p:cNvCxnSpPr>
          <p:nvPr/>
        </p:nvCxnSpPr>
        <p:spPr>
          <a:xfrm>
            <a:off x="8625528" y="2960687"/>
            <a:ext cx="0" cy="39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5F9C93EE-99D4-9465-A16F-203D43E2F07C}"/>
              </a:ext>
            </a:extLst>
          </p:cNvPr>
          <p:cNvCxnSpPr>
            <a:cxnSpLocks/>
          </p:cNvCxnSpPr>
          <p:nvPr/>
        </p:nvCxnSpPr>
        <p:spPr>
          <a:xfrm>
            <a:off x="10853155" y="2892524"/>
            <a:ext cx="0" cy="39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B7FA2367-18CD-A2F6-75D2-7E71CF103178}"/>
              </a:ext>
            </a:extLst>
          </p:cNvPr>
          <p:cNvSpPr txBox="1"/>
          <p:nvPr/>
        </p:nvSpPr>
        <p:spPr>
          <a:xfrm>
            <a:off x="10171821" y="3343692"/>
            <a:ext cx="1683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Some garbage state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1522500C-DFCC-BEF5-259F-40C076E7D86F}"/>
              </a:ext>
            </a:extLst>
          </p:cNvPr>
          <p:cNvSpPr/>
          <p:nvPr/>
        </p:nvSpPr>
        <p:spPr>
          <a:xfrm>
            <a:off x="10035244" y="3352693"/>
            <a:ext cx="2089520" cy="91729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8" name="Group 277" descr="\documentclass{article}&#10;\usepackage{amsmath}&#10;\pagestyle{empty}&#10;&#10;\input{Macros.tex}&#10;&#10;\begin{document}&#10;&#10;$W \ket{\psi} \approx \ket{\phi_0}$&#10;&#10;&#10;\end{document}" title="IguanaTex Shape Display">
            <a:extLst>
              <a:ext uri="{FF2B5EF4-FFF2-40B4-BE49-F238E27FC236}">
                <a16:creationId xmlns:a16="http://schemas.microsoft.com/office/drawing/2014/main" id="{A5CDE07C-C682-9518-17E4-F6A865E05AC3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6096000" y="4726455"/>
            <a:ext cx="1959733" cy="346967"/>
            <a:chOff x="5425924" y="7490345"/>
            <a:chExt cx="1393542" cy="246724"/>
          </a:xfrm>
        </p:grpSpPr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2A921041-0520-5338-1953-56D194D926BF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5425924" y="7506876"/>
              <a:ext cx="252401" cy="173940"/>
            </a:xfrm>
            <a:custGeom>
              <a:avLst/>
              <a:gdLst>
                <a:gd name="connsiteX0" fmla="*/ 219181 w 252401"/>
                <a:gd name="connsiteY0" fmla="*/ 28683 h 173940"/>
                <a:gd name="connsiteX1" fmla="*/ 247649 w 252401"/>
                <a:gd name="connsiteY1" fmla="*/ 7711 h 173940"/>
                <a:gd name="connsiteX2" fmla="*/ 252478 w 252401"/>
                <a:gd name="connsiteY2" fmla="*/ 2777 h 173940"/>
                <a:gd name="connsiteX3" fmla="*/ 249428 w 252401"/>
                <a:gd name="connsiteY3" fmla="*/ 63 h 173940"/>
                <a:gd name="connsiteX4" fmla="*/ 229856 w 252401"/>
                <a:gd name="connsiteY4" fmla="*/ 803 h 173940"/>
                <a:gd name="connsiteX5" fmla="*/ 203421 w 252401"/>
                <a:gd name="connsiteY5" fmla="*/ 63 h 173940"/>
                <a:gd name="connsiteX6" fmla="*/ 198592 w 252401"/>
                <a:gd name="connsiteY6" fmla="*/ 4751 h 173940"/>
                <a:gd name="connsiteX7" fmla="*/ 202405 w 252401"/>
                <a:gd name="connsiteY7" fmla="*/ 7711 h 173940"/>
                <a:gd name="connsiteX8" fmla="*/ 217401 w 252401"/>
                <a:gd name="connsiteY8" fmla="*/ 17334 h 173940"/>
                <a:gd name="connsiteX9" fmla="*/ 214097 w 252401"/>
                <a:gd name="connsiteY9" fmla="*/ 25475 h 173940"/>
                <a:gd name="connsiteX10" fmla="*/ 145468 w 252401"/>
                <a:gd name="connsiteY10" fmla="*/ 141683 h 173940"/>
                <a:gd name="connsiteX11" fmla="*/ 136063 w 252401"/>
                <a:gd name="connsiteY11" fmla="*/ 19307 h 173940"/>
                <a:gd name="connsiteX12" fmla="*/ 153856 w 252401"/>
                <a:gd name="connsiteY12" fmla="*/ 7711 h 173940"/>
                <a:gd name="connsiteX13" fmla="*/ 160719 w 252401"/>
                <a:gd name="connsiteY13" fmla="*/ 2777 h 173940"/>
                <a:gd name="connsiteX14" fmla="*/ 156906 w 252401"/>
                <a:gd name="connsiteY14" fmla="*/ 63 h 173940"/>
                <a:gd name="connsiteX15" fmla="*/ 125896 w 252401"/>
                <a:gd name="connsiteY15" fmla="*/ 803 h 173940"/>
                <a:gd name="connsiteX16" fmla="*/ 99207 w 252401"/>
                <a:gd name="connsiteY16" fmla="*/ 63 h 173940"/>
                <a:gd name="connsiteX17" fmla="*/ 94378 w 252401"/>
                <a:gd name="connsiteY17" fmla="*/ 4997 h 173940"/>
                <a:gd name="connsiteX18" fmla="*/ 100478 w 252401"/>
                <a:gd name="connsiteY18" fmla="*/ 7711 h 173940"/>
                <a:gd name="connsiteX19" fmla="*/ 113950 w 252401"/>
                <a:gd name="connsiteY19" fmla="*/ 13879 h 173940"/>
                <a:gd name="connsiteX20" fmla="*/ 115475 w 252401"/>
                <a:gd name="connsiteY20" fmla="*/ 32877 h 173940"/>
                <a:gd name="connsiteX21" fmla="*/ 51167 w 252401"/>
                <a:gd name="connsiteY21" fmla="*/ 141683 h 173940"/>
                <a:gd name="connsiteX22" fmla="*/ 41508 w 252401"/>
                <a:gd name="connsiteY22" fmla="*/ 16593 h 173940"/>
                <a:gd name="connsiteX23" fmla="*/ 60826 w 252401"/>
                <a:gd name="connsiteY23" fmla="*/ 7711 h 173940"/>
                <a:gd name="connsiteX24" fmla="*/ 66164 w 252401"/>
                <a:gd name="connsiteY24" fmla="*/ 2777 h 173940"/>
                <a:gd name="connsiteX25" fmla="*/ 62605 w 252401"/>
                <a:gd name="connsiteY25" fmla="*/ 63 h 173940"/>
                <a:gd name="connsiteX26" fmla="*/ 31341 w 252401"/>
                <a:gd name="connsiteY26" fmla="*/ 803 h 173940"/>
                <a:gd name="connsiteX27" fmla="*/ 4652 w 252401"/>
                <a:gd name="connsiteY27" fmla="*/ 63 h 173940"/>
                <a:gd name="connsiteX28" fmla="*/ 77 w 252401"/>
                <a:gd name="connsiteY28" fmla="*/ 4751 h 173940"/>
                <a:gd name="connsiteX29" fmla="*/ 6431 w 252401"/>
                <a:gd name="connsiteY29" fmla="*/ 7711 h 173940"/>
                <a:gd name="connsiteX30" fmla="*/ 19903 w 252401"/>
                <a:gd name="connsiteY30" fmla="*/ 16840 h 173940"/>
                <a:gd name="connsiteX31" fmla="*/ 31341 w 252401"/>
                <a:gd name="connsiteY31" fmla="*/ 167589 h 173940"/>
                <a:gd name="connsiteX32" fmla="*/ 35408 w 252401"/>
                <a:gd name="connsiteY32" fmla="*/ 174004 h 173940"/>
                <a:gd name="connsiteX33" fmla="*/ 41508 w 252401"/>
                <a:gd name="connsiteY33" fmla="*/ 168823 h 173940"/>
                <a:gd name="connsiteX34" fmla="*/ 116237 w 252401"/>
                <a:gd name="connsiteY34" fmla="*/ 42993 h 173940"/>
                <a:gd name="connsiteX35" fmla="*/ 125642 w 252401"/>
                <a:gd name="connsiteY35" fmla="*/ 167589 h 173940"/>
                <a:gd name="connsiteX36" fmla="*/ 129709 w 252401"/>
                <a:gd name="connsiteY36" fmla="*/ 174004 h 173940"/>
                <a:gd name="connsiteX37" fmla="*/ 135809 w 252401"/>
                <a:gd name="connsiteY37" fmla="*/ 169316 h 173940"/>
                <a:gd name="connsiteX38" fmla="*/ 219181 w 252401"/>
                <a:gd name="connsiteY38" fmla="*/ 28683 h 17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52401" h="173940">
                  <a:moveTo>
                    <a:pt x="219181" y="28683"/>
                  </a:moveTo>
                  <a:cubicBezTo>
                    <a:pt x="225535" y="17827"/>
                    <a:pt x="231635" y="8945"/>
                    <a:pt x="247649" y="7711"/>
                  </a:cubicBezTo>
                  <a:cubicBezTo>
                    <a:pt x="249936" y="7465"/>
                    <a:pt x="252478" y="7465"/>
                    <a:pt x="252478" y="2777"/>
                  </a:cubicBezTo>
                  <a:cubicBezTo>
                    <a:pt x="252478" y="1790"/>
                    <a:pt x="251461" y="63"/>
                    <a:pt x="249428" y="63"/>
                  </a:cubicBezTo>
                  <a:cubicBezTo>
                    <a:pt x="243328" y="63"/>
                    <a:pt x="236211" y="803"/>
                    <a:pt x="229856" y="803"/>
                  </a:cubicBezTo>
                  <a:cubicBezTo>
                    <a:pt x="221214" y="803"/>
                    <a:pt x="211809" y="63"/>
                    <a:pt x="203421" y="63"/>
                  </a:cubicBezTo>
                  <a:cubicBezTo>
                    <a:pt x="201896" y="63"/>
                    <a:pt x="198592" y="63"/>
                    <a:pt x="198592" y="4751"/>
                  </a:cubicBezTo>
                  <a:cubicBezTo>
                    <a:pt x="198592" y="7465"/>
                    <a:pt x="200880" y="7711"/>
                    <a:pt x="202405" y="7711"/>
                  </a:cubicBezTo>
                  <a:cubicBezTo>
                    <a:pt x="208505" y="7958"/>
                    <a:pt x="217401" y="9932"/>
                    <a:pt x="217401" y="17334"/>
                  </a:cubicBezTo>
                  <a:cubicBezTo>
                    <a:pt x="217401" y="20047"/>
                    <a:pt x="216130" y="22021"/>
                    <a:pt x="214097" y="25475"/>
                  </a:cubicBezTo>
                  <a:lnTo>
                    <a:pt x="145468" y="141683"/>
                  </a:lnTo>
                  <a:lnTo>
                    <a:pt x="136063" y="19307"/>
                  </a:lnTo>
                  <a:cubicBezTo>
                    <a:pt x="135809" y="14373"/>
                    <a:pt x="135301" y="7958"/>
                    <a:pt x="153856" y="7711"/>
                  </a:cubicBezTo>
                  <a:cubicBezTo>
                    <a:pt x="158177" y="7711"/>
                    <a:pt x="160719" y="7711"/>
                    <a:pt x="160719" y="2777"/>
                  </a:cubicBezTo>
                  <a:cubicBezTo>
                    <a:pt x="160719" y="309"/>
                    <a:pt x="157923" y="63"/>
                    <a:pt x="156906" y="63"/>
                  </a:cubicBezTo>
                  <a:cubicBezTo>
                    <a:pt x="146739" y="63"/>
                    <a:pt x="136063" y="803"/>
                    <a:pt x="125896" y="803"/>
                  </a:cubicBezTo>
                  <a:cubicBezTo>
                    <a:pt x="120050" y="803"/>
                    <a:pt x="105053" y="63"/>
                    <a:pt x="99207" y="63"/>
                  </a:cubicBezTo>
                  <a:cubicBezTo>
                    <a:pt x="97682" y="63"/>
                    <a:pt x="94378" y="63"/>
                    <a:pt x="94378" y="4997"/>
                  </a:cubicBezTo>
                  <a:cubicBezTo>
                    <a:pt x="94378" y="7711"/>
                    <a:pt x="96920" y="7711"/>
                    <a:pt x="100478" y="7711"/>
                  </a:cubicBezTo>
                  <a:cubicBezTo>
                    <a:pt x="111662" y="7711"/>
                    <a:pt x="113441" y="9192"/>
                    <a:pt x="113950" y="13879"/>
                  </a:cubicBezTo>
                  <a:lnTo>
                    <a:pt x="115475" y="32877"/>
                  </a:lnTo>
                  <a:lnTo>
                    <a:pt x="51167" y="141683"/>
                  </a:lnTo>
                  <a:lnTo>
                    <a:pt x="41508" y="16593"/>
                  </a:lnTo>
                  <a:cubicBezTo>
                    <a:pt x="41508" y="13633"/>
                    <a:pt x="41508" y="7958"/>
                    <a:pt x="60826" y="7711"/>
                  </a:cubicBezTo>
                  <a:cubicBezTo>
                    <a:pt x="63368" y="7711"/>
                    <a:pt x="66164" y="7711"/>
                    <a:pt x="66164" y="2777"/>
                  </a:cubicBezTo>
                  <a:cubicBezTo>
                    <a:pt x="66164" y="63"/>
                    <a:pt x="63114" y="63"/>
                    <a:pt x="62605" y="63"/>
                  </a:cubicBezTo>
                  <a:cubicBezTo>
                    <a:pt x="52438" y="63"/>
                    <a:pt x="41762" y="803"/>
                    <a:pt x="31341" y="803"/>
                  </a:cubicBezTo>
                  <a:cubicBezTo>
                    <a:pt x="22445" y="803"/>
                    <a:pt x="13294" y="63"/>
                    <a:pt x="4652" y="63"/>
                  </a:cubicBezTo>
                  <a:cubicBezTo>
                    <a:pt x="3381" y="63"/>
                    <a:pt x="77" y="63"/>
                    <a:pt x="77" y="4751"/>
                  </a:cubicBezTo>
                  <a:cubicBezTo>
                    <a:pt x="77" y="7711"/>
                    <a:pt x="2364" y="7711"/>
                    <a:pt x="6431" y="7711"/>
                  </a:cubicBezTo>
                  <a:cubicBezTo>
                    <a:pt x="19140" y="7711"/>
                    <a:pt x="19394" y="9932"/>
                    <a:pt x="19903" y="16840"/>
                  </a:cubicBezTo>
                  <a:lnTo>
                    <a:pt x="31341" y="167589"/>
                  </a:lnTo>
                  <a:cubicBezTo>
                    <a:pt x="31595" y="172030"/>
                    <a:pt x="31849" y="174004"/>
                    <a:pt x="35408" y="174004"/>
                  </a:cubicBezTo>
                  <a:cubicBezTo>
                    <a:pt x="38458" y="174004"/>
                    <a:pt x="39221" y="172523"/>
                    <a:pt x="41508" y="168823"/>
                  </a:cubicBezTo>
                  <a:lnTo>
                    <a:pt x="116237" y="42993"/>
                  </a:lnTo>
                  <a:lnTo>
                    <a:pt x="125642" y="167589"/>
                  </a:lnTo>
                  <a:cubicBezTo>
                    <a:pt x="126150" y="172770"/>
                    <a:pt x="126659" y="174004"/>
                    <a:pt x="129709" y="174004"/>
                  </a:cubicBezTo>
                  <a:cubicBezTo>
                    <a:pt x="133013" y="174004"/>
                    <a:pt x="134538" y="171536"/>
                    <a:pt x="135809" y="169316"/>
                  </a:cubicBezTo>
                  <a:lnTo>
                    <a:pt x="219181" y="28683"/>
                  </a:lnTo>
                  <a:close/>
                </a:path>
              </a:pathLst>
            </a:custGeom>
            <a:solidFill>
              <a:srgbClr val="000000"/>
            </a:solidFill>
            <a:ln w="255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C735D9E0-54F6-F5DC-35CB-6211535F199E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5759917" y="7490345"/>
              <a:ext cx="10167" cy="246724"/>
            </a:xfrm>
            <a:custGeom>
              <a:avLst/>
              <a:gdLst>
                <a:gd name="connsiteX0" fmla="*/ 10256 w 10167"/>
                <a:gd name="connsiteY0" fmla="*/ 8945 h 246724"/>
                <a:gd name="connsiteX1" fmla="*/ 5173 w 10167"/>
                <a:gd name="connsiteY1" fmla="*/ 63 h 246724"/>
                <a:gd name="connsiteX2" fmla="*/ 89 w 10167"/>
                <a:gd name="connsiteY2" fmla="*/ 8945 h 246724"/>
                <a:gd name="connsiteX3" fmla="*/ 89 w 10167"/>
                <a:gd name="connsiteY3" fmla="*/ 237905 h 246724"/>
                <a:gd name="connsiteX4" fmla="*/ 5173 w 10167"/>
                <a:gd name="connsiteY4" fmla="*/ 246788 h 246724"/>
                <a:gd name="connsiteX5" fmla="*/ 10256 w 10167"/>
                <a:gd name="connsiteY5" fmla="*/ 237905 h 246724"/>
                <a:gd name="connsiteX6" fmla="*/ 10256 w 10167"/>
                <a:gd name="connsiteY6" fmla="*/ 8945 h 246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67" h="246724">
                  <a:moveTo>
                    <a:pt x="10256" y="8945"/>
                  </a:moveTo>
                  <a:cubicBezTo>
                    <a:pt x="10256" y="4504"/>
                    <a:pt x="10256" y="63"/>
                    <a:pt x="5173" y="63"/>
                  </a:cubicBezTo>
                  <a:cubicBezTo>
                    <a:pt x="89" y="63"/>
                    <a:pt x="89" y="4504"/>
                    <a:pt x="89" y="8945"/>
                  </a:cubicBezTo>
                  <a:lnTo>
                    <a:pt x="89" y="237905"/>
                  </a:lnTo>
                  <a:cubicBezTo>
                    <a:pt x="89" y="242347"/>
                    <a:pt x="89" y="246788"/>
                    <a:pt x="5173" y="246788"/>
                  </a:cubicBezTo>
                  <a:cubicBezTo>
                    <a:pt x="10256" y="246788"/>
                    <a:pt x="10256" y="242347"/>
                    <a:pt x="10256" y="237905"/>
                  </a:cubicBezTo>
                  <a:lnTo>
                    <a:pt x="10256" y="8945"/>
                  </a:lnTo>
                  <a:close/>
                </a:path>
              </a:pathLst>
            </a:custGeom>
            <a:solidFill>
              <a:srgbClr val="000000"/>
            </a:solidFill>
            <a:ln w="255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93AF67B9-EA1B-5241-6D80-851666B7249E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5807647" y="7504162"/>
              <a:ext cx="154033" cy="221805"/>
            </a:xfrm>
            <a:custGeom>
              <a:avLst/>
              <a:gdLst>
                <a:gd name="connsiteX0" fmla="*/ 115236 w 154033"/>
                <a:gd name="connsiteY0" fmla="*/ 6478 h 221805"/>
                <a:gd name="connsiteX1" fmla="*/ 115998 w 154033"/>
                <a:gd name="connsiteY1" fmla="*/ 2777 h 221805"/>
                <a:gd name="connsiteX2" fmla="*/ 112948 w 154033"/>
                <a:gd name="connsiteY2" fmla="*/ 63 h 221805"/>
                <a:gd name="connsiteX3" fmla="*/ 109135 w 154033"/>
                <a:gd name="connsiteY3" fmla="*/ 4997 h 221805"/>
                <a:gd name="connsiteX4" fmla="*/ 66941 w 154033"/>
                <a:gd name="connsiteY4" fmla="*/ 168082 h 221805"/>
                <a:gd name="connsiteX5" fmla="*/ 37965 w 154033"/>
                <a:gd name="connsiteY5" fmla="*/ 140449 h 221805"/>
                <a:gd name="connsiteX6" fmla="*/ 51691 w 154033"/>
                <a:gd name="connsiteY6" fmla="*/ 94558 h 221805"/>
                <a:gd name="connsiteX7" fmla="*/ 54487 w 154033"/>
                <a:gd name="connsiteY7" fmla="*/ 82469 h 221805"/>
                <a:gd name="connsiteX8" fmla="*/ 33644 w 154033"/>
                <a:gd name="connsiteY8" fmla="*/ 62237 h 221805"/>
                <a:gd name="connsiteX9" fmla="*/ 92 w 154033"/>
                <a:gd name="connsiteY9" fmla="*/ 100233 h 221805"/>
                <a:gd name="connsiteX10" fmla="*/ 3142 w 154033"/>
                <a:gd name="connsiteY10" fmla="*/ 102700 h 221805"/>
                <a:gd name="connsiteX11" fmla="*/ 7209 w 154033"/>
                <a:gd name="connsiteY11" fmla="*/ 98259 h 221805"/>
                <a:gd name="connsiteX12" fmla="*/ 32881 w 154033"/>
                <a:gd name="connsiteY12" fmla="*/ 67665 h 221805"/>
                <a:gd name="connsiteX13" fmla="*/ 39236 w 154033"/>
                <a:gd name="connsiteY13" fmla="*/ 75561 h 221805"/>
                <a:gd name="connsiteX14" fmla="*/ 33390 w 154033"/>
                <a:gd name="connsiteY14" fmla="*/ 96779 h 221805"/>
                <a:gd name="connsiteX15" fmla="*/ 21189 w 154033"/>
                <a:gd name="connsiteY15" fmla="*/ 138475 h 221805"/>
                <a:gd name="connsiteX16" fmla="*/ 65416 w 154033"/>
                <a:gd name="connsiteY16" fmla="*/ 173510 h 221805"/>
                <a:gd name="connsiteX17" fmla="*/ 59824 w 154033"/>
                <a:gd name="connsiteY17" fmla="*/ 195962 h 221805"/>
                <a:gd name="connsiteX18" fmla="*/ 53978 w 154033"/>
                <a:gd name="connsiteY18" fmla="*/ 219401 h 221805"/>
                <a:gd name="connsiteX19" fmla="*/ 57028 w 154033"/>
                <a:gd name="connsiteY19" fmla="*/ 221868 h 221805"/>
                <a:gd name="connsiteX20" fmla="*/ 59316 w 154033"/>
                <a:gd name="connsiteY20" fmla="*/ 220881 h 221805"/>
                <a:gd name="connsiteX21" fmla="*/ 62366 w 154033"/>
                <a:gd name="connsiteY21" fmla="*/ 210766 h 221805"/>
                <a:gd name="connsiteX22" fmla="*/ 72025 w 154033"/>
                <a:gd name="connsiteY22" fmla="*/ 174004 h 221805"/>
                <a:gd name="connsiteX23" fmla="*/ 127691 w 154033"/>
                <a:gd name="connsiteY23" fmla="*/ 147604 h 221805"/>
                <a:gd name="connsiteX24" fmla="*/ 146246 w 154033"/>
                <a:gd name="connsiteY24" fmla="*/ 117997 h 221805"/>
                <a:gd name="connsiteX25" fmla="*/ 154125 w 154033"/>
                <a:gd name="connsiteY25" fmla="*/ 79508 h 221805"/>
                <a:gd name="connsiteX26" fmla="*/ 142942 w 154033"/>
                <a:gd name="connsiteY26" fmla="*/ 62237 h 221805"/>
                <a:gd name="connsiteX27" fmla="*/ 130232 w 154033"/>
                <a:gd name="connsiteY27" fmla="*/ 74080 h 221805"/>
                <a:gd name="connsiteX28" fmla="*/ 134045 w 154033"/>
                <a:gd name="connsiteY28" fmla="*/ 80742 h 221805"/>
                <a:gd name="connsiteX29" fmla="*/ 143196 w 154033"/>
                <a:gd name="connsiteY29" fmla="*/ 101713 h 221805"/>
                <a:gd name="connsiteX30" fmla="*/ 121082 w 154033"/>
                <a:gd name="connsiteY30" fmla="*/ 146617 h 221805"/>
                <a:gd name="connsiteX31" fmla="*/ 73296 w 154033"/>
                <a:gd name="connsiteY31" fmla="*/ 168576 h 221805"/>
                <a:gd name="connsiteX32" fmla="*/ 115236 w 154033"/>
                <a:gd name="connsiteY32" fmla="*/ 6478 h 22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4033" h="221805">
                  <a:moveTo>
                    <a:pt x="115236" y="6478"/>
                  </a:moveTo>
                  <a:cubicBezTo>
                    <a:pt x="115490" y="5491"/>
                    <a:pt x="115998" y="4010"/>
                    <a:pt x="115998" y="2777"/>
                  </a:cubicBezTo>
                  <a:cubicBezTo>
                    <a:pt x="115998" y="309"/>
                    <a:pt x="114219" y="63"/>
                    <a:pt x="112948" y="63"/>
                  </a:cubicBezTo>
                  <a:cubicBezTo>
                    <a:pt x="110406" y="63"/>
                    <a:pt x="110152" y="556"/>
                    <a:pt x="109135" y="4997"/>
                  </a:cubicBezTo>
                  <a:lnTo>
                    <a:pt x="66941" y="168082"/>
                  </a:lnTo>
                  <a:cubicBezTo>
                    <a:pt x="47624" y="165862"/>
                    <a:pt x="37965" y="156733"/>
                    <a:pt x="37965" y="140449"/>
                  </a:cubicBezTo>
                  <a:cubicBezTo>
                    <a:pt x="37965" y="135515"/>
                    <a:pt x="37965" y="129100"/>
                    <a:pt x="51691" y="94558"/>
                  </a:cubicBezTo>
                  <a:cubicBezTo>
                    <a:pt x="52707" y="91598"/>
                    <a:pt x="54487" y="87403"/>
                    <a:pt x="54487" y="82469"/>
                  </a:cubicBezTo>
                  <a:cubicBezTo>
                    <a:pt x="54487" y="71366"/>
                    <a:pt x="46353" y="62237"/>
                    <a:pt x="33644" y="62237"/>
                  </a:cubicBezTo>
                  <a:cubicBezTo>
                    <a:pt x="9497" y="62237"/>
                    <a:pt x="92" y="98013"/>
                    <a:pt x="92" y="100233"/>
                  </a:cubicBezTo>
                  <a:cubicBezTo>
                    <a:pt x="92" y="102700"/>
                    <a:pt x="2634" y="102700"/>
                    <a:pt x="3142" y="102700"/>
                  </a:cubicBezTo>
                  <a:cubicBezTo>
                    <a:pt x="5684" y="102700"/>
                    <a:pt x="5938" y="102207"/>
                    <a:pt x="7209" y="98259"/>
                  </a:cubicBezTo>
                  <a:cubicBezTo>
                    <a:pt x="14072" y="74820"/>
                    <a:pt x="24239" y="67665"/>
                    <a:pt x="32881" y="67665"/>
                  </a:cubicBezTo>
                  <a:cubicBezTo>
                    <a:pt x="34915" y="67665"/>
                    <a:pt x="39236" y="67665"/>
                    <a:pt x="39236" y="75561"/>
                  </a:cubicBezTo>
                  <a:cubicBezTo>
                    <a:pt x="39236" y="81975"/>
                    <a:pt x="36694" y="88144"/>
                    <a:pt x="33390" y="96779"/>
                  </a:cubicBezTo>
                  <a:cubicBezTo>
                    <a:pt x="21189" y="127866"/>
                    <a:pt x="21189" y="134281"/>
                    <a:pt x="21189" y="138475"/>
                  </a:cubicBezTo>
                  <a:cubicBezTo>
                    <a:pt x="21189" y="161914"/>
                    <a:pt x="41015" y="172030"/>
                    <a:pt x="65416" y="173510"/>
                  </a:cubicBezTo>
                  <a:cubicBezTo>
                    <a:pt x="63383" y="182392"/>
                    <a:pt x="63383" y="182886"/>
                    <a:pt x="59824" y="195962"/>
                  </a:cubicBezTo>
                  <a:cubicBezTo>
                    <a:pt x="59062" y="198676"/>
                    <a:pt x="53978" y="218661"/>
                    <a:pt x="53978" y="219401"/>
                  </a:cubicBezTo>
                  <a:cubicBezTo>
                    <a:pt x="53978" y="219648"/>
                    <a:pt x="53978" y="221868"/>
                    <a:pt x="57028" y="221868"/>
                  </a:cubicBezTo>
                  <a:cubicBezTo>
                    <a:pt x="57537" y="221868"/>
                    <a:pt x="58808" y="221868"/>
                    <a:pt x="59316" y="220881"/>
                  </a:cubicBezTo>
                  <a:cubicBezTo>
                    <a:pt x="60079" y="220388"/>
                    <a:pt x="61604" y="214220"/>
                    <a:pt x="62366" y="210766"/>
                  </a:cubicBezTo>
                  <a:lnTo>
                    <a:pt x="72025" y="174004"/>
                  </a:lnTo>
                  <a:cubicBezTo>
                    <a:pt x="81430" y="174004"/>
                    <a:pt x="103798" y="174004"/>
                    <a:pt x="127691" y="147604"/>
                  </a:cubicBezTo>
                  <a:cubicBezTo>
                    <a:pt x="138112" y="136255"/>
                    <a:pt x="143450" y="125399"/>
                    <a:pt x="146246" y="117997"/>
                  </a:cubicBezTo>
                  <a:cubicBezTo>
                    <a:pt x="148533" y="111829"/>
                    <a:pt x="154125" y="90364"/>
                    <a:pt x="154125" y="79508"/>
                  </a:cubicBezTo>
                  <a:cubicBezTo>
                    <a:pt x="154125" y="65692"/>
                    <a:pt x="147263" y="62237"/>
                    <a:pt x="142942" y="62237"/>
                  </a:cubicBezTo>
                  <a:cubicBezTo>
                    <a:pt x="136587" y="62237"/>
                    <a:pt x="130232" y="68652"/>
                    <a:pt x="130232" y="74080"/>
                  </a:cubicBezTo>
                  <a:cubicBezTo>
                    <a:pt x="130232" y="77288"/>
                    <a:pt x="131758" y="78768"/>
                    <a:pt x="134045" y="80742"/>
                  </a:cubicBezTo>
                  <a:cubicBezTo>
                    <a:pt x="136841" y="83456"/>
                    <a:pt x="143196" y="89871"/>
                    <a:pt x="143196" y="101713"/>
                  </a:cubicBezTo>
                  <a:cubicBezTo>
                    <a:pt x="143196" y="117504"/>
                    <a:pt x="129978" y="137735"/>
                    <a:pt x="121082" y="146617"/>
                  </a:cubicBezTo>
                  <a:cubicBezTo>
                    <a:pt x="98714" y="168576"/>
                    <a:pt x="82446" y="168576"/>
                    <a:pt x="73296" y="168576"/>
                  </a:cubicBezTo>
                  <a:lnTo>
                    <a:pt x="115236" y="6478"/>
                  </a:lnTo>
                  <a:close/>
                </a:path>
              </a:pathLst>
            </a:custGeom>
            <a:solidFill>
              <a:srgbClr val="000000"/>
            </a:solidFill>
            <a:ln w="255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867AF6B2-152B-6C39-0A74-60ECB3A38E69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5988947" y="7490345"/>
              <a:ext cx="56682" cy="246724"/>
            </a:xfrm>
            <a:custGeom>
              <a:avLst/>
              <a:gdLst>
                <a:gd name="connsiteX0" fmla="*/ 55510 w 56682"/>
                <a:gd name="connsiteY0" fmla="*/ 127619 h 246724"/>
                <a:gd name="connsiteX1" fmla="*/ 56781 w 56682"/>
                <a:gd name="connsiteY1" fmla="*/ 123425 h 246724"/>
                <a:gd name="connsiteX2" fmla="*/ 55510 w 56682"/>
                <a:gd name="connsiteY2" fmla="*/ 119231 h 246724"/>
                <a:gd name="connsiteX3" fmla="*/ 11029 w 56682"/>
                <a:gd name="connsiteY3" fmla="*/ 5737 h 246724"/>
                <a:gd name="connsiteX4" fmla="*/ 5182 w 56682"/>
                <a:gd name="connsiteY4" fmla="*/ 63 h 246724"/>
                <a:gd name="connsiteX5" fmla="*/ 99 w 56682"/>
                <a:gd name="connsiteY5" fmla="*/ 4997 h 246724"/>
                <a:gd name="connsiteX6" fmla="*/ 1370 w 56682"/>
                <a:gd name="connsiteY6" fmla="*/ 8945 h 246724"/>
                <a:gd name="connsiteX7" fmla="*/ 46360 w 56682"/>
                <a:gd name="connsiteY7" fmla="*/ 123425 h 246724"/>
                <a:gd name="connsiteX8" fmla="*/ 1370 w 56682"/>
                <a:gd name="connsiteY8" fmla="*/ 237412 h 246724"/>
                <a:gd name="connsiteX9" fmla="*/ 99 w 56682"/>
                <a:gd name="connsiteY9" fmla="*/ 241853 h 246724"/>
                <a:gd name="connsiteX10" fmla="*/ 5182 w 56682"/>
                <a:gd name="connsiteY10" fmla="*/ 246788 h 246724"/>
                <a:gd name="connsiteX11" fmla="*/ 10520 w 56682"/>
                <a:gd name="connsiteY11" fmla="*/ 241853 h 246724"/>
                <a:gd name="connsiteX12" fmla="*/ 55510 w 56682"/>
                <a:gd name="connsiteY12" fmla="*/ 127619 h 246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682" h="246724">
                  <a:moveTo>
                    <a:pt x="55510" y="127619"/>
                  </a:moveTo>
                  <a:cubicBezTo>
                    <a:pt x="56781" y="124659"/>
                    <a:pt x="56781" y="124165"/>
                    <a:pt x="56781" y="123425"/>
                  </a:cubicBezTo>
                  <a:cubicBezTo>
                    <a:pt x="56781" y="122685"/>
                    <a:pt x="56781" y="122192"/>
                    <a:pt x="55510" y="119231"/>
                  </a:cubicBezTo>
                  <a:lnTo>
                    <a:pt x="11029" y="5737"/>
                  </a:lnTo>
                  <a:cubicBezTo>
                    <a:pt x="9503" y="1543"/>
                    <a:pt x="7978" y="63"/>
                    <a:pt x="5182" y="63"/>
                  </a:cubicBezTo>
                  <a:cubicBezTo>
                    <a:pt x="2386" y="63"/>
                    <a:pt x="99" y="2283"/>
                    <a:pt x="99" y="4997"/>
                  </a:cubicBezTo>
                  <a:cubicBezTo>
                    <a:pt x="99" y="5737"/>
                    <a:pt x="99" y="6231"/>
                    <a:pt x="1370" y="8945"/>
                  </a:cubicBezTo>
                  <a:lnTo>
                    <a:pt x="46360" y="123425"/>
                  </a:lnTo>
                  <a:lnTo>
                    <a:pt x="1370" y="237412"/>
                  </a:lnTo>
                  <a:cubicBezTo>
                    <a:pt x="99" y="240126"/>
                    <a:pt x="99" y="240619"/>
                    <a:pt x="99" y="241853"/>
                  </a:cubicBezTo>
                  <a:cubicBezTo>
                    <a:pt x="99" y="244567"/>
                    <a:pt x="2386" y="246788"/>
                    <a:pt x="5182" y="246788"/>
                  </a:cubicBezTo>
                  <a:cubicBezTo>
                    <a:pt x="8487" y="246788"/>
                    <a:pt x="9503" y="244320"/>
                    <a:pt x="10520" y="241853"/>
                  </a:cubicBezTo>
                  <a:lnTo>
                    <a:pt x="55510" y="127619"/>
                  </a:lnTo>
                  <a:close/>
                </a:path>
              </a:pathLst>
            </a:custGeom>
            <a:solidFill>
              <a:srgbClr val="000000"/>
            </a:solidFill>
            <a:ln w="255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D3EDDF56-5481-2B7F-8D2A-217A492EC4D3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6158399" y="7556221"/>
              <a:ext cx="169538" cy="105351"/>
            </a:xfrm>
            <a:custGeom>
              <a:avLst/>
              <a:gdLst>
                <a:gd name="connsiteX0" fmla="*/ 169644 w 169538"/>
                <a:gd name="connsiteY0" fmla="*/ 7711 h 105351"/>
                <a:gd name="connsiteX1" fmla="*/ 166085 w 169538"/>
                <a:gd name="connsiteY1" fmla="*/ 309 h 105351"/>
                <a:gd name="connsiteX2" fmla="*/ 162527 w 169538"/>
                <a:gd name="connsiteY2" fmla="*/ 6971 h 105351"/>
                <a:gd name="connsiteX3" fmla="*/ 127196 w 169538"/>
                <a:gd name="connsiteY3" fmla="*/ 34111 h 105351"/>
                <a:gd name="connsiteX4" fmla="*/ 86527 w 169538"/>
                <a:gd name="connsiteY4" fmla="*/ 17827 h 105351"/>
                <a:gd name="connsiteX5" fmla="*/ 42554 w 169538"/>
                <a:gd name="connsiteY5" fmla="*/ 63 h 105351"/>
                <a:gd name="connsiteX6" fmla="*/ 105 w 169538"/>
                <a:gd name="connsiteY6" fmla="*/ 40279 h 105351"/>
                <a:gd name="connsiteX7" fmla="*/ 3664 w 169538"/>
                <a:gd name="connsiteY7" fmla="*/ 47681 h 105351"/>
                <a:gd name="connsiteX8" fmla="*/ 7222 w 169538"/>
                <a:gd name="connsiteY8" fmla="*/ 42006 h 105351"/>
                <a:gd name="connsiteX9" fmla="*/ 42554 w 169538"/>
                <a:gd name="connsiteY9" fmla="*/ 13879 h 105351"/>
                <a:gd name="connsiteX10" fmla="*/ 83223 w 169538"/>
                <a:gd name="connsiteY10" fmla="*/ 30163 h 105351"/>
                <a:gd name="connsiteX11" fmla="*/ 127196 w 169538"/>
                <a:gd name="connsiteY11" fmla="*/ 47927 h 105351"/>
                <a:gd name="connsiteX12" fmla="*/ 169644 w 169538"/>
                <a:gd name="connsiteY12" fmla="*/ 7711 h 105351"/>
                <a:gd name="connsiteX13" fmla="*/ 169644 w 169538"/>
                <a:gd name="connsiteY13" fmla="*/ 65445 h 105351"/>
                <a:gd name="connsiteX14" fmla="*/ 166085 w 169538"/>
                <a:gd name="connsiteY14" fmla="*/ 57796 h 105351"/>
                <a:gd name="connsiteX15" fmla="*/ 162527 w 169538"/>
                <a:gd name="connsiteY15" fmla="*/ 64458 h 105351"/>
                <a:gd name="connsiteX16" fmla="*/ 127196 w 169538"/>
                <a:gd name="connsiteY16" fmla="*/ 91598 h 105351"/>
                <a:gd name="connsiteX17" fmla="*/ 86527 w 169538"/>
                <a:gd name="connsiteY17" fmla="*/ 75314 h 105351"/>
                <a:gd name="connsiteX18" fmla="*/ 42554 w 169538"/>
                <a:gd name="connsiteY18" fmla="*/ 57550 h 105351"/>
                <a:gd name="connsiteX19" fmla="*/ 105 w 169538"/>
                <a:gd name="connsiteY19" fmla="*/ 97766 h 105351"/>
                <a:gd name="connsiteX20" fmla="*/ 3664 w 169538"/>
                <a:gd name="connsiteY20" fmla="*/ 105168 h 105351"/>
                <a:gd name="connsiteX21" fmla="*/ 7222 w 169538"/>
                <a:gd name="connsiteY21" fmla="*/ 99493 h 105351"/>
                <a:gd name="connsiteX22" fmla="*/ 42554 w 169538"/>
                <a:gd name="connsiteY22" fmla="*/ 71366 h 105351"/>
                <a:gd name="connsiteX23" fmla="*/ 83223 w 169538"/>
                <a:gd name="connsiteY23" fmla="*/ 87650 h 105351"/>
                <a:gd name="connsiteX24" fmla="*/ 127196 w 169538"/>
                <a:gd name="connsiteY24" fmla="*/ 105414 h 105351"/>
                <a:gd name="connsiteX25" fmla="*/ 169644 w 169538"/>
                <a:gd name="connsiteY25" fmla="*/ 65445 h 105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9538" h="105351">
                  <a:moveTo>
                    <a:pt x="169644" y="7711"/>
                  </a:moveTo>
                  <a:cubicBezTo>
                    <a:pt x="169644" y="2530"/>
                    <a:pt x="167865" y="309"/>
                    <a:pt x="166085" y="309"/>
                  </a:cubicBezTo>
                  <a:cubicBezTo>
                    <a:pt x="165069" y="309"/>
                    <a:pt x="162781" y="1296"/>
                    <a:pt x="162527" y="6971"/>
                  </a:cubicBezTo>
                  <a:cubicBezTo>
                    <a:pt x="161510" y="23995"/>
                    <a:pt x="143718" y="34111"/>
                    <a:pt x="127196" y="34111"/>
                  </a:cubicBezTo>
                  <a:cubicBezTo>
                    <a:pt x="112453" y="34111"/>
                    <a:pt x="99744" y="26462"/>
                    <a:pt x="86527" y="17827"/>
                  </a:cubicBezTo>
                  <a:cubicBezTo>
                    <a:pt x="72801" y="8945"/>
                    <a:pt x="59075" y="63"/>
                    <a:pt x="42554" y="63"/>
                  </a:cubicBezTo>
                  <a:cubicBezTo>
                    <a:pt x="18915" y="63"/>
                    <a:pt x="105" y="17580"/>
                    <a:pt x="105" y="40279"/>
                  </a:cubicBezTo>
                  <a:cubicBezTo>
                    <a:pt x="105" y="45707"/>
                    <a:pt x="2139" y="47681"/>
                    <a:pt x="3664" y="47681"/>
                  </a:cubicBezTo>
                  <a:cubicBezTo>
                    <a:pt x="6206" y="47681"/>
                    <a:pt x="7222" y="42993"/>
                    <a:pt x="7222" y="42006"/>
                  </a:cubicBezTo>
                  <a:cubicBezTo>
                    <a:pt x="8493" y="21281"/>
                    <a:pt x="29336" y="13879"/>
                    <a:pt x="42554" y="13879"/>
                  </a:cubicBezTo>
                  <a:cubicBezTo>
                    <a:pt x="57296" y="13879"/>
                    <a:pt x="70005" y="21528"/>
                    <a:pt x="83223" y="30163"/>
                  </a:cubicBezTo>
                  <a:cubicBezTo>
                    <a:pt x="96948" y="39045"/>
                    <a:pt x="110674" y="47927"/>
                    <a:pt x="127196" y="47927"/>
                  </a:cubicBezTo>
                  <a:cubicBezTo>
                    <a:pt x="150835" y="47927"/>
                    <a:pt x="169644" y="30410"/>
                    <a:pt x="169644" y="7711"/>
                  </a:cubicBezTo>
                  <a:close/>
                  <a:moveTo>
                    <a:pt x="169644" y="65445"/>
                  </a:moveTo>
                  <a:cubicBezTo>
                    <a:pt x="169644" y="58290"/>
                    <a:pt x="166594" y="57796"/>
                    <a:pt x="166085" y="57796"/>
                  </a:cubicBezTo>
                  <a:cubicBezTo>
                    <a:pt x="165069" y="57796"/>
                    <a:pt x="162781" y="59030"/>
                    <a:pt x="162527" y="64458"/>
                  </a:cubicBezTo>
                  <a:cubicBezTo>
                    <a:pt x="161510" y="81482"/>
                    <a:pt x="143718" y="91598"/>
                    <a:pt x="127196" y="91598"/>
                  </a:cubicBezTo>
                  <a:cubicBezTo>
                    <a:pt x="112453" y="91598"/>
                    <a:pt x="99744" y="83949"/>
                    <a:pt x="86527" y="75314"/>
                  </a:cubicBezTo>
                  <a:cubicBezTo>
                    <a:pt x="72801" y="66432"/>
                    <a:pt x="59075" y="57550"/>
                    <a:pt x="42554" y="57550"/>
                  </a:cubicBezTo>
                  <a:cubicBezTo>
                    <a:pt x="18915" y="57550"/>
                    <a:pt x="105" y="75067"/>
                    <a:pt x="105" y="97766"/>
                  </a:cubicBezTo>
                  <a:cubicBezTo>
                    <a:pt x="105" y="103194"/>
                    <a:pt x="2139" y="105168"/>
                    <a:pt x="3664" y="105168"/>
                  </a:cubicBezTo>
                  <a:cubicBezTo>
                    <a:pt x="6206" y="105168"/>
                    <a:pt x="7222" y="100480"/>
                    <a:pt x="7222" y="99493"/>
                  </a:cubicBezTo>
                  <a:cubicBezTo>
                    <a:pt x="8493" y="78768"/>
                    <a:pt x="29336" y="71366"/>
                    <a:pt x="42554" y="71366"/>
                  </a:cubicBezTo>
                  <a:cubicBezTo>
                    <a:pt x="57296" y="71366"/>
                    <a:pt x="70005" y="79015"/>
                    <a:pt x="83223" y="87650"/>
                  </a:cubicBezTo>
                  <a:cubicBezTo>
                    <a:pt x="96948" y="96532"/>
                    <a:pt x="110674" y="105414"/>
                    <a:pt x="127196" y="105414"/>
                  </a:cubicBezTo>
                  <a:cubicBezTo>
                    <a:pt x="151343" y="105414"/>
                    <a:pt x="169644" y="87157"/>
                    <a:pt x="169644" y="65445"/>
                  </a:cubicBezTo>
                  <a:close/>
                </a:path>
              </a:pathLst>
            </a:custGeom>
            <a:solidFill>
              <a:srgbClr val="000000"/>
            </a:solidFill>
            <a:ln w="255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D3AC30-CBDD-A58C-1009-73D6435B52FC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6442967" y="7490345"/>
              <a:ext cx="10167" cy="246724"/>
            </a:xfrm>
            <a:custGeom>
              <a:avLst/>
              <a:gdLst>
                <a:gd name="connsiteX0" fmla="*/ 10283 w 10167"/>
                <a:gd name="connsiteY0" fmla="*/ 8945 h 246724"/>
                <a:gd name="connsiteX1" fmla="*/ 5200 w 10167"/>
                <a:gd name="connsiteY1" fmla="*/ 63 h 246724"/>
                <a:gd name="connsiteX2" fmla="*/ 116 w 10167"/>
                <a:gd name="connsiteY2" fmla="*/ 8945 h 246724"/>
                <a:gd name="connsiteX3" fmla="*/ 116 w 10167"/>
                <a:gd name="connsiteY3" fmla="*/ 237905 h 246724"/>
                <a:gd name="connsiteX4" fmla="*/ 5200 w 10167"/>
                <a:gd name="connsiteY4" fmla="*/ 246788 h 246724"/>
                <a:gd name="connsiteX5" fmla="*/ 10283 w 10167"/>
                <a:gd name="connsiteY5" fmla="*/ 237905 h 246724"/>
                <a:gd name="connsiteX6" fmla="*/ 10283 w 10167"/>
                <a:gd name="connsiteY6" fmla="*/ 8945 h 246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67" h="246724">
                  <a:moveTo>
                    <a:pt x="10283" y="8945"/>
                  </a:moveTo>
                  <a:cubicBezTo>
                    <a:pt x="10283" y="4504"/>
                    <a:pt x="10283" y="63"/>
                    <a:pt x="5200" y="63"/>
                  </a:cubicBezTo>
                  <a:cubicBezTo>
                    <a:pt x="116" y="63"/>
                    <a:pt x="116" y="4504"/>
                    <a:pt x="116" y="8945"/>
                  </a:cubicBezTo>
                  <a:lnTo>
                    <a:pt x="116" y="237905"/>
                  </a:lnTo>
                  <a:cubicBezTo>
                    <a:pt x="116" y="242347"/>
                    <a:pt x="116" y="246788"/>
                    <a:pt x="5200" y="246788"/>
                  </a:cubicBezTo>
                  <a:cubicBezTo>
                    <a:pt x="10283" y="246788"/>
                    <a:pt x="10283" y="242347"/>
                    <a:pt x="10283" y="237905"/>
                  </a:cubicBezTo>
                  <a:lnTo>
                    <a:pt x="10283" y="8945"/>
                  </a:lnTo>
                  <a:close/>
                </a:path>
              </a:pathLst>
            </a:custGeom>
            <a:solidFill>
              <a:srgbClr val="000000"/>
            </a:solidFill>
            <a:ln w="255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D23DC621-34D6-CAE8-81BD-A4637025D938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6495781" y="7504162"/>
              <a:ext cx="133190" cy="221805"/>
            </a:xfrm>
            <a:custGeom>
              <a:avLst/>
              <a:gdLst>
                <a:gd name="connsiteX0" fmla="*/ 98741 w 133190"/>
                <a:gd name="connsiteY0" fmla="*/ 5984 h 221805"/>
                <a:gd name="connsiteX1" fmla="*/ 99503 w 133190"/>
                <a:gd name="connsiteY1" fmla="*/ 2530 h 221805"/>
                <a:gd name="connsiteX2" fmla="*/ 96453 w 133190"/>
                <a:gd name="connsiteY2" fmla="*/ 63 h 221805"/>
                <a:gd name="connsiteX3" fmla="*/ 92641 w 133190"/>
                <a:gd name="connsiteY3" fmla="*/ 4997 h 221805"/>
                <a:gd name="connsiteX4" fmla="*/ 77898 w 133190"/>
                <a:gd name="connsiteY4" fmla="*/ 61991 h 221805"/>
                <a:gd name="connsiteX5" fmla="*/ 119 w 133190"/>
                <a:gd name="connsiteY5" fmla="*/ 129593 h 221805"/>
                <a:gd name="connsiteX6" fmla="*/ 48921 w 133190"/>
                <a:gd name="connsiteY6" fmla="*/ 174250 h 221805"/>
                <a:gd name="connsiteX7" fmla="*/ 43075 w 133190"/>
                <a:gd name="connsiteY7" fmla="*/ 197443 h 221805"/>
                <a:gd name="connsiteX8" fmla="*/ 37483 w 133190"/>
                <a:gd name="connsiteY8" fmla="*/ 219154 h 221805"/>
                <a:gd name="connsiteX9" fmla="*/ 40533 w 133190"/>
                <a:gd name="connsiteY9" fmla="*/ 221868 h 221805"/>
                <a:gd name="connsiteX10" fmla="*/ 43075 w 133190"/>
                <a:gd name="connsiteY10" fmla="*/ 220881 h 221805"/>
                <a:gd name="connsiteX11" fmla="*/ 45871 w 133190"/>
                <a:gd name="connsiteY11" fmla="*/ 211012 h 221805"/>
                <a:gd name="connsiteX12" fmla="*/ 55530 w 133190"/>
                <a:gd name="connsiteY12" fmla="*/ 174250 h 221805"/>
                <a:gd name="connsiteX13" fmla="*/ 133309 w 133190"/>
                <a:gd name="connsiteY13" fmla="*/ 106648 h 221805"/>
                <a:gd name="connsiteX14" fmla="*/ 84507 w 133190"/>
                <a:gd name="connsiteY14" fmla="*/ 61991 h 221805"/>
                <a:gd name="connsiteX15" fmla="*/ 98741 w 133190"/>
                <a:gd name="connsiteY15" fmla="*/ 5984 h 221805"/>
                <a:gd name="connsiteX16" fmla="*/ 50192 w 133190"/>
                <a:gd name="connsiteY16" fmla="*/ 168823 h 221805"/>
                <a:gd name="connsiteX17" fmla="*/ 16640 w 133190"/>
                <a:gd name="connsiteY17" fmla="*/ 134774 h 221805"/>
                <a:gd name="connsiteX18" fmla="*/ 76373 w 133190"/>
                <a:gd name="connsiteY18" fmla="*/ 67419 h 221805"/>
                <a:gd name="connsiteX19" fmla="*/ 50192 w 133190"/>
                <a:gd name="connsiteY19" fmla="*/ 168823 h 221805"/>
                <a:gd name="connsiteX20" fmla="*/ 82982 w 133190"/>
                <a:gd name="connsiteY20" fmla="*/ 67419 h 221805"/>
                <a:gd name="connsiteX21" fmla="*/ 116788 w 133190"/>
                <a:gd name="connsiteY21" fmla="*/ 101467 h 221805"/>
                <a:gd name="connsiteX22" fmla="*/ 56801 w 133190"/>
                <a:gd name="connsiteY22" fmla="*/ 168823 h 221805"/>
                <a:gd name="connsiteX23" fmla="*/ 82982 w 133190"/>
                <a:gd name="connsiteY23" fmla="*/ 67419 h 22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3190" h="221805">
                  <a:moveTo>
                    <a:pt x="98741" y="5984"/>
                  </a:moveTo>
                  <a:cubicBezTo>
                    <a:pt x="98741" y="5491"/>
                    <a:pt x="99503" y="2777"/>
                    <a:pt x="99503" y="2530"/>
                  </a:cubicBezTo>
                  <a:cubicBezTo>
                    <a:pt x="99503" y="2283"/>
                    <a:pt x="99503" y="63"/>
                    <a:pt x="96453" y="63"/>
                  </a:cubicBezTo>
                  <a:cubicBezTo>
                    <a:pt x="93911" y="63"/>
                    <a:pt x="93657" y="803"/>
                    <a:pt x="92641" y="4997"/>
                  </a:cubicBezTo>
                  <a:lnTo>
                    <a:pt x="77898" y="61991"/>
                  </a:lnTo>
                  <a:cubicBezTo>
                    <a:pt x="37483" y="63224"/>
                    <a:pt x="119" y="96039"/>
                    <a:pt x="119" y="129593"/>
                  </a:cubicBezTo>
                  <a:cubicBezTo>
                    <a:pt x="119" y="153032"/>
                    <a:pt x="17911" y="172523"/>
                    <a:pt x="48921" y="174250"/>
                  </a:cubicBezTo>
                  <a:cubicBezTo>
                    <a:pt x="46888" y="181899"/>
                    <a:pt x="45109" y="189794"/>
                    <a:pt x="43075" y="197443"/>
                  </a:cubicBezTo>
                  <a:cubicBezTo>
                    <a:pt x="40025" y="209039"/>
                    <a:pt x="37483" y="218414"/>
                    <a:pt x="37483" y="219154"/>
                  </a:cubicBezTo>
                  <a:cubicBezTo>
                    <a:pt x="37483" y="221622"/>
                    <a:pt x="39263" y="221868"/>
                    <a:pt x="40533" y="221868"/>
                  </a:cubicBezTo>
                  <a:cubicBezTo>
                    <a:pt x="41804" y="221868"/>
                    <a:pt x="42313" y="221622"/>
                    <a:pt x="43075" y="220881"/>
                  </a:cubicBezTo>
                  <a:cubicBezTo>
                    <a:pt x="43584" y="220388"/>
                    <a:pt x="45109" y="214467"/>
                    <a:pt x="45871" y="211012"/>
                  </a:cubicBezTo>
                  <a:lnTo>
                    <a:pt x="55530" y="174250"/>
                  </a:lnTo>
                  <a:cubicBezTo>
                    <a:pt x="96453" y="173017"/>
                    <a:pt x="133309" y="139709"/>
                    <a:pt x="133309" y="106648"/>
                  </a:cubicBezTo>
                  <a:cubicBezTo>
                    <a:pt x="133309" y="87157"/>
                    <a:pt x="119838" y="64458"/>
                    <a:pt x="84507" y="61991"/>
                  </a:cubicBezTo>
                  <a:lnTo>
                    <a:pt x="98741" y="5984"/>
                  </a:lnTo>
                  <a:close/>
                  <a:moveTo>
                    <a:pt x="50192" y="168823"/>
                  </a:moveTo>
                  <a:cubicBezTo>
                    <a:pt x="34941" y="168082"/>
                    <a:pt x="16640" y="159447"/>
                    <a:pt x="16640" y="134774"/>
                  </a:cubicBezTo>
                  <a:cubicBezTo>
                    <a:pt x="16640" y="105168"/>
                    <a:pt x="38500" y="70626"/>
                    <a:pt x="76373" y="67419"/>
                  </a:cubicBezTo>
                  <a:lnTo>
                    <a:pt x="50192" y="168823"/>
                  </a:lnTo>
                  <a:close/>
                  <a:moveTo>
                    <a:pt x="82982" y="67419"/>
                  </a:moveTo>
                  <a:cubicBezTo>
                    <a:pt x="102299" y="68406"/>
                    <a:pt x="116788" y="79755"/>
                    <a:pt x="116788" y="101467"/>
                  </a:cubicBezTo>
                  <a:cubicBezTo>
                    <a:pt x="116788" y="130580"/>
                    <a:pt x="94928" y="165862"/>
                    <a:pt x="56801" y="168823"/>
                  </a:cubicBezTo>
                  <a:lnTo>
                    <a:pt x="82982" y="67419"/>
                  </a:lnTo>
                  <a:close/>
                </a:path>
              </a:pathLst>
            </a:custGeom>
            <a:solidFill>
              <a:srgbClr val="000000"/>
            </a:solidFill>
            <a:ln w="255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F8709BDE-2A9A-B02D-0224-AEA5BA604A2B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6644028" y="7597719"/>
              <a:ext cx="82557" cy="118131"/>
            </a:xfrm>
            <a:custGeom>
              <a:avLst/>
              <a:gdLst>
                <a:gd name="connsiteX0" fmla="*/ 82683 w 82557"/>
                <a:gd name="connsiteY0" fmla="*/ 59648 h 118131"/>
                <a:gd name="connsiteX1" fmla="*/ 72185 w 82557"/>
                <a:gd name="connsiteY1" fmla="*/ 14917 h 118131"/>
                <a:gd name="connsiteX2" fmla="*/ 41404 w 82557"/>
                <a:gd name="connsiteY2" fmla="*/ 64 h 118131"/>
                <a:gd name="connsiteX3" fmla="*/ 125 w 82557"/>
                <a:gd name="connsiteY3" fmla="*/ 59648 h 118131"/>
                <a:gd name="connsiteX4" fmla="*/ 41404 w 82557"/>
                <a:gd name="connsiteY4" fmla="*/ 118196 h 118131"/>
                <a:gd name="connsiteX5" fmla="*/ 82683 w 82557"/>
                <a:gd name="connsiteY5" fmla="*/ 59648 h 118131"/>
                <a:gd name="connsiteX6" fmla="*/ 41404 w 82557"/>
                <a:gd name="connsiteY6" fmla="*/ 113360 h 118131"/>
                <a:gd name="connsiteX7" fmla="*/ 18807 w 82557"/>
                <a:gd name="connsiteY7" fmla="*/ 94535 h 118131"/>
                <a:gd name="connsiteX8" fmla="*/ 16316 w 82557"/>
                <a:gd name="connsiteY8" fmla="*/ 57403 h 118131"/>
                <a:gd name="connsiteX9" fmla="*/ 18985 w 82557"/>
                <a:gd name="connsiteY9" fmla="*/ 22171 h 118131"/>
                <a:gd name="connsiteX10" fmla="*/ 41404 w 82557"/>
                <a:gd name="connsiteY10" fmla="*/ 4900 h 118131"/>
                <a:gd name="connsiteX11" fmla="*/ 63466 w 82557"/>
                <a:gd name="connsiteY11" fmla="*/ 20616 h 118131"/>
                <a:gd name="connsiteX12" fmla="*/ 66491 w 82557"/>
                <a:gd name="connsiteY12" fmla="*/ 57403 h 118131"/>
                <a:gd name="connsiteX13" fmla="*/ 64178 w 82557"/>
                <a:gd name="connsiteY13" fmla="*/ 93844 h 118131"/>
                <a:gd name="connsiteX14" fmla="*/ 41404 w 82557"/>
                <a:gd name="connsiteY14" fmla="*/ 113360 h 11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2557" h="118131">
                  <a:moveTo>
                    <a:pt x="82683" y="59648"/>
                  </a:moveTo>
                  <a:cubicBezTo>
                    <a:pt x="82683" y="40650"/>
                    <a:pt x="80370" y="27007"/>
                    <a:pt x="72185" y="14917"/>
                  </a:cubicBezTo>
                  <a:cubicBezTo>
                    <a:pt x="66669" y="6973"/>
                    <a:pt x="55638" y="64"/>
                    <a:pt x="41404" y="64"/>
                  </a:cubicBezTo>
                  <a:cubicBezTo>
                    <a:pt x="125" y="64"/>
                    <a:pt x="125" y="47213"/>
                    <a:pt x="125" y="59648"/>
                  </a:cubicBezTo>
                  <a:cubicBezTo>
                    <a:pt x="125" y="72083"/>
                    <a:pt x="125" y="118196"/>
                    <a:pt x="41404" y="118196"/>
                  </a:cubicBezTo>
                  <a:cubicBezTo>
                    <a:pt x="82683" y="118196"/>
                    <a:pt x="82683" y="72083"/>
                    <a:pt x="82683" y="59648"/>
                  </a:cubicBezTo>
                  <a:close/>
                  <a:moveTo>
                    <a:pt x="41404" y="113360"/>
                  </a:moveTo>
                  <a:cubicBezTo>
                    <a:pt x="33219" y="113360"/>
                    <a:pt x="22365" y="108697"/>
                    <a:pt x="18807" y="94535"/>
                  </a:cubicBezTo>
                  <a:cubicBezTo>
                    <a:pt x="16316" y="84345"/>
                    <a:pt x="16316" y="70183"/>
                    <a:pt x="16316" y="57403"/>
                  </a:cubicBezTo>
                  <a:cubicBezTo>
                    <a:pt x="16316" y="44795"/>
                    <a:pt x="16316" y="31670"/>
                    <a:pt x="18985" y="22171"/>
                  </a:cubicBezTo>
                  <a:cubicBezTo>
                    <a:pt x="22721" y="8527"/>
                    <a:pt x="34109" y="4900"/>
                    <a:pt x="41404" y="4900"/>
                  </a:cubicBezTo>
                  <a:cubicBezTo>
                    <a:pt x="51012" y="4900"/>
                    <a:pt x="60264" y="10599"/>
                    <a:pt x="63466" y="20616"/>
                  </a:cubicBezTo>
                  <a:cubicBezTo>
                    <a:pt x="66313" y="29943"/>
                    <a:pt x="66491" y="42378"/>
                    <a:pt x="66491" y="57403"/>
                  </a:cubicBezTo>
                  <a:cubicBezTo>
                    <a:pt x="66491" y="70183"/>
                    <a:pt x="66491" y="82964"/>
                    <a:pt x="64178" y="93844"/>
                  </a:cubicBezTo>
                  <a:cubicBezTo>
                    <a:pt x="60620" y="109561"/>
                    <a:pt x="48521" y="113360"/>
                    <a:pt x="41404" y="113360"/>
                  </a:cubicBezTo>
                  <a:close/>
                </a:path>
              </a:pathLst>
            </a:custGeom>
            <a:solidFill>
              <a:srgbClr val="000000"/>
            </a:solidFill>
            <a:ln w="255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6AC05DD8-63C7-1C39-9329-BAFFE8F6ABF5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6762784" y="7490345"/>
              <a:ext cx="56682" cy="246724"/>
            </a:xfrm>
            <a:custGeom>
              <a:avLst/>
              <a:gdLst>
                <a:gd name="connsiteX0" fmla="*/ 55541 w 56682"/>
                <a:gd name="connsiteY0" fmla="*/ 127619 h 246724"/>
                <a:gd name="connsiteX1" fmla="*/ 56811 w 56682"/>
                <a:gd name="connsiteY1" fmla="*/ 123425 h 246724"/>
                <a:gd name="connsiteX2" fmla="*/ 55541 w 56682"/>
                <a:gd name="connsiteY2" fmla="*/ 119231 h 246724"/>
                <a:gd name="connsiteX3" fmla="*/ 11059 w 56682"/>
                <a:gd name="connsiteY3" fmla="*/ 5737 h 246724"/>
                <a:gd name="connsiteX4" fmla="*/ 5213 w 56682"/>
                <a:gd name="connsiteY4" fmla="*/ 63 h 246724"/>
                <a:gd name="connsiteX5" fmla="*/ 129 w 56682"/>
                <a:gd name="connsiteY5" fmla="*/ 4997 h 246724"/>
                <a:gd name="connsiteX6" fmla="*/ 1400 w 56682"/>
                <a:gd name="connsiteY6" fmla="*/ 8945 h 246724"/>
                <a:gd name="connsiteX7" fmla="*/ 46390 w 56682"/>
                <a:gd name="connsiteY7" fmla="*/ 123425 h 246724"/>
                <a:gd name="connsiteX8" fmla="*/ 1400 w 56682"/>
                <a:gd name="connsiteY8" fmla="*/ 237412 h 246724"/>
                <a:gd name="connsiteX9" fmla="*/ 129 w 56682"/>
                <a:gd name="connsiteY9" fmla="*/ 241853 h 246724"/>
                <a:gd name="connsiteX10" fmla="*/ 5213 w 56682"/>
                <a:gd name="connsiteY10" fmla="*/ 246788 h 246724"/>
                <a:gd name="connsiteX11" fmla="*/ 10551 w 56682"/>
                <a:gd name="connsiteY11" fmla="*/ 241853 h 246724"/>
                <a:gd name="connsiteX12" fmla="*/ 55541 w 56682"/>
                <a:gd name="connsiteY12" fmla="*/ 127619 h 246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682" h="246724">
                  <a:moveTo>
                    <a:pt x="55541" y="127619"/>
                  </a:moveTo>
                  <a:cubicBezTo>
                    <a:pt x="56811" y="124659"/>
                    <a:pt x="56811" y="124165"/>
                    <a:pt x="56811" y="123425"/>
                  </a:cubicBezTo>
                  <a:cubicBezTo>
                    <a:pt x="56811" y="122685"/>
                    <a:pt x="56811" y="122192"/>
                    <a:pt x="55541" y="119231"/>
                  </a:cubicBezTo>
                  <a:lnTo>
                    <a:pt x="11059" y="5737"/>
                  </a:lnTo>
                  <a:cubicBezTo>
                    <a:pt x="9534" y="1543"/>
                    <a:pt x="8009" y="63"/>
                    <a:pt x="5213" y="63"/>
                  </a:cubicBezTo>
                  <a:cubicBezTo>
                    <a:pt x="2417" y="63"/>
                    <a:pt x="129" y="2283"/>
                    <a:pt x="129" y="4997"/>
                  </a:cubicBezTo>
                  <a:cubicBezTo>
                    <a:pt x="129" y="5737"/>
                    <a:pt x="129" y="6231"/>
                    <a:pt x="1400" y="8945"/>
                  </a:cubicBezTo>
                  <a:lnTo>
                    <a:pt x="46390" y="123425"/>
                  </a:lnTo>
                  <a:lnTo>
                    <a:pt x="1400" y="237412"/>
                  </a:lnTo>
                  <a:cubicBezTo>
                    <a:pt x="129" y="240126"/>
                    <a:pt x="129" y="240619"/>
                    <a:pt x="129" y="241853"/>
                  </a:cubicBezTo>
                  <a:cubicBezTo>
                    <a:pt x="129" y="244567"/>
                    <a:pt x="2417" y="246788"/>
                    <a:pt x="5213" y="246788"/>
                  </a:cubicBezTo>
                  <a:cubicBezTo>
                    <a:pt x="8517" y="246788"/>
                    <a:pt x="9534" y="244320"/>
                    <a:pt x="10551" y="241853"/>
                  </a:cubicBezTo>
                  <a:lnTo>
                    <a:pt x="55541" y="127619"/>
                  </a:lnTo>
                  <a:close/>
                </a:path>
              </a:pathLst>
            </a:custGeom>
            <a:solidFill>
              <a:srgbClr val="000000"/>
            </a:solidFill>
            <a:ln w="255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288" name="Group 287" descr="\documentclass{article}&#10;\usepackage{amsmath}&#10;\pagestyle{empty}&#10;&#10;\input{Macros.tex}&#10;&#10;\begin{document}&#10;&#10;with $\msf{time}(W) = O\left(\frac{1}{p\cdot (1-p)} \cdot \msf{time}(U)\right)$&#10;&#10;&#10;\end{document}" title="IguanaTex Shape Display">
            <a:extLst>
              <a:ext uri="{FF2B5EF4-FFF2-40B4-BE49-F238E27FC236}">
                <a16:creationId xmlns:a16="http://schemas.microsoft.com/office/drawing/2014/main" id="{FC5E839D-567A-309B-7638-4D2F5B72595C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6096000" y="5400544"/>
            <a:ext cx="4136074" cy="455238"/>
            <a:chOff x="8163348" y="7449870"/>
            <a:chExt cx="4136074" cy="455238"/>
          </a:xfrm>
        </p:grpSpPr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3FA9756D-7443-E017-85AF-FA7EB5F57BE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8163348" y="7631816"/>
              <a:ext cx="173339" cy="111848"/>
            </a:xfrm>
            <a:custGeom>
              <a:avLst/>
              <a:gdLst>
                <a:gd name="connsiteX0" fmla="*/ 152160 w 173339"/>
                <a:gd name="connsiteY0" fmla="*/ 24104 h 111848"/>
                <a:gd name="connsiteX1" fmla="*/ 173417 w 173339"/>
                <a:gd name="connsiteY1" fmla="*/ 7909 h 111848"/>
                <a:gd name="connsiteX2" fmla="*/ 173417 w 173339"/>
                <a:gd name="connsiteY2" fmla="*/ 64 h 111848"/>
                <a:gd name="connsiteX3" fmla="*/ 154944 w 173339"/>
                <a:gd name="connsiteY3" fmla="*/ 823 h 111848"/>
                <a:gd name="connsiteX4" fmla="*/ 131410 w 173339"/>
                <a:gd name="connsiteY4" fmla="*/ 64 h 111848"/>
                <a:gd name="connsiteX5" fmla="*/ 131410 w 173339"/>
                <a:gd name="connsiteY5" fmla="*/ 7909 h 111848"/>
                <a:gd name="connsiteX6" fmla="*/ 146087 w 173339"/>
                <a:gd name="connsiteY6" fmla="*/ 20055 h 111848"/>
                <a:gd name="connsiteX7" fmla="*/ 144822 w 173339"/>
                <a:gd name="connsiteY7" fmla="*/ 25369 h 111848"/>
                <a:gd name="connsiteX8" fmla="*/ 121794 w 173339"/>
                <a:gd name="connsiteY8" fmla="*/ 90150 h 111848"/>
                <a:gd name="connsiteX9" fmla="*/ 96742 w 173339"/>
                <a:gd name="connsiteY9" fmla="*/ 19549 h 111848"/>
                <a:gd name="connsiteX10" fmla="*/ 95477 w 173339"/>
                <a:gd name="connsiteY10" fmla="*/ 14741 h 111848"/>
                <a:gd name="connsiteX11" fmla="*/ 110407 w 173339"/>
                <a:gd name="connsiteY11" fmla="*/ 7909 h 111848"/>
                <a:gd name="connsiteX12" fmla="*/ 110407 w 173339"/>
                <a:gd name="connsiteY12" fmla="*/ 64 h 111848"/>
                <a:gd name="connsiteX13" fmla="*/ 84090 w 173339"/>
                <a:gd name="connsiteY13" fmla="*/ 823 h 111848"/>
                <a:gd name="connsiteX14" fmla="*/ 61568 w 173339"/>
                <a:gd name="connsiteY14" fmla="*/ 64 h 111848"/>
                <a:gd name="connsiteX15" fmla="*/ 61568 w 173339"/>
                <a:gd name="connsiteY15" fmla="*/ 7909 h 111848"/>
                <a:gd name="connsiteX16" fmla="*/ 77510 w 173339"/>
                <a:gd name="connsiteY16" fmla="*/ 11705 h 111848"/>
                <a:gd name="connsiteX17" fmla="*/ 83331 w 173339"/>
                <a:gd name="connsiteY17" fmla="*/ 25622 h 111848"/>
                <a:gd name="connsiteX18" fmla="*/ 61568 w 173339"/>
                <a:gd name="connsiteY18" fmla="*/ 86861 h 111848"/>
                <a:gd name="connsiteX19" fmla="*/ 37528 w 173339"/>
                <a:gd name="connsiteY19" fmla="*/ 19296 h 111848"/>
                <a:gd name="connsiteX20" fmla="*/ 36263 w 173339"/>
                <a:gd name="connsiteY20" fmla="*/ 14741 h 111848"/>
                <a:gd name="connsiteX21" fmla="*/ 51193 w 173339"/>
                <a:gd name="connsiteY21" fmla="*/ 7909 h 111848"/>
                <a:gd name="connsiteX22" fmla="*/ 51193 w 173339"/>
                <a:gd name="connsiteY22" fmla="*/ 64 h 111848"/>
                <a:gd name="connsiteX23" fmla="*/ 23610 w 173339"/>
                <a:gd name="connsiteY23" fmla="*/ 823 h 111848"/>
                <a:gd name="connsiteX24" fmla="*/ 77 w 173339"/>
                <a:gd name="connsiteY24" fmla="*/ 64 h 111848"/>
                <a:gd name="connsiteX25" fmla="*/ 77 w 173339"/>
                <a:gd name="connsiteY25" fmla="*/ 7909 h 111848"/>
                <a:gd name="connsiteX26" fmla="*/ 18802 w 173339"/>
                <a:gd name="connsiteY26" fmla="*/ 16766 h 111848"/>
                <a:gd name="connsiteX27" fmla="*/ 50687 w 173339"/>
                <a:gd name="connsiteY27" fmla="*/ 106346 h 111848"/>
                <a:gd name="connsiteX28" fmla="*/ 56001 w 173339"/>
                <a:gd name="connsiteY28" fmla="*/ 111913 h 111848"/>
                <a:gd name="connsiteX29" fmla="*/ 61062 w 173339"/>
                <a:gd name="connsiteY29" fmla="*/ 106852 h 111848"/>
                <a:gd name="connsiteX30" fmla="*/ 86620 w 173339"/>
                <a:gd name="connsiteY30" fmla="*/ 35238 h 111848"/>
                <a:gd name="connsiteX31" fmla="*/ 112431 w 173339"/>
                <a:gd name="connsiteY31" fmla="*/ 107105 h 111848"/>
                <a:gd name="connsiteX32" fmla="*/ 117492 w 173339"/>
                <a:gd name="connsiteY32" fmla="*/ 111913 h 111848"/>
                <a:gd name="connsiteX33" fmla="*/ 122553 w 173339"/>
                <a:gd name="connsiteY33" fmla="*/ 107105 h 111848"/>
                <a:gd name="connsiteX34" fmla="*/ 152160 w 173339"/>
                <a:gd name="connsiteY34" fmla="*/ 24104 h 11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73339" h="111848">
                  <a:moveTo>
                    <a:pt x="152160" y="24104"/>
                  </a:moveTo>
                  <a:cubicBezTo>
                    <a:pt x="156715" y="11452"/>
                    <a:pt x="164560" y="8162"/>
                    <a:pt x="173417" y="7909"/>
                  </a:cubicBezTo>
                  <a:lnTo>
                    <a:pt x="173417" y="64"/>
                  </a:lnTo>
                  <a:cubicBezTo>
                    <a:pt x="167850" y="570"/>
                    <a:pt x="160511" y="823"/>
                    <a:pt x="154944" y="823"/>
                  </a:cubicBezTo>
                  <a:cubicBezTo>
                    <a:pt x="147605" y="823"/>
                    <a:pt x="136218" y="317"/>
                    <a:pt x="131410" y="64"/>
                  </a:cubicBezTo>
                  <a:lnTo>
                    <a:pt x="131410" y="7909"/>
                  </a:lnTo>
                  <a:cubicBezTo>
                    <a:pt x="140520" y="8162"/>
                    <a:pt x="146087" y="12717"/>
                    <a:pt x="146087" y="20055"/>
                  </a:cubicBezTo>
                  <a:cubicBezTo>
                    <a:pt x="146087" y="21574"/>
                    <a:pt x="146087" y="22080"/>
                    <a:pt x="144822" y="25369"/>
                  </a:cubicBezTo>
                  <a:lnTo>
                    <a:pt x="121794" y="90150"/>
                  </a:lnTo>
                  <a:lnTo>
                    <a:pt x="96742" y="19549"/>
                  </a:lnTo>
                  <a:cubicBezTo>
                    <a:pt x="95730" y="16513"/>
                    <a:pt x="95477" y="16006"/>
                    <a:pt x="95477" y="14741"/>
                  </a:cubicBezTo>
                  <a:cubicBezTo>
                    <a:pt x="95477" y="7909"/>
                    <a:pt x="105346" y="7909"/>
                    <a:pt x="110407" y="7909"/>
                  </a:cubicBezTo>
                  <a:lnTo>
                    <a:pt x="110407" y="64"/>
                  </a:lnTo>
                  <a:cubicBezTo>
                    <a:pt x="103068" y="317"/>
                    <a:pt x="90163" y="823"/>
                    <a:pt x="84090" y="823"/>
                  </a:cubicBezTo>
                  <a:cubicBezTo>
                    <a:pt x="76498" y="823"/>
                    <a:pt x="69160" y="570"/>
                    <a:pt x="61568" y="64"/>
                  </a:cubicBezTo>
                  <a:lnTo>
                    <a:pt x="61568" y="7909"/>
                  </a:lnTo>
                  <a:cubicBezTo>
                    <a:pt x="70931" y="7909"/>
                    <a:pt x="74980" y="8415"/>
                    <a:pt x="77510" y="11705"/>
                  </a:cubicBezTo>
                  <a:cubicBezTo>
                    <a:pt x="78776" y="13223"/>
                    <a:pt x="81559" y="20814"/>
                    <a:pt x="83331" y="25622"/>
                  </a:cubicBezTo>
                  <a:lnTo>
                    <a:pt x="61568" y="86861"/>
                  </a:lnTo>
                  <a:lnTo>
                    <a:pt x="37528" y="19296"/>
                  </a:lnTo>
                  <a:cubicBezTo>
                    <a:pt x="36263" y="16260"/>
                    <a:pt x="36263" y="15753"/>
                    <a:pt x="36263" y="14741"/>
                  </a:cubicBezTo>
                  <a:cubicBezTo>
                    <a:pt x="36263" y="7909"/>
                    <a:pt x="46132" y="7909"/>
                    <a:pt x="51193" y="7909"/>
                  </a:cubicBezTo>
                  <a:lnTo>
                    <a:pt x="51193" y="64"/>
                  </a:lnTo>
                  <a:cubicBezTo>
                    <a:pt x="43601" y="317"/>
                    <a:pt x="29431" y="823"/>
                    <a:pt x="23610" y="823"/>
                  </a:cubicBezTo>
                  <a:cubicBezTo>
                    <a:pt x="22598" y="823"/>
                    <a:pt x="9187" y="570"/>
                    <a:pt x="77" y="64"/>
                  </a:cubicBezTo>
                  <a:lnTo>
                    <a:pt x="77" y="7909"/>
                  </a:lnTo>
                  <a:cubicBezTo>
                    <a:pt x="12729" y="7909"/>
                    <a:pt x="15766" y="8668"/>
                    <a:pt x="18802" y="16766"/>
                  </a:cubicBezTo>
                  <a:lnTo>
                    <a:pt x="50687" y="106346"/>
                  </a:lnTo>
                  <a:cubicBezTo>
                    <a:pt x="51952" y="109888"/>
                    <a:pt x="52711" y="111913"/>
                    <a:pt x="56001" y="111913"/>
                  </a:cubicBezTo>
                  <a:cubicBezTo>
                    <a:pt x="59291" y="111913"/>
                    <a:pt x="59797" y="110395"/>
                    <a:pt x="61062" y="106852"/>
                  </a:cubicBezTo>
                  <a:lnTo>
                    <a:pt x="86620" y="35238"/>
                  </a:lnTo>
                  <a:lnTo>
                    <a:pt x="112431" y="107105"/>
                  </a:lnTo>
                  <a:cubicBezTo>
                    <a:pt x="113444" y="109888"/>
                    <a:pt x="114203" y="111913"/>
                    <a:pt x="117492" y="111913"/>
                  </a:cubicBezTo>
                  <a:cubicBezTo>
                    <a:pt x="120782" y="111913"/>
                    <a:pt x="121541" y="109635"/>
                    <a:pt x="122553" y="107105"/>
                  </a:cubicBezTo>
                  <a:lnTo>
                    <a:pt x="152160" y="24104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089B6AE8-6D2C-8009-9EF2-667E6CABBA07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8349903" y="7571590"/>
              <a:ext cx="54152" cy="169291"/>
            </a:xfrm>
            <a:custGeom>
              <a:avLst/>
              <a:gdLst>
                <a:gd name="connsiteX0" fmla="*/ 36523 w 54152"/>
                <a:gd name="connsiteY0" fmla="*/ 57507 h 169291"/>
                <a:gd name="connsiteX1" fmla="*/ 1096 w 54152"/>
                <a:gd name="connsiteY1" fmla="*/ 60290 h 169291"/>
                <a:gd name="connsiteX2" fmla="*/ 1096 w 54152"/>
                <a:gd name="connsiteY2" fmla="*/ 68135 h 169291"/>
                <a:gd name="connsiteX3" fmla="*/ 19822 w 54152"/>
                <a:gd name="connsiteY3" fmla="*/ 82053 h 169291"/>
                <a:gd name="connsiteX4" fmla="*/ 19822 w 54152"/>
                <a:gd name="connsiteY4" fmla="*/ 150124 h 169291"/>
                <a:gd name="connsiteX5" fmla="*/ 84 w 54152"/>
                <a:gd name="connsiteY5" fmla="*/ 161511 h 169291"/>
                <a:gd name="connsiteX6" fmla="*/ 84 w 54152"/>
                <a:gd name="connsiteY6" fmla="*/ 169355 h 169291"/>
                <a:gd name="connsiteX7" fmla="*/ 27920 w 54152"/>
                <a:gd name="connsiteY7" fmla="*/ 168596 h 169291"/>
                <a:gd name="connsiteX8" fmla="*/ 54237 w 54152"/>
                <a:gd name="connsiteY8" fmla="*/ 169355 h 169291"/>
                <a:gd name="connsiteX9" fmla="*/ 54237 w 54152"/>
                <a:gd name="connsiteY9" fmla="*/ 161511 h 169291"/>
                <a:gd name="connsiteX10" fmla="*/ 36523 w 54152"/>
                <a:gd name="connsiteY10" fmla="*/ 150377 h 169291"/>
                <a:gd name="connsiteX11" fmla="*/ 36523 w 54152"/>
                <a:gd name="connsiteY11" fmla="*/ 57507 h 169291"/>
                <a:gd name="connsiteX12" fmla="*/ 37535 w 54152"/>
                <a:gd name="connsiteY12" fmla="*/ 13476 h 169291"/>
                <a:gd name="connsiteX13" fmla="*/ 24124 w 54152"/>
                <a:gd name="connsiteY13" fmla="*/ 64 h 169291"/>
                <a:gd name="connsiteX14" fmla="*/ 10712 w 54152"/>
                <a:gd name="connsiteY14" fmla="*/ 13476 h 169291"/>
                <a:gd name="connsiteX15" fmla="*/ 24124 w 54152"/>
                <a:gd name="connsiteY15" fmla="*/ 26888 h 169291"/>
                <a:gd name="connsiteX16" fmla="*/ 37535 w 54152"/>
                <a:gd name="connsiteY16" fmla="*/ 13476 h 169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4152" h="169291">
                  <a:moveTo>
                    <a:pt x="36523" y="57507"/>
                  </a:moveTo>
                  <a:lnTo>
                    <a:pt x="1096" y="60290"/>
                  </a:lnTo>
                  <a:lnTo>
                    <a:pt x="1096" y="68135"/>
                  </a:lnTo>
                  <a:cubicBezTo>
                    <a:pt x="17544" y="68135"/>
                    <a:pt x="19822" y="69653"/>
                    <a:pt x="19822" y="82053"/>
                  </a:cubicBezTo>
                  <a:lnTo>
                    <a:pt x="19822" y="150124"/>
                  </a:lnTo>
                  <a:cubicBezTo>
                    <a:pt x="19822" y="161511"/>
                    <a:pt x="17038" y="161511"/>
                    <a:pt x="84" y="161511"/>
                  </a:cubicBezTo>
                  <a:lnTo>
                    <a:pt x="84" y="169355"/>
                  </a:lnTo>
                  <a:cubicBezTo>
                    <a:pt x="8182" y="169102"/>
                    <a:pt x="21846" y="168596"/>
                    <a:pt x="27920" y="168596"/>
                  </a:cubicBezTo>
                  <a:cubicBezTo>
                    <a:pt x="36776" y="168596"/>
                    <a:pt x="45633" y="169102"/>
                    <a:pt x="54237" y="169355"/>
                  </a:cubicBezTo>
                  <a:lnTo>
                    <a:pt x="54237" y="161511"/>
                  </a:lnTo>
                  <a:cubicBezTo>
                    <a:pt x="37535" y="161511"/>
                    <a:pt x="36523" y="160246"/>
                    <a:pt x="36523" y="150377"/>
                  </a:cubicBezTo>
                  <a:lnTo>
                    <a:pt x="36523" y="57507"/>
                  </a:lnTo>
                  <a:close/>
                  <a:moveTo>
                    <a:pt x="37535" y="13476"/>
                  </a:moveTo>
                  <a:cubicBezTo>
                    <a:pt x="37535" y="5378"/>
                    <a:pt x="31209" y="64"/>
                    <a:pt x="24124" y="64"/>
                  </a:cubicBezTo>
                  <a:cubicBezTo>
                    <a:pt x="16279" y="64"/>
                    <a:pt x="10712" y="6897"/>
                    <a:pt x="10712" y="13476"/>
                  </a:cubicBezTo>
                  <a:cubicBezTo>
                    <a:pt x="10712" y="20308"/>
                    <a:pt x="16279" y="26888"/>
                    <a:pt x="24124" y="26888"/>
                  </a:cubicBezTo>
                  <a:cubicBezTo>
                    <a:pt x="31209" y="26888"/>
                    <a:pt x="37535" y="21574"/>
                    <a:pt x="37535" y="13476"/>
                  </a:cubicBez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4217AF28-EC3D-231A-1A73-F5E0C9D13E44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8416652" y="7585254"/>
              <a:ext cx="79204" cy="158409"/>
            </a:xfrm>
            <a:custGeom>
              <a:avLst/>
              <a:gdLst>
                <a:gd name="connsiteX0" fmla="*/ 39057 w 79204"/>
                <a:gd name="connsiteY0" fmla="*/ 54470 h 158409"/>
                <a:gd name="connsiteX1" fmla="*/ 75243 w 79204"/>
                <a:gd name="connsiteY1" fmla="*/ 54470 h 158409"/>
                <a:gd name="connsiteX2" fmla="*/ 75243 w 79204"/>
                <a:gd name="connsiteY2" fmla="*/ 46626 h 158409"/>
                <a:gd name="connsiteX3" fmla="*/ 39057 w 79204"/>
                <a:gd name="connsiteY3" fmla="*/ 46626 h 158409"/>
                <a:gd name="connsiteX4" fmla="*/ 39057 w 79204"/>
                <a:gd name="connsiteY4" fmla="*/ 64 h 158409"/>
                <a:gd name="connsiteX5" fmla="*/ 32730 w 79204"/>
                <a:gd name="connsiteY5" fmla="*/ 64 h 158409"/>
                <a:gd name="connsiteX6" fmla="*/ 87 w 79204"/>
                <a:gd name="connsiteY6" fmla="*/ 48903 h 158409"/>
                <a:gd name="connsiteX7" fmla="*/ 87 w 79204"/>
                <a:gd name="connsiteY7" fmla="*/ 54470 h 158409"/>
                <a:gd name="connsiteX8" fmla="*/ 21596 w 79204"/>
                <a:gd name="connsiteY8" fmla="*/ 54470 h 158409"/>
                <a:gd name="connsiteX9" fmla="*/ 21596 w 79204"/>
                <a:gd name="connsiteY9" fmla="*/ 124312 h 158409"/>
                <a:gd name="connsiteX10" fmla="*/ 54240 w 79204"/>
                <a:gd name="connsiteY10" fmla="*/ 158474 h 158409"/>
                <a:gd name="connsiteX11" fmla="*/ 79292 w 79204"/>
                <a:gd name="connsiteY11" fmla="*/ 124312 h 158409"/>
                <a:gd name="connsiteX12" fmla="*/ 79292 w 79204"/>
                <a:gd name="connsiteY12" fmla="*/ 109888 h 158409"/>
                <a:gd name="connsiteX13" fmla="*/ 72965 w 79204"/>
                <a:gd name="connsiteY13" fmla="*/ 109888 h 158409"/>
                <a:gd name="connsiteX14" fmla="*/ 72965 w 79204"/>
                <a:gd name="connsiteY14" fmla="*/ 123806 h 158409"/>
                <a:gd name="connsiteX15" fmla="*/ 56011 w 79204"/>
                <a:gd name="connsiteY15" fmla="*/ 152148 h 158409"/>
                <a:gd name="connsiteX16" fmla="*/ 39057 w 79204"/>
                <a:gd name="connsiteY16" fmla="*/ 124818 h 158409"/>
                <a:gd name="connsiteX17" fmla="*/ 39057 w 79204"/>
                <a:gd name="connsiteY17" fmla="*/ 54470 h 15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04" h="158409">
                  <a:moveTo>
                    <a:pt x="39057" y="54470"/>
                  </a:moveTo>
                  <a:lnTo>
                    <a:pt x="75243" y="54470"/>
                  </a:lnTo>
                  <a:lnTo>
                    <a:pt x="75243" y="46626"/>
                  </a:lnTo>
                  <a:lnTo>
                    <a:pt x="39057" y="46626"/>
                  </a:lnTo>
                  <a:lnTo>
                    <a:pt x="39057" y="64"/>
                  </a:lnTo>
                  <a:lnTo>
                    <a:pt x="32730" y="64"/>
                  </a:lnTo>
                  <a:cubicBezTo>
                    <a:pt x="32477" y="20814"/>
                    <a:pt x="24886" y="47891"/>
                    <a:pt x="87" y="48903"/>
                  </a:cubicBezTo>
                  <a:lnTo>
                    <a:pt x="87" y="54470"/>
                  </a:lnTo>
                  <a:lnTo>
                    <a:pt x="21596" y="54470"/>
                  </a:lnTo>
                  <a:lnTo>
                    <a:pt x="21596" y="124312"/>
                  </a:lnTo>
                  <a:cubicBezTo>
                    <a:pt x="21596" y="155438"/>
                    <a:pt x="45130" y="158474"/>
                    <a:pt x="54240" y="158474"/>
                  </a:cubicBezTo>
                  <a:cubicBezTo>
                    <a:pt x="72206" y="158474"/>
                    <a:pt x="79292" y="140508"/>
                    <a:pt x="79292" y="124312"/>
                  </a:cubicBezTo>
                  <a:lnTo>
                    <a:pt x="79292" y="109888"/>
                  </a:lnTo>
                  <a:lnTo>
                    <a:pt x="72965" y="109888"/>
                  </a:lnTo>
                  <a:lnTo>
                    <a:pt x="72965" y="123806"/>
                  </a:lnTo>
                  <a:cubicBezTo>
                    <a:pt x="72965" y="142532"/>
                    <a:pt x="65374" y="152148"/>
                    <a:pt x="56011" y="152148"/>
                  </a:cubicBezTo>
                  <a:cubicBezTo>
                    <a:pt x="39057" y="152148"/>
                    <a:pt x="39057" y="129120"/>
                    <a:pt x="39057" y="124818"/>
                  </a:cubicBezTo>
                  <a:lnTo>
                    <a:pt x="39057" y="54470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E6205E83-DDBB-71F4-D13B-8BEDE09B9F2F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8518351" y="7565263"/>
              <a:ext cx="127284" cy="175617"/>
            </a:xfrm>
            <a:custGeom>
              <a:avLst/>
              <a:gdLst>
                <a:gd name="connsiteX0" fmla="*/ 19829 w 127284"/>
                <a:gd name="connsiteY0" fmla="*/ 156450 h 175617"/>
                <a:gd name="connsiteX1" fmla="*/ 91 w 127284"/>
                <a:gd name="connsiteY1" fmla="*/ 167837 h 175617"/>
                <a:gd name="connsiteX2" fmla="*/ 91 w 127284"/>
                <a:gd name="connsiteY2" fmla="*/ 175682 h 175617"/>
                <a:gd name="connsiteX3" fmla="*/ 28685 w 127284"/>
                <a:gd name="connsiteY3" fmla="*/ 174923 h 175617"/>
                <a:gd name="connsiteX4" fmla="*/ 57027 w 127284"/>
                <a:gd name="connsiteY4" fmla="*/ 175682 h 175617"/>
                <a:gd name="connsiteX5" fmla="*/ 57027 w 127284"/>
                <a:gd name="connsiteY5" fmla="*/ 167837 h 175617"/>
                <a:gd name="connsiteX6" fmla="*/ 37289 w 127284"/>
                <a:gd name="connsiteY6" fmla="*/ 156450 h 175617"/>
                <a:gd name="connsiteX7" fmla="*/ 37289 w 127284"/>
                <a:gd name="connsiteY7" fmla="*/ 109888 h 175617"/>
                <a:gd name="connsiteX8" fmla="*/ 71451 w 127284"/>
                <a:gd name="connsiteY8" fmla="*/ 69400 h 175617"/>
                <a:gd name="connsiteX9" fmla="*/ 90177 w 127284"/>
                <a:gd name="connsiteY9" fmla="*/ 97489 h 175617"/>
                <a:gd name="connsiteX10" fmla="*/ 90177 w 127284"/>
                <a:gd name="connsiteY10" fmla="*/ 156450 h 175617"/>
                <a:gd name="connsiteX11" fmla="*/ 70439 w 127284"/>
                <a:gd name="connsiteY11" fmla="*/ 167837 h 175617"/>
                <a:gd name="connsiteX12" fmla="*/ 70439 w 127284"/>
                <a:gd name="connsiteY12" fmla="*/ 175682 h 175617"/>
                <a:gd name="connsiteX13" fmla="*/ 99034 w 127284"/>
                <a:gd name="connsiteY13" fmla="*/ 174923 h 175617"/>
                <a:gd name="connsiteX14" fmla="*/ 127375 w 127284"/>
                <a:gd name="connsiteY14" fmla="*/ 175682 h 175617"/>
                <a:gd name="connsiteX15" fmla="*/ 127375 w 127284"/>
                <a:gd name="connsiteY15" fmla="*/ 167837 h 175617"/>
                <a:gd name="connsiteX16" fmla="*/ 107637 w 127284"/>
                <a:gd name="connsiteY16" fmla="*/ 160246 h 175617"/>
                <a:gd name="connsiteX17" fmla="*/ 107637 w 127284"/>
                <a:gd name="connsiteY17" fmla="*/ 111913 h 175617"/>
                <a:gd name="connsiteX18" fmla="*/ 99793 w 127284"/>
                <a:gd name="connsiteY18" fmla="*/ 73196 h 175617"/>
                <a:gd name="connsiteX19" fmla="*/ 73222 w 127284"/>
                <a:gd name="connsiteY19" fmla="*/ 63833 h 175617"/>
                <a:gd name="connsiteX20" fmla="*/ 36530 w 127284"/>
                <a:gd name="connsiteY20" fmla="*/ 88632 h 175617"/>
                <a:gd name="connsiteX21" fmla="*/ 36530 w 127284"/>
                <a:gd name="connsiteY21" fmla="*/ 64 h 175617"/>
                <a:gd name="connsiteX22" fmla="*/ 91 w 127284"/>
                <a:gd name="connsiteY22" fmla="*/ 2848 h 175617"/>
                <a:gd name="connsiteX23" fmla="*/ 91 w 127284"/>
                <a:gd name="connsiteY23" fmla="*/ 10692 h 175617"/>
                <a:gd name="connsiteX24" fmla="*/ 19829 w 127284"/>
                <a:gd name="connsiteY24" fmla="*/ 24863 h 175617"/>
                <a:gd name="connsiteX25" fmla="*/ 19829 w 127284"/>
                <a:gd name="connsiteY25" fmla="*/ 156450 h 175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7284" h="175617">
                  <a:moveTo>
                    <a:pt x="19829" y="156450"/>
                  </a:moveTo>
                  <a:cubicBezTo>
                    <a:pt x="19829" y="167837"/>
                    <a:pt x="17045" y="167837"/>
                    <a:pt x="91" y="167837"/>
                  </a:cubicBezTo>
                  <a:lnTo>
                    <a:pt x="91" y="175682"/>
                  </a:lnTo>
                  <a:cubicBezTo>
                    <a:pt x="8947" y="175429"/>
                    <a:pt x="21853" y="174923"/>
                    <a:pt x="28685" y="174923"/>
                  </a:cubicBezTo>
                  <a:cubicBezTo>
                    <a:pt x="35265" y="174923"/>
                    <a:pt x="48423" y="175429"/>
                    <a:pt x="57027" y="175682"/>
                  </a:cubicBezTo>
                  <a:lnTo>
                    <a:pt x="57027" y="167837"/>
                  </a:lnTo>
                  <a:cubicBezTo>
                    <a:pt x="40073" y="167837"/>
                    <a:pt x="37289" y="167837"/>
                    <a:pt x="37289" y="156450"/>
                  </a:cubicBezTo>
                  <a:lnTo>
                    <a:pt x="37289" y="109888"/>
                  </a:lnTo>
                  <a:cubicBezTo>
                    <a:pt x="37289" y="83571"/>
                    <a:pt x="55256" y="69400"/>
                    <a:pt x="71451" y="69400"/>
                  </a:cubicBezTo>
                  <a:cubicBezTo>
                    <a:pt x="87393" y="69400"/>
                    <a:pt x="90177" y="83065"/>
                    <a:pt x="90177" y="97489"/>
                  </a:cubicBezTo>
                  <a:lnTo>
                    <a:pt x="90177" y="156450"/>
                  </a:lnTo>
                  <a:cubicBezTo>
                    <a:pt x="90177" y="167837"/>
                    <a:pt x="87393" y="167837"/>
                    <a:pt x="70439" y="167837"/>
                  </a:cubicBezTo>
                  <a:lnTo>
                    <a:pt x="70439" y="175682"/>
                  </a:lnTo>
                  <a:cubicBezTo>
                    <a:pt x="79296" y="175429"/>
                    <a:pt x="92201" y="174923"/>
                    <a:pt x="99034" y="174923"/>
                  </a:cubicBezTo>
                  <a:cubicBezTo>
                    <a:pt x="105613" y="174923"/>
                    <a:pt x="118772" y="175429"/>
                    <a:pt x="127375" y="175682"/>
                  </a:cubicBezTo>
                  <a:lnTo>
                    <a:pt x="127375" y="167837"/>
                  </a:lnTo>
                  <a:cubicBezTo>
                    <a:pt x="114217" y="167837"/>
                    <a:pt x="107890" y="167837"/>
                    <a:pt x="107637" y="160246"/>
                  </a:cubicBezTo>
                  <a:lnTo>
                    <a:pt x="107637" y="111913"/>
                  </a:lnTo>
                  <a:cubicBezTo>
                    <a:pt x="107637" y="90150"/>
                    <a:pt x="107637" y="82306"/>
                    <a:pt x="99793" y="73196"/>
                  </a:cubicBezTo>
                  <a:cubicBezTo>
                    <a:pt x="96250" y="68894"/>
                    <a:pt x="87899" y="63833"/>
                    <a:pt x="73222" y="63833"/>
                  </a:cubicBezTo>
                  <a:cubicBezTo>
                    <a:pt x="51966" y="63833"/>
                    <a:pt x="40832" y="79016"/>
                    <a:pt x="36530" y="88632"/>
                  </a:cubicBezTo>
                  <a:lnTo>
                    <a:pt x="36530" y="64"/>
                  </a:lnTo>
                  <a:lnTo>
                    <a:pt x="91" y="2848"/>
                  </a:lnTo>
                  <a:lnTo>
                    <a:pt x="91" y="10692"/>
                  </a:lnTo>
                  <a:cubicBezTo>
                    <a:pt x="17804" y="10692"/>
                    <a:pt x="19829" y="12464"/>
                    <a:pt x="19829" y="24863"/>
                  </a:cubicBezTo>
                  <a:lnTo>
                    <a:pt x="19829" y="156450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17F5663-D5E5-8CDA-97E5-C690FF20F4EE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8739996" y="7596389"/>
              <a:ext cx="79204" cy="147275"/>
            </a:xfrm>
            <a:custGeom>
              <a:avLst/>
              <a:gdLst>
                <a:gd name="connsiteX0" fmla="*/ 39575 w 79204"/>
                <a:gd name="connsiteY0" fmla="*/ 46879 h 147275"/>
                <a:gd name="connsiteX1" fmla="*/ 75256 w 79204"/>
                <a:gd name="connsiteY1" fmla="*/ 46879 h 147275"/>
                <a:gd name="connsiteX2" fmla="*/ 75256 w 79204"/>
                <a:gd name="connsiteY2" fmla="*/ 32202 h 147275"/>
                <a:gd name="connsiteX3" fmla="*/ 39575 w 79204"/>
                <a:gd name="connsiteY3" fmla="*/ 32202 h 147275"/>
                <a:gd name="connsiteX4" fmla="*/ 39575 w 79204"/>
                <a:gd name="connsiteY4" fmla="*/ 64 h 147275"/>
                <a:gd name="connsiteX5" fmla="*/ 22115 w 79204"/>
                <a:gd name="connsiteY5" fmla="*/ 64 h 147275"/>
                <a:gd name="connsiteX6" fmla="*/ 22115 w 79204"/>
                <a:gd name="connsiteY6" fmla="*/ 32202 h 147275"/>
                <a:gd name="connsiteX7" fmla="*/ 99 w 79204"/>
                <a:gd name="connsiteY7" fmla="*/ 32202 h 147275"/>
                <a:gd name="connsiteX8" fmla="*/ 99 w 79204"/>
                <a:gd name="connsiteY8" fmla="*/ 46879 h 147275"/>
                <a:gd name="connsiteX9" fmla="*/ 21356 w 79204"/>
                <a:gd name="connsiteY9" fmla="*/ 46879 h 147275"/>
                <a:gd name="connsiteX10" fmla="*/ 21356 w 79204"/>
                <a:gd name="connsiteY10" fmla="*/ 114443 h 147275"/>
                <a:gd name="connsiteX11" fmla="*/ 42359 w 79204"/>
                <a:gd name="connsiteY11" fmla="*/ 147340 h 147275"/>
                <a:gd name="connsiteX12" fmla="*/ 79304 w 79204"/>
                <a:gd name="connsiteY12" fmla="*/ 137724 h 147275"/>
                <a:gd name="connsiteX13" fmla="*/ 75256 w 79204"/>
                <a:gd name="connsiteY13" fmla="*/ 122794 h 147275"/>
                <a:gd name="connsiteX14" fmla="*/ 52481 w 79204"/>
                <a:gd name="connsiteY14" fmla="*/ 131145 h 147275"/>
                <a:gd name="connsiteX15" fmla="*/ 39575 w 79204"/>
                <a:gd name="connsiteY15" fmla="*/ 110141 h 147275"/>
                <a:gd name="connsiteX16" fmla="*/ 39575 w 79204"/>
                <a:gd name="connsiteY16" fmla="*/ 46879 h 14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9204" h="147275">
                  <a:moveTo>
                    <a:pt x="39575" y="46879"/>
                  </a:moveTo>
                  <a:lnTo>
                    <a:pt x="75256" y="46879"/>
                  </a:lnTo>
                  <a:lnTo>
                    <a:pt x="75256" y="32202"/>
                  </a:lnTo>
                  <a:lnTo>
                    <a:pt x="39575" y="32202"/>
                  </a:lnTo>
                  <a:lnTo>
                    <a:pt x="39575" y="64"/>
                  </a:lnTo>
                  <a:lnTo>
                    <a:pt x="22115" y="64"/>
                  </a:lnTo>
                  <a:lnTo>
                    <a:pt x="22115" y="32202"/>
                  </a:lnTo>
                  <a:lnTo>
                    <a:pt x="99" y="32202"/>
                  </a:lnTo>
                  <a:lnTo>
                    <a:pt x="99" y="46879"/>
                  </a:lnTo>
                  <a:lnTo>
                    <a:pt x="21356" y="46879"/>
                  </a:lnTo>
                  <a:lnTo>
                    <a:pt x="21356" y="114443"/>
                  </a:lnTo>
                  <a:cubicBezTo>
                    <a:pt x="21356" y="129626"/>
                    <a:pt x="24898" y="147340"/>
                    <a:pt x="42359" y="147340"/>
                  </a:cubicBezTo>
                  <a:cubicBezTo>
                    <a:pt x="60073" y="147340"/>
                    <a:pt x="72978" y="141014"/>
                    <a:pt x="79304" y="137724"/>
                  </a:cubicBezTo>
                  <a:lnTo>
                    <a:pt x="75256" y="122794"/>
                  </a:lnTo>
                  <a:cubicBezTo>
                    <a:pt x="68676" y="128108"/>
                    <a:pt x="60579" y="131145"/>
                    <a:pt x="52481" y="131145"/>
                  </a:cubicBezTo>
                  <a:cubicBezTo>
                    <a:pt x="43118" y="131145"/>
                    <a:pt x="39575" y="123553"/>
                    <a:pt x="39575" y="110141"/>
                  </a:cubicBezTo>
                  <a:lnTo>
                    <a:pt x="39575" y="46879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155E245D-C39D-0EC9-CD49-1F0FF6147B5F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8845294" y="7568806"/>
              <a:ext cx="22521" cy="172074"/>
            </a:xfrm>
            <a:custGeom>
              <a:avLst/>
              <a:gdLst>
                <a:gd name="connsiteX0" fmla="*/ 22625 w 22521"/>
                <a:gd name="connsiteY0" fmla="*/ 64 h 172074"/>
                <a:gd name="connsiteX1" fmla="*/ 103 w 22521"/>
                <a:gd name="connsiteY1" fmla="*/ 64 h 172074"/>
                <a:gd name="connsiteX2" fmla="*/ 103 w 22521"/>
                <a:gd name="connsiteY2" fmla="*/ 22586 h 172074"/>
                <a:gd name="connsiteX3" fmla="*/ 22625 w 22521"/>
                <a:gd name="connsiteY3" fmla="*/ 22586 h 172074"/>
                <a:gd name="connsiteX4" fmla="*/ 22625 w 22521"/>
                <a:gd name="connsiteY4" fmla="*/ 64 h 172074"/>
                <a:gd name="connsiteX5" fmla="*/ 20853 w 22521"/>
                <a:gd name="connsiteY5" fmla="*/ 59784 h 172074"/>
                <a:gd name="connsiteX6" fmla="*/ 1874 w 22521"/>
                <a:gd name="connsiteY6" fmla="*/ 59784 h 172074"/>
                <a:gd name="connsiteX7" fmla="*/ 1874 w 22521"/>
                <a:gd name="connsiteY7" fmla="*/ 172139 h 172074"/>
                <a:gd name="connsiteX8" fmla="*/ 20853 w 22521"/>
                <a:gd name="connsiteY8" fmla="*/ 172139 h 172074"/>
                <a:gd name="connsiteX9" fmla="*/ 20853 w 22521"/>
                <a:gd name="connsiteY9" fmla="*/ 59784 h 17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21" h="172074">
                  <a:moveTo>
                    <a:pt x="22625" y="64"/>
                  </a:moveTo>
                  <a:lnTo>
                    <a:pt x="103" y="64"/>
                  </a:lnTo>
                  <a:lnTo>
                    <a:pt x="103" y="22586"/>
                  </a:lnTo>
                  <a:lnTo>
                    <a:pt x="22625" y="22586"/>
                  </a:lnTo>
                  <a:lnTo>
                    <a:pt x="22625" y="64"/>
                  </a:lnTo>
                  <a:close/>
                  <a:moveTo>
                    <a:pt x="20853" y="59784"/>
                  </a:moveTo>
                  <a:lnTo>
                    <a:pt x="1874" y="59784"/>
                  </a:lnTo>
                  <a:lnTo>
                    <a:pt x="1874" y="172139"/>
                  </a:lnTo>
                  <a:lnTo>
                    <a:pt x="20853" y="172139"/>
                  </a:lnTo>
                  <a:lnTo>
                    <a:pt x="20853" y="59784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4A4AA970-73B9-58D7-7A18-074667DDDC25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8907516" y="7625743"/>
              <a:ext cx="159928" cy="115138"/>
            </a:xfrm>
            <a:custGeom>
              <a:avLst/>
              <a:gdLst>
                <a:gd name="connsiteX0" fmla="*/ 160034 w 159928"/>
                <a:gd name="connsiteY0" fmla="*/ 39793 h 115138"/>
                <a:gd name="connsiteX1" fmla="*/ 125366 w 159928"/>
                <a:gd name="connsiteY1" fmla="*/ 64 h 115138"/>
                <a:gd name="connsiteX2" fmla="*/ 87661 w 159928"/>
                <a:gd name="connsiteY2" fmla="*/ 20814 h 115138"/>
                <a:gd name="connsiteX3" fmla="*/ 55270 w 159928"/>
                <a:gd name="connsiteY3" fmla="*/ 64 h 115138"/>
                <a:gd name="connsiteX4" fmla="*/ 18325 w 159928"/>
                <a:gd name="connsiteY4" fmla="*/ 19549 h 115138"/>
                <a:gd name="connsiteX5" fmla="*/ 18325 w 159928"/>
                <a:gd name="connsiteY5" fmla="*/ 1330 h 115138"/>
                <a:gd name="connsiteX6" fmla="*/ 105 w 159928"/>
                <a:gd name="connsiteY6" fmla="*/ 1330 h 115138"/>
                <a:gd name="connsiteX7" fmla="*/ 105 w 159928"/>
                <a:gd name="connsiteY7" fmla="*/ 115202 h 115138"/>
                <a:gd name="connsiteX8" fmla="*/ 19843 w 159928"/>
                <a:gd name="connsiteY8" fmla="*/ 115202 h 115138"/>
                <a:gd name="connsiteX9" fmla="*/ 19843 w 159928"/>
                <a:gd name="connsiteY9" fmla="*/ 53205 h 115138"/>
                <a:gd name="connsiteX10" fmla="*/ 45402 w 159928"/>
                <a:gd name="connsiteY10" fmla="*/ 15500 h 115138"/>
                <a:gd name="connsiteX11" fmla="*/ 70201 w 159928"/>
                <a:gd name="connsiteY11" fmla="*/ 41565 h 115138"/>
                <a:gd name="connsiteX12" fmla="*/ 70201 w 159928"/>
                <a:gd name="connsiteY12" fmla="*/ 115202 h 115138"/>
                <a:gd name="connsiteX13" fmla="*/ 89939 w 159928"/>
                <a:gd name="connsiteY13" fmla="*/ 115202 h 115138"/>
                <a:gd name="connsiteX14" fmla="*/ 89939 w 159928"/>
                <a:gd name="connsiteY14" fmla="*/ 53205 h 115138"/>
                <a:gd name="connsiteX15" fmla="*/ 115497 w 159928"/>
                <a:gd name="connsiteY15" fmla="*/ 15500 h 115138"/>
                <a:gd name="connsiteX16" fmla="*/ 140296 w 159928"/>
                <a:gd name="connsiteY16" fmla="*/ 41565 h 115138"/>
                <a:gd name="connsiteX17" fmla="*/ 140296 w 159928"/>
                <a:gd name="connsiteY17" fmla="*/ 115202 h 115138"/>
                <a:gd name="connsiteX18" fmla="*/ 160034 w 159928"/>
                <a:gd name="connsiteY18" fmla="*/ 115202 h 115138"/>
                <a:gd name="connsiteX19" fmla="*/ 160034 w 159928"/>
                <a:gd name="connsiteY19" fmla="*/ 39793 h 115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9928" h="115138">
                  <a:moveTo>
                    <a:pt x="160034" y="39793"/>
                  </a:moveTo>
                  <a:cubicBezTo>
                    <a:pt x="160034" y="22839"/>
                    <a:pt x="155985" y="64"/>
                    <a:pt x="125366" y="64"/>
                  </a:cubicBezTo>
                  <a:cubicBezTo>
                    <a:pt x="110183" y="64"/>
                    <a:pt x="97024" y="7150"/>
                    <a:pt x="87661" y="20814"/>
                  </a:cubicBezTo>
                  <a:cubicBezTo>
                    <a:pt x="81082" y="1583"/>
                    <a:pt x="63368" y="64"/>
                    <a:pt x="55270" y="64"/>
                  </a:cubicBezTo>
                  <a:cubicBezTo>
                    <a:pt x="37051" y="64"/>
                    <a:pt x="25157" y="10439"/>
                    <a:pt x="18325" y="19549"/>
                  </a:cubicBezTo>
                  <a:lnTo>
                    <a:pt x="18325" y="1330"/>
                  </a:lnTo>
                  <a:lnTo>
                    <a:pt x="105" y="1330"/>
                  </a:lnTo>
                  <a:lnTo>
                    <a:pt x="105" y="115202"/>
                  </a:lnTo>
                  <a:lnTo>
                    <a:pt x="19843" y="115202"/>
                  </a:lnTo>
                  <a:lnTo>
                    <a:pt x="19843" y="53205"/>
                  </a:lnTo>
                  <a:cubicBezTo>
                    <a:pt x="19843" y="35998"/>
                    <a:pt x="26676" y="15500"/>
                    <a:pt x="45402" y="15500"/>
                  </a:cubicBezTo>
                  <a:cubicBezTo>
                    <a:pt x="68935" y="15500"/>
                    <a:pt x="70201" y="31949"/>
                    <a:pt x="70201" y="41565"/>
                  </a:cubicBezTo>
                  <a:lnTo>
                    <a:pt x="70201" y="115202"/>
                  </a:lnTo>
                  <a:lnTo>
                    <a:pt x="89939" y="115202"/>
                  </a:lnTo>
                  <a:lnTo>
                    <a:pt x="89939" y="53205"/>
                  </a:lnTo>
                  <a:cubicBezTo>
                    <a:pt x="89939" y="35998"/>
                    <a:pt x="96771" y="15500"/>
                    <a:pt x="115497" y="15500"/>
                  </a:cubicBezTo>
                  <a:cubicBezTo>
                    <a:pt x="139030" y="15500"/>
                    <a:pt x="140296" y="31949"/>
                    <a:pt x="140296" y="41565"/>
                  </a:cubicBezTo>
                  <a:lnTo>
                    <a:pt x="140296" y="115202"/>
                  </a:lnTo>
                  <a:lnTo>
                    <a:pt x="160034" y="115202"/>
                  </a:lnTo>
                  <a:lnTo>
                    <a:pt x="160034" y="39793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6A21D323-CFB0-B54B-7CF2-10ACB607DE1F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9096911" y="7624224"/>
              <a:ext cx="95906" cy="119440"/>
            </a:xfrm>
            <a:custGeom>
              <a:avLst/>
              <a:gdLst>
                <a:gd name="connsiteX0" fmla="*/ 96020 w 95906"/>
                <a:gd name="connsiteY0" fmla="*/ 61303 h 119440"/>
                <a:gd name="connsiteX1" fmla="*/ 85898 w 95906"/>
                <a:gd name="connsiteY1" fmla="*/ 18537 h 119440"/>
                <a:gd name="connsiteX2" fmla="*/ 50977 w 95906"/>
                <a:gd name="connsiteY2" fmla="*/ 64 h 119440"/>
                <a:gd name="connsiteX3" fmla="*/ 113 w 95906"/>
                <a:gd name="connsiteY3" fmla="*/ 59531 h 119440"/>
                <a:gd name="connsiteX4" fmla="*/ 54772 w 95906"/>
                <a:gd name="connsiteY4" fmla="*/ 119504 h 119440"/>
                <a:gd name="connsiteX5" fmla="*/ 95007 w 95906"/>
                <a:gd name="connsiteY5" fmla="*/ 106346 h 119440"/>
                <a:gd name="connsiteX6" fmla="*/ 93489 w 95906"/>
                <a:gd name="connsiteY6" fmla="*/ 89897 h 119440"/>
                <a:gd name="connsiteX7" fmla="*/ 55025 w 95906"/>
                <a:gd name="connsiteY7" fmla="*/ 104068 h 119440"/>
                <a:gd name="connsiteX8" fmla="*/ 17827 w 95906"/>
                <a:gd name="connsiteY8" fmla="*/ 61303 h 119440"/>
                <a:gd name="connsiteX9" fmla="*/ 96020 w 95906"/>
                <a:gd name="connsiteY9" fmla="*/ 61303 h 119440"/>
                <a:gd name="connsiteX10" fmla="*/ 19092 w 95906"/>
                <a:gd name="connsiteY10" fmla="*/ 47385 h 119440"/>
                <a:gd name="connsiteX11" fmla="*/ 50977 w 95906"/>
                <a:gd name="connsiteY11" fmla="*/ 15500 h 119440"/>
                <a:gd name="connsiteX12" fmla="*/ 81596 w 95906"/>
                <a:gd name="connsiteY12" fmla="*/ 47385 h 119440"/>
                <a:gd name="connsiteX13" fmla="*/ 19092 w 95906"/>
                <a:gd name="connsiteY13" fmla="*/ 47385 h 11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906" h="119440">
                  <a:moveTo>
                    <a:pt x="96020" y="61303"/>
                  </a:moveTo>
                  <a:cubicBezTo>
                    <a:pt x="96020" y="52699"/>
                    <a:pt x="95767" y="33720"/>
                    <a:pt x="85898" y="18537"/>
                  </a:cubicBezTo>
                  <a:cubicBezTo>
                    <a:pt x="75523" y="2848"/>
                    <a:pt x="60086" y="64"/>
                    <a:pt x="50977" y="64"/>
                  </a:cubicBezTo>
                  <a:cubicBezTo>
                    <a:pt x="22888" y="64"/>
                    <a:pt x="113" y="26888"/>
                    <a:pt x="113" y="59531"/>
                  </a:cubicBezTo>
                  <a:cubicBezTo>
                    <a:pt x="113" y="92934"/>
                    <a:pt x="24406" y="119504"/>
                    <a:pt x="54772" y="119504"/>
                  </a:cubicBezTo>
                  <a:cubicBezTo>
                    <a:pt x="70715" y="119504"/>
                    <a:pt x="85138" y="113431"/>
                    <a:pt x="95007" y="106346"/>
                  </a:cubicBezTo>
                  <a:lnTo>
                    <a:pt x="93489" y="89897"/>
                  </a:lnTo>
                  <a:cubicBezTo>
                    <a:pt x="77547" y="103056"/>
                    <a:pt x="60846" y="104068"/>
                    <a:pt x="55025" y="104068"/>
                  </a:cubicBezTo>
                  <a:cubicBezTo>
                    <a:pt x="34781" y="104068"/>
                    <a:pt x="18586" y="86102"/>
                    <a:pt x="17827" y="61303"/>
                  </a:cubicBezTo>
                  <a:lnTo>
                    <a:pt x="96020" y="61303"/>
                  </a:lnTo>
                  <a:close/>
                  <a:moveTo>
                    <a:pt x="19092" y="47385"/>
                  </a:moveTo>
                  <a:cubicBezTo>
                    <a:pt x="23141" y="28153"/>
                    <a:pt x="36553" y="15500"/>
                    <a:pt x="50977" y="15500"/>
                  </a:cubicBezTo>
                  <a:cubicBezTo>
                    <a:pt x="64135" y="15500"/>
                    <a:pt x="78306" y="24104"/>
                    <a:pt x="81596" y="47385"/>
                  </a:cubicBezTo>
                  <a:lnTo>
                    <a:pt x="19092" y="47385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76B973D-652E-8F58-6407-0ACCC63A7459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9225573" y="7551092"/>
              <a:ext cx="58707" cy="253051"/>
            </a:xfrm>
            <a:custGeom>
              <a:avLst/>
              <a:gdLst>
                <a:gd name="connsiteX0" fmla="*/ 58826 w 58707"/>
                <a:gd name="connsiteY0" fmla="*/ 250585 h 253051"/>
                <a:gd name="connsiteX1" fmla="*/ 54524 w 58707"/>
                <a:gd name="connsiteY1" fmla="*/ 245018 h 253051"/>
                <a:gd name="connsiteX2" fmla="*/ 14795 w 58707"/>
                <a:gd name="connsiteY2" fmla="*/ 126590 h 253051"/>
                <a:gd name="connsiteX3" fmla="*/ 55536 w 58707"/>
                <a:gd name="connsiteY3" fmla="*/ 6897 h 253051"/>
                <a:gd name="connsiteX4" fmla="*/ 58826 w 58707"/>
                <a:gd name="connsiteY4" fmla="*/ 2595 h 253051"/>
                <a:gd name="connsiteX5" fmla="*/ 56295 w 58707"/>
                <a:gd name="connsiteY5" fmla="*/ 64 h 253051"/>
                <a:gd name="connsiteX6" fmla="*/ 16060 w 58707"/>
                <a:gd name="connsiteY6" fmla="*/ 49409 h 253051"/>
                <a:gd name="connsiteX7" fmla="*/ 118 w 58707"/>
                <a:gd name="connsiteY7" fmla="*/ 126590 h 253051"/>
                <a:gd name="connsiteX8" fmla="*/ 16819 w 58707"/>
                <a:gd name="connsiteY8" fmla="*/ 205542 h 253051"/>
                <a:gd name="connsiteX9" fmla="*/ 56295 w 58707"/>
                <a:gd name="connsiteY9" fmla="*/ 253115 h 253051"/>
                <a:gd name="connsiteX10" fmla="*/ 58826 w 58707"/>
                <a:gd name="connsiteY10" fmla="*/ 250585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07" h="253051">
                  <a:moveTo>
                    <a:pt x="58826" y="250585"/>
                  </a:moveTo>
                  <a:cubicBezTo>
                    <a:pt x="58826" y="249826"/>
                    <a:pt x="58826" y="249320"/>
                    <a:pt x="54524" y="245018"/>
                  </a:cubicBezTo>
                  <a:cubicBezTo>
                    <a:pt x="22892" y="213133"/>
                    <a:pt x="14795" y="165307"/>
                    <a:pt x="14795" y="126590"/>
                  </a:cubicBezTo>
                  <a:cubicBezTo>
                    <a:pt x="14795" y="82559"/>
                    <a:pt x="24411" y="38528"/>
                    <a:pt x="55536" y="6897"/>
                  </a:cubicBezTo>
                  <a:cubicBezTo>
                    <a:pt x="58826" y="3860"/>
                    <a:pt x="58826" y="3354"/>
                    <a:pt x="58826" y="2595"/>
                  </a:cubicBezTo>
                  <a:cubicBezTo>
                    <a:pt x="58826" y="823"/>
                    <a:pt x="57813" y="64"/>
                    <a:pt x="56295" y="64"/>
                  </a:cubicBezTo>
                  <a:cubicBezTo>
                    <a:pt x="53765" y="64"/>
                    <a:pt x="30990" y="17272"/>
                    <a:pt x="16060" y="49409"/>
                  </a:cubicBezTo>
                  <a:cubicBezTo>
                    <a:pt x="3154" y="77245"/>
                    <a:pt x="118" y="105333"/>
                    <a:pt x="118" y="126590"/>
                  </a:cubicBezTo>
                  <a:cubicBezTo>
                    <a:pt x="118" y="146328"/>
                    <a:pt x="2901" y="176947"/>
                    <a:pt x="16819" y="205542"/>
                  </a:cubicBezTo>
                  <a:cubicBezTo>
                    <a:pt x="32002" y="236667"/>
                    <a:pt x="53765" y="253115"/>
                    <a:pt x="56295" y="253115"/>
                  </a:cubicBezTo>
                  <a:cubicBezTo>
                    <a:pt x="57813" y="253115"/>
                    <a:pt x="58826" y="252356"/>
                    <a:pt x="58826" y="250585"/>
                  </a:cubicBez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05BA06EF-FC15-FBDD-6144-8696E68A17A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9312848" y="7568047"/>
              <a:ext cx="251279" cy="178400"/>
            </a:xfrm>
            <a:custGeom>
              <a:avLst/>
              <a:gdLst>
                <a:gd name="connsiteX0" fmla="*/ 218252 w 251279"/>
                <a:gd name="connsiteY0" fmla="*/ 29418 h 178400"/>
                <a:gd name="connsiteX1" fmla="*/ 246593 w 251279"/>
                <a:gd name="connsiteY1" fmla="*/ 7909 h 178400"/>
                <a:gd name="connsiteX2" fmla="*/ 251401 w 251279"/>
                <a:gd name="connsiteY2" fmla="*/ 2848 h 178400"/>
                <a:gd name="connsiteX3" fmla="*/ 248365 w 251279"/>
                <a:gd name="connsiteY3" fmla="*/ 64 h 178400"/>
                <a:gd name="connsiteX4" fmla="*/ 228880 w 251279"/>
                <a:gd name="connsiteY4" fmla="*/ 823 h 178400"/>
                <a:gd name="connsiteX5" fmla="*/ 202562 w 251279"/>
                <a:gd name="connsiteY5" fmla="*/ 64 h 178400"/>
                <a:gd name="connsiteX6" fmla="*/ 197754 w 251279"/>
                <a:gd name="connsiteY6" fmla="*/ 4872 h 178400"/>
                <a:gd name="connsiteX7" fmla="*/ 201550 w 251279"/>
                <a:gd name="connsiteY7" fmla="*/ 7909 h 178400"/>
                <a:gd name="connsiteX8" fmla="*/ 216480 w 251279"/>
                <a:gd name="connsiteY8" fmla="*/ 17778 h 178400"/>
                <a:gd name="connsiteX9" fmla="*/ 213191 w 251279"/>
                <a:gd name="connsiteY9" fmla="*/ 26129 h 178400"/>
                <a:gd name="connsiteX10" fmla="*/ 144867 w 251279"/>
                <a:gd name="connsiteY10" fmla="*/ 145316 h 178400"/>
                <a:gd name="connsiteX11" fmla="*/ 135504 w 251279"/>
                <a:gd name="connsiteY11" fmla="*/ 19802 h 178400"/>
                <a:gd name="connsiteX12" fmla="*/ 153217 w 251279"/>
                <a:gd name="connsiteY12" fmla="*/ 7909 h 178400"/>
                <a:gd name="connsiteX13" fmla="*/ 160050 w 251279"/>
                <a:gd name="connsiteY13" fmla="*/ 2848 h 178400"/>
                <a:gd name="connsiteX14" fmla="*/ 156254 w 251279"/>
                <a:gd name="connsiteY14" fmla="*/ 64 h 178400"/>
                <a:gd name="connsiteX15" fmla="*/ 125382 w 251279"/>
                <a:gd name="connsiteY15" fmla="*/ 823 h 178400"/>
                <a:gd name="connsiteX16" fmla="*/ 98812 w 251279"/>
                <a:gd name="connsiteY16" fmla="*/ 64 h 178400"/>
                <a:gd name="connsiteX17" fmla="*/ 94004 w 251279"/>
                <a:gd name="connsiteY17" fmla="*/ 5125 h 178400"/>
                <a:gd name="connsiteX18" fmla="*/ 100077 w 251279"/>
                <a:gd name="connsiteY18" fmla="*/ 7909 h 178400"/>
                <a:gd name="connsiteX19" fmla="*/ 113488 w 251279"/>
                <a:gd name="connsiteY19" fmla="*/ 14235 h 178400"/>
                <a:gd name="connsiteX20" fmla="*/ 115007 w 251279"/>
                <a:gd name="connsiteY20" fmla="*/ 33720 h 178400"/>
                <a:gd name="connsiteX21" fmla="*/ 50985 w 251279"/>
                <a:gd name="connsiteY21" fmla="*/ 145316 h 178400"/>
                <a:gd name="connsiteX22" fmla="*/ 41369 w 251279"/>
                <a:gd name="connsiteY22" fmla="*/ 17019 h 178400"/>
                <a:gd name="connsiteX23" fmla="*/ 60601 w 251279"/>
                <a:gd name="connsiteY23" fmla="*/ 7909 h 178400"/>
                <a:gd name="connsiteX24" fmla="*/ 65915 w 251279"/>
                <a:gd name="connsiteY24" fmla="*/ 2848 h 178400"/>
                <a:gd name="connsiteX25" fmla="*/ 62372 w 251279"/>
                <a:gd name="connsiteY25" fmla="*/ 64 h 178400"/>
                <a:gd name="connsiteX26" fmla="*/ 31247 w 251279"/>
                <a:gd name="connsiteY26" fmla="*/ 823 h 178400"/>
                <a:gd name="connsiteX27" fmla="*/ 4677 w 251279"/>
                <a:gd name="connsiteY27" fmla="*/ 64 h 178400"/>
                <a:gd name="connsiteX28" fmla="*/ 122 w 251279"/>
                <a:gd name="connsiteY28" fmla="*/ 4872 h 178400"/>
                <a:gd name="connsiteX29" fmla="*/ 6448 w 251279"/>
                <a:gd name="connsiteY29" fmla="*/ 7909 h 178400"/>
                <a:gd name="connsiteX30" fmla="*/ 19860 w 251279"/>
                <a:gd name="connsiteY30" fmla="*/ 17272 h 178400"/>
                <a:gd name="connsiteX31" fmla="*/ 31247 w 251279"/>
                <a:gd name="connsiteY31" fmla="*/ 171886 h 178400"/>
                <a:gd name="connsiteX32" fmla="*/ 35296 w 251279"/>
                <a:gd name="connsiteY32" fmla="*/ 178465 h 178400"/>
                <a:gd name="connsiteX33" fmla="*/ 41369 w 251279"/>
                <a:gd name="connsiteY33" fmla="*/ 173151 h 178400"/>
                <a:gd name="connsiteX34" fmla="*/ 115766 w 251279"/>
                <a:gd name="connsiteY34" fmla="*/ 44095 h 178400"/>
                <a:gd name="connsiteX35" fmla="*/ 125129 w 251279"/>
                <a:gd name="connsiteY35" fmla="*/ 171886 h 178400"/>
                <a:gd name="connsiteX36" fmla="*/ 129178 w 251279"/>
                <a:gd name="connsiteY36" fmla="*/ 178465 h 178400"/>
                <a:gd name="connsiteX37" fmla="*/ 135251 w 251279"/>
                <a:gd name="connsiteY37" fmla="*/ 173657 h 178400"/>
                <a:gd name="connsiteX38" fmla="*/ 218252 w 251279"/>
                <a:gd name="connsiteY38" fmla="*/ 29418 h 1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51279" h="178400">
                  <a:moveTo>
                    <a:pt x="218252" y="29418"/>
                  </a:moveTo>
                  <a:cubicBezTo>
                    <a:pt x="224578" y="18284"/>
                    <a:pt x="230651" y="9174"/>
                    <a:pt x="246593" y="7909"/>
                  </a:cubicBezTo>
                  <a:cubicBezTo>
                    <a:pt x="248871" y="7656"/>
                    <a:pt x="251401" y="7656"/>
                    <a:pt x="251401" y="2848"/>
                  </a:cubicBezTo>
                  <a:cubicBezTo>
                    <a:pt x="251401" y="1836"/>
                    <a:pt x="250389" y="64"/>
                    <a:pt x="248365" y="64"/>
                  </a:cubicBezTo>
                  <a:cubicBezTo>
                    <a:pt x="242291" y="64"/>
                    <a:pt x="235206" y="823"/>
                    <a:pt x="228880" y="823"/>
                  </a:cubicBezTo>
                  <a:cubicBezTo>
                    <a:pt x="220276" y="823"/>
                    <a:pt x="210913" y="64"/>
                    <a:pt x="202562" y="64"/>
                  </a:cubicBezTo>
                  <a:cubicBezTo>
                    <a:pt x="201044" y="64"/>
                    <a:pt x="197754" y="64"/>
                    <a:pt x="197754" y="4872"/>
                  </a:cubicBezTo>
                  <a:cubicBezTo>
                    <a:pt x="197754" y="7656"/>
                    <a:pt x="200032" y="7909"/>
                    <a:pt x="201550" y="7909"/>
                  </a:cubicBezTo>
                  <a:cubicBezTo>
                    <a:pt x="207623" y="8162"/>
                    <a:pt x="216480" y="10186"/>
                    <a:pt x="216480" y="17778"/>
                  </a:cubicBezTo>
                  <a:cubicBezTo>
                    <a:pt x="216480" y="20561"/>
                    <a:pt x="215215" y="22586"/>
                    <a:pt x="213191" y="26129"/>
                  </a:cubicBezTo>
                  <a:lnTo>
                    <a:pt x="144867" y="145316"/>
                  </a:lnTo>
                  <a:lnTo>
                    <a:pt x="135504" y="19802"/>
                  </a:lnTo>
                  <a:cubicBezTo>
                    <a:pt x="135251" y="14741"/>
                    <a:pt x="134745" y="8162"/>
                    <a:pt x="153217" y="7909"/>
                  </a:cubicBezTo>
                  <a:cubicBezTo>
                    <a:pt x="157519" y="7909"/>
                    <a:pt x="160050" y="7909"/>
                    <a:pt x="160050" y="2848"/>
                  </a:cubicBezTo>
                  <a:cubicBezTo>
                    <a:pt x="160050" y="317"/>
                    <a:pt x="157266" y="64"/>
                    <a:pt x="156254" y="64"/>
                  </a:cubicBezTo>
                  <a:cubicBezTo>
                    <a:pt x="146132" y="64"/>
                    <a:pt x="135504" y="823"/>
                    <a:pt x="125382" y="823"/>
                  </a:cubicBezTo>
                  <a:cubicBezTo>
                    <a:pt x="119562" y="823"/>
                    <a:pt x="104632" y="64"/>
                    <a:pt x="98812" y="64"/>
                  </a:cubicBezTo>
                  <a:cubicBezTo>
                    <a:pt x="97293" y="64"/>
                    <a:pt x="94004" y="64"/>
                    <a:pt x="94004" y="5125"/>
                  </a:cubicBezTo>
                  <a:cubicBezTo>
                    <a:pt x="94004" y="7909"/>
                    <a:pt x="96534" y="7909"/>
                    <a:pt x="100077" y="7909"/>
                  </a:cubicBezTo>
                  <a:cubicBezTo>
                    <a:pt x="111211" y="7909"/>
                    <a:pt x="112982" y="9427"/>
                    <a:pt x="113488" y="14235"/>
                  </a:cubicBezTo>
                  <a:lnTo>
                    <a:pt x="115007" y="33720"/>
                  </a:lnTo>
                  <a:lnTo>
                    <a:pt x="50985" y="145316"/>
                  </a:lnTo>
                  <a:lnTo>
                    <a:pt x="41369" y="17019"/>
                  </a:lnTo>
                  <a:cubicBezTo>
                    <a:pt x="41369" y="13982"/>
                    <a:pt x="41369" y="8162"/>
                    <a:pt x="60601" y="7909"/>
                  </a:cubicBezTo>
                  <a:cubicBezTo>
                    <a:pt x="63131" y="7909"/>
                    <a:pt x="65915" y="7909"/>
                    <a:pt x="65915" y="2848"/>
                  </a:cubicBezTo>
                  <a:cubicBezTo>
                    <a:pt x="65915" y="64"/>
                    <a:pt x="62878" y="64"/>
                    <a:pt x="62372" y="64"/>
                  </a:cubicBezTo>
                  <a:cubicBezTo>
                    <a:pt x="52250" y="64"/>
                    <a:pt x="41622" y="823"/>
                    <a:pt x="31247" y="823"/>
                  </a:cubicBezTo>
                  <a:cubicBezTo>
                    <a:pt x="22390" y="823"/>
                    <a:pt x="13280" y="64"/>
                    <a:pt x="4677" y="64"/>
                  </a:cubicBezTo>
                  <a:cubicBezTo>
                    <a:pt x="3411" y="64"/>
                    <a:pt x="122" y="64"/>
                    <a:pt x="122" y="4872"/>
                  </a:cubicBezTo>
                  <a:cubicBezTo>
                    <a:pt x="122" y="7909"/>
                    <a:pt x="2399" y="7909"/>
                    <a:pt x="6448" y="7909"/>
                  </a:cubicBezTo>
                  <a:cubicBezTo>
                    <a:pt x="19100" y="7909"/>
                    <a:pt x="19353" y="10186"/>
                    <a:pt x="19860" y="17272"/>
                  </a:cubicBezTo>
                  <a:lnTo>
                    <a:pt x="31247" y="171886"/>
                  </a:lnTo>
                  <a:cubicBezTo>
                    <a:pt x="31500" y="176441"/>
                    <a:pt x="31753" y="178465"/>
                    <a:pt x="35296" y="178465"/>
                  </a:cubicBezTo>
                  <a:cubicBezTo>
                    <a:pt x="38332" y="178465"/>
                    <a:pt x="39091" y="176947"/>
                    <a:pt x="41369" y="173151"/>
                  </a:cubicBezTo>
                  <a:lnTo>
                    <a:pt x="115766" y="44095"/>
                  </a:lnTo>
                  <a:lnTo>
                    <a:pt x="125129" y="171886"/>
                  </a:lnTo>
                  <a:cubicBezTo>
                    <a:pt x="125635" y="177200"/>
                    <a:pt x="126141" y="178465"/>
                    <a:pt x="129178" y="178465"/>
                  </a:cubicBezTo>
                  <a:cubicBezTo>
                    <a:pt x="132467" y="178465"/>
                    <a:pt x="133986" y="175935"/>
                    <a:pt x="135251" y="173657"/>
                  </a:cubicBezTo>
                  <a:lnTo>
                    <a:pt x="218252" y="29418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17D0F0AF-208C-3DED-8C02-F340DC89BE2E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587493" y="7551092"/>
              <a:ext cx="58707" cy="253051"/>
            </a:xfrm>
            <a:custGeom>
              <a:avLst/>
              <a:gdLst>
                <a:gd name="connsiteX0" fmla="*/ 58840 w 58707"/>
                <a:gd name="connsiteY0" fmla="*/ 126590 h 253051"/>
                <a:gd name="connsiteX1" fmla="*/ 42139 w 58707"/>
                <a:gd name="connsiteY1" fmla="*/ 47638 h 253051"/>
                <a:gd name="connsiteX2" fmla="*/ 2663 w 58707"/>
                <a:gd name="connsiteY2" fmla="*/ 64 h 253051"/>
                <a:gd name="connsiteX3" fmla="*/ 132 w 58707"/>
                <a:gd name="connsiteY3" fmla="*/ 2595 h 253051"/>
                <a:gd name="connsiteX4" fmla="*/ 4940 w 58707"/>
                <a:gd name="connsiteY4" fmla="*/ 8415 h 253051"/>
                <a:gd name="connsiteX5" fmla="*/ 44163 w 58707"/>
                <a:gd name="connsiteY5" fmla="*/ 126590 h 253051"/>
                <a:gd name="connsiteX6" fmla="*/ 3422 w 58707"/>
                <a:gd name="connsiteY6" fmla="*/ 246283 h 253051"/>
                <a:gd name="connsiteX7" fmla="*/ 132 w 58707"/>
                <a:gd name="connsiteY7" fmla="*/ 250585 h 253051"/>
                <a:gd name="connsiteX8" fmla="*/ 2663 w 58707"/>
                <a:gd name="connsiteY8" fmla="*/ 253115 h 253051"/>
                <a:gd name="connsiteX9" fmla="*/ 42898 w 58707"/>
                <a:gd name="connsiteY9" fmla="*/ 203770 h 253051"/>
                <a:gd name="connsiteX10" fmla="*/ 58840 w 58707"/>
                <a:gd name="connsiteY10" fmla="*/ 126590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07" h="253051">
                  <a:moveTo>
                    <a:pt x="58840" y="126590"/>
                  </a:moveTo>
                  <a:cubicBezTo>
                    <a:pt x="58840" y="106852"/>
                    <a:pt x="56057" y="76233"/>
                    <a:pt x="42139" y="47638"/>
                  </a:cubicBezTo>
                  <a:cubicBezTo>
                    <a:pt x="26956" y="16513"/>
                    <a:pt x="5193" y="64"/>
                    <a:pt x="2663" y="64"/>
                  </a:cubicBezTo>
                  <a:cubicBezTo>
                    <a:pt x="1145" y="64"/>
                    <a:pt x="132" y="1076"/>
                    <a:pt x="132" y="2595"/>
                  </a:cubicBezTo>
                  <a:cubicBezTo>
                    <a:pt x="132" y="3354"/>
                    <a:pt x="132" y="3860"/>
                    <a:pt x="4940" y="8415"/>
                  </a:cubicBezTo>
                  <a:cubicBezTo>
                    <a:pt x="29739" y="33467"/>
                    <a:pt x="44163" y="73702"/>
                    <a:pt x="44163" y="126590"/>
                  </a:cubicBezTo>
                  <a:cubicBezTo>
                    <a:pt x="44163" y="169862"/>
                    <a:pt x="34800" y="214399"/>
                    <a:pt x="3422" y="246283"/>
                  </a:cubicBezTo>
                  <a:cubicBezTo>
                    <a:pt x="132" y="249320"/>
                    <a:pt x="132" y="249826"/>
                    <a:pt x="132" y="250585"/>
                  </a:cubicBezTo>
                  <a:cubicBezTo>
                    <a:pt x="132" y="252103"/>
                    <a:pt x="1145" y="253115"/>
                    <a:pt x="2663" y="253115"/>
                  </a:cubicBezTo>
                  <a:cubicBezTo>
                    <a:pt x="5193" y="253115"/>
                    <a:pt x="27968" y="235908"/>
                    <a:pt x="42898" y="203770"/>
                  </a:cubicBezTo>
                  <a:cubicBezTo>
                    <a:pt x="55804" y="175935"/>
                    <a:pt x="58840" y="147846"/>
                    <a:pt x="58840" y="126590"/>
                  </a:cubicBez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BA6EBAD-F255-3943-4CAB-48319337885D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9755940" y="7648011"/>
              <a:ext cx="168278" cy="59213"/>
            </a:xfrm>
            <a:custGeom>
              <a:avLst/>
              <a:gdLst>
                <a:gd name="connsiteX0" fmla="*/ 159814 w 168278"/>
                <a:gd name="connsiteY0" fmla="*/ 10186 h 59213"/>
                <a:gd name="connsiteX1" fmla="*/ 168418 w 168278"/>
                <a:gd name="connsiteY1" fmla="*/ 5125 h 59213"/>
                <a:gd name="connsiteX2" fmla="*/ 160067 w 168278"/>
                <a:gd name="connsiteY2" fmla="*/ 64 h 59213"/>
                <a:gd name="connsiteX3" fmla="*/ 8490 w 168278"/>
                <a:gd name="connsiteY3" fmla="*/ 64 h 59213"/>
                <a:gd name="connsiteX4" fmla="*/ 139 w 168278"/>
                <a:gd name="connsiteY4" fmla="*/ 5125 h 59213"/>
                <a:gd name="connsiteX5" fmla="*/ 8743 w 168278"/>
                <a:gd name="connsiteY5" fmla="*/ 10186 h 59213"/>
                <a:gd name="connsiteX6" fmla="*/ 159814 w 168278"/>
                <a:gd name="connsiteY6" fmla="*/ 10186 h 59213"/>
                <a:gd name="connsiteX7" fmla="*/ 160067 w 168278"/>
                <a:gd name="connsiteY7" fmla="*/ 59278 h 59213"/>
                <a:gd name="connsiteX8" fmla="*/ 168418 w 168278"/>
                <a:gd name="connsiteY8" fmla="*/ 54217 h 59213"/>
                <a:gd name="connsiteX9" fmla="*/ 159814 w 168278"/>
                <a:gd name="connsiteY9" fmla="*/ 49156 h 59213"/>
                <a:gd name="connsiteX10" fmla="*/ 8743 w 168278"/>
                <a:gd name="connsiteY10" fmla="*/ 49156 h 59213"/>
                <a:gd name="connsiteX11" fmla="*/ 139 w 168278"/>
                <a:gd name="connsiteY11" fmla="*/ 54217 h 59213"/>
                <a:gd name="connsiteX12" fmla="*/ 8490 w 168278"/>
                <a:gd name="connsiteY12" fmla="*/ 59278 h 59213"/>
                <a:gd name="connsiteX13" fmla="*/ 160067 w 168278"/>
                <a:gd name="connsiteY13" fmla="*/ 59278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278" h="59213">
                  <a:moveTo>
                    <a:pt x="159814" y="10186"/>
                  </a:moveTo>
                  <a:cubicBezTo>
                    <a:pt x="163610" y="10186"/>
                    <a:pt x="168418" y="10186"/>
                    <a:pt x="168418" y="5125"/>
                  </a:cubicBezTo>
                  <a:cubicBezTo>
                    <a:pt x="168418" y="64"/>
                    <a:pt x="163610" y="64"/>
                    <a:pt x="160067" y="64"/>
                  </a:cubicBezTo>
                  <a:lnTo>
                    <a:pt x="8490" y="64"/>
                  </a:lnTo>
                  <a:cubicBezTo>
                    <a:pt x="4947" y="64"/>
                    <a:pt x="139" y="64"/>
                    <a:pt x="139" y="5125"/>
                  </a:cubicBezTo>
                  <a:cubicBezTo>
                    <a:pt x="139" y="10186"/>
                    <a:pt x="4947" y="10186"/>
                    <a:pt x="8743" y="10186"/>
                  </a:cubicBezTo>
                  <a:lnTo>
                    <a:pt x="159814" y="10186"/>
                  </a:lnTo>
                  <a:close/>
                  <a:moveTo>
                    <a:pt x="160067" y="59278"/>
                  </a:moveTo>
                  <a:cubicBezTo>
                    <a:pt x="163610" y="59278"/>
                    <a:pt x="168418" y="59278"/>
                    <a:pt x="168418" y="54217"/>
                  </a:cubicBezTo>
                  <a:cubicBezTo>
                    <a:pt x="168418" y="49156"/>
                    <a:pt x="163610" y="49156"/>
                    <a:pt x="159814" y="49156"/>
                  </a:cubicBezTo>
                  <a:lnTo>
                    <a:pt x="8743" y="49156"/>
                  </a:lnTo>
                  <a:cubicBezTo>
                    <a:pt x="4947" y="49156"/>
                    <a:pt x="139" y="49156"/>
                    <a:pt x="139" y="54217"/>
                  </a:cubicBezTo>
                  <a:cubicBezTo>
                    <a:pt x="139" y="59278"/>
                    <a:pt x="4947" y="59278"/>
                    <a:pt x="8490" y="59278"/>
                  </a:cubicBezTo>
                  <a:lnTo>
                    <a:pt x="160067" y="59278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5494D627-6243-4BA0-EEB5-0C4BD66EC9CD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0021277" y="7562480"/>
              <a:ext cx="174858" cy="183968"/>
            </a:xfrm>
            <a:custGeom>
              <a:avLst/>
              <a:gdLst>
                <a:gd name="connsiteX0" fmla="*/ 175008 w 174858"/>
                <a:gd name="connsiteY0" fmla="*/ 68135 h 183968"/>
                <a:gd name="connsiteX1" fmla="*/ 110480 w 174858"/>
                <a:gd name="connsiteY1" fmla="*/ 64 h 183968"/>
                <a:gd name="connsiteX2" fmla="*/ 150 w 174858"/>
                <a:gd name="connsiteY2" fmla="*/ 116468 h 183968"/>
                <a:gd name="connsiteX3" fmla="*/ 64931 w 174858"/>
                <a:gd name="connsiteY3" fmla="*/ 184032 h 183968"/>
                <a:gd name="connsiteX4" fmla="*/ 175008 w 174858"/>
                <a:gd name="connsiteY4" fmla="*/ 68135 h 183968"/>
                <a:gd name="connsiteX5" fmla="*/ 66449 w 174858"/>
                <a:gd name="connsiteY5" fmla="*/ 177453 h 183968"/>
                <a:gd name="connsiteX6" fmla="*/ 23683 w 174858"/>
                <a:gd name="connsiteY6" fmla="*/ 123553 h 183968"/>
                <a:gd name="connsiteX7" fmla="*/ 46711 w 174858"/>
                <a:gd name="connsiteY7" fmla="*/ 45867 h 183968"/>
                <a:gd name="connsiteX8" fmla="*/ 108962 w 174858"/>
                <a:gd name="connsiteY8" fmla="*/ 6391 h 183968"/>
                <a:gd name="connsiteX9" fmla="*/ 152486 w 174858"/>
                <a:gd name="connsiteY9" fmla="*/ 58266 h 183968"/>
                <a:gd name="connsiteX10" fmla="*/ 120602 w 174858"/>
                <a:gd name="connsiteY10" fmla="*/ 147087 h 183968"/>
                <a:gd name="connsiteX11" fmla="*/ 66449 w 174858"/>
                <a:gd name="connsiteY11" fmla="*/ 177453 h 183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858" h="183968">
                  <a:moveTo>
                    <a:pt x="175008" y="68135"/>
                  </a:moveTo>
                  <a:cubicBezTo>
                    <a:pt x="175008" y="27394"/>
                    <a:pt x="148184" y="64"/>
                    <a:pt x="110480" y="64"/>
                  </a:cubicBezTo>
                  <a:cubicBezTo>
                    <a:pt x="55821" y="64"/>
                    <a:pt x="150" y="57507"/>
                    <a:pt x="150" y="116468"/>
                  </a:cubicBezTo>
                  <a:cubicBezTo>
                    <a:pt x="150" y="158474"/>
                    <a:pt x="28491" y="184032"/>
                    <a:pt x="64931" y="184032"/>
                  </a:cubicBezTo>
                  <a:cubicBezTo>
                    <a:pt x="118577" y="184032"/>
                    <a:pt x="175008" y="128614"/>
                    <a:pt x="175008" y="68135"/>
                  </a:cubicBezTo>
                  <a:close/>
                  <a:moveTo>
                    <a:pt x="66449" y="177453"/>
                  </a:moveTo>
                  <a:cubicBezTo>
                    <a:pt x="41397" y="177453"/>
                    <a:pt x="23683" y="156956"/>
                    <a:pt x="23683" y="123553"/>
                  </a:cubicBezTo>
                  <a:cubicBezTo>
                    <a:pt x="23683" y="112419"/>
                    <a:pt x="27226" y="75473"/>
                    <a:pt x="46711" y="45867"/>
                  </a:cubicBezTo>
                  <a:cubicBezTo>
                    <a:pt x="64171" y="19549"/>
                    <a:pt x="88970" y="6391"/>
                    <a:pt x="108962" y="6391"/>
                  </a:cubicBezTo>
                  <a:cubicBezTo>
                    <a:pt x="129712" y="6391"/>
                    <a:pt x="152486" y="20561"/>
                    <a:pt x="152486" y="58266"/>
                  </a:cubicBezTo>
                  <a:cubicBezTo>
                    <a:pt x="152486" y="76486"/>
                    <a:pt x="145654" y="115962"/>
                    <a:pt x="120602" y="147087"/>
                  </a:cubicBezTo>
                  <a:cubicBezTo>
                    <a:pt x="108455" y="162523"/>
                    <a:pt x="87705" y="177453"/>
                    <a:pt x="66449" y="177453"/>
                  </a:cubicBez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06BACDB0-1B5A-6B6A-EB64-75C73163F1EB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0296651" y="7449870"/>
              <a:ext cx="96159" cy="455238"/>
            </a:xfrm>
            <a:custGeom>
              <a:avLst/>
              <a:gdLst>
                <a:gd name="connsiteX0" fmla="*/ 84931 w 96159"/>
                <a:gd name="connsiteY0" fmla="*/ 452509 h 455238"/>
                <a:gd name="connsiteX1" fmla="*/ 87968 w 96159"/>
                <a:gd name="connsiteY1" fmla="*/ 455292 h 455238"/>
                <a:gd name="connsiteX2" fmla="*/ 93535 w 96159"/>
                <a:gd name="connsiteY2" fmla="*/ 455292 h 455238"/>
                <a:gd name="connsiteX3" fmla="*/ 96318 w 96159"/>
                <a:gd name="connsiteY3" fmla="*/ 452762 h 455238"/>
                <a:gd name="connsiteX4" fmla="*/ 95306 w 96159"/>
                <a:gd name="connsiteY4" fmla="*/ 450484 h 455238"/>
                <a:gd name="connsiteX5" fmla="*/ 56843 w 96159"/>
                <a:gd name="connsiteY5" fmla="*/ 399621 h 455238"/>
                <a:gd name="connsiteX6" fmla="*/ 19391 w 96159"/>
                <a:gd name="connsiteY6" fmla="*/ 227799 h 455238"/>
                <a:gd name="connsiteX7" fmla="*/ 95559 w 96159"/>
                <a:gd name="connsiteY7" fmla="*/ 4608 h 455238"/>
                <a:gd name="connsiteX8" fmla="*/ 96318 w 96159"/>
                <a:gd name="connsiteY8" fmla="*/ 2584 h 455238"/>
                <a:gd name="connsiteX9" fmla="*/ 91511 w 96159"/>
                <a:gd name="connsiteY9" fmla="*/ 53 h 455238"/>
                <a:gd name="connsiteX10" fmla="*/ 85437 w 96159"/>
                <a:gd name="connsiteY10" fmla="*/ 2078 h 455238"/>
                <a:gd name="connsiteX11" fmla="*/ 16860 w 96159"/>
                <a:gd name="connsiteY11" fmla="*/ 111396 h 455238"/>
                <a:gd name="connsiteX12" fmla="*/ 159 w 96159"/>
                <a:gd name="connsiteY12" fmla="*/ 227546 h 455238"/>
                <a:gd name="connsiteX13" fmla="*/ 50769 w 96159"/>
                <a:gd name="connsiteY13" fmla="*/ 414045 h 455238"/>
                <a:gd name="connsiteX14" fmla="*/ 66965 w 96159"/>
                <a:gd name="connsiteY14" fmla="*/ 434542 h 455238"/>
                <a:gd name="connsiteX15" fmla="*/ 75062 w 96159"/>
                <a:gd name="connsiteY15" fmla="*/ 443399 h 455238"/>
                <a:gd name="connsiteX16" fmla="*/ 84931 w 96159"/>
                <a:gd name="connsiteY16" fmla="*/ 452509 h 455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6159" h="455238">
                  <a:moveTo>
                    <a:pt x="84931" y="452509"/>
                  </a:moveTo>
                  <a:cubicBezTo>
                    <a:pt x="85437" y="452762"/>
                    <a:pt x="87715" y="455292"/>
                    <a:pt x="87968" y="455292"/>
                  </a:cubicBezTo>
                  <a:lnTo>
                    <a:pt x="93535" y="455292"/>
                  </a:lnTo>
                  <a:cubicBezTo>
                    <a:pt x="94294" y="455292"/>
                    <a:pt x="96318" y="455039"/>
                    <a:pt x="96318" y="452762"/>
                  </a:cubicBezTo>
                  <a:cubicBezTo>
                    <a:pt x="96318" y="451749"/>
                    <a:pt x="95812" y="451243"/>
                    <a:pt x="95306" y="450484"/>
                  </a:cubicBezTo>
                  <a:cubicBezTo>
                    <a:pt x="86196" y="441374"/>
                    <a:pt x="72532" y="427456"/>
                    <a:pt x="56843" y="399621"/>
                  </a:cubicBezTo>
                  <a:cubicBezTo>
                    <a:pt x="29513" y="351035"/>
                    <a:pt x="19391" y="288531"/>
                    <a:pt x="19391" y="227799"/>
                  </a:cubicBezTo>
                  <a:cubicBezTo>
                    <a:pt x="19391" y="115444"/>
                    <a:pt x="51275" y="49398"/>
                    <a:pt x="95559" y="4608"/>
                  </a:cubicBezTo>
                  <a:cubicBezTo>
                    <a:pt x="96318" y="3849"/>
                    <a:pt x="96318" y="3090"/>
                    <a:pt x="96318" y="2584"/>
                  </a:cubicBezTo>
                  <a:cubicBezTo>
                    <a:pt x="96318" y="53"/>
                    <a:pt x="94547" y="53"/>
                    <a:pt x="91511" y="53"/>
                  </a:cubicBezTo>
                  <a:cubicBezTo>
                    <a:pt x="88221" y="53"/>
                    <a:pt x="87715" y="53"/>
                    <a:pt x="85437" y="2078"/>
                  </a:cubicBezTo>
                  <a:cubicBezTo>
                    <a:pt x="61397" y="22828"/>
                    <a:pt x="34321" y="58002"/>
                    <a:pt x="16860" y="111396"/>
                  </a:cubicBezTo>
                  <a:cubicBezTo>
                    <a:pt x="5979" y="144798"/>
                    <a:pt x="159" y="185540"/>
                    <a:pt x="159" y="227546"/>
                  </a:cubicBezTo>
                  <a:cubicBezTo>
                    <a:pt x="159" y="287519"/>
                    <a:pt x="11040" y="355337"/>
                    <a:pt x="50769" y="414045"/>
                  </a:cubicBezTo>
                  <a:cubicBezTo>
                    <a:pt x="57602" y="423914"/>
                    <a:pt x="66965" y="434289"/>
                    <a:pt x="66965" y="434542"/>
                  </a:cubicBezTo>
                  <a:cubicBezTo>
                    <a:pt x="69495" y="437578"/>
                    <a:pt x="73038" y="441627"/>
                    <a:pt x="75062" y="443399"/>
                  </a:cubicBezTo>
                  <a:lnTo>
                    <a:pt x="84931" y="452509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DBBB32DD-FA64-14CF-8114-17B7FD0BC3A1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10744428" y="7523628"/>
              <a:ext cx="64477" cy="117618"/>
            </a:xfrm>
            <a:custGeom>
              <a:avLst/>
              <a:gdLst>
                <a:gd name="connsiteX0" fmla="*/ 40210 w 64477"/>
                <a:gd name="connsiteY0" fmla="*/ 5020 h 117618"/>
                <a:gd name="connsiteX1" fmla="*/ 34896 w 64477"/>
                <a:gd name="connsiteY1" fmla="*/ 60 h 117618"/>
                <a:gd name="connsiteX2" fmla="*/ 178 w 64477"/>
                <a:gd name="connsiteY2" fmla="*/ 11397 h 117618"/>
                <a:gd name="connsiteX3" fmla="*/ 178 w 64477"/>
                <a:gd name="connsiteY3" fmla="*/ 17774 h 117618"/>
                <a:gd name="connsiteX4" fmla="*/ 25862 w 64477"/>
                <a:gd name="connsiteY4" fmla="*/ 12814 h 117618"/>
                <a:gd name="connsiteX5" fmla="*/ 25862 w 64477"/>
                <a:gd name="connsiteY5" fmla="*/ 103153 h 117618"/>
                <a:gd name="connsiteX6" fmla="*/ 8149 w 64477"/>
                <a:gd name="connsiteY6" fmla="*/ 111302 h 117618"/>
                <a:gd name="connsiteX7" fmla="*/ 1418 w 64477"/>
                <a:gd name="connsiteY7" fmla="*/ 111302 h 117618"/>
                <a:gd name="connsiteX8" fmla="*/ 1418 w 64477"/>
                <a:gd name="connsiteY8" fmla="*/ 117678 h 117618"/>
                <a:gd name="connsiteX9" fmla="*/ 32948 w 64477"/>
                <a:gd name="connsiteY9" fmla="*/ 116970 h 117618"/>
                <a:gd name="connsiteX10" fmla="*/ 64655 w 64477"/>
                <a:gd name="connsiteY10" fmla="*/ 117678 h 117618"/>
                <a:gd name="connsiteX11" fmla="*/ 64655 w 64477"/>
                <a:gd name="connsiteY11" fmla="*/ 111302 h 117618"/>
                <a:gd name="connsiteX12" fmla="*/ 57924 w 64477"/>
                <a:gd name="connsiteY12" fmla="*/ 111302 h 117618"/>
                <a:gd name="connsiteX13" fmla="*/ 40210 w 64477"/>
                <a:gd name="connsiteY13" fmla="*/ 103153 h 117618"/>
                <a:gd name="connsiteX14" fmla="*/ 40210 w 64477"/>
                <a:gd name="connsiteY14" fmla="*/ 5020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477" h="117618">
                  <a:moveTo>
                    <a:pt x="40210" y="5020"/>
                  </a:moveTo>
                  <a:cubicBezTo>
                    <a:pt x="40210" y="237"/>
                    <a:pt x="39856" y="60"/>
                    <a:pt x="34896" y="60"/>
                  </a:cubicBezTo>
                  <a:cubicBezTo>
                    <a:pt x="23560" y="11220"/>
                    <a:pt x="7440" y="11397"/>
                    <a:pt x="178" y="11397"/>
                  </a:cubicBezTo>
                  <a:lnTo>
                    <a:pt x="178" y="17774"/>
                  </a:lnTo>
                  <a:cubicBezTo>
                    <a:pt x="4429" y="17774"/>
                    <a:pt x="16120" y="17774"/>
                    <a:pt x="25862" y="12814"/>
                  </a:cubicBezTo>
                  <a:lnTo>
                    <a:pt x="25862" y="103153"/>
                  </a:lnTo>
                  <a:cubicBezTo>
                    <a:pt x="25862" y="108999"/>
                    <a:pt x="25862" y="111302"/>
                    <a:pt x="8149" y="111302"/>
                  </a:cubicBezTo>
                  <a:lnTo>
                    <a:pt x="1418" y="111302"/>
                  </a:lnTo>
                  <a:lnTo>
                    <a:pt x="1418" y="117678"/>
                  </a:lnTo>
                  <a:cubicBezTo>
                    <a:pt x="4606" y="117501"/>
                    <a:pt x="26394" y="116970"/>
                    <a:pt x="32948" y="116970"/>
                  </a:cubicBezTo>
                  <a:cubicBezTo>
                    <a:pt x="38439" y="116970"/>
                    <a:pt x="60758" y="117501"/>
                    <a:pt x="64655" y="117678"/>
                  </a:cubicBezTo>
                  <a:lnTo>
                    <a:pt x="64655" y="111302"/>
                  </a:lnTo>
                  <a:lnTo>
                    <a:pt x="57924" y="111302"/>
                  </a:lnTo>
                  <a:cubicBezTo>
                    <a:pt x="40210" y="111302"/>
                    <a:pt x="40210" y="108999"/>
                    <a:pt x="40210" y="103153"/>
                  </a:cubicBezTo>
                  <a:lnTo>
                    <a:pt x="40210" y="5020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0DF8E4A8-4BDF-A7D2-12A2-6D230E85C3E3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10432596" y="7672557"/>
              <a:ext cx="685916" cy="10121"/>
            </a:xfrm>
            <a:custGeom>
              <a:avLst/>
              <a:gdLst>
                <a:gd name="connsiteX0" fmla="*/ 0 w 685916"/>
                <a:gd name="connsiteY0" fmla="*/ 0 h 10121"/>
                <a:gd name="connsiteX1" fmla="*/ 685917 w 685916"/>
                <a:gd name="connsiteY1" fmla="*/ 0 h 10121"/>
                <a:gd name="connsiteX2" fmla="*/ 685917 w 685916"/>
                <a:gd name="connsiteY2" fmla="*/ 10121 h 10121"/>
                <a:gd name="connsiteX3" fmla="*/ 0 w 685916"/>
                <a:gd name="connsiteY3" fmla="*/ 10121 h 1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916" h="10121">
                  <a:moveTo>
                    <a:pt x="0" y="0"/>
                  </a:moveTo>
                  <a:lnTo>
                    <a:pt x="685917" y="0"/>
                  </a:lnTo>
                  <a:lnTo>
                    <a:pt x="685917" y="10121"/>
                  </a:lnTo>
                  <a:lnTo>
                    <a:pt x="0" y="10121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0EAEF0AB-553E-71C9-4FFA-B5E2789CF45B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0432419" y="7750026"/>
              <a:ext cx="98841" cy="112481"/>
            </a:xfrm>
            <a:custGeom>
              <a:avLst/>
              <a:gdLst>
                <a:gd name="connsiteX0" fmla="*/ 13629 w 98841"/>
                <a:gd name="connsiteY0" fmla="*/ 99795 h 112481"/>
                <a:gd name="connsiteX1" fmla="*/ 4949 w 98841"/>
                <a:gd name="connsiteY1" fmla="*/ 106172 h 112481"/>
                <a:gd name="connsiteX2" fmla="*/ 166 w 98841"/>
                <a:gd name="connsiteY2" fmla="*/ 109892 h 112481"/>
                <a:gd name="connsiteX3" fmla="*/ 2646 w 98841"/>
                <a:gd name="connsiteY3" fmla="*/ 112549 h 112481"/>
                <a:gd name="connsiteX4" fmla="*/ 17880 w 98841"/>
                <a:gd name="connsiteY4" fmla="*/ 111840 h 112481"/>
                <a:gd name="connsiteX5" fmla="*/ 36479 w 98841"/>
                <a:gd name="connsiteY5" fmla="*/ 112549 h 112481"/>
                <a:gd name="connsiteX6" fmla="*/ 40022 w 98841"/>
                <a:gd name="connsiteY6" fmla="*/ 108652 h 112481"/>
                <a:gd name="connsiteX7" fmla="*/ 35416 w 98841"/>
                <a:gd name="connsiteY7" fmla="*/ 106172 h 112481"/>
                <a:gd name="connsiteX8" fmla="*/ 26737 w 98841"/>
                <a:gd name="connsiteY8" fmla="*/ 104046 h 112481"/>
                <a:gd name="connsiteX9" fmla="*/ 28685 w 98841"/>
                <a:gd name="connsiteY9" fmla="*/ 95898 h 112481"/>
                <a:gd name="connsiteX10" fmla="*/ 35239 w 98841"/>
                <a:gd name="connsiteY10" fmla="*/ 69505 h 112481"/>
                <a:gd name="connsiteX11" fmla="*/ 53484 w 98841"/>
                <a:gd name="connsiteY11" fmla="*/ 79956 h 112481"/>
                <a:gd name="connsiteX12" fmla="*/ 99008 w 98841"/>
                <a:gd name="connsiteY12" fmla="*/ 29649 h 112481"/>
                <a:gd name="connsiteX13" fmla="*/ 72438 w 98841"/>
                <a:gd name="connsiteY13" fmla="*/ 68 h 112481"/>
                <a:gd name="connsiteX14" fmla="*/ 47284 w 98841"/>
                <a:gd name="connsiteY14" fmla="*/ 12467 h 112481"/>
                <a:gd name="connsiteX15" fmla="*/ 29039 w 98841"/>
                <a:gd name="connsiteY15" fmla="*/ 68 h 112481"/>
                <a:gd name="connsiteX16" fmla="*/ 15046 w 98841"/>
                <a:gd name="connsiteY16" fmla="*/ 9456 h 112481"/>
                <a:gd name="connsiteX17" fmla="*/ 8669 w 98841"/>
                <a:gd name="connsiteY17" fmla="*/ 27169 h 112481"/>
                <a:gd name="connsiteX18" fmla="*/ 11680 w 98841"/>
                <a:gd name="connsiteY18" fmla="*/ 29472 h 112481"/>
                <a:gd name="connsiteX19" fmla="*/ 15577 w 98841"/>
                <a:gd name="connsiteY19" fmla="*/ 24158 h 112481"/>
                <a:gd name="connsiteX20" fmla="*/ 28508 w 98841"/>
                <a:gd name="connsiteY20" fmla="*/ 5028 h 112481"/>
                <a:gd name="connsiteX21" fmla="*/ 34353 w 98841"/>
                <a:gd name="connsiteY21" fmla="*/ 13707 h 112481"/>
                <a:gd name="connsiteX22" fmla="*/ 33822 w 98841"/>
                <a:gd name="connsiteY22" fmla="*/ 19021 h 112481"/>
                <a:gd name="connsiteX23" fmla="*/ 13629 w 98841"/>
                <a:gd name="connsiteY23" fmla="*/ 99795 h 112481"/>
                <a:gd name="connsiteX24" fmla="*/ 47107 w 98841"/>
                <a:gd name="connsiteY24" fmla="*/ 21324 h 112481"/>
                <a:gd name="connsiteX25" fmla="*/ 71906 w 98841"/>
                <a:gd name="connsiteY25" fmla="*/ 5028 h 112481"/>
                <a:gd name="connsiteX26" fmla="*/ 84837 w 98841"/>
                <a:gd name="connsiteY26" fmla="*/ 22210 h 112481"/>
                <a:gd name="connsiteX27" fmla="*/ 75626 w 98841"/>
                <a:gd name="connsiteY27" fmla="*/ 57814 h 112481"/>
                <a:gd name="connsiteX28" fmla="*/ 53484 w 98841"/>
                <a:gd name="connsiteY28" fmla="*/ 74996 h 112481"/>
                <a:gd name="connsiteX29" fmla="*/ 37719 w 98841"/>
                <a:gd name="connsiteY29" fmla="*/ 59585 h 112481"/>
                <a:gd name="connsiteX30" fmla="*/ 38250 w 98841"/>
                <a:gd name="connsiteY30" fmla="*/ 56928 h 112481"/>
                <a:gd name="connsiteX31" fmla="*/ 47107 w 98841"/>
                <a:gd name="connsiteY31" fmla="*/ 21324 h 11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8841" h="112481">
                  <a:moveTo>
                    <a:pt x="13629" y="99795"/>
                  </a:moveTo>
                  <a:cubicBezTo>
                    <a:pt x="12389" y="104755"/>
                    <a:pt x="12034" y="106172"/>
                    <a:pt x="4949" y="106172"/>
                  </a:cubicBezTo>
                  <a:cubicBezTo>
                    <a:pt x="2646" y="106172"/>
                    <a:pt x="166" y="106172"/>
                    <a:pt x="166" y="109892"/>
                  </a:cubicBezTo>
                  <a:cubicBezTo>
                    <a:pt x="166" y="111840"/>
                    <a:pt x="1760" y="112549"/>
                    <a:pt x="2646" y="112549"/>
                  </a:cubicBezTo>
                  <a:cubicBezTo>
                    <a:pt x="7252" y="112549"/>
                    <a:pt x="13097" y="111840"/>
                    <a:pt x="17880" y="111840"/>
                  </a:cubicBezTo>
                  <a:cubicBezTo>
                    <a:pt x="23902" y="111840"/>
                    <a:pt x="30634" y="112549"/>
                    <a:pt x="36479" y="112549"/>
                  </a:cubicBezTo>
                  <a:cubicBezTo>
                    <a:pt x="38073" y="112549"/>
                    <a:pt x="40022" y="112017"/>
                    <a:pt x="40022" y="108652"/>
                  </a:cubicBezTo>
                  <a:cubicBezTo>
                    <a:pt x="40022" y="106172"/>
                    <a:pt x="37542" y="106172"/>
                    <a:pt x="35416" y="106172"/>
                  </a:cubicBezTo>
                  <a:cubicBezTo>
                    <a:pt x="31519" y="106172"/>
                    <a:pt x="26737" y="106172"/>
                    <a:pt x="26737" y="104046"/>
                  </a:cubicBezTo>
                  <a:cubicBezTo>
                    <a:pt x="26737" y="103161"/>
                    <a:pt x="27977" y="98555"/>
                    <a:pt x="28685" y="95898"/>
                  </a:cubicBezTo>
                  <a:cubicBezTo>
                    <a:pt x="30811" y="86510"/>
                    <a:pt x="33291" y="76945"/>
                    <a:pt x="35239" y="69505"/>
                  </a:cubicBezTo>
                  <a:cubicBezTo>
                    <a:pt x="37365" y="73048"/>
                    <a:pt x="42856" y="79956"/>
                    <a:pt x="53484" y="79956"/>
                  </a:cubicBezTo>
                  <a:cubicBezTo>
                    <a:pt x="75095" y="79956"/>
                    <a:pt x="99008" y="56043"/>
                    <a:pt x="99008" y="29649"/>
                  </a:cubicBezTo>
                  <a:cubicBezTo>
                    <a:pt x="99008" y="8924"/>
                    <a:pt x="84660" y="68"/>
                    <a:pt x="72438" y="68"/>
                  </a:cubicBezTo>
                  <a:cubicBezTo>
                    <a:pt x="61455" y="68"/>
                    <a:pt x="52067" y="7507"/>
                    <a:pt x="47284" y="12467"/>
                  </a:cubicBezTo>
                  <a:cubicBezTo>
                    <a:pt x="44273" y="2370"/>
                    <a:pt x="34353" y="68"/>
                    <a:pt x="29039" y="68"/>
                  </a:cubicBezTo>
                  <a:cubicBezTo>
                    <a:pt x="22131" y="68"/>
                    <a:pt x="17880" y="4673"/>
                    <a:pt x="15046" y="9456"/>
                  </a:cubicBezTo>
                  <a:cubicBezTo>
                    <a:pt x="11503" y="15479"/>
                    <a:pt x="8669" y="26107"/>
                    <a:pt x="8669" y="27169"/>
                  </a:cubicBezTo>
                  <a:cubicBezTo>
                    <a:pt x="8669" y="29472"/>
                    <a:pt x="11149" y="29472"/>
                    <a:pt x="11680" y="29472"/>
                  </a:cubicBezTo>
                  <a:cubicBezTo>
                    <a:pt x="14160" y="29472"/>
                    <a:pt x="14337" y="28941"/>
                    <a:pt x="15577" y="24158"/>
                  </a:cubicBezTo>
                  <a:cubicBezTo>
                    <a:pt x="18234" y="13884"/>
                    <a:pt x="21600" y="5028"/>
                    <a:pt x="28508" y="5028"/>
                  </a:cubicBezTo>
                  <a:cubicBezTo>
                    <a:pt x="33113" y="5028"/>
                    <a:pt x="34353" y="8924"/>
                    <a:pt x="34353" y="13707"/>
                  </a:cubicBezTo>
                  <a:cubicBezTo>
                    <a:pt x="34353" y="15656"/>
                    <a:pt x="33999" y="17958"/>
                    <a:pt x="33822" y="19021"/>
                  </a:cubicBezTo>
                  <a:lnTo>
                    <a:pt x="13629" y="99795"/>
                  </a:lnTo>
                  <a:close/>
                  <a:moveTo>
                    <a:pt x="47107" y="21324"/>
                  </a:moveTo>
                  <a:cubicBezTo>
                    <a:pt x="57381" y="7685"/>
                    <a:pt x="66238" y="5028"/>
                    <a:pt x="71906" y="5028"/>
                  </a:cubicBezTo>
                  <a:cubicBezTo>
                    <a:pt x="78815" y="5028"/>
                    <a:pt x="84837" y="10164"/>
                    <a:pt x="84837" y="22210"/>
                  </a:cubicBezTo>
                  <a:cubicBezTo>
                    <a:pt x="84837" y="29472"/>
                    <a:pt x="80940" y="47540"/>
                    <a:pt x="75626" y="57814"/>
                  </a:cubicBezTo>
                  <a:cubicBezTo>
                    <a:pt x="71198" y="66494"/>
                    <a:pt x="62518" y="74996"/>
                    <a:pt x="53484" y="74996"/>
                  </a:cubicBezTo>
                  <a:cubicBezTo>
                    <a:pt x="40907" y="74996"/>
                    <a:pt x="37719" y="61357"/>
                    <a:pt x="37719" y="59585"/>
                  </a:cubicBezTo>
                  <a:cubicBezTo>
                    <a:pt x="37719" y="58877"/>
                    <a:pt x="38073" y="57637"/>
                    <a:pt x="38250" y="56928"/>
                  </a:cubicBezTo>
                  <a:lnTo>
                    <a:pt x="47107" y="21324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AD556BED-98D5-C6C1-2EBF-8349B0C07B59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0556752" y="7773585"/>
              <a:ext cx="20370" cy="20370"/>
            </a:xfrm>
            <a:custGeom>
              <a:avLst/>
              <a:gdLst>
                <a:gd name="connsiteX0" fmla="*/ 20541 w 20370"/>
                <a:gd name="connsiteY0" fmla="*/ 10342 h 20370"/>
                <a:gd name="connsiteX1" fmla="*/ 10444 w 20370"/>
                <a:gd name="connsiteY1" fmla="*/ 68 h 20370"/>
                <a:gd name="connsiteX2" fmla="*/ 170 w 20370"/>
                <a:gd name="connsiteY2" fmla="*/ 10164 h 20370"/>
                <a:gd name="connsiteX3" fmla="*/ 10267 w 20370"/>
                <a:gd name="connsiteY3" fmla="*/ 20438 h 20370"/>
                <a:gd name="connsiteX4" fmla="*/ 20541 w 20370"/>
                <a:gd name="connsiteY4" fmla="*/ 10342 h 2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70" h="20370">
                  <a:moveTo>
                    <a:pt x="20541" y="10342"/>
                  </a:moveTo>
                  <a:cubicBezTo>
                    <a:pt x="20541" y="3965"/>
                    <a:pt x="15227" y="68"/>
                    <a:pt x="10444" y="68"/>
                  </a:cubicBezTo>
                  <a:cubicBezTo>
                    <a:pt x="4599" y="68"/>
                    <a:pt x="170" y="4850"/>
                    <a:pt x="170" y="10164"/>
                  </a:cubicBezTo>
                  <a:cubicBezTo>
                    <a:pt x="170" y="16541"/>
                    <a:pt x="5484" y="20438"/>
                    <a:pt x="10267" y="20438"/>
                  </a:cubicBezTo>
                  <a:cubicBezTo>
                    <a:pt x="16113" y="20438"/>
                    <a:pt x="20541" y="15656"/>
                    <a:pt x="20541" y="10342"/>
                  </a:cubicBez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6A283CA1-3E3D-D820-7F6A-0F73CE6FDDB1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10617383" y="7695291"/>
              <a:ext cx="46055" cy="176958"/>
            </a:xfrm>
            <a:custGeom>
              <a:avLst/>
              <a:gdLst>
                <a:gd name="connsiteX0" fmla="*/ 42685 w 46055"/>
                <a:gd name="connsiteY0" fmla="*/ 68 h 176958"/>
                <a:gd name="connsiteX1" fmla="*/ 173 w 46055"/>
                <a:gd name="connsiteY1" fmla="*/ 88458 h 176958"/>
                <a:gd name="connsiteX2" fmla="*/ 42685 w 46055"/>
                <a:gd name="connsiteY2" fmla="*/ 177026 h 176958"/>
                <a:gd name="connsiteX3" fmla="*/ 46228 w 46055"/>
                <a:gd name="connsiteY3" fmla="*/ 174901 h 176958"/>
                <a:gd name="connsiteX4" fmla="*/ 44457 w 46055"/>
                <a:gd name="connsiteY4" fmla="*/ 172244 h 176958"/>
                <a:gd name="connsiteX5" fmla="*/ 12218 w 46055"/>
                <a:gd name="connsiteY5" fmla="*/ 88636 h 176958"/>
                <a:gd name="connsiteX6" fmla="*/ 44988 w 46055"/>
                <a:gd name="connsiteY6" fmla="*/ 4319 h 176958"/>
                <a:gd name="connsiteX7" fmla="*/ 46228 w 46055"/>
                <a:gd name="connsiteY7" fmla="*/ 2193 h 176958"/>
                <a:gd name="connsiteX8" fmla="*/ 42685 w 46055"/>
                <a:gd name="connsiteY8" fmla="*/ 68 h 176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055" h="176958">
                  <a:moveTo>
                    <a:pt x="42685" y="68"/>
                  </a:moveTo>
                  <a:cubicBezTo>
                    <a:pt x="9029" y="23804"/>
                    <a:pt x="173" y="61357"/>
                    <a:pt x="173" y="88458"/>
                  </a:cubicBezTo>
                  <a:cubicBezTo>
                    <a:pt x="173" y="113435"/>
                    <a:pt x="7612" y="152227"/>
                    <a:pt x="42685" y="177026"/>
                  </a:cubicBezTo>
                  <a:cubicBezTo>
                    <a:pt x="44102" y="177026"/>
                    <a:pt x="46228" y="177026"/>
                    <a:pt x="46228" y="174901"/>
                  </a:cubicBezTo>
                  <a:cubicBezTo>
                    <a:pt x="46228" y="173838"/>
                    <a:pt x="45697" y="173484"/>
                    <a:pt x="44457" y="172244"/>
                  </a:cubicBezTo>
                  <a:cubicBezTo>
                    <a:pt x="20898" y="150987"/>
                    <a:pt x="12218" y="120874"/>
                    <a:pt x="12218" y="88636"/>
                  </a:cubicBezTo>
                  <a:cubicBezTo>
                    <a:pt x="12218" y="40809"/>
                    <a:pt x="30463" y="17427"/>
                    <a:pt x="44988" y="4319"/>
                  </a:cubicBezTo>
                  <a:cubicBezTo>
                    <a:pt x="45697" y="3610"/>
                    <a:pt x="46228" y="3079"/>
                    <a:pt x="46228" y="2193"/>
                  </a:cubicBezTo>
                  <a:cubicBezTo>
                    <a:pt x="46228" y="68"/>
                    <a:pt x="44102" y="68"/>
                    <a:pt x="42685" y="68"/>
                  </a:cubicBez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BEEAD280-C208-F249-C35D-70D7E6AA31C3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0695400" y="7710525"/>
              <a:ext cx="64477" cy="117618"/>
            </a:xfrm>
            <a:custGeom>
              <a:avLst/>
              <a:gdLst>
                <a:gd name="connsiteX0" fmla="*/ 40209 w 64477"/>
                <a:gd name="connsiteY0" fmla="*/ 5027 h 117618"/>
                <a:gd name="connsiteX1" fmla="*/ 34894 w 64477"/>
                <a:gd name="connsiteY1" fmla="*/ 68 h 117618"/>
                <a:gd name="connsiteX2" fmla="*/ 176 w 64477"/>
                <a:gd name="connsiteY2" fmla="*/ 11404 h 117618"/>
                <a:gd name="connsiteX3" fmla="*/ 176 w 64477"/>
                <a:gd name="connsiteY3" fmla="*/ 17781 h 117618"/>
                <a:gd name="connsiteX4" fmla="*/ 25861 w 64477"/>
                <a:gd name="connsiteY4" fmla="*/ 12821 h 117618"/>
                <a:gd name="connsiteX5" fmla="*/ 25861 w 64477"/>
                <a:gd name="connsiteY5" fmla="*/ 103161 h 117618"/>
                <a:gd name="connsiteX6" fmla="*/ 8147 w 64477"/>
                <a:gd name="connsiteY6" fmla="*/ 111309 h 117618"/>
                <a:gd name="connsiteX7" fmla="*/ 1416 w 64477"/>
                <a:gd name="connsiteY7" fmla="*/ 111309 h 117618"/>
                <a:gd name="connsiteX8" fmla="*/ 1416 w 64477"/>
                <a:gd name="connsiteY8" fmla="*/ 117686 h 117618"/>
                <a:gd name="connsiteX9" fmla="*/ 32946 w 64477"/>
                <a:gd name="connsiteY9" fmla="*/ 116977 h 117618"/>
                <a:gd name="connsiteX10" fmla="*/ 64653 w 64477"/>
                <a:gd name="connsiteY10" fmla="*/ 117686 h 117618"/>
                <a:gd name="connsiteX11" fmla="*/ 64653 w 64477"/>
                <a:gd name="connsiteY11" fmla="*/ 111309 h 117618"/>
                <a:gd name="connsiteX12" fmla="*/ 57922 w 64477"/>
                <a:gd name="connsiteY12" fmla="*/ 111309 h 117618"/>
                <a:gd name="connsiteX13" fmla="*/ 40209 w 64477"/>
                <a:gd name="connsiteY13" fmla="*/ 103161 h 117618"/>
                <a:gd name="connsiteX14" fmla="*/ 40209 w 64477"/>
                <a:gd name="connsiteY14" fmla="*/ 5027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477" h="117618">
                  <a:moveTo>
                    <a:pt x="40209" y="5027"/>
                  </a:moveTo>
                  <a:cubicBezTo>
                    <a:pt x="40209" y="245"/>
                    <a:pt x="39854" y="68"/>
                    <a:pt x="34894" y="68"/>
                  </a:cubicBezTo>
                  <a:cubicBezTo>
                    <a:pt x="23558" y="11227"/>
                    <a:pt x="7438" y="11404"/>
                    <a:pt x="176" y="11404"/>
                  </a:cubicBezTo>
                  <a:lnTo>
                    <a:pt x="176" y="17781"/>
                  </a:lnTo>
                  <a:cubicBezTo>
                    <a:pt x="4427" y="17781"/>
                    <a:pt x="16118" y="17781"/>
                    <a:pt x="25861" y="12821"/>
                  </a:cubicBezTo>
                  <a:lnTo>
                    <a:pt x="25861" y="103161"/>
                  </a:lnTo>
                  <a:cubicBezTo>
                    <a:pt x="25861" y="109006"/>
                    <a:pt x="25861" y="111309"/>
                    <a:pt x="8147" y="111309"/>
                  </a:cubicBezTo>
                  <a:lnTo>
                    <a:pt x="1416" y="111309"/>
                  </a:lnTo>
                  <a:lnTo>
                    <a:pt x="1416" y="117686"/>
                  </a:lnTo>
                  <a:cubicBezTo>
                    <a:pt x="4604" y="117509"/>
                    <a:pt x="26392" y="116977"/>
                    <a:pt x="32946" y="116977"/>
                  </a:cubicBezTo>
                  <a:cubicBezTo>
                    <a:pt x="38437" y="116977"/>
                    <a:pt x="60756" y="117509"/>
                    <a:pt x="64653" y="117686"/>
                  </a:cubicBezTo>
                  <a:lnTo>
                    <a:pt x="64653" y="111309"/>
                  </a:lnTo>
                  <a:lnTo>
                    <a:pt x="57922" y="111309"/>
                  </a:lnTo>
                  <a:cubicBezTo>
                    <a:pt x="40209" y="111309"/>
                    <a:pt x="40209" y="109006"/>
                    <a:pt x="40209" y="103161"/>
                  </a:cubicBezTo>
                  <a:lnTo>
                    <a:pt x="40209" y="5027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FA679DBB-0AC5-EA30-1253-D6C441F1C282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10796092" y="7779430"/>
              <a:ext cx="119743" cy="8679"/>
            </a:xfrm>
            <a:custGeom>
              <a:avLst/>
              <a:gdLst>
                <a:gd name="connsiteX0" fmla="*/ 112838 w 119743"/>
                <a:gd name="connsiteY0" fmla="*/ 8747 h 8679"/>
                <a:gd name="connsiteX1" fmla="*/ 119924 w 119743"/>
                <a:gd name="connsiteY1" fmla="*/ 4496 h 8679"/>
                <a:gd name="connsiteX2" fmla="*/ 112838 w 119743"/>
                <a:gd name="connsiteY2" fmla="*/ 68 h 8679"/>
                <a:gd name="connsiteX3" fmla="*/ 7265 w 119743"/>
                <a:gd name="connsiteY3" fmla="*/ 68 h 8679"/>
                <a:gd name="connsiteX4" fmla="*/ 180 w 119743"/>
                <a:gd name="connsiteY4" fmla="*/ 4319 h 8679"/>
                <a:gd name="connsiteX5" fmla="*/ 7265 w 119743"/>
                <a:gd name="connsiteY5" fmla="*/ 8747 h 8679"/>
                <a:gd name="connsiteX6" fmla="*/ 112838 w 119743"/>
                <a:gd name="connsiteY6" fmla="*/ 8747 h 8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743" h="8679">
                  <a:moveTo>
                    <a:pt x="112838" y="8747"/>
                  </a:moveTo>
                  <a:cubicBezTo>
                    <a:pt x="115672" y="8747"/>
                    <a:pt x="119924" y="8747"/>
                    <a:pt x="119924" y="4496"/>
                  </a:cubicBezTo>
                  <a:cubicBezTo>
                    <a:pt x="119924" y="68"/>
                    <a:pt x="115849" y="68"/>
                    <a:pt x="112838" y="68"/>
                  </a:cubicBezTo>
                  <a:lnTo>
                    <a:pt x="7265" y="68"/>
                  </a:lnTo>
                  <a:cubicBezTo>
                    <a:pt x="4431" y="68"/>
                    <a:pt x="180" y="68"/>
                    <a:pt x="180" y="4319"/>
                  </a:cubicBezTo>
                  <a:cubicBezTo>
                    <a:pt x="180" y="8747"/>
                    <a:pt x="4254" y="8747"/>
                    <a:pt x="7265" y="8747"/>
                  </a:cubicBezTo>
                  <a:lnTo>
                    <a:pt x="112838" y="8747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8197D332-7BB7-4D81-3DFD-124C84F28568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10934942" y="7750026"/>
              <a:ext cx="98841" cy="112481"/>
            </a:xfrm>
            <a:custGeom>
              <a:avLst/>
              <a:gdLst>
                <a:gd name="connsiteX0" fmla="*/ 13648 w 98841"/>
                <a:gd name="connsiteY0" fmla="*/ 99795 h 112481"/>
                <a:gd name="connsiteX1" fmla="*/ 4969 w 98841"/>
                <a:gd name="connsiteY1" fmla="*/ 106172 h 112481"/>
                <a:gd name="connsiteX2" fmla="*/ 186 w 98841"/>
                <a:gd name="connsiteY2" fmla="*/ 109892 h 112481"/>
                <a:gd name="connsiteX3" fmla="*/ 2666 w 98841"/>
                <a:gd name="connsiteY3" fmla="*/ 112549 h 112481"/>
                <a:gd name="connsiteX4" fmla="*/ 17900 w 98841"/>
                <a:gd name="connsiteY4" fmla="*/ 111840 h 112481"/>
                <a:gd name="connsiteX5" fmla="*/ 36499 w 98841"/>
                <a:gd name="connsiteY5" fmla="*/ 112549 h 112481"/>
                <a:gd name="connsiteX6" fmla="*/ 40042 w 98841"/>
                <a:gd name="connsiteY6" fmla="*/ 108652 h 112481"/>
                <a:gd name="connsiteX7" fmla="*/ 35436 w 98841"/>
                <a:gd name="connsiteY7" fmla="*/ 106172 h 112481"/>
                <a:gd name="connsiteX8" fmla="*/ 26756 w 98841"/>
                <a:gd name="connsiteY8" fmla="*/ 104046 h 112481"/>
                <a:gd name="connsiteX9" fmla="*/ 28705 w 98841"/>
                <a:gd name="connsiteY9" fmla="*/ 95898 h 112481"/>
                <a:gd name="connsiteX10" fmla="*/ 35259 w 98841"/>
                <a:gd name="connsiteY10" fmla="*/ 69505 h 112481"/>
                <a:gd name="connsiteX11" fmla="*/ 53504 w 98841"/>
                <a:gd name="connsiteY11" fmla="*/ 79956 h 112481"/>
                <a:gd name="connsiteX12" fmla="*/ 99028 w 98841"/>
                <a:gd name="connsiteY12" fmla="*/ 29649 h 112481"/>
                <a:gd name="connsiteX13" fmla="*/ 72457 w 98841"/>
                <a:gd name="connsiteY13" fmla="*/ 68 h 112481"/>
                <a:gd name="connsiteX14" fmla="*/ 47304 w 98841"/>
                <a:gd name="connsiteY14" fmla="*/ 12467 h 112481"/>
                <a:gd name="connsiteX15" fmla="*/ 29059 w 98841"/>
                <a:gd name="connsiteY15" fmla="*/ 68 h 112481"/>
                <a:gd name="connsiteX16" fmla="*/ 15065 w 98841"/>
                <a:gd name="connsiteY16" fmla="*/ 9456 h 112481"/>
                <a:gd name="connsiteX17" fmla="*/ 8689 w 98841"/>
                <a:gd name="connsiteY17" fmla="*/ 27169 h 112481"/>
                <a:gd name="connsiteX18" fmla="*/ 11700 w 98841"/>
                <a:gd name="connsiteY18" fmla="*/ 29472 h 112481"/>
                <a:gd name="connsiteX19" fmla="*/ 15597 w 98841"/>
                <a:gd name="connsiteY19" fmla="*/ 24158 h 112481"/>
                <a:gd name="connsiteX20" fmla="*/ 28528 w 98841"/>
                <a:gd name="connsiteY20" fmla="*/ 5028 h 112481"/>
                <a:gd name="connsiteX21" fmla="*/ 34373 w 98841"/>
                <a:gd name="connsiteY21" fmla="*/ 13707 h 112481"/>
                <a:gd name="connsiteX22" fmla="*/ 33842 w 98841"/>
                <a:gd name="connsiteY22" fmla="*/ 19021 h 112481"/>
                <a:gd name="connsiteX23" fmla="*/ 13648 w 98841"/>
                <a:gd name="connsiteY23" fmla="*/ 99795 h 112481"/>
                <a:gd name="connsiteX24" fmla="*/ 47127 w 98841"/>
                <a:gd name="connsiteY24" fmla="*/ 21324 h 112481"/>
                <a:gd name="connsiteX25" fmla="*/ 71926 w 98841"/>
                <a:gd name="connsiteY25" fmla="*/ 5028 h 112481"/>
                <a:gd name="connsiteX26" fmla="*/ 84857 w 98841"/>
                <a:gd name="connsiteY26" fmla="*/ 22210 h 112481"/>
                <a:gd name="connsiteX27" fmla="*/ 75646 w 98841"/>
                <a:gd name="connsiteY27" fmla="*/ 57814 h 112481"/>
                <a:gd name="connsiteX28" fmla="*/ 53504 w 98841"/>
                <a:gd name="connsiteY28" fmla="*/ 74996 h 112481"/>
                <a:gd name="connsiteX29" fmla="*/ 37739 w 98841"/>
                <a:gd name="connsiteY29" fmla="*/ 59585 h 112481"/>
                <a:gd name="connsiteX30" fmla="*/ 38270 w 98841"/>
                <a:gd name="connsiteY30" fmla="*/ 56928 h 112481"/>
                <a:gd name="connsiteX31" fmla="*/ 47127 w 98841"/>
                <a:gd name="connsiteY31" fmla="*/ 21324 h 112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8841" h="112481">
                  <a:moveTo>
                    <a:pt x="13648" y="99795"/>
                  </a:moveTo>
                  <a:cubicBezTo>
                    <a:pt x="12408" y="104755"/>
                    <a:pt x="12054" y="106172"/>
                    <a:pt x="4969" y="106172"/>
                  </a:cubicBezTo>
                  <a:cubicBezTo>
                    <a:pt x="2666" y="106172"/>
                    <a:pt x="186" y="106172"/>
                    <a:pt x="186" y="109892"/>
                  </a:cubicBezTo>
                  <a:cubicBezTo>
                    <a:pt x="186" y="111840"/>
                    <a:pt x="1780" y="112549"/>
                    <a:pt x="2666" y="112549"/>
                  </a:cubicBezTo>
                  <a:cubicBezTo>
                    <a:pt x="7271" y="112549"/>
                    <a:pt x="13117" y="111840"/>
                    <a:pt x="17900" y="111840"/>
                  </a:cubicBezTo>
                  <a:cubicBezTo>
                    <a:pt x="23922" y="111840"/>
                    <a:pt x="30653" y="112549"/>
                    <a:pt x="36499" y="112549"/>
                  </a:cubicBezTo>
                  <a:cubicBezTo>
                    <a:pt x="38093" y="112549"/>
                    <a:pt x="40042" y="112017"/>
                    <a:pt x="40042" y="108652"/>
                  </a:cubicBezTo>
                  <a:cubicBezTo>
                    <a:pt x="40042" y="106172"/>
                    <a:pt x="37562" y="106172"/>
                    <a:pt x="35436" y="106172"/>
                  </a:cubicBezTo>
                  <a:cubicBezTo>
                    <a:pt x="31539" y="106172"/>
                    <a:pt x="26756" y="106172"/>
                    <a:pt x="26756" y="104046"/>
                  </a:cubicBezTo>
                  <a:cubicBezTo>
                    <a:pt x="26756" y="103161"/>
                    <a:pt x="27996" y="98555"/>
                    <a:pt x="28705" y="95898"/>
                  </a:cubicBezTo>
                  <a:cubicBezTo>
                    <a:pt x="30831" y="86510"/>
                    <a:pt x="33310" y="76945"/>
                    <a:pt x="35259" y="69505"/>
                  </a:cubicBezTo>
                  <a:cubicBezTo>
                    <a:pt x="37385" y="73048"/>
                    <a:pt x="42876" y="79956"/>
                    <a:pt x="53504" y="79956"/>
                  </a:cubicBezTo>
                  <a:cubicBezTo>
                    <a:pt x="75114" y="79956"/>
                    <a:pt x="99028" y="56043"/>
                    <a:pt x="99028" y="29649"/>
                  </a:cubicBezTo>
                  <a:cubicBezTo>
                    <a:pt x="99028" y="8924"/>
                    <a:pt x="84680" y="68"/>
                    <a:pt x="72457" y="68"/>
                  </a:cubicBezTo>
                  <a:cubicBezTo>
                    <a:pt x="61475" y="68"/>
                    <a:pt x="52087" y="7507"/>
                    <a:pt x="47304" y="12467"/>
                  </a:cubicBezTo>
                  <a:cubicBezTo>
                    <a:pt x="44293" y="2370"/>
                    <a:pt x="34373" y="68"/>
                    <a:pt x="29059" y="68"/>
                  </a:cubicBezTo>
                  <a:cubicBezTo>
                    <a:pt x="22151" y="68"/>
                    <a:pt x="17900" y="4673"/>
                    <a:pt x="15065" y="9456"/>
                  </a:cubicBezTo>
                  <a:cubicBezTo>
                    <a:pt x="11523" y="15479"/>
                    <a:pt x="8689" y="26107"/>
                    <a:pt x="8689" y="27169"/>
                  </a:cubicBezTo>
                  <a:cubicBezTo>
                    <a:pt x="8689" y="29472"/>
                    <a:pt x="11168" y="29472"/>
                    <a:pt x="11700" y="29472"/>
                  </a:cubicBezTo>
                  <a:cubicBezTo>
                    <a:pt x="14180" y="29472"/>
                    <a:pt x="14357" y="28941"/>
                    <a:pt x="15597" y="24158"/>
                  </a:cubicBezTo>
                  <a:cubicBezTo>
                    <a:pt x="18254" y="13884"/>
                    <a:pt x="21619" y="5028"/>
                    <a:pt x="28528" y="5028"/>
                  </a:cubicBezTo>
                  <a:cubicBezTo>
                    <a:pt x="33133" y="5028"/>
                    <a:pt x="34373" y="8924"/>
                    <a:pt x="34373" y="13707"/>
                  </a:cubicBezTo>
                  <a:cubicBezTo>
                    <a:pt x="34373" y="15656"/>
                    <a:pt x="34019" y="17958"/>
                    <a:pt x="33842" y="19021"/>
                  </a:cubicBezTo>
                  <a:lnTo>
                    <a:pt x="13648" y="99795"/>
                  </a:lnTo>
                  <a:close/>
                  <a:moveTo>
                    <a:pt x="47127" y="21324"/>
                  </a:moveTo>
                  <a:cubicBezTo>
                    <a:pt x="57401" y="7685"/>
                    <a:pt x="66258" y="5028"/>
                    <a:pt x="71926" y="5028"/>
                  </a:cubicBezTo>
                  <a:cubicBezTo>
                    <a:pt x="78834" y="5028"/>
                    <a:pt x="84857" y="10164"/>
                    <a:pt x="84857" y="22210"/>
                  </a:cubicBezTo>
                  <a:cubicBezTo>
                    <a:pt x="84857" y="29472"/>
                    <a:pt x="80960" y="47540"/>
                    <a:pt x="75646" y="57814"/>
                  </a:cubicBezTo>
                  <a:cubicBezTo>
                    <a:pt x="71217" y="66494"/>
                    <a:pt x="62538" y="74996"/>
                    <a:pt x="53504" y="74996"/>
                  </a:cubicBezTo>
                  <a:cubicBezTo>
                    <a:pt x="40927" y="74996"/>
                    <a:pt x="37739" y="61357"/>
                    <a:pt x="37739" y="59585"/>
                  </a:cubicBezTo>
                  <a:cubicBezTo>
                    <a:pt x="37739" y="58877"/>
                    <a:pt x="38093" y="57637"/>
                    <a:pt x="38270" y="56928"/>
                  </a:cubicBezTo>
                  <a:lnTo>
                    <a:pt x="47127" y="21324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C5AAE344-7B88-9A9A-5D89-FBF1482A07FC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1052012" y="7695291"/>
              <a:ext cx="45878" cy="176958"/>
            </a:xfrm>
            <a:custGeom>
              <a:avLst/>
              <a:gdLst>
                <a:gd name="connsiteX0" fmla="*/ 3556 w 45878"/>
                <a:gd name="connsiteY0" fmla="*/ 68 h 176958"/>
                <a:gd name="connsiteX1" fmla="*/ 190 w 45878"/>
                <a:gd name="connsiteY1" fmla="*/ 2193 h 176958"/>
                <a:gd name="connsiteX2" fmla="*/ 1784 w 45878"/>
                <a:gd name="connsiteY2" fmla="*/ 4850 h 176958"/>
                <a:gd name="connsiteX3" fmla="*/ 34023 w 45878"/>
                <a:gd name="connsiteY3" fmla="*/ 88458 h 176958"/>
                <a:gd name="connsiteX4" fmla="*/ 3379 w 45878"/>
                <a:gd name="connsiteY4" fmla="*/ 170827 h 176958"/>
                <a:gd name="connsiteX5" fmla="*/ 190 w 45878"/>
                <a:gd name="connsiteY5" fmla="*/ 174901 h 176958"/>
                <a:gd name="connsiteX6" fmla="*/ 2493 w 45878"/>
                <a:gd name="connsiteY6" fmla="*/ 177026 h 176958"/>
                <a:gd name="connsiteX7" fmla="*/ 33137 w 45878"/>
                <a:gd name="connsiteY7" fmla="*/ 143193 h 176958"/>
                <a:gd name="connsiteX8" fmla="*/ 46068 w 45878"/>
                <a:gd name="connsiteY8" fmla="*/ 88636 h 176958"/>
                <a:gd name="connsiteX9" fmla="*/ 3556 w 45878"/>
                <a:gd name="connsiteY9" fmla="*/ 68 h 176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878" h="176958">
                  <a:moveTo>
                    <a:pt x="3556" y="68"/>
                  </a:moveTo>
                  <a:cubicBezTo>
                    <a:pt x="2316" y="68"/>
                    <a:pt x="190" y="68"/>
                    <a:pt x="190" y="2193"/>
                  </a:cubicBezTo>
                  <a:cubicBezTo>
                    <a:pt x="190" y="3079"/>
                    <a:pt x="722" y="3610"/>
                    <a:pt x="1784" y="4850"/>
                  </a:cubicBezTo>
                  <a:cubicBezTo>
                    <a:pt x="17018" y="18844"/>
                    <a:pt x="34023" y="42757"/>
                    <a:pt x="34023" y="88458"/>
                  </a:cubicBezTo>
                  <a:cubicBezTo>
                    <a:pt x="34023" y="125480"/>
                    <a:pt x="22509" y="153467"/>
                    <a:pt x="3379" y="170827"/>
                  </a:cubicBezTo>
                  <a:cubicBezTo>
                    <a:pt x="367" y="173838"/>
                    <a:pt x="190" y="174015"/>
                    <a:pt x="190" y="174901"/>
                  </a:cubicBezTo>
                  <a:cubicBezTo>
                    <a:pt x="190" y="175786"/>
                    <a:pt x="722" y="177026"/>
                    <a:pt x="2493" y="177026"/>
                  </a:cubicBezTo>
                  <a:cubicBezTo>
                    <a:pt x="4619" y="177026"/>
                    <a:pt x="21446" y="165335"/>
                    <a:pt x="33137" y="143193"/>
                  </a:cubicBezTo>
                  <a:cubicBezTo>
                    <a:pt x="40931" y="128491"/>
                    <a:pt x="46068" y="109360"/>
                    <a:pt x="46068" y="88636"/>
                  </a:cubicBezTo>
                  <a:cubicBezTo>
                    <a:pt x="46068" y="63659"/>
                    <a:pt x="38629" y="24867"/>
                    <a:pt x="3556" y="68"/>
                  </a:cubicBez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40F97323-636E-57B6-59F3-AE5C334895DF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11226874" y="7664206"/>
              <a:ext cx="26823" cy="26823"/>
            </a:xfrm>
            <a:custGeom>
              <a:avLst/>
              <a:gdLst>
                <a:gd name="connsiteX0" fmla="*/ 27020 w 26823"/>
                <a:gd name="connsiteY0" fmla="*/ 13476 h 26823"/>
                <a:gd name="connsiteX1" fmla="*/ 13608 w 26823"/>
                <a:gd name="connsiteY1" fmla="*/ 64 h 26823"/>
                <a:gd name="connsiteX2" fmla="*/ 197 w 26823"/>
                <a:gd name="connsiteY2" fmla="*/ 13476 h 26823"/>
                <a:gd name="connsiteX3" fmla="*/ 13608 w 26823"/>
                <a:gd name="connsiteY3" fmla="*/ 26888 h 26823"/>
                <a:gd name="connsiteX4" fmla="*/ 27020 w 26823"/>
                <a:gd name="connsiteY4" fmla="*/ 13476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3" h="26823">
                  <a:moveTo>
                    <a:pt x="27020" y="13476"/>
                  </a:moveTo>
                  <a:cubicBezTo>
                    <a:pt x="27020" y="6137"/>
                    <a:pt x="20947" y="64"/>
                    <a:pt x="13608" y="64"/>
                  </a:cubicBezTo>
                  <a:cubicBezTo>
                    <a:pt x="6270" y="64"/>
                    <a:pt x="197" y="6137"/>
                    <a:pt x="197" y="13476"/>
                  </a:cubicBezTo>
                  <a:cubicBezTo>
                    <a:pt x="197" y="20814"/>
                    <a:pt x="6270" y="26888"/>
                    <a:pt x="13608" y="26888"/>
                  </a:cubicBezTo>
                  <a:cubicBezTo>
                    <a:pt x="20947" y="26888"/>
                    <a:pt x="27020" y="20814"/>
                    <a:pt x="27020" y="13476"/>
                  </a:cubicBez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F76D4830-2F4E-F2C8-1D11-90B22E8EB03E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11336444" y="7596389"/>
              <a:ext cx="79204" cy="147275"/>
            </a:xfrm>
            <a:custGeom>
              <a:avLst/>
              <a:gdLst>
                <a:gd name="connsiteX0" fmla="*/ 39678 w 79204"/>
                <a:gd name="connsiteY0" fmla="*/ 46879 h 147275"/>
                <a:gd name="connsiteX1" fmla="*/ 75358 w 79204"/>
                <a:gd name="connsiteY1" fmla="*/ 46879 h 147275"/>
                <a:gd name="connsiteX2" fmla="*/ 75358 w 79204"/>
                <a:gd name="connsiteY2" fmla="*/ 32202 h 147275"/>
                <a:gd name="connsiteX3" fmla="*/ 39678 w 79204"/>
                <a:gd name="connsiteY3" fmla="*/ 32202 h 147275"/>
                <a:gd name="connsiteX4" fmla="*/ 39678 w 79204"/>
                <a:gd name="connsiteY4" fmla="*/ 64 h 147275"/>
                <a:gd name="connsiteX5" fmla="*/ 22217 w 79204"/>
                <a:gd name="connsiteY5" fmla="*/ 64 h 147275"/>
                <a:gd name="connsiteX6" fmla="*/ 22217 w 79204"/>
                <a:gd name="connsiteY6" fmla="*/ 32202 h 147275"/>
                <a:gd name="connsiteX7" fmla="*/ 202 w 79204"/>
                <a:gd name="connsiteY7" fmla="*/ 32202 h 147275"/>
                <a:gd name="connsiteX8" fmla="*/ 202 w 79204"/>
                <a:gd name="connsiteY8" fmla="*/ 46879 h 147275"/>
                <a:gd name="connsiteX9" fmla="*/ 21458 w 79204"/>
                <a:gd name="connsiteY9" fmla="*/ 46879 h 147275"/>
                <a:gd name="connsiteX10" fmla="*/ 21458 w 79204"/>
                <a:gd name="connsiteY10" fmla="*/ 114443 h 147275"/>
                <a:gd name="connsiteX11" fmla="*/ 42461 w 79204"/>
                <a:gd name="connsiteY11" fmla="*/ 147340 h 147275"/>
                <a:gd name="connsiteX12" fmla="*/ 79407 w 79204"/>
                <a:gd name="connsiteY12" fmla="*/ 137724 h 147275"/>
                <a:gd name="connsiteX13" fmla="*/ 75358 w 79204"/>
                <a:gd name="connsiteY13" fmla="*/ 122794 h 147275"/>
                <a:gd name="connsiteX14" fmla="*/ 52583 w 79204"/>
                <a:gd name="connsiteY14" fmla="*/ 131145 h 147275"/>
                <a:gd name="connsiteX15" fmla="*/ 39678 w 79204"/>
                <a:gd name="connsiteY15" fmla="*/ 110141 h 147275"/>
                <a:gd name="connsiteX16" fmla="*/ 39678 w 79204"/>
                <a:gd name="connsiteY16" fmla="*/ 46879 h 14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9204" h="147275">
                  <a:moveTo>
                    <a:pt x="39678" y="46879"/>
                  </a:moveTo>
                  <a:lnTo>
                    <a:pt x="75358" y="46879"/>
                  </a:lnTo>
                  <a:lnTo>
                    <a:pt x="75358" y="32202"/>
                  </a:lnTo>
                  <a:lnTo>
                    <a:pt x="39678" y="32202"/>
                  </a:lnTo>
                  <a:lnTo>
                    <a:pt x="39678" y="64"/>
                  </a:lnTo>
                  <a:lnTo>
                    <a:pt x="22217" y="64"/>
                  </a:lnTo>
                  <a:lnTo>
                    <a:pt x="22217" y="32202"/>
                  </a:lnTo>
                  <a:lnTo>
                    <a:pt x="202" y="32202"/>
                  </a:lnTo>
                  <a:lnTo>
                    <a:pt x="202" y="46879"/>
                  </a:lnTo>
                  <a:lnTo>
                    <a:pt x="21458" y="46879"/>
                  </a:lnTo>
                  <a:lnTo>
                    <a:pt x="21458" y="114443"/>
                  </a:lnTo>
                  <a:cubicBezTo>
                    <a:pt x="21458" y="129626"/>
                    <a:pt x="25001" y="147340"/>
                    <a:pt x="42461" y="147340"/>
                  </a:cubicBezTo>
                  <a:cubicBezTo>
                    <a:pt x="60175" y="147340"/>
                    <a:pt x="73080" y="141014"/>
                    <a:pt x="79407" y="137724"/>
                  </a:cubicBezTo>
                  <a:lnTo>
                    <a:pt x="75358" y="122794"/>
                  </a:lnTo>
                  <a:cubicBezTo>
                    <a:pt x="68778" y="128108"/>
                    <a:pt x="60681" y="131145"/>
                    <a:pt x="52583" y="131145"/>
                  </a:cubicBezTo>
                  <a:cubicBezTo>
                    <a:pt x="43220" y="131145"/>
                    <a:pt x="39678" y="123553"/>
                    <a:pt x="39678" y="110141"/>
                  </a:cubicBezTo>
                  <a:lnTo>
                    <a:pt x="39678" y="46879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D73BADA0-572D-0B98-88E2-A49F8D4AAD00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11441741" y="7568806"/>
              <a:ext cx="22521" cy="172074"/>
            </a:xfrm>
            <a:custGeom>
              <a:avLst/>
              <a:gdLst>
                <a:gd name="connsiteX0" fmla="*/ 22727 w 22521"/>
                <a:gd name="connsiteY0" fmla="*/ 64 h 172074"/>
                <a:gd name="connsiteX1" fmla="*/ 205 w 22521"/>
                <a:gd name="connsiteY1" fmla="*/ 64 h 172074"/>
                <a:gd name="connsiteX2" fmla="*/ 205 w 22521"/>
                <a:gd name="connsiteY2" fmla="*/ 22586 h 172074"/>
                <a:gd name="connsiteX3" fmla="*/ 22727 w 22521"/>
                <a:gd name="connsiteY3" fmla="*/ 22586 h 172074"/>
                <a:gd name="connsiteX4" fmla="*/ 22727 w 22521"/>
                <a:gd name="connsiteY4" fmla="*/ 64 h 172074"/>
                <a:gd name="connsiteX5" fmla="*/ 20955 w 22521"/>
                <a:gd name="connsiteY5" fmla="*/ 59784 h 172074"/>
                <a:gd name="connsiteX6" fmla="*/ 1977 w 22521"/>
                <a:gd name="connsiteY6" fmla="*/ 59784 h 172074"/>
                <a:gd name="connsiteX7" fmla="*/ 1977 w 22521"/>
                <a:gd name="connsiteY7" fmla="*/ 172139 h 172074"/>
                <a:gd name="connsiteX8" fmla="*/ 20955 w 22521"/>
                <a:gd name="connsiteY8" fmla="*/ 172139 h 172074"/>
                <a:gd name="connsiteX9" fmla="*/ 20955 w 22521"/>
                <a:gd name="connsiteY9" fmla="*/ 59784 h 17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21" h="172074">
                  <a:moveTo>
                    <a:pt x="22727" y="64"/>
                  </a:moveTo>
                  <a:lnTo>
                    <a:pt x="205" y="64"/>
                  </a:lnTo>
                  <a:lnTo>
                    <a:pt x="205" y="22586"/>
                  </a:lnTo>
                  <a:lnTo>
                    <a:pt x="22727" y="22586"/>
                  </a:lnTo>
                  <a:lnTo>
                    <a:pt x="22727" y="64"/>
                  </a:lnTo>
                  <a:close/>
                  <a:moveTo>
                    <a:pt x="20955" y="59784"/>
                  </a:moveTo>
                  <a:lnTo>
                    <a:pt x="1977" y="59784"/>
                  </a:lnTo>
                  <a:lnTo>
                    <a:pt x="1977" y="172139"/>
                  </a:lnTo>
                  <a:lnTo>
                    <a:pt x="20955" y="172139"/>
                  </a:lnTo>
                  <a:lnTo>
                    <a:pt x="20955" y="59784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D4927464-B4AE-038D-4512-E9C98678B425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11503964" y="7625743"/>
              <a:ext cx="159928" cy="115138"/>
            </a:xfrm>
            <a:custGeom>
              <a:avLst/>
              <a:gdLst>
                <a:gd name="connsiteX0" fmla="*/ 160136 w 159928"/>
                <a:gd name="connsiteY0" fmla="*/ 39793 h 115138"/>
                <a:gd name="connsiteX1" fmla="*/ 125468 w 159928"/>
                <a:gd name="connsiteY1" fmla="*/ 64 h 115138"/>
                <a:gd name="connsiteX2" fmla="*/ 87763 w 159928"/>
                <a:gd name="connsiteY2" fmla="*/ 20814 h 115138"/>
                <a:gd name="connsiteX3" fmla="*/ 55373 w 159928"/>
                <a:gd name="connsiteY3" fmla="*/ 64 h 115138"/>
                <a:gd name="connsiteX4" fmla="*/ 18427 w 159928"/>
                <a:gd name="connsiteY4" fmla="*/ 19549 h 115138"/>
                <a:gd name="connsiteX5" fmla="*/ 18427 w 159928"/>
                <a:gd name="connsiteY5" fmla="*/ 1330 h 115138"/>
                <a:gd name="connsiteX6" fmla="*/ 208 w 159928"/>
                <a:gd name="connsiteY6" fmla="*/ 1330 h 115138"/>
                <a:gd name="connsiteX7" fmla="*/ 208 w 159928"/>
                <a:gd name="connsiteY7" fmla="*/ 115202 h 115138"/>
                <a:gd name="connsiteX8" fmla="*/ 19946 w 159928"/>
                <a:gd name="connsiteY8" fmla="*/ 115202 h 115138"/>
                <a:gd name="connsiteX9" fmla="*/ 19946 w 159928"/>
                <a:gd name="connsiteY9" fmla="*/ 53205 h 115138"/>
                <a:gd name="connsiteX10" fmla="*/ 45504 w 159928"/>
                <a:gd name="connsiteY10" fmla="*/ 15500 h 115138"/>
                <a:gd name="connsiteX11" fmla="*/ 70303 w 159928"/>
                <a:gd name="connsiteY11" fmla="*/ 41565 h 115138"/>
                <a:gd name="connsiteX12" fmla="*/ 70303 w 159928"/>
                <a:gd name="connsiteY12" fmla="*/ 115202 h 115138"/>
                <a:gd name="connsiteX13" fmla="*/ 90041 w 159928"/>
                <a:gd name="connsiteY13" fmla="*/ 115202 h 115138"/>
                <a:gd name="connsiteX14" fmla="*/ 90041 w 159928"/>
                <a:gd name="connsiteY14" fmla="*/ 53205 h 115138"/>
                <a:gd name="connsiteX15" fmla="*/ 115599 w 159928"/>
                <a:gd name="connsiteY15" fmla="*/ 15500 h 115138"/>
                <a:gd name="connsiteX16" fmla="*/ 140398 w 159928"/>
                <a:gd name="connsiteY16" fmla="*/ 41565 h 115138"/>
                <a:gd name="connsiteX17" fmla="*/ 140398 w 159928"/>
                <a:gd name="connsiteY17" fmla="*/ 115202 h 115138"/>
                <a:gd name="connsiteX18" fmla="*/ 160136 w 159928"/>
                <a:gd name="connsiteY18" fmla="*/ 115202 h 115138"/>
                <a:gd name="connsiteX19" fmla="*/ 160136 w 159928"/>
                <a:gd name="connsiteY19" fmla="*/ 39793 h 115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9928" h="115138">
                  <a:moveTo>
                    <a:pt x="160136" y="39793"/>
                  </a:moveTo>
                  <a:cubicBezTo>
                    <a:pt x="160136" y="22839"/>
                    <a:pt x="156087" y="64"/>
                    <a:pt x="125468" y="64"/>
                  </a:cubicBezTo>
                  <a:cubicBezTo>
                    <a:pt x="110285" y="64"/>
                    <a:pt x="97126" y="7150"/>
                    <a:pt x="87763" y="20814"/>
                  </a:cubicBezTo>
                  <a:cubicBezTo>
                    <a:pt x="81184" y="1583"/>
                    <a:pt x="63470" y="64"/>
                    <a:pt x="55373" y="64"/>
                  </a:cubicBezTo>
                  <a:cubicBezTo>
                    <a:pt x="37153" y="64"/>
                    <a:pt x="25260" y="10439"/>
                    <a:pt x="18427" y="19549"/>
                  </a:cubicBezTo>
                  <a:lnTo>
                    <a:pt x="18427" y="1330"/>
                  </a:lnTo>
                  <a:lnTo>
                    <a:pt x="208" y="1330"/>
                  </a:lnTo>
                  <a:lnTo>
                    <a:pt x="208" y="115202"/>
                  </a:lnTo>
                  <a:lnTo>
                    <a:pt x="19946" y="115202"/>
                  </a:lnTo>
                  <a:lnTo>
                    <a:pt x="19946" y="53205"/>
                  </a:lnTo>
                  <a:cubicBezTo>
                    <a:pt x="19946" y="35998"/>
                    <a:pt x="26778" y="15500"/>
                    <a:pt x="45504" y="15500"/>
                  </a:cubicBezTo>
                  <a:cubicBezTo>
                    <a:pt x="69037" y="15500"/>
                    <a:pt x="70303" y="31949"/>
                    <a:pt x="70303" y="41565"/>
                  </a:cubicBezTo>
                  <a:lnTo>
                    <a:pt x="70303" y="115202"/>
                  </a:lnTo>
                  <a:lnTo>
                    <a:pt x="90041" y="115202"/>
                  </a:lnTo>
                  <a:lnTo>
                    <a:pt x="90041" y="53205"/>
                  </a:lnTo>
                  <a:cubicBezTo>
                    <a:pt x="90041" y="35998"/>
                    <a:pt x="96873" y="15500"/>
                    <a:pt x="115599" y="15500"/>
                  </a:cubicBezTo>
                  <a:cubicBezTo>
                    <a:pt x="139133" y="15500"/>
                    <a:pt x="140398" y="31949"/>
                    <a:pt x="140398" y="41565"/>
                  </a:cubicBezTo>
                  <a:lnTo>
                    <a:pt x="140398" y="115202"/>
                  </a:lnTo>
                  <a:lnTo>
                    <a:pt x="160136" y="115202"/>
                  </a:lnTo>
                  <a:lnTo>
                    <a:pt x="160136" y="39793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66DFDC94-A45A-7609-2584-9B73D7C4EA31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11693359" y="7624224"/>
              <a:ext cx="95906" cy="119440"/>
            </a:xfrm>
            <a:custGeom>
              <a:avLst/>
              <a:gdLst>
                <a:gd name="connsiteX0" fmla="*/ 96122 w 95906"/>
                <a:gd name="connsiteY0" fmla="*/ 61303 h 119440"/>
                <a:gd name="connsiteX1" fmla="*/ 86000 w 95906"/>
                <a:gd name="connsiteY1" fmla="*/ 18537 h 119440"/>
                <a:gd name="connsiteX2" fmla="*/ 51079 w 95906"/>
                <a:gd name="connsiteY2" fmla="*/ 64 h 119440"/>
                <a:gd name="connsiteX3" fmla="*/ 216 w 95906"/>
                <a:gd name="connsiteY3" fmla="*/ 59531 h 119440"/>
                <a:gd name="connsiteX4" fmla="*/ 54875 w 95906"/>
                <a:gd name="connsiteY4" fmla="*/ 119504 h 119440"/>
                <a:gd name="connsiteX5" fmla="*/ 95110 w 95906"/>
                <a:gd name="connsiteY5" fmla="*/ 106346 h 119440"/>
                <a:gd name="connsiteX6" fmla="*/ 93591 w 95906"/>
                <a:gd name="connsiteY6" fmla="*/ 89897 h 119440"/>
                <a:gd name="connsiteX7" fmla="*/ 55128 w 95906"/>
                <a:gd name="connsiteY7" fmla="*/ 104068 h 119440"/>
                <a:gd name="connsiteX8" fmla="*/ 17929 w 95906"/>
                <a:gd name="connsiteY8" fmla="*/ 61303 h 119440"/>
                <a:gd name="connsiteX9" fmla="*/ 96122 w 95906"/>
                <a:gd name="connsiteY9" fmla="*/ 61303 h 119440"/>
                <a:gd name="connsiteX10" fmla="*/ 19194 w 95906"/>
                <a:gd name="connsiteY10" fmla="*/ 47385 h 119440"/>
                <a:gd name="connsiteX11" fmla="*/ 51079 w 95906"/>
                <a:gd name="connsiteY11" fmla="*/ 15500 h 119440"/>
                <a:gd name="connsiteX12" fmla="*/ 81698 w 95906"/>
                <a:gd name="connsiteY12" fmla="*/ 47385 h 119440"/>
                <a:gd name="connsiteX13" fmla="*/ 19194 w 95906"/>
                <a:gd name="connsiteY13" fmla="*/ 47385 h 11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906" h="119440">
                  <a:moveTo>
                    <a:pt x="96122" y="61303"/>
                  </a:moveTo>
                  <a:cubicBezTo>
                    <a:pt x="96122" y="52699"/>
                    <a:pt x="95869" y="33720"/>
                    <a:pt x="86000" y="18537"/>
                  </a:cubicBezTo>
                  <a:cubicBezTo>
                    <a:pt x="75625" y="2848"/>
                    <a:pt x="60189" y="64"/>
                    <a:pt x="51079" y="64"/>
                  </a:cubicBezTo>
                  <a:cubicBezTo>
                    <a:pt x="22990" y="64"/>
                    <a:pt x="216" y="26888"/>
                    <a:pt x="216" y="59531"/>
                  </a:cubicBezTo>
                  <a:cubicBezTo>
                    <a:pt x="216" y="92934"/>
                    <a:pt x="24508" y="119504"/>
                    <a:pt x="54875" y="119504"/>
                  </a:cubicBezTo>
                  <a:cubicBezTo>
                    <a:pt x="70817" y="119504"/>
                    <a:pt x="85241" y="113431"/>
                    <a:pt x="95110" y="106346"/>
                  </a:cubicBezTo>
                  <a:lnTo>
                    <a:pt x="93591" y="89897"/>
                  </a:lnTo>
                  <a:cubicBezTo>
                    <a:pt x="77649" y="103056"/>
                    <a:pt x="60948" y="104068"/>
                    <a:pt x="55128" y="104068"/>
                  </a:cubicBezTo>
                  <a:cubicBezTo>
                    <a:pt x="34884" y="104068"/>
                    <a:pt x="18688" y="86102"/>
                    <a:pt x="17929" y="61303"/>
                  </a:cubicBezTo>
                  <a:lnTo>
                    <a:pt x="96122" y="61303"/>
                  </a:lnTo>
                  <a:close/>
                  <a:moveTo>
                    <a:pt x="19194" y="47385"/>
                  </a:moveTo>
                  <a:cubicBezTo>
                    <a:pt x="23243" y="28153"/>
                    <a:pt x="36655" y="15500"/>
                    <a:pt x="51079" y="15500"/>
                  </a:cubicBezTo>
                  <a:cubicBezTo>
                    <a:pt x="64237" y="15500"/>
                    <a:pt x="78408" y="24104"/>
                    <a:pt x="81698" y="47385"/>
                  </a:cubicBezTo>
                  <a:lnTo>
                    <a:pt x="19194" y="47385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C84E6DE-9D4E-93FA-6E5E-8610627243DE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11822021" y="7551092"/>
              <a:ext cx="58707" cy="253051"/>
            </a:xfrm>
            <a:custGeom>
              <a:avLst/>
              <a:gdLst>
                <a:gd name="connsiteX0" fmla="*/ 58928 w 58707"/>
                <a:gd name="connsiteY0" fmla="*/ 250585 h 253051"/>
                <a:gd name="connsiteX1" fmla="*/ 54626 w 58707"/>
                <a:gd name="connsiteY1" fmla="*/ 245018 h 253051"/>
                <a:gd name="connsiteX2" fmla="*/ 14897 w 58707"/>
                <a:gd name="connsiteY2" fmla="*/ 126590 h 253051"/>
                <a:gd name="connsiteX3" fmla="*/ 55638 w 58707"/>
                <a:gd name="connsiteY3" fmla="*/ 6897 h 253051"/>
                <a:gd name="connsiteX4" fmla="*/ 58928 w 58707"/>
                <a:gd name="connsiteY4" fmla="*/ 2595 h 253051"/>
                <a:gd name="connsiteX5" fmla="*/ 56397 w 58707"/>
                <a:gd name="connsiteY5" fmla="*/ 64 h 253051"/>
                <a:gd name="connsiteX6" fmla="*/ 16162 w 58707"/>
                <a:gd name="connsiteY6" fmla="*/ 49409 h 253051"/>
                <a:gd name="connsiteX7" fmla="*/ 220 w 58707"/>
                <a:gd name="connsiteY7" fmla="*/ 126590 h 253051"/>
                <a:gd name="connsiteX8" fmla="*/ 16921 w 58707"/>
                <a:gd name="connsiteY8" fmla="*/ 205542 h 253051"/>
                <a:gd name="connsiteX9" fmla="*/ 56397 w 58707"/>
                <a:gd name="connsiteY9" fmla="*/ 253115 h 253051"/>
                <a:gd name="connsiteX10" fmla="*/ 58928 w 58707"/>
                <a:gd name="connsiteY10" fmla="*/ 250585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07" h="253051">
                  <a:moveTo>
                    <a:pt x="58928" y="250585"/>
                  </a:moveTo>
                  <a:cubicBezTo>
                    <a:pt x="58928" y="249826"/>
                    <a:pt x="58928" y="249320"/>
                    <a:pt x="54626" y="245018"/>
                  </a:cubicBezTo>
                  <a:cubicBezTo>
                    <a:pt x="22995" y="213133"/>
                    <a:pt x="14897" y="165307"/>
                    <a:pt x="14897" y="126590"/>
                  </a:cubicBezTo>
                  <a:cubicBezTo>
                    <a:pt x="14897" y="82559"/>
                    <a:pt x="24513" y="38528"/>
                    <a:pt x="55638" y="6897"/>
                  </a:cubicBezTo>
                  <a:cubicBezTo>
                    <a:pt x="58928" y="3860"/>
                    <a:pt x="58928" y="3354"/>
                    <a:pt x="58928" y="2595"/>
                  </a:cubicBezTo>
                  <a:cubicBezTo>
                    <a:pt x="58928" y="823"/>
                    <a:pt x="57916" y="64"/>
                    <a:pt x="56397" y="64"/>
                  </a:cubicBezTo>
                  <a:cubicBezTo>
                    <a:pt x="53867" y="64"/>
                    <a:pt x="31092" y="17272"/>
                    <a:pt x="16162" y="49409"/>
                  </a:cubicBezTo>
                  <a:cubicBezTo>
                    <a:pt x="3257" y="77245"/>
                    <a:pt x="220" y="105333"/>
                    <a:pt x="220" y="126590"/>
                  </a:cubicBezTo>
                  <a:cubicBezTo>
                    <a:pt x="220" y="146328"/>
                    <a:pt x="3004" y="176947"/>
                    <a:pt x="16921" y="205542"/>
                  </a:cubicBezTo>
                  <a:cubicBezTo>
                    <a:pt x="32104" y="236667"/>
                    <a:pt x="53867" y="253115"/>
                    <a:pt x="56397" y="253115"/>
                  </a:cubicBezTo>
                  <a:cubicBezTo>
                    <a:pt x="57916" y="253115"/>
                    <a:pt x="58928" y="252356"/>
                    <a:pt x="58928" y="250585"/>
                  </a:cubicBez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6969D061-D38F-73CC-4EC2-8802EC86666E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11912332" y="7568047"/>
              <a:ext cx="175364" cy="178400"/>
            </a:xfrm>
            <a:custGeom>
              <a:avLst/>
              <a:gdLst>
                <a:gd name="connsiteX0" fmla="*/ 143957 w 175364"/>
                <a:gd name="connsiteY0" fmla="*/ 26635 h 178400"/>
                <a:gd name="connsiteX1" fmla="*/ 171286 w 175364"/>
                <a:gd name="connsiteY1" fmla="*/ 7909 h 178400"/>
                <a:gd name="connsiteX2" fmla="*/ 175588 w 175364"/>
                <a:gd name="connsiteY2" fmla="*/ 2848 h 178400"/>
                <a:gd name="connsiteX3" fmla="*/ 172299 w 175364"/>
                <a:gd name="connsiteY3" fmla="*/ 64 h 178400"/>
                <a:gd name="connsiteX4" fmla="*/ 146487 w 175364"/>
                <a:gd name="connsiteY4" fmla="*/ 823 h 178400"/>
                <a:gd name="connsiteX5" fmla="*/ 120170 w 175364"/>
                <a:gd name="connsiteY5" fmla="*/ 64 h 178400"/>
                <a:gd name="connsiteX6" fmla="*/ 115615 w 175364"/>
                <a:gd name="connsiteY6" fmla="*/ 5125 h 178400"/>
                <a:gd name="connsiteX7" fmla="*/ 120170 w 175364"/>
                <a:gd name="connsiteY7" fmla="*/ 7909 h 178400"/>
                <a:gd name="connsiteX8" fmla="*/ 137378 w 175364"/>
                <a:gd name="connsiteY8" fmla="*/ 19043 h 178400"/>
                <a:gd name="connsiteX9" fmla="*/ 136618 w 175364"/>
                <a:gd name="connsiteY9" fmla="*/ 24357 h 178400"/>
                <a:gd name="connsiteX10" fmla="*/ 113844 w 175364"/>
                <a:gd name="connsiteY10" fmla="*/ 114696 h 178400"/>
                <a:gd name="connsiteX11" fmla="*/ 50834 w 175364"/>
                <a:gd name="connsiteY11" fmla="*/ 170621 h 178400"/>
                <a:gd name="connsiteX12" fmla="*/ 19962 w 175364"/>
                <a:gd name="connsiteY12" fmla="*/ 137724 h 178400"/>
                <a:gd name="connsiteX13" fmla="*/ 22745 w 175364"/>
                <a:gd name="connsiteY13" fmla="*/ 117986 h 178400"/>
                <a:gd name="connsiteX14" fmla="*/ 47291 w 175364"/>
                <a:gd name="connsiteY14" fmla="*/ 19549 h 178400"/>
                <a:gd name="connsiteX15" fmla="*/ 68548 w 175364"/>
                <a:gd name="connsiteY15" fmla="*/ 7909 h 178400"/>
                <a:gd name="connsiteX16" fmla="*/ 77151 w 175364"/>
                <a:gd name="connsiteY16" fmla="*/ 2848 h 178400"/>
                <a:gd name="connsiteX17" fmla="*/ 73609 w 175364"/>
                <a:gd name="connsiteY17" fmla="*/ 64 h 178400"/>
                <a:gd name="connsiteX18" fmla="*/ 41218 w 175364"/>
                <a:gd name="connsiteY18" fmla="*/ 823 h 178400"/>
                <a:gd name="connsiteX19" fmla="*/ 8575 w 175364"/>
                <a:gd name="connsiteY19" fmla="*/ 64 h 178400"/>
                <a:gd name="connsiteX20" fmla="*/ 3767 w 175364"/>
                <a:gd name="connsiteY20" fmla="*/ 5125 h 178400"/>
                <a:gd name="connsiteX21" fmla="*/ 10852 w 175364"/>
                <a:gd name="connsiteY21" fmla="*/ 7909 h 178400"/>
                <a:gd name="connsiteX22" fmla="*/ 20468 w 175364"/>
                <a:gd name="connsiteY22" fmla="*/ 8415 h 178400"/>
                <a:gd name="connsiteX23" fmla="*/ 27300 w 175364"/>
                <a:gd name="connsiteY23" fmla="*/ 12464 h 178400"/>
                <a:gd name="connsiteX24" fmla="*/ 22998 w 175364"/>
                <a:gd name="connsiteY24" fmla="*/ 30430 h 178400"/>
                <a:gd name="connsiteX25" fmla="*/ 17431 w 175364"/>
                <a:gd name="connsiteY25" fmla="*/ 52699 h 178400"/>
                <a:gd name="connsiteX26" fmla="*/ 1995 w 175364"/>
                <a:gd name="connsiteY26" fmla="*/ 115202 h 178400"/>
                <a:gd name="connsiteX27" fmla="*/ 224 w 175364"/>
                <a:gd name="connsiteY27" fmla="*/ 129879 h 178400"/>
                <a:gd name="connsiteX28" fmla="*/ 49822 w 175364"/>
                <a:gd name="connsiteY28" fmla="*/ 178465 h 178400"/>
                <a:gd name="connsiteX29" fmla="*/ 121435 w 175364"/>
                <a:gd name="connsiteY29" fmla="*/ 116468 h 178400"/>
                <a:gd name="connsiteX30" fmla="*/ 143957 w 175364"/>
                <a:gd name="connsiteY30" fmla="*/ 26635 h 1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75364" h="178400">
                  <a:moveTo>
                    <a:pt x="143957" y="26635"/>
                  </a:moveTo>
                  <a:cubicBezTo>
                    <a:pt x="146487" y="16260"/>
                    <a:pt x="151042" y="8668"/>
                    <a:pt x="171286" y="7909"/>
                  </a:cubicBezTo>
                  <a:cubicBezTo>
                    <a:pt x="172552" y="7909"/>
                    <a:pt x="175588" y="7656"/>
                    <a:pt x="175588" y="2848"/>
                  </a:cubicBezTo>
                  <a:cubicBezTo>
                    <a:pt x="175588" y="2595"/>
                    <a:pt x="175588" y="64"/>
                    <a:pt x="172299" y="64"/>
                  </a:cubicBezTo>
                  <a:cubicBezTo>
                    <a:pt x="163948" y="64"/>
                    <a:pt x="155091" y="823"/>
                    <a:pt x="146487" y="823"/>
                  </a:cubicBezTo>
                  <a:cubicBezTo>
                    <a:pt x="137884" y="823"/>
                    <a:pt x="128521" y="64"/>
                    <a:pt x="120170" y="64"/>
                  </a:cubicBezTo>
                  <a:cubicBezTo>
                    <a:pt x="118652" y="64"/>
                    <a:pt x="115615" y="64"/>
                    <a:pt x="115615" y="5125"/>
                  </a:cubicBezTo>
                  <a:cubicBezTo>
                    <a:pt x="115615" y="7909"/>
                    <a:pt x="118146" y="7909"/>
                    <a:pt x="120170" y="7909"/>
                  </a:cubicBezTo>
                  <a:cubicBezTo>
                    <a:pt x="134594" y="8162"/>
                    <a:pt x="137378" y="13476"/>
                    <a:pt x="137378" y="19043"/>
                  </a:cubicBezTo>
                  <a:cubicBezTo>
                    <a:pt x="137378" y="19802"/>
                    <a:pt x="136871" y="23598"/>
                    <a:pt x="136618" y="24357"/>
                  </a:cubicBezTo>
                  <a:lnTo>
                    <a:pt x="113844" y="114696"/>
                  </a:lnTo>
                  <a:cubicBezTo>
                    <a:pt x="105240" y="148605"/>
                    <a:pt x="76139" y="170621"/>
                    <a:pt x="50834" y="170621"/>
                  </a:cubicBezTo>
                  <a:cubicBezTo>
                    <a:pt x="33627" y="170621"/>
                    <a:pt x="19962" y="159486"/>
                    <a:pt x="19962" y="137724"/>
                  </a:cubicBezTo>
                  <a:cubicBezTo>
                    <a:pt x="19962" y="137218"/>
                    <a:pt x="19962" y="129120"/>
                    <a:pt x="22745" y="117986"/>
                  </a:cubicBezTo>
                  <a:lnTo>
                    <a:pt x="47291" y="19549"/>
                  </a:lnTo>
                  <a:cubicBezTo>
                    <a:pt x="49569" y="10439"/>
                    <a:pt x="50075" y="7909"/>
                    <a:pt x="68548" y="7909"/>
                  </a:cubicBezTo>
                  <a:cubicBezTo>
                    <a:pt x="75127" y="7909"/>
                    <a:pt x="77151" y="7909"/>
                    <a:pt x="77151" y="2848"/>
                  </a:cubicBezTo>
                  <a:cubicBezTo>
                    <a:pt x="77151" y="64"/>
                    <a:pt x="74368" y="64"/>
                    <a:pt x="73609" y="64"/>
                  </a:cubicBezTo>
                  <a:cubicBezTo>
                    <a:pt x="66523" y="64"/>
                    <a:pt x="48304" y="823"/>
                    <a:pt x="41218" y="823"/>
                  </a:cubicBezTo>
                  <a:cubicBezTo>
                    <a:pt x="33880" y="823"/>
                    <a:pt x="15913" y="64"/>
                    <a:pt x="8575" y="64"/>
                  </a:cubicBezTo>
                  <a:cubicBezTo>
                    <a:pt x="6550" y="64"/>
                    <a:pt x="3767" y="64"/>
                    <a:pt x="3767" y="5125"/>
                  </a:cubicBezTo>
                  <a:cubicBezTo>
                    <a:pt x="3767" y="7909"/>
                    <a:pt x="6044" y="7909"/>
                    <a:pt x="10852" y="7909"/>
                  </a:cubicBezTo>
                  <a:cubicBezTo>
                    <a:pt x="11358" y="7909"/>
                    <a:pt x="16166" y="7909"/>
                    <a:pt x="20468" y="8415"/>
                  </a:cubicBezTo>
                  <a:cubicBezTo>
                    <a:pt x="25023" y="8921"/>
                    <a:pt x="27300" y="9174"/>
                    <a:pt x="27300" y="12464"/>
                  </a:cubicBezTo>
                  <a:cubicBezTo>
                    <a:pt x="27300" y="13982"/>
                    <a:pt x="24517" y="24610"/>
                    <a:pt x="22998" y="30430"/>
                  </a:cubicBezTo>
                  <a:lnTo>
                    <a:pt x="17431" y="52699"/>
                  </a:lnTo>
                  <a:cubicBezTo>
                    <a:pt x="15154" y="62568"/>
                    <a:pt x="3007" y="110395"/>
                    <a:pt x="1995" y="115202"/>
                  </a:cubicBezTo>
                  <a:cubicBezTo>
                    <a:pt x="224" y="122288"/>
                    <a:pt x="224" y="126084"/>
                    <a:pt x="224" y="129879"/>
                  </a:cubicBezTo>
                  <a:cubicBezTo>
                    <a:pt x="224" y="160752"/>
                    <a:pt x="23251" y="178465"/>
                    <a:pt x="49822" y="178465"/>
                  </a:cubicBezTo>
                  <a:cubicBezTo>
                    <a:pt x="81706" y="178465"/>
                    <a:pt x="113085" y="149870"/>
                    <a:pt x="121435" y="116468"/>
                  </a:cubicBezTo>
                  <a:lnTo>
                    <a:pt x="143957" y="26635"/>
                  </a:ln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ECB5C880-80F8-2233-6E8E-498AEADB1C7C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12110168" y="7551092"/>
              <a:ext cx="58707" cy="253051"/>
            </a:xfrm>
            <a:custGeom>
              <a:avLst/>
              <a:gdLst>
                <a:gd name="connsiteX0" fmla="*/ 58940 w 58707"/>
                <a:gd name="connsiteY0" fmla="*/ 126590 h 253051"/>
                <a:gd name="connsiteX1" fmla="*/ 42238 w 58707"/>
                <a:gd name="connsiteY1" fmla="*/ 47638 h 253051"/>
                <a:gd name="connsiteX2" fmla="*/ 2762 w 58707"/>
                <a:gd name="connsiteY2" fmla="*/ 64 h 253051"/>
                <a:gd name="connsiteX3" fmla="*/ 232 w 58707"/>
                <a:gd name="connsiteY3" fmla="*/ 2595 h 253051"/>
                <a:gd name="connsiteX4" fmla="*/ 5040 w 58707"/>
                <a:gd name="connsiteY4" fmla="*/ 8415 h 253051"/>
                <a:gd name="connsiteX5" fmla="*/ 44263 w 58707"/>
                <a:gd name="connsiteY5" fmla="*/ 126590 h 253051"/>
                <a:gd name="connsiteX6" fmla="*/ 3521 w 58707"/>
                <a:gd name="connsiteY6" fmla="*/ 246283 h 253051"/>
                <a:gd name="connsiteX7" fmla="*/ 232 w 58707"/>
                <a:gd name="connsiteY7" fmla="*/ 250585 h 253051"/>
                <a:gd name="connsiteX8" fmla="*/ 2762 w 58707"/>
                <a:gd name="connsiteY8" fmla="*/ 253115 h 253051"/>
                <a:gd name="connsiteX9" fmla="*/ 42997 w 58707"/>
                <a:gd name="connsiteY9" fmla="*/ 203770 h 253051"/>
                <a:gd name="connsiteX10" fmla="*/ 58940 w 58707"/>
                <a:gd name="connsiteY10" fmla="*/ 126590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07" h="253051">
                  <a:moveTo>
                    <a:pt x="58940" y="126590"/>
                  </a:moveTo>
                  <a:cubicBezTo>
                    <a:pt x="58940" y="106852"/>
                    <a:pt x="56156" y="76233"/>
                    <a:pt x="42238" y="47638"/>
                  </a:cubicBezTo>
                  <a:cubicBezTo>
                    <a:pt x="27055" y="16513"/>
                    <a:pt x="5293" y="64"/>
                    <a:pt x="2762" y="64"/>
                  </a:cubicBezTo>
                  <a:cubicBezTo>
                    <a:pt x="1244" y="64"/>
                    <a:pt x="232" y="1076"/>
                    <a:pt x="232" y="2595"/>
                  </a:cubicBezTo>
                  <a:cubicBezTo>
                    <a:pt x="232" y="3354"/>
                    <a:pt x="232" y="3860"/>
                    <a:pt x="5040" y="8415"/>
                  </a:cubicBezTo>
                  <a:cubicBezTo>
                    <a:pt x="29839" y="33467"/>
                    <a:pt x="44263" y="73702"/>
                    <a:pt x="44263" y="126590"/>
                  </a:cubicBezTo>
                  <a:cubicBezTo>
                    <a:pt x="44263" y="169862"/>
                    <a:pt x="34900" y="214399"/>
                    <a:pt x="3521" y="246283"/>
                  </a:cubicBezTo>
                  <a:cubicBezTo>
                    <a:pt x="232" y="249320"/>
                    <a:pt x="232" y="249826"/>
                    <a:pt x="232" y="250585"/>
                  </a:cubicBezTo>
                  <a:cubicBezTo>
                    <a:pt x="232" y="252103"/>
                    <a:pt x="1244" y="253115"/>
                    <a:pt x="2762" y="253115"/>
                  </a:cubicBezTo>
                  <a:cubicBezTo>
                    <a:pt x="5293" y="253115"/>
                    <a:pt x="28067" y="235908"/>
                    <a:pt x="42997" y="203770"/>
                  </a:cubicBezTo>
                  <a:cubicBezTo>
                    <a:pt x="55903" y="175935"/>
                    <a:pt x="58940" y="147846"/>
                    <a:pt x="58940" y="126590"/>
                  </a:cubicBez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1BE19023-B6E7-D9E2-4316-ACE304321724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12203263" y="7449870"/>
              <a:ext cx="96159" cy="455238"/>
            </a:xfrm>
            <a:custGeom>
              <a:avLst/>
              <a:gdLst>
                <a:gd name="connsiteX0" fmla="*/ 96395 w 96159"/>
                <a:gd name="connsiteY0" fmla="*/ 227546 h 455238"/>
                <a:gd name="connsiteX1" fmla="*/ 29590 w 96159"/>
                <a:gd name="connsiteY1" fmla="*/ 20803 h 455238"/>
                <a:gd name="connsiteX2" fmla="*/ 10611 w 96159"/>
                <a:gd name="connsiteY2" fmla="*/ 1572 h 455238"/>
                <a:gd name="connsiteX3" fmla="*/ 5044 w 96159"/>
                <a:gd name="connsiteY3" fmla="*/ 53 h 455238"/>
                <a:gd name="connsiteX4" fmla="*/ 236 w 96159"/>
                <a:gd name="connsiteY4" fmla="*/ 2584 h 455238"/>
                <a:gd name="connsiteX5" fmla="*/ 1754 w 96159"/>
                <a:gd name="connsiteY5" fmla="*/ 5114 h 455238"/>
                <a:gd name="connsiteX6" fmla="*/ 39712 w 96159"/>
                <a:gd name="connsiteY6" fmla="*/ 55724 h 455238"/>
                <a:gd name="connsiteX7" fmla="*/ 77163 w 96159"/>
                <a:gd name="connsiteY7" fmla="*/ 227546 h 455238"/>
                <a:gd name="connsiteX8" fmla="*/ 1248 w 96159"/>
                <a:gd name="connsiteY8" fmla="*/ 450737 h 455238"/>
                <a:gd name="connsiteX9" fmla="*/ 236 w 96159"/>
                <a:gd name="connsiteY9" fmla="*/ 452762 h 455238"/>
                <a:gd name="connsiteX10" fmla="*/ 5044 w 96159"/>
                <a:gd name="connsiteY10" fmla="*/ 455292 h 455238"/>
                <a:gd name="connsiteX11" fmla="*/ 11117 w 96159"/>
                <a:gd name="connsiteY11" fmla="*/ 453268 h 455238"/>
                <a:gd name="connsiteX12" fmla="*/ 79694 w 96159"/>
                <a:gd name="connsiteY12" fmla="*/ 343950 h 455238"/>
                <a:gd name="connsiteX13" fmla="*/ 96395 w 96159"/>
                <a:gd name="connsiteY13" fmla="*/ 227546 h 455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59" h="455238">
                  <a:moveTo>
                    <a:pt x="96395" y="227546"/>
                  </a:moveTo>
                  <a:cubicBezTo>
                    <a:pt x="96395" y="154920"/>
                    <a:pt x="79441" y="77740"/>
                    <a:pt x="29590" y="20803"/>
                  </a:cubicBezTo>
                  <a:cubicBezTo>
                    <a:pt x="26047" y="16755"/>
                    <a:pt x="16684" y="6886"/>
                    <a:pt x="10611" y="1572"/>
                  </a:cubicBezTo>
                  <a:cubicBezTo>
                    <a:pt x="8839" y="53"/>
                    <a:pt x="8333" y="53"/>
                    <a:pt x="5044" y="53"/>
                  </a:cubicBezTo>
                  <a:cubicBezTo>
                    <a:pt x="2513" y="53"/>
                    <a:pt x="236" y="53"/>
                    <a:pt x="236" y="2584"/>
                  </a:cubicBezTo>
                  <a:cubicBezTo>
                    <a:pt x="236" y="3596"/>
                    <a:pt x="1248" y="4608"/>
                    <a:pt x="1754" y="5114"/>
                  </a:cubicBezTo>
                  <a:cubicBezTo>
                    <a:pt x="10358" y="13971"/>
                    <a:pt x="24022" y="27889"/>
                    <a:pt x="39712" y="55724"/>
                  </a:cubicBezTo>
                  <a:cubicBezTo>
                    <a:pt x="67041" y="104310"/>
                    <a:pt x="77163" y="166814"/>
                    <a:pt x="77163" y="227546"/>
                  </a:cubicBezTo>
                  <a:cubicBezTo>
                    <a:pt x="77163" y="337370"/>
                    <a:pt x="46797" y="404429"/>
                    <a:pt x="1248" y="450737"/>
                  </a:cubicBezTo>
                  <a:cubicBezTo>
                    <a:pt x="742" y="451243"/>
                    <a:pt x="236" y="452002"/>
                    <a:pt x="236" y="452762"/>
                  </a:cubicBezTo>
                  <a:cubicBezTo>
                    <a:pt x="236" y="455292"/>
                    <a:pt x="2513" y="455292"/>
                    <a:pt x="5044" y="455292"/>
                  </a:cubicBezTo>
                  <a:cubicBezTo>
                    <a:pt x="8333" y="455292"/>
                    <a:pt x="8839" y="455292"/>
                    <a:pt x="11117" y="453268"/>
                  </a:cubicBezTo>
                  <a:cubicBezTo>
                    <a:pt x="35157" y="432517"/>
                    <a:pt x="62233" y="397343"/>
                    <a:pt x="79694" y="343950"/>
                  </a:cubicBezTo>
                  <a:cubicBezTo>
                    <a:pt x="90828" y="309282"/>
                    <a:pt x="96395" y="268287"/>
                    <a:pt x="96395" y="227546"/>
                  </a:cubicBezTo>
                  <a:close/>
                </a:path>
              </a:pathLst>
            </a:custGeom>
            <a:solidFill>
              <a:srgbClr val="000000"/>
            </a:solidFill>
            <a:ln w="253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A7D8BF91-1AE8-DFD4-15D8-42D21F288E76}"/>
              </a:ext>
            </a:extLst>
          </p:cNvPr>
          <p:cNvCxnSpPr>
            <a:cxnSpLocks/>
            <a:endCxn id="268" idx="2"/>
          </p:cNvCxnSpPr>
          <p:nvPr/>
        </p:nvCxnSpPr>
        <p:spPr>
          <a:xfrm flipV="1">
            <a:off x="8094467" y="4274964"/>
            <a:ext cx="531061" cy="43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592681B-79E5-9315-F15C-2B8E94C88816}"/>
              </a:ext>
            </a:extLst>
          </p:cNvPr>
          <p:cNvSpPr txBox="1"/>
          <p:nvPr/>
        </p:nvSpPr>
        <p:spPr>
          <a:xfrm>
            <a:off x="495373" y="4006160"/>
            <a:ext cx="292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+mj-lt"/>
                <a:cs typeface="Times New Roman" panose="020206030504050203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5401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49" grpId="0"/>
      <p:bldP spid="150" grpId="0"/>
      <p:bldP spid="151" grpId="0" animBg="1"/>
      <p:bldP spid="264" grpId="0"/>
      <p:bldP spid="265" grpId="0"/>
      <p:bldP spid="267" grpId="0"/>
      <p:bldP spid="268" grpId="0" animBg="1"/>
      <p:bldP spid="276" grpId="0"/>
      <p:bldP spid="27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8|11.7|7.6|7.3|11.6|12.9|3.9|12.3|25|48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713543"/>
  <p:tag name="ORIGINALWIDTH" val=" 54.86386"/>
  <p:tag name="OUTPUTTYPE" val="SVG"/>
  <p:tag name="IGUANATEXVERSION" val="162"/>
  <p:tag name="LATEXADDIN" val="\documentclass{article}&#10;\usepackage{amsmath}&#10;\pagestyle{empty}&#10;&#10;\input{Macros.tex}&#10;&#10;\begin{document}&#10;&#10;$W \ket{\psi} \approx \ket{\phi_0}$&#10;&#10;&#10;\end{document}"/>
  <p:tag name="IGUANATEXSIZE" val="20"/>
  <p:tag name="IGUANATEXCURSOR" val="77"/>
  <p:tag name="TRANSPARENCY" val="True"/>
  <p:tag name="CHOOSECOLOR" val="False"/>
  <p:tag name="COLORHEX" val="000000"/>
  <p:tag name="LATEXENGINEID" val="0"/>
  <p:tag name="TEMPFOLDER" val=".\LatexFiles\"/>
  <p:tag name="LATEXFORMHEIGHT" val=" 320"/>
  <p:tag name="LATEXFORMWIDTH" val=" 385"/>
  <p:tag name="LATEXFORMWRAP" val="True"/>
  <p:tag name="BITMAPVECTOR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848032"/>
  <p:tag name="ORIGINALWIDTH" val=" 9.892874"/>
  <p:tag name="EMFCHILD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713543"/>
  <p:tag name="ORIGINALWIDTH" val=" 2.311299"/>
  <p:tag name="EMFCHILD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00236"/>
  <p:tag name="ORIGINALWIDTH" val=" 5.011181"/>
  <p:tag name="EMFCHILD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58504"/>
  <p:tag name="ORIGINALWIDTH" val=" 3.257756"/>
  <p:tag name="EMFCHILD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498346"/>
  <p:tag name="ORIGINALWIDTH" val=" 2.131968"/>
  <p:tag name="EMFCHILD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293386"/>
  <p:tag name="ORIGINALWIDTH" val=" 5.011181"/>
  <p:tag name="EMFCHILD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40122"/>
  <p:tag name="ORIGINALWIDTH" val=" 4.552913"/>
  <p:tag name="EMFCHILD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848032"/>
  <p:tag name="ORIGINALWIDTH" val=" 6.904095"/>
  <p:tag name="EMFCHILD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713543"/>
  <p:tag name="ORIGINALWIDTH" val=" 2.311299"/>
  <p:tag name="EMFCHILD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.904331"/>
  <p:tag name="ORIGINALWIDTH" val=" 1.165591"/>
  <p:tag name="EMFCHIL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7.92276"/>
  <p:tag name="ORIGINALWIDTH" val=" 162.8375"/>
  <p:tag name="OUTPUTTYPE" val="SVG"/>
  <p:tag name="IGUANATEXVERSION" val="162"/>
  <p:tag name="LATEXADDIN" val="\documentclass{article}&#10;\usepackage{amsmath}&#10;\pagestyle{empty}&#10;&#10;\input{Macros.tex}&#10;&#10;\begin{document}&#10;&#10;with $\msf{time}(W) = O\left(\frac{1}{p\cdot (1-p)} \cdot \msf{time}(U)\right)$&#10;&#10;&#10;\end{document}"/>
  <p:tag name="IGUANATEXSIZE" val="20"/>
  <p:tag name="IGUANATEXCURSOR" val="77"/>
  <p:tag name="TRANSPARENCY" val="True"/>
  <p:tag name="CHOOSECOLOR" val="False"/>
  <p:tag name="COLORHEX" val="000000"/>
  <p:tag name="LATEXENGINEID" val="0"/>
  <p:tag name="TEMPFOLDER" val=".\LatexFiles\"/>
  <p:tag name="LATEXFORMHEIGHT" val=" 320"/>
  <p:tag name="LATEXFORMWIDTH" val=" 385"/>
  <p:tag name="LATEXFORMWRAP" val="True"/>
  <p:tag name="BITMAPVECTOR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58504"/>
  <p:tag name="ORIGINALWIDTH" val=" 3.257756"/>
  <p:tag name="EMFCHILD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00236"/>
  <p:tag name="ORIGINALWIDTH" val=" 5.011181"/>
  <p:tag name="EMFCHILD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58504"/>
  <p:tag name="ORIGINALWIDTH" val=" 3.795748"/>
  <p:tag name="EMFCHILD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741181"/>
  <p:tag name="ORIGINALWIDTH" val=" 5.011181"/>
  <p:tag name="EMFCHILD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080669"/>
  <p:tag name="ORIGINALWIDTH" val=" 3.118268"/>
  <p:tag name="EMFCHILD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741181"/>
  <p:tag name="ORIGINALWIDTH" val=" 5.011181"/>
  <p:tag name="EMFCHILD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58504"/>
  <p:tag name="ORIGINALWIDTH" val=" 4.49315"/>
  <p:tag name="EMFCHILD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080669"/>
  <p:tag name="ORIGINALWIDTH" val=" 3.118268"/>
  <p:tag name="EMFCHILD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05197"/>
  <p:tag name="ORIGINALWIDTH" val=" 5.690945"/>
  <p:tag name="LATEXADDIN" val="\documentclass{article}&#10;\usepackage{amsmath}&#10;\pagestyle{empty}&#10;&#10;\input{Macros.tex}&#10;&#10;\begin{document}&#10;&#10;&#10;For all input $\ket{\psi}$,&#10;&#10;\end{document}"/>
  <p:tag name="IGUANATEXSIZE" val="20"/>
  <p:tag name="IGUANATEXCURSOR" val="77"/>
  <p:tag name="TRANSPARENCY" val="True"/>
  <p:tag name="CHOOSECOLOR" val="False"/>
  <p:tag name="COLORHEX" val="000000"/>
  <p:tag name="LATEXENGINEID" val="0"/>
  <p:tag name="TEMPFOLDER" val=".\LatexFiles\"/>
  <p:tag name="LATEXFORMHEIGHT" val=" 320"/>
  <p:tag name="LATEXFORMWIDTH" val=" 385"/>
  <p:tag name="LATEXFORMWRAP" val="True"/>
  <p:tag name="BITMAPVECTOR" val="1"/>
  <p:tag name="EMFCHILD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58504"/>
  <p:tag name="ORIGINALWIDTH" val=" 4.369291"/>
  <p:tag name="EMFCHIL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03466"/>
  <p:tag name="ORIGINALWIDTH" val=" 6.824369"/>
  <p:tag name="LATEXADDIN" val="\documentclass{article}&#10;\usepackage{amsmath}&#10;\pagestyle{empty}&#10;&#10;\input{Macros.tex}&#10;&#10;\begin{document}&#10;&#10;with $\msf{time}(W) = O\left(\frac{1}{p\cdot (1-p)} \cdot \msf{time}(U)\right)$&#10;&#10;&#10;\end{document}"/>
  <p:tag name="IGUANATEXSIZE" val="20"/>
  <p:tag name="IGUANATEXCURSOR" val="77"/>
  <p:tag name="TRANSPARENCY" val="True"/>
  <p:tag name="CHOOSECOLOR" val="False"/>
  <p:tag name="COLORHEX" val="000000"/>
  <p:tag name="LATEXENGINEID" val="0"/>
  <p:tag name="TEMPFOLDER" val=".\LatexFiles\"/>
  <p:tag name="LATEXFORMHEIGHT" val=" 320"/>
  <p:tag name="LATEXFORMWIDTH" val=" 385"/>
  <p:tag name="LATEXFORMWRAP" val="True"/>
  <p:tag name="BITMAPVECTOR" val="1"/>
  <p:tag name="EMFCHILD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293386"/>
  <p:tag name="ORIGINALWIDTH" val=" 3.313937"/>
  <p:tag name="EMFCHILD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58504"/>
  <p:tag name="ORIGINALWIDTH" val=" 4.448189"/>
  <p:tag name="EMFCHILD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741181"/>
  <p:tag name="ORIGINALWIDTH" val=" 2.189567"/>
  <p:tag name="EMFCHILD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741181"/>
  <p:tag name="ORIGINALWIDTH" val=" 2.189567"/>
  <p:tag name="EMFCHILD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498346"/>
  <p:tag name="ORIGINALWIDTH" val=" 2.110669"/>
  <p:tag name="EMFCHILD" val="Tru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293386"/>
  <p:tag name="ORIGINALWIDTH" val=" 4.961063"/>
  <p:tag name="EMFCHILD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177795"/>
  <p:tag name="ORIGINALWIDTH" val=" 4.862441"/>
  <p:tag name="EMFCHILD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00236"/>
  <p:tag name="ORIGINALWIDTH" val=" 4.961063"/>
  <p:tag name="EMFCHILD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080669"/>
  <p:tag name="ORIGINALWIDTH" val=" 3.087087"/>
  <p:tag name="EMFCHILD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713543"/>
  <p:tag name="ORIGINALWIDTH" val=" .3944882"/>
  <p:tag name="EMFCHIL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65001"/>
  <p:tag name="ORIGINALWIDTH" val=" 2.131968"/>
  <p:tag name="EMFCHILD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8.73248"/>
  <p:tag name="ORIGINALWIDTH" val=" 5.976968"/>
  <p:tag name="EMFCHILD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713543"/>
  <p:tag name="ORIGINALWIDTH" val=" 2.199449"/>
  <p:tag name="EMFCHILD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.904331"/>
  <p:tag name="ORIGINALWIDTH" val=" 1.153937"/>
  <p:tag name="EMFCHILD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23622"/>
  <p:tag name="ORIGINALWIDTH" val=" 6.856142"/>
  <p:tag name="LATEXADDIN" val="\documentclass{article}&#10;\usepackage{amsmath}&#10;\pagestyle{empty}&#10;&#10;\input{Macros.tex}&#10;&#10;\begin{document}&#10;&#10;$U$: a quantum algorithm&#10;&#10;\end{document}"/>
  <p:tag name="IGUANATEXSIZE" val="20"/>
  <p:tag name="IGUANATEXCURSOR" val="77"/>
  <p:tag name="TRANSPARENCY" val="True"/>
  <p:tag name="CHOOSECOLOR" val="False"/>
  <p:tag name="COLORHEX" val="000000"/>
  <p:tag name="LATEXENGINEID" val="0"/>
  <p:tag name="TEMPFOLDER" val=".\LatexFiles\"/>
  <p:tag name="LATEXFORMHEIGHT" val=" 320"/>
  <p:tag name="LATEXFORMWIDTH" val=" 385"/>
  <p:tag name="LATEXFORMWRAP" val="True"/>
  <p:tag name="BITMAPVECTOR" val="1"/>
  <p:tag name="EMFCHILD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293898"/>
  <p:tag name="ORIGINALWIDTH" val=" 1.048701"/>
  <p:tag name="EMFCHILD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72834"/>
  <p:tag name="ORIGINALWIDTH" val=" 4.461929"/>
  <p:tag name="EMFCHILD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33622"/>
  <p:tag name="ORIGINALWIDTH" val=" 4.877441"/>
  <p:tag name="EMFCHILD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13071"/>
  <p:tag name="ORIGINALWIDTH" val=" 4.976378"/>
  <p:tag name="EMFCHILD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72834"/>
  <p:tag name="ORIGINALWIDTH" val=" 4.461929"/>
  <p:tag name="EMFCHILD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03465"/>
  <p:tag name="ORIGINALWIDTH" val=" 4.976378"/>
  <p:tag name="EMFCHIL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236576"/>
  <p:tag name="ORIGINALWIDTH" val=" 3.118267"/>
  <p:tag name="EMFCHILD" val="Tru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236575"/>
  <p:tag name="ORIGINALWIDTH" val=" 3.096614"/>
  <p:tag name="EMFCHILD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13071"/>
  <p:tag name="ORIGINALWIDTH" val=" 4.976378"/>
  <p:tag name="EMFCHILD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03465"/>
  <p:tag name="ORIGINALWIDTH" val=" 7.726772"/>
  <p:tag name="EMFCHILD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72834"/>
  <p:tag name="ORIGINALWIDTH" val=" 4.461929"/>
  <p:tag name="EMFCHILD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914055"/>
  <p:tag name="ORIGINALWIDTH" val=" 2.196339"/>
  <p:tag name="EMFCHILD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565354"/>
  <p:tag name="ORIGINALWIDTH" val=" 4.521299"/>
  <p:tag name="EMFCHILD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72834"/>
  <p:tag name="ORIGINALWIDTH" val=" 4.382795"/>
  <p:tag name="EMFCHILD" val="Tru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03465"/>
  <p:tag name="ORIGINALWIDTH" val=" 3.324173"/>
  <p:tag name="EMFCHILD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65"/>
  <p:tag name="ORIGINALWIDTH" val=" 2.117165"/>
  <p:tag name="EMFCHILD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236575"/>
  <p:tag name="ORIGINALWIDTH" val=" 3.096614"/>
  <p:tag name="EMFCHIL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914057"/>
  <p:tag name="ORIGINALWIDTH" val=" 5.01118"/>
  <p:tag name="EMFCHILD" val="Tru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914055"/>
  <p:tag name="ORIGINALWIDTH" val=" 4.976378"/>
  <p:tag name="EMFCHILD" val="Tru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03465"/>
  <p:tag name="ORIGINALWIDTH" val=" 7.726772"/>
  <p:tag name="EMFCHILD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177795"/>
  <p:tag name="ORIGINALWIDTH" val=" 5.157126"/>
  <p:tag name="LATEXADDIN" val="\documentclass{article}&#10;\usepackage{amsmath}&#10;\pagestyle{empty}&#10;&#10;\input{Macros.tex}&#10;&#10;\begin{document}&#10;&#10;$p$ independent of $\ket{\psi}$&#10;&#10;&#10;\end{document}"/>
  <p:tag name="IGUANATEXSIZE" val="20"/>
  <p:tag name="IGUANATEXCURSOR" val="77"/>
  <p:tag name="TRANSPARENCY" val="True"/>
  <p:tag name="CHOOSECOLOR" val="False"/>
  <p:tag name="COLORHEX" val="000000"/>
  <p:tag name="LATEXENGINEID" val="0"/>
  <p:tag name="TEMPFOLDER" val=".\LatexFiles\"/>
  <p:tag name="LATEXFORMHEIGHT" val=" 320"/>
  <p:tag name="LATEXFORMWIDTH" val=" 385"/>
  <p:tag name="LATEXFORMWRAP" val="True"/>
  <p:tag name="BITMAPVECTOR" val="1"/>
  <p:tag name="EMFCHILD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498346"/>
  <p:tag name="ORIGINALWIDTH" val=" 2.114213"/>
  <p:tag name="EMFCHILD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293386"/>
  <p:tag name="ORIGINALWIDTH" val=" 4.969409"/>
  <p:tag name="EMFCHILD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848032"/>
  <p:tag name="ORIGINALWIDTH" val=" 4.87063"/>
  <p:tag name="EMFCHILD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58504"/>
  <p:tag name="ORIGINALWIDTH" val=" 3.823386"/>
  <p:tag name="EMFCHILD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177795"/>
  <p:tag name="ORIGINALWIDTH" val=" 4.87063"/>
  <p:tag name="EMFCHILD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58504"/>
  <p:tag name="ORIGINALWIDTH" val=" 3.823386"/>
  <p:tag name="EMFCHILD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293386"/>
  <p:tag name="ORIGINALWIDTH" val=" 4.969409"/>
  <p:tag name="EMFCHIL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5.79823"/>
  <p:tag name="ORIGINALWIDTH" val=" 3.118267"/>
  <p:tag name="EMFCHILD" val="Tru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848032"/>
  <p:tag name="ORIGINALWIDTH" val=" 4.87063"/>
  <p:tag name="EMFCHILD" val="Tru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58504"/>
  <p:tag name="ORIGINALWIDTH" val=" 3.823386"/>
  <p:tag name="EMFCHILD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293386"/>
  <p:tag name="ORIGINALWIDTH" val=" 4.969409"/>
  <p:tag name="EMFCHILD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080669"/>
  <p:tag name="ORIGINALWIDTH" val=" 3.092283"/>
  <p:tag name="EMFCHILD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58504"/>
  <p:tag name="ORIGINALWIDTH" val=" 4.376654"/>
  <p:tag name="EMFCHILD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848032"/>
  <p:tag name="ORIGINALWIDTH" val=" 3.200984"/>
  <p:tag name="EMFCHILD" val="Tr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713543"/>
  <p:tag name="ORIGINALWIDTH" val=" .3951575"/>
  <p:tag name="EMFCHILD" val="Tru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8.73248"/>
  <p:tag name="ORIGINALWIDTH" val=" 5.987047"/>
  <p:tag name="EMFCHILD" val="Tru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713543"/>
  <p:tag name="ORIGINALWIDTH" val=" 2.20315"/>
  <p:tag name="EMFCHILD" val="Tru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75"/>
  <p:tag name="ORIGINALWIDTH" val="6.18752"/>
  <p:tag name="LATEXADDIN" val="\documentclass{article}&#10;\usepackage{amsmath}&#10;\usepackage{physics}&#10;\pagestyle{empty}&#10;\newcommand{\mrm}{\mathrm}&#10;\newcommand{\msf}{\mathsf}&#10;\newcommand{\mcal}{\mathcal}&#10;\newcommand{\negl}{\msf{negl}}&#10;\newcommand{\cind}{\stackrel{\text{c}}{\approx}}&#10;\newcommand{\secpar}{\lambda}&#10;\newcommand{\poly}{\msf{poly}}&#10;\renewcommand{\tilde}{\widetilde}&#10;\begin{document}&#10;&#10;$U\ket{0}\ket{\psi} = \sqrt{p} \ket{0}\ket{\phi_0} + \sqrt{1-p} \ket{1}\ket{\phi_1}$&#10;&#10;\end{document}"/>
  <p:tag name="IGUANATEXSIZE" val="20"/>
  <p:tag name="IGUANATEXCURSOR" val="44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774569"/>
  <p:tag name="ORIGINALWIDTH" val=" .8866534"/>
  <p:tag name="EMFCHILD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0.3125197"/>
  <p:tag name="EMFCHILD" val="Tru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5"/>
  <p:tag name="ORIGINALWIDTH" val="3.75"/>
  <p:tag name="EMFCHILD" val="Tru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"/>
  <p:tag name="EMFCHILD" val="Tru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0.3125197"/>
  <p:tag name="EMFCHILD" val="Tru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375"/>
  <p:tag name="ORIGINALWIDTH" val="5.43752"/>
  <p:tag name="EMFCHILD" val="Tru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"/>
  <p:tag name="EMFCHILD" val="Tru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"/>
  <p:tag name="ORIGINALWIDTH" val="5.93752"/>
  <p:tag name="EMFCHILD" val="Tru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6.93752"/>
  <p:tag name="EMFCHILD" val="Tru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25"/>
  <p:tag name="ORIGINALWIDTH" val="4.68752"/>
  <p:tag name="EMFCHILD" val="Tru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0.375"/>
  <p:tag name="EMFCHIL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32993"/>
  <p:tag name="ORIGINALWIDTH" val=" 6.296377"/>
  <p:tag name="EMFCHILD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5"/>
  <p:tag name="ORIGINALWIDTH" val="3.75"/>
  <p:tag name="EMFCHILD" val="Tru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1.93752"/>
  <p:tag name="EMFCHILD" val="Tru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0.375"/>
  <p:tag name="EMFCHILD" val="Tru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375"/>
  <p:tag name="ORIGINALWIDTH" val="4.68752"/>
  <p:tag name="EMFCHILD" val="Tru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2.875"/>
  <p:tag name="EMFCHILD" val="Tru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1.93752"/>
  <p:tag name="EMFCHILD" val="Tru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3752"/>
  <p:tag name="ORIGINALWIDTH" val="5.93752"/>
  <p:tag name="EMFCHILD" val="Tru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6.93752"/>
  <p:tag name="EMFCHILD" val="Tru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"/>
  <p:tag name="ORIGINALWIDTH" val="3"/>
  <p:tag name="EMFCHILD" val="Tru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4375197"/>
  <p:tag name="ORIGINALWIDTH" val="5.43752"/>
  <p:tag name="EMFCHIL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702363"/>
  <p:tag name="ORIGINALWIDTH" val=" 3.775826"/>
  <p:tag name="EMFCHILD" val="Tru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25"/>
  <p:tag name="ORIGINALWIDTH" val="4.68752"/>
  <p:tag name="EMFCHILD" val="Tru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0.375"/>
  <p:tag name="EMFCHILD" val="Tru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"/>
  <p:tag name="ORIGINALWIDTH" val="3"/>
  <p:tag name="EMFCHILD" val="Tru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"/>
  <p:tag name="EMFCHILD" val="Tru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0.375"/>
  <p:tag name="EMFCHILD" val="Tru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375"/>
  <p:tag name="ORIGINALWIDTH" val="4.75"/>
  <p:tag name="EMFCHILD" val="Tru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2.25"/>
  <p:tag name="EMFCHILD" val="Tru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"/>
  <p:tag name="EMFCHILD" val="Tru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750394"/>
  <p:tag name="ORIGINALWIDTH" val="4.437559"/>
  <p:tag name="EMFCHILD" val="Tru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750394"/>
  <p:tag name="ORIGINALWIDTH" val="19.87504"/>
  <p:tag name="EMFCHIL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6.8|6.2|4.6|18.3|37.7|0.8|38.3|17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6264"/>
  <p:tag name="ORIGINALWIDTH" val=" 2.311299"/>
  <p:tag name="EMFCHILD" val="Tru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56252"/>
  <p:tag name="ORIGINALWIDTH" val="150.6875"/>
  <p:tag name="LATEXADDIN" val="\documentclass{article}&#10;\usepackage{amsmath}&#10;\usepackage{physics}&#10;\pagestyle{empty}&#10;\newcommand{\mrm}{\mathrm}&#10;\newcommand{\msf}{\mathsf}&#10;\newcommand{\mcal}{\mathcal}&#10;\newcommand{\negl}{\msf{negl}}&#10;\newcommand{\cind}{\stackrel{\text{c}}{\approx}}&#10;\newcommand{\secpar}{\lambda}&#10;\newcommand{\poly}{\msf{poly}}&#10;\renewcommand{\tilde}{\widetilde}&#10;\begin{document}&#10;&#10;$U\ket{0}\ket{\psi} = \sqrt{p} \ket{0}\ket{\phi_0} + \sqrt{1-p} \ket{1}\ket{\phi_1}$&#10;&#10;\end{document}"/>
  <p:tag name="IGUANATEXSIZE" val="20"/>
  <p:tag name="IGUANATEXCURSOR" val="44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713543"/>
  <p:tag name="ORIGINALWIDTH" val=" 88.09736"/>
  <p:tag name="OUTPUTTYPE" val="SVG"/>
  <p:tag name="IGUANATEXVERSION" val="162"/>
  <p:tag name="LATEXADDIN" val="\documentclass{article}&#10;\usepackage{amsmath}&#10;\pagestyle{empty}&#10;&#10;\input{Macros.tex}&#10;&#10;\begin{document}&#10;&#10;$p$ independent of $\ket{\psi}$&#10;&#10;&#10;\end{document}"/>
  <p:tag name="IGUANATEXSIZE" val="20"/>
  <p:tag name="IGUANATEXCURSOR" val="77"/>
  <p:tag name="TRANSPARENCY" val="True"/>
  <p:tag name="CHOOSECOLOR" val="False"/>
  <p:tag name="COLORHEX" val="000000"/>
  <p:tag name="LATEXENGINEID" val="0"/>
  <p:tag name="TEMPFOLDER" val=".\LatexFiles\"/>
  <p:tag name="LATEXFORMHEIGHT" val=" 320"/>
  <p:tag name="LATEXFORMWIDTH" val=" 385"/>
  <p:tag name="LATEXFORMWRAP" val="True"/>
  <p:tag name="BITMAPVECTOR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7.92276"/>
  <p:tag name="ORIGINALWIDTH" val=" 101.6977"/>
  <p:tag name="OUTPUTTYPE" val="SVG"/>
  <p:tag name="IGUANATEXVERSION" val="162"/>
  <p:tag name="LATEXADDIN" val="\documentclass{article}&#10;\usepackage{amsmath}&#10;\pagestyle{empty}&#10;&#10;\input{Macros.tex}&#10;&#10;\begin{document}&#10;&#10;&#10;$p = \frac{1}{\#~\msf{of}~\msf{edges}} = O\left(\frac{1}{|x|}\right)$&#10;&#10;\end{document}"/>
  <p:tag name="IGUANATEXSIZE" val="20"/>
  <p:tag name="IGUANATEXCURSOR" val="77"/>
  <p:tag name="TRANSPARENCY" val="True"/>
  <p:tag name="CHOOSECOLOR" val="False"/>
  <p:tag name="COLORHEX" val="000000"/>
  <p:tag name="LATEXENGINEID" val="0"/>
  <p:tag name="TEMPFOLDER" val=".\LatexFiles\"/>
  <p:tag name="LATEXFORMHEIGHT" val=" 320"/>
  <p:tag name="LATEXFORMWIDTH" val=" 385"/>
  <p:tag name="LATEXFORMWRAP" val="True"/>
  <p:tag name="BITMAPVECTOR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713543"/>
  <p:tag name="ORIGINALWIDTH" val=" 54.86386"/>
  <p:tag name="OUTPUTTYPE" val="SVG"/>
  <p:tag name="IGUANATEXVERSION" val="162"/>
  <p:tag name="LATEXADDIN" val="\documentclass{article}&#10;\usepackage{amsmath}&#10;\pagestyle{empty}&#10;&#10;\input{Macros.tex}&#10;&#10;\begin{document}&#10;&#10;$W \ket{\psi} \approx \ket{\phi_0}$&#10;&#10;&#10;\end{document}"/>
  <p:tag name="IGUANATEXSIZE" val="20"/>
  <p:tag name="IGUANATEXCURSOR" val="77"/>
  <p:tag name="TRANSPARENCY" val="True"/>
  <p:tag name="CHOOSECOLOR" val="False"/>
  <p:tag name="COLORHEX" val="000000"/>
  <p:tag name="LATEXENGINEID" val="0"/>
  <p:tag name="TEMPFOLDER" val=".\LatexFiles\"/>
  <p:tag name="LATEXFORMHEIGHT" val=" 320"/>
  <p:tag name="LATEXFORMWIDTH" val=" 385"/>
  <p:tag name="LATEXFORMWRAP" val="True"/>
  <p:tag name="BITMAPVECTOR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7.92276"/>
  <p:tag name="ORIGINALWIDTH" val=" 162.8375"/>
  <p:tag name="OUTPUTTYPE" val="SVG"/>
  <p:tag name="IGUANATEXVERSION" val="162"/>
  <p:tag name="LATEXADDIN" val="\documentclass{article}&#10;\usepackage{amsmath}&#10;\pagestyle{empty}&#10;&#10;\input{Macros.tex}&#10;&#10;\begin{document}&#10;&#10;with $\msf{time}(W) = O\left(\frac{1}{p\cdot (1-p)} \cdot \msf{time}(U)\right)$&#10;&#10;&#10;\end{document}"/>
  <p:tag name="IGUANATEXSIZE" val="20"/>
  <p:tag name="IGUANATEXCURSOR" val="77"/>
  <p:tag name="TRANSPARENCY" val="True"/>
  <p:tag name="CHOOSECOLOR" val="False"/>
  <p:tag name="COLORHEX" val="000000"/>
  <p:tag name="LATEXENGINEID" val="0"/>
  <p:tag name="TEMPFOLDER" val=".\LatexFiles\"/>
  <p:tag name="LATEXFORMHEIGHT" val=" 320"/>
  <p:tag name="LATEXFORMWIDTH" val=" 385"/>
  <p:tag name="LATEXFORMWRAP" val="True"/>
  <p:tag name="BITMAPVECTOR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03466"/>
  <p:tag name="ORIGINALWIDTH" val=" 6.824369"/>
  <p:tag name="LATEXADDIN" val="\documentclass{article}&#10;\usepackage{amsmath}&#10;\pagestyle{empty}&#10;&#10;\input{Macros.tex}&#10;&#10;\begin{document}&#10;&#10;with $\msf{time}(W) = O\left(\frac{1}{p\cdot (1-p)} \cdot \msf{time}(U)\right)$&#10;&#10;&#10;\end{document}"/>
  <p:tag name="IGUANATEXSIZE" val="20"/>
  <p:tag name="IGUANATEXCURSOR" val="77"/>
  <p:tag name="TRANSPARENCY" val="True"/>
  <p:tag name="CHOOSECOLOR" val="False"/>
  <p:tag name="COLORHEX" val="000000"/>
  <p:tag name="LATEXENGINEID" val="0"/>
  <p:tag name="TEMPFOLDER" val=".\LatexFiles\"/>
  <p:tag name="LATEXFORMHEIGHT" val=" 320"/>
  <p:tag name="LATEXFORMWIDTH" val=" 385"/>
  <p:tag name="LATEXFORMWRAP" val="True"/>
  <p:tag name="BITMAPVECTOR" val="1"/>
  <p:tag name="EMFCHILD" val="Tru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65001"/>
  <p:tag name="ORIGINALWIDTH" val=" 2.131968"/>
  <p:tag name="EMFCHILD" val="Tru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236576"/>
  <p:tag name="ORIGINALWIDTH" val=" 3.118267"/>
  <p:tag name="EMFCHILD" val="Tru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914057"/>
  <p:tag name="ORIGINALWIDTH" val=" 5.01118"/>
  <p:tag name="EMFCHILD" val="Tru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5.79823"/>
  <p:tag name="ORIGINALWIDTH" val=" 3.118267"/>
  <p:tag name="EMFCHIL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23624"/>
  <p:tag name="ORIGINALWIDTH" val=" 9.892873"/>
  <p:tag name="EMFCHILD" val="Tru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774569"/>
  <p:tag name="ORIGINALWIDTH" val=" .8866534"/>
  <p:tag name="EMFCHILD" val="Tru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32993"/>
  <p:tag name="ORIGINALWIDTH" val=" 6.296377"/>
  <p:tag name="EMFCHILD" val="Tru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702363"/>
  <p:tag name="ORIGINALWIDTH" val=" 3.775826"/>
  <p:tag name="EMFCHILD" val="Tru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6264"/>
  <p:tag name="ORIGINALWIDTH" val=" 2.311299"/>
  <p:tag name="EMFCHILD" val="Tru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23624"/>
  <p:tag name="ORIGINALWIDTH" val=" 9.892873"/>
  <p:tag name="EMFCHILD" val="Tru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6264"/>
  <p:tag name="ORIGINALWIDTH" val=" 2.311299"/>
  <p:tag name="EMFCHILD" val="Tru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.331221"/>
  <p:tag name="ORIGINALWIDTH" val=" 6.625117"/>
  <p:tag name="EMFCHILD" val="Tru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242836"/>
  <p:tag name="ORIGINALWIDTH" val=" 6.884172"/>
  <p:tag name="EMFCHILD" val="Tru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7.92276"/>
  <p:tag name="ORIGINALWIDTH" val=" 3.785787"/>
  <p:tag name="EMFCHILD" val="Tru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30631"/>
  <p:tag name="ORIGINALWIDTH" val=" 2.538464"/>
  <p:tag name="EMFCHIL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6264"/>
  <p:tag name="ORIGINALWIDTH" val=" 2.311299"/>
  <p:tag name="EMFCHILD" val="Tru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.3984646"/>
  <p:tag name="ORIGINALWIDTH" val=" 27.00456"/>
  <p:tag name="EMFCHILD" val="Tru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28387"/>
  <p:tag name="ORIGINALWIDTH" val=" 3.891377"/>
  <p:tag name="EMFCHILD" val="Tru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.8019687"/>
  <p:tag name="ORIGINALWIDTH" val=" .8019684"/>
  <p:tag name="EMFCHILD" val="Tru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966852"/>
  <p:tag name="ORIGINALWIDTH" val=" 1.813189"/>
  <p:tag name="EMFCHILD" val="Tru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30631"/>
  <p:tag name="ORIGINALWIDTH" val=" 2.538464"/>
  <p:tag name="EMFCHILD" val="Tru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.341693"/>
  <p:tag name="ORIGINALWIDTH" val=" 4.714291"/>
  <p:tag name="EMFCHILD" val="Tru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28387"/>
  <p:tag name="ORIGINALWIDTH" val=" 3.891377"/>
  <p:tag name="EMFCHILD" val="Tru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966852"/>
  <p:tag name="ORIGINALWIDTH" val=" 1.80622"/>
  <p:tag name="EMFCHILD" val="Tru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.056024"/>
  <p:tag name="ORIGINALWIDTH" val=" 1.056023"/>
  <p:tag name="EMFCHILD" val="Tru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5.79823"/>
  <p:tag name="ORIGINALWIDTH" val=" 3.118267"/>
  <p:tag name="EMFCHIL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.331221"/>
  <p:tag name="ORIGINALWIDTH" val=" 6.625117"/>
  <p:tag name="EMFCHILD" val="Tru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774569"/>
  <p:tag name="ORIGINALWIDTH" val=" .8866534"/>
  <p:tag name="EMFCHILD" val="Tru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32993"/>
  <p:tag name="ORIGINALWIDTH" val=" 6.296377"/>
  <p:tag name="EMFCHILD" val="Tru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702363"/>
  <p:tag name="ORIGINALWIDTH" val=" 3.775826"/>
  <p:tag name="EMFCHILD" val="Tru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6264"/>
  <p:tag name="ORIGINALWIDTH" val=" 2.311299"/>
  <p:tag name="EMFCHILD" val="Tru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23624"/>
  <p:tag name="ORIGINALWIDTH" val=" 6.904094"/>
  <p:tag name="EMFCHILD" val="Tru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6264"/>
  <p:tag name="ORIGINALWIDTH" val=" 2.311299"/>
  <p:tag name="EMFCHILD" val="Tru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7.92276"/>
  <p:tag name="ORIGINALWIDTH" val=" 3.785787"/>
  <p:tag name="EMFCHILD" val="Tru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848032"/>
  <p:tag name="ORIGINALWIDTH" val=" 9.937048"/>
  <p:tag name="LATEXADDIN" val="\documentclass{article}&#10;\usepackage{amsmath}&#10;\pagestyle{empty}&#10;&#10;\input{Macros.tex}&#10;&#10;\begin{document}&#10;&#10;$W \ket{\psi} \approx \ket{\phi_0}$&#10;&#10;&#10;\end{document}"/>
  <p:tag name="IGUANATEXSIZE" val="20"/>
  <p:tag name="IGUANATEXCURSOR" val="77"/>
  <p:tag name="TRANSPARENCY" val="True"/>
  <p:tag name="CHOOSECOLOR" val="False"/>
  <p:tag name="COLORHEX" val="000000"/>
  <p:tag name="LATEXENGINEID" val="0"/>
  <p:tag name="TEMPFOLDER" val=".\LatexFiles\"/>
  <p:tag name="LATEXFORMHEIGHT" val=" 320"/>
  <p:tag name="LATEXFORMWIDTH" val=" 385"/>
  <p:tag name="LATEXFORMWRAP" val="True"/>
  <p:tag name="BITMAPVECTOR" val="1"/>
  <p:tag name="EMFCHILD" val="Tru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713543"/>
  <p:tag name="ORIGINALWIDTH" val=" .4002756"/>
  <p:tag name="EMFCHILD" val="Tru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8.73248"/>
  <p:tag name="ORIGINALWIDTH" val=" 6.064292"/>
  <p:tag name="EMFCHILD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242836"/>
  <p:tag name="ORIGINALWIDTH" val=" 6.884172"/>
  <p:tag name="EMFCHILD" val="Tru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713543"/>
  <p:tag name="ORIGINALWIDTH" val=" 2.231575"/>
  <p:tag name="EMFCHILD" val="Tru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147677"/>
  <p:tag name="ORIGINALWIDTH" val=" 6.674725"/>
  <p:tag name="EMFCHILD" val="Tru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713543"/>
  <p:tag name="ORIGINALWIDTH" val=" .4002756"/>
  <p:tag name="EMFCHILD" val="Tru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8.73248"/>
  <p:tag name="ORIGINALWIDTH" val=" 5.243701"/>
  <p:tag name="EMFCHILD" val="Tru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50827"/>
  <p:tag name="ORIGINALWIDTH" val=" 3.250276"/>
  <p:tag name="EMFCHILD" val="Tru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713543"/>
  <p:tag name="ORIGINALWIDTH" val=" 2.231575"/>
  <p:tag name="EMFCHILD" val="Tru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336221"/>
  <p:tag name="ORIGINALWIDTH" val=" 5.17547"/>
  <p:tag name="LATEXADDIN" val="\documentclass{article}&#10;\usepackage{amsmath}&#10;\pagestyle{empty}&#10;&#10;\input{Macros.tex}&#10;&#10;\begin{document}&#10;&#10;&#10;$p = \frac{1}{\#~\msf{of}~\msf{edges}} = O\left(\frac{1}{|x|}\right)$&#10;&#10;\end{document}"/>
  <p:tag name="IGUANATEXSIZE" val="20"/>
  <p:tag name="IGUANATEXCURSOR" val="77"/>
  <p:tag name="TRANSPARENCY" val="True"/>
  <p:tag name="CHOOSECOLOR" val="False"/>
  <p:tag name="COLORHEX" val="000000"/>
  <p:tag name="LATEXENGINEID" val="0"/>
  <p:tag name="TEMPFOLDER" val=".\LatexFiles\"/>
  <p:tag name="LATEXFORMHEIGHT" val=" 320"/>
  <p:tag name="LATEXFORMWIDTH" val=" 385"/>
  <p:tag name="LATEXFORMWRAP" val="True"/>
  <p:tag name="BITMAPVECTOR" val="1"/>
  <p:tag name="EMFCHILD" val="Tru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.331221"/>
  <p:tag name="ORIGINALWIDTH" val=" 6.593266"/>
  <p:tag name="EMFCHILD" val="Tru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3063"/>
  <p:tag name="ORIGINALWIDTH" val=" 2.526259"/>
  <p:tag name="EMFCHILD" val="Tru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.3984646"/>
  <p:tag name="ORIGINALWIDTH" val=" 36.45196"/>
  <p:tag name="EMFCHIL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7.92276"/>
  <p:tag name="ORIGINALWIDTH" val=" 3.785787"/>
  <p:tag name="EMFCHILD" val="Tru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192757"/>
  <p:tag name="ORIGINALWIDTH" val=" 5.531415"/>
  <p:tag name="EMFCHILD" val="Tru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270709"/>
  <p:tag name="ORIGINALWIDTH" val=" 3.261928"/>
  <p:tag name="EMFCHILD" val="Tru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9567"/>
  <p:tag name="ORIGINALWIDTH" val=" 2.352755"/>
  <p:tag name="EMFCHILD" val="Tru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270709"/>
  <p:tag name="ORIGINALWIDTH" val=" 2.810826"/>
  <p:tag name="EMFCHILD" val="Tru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9567"/>
  <p:tag name="ORIGINALWIDTH" val=" 2.963503"/>
  <p:tag name="EMFCHILD" val="Tru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95748"/>
  <p:tag name="ORIGINALWIDTH" val=" 3.366022"/>
  <p:tag name="EMFCHILD" val="Tru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270709"/>
  <p:tag name="ORIGINALWIDTH" val=" 2.810826"/>
  <p:tag name="EMFCHILD" val="Tru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270709"/>
  <p:tag name="ORIGINALWIDTH" val=" 2.44992"/>
  <p:tag name="EMFCHILD" val="Tru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.331221"/>
  <p:tag name="ORIGINALWIDTH" val=" 6.593266"/>
  <p:tag name="EMFCHILD" val="Tru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242836"/>
  <p:tag name="ORIGINALWIDTH" val=" 6.85106"/>
  <p:tag name="EMFCHIL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30631"/>
  <p:tag name="ORIGINALWIDTH" val=" 2.538464"/>
  <p:tag name="EMFCHILD" val="Tru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7.92276"/>
  <p:tag name="ORIGINALWIDTH" val=" 3.767597"/>
  <p:tag name="EMFCHILD" val="Tru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3063"/>
  <p:tag name="ORIGINALWIDTH" val=" 2.526259"/>
  <p:tag name="EMFCHILD" val="Tru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.3984646"/>
  <p:tag name="ORIGINALWIDTH" val=" 9.205548"/>
  <p:tag name="EMFCHILD" val="Tru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97382"/>
  <p:tag name="ORIGINALWIDTH" val=" .3400393"/>
  <p:tag name="EMFCHILD" val="Tru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5197"/>
  <p:tag name="ORIGINALWIDTH" val=" 3.713069"/>
  <p:tag name="EMFCHILD" val="Tru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97382"/>
  <p:tag name="ORIGINALWIDTH" val=" .3400393"/>
  <p:tag name="EMFCHILD" val="Tru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7.92276"/>
  <p:tag name="ORIGINALWIDTH" val=" 3.767597"/>
  <p:tag name="EMFCHILD" val="Tru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177795"/>
  <p:tag name="ORIGINALWIDTH" val=" 5.157126"/>
  <p:tag name="LATEXADDIN" val="\documentclass{article}&#10;\usepackage{amsmath}&#10;\pagestyle{empty}&#10;&#10;\input{Macros.tex}&#10;&#10;\begin{document}&#10;&#10;$p$ independent of $\ket{\psi}$&#10;&#10;&#10;\end{document}"/>
  <p:tag name="IGUANATEXSIZE" val="20"/>
  <p:tag name="IGUANATEXCURSOR" val="77"/>
  <p:tag name="TRANSPARENCY" val="True"/>
  <p:tag name="CHOOSECOLOR" val="False"/>
  <p:tag name="COLORHEX" val="000000"/>
  <p:tag name="LATEXENGINEID" val="0"/>
  <p:tag name="TEMPFOLDER" val=".\LatexFiles\"/>
  <p:tag name="LATEXFORMHEIGHT" val=" 320"/>
  <p:tag name="LATEXFORMWIDTH" val=" 385"/>
  <p:tag name="LATEXFORMWRAP" val="True"/>
  <p:tag name="BITMAPVECTOR" val="1"/>
  <p:tag name="EMFCHILD" val="Tru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498346"/>
  <p:tag name="ORIGINALWIDTH" val=" 2.114213"/>
  <p:tag name="EMFCHILD" val="Tru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293386"/>
  <p:tag name="ORIGINALWIDTH" val=" 4.969409"/>
  <p:tag name="EMFCHIL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.3984646"/>
  <p:tag name="ORIGINALWIDTH" val=" 27.00456"/>
  <p:tag name="EMFCHILD" val="Tru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848032"/>
  <p:tag name="ORIGINALWIDTH" val=" 4.87063"/>
  <p:tag name="EMFCHILD" val="Tru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58504"/>
  <p:tag name="ORIGINALWIDTH" val=" 3.823386"/>
  <p:tag name="EMFCHILD" val="Tru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177795"/>
  <p:tag name="ORIGINALWIDTH" val=" 4.87063"/>
  <p:tag name="EMFCHILD" val="Tru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58504"/>
  <p:tag name="ORIGINALWIDTH" val=" 3.823386"/>
  <p:tag name="EMFCHILD" val="Tru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293386"/>
  <p:tag name="ORIGINALWIDTH" val=" 4.969409"/>
  <p:tag name="EMFCHILD" val="Tru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848032"/>
  <p:tag name="ORIGINALWIDTH" val=" 4.87063"/>
  <p:tag name="EMFCHILD" val="Tru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58504"/>
  <p:tag name="ORIGINALWIDTH" val=" 3.823386"/>
  <p:tag name="EMFCHILD" val="Tru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293386"/>
  <p:tag name="ORIGINALWIDTH" val=" 4.969409"/>
  <p:tag name="EMFCHILD" val="Tru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080669"/>
  <p:tag name="ORIGINALWIDTH" val=" 3.092283"/>
  <p:tag name="EMFCHILD" val="Tru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58504"/>
  <p:tag name="ORIGINALWIDTH" val=" 4.376654"/>
  <p:tag name="EMFCHIL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28387"/>
  <p:tag name="ORIGINALWIDTH" val=" 3.891377"/>
  <p:tag name="EMFCHILD" val="Tru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848032"/>
  <p:tag name="ORIGINALWIDTH" val=" 3.200984"/>
  <p:tag name="EMFCHILD" val="Tru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713543"/>
  <p:tag name="ORIGINALWIDTH" val=" .3951575"/>
  <p:tag name="EMFCHILD" val="Tru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8.73248"/>
  <p:tag name="ORIGINALWIDTH" val=" 5.987047"/>
  <p:tag name="EMFCHILD" val="Tru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713543"/>
  <p:tag name="ORIGINALWIDTH" val=" 2.20315"/>
  <p:tag name="EMFCHILD" val="Tru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75"/>
  <p:tag name="ORIGINALWIDTH" val="6.18752"/>
  <p:tag name="LATEXADDIN" val="\documentclass{article}&#10;\usepackage{amsmath}&#10;\usepackage{physics}&#10;\pagestyle{empty}&#10;\newcommand{\mrm}{\mathrm}&#10;\newcommand{\msf}{\mathsf}&#10;\newcommand{\mcal}{\mathcal}&#10;\newcommand{\negl}{\msf{negl}}&#10;\newcommand{\cind}{\stackrel{\text{c}}{\approx}}&#10;\newcommand{\secpar}{\lambda}&#10;\newcommand{\poly}{\msf{poly}}&#10;\renewcommand{\tilde}{\widetilde}&#10;\begin{document}&#10;&#10;$U\ket{0}\ket{\psi} = \sqrt{p} \ket{0}\ket{\phi_0} + \sqrt{1-p} \ket{1}\ket{\phi_1}$&#10;&#10;\end{document}"/>
  <p:tag name="IGUANATEXSIZE" val="20"/>
  <p:tag name="IGUANATEXCURSOR" val="44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0.3125197"/>
  <p:tag name="EMFCHILD" val="Tru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5"/>
  <p:tag name="ORIGINALWIDTH" val="3.75"/>
  <p:tag name="EMFCHILD" val="Tru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"/>
  <p:tag name="EMFCHILD" val="Tru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0.3125197"/>
  <p:tag name="EMFCHILD" val="Tru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375"/>
  <p:tag name="ORIGINALWIDTH" val="5.43752"/>
  <p:tag name="EMFCHIL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.8019687"/>
  <p:tag name="ORIGINALWIDTH" val=" .8019684"/>
  <p:tag name="EMFCHILD" val="Tru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"/>
  <p:tag name="EMFCHILD" val="Tru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"/>
  <p:tag name="ORIGINALWIDTH" val="5.93752"/>
  <p:tag name="EMFCHILD" val="Tru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6.93752"/>
  <p:tag name="EMFCHILD" val="Tru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25"/>
  <p:tag name="ORIGINALWIDTH" val="4.68752"/>
  <p:tag name="EMFCHILD" val="Tru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0.375"/>
  <p:tag name="EMFCHILD" val="Tru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5"/>
  <p:tag name="ORIGINALWIDTH" val="3.75"/>
  <p:tag name="EMFCHILD" val="Tru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1.93752"/>
  <p:tag name="EMFCHILD" val="Tru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0.375"/>
  <p:tag name="EMFCHILD" val="Tru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375"/>
  <p:tag name="ORIGINALWIDTH" val="4.68752"/>
  <p:tag name="EMFCHILD" val="Tru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2.875"/>
  <p:tag name="EMFCHIL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16437"/>
  <p:tag name="ORIGINALWIDTH" val=" 8.62563"/>
  <p:tag name="OUTPUTTYPE" val="SVG"/>
  <p:tag name="IGUANATEXVERSION" val="162"/>
  <p:tag name="LATEXADDIN" val="\documentclass{article}&#10;\usepackage{amsmath}&#10;\pagestyle{empty}&#10;\begin{document}&#10;&#10;&#10;$\Rightarrow$&#10;&#10;\end{document}"/>
  <p:tag name="IGUANATEXSIZE" val="20"/>
  <p:tag name="IGUANATEXCURSOR" val="94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966852"/>
  <p:tag name="ORIGINALWIDTH" val=" 1.813189"/>
  <p:tag name="EMFCHILD" val="Tru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1.93752"/>
  <p:tag name="EMFCHILD" val="Tru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3752"/>
  <p:tag name="ORIGINALWIDTH" val="5.93752"/>
  <p:tag name="EMFCHILD" val="Tru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6.93752"/>
  <p:tag name="EMFCHILD" val="Tru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"/>
  <p:tag name="ORIGINALWIDTH" val="3"/>
  <p:tag name="EMFCHILD" val="Tru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4375197"/>
  <p:tag name="ORIGINALWIDTH" val="5.43752"/>
  <p:tag name="EMFCHILD" val="Tru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25"/>
  <p:tag name="ORIGINALWIDTH" val="4.68752"/>
  <p:tag name="EMFCHILD" val="Tru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0.375"/>
  <p:tag name="EMFCHILD" val="Tru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"/>
  <p:tag name="ORIGINALWIDTH" val="3"/>
  <p:tag name="EMFCHILD" val="Tru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"/>
  <p:tag name="EMFCHILD" val="Tru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0.375"/>
  <p:tag name="EMFCHIL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30631"/>
  <p:tag name="ORIGINALWIDTH" val=" 2.538464"/>
  <p:tag name="EMFCHILD" val="Tru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375"/>
  <p:tag name="ORIGINALWIDTH" val="4.75"/>
  <p:tag name="EMFCHILD" val="Tru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2.25"/>
  <p:tag name="EMFCHILD" val="Tru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"/>
  <p:tag name="EMFCHILD" val="Tru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750394"/>
  <p:tag name="ORIGINALWIDTH" val="4.437559"/>
  <p:tag name="EMFCHILD" val="Tru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750394"/>
  <p:tag name="ORIGINALWIDTH" val="19.87504"/>
  <p:tag name="EMFCHILD" val="Tru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713543"/>
  <p:tag name="ORIGINALWIDTH" val=" 54.86386"/>
  <p:tag name="OUTPUTTYPE" val="SVG"/>
  <p:tag name="IGUANATEXVERSION" val="162"/>
  <p:tag name="LATEXADDIN" val="\documentclass{article}&#10;\usepackage{amsmath}&#10;\pagestyle{empty}&#10;&#10;\input{Macros.tex}&#10;&#10;\begin{document}&#10;&#10;$W \ket{\psi} \approx \ket{\phi_0}$&#10;&#10;&#10;\end{document}"/>
  <p:tag name="IGUANATEXSIZE" val="20"/>
  <p:tag name="IGUANATEXCURSOR" val="77"/>
  <p:tag name="TRANSPARENCY" val="True"/>
  <p:tag name="CHOOSECOLOR" val="False"/>
  <p:tag name="COLORHEX" val="000000"/>
  <p:tag name="LATEXENGINEID" val="0"/>
  <p:tag name="TEMPFOLDER" val=".\LatexFiles\"/>
  <p:tag name="LATEXFORMHEIGHT" val=" 320"/>
  <p:tag name="LATEXFORMWIDTH" val=" 385"/>
  <p:tag name="LATEXFORMWRAP" val="True"/>
  <p:tag name="BITMAPVECTOR" val="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7.92276"/>
  <p:tag name="ORIGINALWIDTH" val=" 162.8375"/>
  <p:tag name="OUTPUTTYPE" val="SVG"/>
  <p:tag name="IGUANATEXVERSION" val="162"/>
  <p:tag name="LATEXADDIN" val="\documentclass{article}&#10;\usepackage{amsmath}&#10;\pagestyle{empty}&#10;&#10;\input{Macros.tex}&#10;&#10;\begin{document}&#10;&#10;with $\msf{time}(W) = O\left(\frac{1}{p\cdot (1-p)} \cdot \msf{time}(U)\right)$&#10;&#10;&#10;\end{document}"/>
  <p:tag name="IGUANATEXSIZE" val="20"/>
  <p:tag name="IGUANATEXCURSOR" val="77"/>
  <p:tag name="TRANSPARENCY" val="True"/>
  <p:tag name="CHOOSECOLOR" val="False"/>
  <p:tag name="COLORHEX" val="000000"/>
  <p:tag name="LATEXENGINEID" val="0"/>
  <p:tag name="TEMPFOLDER" val=".\LatexFiles\"/>
  <p:tag name="LATEXFORMHEIGHT" val=" 320"/>
  <p:tag name="LATEXFORMWIDTH" val=" 385"/>
  <p:tag name="LATEXFORMWRAP" val="True"/>
  <p:tag name="BITMAPVECTOR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56252"/>
  <p:tag name="ORIGINALWIDTH" val="150.6875"/>
  <p:tag name="LATEXADDIN" val="\documentclass{article}&#10;\usepackage{amsmath}&#10;\usepackage{physics}&#10;\pagestyle{empty}&#10;\newcommand{\mrm}{\mathrm}&#10;\newcommand{\msf}{\mathsf}&#10;\newcommand{\mcal}{\mathcal}&#10;\newcommand{\negl}{\msf{negl}}&#10;\newcommand{\cind}{\stackrel{\text{c}}{\approx}}&#10;\newcommand{\secpar}{\lambda}&#10;\newcommand{\poly}{\msf{poly}}&#10;\renewcommand{\tilde}{\widetilde}&#10;\begin{document}&#10;&#10;$U\ket{0}\ket{\psi} = \sqrt{p} \ket{0}\ket{\phi_0} + \sqrt{1-p} \ket{1}\ket{\phi_1}$&#10;&#10;\end{document}"/>
  <p:tag name="IGUANATEXSIZE" val="20"/>
  <p:tag name="IGUANATEXCURSOR" val="44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7.92276"/>
  <p:tag name="ORIGINALWIDTH" val=" 101.6977"/>
  <p:tag name="OUTPUTTYPE" val="SVG"/>
  <p:tag name="IGUANATEXVERSION" val="162"/>
  <p:tag name="LATEXADDIN" val="\documentclass{article}&#10;\usepackage{amsmath}&#10;\pagestyle{empty}&#10;&#10;\input{Macros.tex}&#10;&#10;\begin{document}&#10;&#10;&#10;$p = \frac{1}{\#~\msf{of}~\msf{edges}} = O\left(\frac{1}{|x|}\right)$&#10;&#10;\end{document}"/>
  <p:tag name="IGUANATEXSIZE" val="20"/>
  <p:tag name="IGUANATEXCURSOR" val="77"/>
  <p:tag name="TRANSPARENCY" val="True"/>
  <p:tag name="CHOOSECOLOR" val="False"/>
  <p:tag name="COLORHEX" val="000000"/>
  <p:tag name="LATEXENGINEID" val="0"/>
  <p:tag name="TEMPFOLDER" val=".\LatexFiles\"/>
  <p:tag name="LATEXFORMHEIGHT" val=" 320"/>
  <p:tag name="LATEXFORMWIDTH" val=" 385"/>
  <p:tag name="LATEXFORMWRAP" val="True"/>
  <p:tag name="BITMAPVECTOR" val="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7.92276"/>
  <p:tag name="ORIGINALWIDTH" val=" 199.7009"/>
  <p:tag name="OUTPUTTYPE" val="SVG"/>
  <p:tag name="IGUANATEXVERSION" val="162"/>
  <p:tag name="LATEXADDIN" val="\documentclass{article}&#10;\usepackage{amsmath}&#10;\pagestyle{empty}&#10;&#10;\input{Macros.tex}&#10;&#10;\begin{document}&#10;&#10;&#10;$p = \msf{guess~correctly~in~all~repetitions} = O\left(\frac{1}{|x|^n}\right)$&#10;&#10;\end{document}"/>
  <p:tag name="IGUANATEXSIZE" val="20"/>
  <p:tag name="IGUANATEXCURSOR" val="77"/>
  <p:tag name="TRANSPARENCY" val="True"/>
  <p:tag name="CHOOSECOLOR" val="False"/>
  <p:tag name="COLORHEX" val="000000"/>
  <p:tag name="LATEXENGINEID" val="0"/>
  <p:tag name="TEMPFOLDER" val=".\LatexFiles\"/>
  <p:tag name="LATEXFORMHEIGHT" val=" 320"/>
  <p:tag name="LATEXFORMWIDTH" val=" 385"/>
  <p:tag name="LATEXFORMWRAP" val="True"/>
  <p:tag name="BITMAPVECTO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.341693"/>
  <p:tag name="ORIGINALWIDTH" val=" 4.714291"/>
  <p:tag name="EMFCHILD" val="Tru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713545"/>
  <p:tag name="ORIGINALWIDTH" val=" 96.31645"/>
  <p:tag name="OUTPUTTYPE" val="SVG"/>
  <p:tag name="IGUANATEXVERSION" val="162"/>
  <p:tag name="LATEXADDIN" val="\documentclass{article}&#10;\usepackage{amsmath}&#10;\pagestyle{empty}&#10;&#10;\input{Macros.tex}&#10;&#10;\begin{document}&#10;&#10;$\Rightarrow$ $\msf{time}(W) = O\left(|x|^n\right)$&#10;&#10;&#10;\end{document}"/>
  <p:tag name="IGUANATEXSIZE" val="20"/>
  <p:tag name="IGUANATEXCURSOR" val="77"/>
  <p:tag name="TRANSPARENCY" val="True"/>
  <p:tag name="CHOOSECOLOR" val="False"/>
  <p:tag name="COLORHEX" val="000000"/>
  <p:tag name="LATEXENGINEID" val="0"/>
  <p:tag name="TEMPFOLDER" val=".\LatexFiles\"/>
  <p:tag name="LATEXFORMHEIGHT" val=" 320"/>
  <p:tag name="LATEXFORMWIDTH" val=" 385"/>
  <p:tag name="LATEXFORMWRAP" val="True"/>
  <p:tag name="BITMAPVECTOR" val="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5.342442"/>
  <p:tag name="ORIGINALWIDTH" val=" 8.892398"/>
  <p:tag name="LATEXADDIN" val="\documentclass{article}&#10;\usepackage{amsmath}&#10;\pagestyle{empty}&#10;&#10;\input{Macros.tex}&#10;&#10;\begin{document}&#10;&#10;$\Rightarrow$ $\msf{time}(W) = O\left(|x|^n\right)$&#10;&#10;&#10;\end{document}"/>
  <p:tag name="IGUANATEXSIZE" val="20"/>
  <p:tag name="IGUANATEXCURSOR" val="77"/>
  <p:tag name="TRANSPARENCY" val="True"/>
  <p:tag name="CHOOSECOLOR" val="False"/>
  <p:tag name="COLORHEX" val="000000"/>
  <p:tag name="LATEXENGINEID" val="0"/>
  <p:tag name="TEMPFOLDER" val=".\LatexFiles\"/>
  <p:tag name="LATEXFORMHEIGHT" val=" 320"/>
  <p:tag name="LATEXFORMWIDTH" val=" 385"/>
  <p:tag name="LATEXFORMWRAP" val="True"/>
  <p:tag name="BITMAPVECTOR" val="1"/>
  <p:tag name="EMFCHILD" val="Tru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5.653269"/>
  <p:tag name="ORIGINALWIDTH" val=" 3.134369"/>
  <p:tag name="EMFCHILD" val="Tru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05198"/>
  <p:tag name="ORIGINALWIDTH" val=" .89122"/>
  <p:tag name="EMFCHILD" val="Tru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19647"/>
  <p:tag name="ORIGINALWIDTH" val=" 6.328816"/>
  <p:tag name="EMFCHILD" val="Tru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84804"/>
  <p:tag name="ORIGINALWIDTH" val=" 3.795274"/>
  <p:tag name="EMFCHILD" val="Tru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713545"/>
  <p:tag name="ORIGINALWIDTH" val=" 2.323227"/>
  <p:tag name="EMFCHILD" val="Tru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848033"/>
  <p:tag name="ORIGINALWIDTH" val=" 9.943892"/>
  <p:tag name="EMFCHILD" val="Tru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713545"/>
  <p:tag name="ORIGINALWIDTH" val=" 2.323227"/>
  <p:tag name="EMFCHILD" val="Tru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.272953"/>
  <p:tag name="ORIGINALWIDTH" val=" 6.659288"/>
  <p:tag name="EMFCHILD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28387"/>
  <p:tag name="ORIGINALWIDTH" val=" 3.891377"/>
  <p:tag name="EMFCHILD" val="Tru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61734"/>
  <p:tag name="ORIGINALWIDTH" val=" 6.919642"/>
  <p:tag name="EMFCHILD" val="Tru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713545"/>
  <p:tag name="ORIGINALWIDTH" val=" 2.323227"/>
  <p:tag name="EMFCHILD" val="Tru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713545"/>
  <p:tag name="ORIGINALWIDTH" val=" .400551"/>
  <p:tag name="EMFCHILD" val="Tru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00237"/>
  <p:tag name="ORIGINALWIDTH" val=" 4.986966"/>
  <p:tag name="EMFCHILD" val="Tru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713545"/>
  <p:tag name="ORIGINALWIDTH" val=" .400551"/>
  <p:tag name="EMFCHILD" val="Tru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066575"/>
  <p:tag name="ORIGINALWIDTH" val=" 4.282951"/>
  <p:tag name="EMFCHILD" val="Tru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713545"/>
  <p:tag name="ORIGINALWIDTH" val=" 2.323227"/>
  <p:tag name="EMFCHILD" val="Tru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336222"/>
  <p:tag name="ORIGINALWIDTH" val=" 5.200469"/>
  <p:tag name="LATEXADDIN" val="\documentclass{article}&#10;\usepackage{amsmath}&#10;\pagestyle{empty}&#10;&#10;\input{Macros.tex}&#10;&#10;\begin{document}&#10;&#10;&#10;$p = \msf{guess~correctly~in~all~repetitions} = O\left(\frac{1}{|x|^n}\right)$&#10;&#10;\end{document}"/>
  <p:tag name="IGUANATEXSIZE" val="20"/>
  <p:tag name="IGUANATEXCURSOR" val="77"/>
  <p:tag name="TRANSPARENCY" val="True"/>
  <p:tag name="CHOOSECOLOR" val="False"/>
  <p:tag name="COLORHEX" val="000000"/>
  <p:tag name="LATEXENGINEID" val="0"/>
  <p:tag name="TEMPFOLDER" val=".\LatexFiles\"/>
  <p:tag name="LATEXFORMHEIGHT" val=" 320"/>
  <p:tag name="LATEXFORMWIDTH" val=" 385"/>
  <p:tag name="LATEXFORMWRAP" val="True"/>
  <p:tag name="BITMAPVECTOR" val="1"/>
  <p:tag name="EMFCHILD" val="Tru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.331221"/>
  <p:tag name="ORIGINALWIDTH" val=" 6.625154"/>
  <p:tag name="EMFCHILD" val="Tru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585277"/>
  <p:tag name="ORIGINALWIDTH" val=" 4.55291"/>
  <p:tag name="EMFCHILD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966852"/>
  <p:tag name="ORIGINALWIDTH" val=" 1.80622"/>
  <p:tag name="EMFCHILD" val="True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32993"/>
  <p:tag name="ORIGINALWIDTH" val=" 3.526769"/>
  <p:tag name="EMFCHILD" val="Tru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702363"/>
  <p:tag name="ORIGINALWIDTH" val=" 3.775825"/>
  <p:tag name="EMFCHILD" val="Tru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702363"/>
  <p:tag name="ORIGINALWIDTH" val=" 3.307557"/>
  <p:tag name="EMFCHILD" val="Tru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702363"/>
  <p:tag name="ORIGINALWIDTH" val=" 3.307557"/>
  <p:tag name="EMFCHILD" val="Tru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702363"/>
  <p:tag name="ORIGINALWIDTH" val=" 3.775825"/>
  <p:tag name="EMFCHILD" val="Tru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702363"/>
  <p:tag name="ORIGINALWIDTH" val=" 4.37358"/>
  <p:tag name="EMFCHILD" val="Tru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32993"/>
  <p:tag name="ORIGINALWIDTH" val=" 2.440825"/>
  <p:tag name="EMFCHILD" val="Tru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32993"/>
  <p:tag name="ORIGINALWIDTH" val=" 2.440825"/>
  <p:tag name="EMFCHILD" val="Tru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702363"/>
  <p:tag name="ORIGINALWIDTH" val=" 3.775825"/>
  <p:tag name="EMFCHILD" val="Tru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702363"/>
  <p:tag name="ORIGINALWIDTH" val=" 3.775825"/>
  <p:tag name="EMFCHILD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.056024"/>
  <p:tag name="ORIGINALWIDTH" val=" 1.056023"/>
  <p:tag name="EMFCHILD" val="Tru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5.79823"/>
  <p:tag name="ORIGINALWIDTH" val=" 3.118305"/>
  <p:tag name="EMFCHILD" val="Tru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914057"/>
  <p:tag name="ORIGINALWIDTH" val=" .747165"/>
  <p:tag name="EMFCHILD" val="Tru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465749"/>
  <p:tag name="ORIGINALWIDTH" val=" 4.303856"/>
  <p:tag name="EMFCHILD" val="Tru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774569"/>
  <p:tag name="ORIGINALWIDTH" val=" .886653"/>
  <p:tag name="EMFCHILD" val="Tru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32993"/>
  <p:tag name="ORIGINALWIDTH" val=" 3.526769"/>
  <p:tag name="EMFCHILD" val="Tru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702363"/>
  <p:tag name="ORIGINALWIDTH" val=" 3.53673"/>
  <p:tag name="EMFCHILD" val="Tru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914057"/>
  <p:tag name="ORIGINALWIDTH" val=" .747165"/>
  <p:tag name="EMFCHILD" val="True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914057"/>
  <p:tag name="ORIGINALWIDTH" val=" .747165"/>
  <p:tag name="EMFCHILD" val="Tru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32993"/>
  <p:tag name="ORIGINALWIDTH" val=" 2.440825"/>
  <p:tag name="EMFCHILD" val="Tru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702363"/>
  <p:tag name="ORIGINALWIDTH" val=" 3.775825"/>
  <p:tag name="EMFCHILD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5.79823"/>
  <p:tag name="ORIGINALWIDTH" val=" 3.118267"/>
  <p:tag name="EMFCHILD" val="True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465749"/>
  <p:tag name="ORIGINALWIDTH" val=" 3.965116"/>
  <p:tag name="EMFCHILD" val="Tru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702363"/>
  <p:tag name="ORIGINALWIDTH" val=" 3.775825"/>
  <p:tag name="EMFCHILD" val="Tru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5.79823"/>
  <p:tag name="ORIGINALWIDTH" val=" 3.118305"/>
  <p:tag name="EMFCHILD" val="Tru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774569"/>
  <p:tag name="ORIGINALWIDTH" val=" .886653"/>
  <p:tag name="EMFCHILD" val="Tru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5.79823"/>
  <p:tag name="ORIGINALWIDTH" val=" 3.118305"/>
  <p:tag name="EMFCHILD" val="Tru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774569"/>
  <p:tag name="ORIGINALWIDTH" val=" .886653"/>
  <p:tag name="EMFCHILD" val="Tru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702363"/>
  <p:tag name="ORIGINALWIDTH" val=" 4.37358"/>
  <p:tag name="EMFCHILD" val="Tru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32993"/>
  <p:tag name="ORIGINALWIDTH" val=" 3.526769"/>
  <p:tag name="EMFCHILD" val="Tru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702363"/>
  <p:tag name="ORIGINALWIDTH" val=" 3.307557"/>
  <p:tag name="EMFCHILD" val="Tru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.331221"/>
  <p:tag name="ORIGINALWIDTH" val=" 6.625154"/>
  <p:tag name="EMFCHILD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774569"/>
  <p:tag name="ORIGINALWIDTH" val=" .8866534"/>
  <p:tag name="EMFCHILD" val="True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242836"/>
  <p:tag name="ORIGINALWIDTH" val=" 6.884169"/>
  <p:tag name="EMFCHILD" val="True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7.92276"/>
  <p:tag name="ORIGINALWIDTH" val=" 3.785785"/>
  <p:tag name="EMFCHILD" val="True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30631"/>
  <p:tag name="ORIGINALWIDTH" val=" 2.538463"/>
  <p:tag name="EMFCHILD" val="True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.3984646"/>
  <p:tag name="ORIGINALWIDTH" val=" 14.1357"/>
  <p:tag name="EMFCHILD" val="True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97382"/>
  <p:tag name="ORIGINALWIDTH" val=" .3416927"/>
  <p:tag name="EMFCHILD" val="Tru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5198"/>
  <p:tag name="ORIGINALWIDTH" val=" 3.730982"/>
  <p:tag name="EMFCHILD" val="True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97382"/>
  <p:tag name="ORIGINALWIDTH" val=" .3416927"/>
  <p:tag name="EMFCHILD" val="True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.256536"/>
  <p:tag name="ORIGINALWIDTH" val=" 3.486888"/>
  <p:tag name="EMFCHILD" val="True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7.92276"/>
  <p:tag name="ORIGINALWIDTH" val=" 3.785785"/>
  <p:tag name="EMFCHILD" val="True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336221"/>
  <p:tag name="ORIGINALWIDTH" val=" 5.17547"/>
  <p:tag name="LATEXADDIN" val="\documentclass{article}&#10;\usepackage{amsmath}&#10;\pagestyle{empty}&#10;&#10;\input{Macros.tex}&#10;&#10;\begin{document}&#10;&#10;&#10;$p = \frac{1}{\#~\msf{of}~\msf{edges}} = O\left(\frac{1}{|x|}\right)$&#10;&#10;\end{document}"/>
  <p:tag name="IGUANATEXSIZE" val="20"/>
  <p:tag name="IGUANATEXCURSOR" val="77"/>
  <p:tag name="TRANSPARENCY" val="True"/>
  <p:tag name="CHOOSECOLOR" val="False"/>
  <p:tag name="COLORHEX" val="000000"/>
  <p:tag name="LATEXENGINEID" val="0"/>
  <p:tag name="TEMPFOLDER" val=".\LatexFiles\"/>
  <p:tag name="LATEXFORMHEIGHT" val=" 320"/>
  <p:tag name="LATEXFORMWIDTH" val=" 385"/>
  <p:tag name="LATEXFORMWRAP" val="True"/>
  <p:tag name="BITMAPVECTOR" val="1"/>
  <p:tag name="EMFCHILD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32993"/>
  <p:tag name="ORIGINALWIDTH" val=" 6.296377"/>
  <p:tag name="EMFCHILD" val="Tru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.331221"/>
  <p:tag name="ORIGINALWIDTH" val=" 6.593266"/>
  <p:tag name="EMFCHILD" val="True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3063"/>
  <p:tag name="ORIGINALWIDTH" val=" 2.526259"/>
  <p:tag name="EMFCHILD" val="Tru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.3984646"/>
  <p:tag name="ORIGINALWIDTH" val=" 36.45196"/>
  <p:tag name="EMFCHILD" val="Tru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192757"/>
  <p:tag name="ORIGINALWIDTH" val=" 5.531415"/>
  <p:tag name="EMFCHILD" val="Tru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270709"/>
  <p:tag name="ORIGINALWIDTH" val=" 3.261928"/>
  <p:tag name="EMFCHILD" val="Tru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9567"/>
  <p:tag name="ORIGINALWIDTH" val=" 2.352755"/>
  <p:tag name="EMFCHILD" val="Tru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270709"/>
  <p:tag name="ORIGINALWIDTH" val=" 2.810826"/>
  <p:tag name="EMFCHILD" val="True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9567"/>
  <p:tag name="ORIGINALWIDTH" val=" 2.963503"/>
  <p:tag name="EMFCHILD" val="True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95748"/>
  <p:tag name="ORIGINALWIDTH" val=" 3.366022"/>
  <p:tag name="EMFCHILD" val="True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270709"/>
  <p:tag name="ORIGINALWIDTH" val=" 2.810826"/>
  <p:tag name="EMFCHILD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702363"/>
  <p:tag name="ORIGINALWIDTH" val=" 3.775826"/>
  <p:tag name="EMFCHILD" val="True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270709"/>
  <p:tag name="ORIGINALWIDTH" val=" 2.44992"/>
  <p:tag name="EMFCHILD" val="Tru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.331221"/>
  <p:tag name="ORIGINALWIDTH" val=" 6.593266"/>
  <p:tag name="EMFCHILD" val="True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242836"/>
  <p:tag name="ORIGINALWIDTH" val=" 6.85106"/>
  <p:tag name="EMFCHILD" val="True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7.92276"/>
  <p:tag name="ORIGINALWIDTH" val=" 3.767597"/>
  <p:tag name="EMFCHILD" val="True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3063"/>
  <p:tag name="ORIGINALWIDTH" val=" 2.526259"/>
  <p:tag name="EMFCHILD" val="True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.3984646"/>
  <p:tag name="ORIGINALWIDTH" val=" 9.205548"/>
  <p:tag name="EMFCHILD" val="True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97382"/>
  <p:tag name="ORIGINALWIDTH" val=" .3400393"/>
  <p:tag name="EMFCHILD" val="True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5197"/>
  <p:tag name="ORIGINALWIDTH" val=" 3.713069"/>
  <p:tag name="EMFCHILD" val="True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97382"/>
  <p:tag name="ORIGINALWIDTH" val=" .3400393"/>
  <p:tag name="EMFCHILD" val="True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7.92276"/>
  <p:tag name="ORIGINALWIDTH" val=" 3.767597"/>
  <p:tag name="EMFCHIL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56252"/>
  <p:tag name="ORIGINALWIDTH" val="150.6875"/>
  <p:tag name="LATEXADDIN" val="\documentclass{article}&#10;\usepackage{amsmath}&#10;\usepackage{physics}&#10;\pagestyle{empty}&#10;\newcommand{\mrm}{\mathrm}&#10;\newcommand{\msf}{\mathsf}&#10;\newcommand{\mcal}{\mathcal}&#10;\newcommand{\negl}{\msf{negl}}&#10;\newcommand{\cind}{\stackrel{\text{c}}{\approx}}&#10;\newcommand{\secpar}{\lambda}&#10;\newcommand{\poly}{\msf{poly}}&#10;\renewcommand{\tilde}{\widetilde}&#10;\begin{document}&#10;&#10;$U\ket{0}\ket{\psi} = \sqrt{p} \ket{0}\ket{\phi_0} + \sqrt{1-p} \ket{1}\ket{\phi_1}$&#10;&#10;\end{document}"/>
  <p:tag name="IGUANATEXSIZE" val="20"/>
  <p:tag name="IGUANATEXCURSOR" val="44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6264"/>
  <p:tag name="ORIGINALWIDTH" val=" 2.311299"/>
  <p:tag name="EMFCHILD" val="Tru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75"/>
  <p:tag name="ORIGINALWIDTH" val="6.18752"/>
  <p:tag name="LATEXADDIN" val="\documentclass{article}&#10;\usepackage{amsmath}&#10;\usepackage{physics}&#10;\pagestyle{empty}&#10;\newcommand{\mrm}{\mathrm}&#10;\newcommand{\msf}{\mathsf}&#10;\newcommand{\mcal}{\mathcal}&#10;\newcommand{\negl}{\msf{negl}}&#10;\newcommand{\cind}{\stackrel{\text{c}}{\approx}}&#10;\newcommand{\secpar}{\lambda}&#10;\newcommand{\poly}{\msf{poly}}&#10;\renewcommand{\tilde}{\widetilde}&#10;\begin{document}&#10;&#10;$U\ket{0}\ket{\psi} = \sqrt{p} \ket{0}\ket{\phi_0} + \sqrt{1-p} \ket{1}\ket{\phi_1}$&#10;&#10;\end{document}"/>
  <p:tag name="IGUANATEXSIZE" val="20"/>
  <p:tag name="IGUANATEXCURSOR" val="44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0.3125197"/>
  <p:tag name="EMFCHILD" val="Tru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5"/>
  <p:tag name="ORIGINALWIDTH" val="3.75"/>
  <p:tag name="EMFCHILD" val="Tru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"/>
  <p:tag name="EMFCHILD" val="Tru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0.3125197"/>
  <p:tag name="EMFCHILD" val="Tru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375"/>
  <p:tag name="ORIGINALWIDTH" val="5.43752"/>
  <p:tag name="EMFCHILD" val="Tru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"/>
  <p:tag name="EMFCHILD" val="Tru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"/>
  <p:tag name="ORIGINALWIDTH" val="5.93752"/>
  <p:tag name="EMFCHILD" val="Tru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6.93752"/>
  <p:tag name="EMFCHILD" val="True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25"/>
  <p:tag name="ORIGINALWIDTH" val="4.68752"/>
  <p:tag name="EMFCHILD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23624"/>
  <p:tag name="ORIGINALWIDTH" val=" 6.904094"/>
  <p:tag name="EMFCHILD" val="Tru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0.375"/>
  <p:tag name="EMFCHILD" val="True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5"/>
  <p:tag name="ORIGINALWIDTH" val="3.75"/>
  <p:tag name="EMFCHILD" val="True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1.93752"/>
  <p:tag name="EMFCHILD" val="True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0.375"/>
  <p:tag name="EMFCHILD" val="True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375"/>
  <p:tag name="ORIGINALWIDTH" val="4.68752"/>
  <p:tag name="EMFCHILD" val="True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"/>
  <p:tag name="ORIGINALWIDTH" val="2.875"/>
  <p:tag name="EMFCHILD" val="True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1.93752"/>
  <p:tag name="EMFCHILD" val="True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3752"/>
  <p:tag name="ORIGINALWIDTH" val="5.93752"/>
  <p:tag name="EMFCHILD" val="True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6.93752"/>
  <p:tag name="EMFCHILD" val="True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"/>
  <p:tag name="ORIGINALWIDTH" val="3"/>
  <p:tag name="EMFCHIL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6264"/>
  <p:tag name="ORIGINALWIDTH" val=" 2.311299"/>
  <p:tag name="EMFCHILD" val="True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4375197"/>
  <p:tag name="ORIGINALWIDTH" val="5.43752"/>
  <p:tag name="EMFCHILD" val="True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25"/>
  <p:tag name="ORIGINALWIDTH" val="4.68752"/>
  <p:tag name="EMFCHILD" val="True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0.375"/>
  <p:tag name="EMFCHILD" val="True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"/>
  <p:tag name="ORIGINALWIDTH" val="3"/>
  <p:tag name="EMFCHILD" val="True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"/>
  <p:tag name="EMFCHILD" val="True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0.375"/>
  <p:tag name="EMFCHILD" val="True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375"/>
  <p:tag name="ORIGINALWIDTH" val="4.75"/>
  <p:tag name="EMFCHILD" val="True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2.25"/>
  <p:tag name="EMFCHILD" val="Tru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"/>
  <p:tag name="EMFCHILD" val="True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750394"/>
  <p:tag name="ORIGINALWIDTH" val="4.437559"/>
  <p:tag name="EMFCHIL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7.92276"/>
  <p:tag name="ORIGINALWIDTH" val=" 3.785787"/>
  <p:tag name="EMFCHILD" val="True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750394"/>
  <p:tag name="ORIGINALWIDTH" val="19.87504"/>
  <p:tag name="EMFCHILD" val="True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03466"/>
  <p:tag name="ORIGINALWIDTH" val=" 6.824369"/>
  <p:tag name="LATEXADDIN" val="\documentclass{article}&#10;\usepackage{amsmath}&#10;\pagestyle{empty}&#10;&#10;\input{Macros.tex}&#10;&#10;\begin{document}&#10;&#10;with $\msf{time}(W) = O\left(\frac{1}{p\cdot (1-p)} \cdot \msf{time}(U)\right)$&#10;&#10;&#10;\end{document}"/>
  <p:tag name="IGUANATEXSIZE" val="20"/>
  <p:tag name="IGUANATEXCURSOR" val="77"/>
  <p:tag name="TRANSPARENCY" val="True"/>
  <p:tag name="CHOOSECOLOR" val="False"/>
  <p:tag name="COLORHEX" val="000000"/>
  <p:tag name="LATEXENGINEID" val="0"/>
  <p:tag name="TEMPFOLDER" val=".\LatexFiles\"/>
  <p:tag name="LATEXFORMHEIGHT" val=" 320"/>
  <p:tag name="LATEXFORMWIDTH" val=" 385"/>
  <p:tag name="LATEXFORMWRAP" val="True"/>
  <p:tag name="BITMAPVECTOR" val="1"/>
  <p:tag name="EMFCHILD" val="True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65001"/>
  <p:tag name="ORIGINALWIDTH" val=" 2.131968"/>
  <p:tag name="EMFCHILD" val="True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236576"/>
  <p:tag name="ORIGINALWIDTH" val=" 3.118267"/>
  <p:tag name="EMFCHILD" val="True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914057"/>
  <p:tag name="ORIGINALWIDTH" val=" 5.01118"/>
  <p:tag name="EMFCHILD" val="True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5.79823"/>
  <p:tag name="ORIGINALWIDTH" val=" 3.118267"/>
  <p:tag name="EMFCHILD" val="True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774569"/>
  <p:tag name="ORIGINALWIDTH" val=" .8866534"/>
  <p:tag name="EMFCHILD" val="True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32993"/>
  <p:tag name="ORIGINALWIDTH" val=" 6.296377"/>
  <p:tag name="EMFCHILD" val="True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702363"/>
  <p:tag name="ORIGINALWIDTH" val=" 3.775826"/>
  <p:tag name="EMFCHILD" val="True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6264"/>
  <p:tag name="ORIGINALWIDTH" val=" 2.311299"/>
  <p:tag name="EMFCHIL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848032"/>
  <p:tag name="ORIGINALWIDTH" val=" 9.937048"/>
  <p:tag name="LATEXADDIN" val="\documentclass{article}&#10;\usepackage{amsmath}&#10;\pagestyle{empty}&#10;&#10;\input{Macros.tex}&#10;&#10;\begin{document}&#10;&#10;$W \ket{\psi} \approx \ket{\phi_0}$&#10;&#10;&#10;\end{document}"/>
  <p:tag name="IGUANATEXSIZE" val="20"/>
  <p:tag name="IGUANATEXCURSOR" val="77"/>
  <p:tag name="TRANSPARENCY" val="True"/>
  <p:tag name="CHOOSECOLOR" val="False"/>
  <p:tag name="COLORHEX" val="000000"/>
  <p:tag name="LATEXENGINEID" val="0"/>
  <p:tag name="TEMPFOLDER" val=".\LatexFiles\"/>
  <p:tag name="LATEXFORMHEIGHT" val=" 320"/>
  <p:tag name="LATEXFORMWIDTH" val=" 385"/>
  <p:tag name="LATEXFORMWRAP" val="True"/>
  <p:tag name="BITMAPVECTOR" val="1"/>
  <p:tag name="EMFCHILD" val="True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23624"/>
  <p:tag name="ORIGINALWIDTH" val=" 9.892873"/>
  <p:tag name="EMFCHILD" val="True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6264"/>
  <p:tag name="ORIGINALWIDTH" val=" 2.311299"/>
  <p:tag name="EMFCHILD" val="Tru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.331221"/>
  <p:tag name="ORIGINALWIDTH" val=" 6.625117"/>
  <p:tag name="EMFCHILD" val="True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242836"/>
  <p:tag name="ORIGINALWIDTH" val=" 6.884172"/>
  <p:tag name="EMFCHILD" val="True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7.92276"/>
  <p:tag name="ORIGINALWIDTH" val=" 3.785787"/>
  <p:tag name="EMFCHILD" val="True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30631"/>
  <p:tag name="ORIGINALWIDTH" val=" 2.538464"/>
  <p:tag name="EMFCHILD" val="True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.3984646"/>
  <p:tag name="ORIGINALWIDTH" val=" 27.00456"/>
  <p:tag name="EMFCHILD" val="True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28387"/>
  <p:tag name="ORIGINALWIDTH" val=" 3.891377"/>
  <p:tag name="EMFCHILD" val="True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.8019687"/>
  <p:tag name="ORIGINALWIDTH" val=" .8019684"/>
  <p:tag name="EMFCHILD" val="True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966852"/>
  <p:tag name="ORIGINALWIDTH" val=" 1.813189"/>
  <p:tag name="EMFCHIL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713543"/>
  <p:tag name="ORIGINALWIDTH" val=" .4002756"/>
  <p:tag name="EMFCHILD" val="True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30631"/>
  <p:tag name="ORIGINALWIDTH" val=" 2.538464"/>
  <p:tag name="EMFCHILD" val="True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.341693"/>
  <p:tag name="ORIGINALWIDTH" val=" 4.714291"/>
  <p:tag name="EMFCHILD" val="True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28387"/>
  <p:tag name="ORIGINALWIDTH" val=" 3.891377"/>
  <p:tag name="EMFCHILD" val="True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966852"/>
  <p:tag name="ORIGINALWIDTH" val=" 1.80622"/>
  <p:tag name="EMFCHILD" val="True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.056024"/>
  <p:tag name="ORIGINALWIDTH" val=" 1.056023"/>
  <p:tag name="EMFCHILD" val="True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5.79823"/>
  <p:tag name="ORIGINALWIDTH" val=" 3.118267"/>
  <p:tag name="EMFCHILD" val="True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774569"/>
  <p:tag name="ORIGINALWIDTH" val=" .8866534"/>
  <p:tag name="EMFCHILD" val="True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32993"/>
  <p:tag name="ORIGINALWIDTH" val=" 6.296377"/>
  <p:tag name="EMFCHILD" val="True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702363"/>
  <p:tag name="ORIGINALWIDTH" val=" 3.775826"/>
  <p:tag name="EMFCHILD" val="True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6264"/>
  <p:tag name="ORIGINALWIDTH" val=" 2.311299"/>
  <p:tag name="EMFCHIL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8.73248"/>
  <p:tag name="ORIGINALWIDTH" val=" 6.064292"/>
  <p:tag name="EMFCHILD" val="True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23624"/>
  <p:tag name="ORIGINALWIDTH" val=" 6.904094"/>
  <p:tag name="EMFCHILD" val="True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6264"/>
  <p:tag name="ORIGINALWIDTH" val=" 2.311299"/>
  <p:tag name="EMFCHILD" val="True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7.92276"/>
  <p:tag name="ORIGINALWIDTH" val=" 3.785787"/>
  <p:tag name="EMFCHILD" val="True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848032"/>
  <p:tag name="ORIGINALWIDTH" val=" 9.937048"/>
  <p:tag name="LATEXADDIN" val="\documentclass{article}&#10;\usepackage{amsmath}&#10;\pagestyle{empty}&#10;&#10;\input{Macros.tex}&#10;&#10;\begin{document}&#10;&#10;$W \ket{\psi} \approx \ket{\phi_0}$&#10;&#10;&#10;\end{document}"/>
  <p:tag name="IGUANATEXSIZE" val="20"/>
  <p:tag name="IGUANATEXCURSOR" val="77"/>
  <p:tag name="TRANSPARENCY" val="True"/>
  <p:tag name="CHOOSECOLOR" val="False"/>
  <p:tag name="COLORHEX" val="000000"/>
  <p:tag name="LATEXENGINEID" val="0"/>
  <p:tag name="TEMPFOLDER" val=".\LatexFiles\"/>
  <p:tag name="LATEXFORMHEIGHT" val=" 320"/>
  <p:tag name="LATEXFORMWIDTH" val=" 385"/>
  <p:tag name="LATEXFORMWRAP" val="True"/>
  <p:tag name="BITMAPVECTOR" val="1"/>
  <p:tag name="EMFCHILD" val="True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713543"/>
  <p:tag name="ORIGINALWIDTH" val=" .4002756"/>
  <p:tag name="EMFCHILD" val="True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8.73248"/>
  <p:tag name="ORIGINALWIDTH" val=" 6.064292"/>
  <p:tag name="EMFCHILD" val="True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713543"/>
  <p:tag name="ORIGINALWIDTH" val=" 2.231575"/>
  <p:tag name="EMFCHILD" val="True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147677"/>
  <p:tag name="ORIGINALWIDTH" val=" 6.674725"/>
  <p:tag name="EMFCHILD" val="True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713543"/>
  <p:tag name="ORIGINALWIDTH" val=" .4002756"/>
  <p:tag name="EMFCHILD" val="True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8.73248"/>
  <p:tag name="ORIGINALWIDTH" val=" 5.243701"/>
  <p:tag name="EMFCHIL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713543"/>
  <p:tag name="ORIGINALWIDTH" val=" 2.231575"/>
  <p:tag name="EMFCHILD" val="True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50827"/>
  <p:tag name="ORIGINALWIDTH" val=" 3.250276"/>
  <p:tag name="EMFCHILD" val="True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713543"/>
  <p:tag name="ORIGINALWIDTH" val=" 2.231575"/>
  <p:tag name="EMFCHILD" val="True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7.92276"/>
  <p:tag name="ORIGINALWIDTH" val=" 263.5251"/>
  <p:tag name="OUTPUTTYPE" val="SVG"/>
  <p:tag name="IGUANATEXVERSION" val="162"/>
  <p:tag name="LATEXADDIN" val="\documentclass{article}&#10;\usepackage{amsmath}&#10;\pagestyle{empty}&#10;&#10;\input{Macros.tex}&#10;&#10;\begin{document}&#10;&#10;&#10;&#10;Reduce soundness error from $O\left(\frac{|x| - 1}{|x|}\right)$ to $O\left(\big(\frac{|x| - 1}{|x|}\big)^n\right)\approx 0$&#10;&#10;\end{document}"/>
  <p:tag name="IGUANATEXSIZE" val="20"/>
  <p:tag name="IGUANATEXCURSOR" val="77"/>
  <p:tag name="TRANSPARENCY" val="True"/>
  <p:tag name="CHOOSECOLOR" val="False"/>
  <p:tag name="COLORHEX" val="000000"/>
  <p:tag name="LATEXENGINEID" val="0"/>
  <p:tag name="TEMPFOLDER" val=".\LatexFiles\"/>
  <p:tag name="LATEXFORMHEIGHT" val=" 320"/>
  <p:tag name="LATEXFORMWIDTH" val=" 385"/>
  <p:tag name="LATEXFORMWRAP" val="True"/>
  <p:tag name="BITMAPVECTOR" val="1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23624"/>
  <p:tag name="ORIGINALWIDTH" val=" 6.9374"/>
  <p:tag name="LATEXADDIN" val="\documentclass{article}&#10;\usepackage{amsmath}&#10;\pagestyle{empty}&#10;&#10;\input{Macros.tex}&#10;&#10;\begin{document}&#10;&#10;&#10;&#10;Reduce soundness error from $O\left(\frac{|x| - 1}{|x|}\right)$ to $O\left(\big(\frac{|x| - 1}{|x|}\big)^n\right)\approx 0$&#10;&#10;\end{document}"/>
  <p:tag name="IGUANATEXSIZE" val="20"/>
  <p:tag name="IGUANATEXCURSOR" val="77"/>
  <p:tag name="TRANSPARENCY" val="True"/>
  <p:tag name="CHOOSECOLOR" val="False"/>
  <p:tag name="COLORHEX" val="000000"/>
  <p:tag name="LATEXENGINEID" val="0"/>
  <p:tag name="TEMPFOLDER" val=".\LatexFiles\"/>
  <p:tag name="LATEXFORMHEIGHT" val=" 320"/>
  <p:tag name="LATEXFORMWIDTH" val=" 385"/>
  <p:tag name="LATEXFORMWRAP" val="True"/>
  <p:tag name="BITMAPVECTOR" val="1"/>
  <p:tag name="EMFCHILD" val="True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72835"/>
  <p:tag name="ORIGINALWIDTH" val=" 3.851889"/>
  <p:tag name="EMFCHILD" val="True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23624"/>
  <p:tag name="ORIGINALWIDTH" val=" 4.906928"/>
  <p:tag name="EMFCHILD" val="True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13072"/>
  <p:tag name="ORIGINALWIDTH" val=" 5.006455"/>
  <p:tag name="EMFCHILD" val="True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72835"/>
  <p:tag name="ORIGINALWIDTH" val=" 3.792164"/>
  <p:tag name="EMFCHILD" val="True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72835"/>
  <p:tag name="ORIGINALWIDTH" val=" 3.851889"/>
  <p:tag name="EMFCHILD" val="True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72835"/>
  <p:tag name="ORIGINALWIDTH" val=" 3.254684"/>
  <p:tag name="EMFCHILD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147677"/>
  <p:tag name="ORIGINALWIDTH" val=" 6.674725"/>
  <p:tag name="EMFCHILD" val="True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72835"/>
  <p:tag name="ORIGINALWIDTH" val=" 4.409251"/>
  <p:tag name="EMFCHILD" val="True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13072"/>
  <p:tag name="ORIGINALWIDTH" val=" 5.006455"/>
  <p:tag name="EMFCHILD" val="True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03466"/>
  <p:tag name="ORIGINALWIDTH" val=" 5.006455"/>
  <p:tag name="EMFCHILD" val="True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23624"/>
  <p:tag name="ORIGINALWIDTH" val=" 4.906928"/>
  <p:tag name="EMFCHILD" val="True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03466"/>
  <p:tag name="ORIGINALWIDTH" val=" 5.006455"/>
  <p:tag name="EMFCHILD" val="True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72835"/>
  <p:tag name="ORIGINALWIDTH" val=" 3.851889"/>
  <p:tag name="EMFCHILD" val="True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72835"/>
  <p:tag name="ORIGINALWIDTH" val=" 3.254684"/>
  <p:tag name="EMFCHILD" val="True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72835"/>
  <p:tag name="ORIGINALWIDTH" val=" 3.254684"/>
  <p:tag name="EMFCHILD" val="True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72835"/>
  <p:tag name="ORIGINALWIDTH" val=" 3.851889"/>
  <p:tag name="EMFCHILD" val="True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03466"/>
  <p:tag name="ORIGINALWIDTH" val=" 3.344251"/>
  <p:tag name="EMFCHILD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713543"/>
  <p:tag name="ORIGINALWIDTH" val=" .4002756"/>
  <p:tag name="EMFCHILD" val="True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03466"/>
  <p:tag name="ORIGINALWIDTH" val=" 3.344251"/>
  <p:tag name="EMFCHILD" val="True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72835"/>
  <p:tag name="ORIGINALWIDTH" val=" 4.409251"/>
  <p:tag name="EMFCHILD" val="True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03466"/>
  <p:tag name="ORIGINALWIDTH" val=" 3.344251"/>
  <p:tag name="EMFCHILD" val="True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23624"/>
  <p:tag name="ORIGINALWIDTH" val=" 3.224842"/>
  <p:tag name="EMFCHILD" val="True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03466"/>
  <p:tag name="ORIGINALWIDTH" val=" 3.344251"/>
  <p:tag name="EMFCHILD" val="True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72835"/>
  <p:tag name="ORIGINALWIDTH" val=" 4.409251"/>
  <p:tag name="EMFCHILD" val="True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03466"/>
  <p:tag name="ORIGINALWIDTH" val=" 7.773463"/>
  <p:tag name="EMFCHILD" val="True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242836"/>
  <p:tag name="ORIGINALWIDTH" val=" 6.877676"/>
  <p:tag name="EMFCHILD" val="True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7.92276"/>
  <p:tag name="ORIGINALWIDTH" val=" 3.782204"/>
  <p:tag name="EMFCHILD" val="True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97382"/>
  <p:tag name="ORIGINALWIDTH" val=" .3413779"/>
  <p:tag name="EMFCHIL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713543"/>
  <p:tag name="ORIGINALWIDTH" val=" 88.09736"/>
  <p:tag name="OUTPUTTYPE" val="SVG"/>
  <p:tag name="IGUANATEXVERSION" val="162"/>
  <p:tag name="LATEXADDIN" val="\documentclass{article}&#10;\usepackage{amsmath}&#10;\pagestyle{empty}&#10;&#10;\input{Macros.tex}&#10;&#10;\begin{document}&#10;&#10;$p$ independent of $\ket{\psi}$&#10;&#10;&#10;\end{document}"/>
  <p:tag name="IGUANATEXSIZE" val="20"/>
  <p:tag name="IGUANATEXCURSOR" val="77"/>
  <p:tag name="TRANSPARENCY" val="True"/>
  <p:tag name="CHOOSECOLOR" val="False"/>
  <p:tag name="COLORHEX" val="000000"/>
  <p:tag name="LATEXENGINEID" val="0"/>
  <p:tag name="TEMPFOLDER" val=".\LatexFiles\"/>
  <p:tag name="LATEXFORMHEIGHT" val=" 320"/>
  <p:tag name="LATEXFORMWIDTH" val=" 385"/>
  <p:tag name="LATEXFORMWRAP" val="True"/>
  <p:tag name="BITMAPVECTOR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8.73248"/>
  <p:tag name="ORIGINALWIDTH" val=" 5.243701"/>
  <p:tag name="EMFCHILD" val="True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5198"/>
  <p:tag name="ORIGINALWIDTH" val=" 3.727479"/>
  <p:tag name="EMFCHILD" val="True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97382"/>
  <p:tag name="ORIGINALWIDTH" val=" .3413779"/>
  <p:tag name="EMFCHILD" val="True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.341693"/>
  <p:tag name="ORIGINALWIDTH" val=" 4.709842"/>
  <p:tag name="EMFCHILD" val="True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30631"/>
  <p:tag name="ORIGINALWIDTH" val=" 2.536062"/>
  <p:tag name="EMFCHILD" val="True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.3984646"/>
  <p:tag name="ORIGINALWIDTH" val=" 19.42956"/>
  <p:tag name="EMFCHILD" val="True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97382"/>
  <p:tag name="ORIGINALWIDTH" val=" .3413779"/>
  <p:tag name="EMFCHILD" val="True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5198"/>
  <p:tag name="ORIGINALWIDTH" val=" 3.727479"/>
  <p:tag name="EMFCHILD" val="True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97382"/>
  <p:tag name="ORIGINALWIDTH" val=" .3413779"/>
  <p:tag name="EMFCHILD" val="True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7.92276"/>
  <p:tag name="ORIGINALWIDTH" val=" 3.782204"/>
  <p:tag name="EMFCHILD" val="True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236576"/>
  <p:tag name="ORIGINALWIDTH" val=" 3.115354"/>
  <p:tag name="EMFCHILD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50827"/>
  <p:tag name="ORIGINALWIDTH" val=" 3.250276"/>
  <p:tag name="EMFCHILD" val="True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72835"/>
  <p:tag name="ORIGINALWIDTH" val=" 4.409251"/>
  <p:tag name="EMFCHILD" val="True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242836"/>
  <p:tag name="ORIGINALWIDTH" val=" 6.877676"/>
  <p:tag name="EMFCHILD" val="True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7.92276"/>
  <p:tag name="ORIGINALWIDTH" val=" 3.782204"/>
  <p:tag name="EMFCHILD" val="True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1.9452"/>
  <p:tag name="ORIGINALWIDTH" val=" 2.597795"/>
  <p:tag name="EMFCHILD" val="True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97382"/>
  <p:tag name="ORIGINALWIDTH" val=" .3413779"/>
  <p:tag name="EMFCHILD" val="True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5198"/>
  <p:tag name="ORIGINALWIDTH" val=" 3.727479"/>
  <p:tag name="EMFCHILD" val="True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97382"/>
  <p:tag name="ORIGINALWIDTH" val=" .3413779"/>
  <p:tag name="EMFCHILD" val="True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.341693"/>
  <p:tag name="ORIGINALWIDTH" val=" 4.709842"/>
  <p:tag name="EMFCHILD" val="True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30631"/>
  <p:tag name="ORIGINALWIDTH" val=" 2.536062"/>
  <p:tag name="EMFCHILD" val="True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.3984646"/>
  <p:tag name="ORIGINALWIDTH" val=" 19.42956"/>
  <p:tag name="EMFCHILD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713543"/>
  <p:tag name="ORIGINALWIDTH" val=" 2.231575"/>
  <p:tag name="EMFCHILD" val="True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97382"/>
  <p:tag name="ORIGINALWIDTH" val=" .3413779"/>
  <p:tag name="EMFCHILD" val="True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5198"/>
  <p:tag name="ORIGINALWIDTH" val=" 3.727479"/>
  <p:tag name="EMFCHILD" val="True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97382"/>
  <p:tag name="ORIGINALWIDTH" val=" .3413779"/>
  <p:tag name="EMFCHILD" val="True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1.9452"/>
  <p:tag name="ORIGINALWIDTH" val=" 2.597795"/>
  <p:tag name="EMFCHILD" val="True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5198"/>
  <p:tag name="ORIGINALWIDTH" val=" 4.256968"/>
  <p:tag name="EMFCHILD" val="True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7.92276"/>
  <p:tag name="ORIGINALWIDTH" val=" 3.782204"/>
  <p:tag name="EMFCHILD" val="True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254017"/>
  <p:tag name="ORIGINALWIDTH" val=" 6.638778"/>
  <p:tag name="EMFCHILD" val="True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854293"/>
  <p:tag name="ORIGINALWIDTH" val=" 4.190314"/>
  <p:tag name="EMFCHILD" val="True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285157"/>
  <p:tag name="ORIGINALWIDTH" val=" 53.3887"/>
  <p:tag name="OUTPUTTYPE" val="SVG"/>
  <p:tag name="IGUANATEXVERSION" val="162"/>
  <p:tag name="LATEXADDIN" val="\documentclass{article}&#10;\input{Macros.tex}&#10;\begin{document}&#10;$\NP \not\subseteq \BQP$&#10;&#10;\end{document}"/>
  <p:tag name="IGUANATEXSIZE" val="20"/>
  <p:tag name="IGUANATEXCURSOR" val="30"/>
  <p:tag name="TRANSPARENCY" val="True"/>
  <p:tag name="CHOOSECOLOR" val="False"/>
  <p:tag name="COLORHEX" val="000000"/>
  <p:tag name="FILENAME" val=""/>
  <p:tag name="LATEXENGINEID" val="2"/>
  <p:tag name="TEMPFOLDER" val=".\LatexFiles\"/>
  <p:tag name="LATEXFORMHEIGHT" val=" 320"/>
  <p:tag name="LATEXFORMWIDTH" val=" 385"/>
  <p:tag name="LATEXFORMWRAP" val="True"/>
  <p:tag name="BITMAPVECTOR" val="1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83437"/>
  <p:tag name="ORIGINALWIDTH" val=" 8.142126"/>
  <p:tag name="LATEXADDIN" val="\documentclass{article}&#10;\input{Macros.tex}&#10;\begin{document}&#10;$\NP \not\subseteq \BQP$&#10;&#10;\end{document}"/>
  <p:tag name="IGUANATEXSIZE" val="20"/>
  <p:tag name="IGUANATEXCURSOR" val="30"/>
  <p:tag name="TRANSPARENCY" val="True"/>
  <p:tag name="CHOOSECOLOR" val="False"/>
  <p:tag name="COLORHEX" val="000000"/>
  <p:tag name="FILENAME" val=""/>
  <p:tag name="LATEXENGINEID" val="2"/>
  <p:tag name="TEMPFOLDER" val=".\LatexFiles\"/>
  <p:tag name="LATEXFORMHEIGHT" val=" 320"/>
  <p:tag name="LATEXFORMWIDTH" val=" 385"/>
  <p:tag name="LATEXFORMWRAP" val="True"/>
  <p:tag name="BITMAPVECTOR" val="1"/>
  <p:tag name="EMFCHILD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05197"/>
  <p:tag name="ORIGINALWIDTH" val=" 5.690945"/>
  <p:tag name="LATEXADDIN" val="\documentclass{article}&#10;\usepackage{amsmath}&#10;\pagestyle{empty}&#10;&#10;\input{Macros.tex}&#10;&#10;\begin{document}&#10;&#10;&#10;For all input $\ket{\psi}$,&#10;&#10;\end{document}"/>
  <p:tag name="IGUANATEXSIZE" val="20"/>
  <p:tag name="IGUANATEXCURSOR" val="77"/>
  <p:tag name="TRANSPARENCY" val="True"/>
  <p:tag name="CHOOSECOLOR" val="False"/>
  <p:tag name="COLORHEX" val="000000"/>
  <p:tag name="LATEXENGINEID" val="0"/>
  <p:tag name="TEMPFOLDER" val=".\LatexFiles\"/>
  <p:tag name="LATEXFORMHEIGHT" val=" 320"/>
  <p:tag name="LATEXFORMWIDTH" val=" 385"/>
  <p:tag name="LATEXFORMWRAP" val="True"/>
  <p:tag name="BITMAPVECTOR" val="1"/>
  <p:tag name="EMFCHILD" val="True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83437"/>
  <p:tag name="ORIGINALWIDTH" val=" 6.763622"/>
  <p:tag name="EMFCHILD" val="True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285157"/>
  <p:tag name="ORIGINALWIDTH" val=" 4.94874"/>
  <p:tag name="EMFCHILD" val="True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701102"/>
  <p:tag name="ORIGINALWIDTH" val=" 6.059488"/>
  <p:tag name="EMFCHILD" val="True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83437"/>
  <p:tag name="ORIGINALWIDTH" val=" 7.080984"/>
  <p:tag name="EMFCHILD" val="True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8.876693"/>
  <p:tag name="ORIGINALWIDTH" val=" 7.34874"/>
  <p:tag name="EMFCHILD" val="True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83437"/>
  <p:tag name="ORIGINALWIDTH" val=" 6.763622"/>
  <p:tag name="EMFCHILD" val="True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56252"/>
  <p:tag name="ORIGINALWIDTH" val="30.06248"/>
  <p:tag name="LATEXADDIN" val="\documentclass{article}&#10;\usepackage{amsmath}&#10;\pagestyle{empty}&#10;\newcommand{\mrm}{\mathrm}&#10;\newcommand{\msf}{\mathsf}&#10;\newcommand{\mcal}{\mathcal}&#10;\newcommand{\negl}{\msf{negl}}&#10;\newcommand{\cind}{\stackrel{\text{c}}{\approx}}&#10;\newcommand{\secpar}{\lambda}&#10;\newcommand{\poly}{\msf{poly}}&#10;\renewcommand{\tilde}{\widetilde}&#10;\begin{document}&#10;$\msf{session}_1$&#10;&#10;&#10;\end{document}"/>
  <p:tag name="IGUANATEXSIZE" val="20"/>
  <p:tag name="IGUANATEXCURSOR" val="35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75039"/>
  <p:tag name="ORIGINALWIDTH" val="31.81252"/>
  <p:tag name="LATEXADDIN" val="\documentclass{article}&#10;\usepackage{amsmath}&#10;\pagestyle{empty}&#10;\newcommand{\mrm}{\mathrm}&#10;\newcommand{\msf}{\mathsf}&#10;\newcommand{\mcal}{\mathcal}&#10;\newcommand{\negl}{\msf{negl}}&#10;\newcommand{\cind}{\stackrel{\text{c}}{\approx}}&#10;\newcommand{\secpar}{\lambda}&#10;\newcommand{\poly}{\msf{poly}}&#10;\renewcommand{\tilde}{\widetilde}&#10;\begin{document}&#10;$\msf{session}_Q$&#10;&#10;&#10;\end{document}"/>
  <p:tag name="IGUANATEXSIZE" val="20"/>
  <p:tag name="IGUANATEXCURSOR" val="35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56252"/>
  <p:tag name="ORIGINALWIDTH" val="29.56252"/>
  <p:tag name="LATEXADDIN" val="\documentclass{article}&#10;\usepackage{amsmath}&#10;\pagestyle{empty}&#10;\newcommand{\mrm}{\mathrm}&#10;\newcommand{\msf}{\mathsf}&#10;\newcommand{\mcal}{\mathcal}&#10;\newcommand{\negl}{\msf{negl}}&#10;\newcommand{\cind}{\stackrel{\text{c}}{\approx}}&#10;\newcommand{\secpar}{\lambda}&#10;\newcommand{\poly}{\msf{poly}}&#10;\renewcommand{\tilde}{\widetilde}&#10;\begin{document}&#10;$\msf{session}_2$&#10;&#10;&#10;\end{document}"/>
  <p:tag name="IGUANATEXSIZE" val="20"/>
  <p:tag name="IGUANATEXCURSOR" val="35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3752"/>
  <p:tag name="ORIGINALWIDTH" val="3.125"/>
  <p:tag name="LATEXADDIN" val="\documentclass{article}&#10;\usepackage{amsmath}&#10;\pagestyle{empty}&#10;\newcommand{\mrm}{\mathrm}&#10;\newcommand{\msf}{\mathsf}&#10;\newcommand{\mcal}{\mathcal}&#10;\newcommand{\negl}{\msf{negl}}&#10;\newcommand{\cind}{\stackrel{\text{c}}{\approx}}&#10;\newcommand{\secpar}{\lambda}&#10;\newcommand{\poly}{\msf{poly}}&#10;\renewcommand{\tilde}{\widetilde}&#10;\begin{document}&#10;$\msf{session}_2$&#10;&#10;&#10;\end{document}"/>
  <p:tag name="IGUANATEXSIZE" val="20"/>
  <p:tag name="IGUANATEXCURSOR" val="35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58504"/>
  <p:tag name="ORIGINALWIDTH" val=" 4.369291"/>
  <p:tag name="EMFCHILD" val="True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3752"/>
  <p:tag name="ORIGINALWIDTH" val="3.56252"/>
  <p:tag name="EMFCHILD" val="True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3752"/>
  <p:tag name="ORIGINALWIDTH" val="3.125"/>
  <p:tag name="EMFCHILD" val="True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3752"/>
  <p:tag name="ORIGINALWIDTH" val="3.125"/>
  <p:tag name="EMFCHILD" val="True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1252"/>
  <p:tag name="ORIGINALWIDTH" val="0.8125197"/>
  <p:tag name="EMFCHILD" val="True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3752"/>
  <p:tag name="ORIGINALWIDTH" val="4.125"/>
  <p:tag name="EMFCHILD" val="True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"/>
  <p:tag name="ORIGINALWIDTH" val="3.31252"/>
  <p:tag name="EMFCHILD" val="True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75"/>
  <p:tag name="ORIGINALWIDTH" val="2.875"/>
  <p:tag name="EMFCHILD" val="True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125"/>
  <p:tag name="LATEXADDIN" val="\documentclass{article}&#10;\usepackage{amsmath}&#10;\pagestyle{empty}&#10;\newcommand{\mrm}{\mathrm}&#10;\newcommand{\msf}{\mathsf}&#10;\newcommand{\mcal}{\mathcal}&#10;\newcommand{\negl}{\msf{negl}}&#10;\newcommand{\cind}{\stackrel{\text{c}}{\approx}}&#10;\newcommand{\secpar}{\lambda}&#10;\newcommand{\poly}{\msf{poly}}&#10;\renewcommand{\tilde}{\widetilde}&#10;\begin{document}&#10;$\msf{session}_Q$&#10;&#10;&#10;\end{document}"/>
  <p:tag name="IGUANATEXSIZE" val="20"/>
  <p:tag name="IGUANATEXCURSOR" val="35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5"/>
  <p:tag name="EMFCHILD" val="True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06252"/>
  <p:tag name="EMFCHILD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293386"/>
  <p:tag name="ORIGINALWIDTH" val=" 3.313937"/>
  <p:tag name="EMFCHILD" val="True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125"/>
  <p:tag name="EMFCHILD" val="True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3752"/>
  <p:tag name="ORIGINALWIDTH" val="0.875"/>
  <p:tag name="EMFCHILD" val="True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4.06252"/>
  <p:tag name="EMFCHILD" val="True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3.31252"/>
  <p:tag name="EMFCHILD" val="True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3752"/>
  <p:tag name="ORIGINALWIDTH" val="5"/>
  <p:tag name="EMFCHILD" val="True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3752"/>
  <p:tag name="ORIGINALWIDTH" val="3.18748"/>
  <p:tag name="LATEXADDIN" val="\documentclass{article}&#10;\usepackage{amsmath}&#10;\pagestyle{empty}&#10;\newcommand{\mrm}{\mathrm}&#10;\newcommand{\msf}{\mathsf}&#10;\newcommand{\mcal}{\mathcal}&#10;\newcommand{\negl}{\msf{negl}}&#10;\newcommand{\cind}{\stackrel{\text{c}}{\approx}}&#10;\newcommand{\secpar}{\lambda}&#10;\newcommand{\poly}{\msf{poly}}&#10;\renewcommand{\tilde}{\widetilde}&#10;\begin{document}&#10;$\msf{session}_1$&#10;&#10;&#10;\end{document}"/>
  <p:tag name="IGUANATEXSIZE" val="20"/>
  <p:tag name="IGUANATEXCURSOR" val="35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3752"/>
  <p:tag name="ORIGINALWIDTH" val="3.56248"/>
  <p:tag name="EMFCHILD" val="True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3752"/>
  <p:tag name="ORIGINALWIDTH" val="3.18748"/>
  <p:tag name="EMFCHILD" val="True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3752"/>
  <p:tag name="ORIGINALWIDTH" val="3.125"/>
  <p:tag name="EMFCHILD" val="True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1252"/>
  <p:tag name="ORIGINALWIDTH" val="0.875"/>
  <p:tag name="EMFCHILD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58504"/>
  <p:tag name="ORIGINALWIDTH" val=" 4.448189"/>
  <p:tag name="EMFCHILD" val="True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3752"/>
  <p:tag name="ORIGINALWIDTH" val="4.18748"/>
  <p:tag name="EMFCHILD" val="True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5"/>
  <p:tag name="ORIGINALWIDTH" val="3.375"/>
  <p:tag name="EMFCHILD" val="True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75"/>
  <p:tag name="ORIGINALWIDTH" val="2.43748"/>
  <p:tag name="EMFCHIL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741181"/>
  <p:tag name="ORIGINALWIDTH" val=" 2.189567"/>
  <p:tag name="EMFCHIL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741181"/>
  <p:tag name="ORIGINALWIDTH" val=" 2.189567"/>
  <p:tag name="EMFCHIL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498346"/>
  <p:tag name="ORIGINALWIDTH" val=" 2.110669"/>
  <p:tag name="EMFCHIL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8.966338"/>
  <p:tag name="ORIGINALWIDTH" val=" 105.9319"/>
  <p:tag name="OUTPUTTYPE" val="SVG"/>
  <p:tag name="IGUANATEXVERSION" val="162"/>
  <p:tag name="LATEXADDIN" val="\documentclass{article}&#10;\usepackage{amsmath}&#10;\pagestyle{empty}&#10;&#10;\input{Macros.tex}&#10;&#10;\begin{document}&#10;&#10;$U$: a quantum algorithm&#10;&#10;\end{document}"/>
  <p:tag name="IGUANATEXSIZE" val="20"/>
  <p:tag name="IGUANATEXCURSOR" val="77"/>
  <p:tag name="TRANSPARENCY" val="True"/>
  <p:tag name="CHOOSECOLOR" val="False"/>
  <p:tag name="COLORHEX" val="000000"/>
  <p:tag name="LATEXENGINEID" val="0"/>
  <p:tag name="TEMPFOLDER" val=".\LatexFiles\"/>
  <p:tag name="LATEXFORMHEIGHT" val=" 320"/>
  <p:tag name="LATEXFORMWIDTH" val=" 385"/>
  <p:tag name="LATEXFORMWRAP" val="True"/>
  <p:tag name="BITMAPVECTO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293386"/>
  <p:tag name="ORIGINALWIDTH" val=" 4.961063"/>
  <p:tag name="EMFCHIL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177795"/>
  <p:tag name="ORIGINALWIDTH" val=" 4.862441"/>
  <p:tag name="EMFCHIL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00236"/>
  <p:tag name="ORIGINALWIDTH" val=" 4.961063"/>
  <p:tag name="EMFCHIL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080669"/>
  <p:tag name="ORIGINALWIDTH" val=" 3.087087"/>
  <p:tag name="EMFCHILD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713543"/>
  <p:tag name="ORIGINALWIDTH" val=" .3944882"/>
  <p:tag name="EMFCHILD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8.73248"/>
  <p:tag name="ORIGINALWIDTH" val=" 5.976968"/>
  <p:tag name="EMFCHILD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713543"/>
  <p:tag name="ORIGINALWIDTH" val=" 2.199449"/>
  <p:tag name="EMFCHILD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.904331"/>
  <p:tag name="ORIGINALWIDTH" val=" 1.153937"/>
  <p:tag name="EMFCHILD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61732"/>
  <p:tag name="ORIGINALWIDTH" val=" 6.067244"/>
  <p:tag name="LATEXADDIN" val="\documentclass{article}&#10;\usepackage{amsmath}&#10;\pagestyle{empty}&#10;&#10;\input{Macros.tex}&#10;&#10;\begin{document}&#10;&#10;Construct another quantum algorithm $W$ (using $U$), such that&#10;&#10;&#10;\end{document}"/>
  <p:tag name="IGUANATEXSIZE" val="20"/>
  <p:tag name="IGUANATEXCURSOR" val="77"/>
  <p:tag name="TRANSPARENCY" val="True"/>
  <p:tag name="CHOOSECOLOR" val="False"/>
  <p:tag name="COLORHEX" val="000000"/>
  <p:tag name="LATEXENGINEID" val="0"/>
  <p:tag name="TEMPFOLDER" val=".\LatexFiles\"/>
  <p:tag name="LATEXFORMHEIGHT" val=" 320"/>
  <p:tag name="LATEXFORMWIDTH" val=" 385"/>
  <p:tag name="LATEXFORMWRAP" val="True"/>
  <p:tag name="BITMAPVECTOR" val="1"/>
  <p:tag name="EMFCHILD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58504"/>
  <p:tag name="ORIGINALWIDTH" val=" 4.413425"/>
  <p:tag name="EMFCHIL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713543"/>
  <p:tag name="ORIGINALWIDTH" val=" 72.72937"/>
  <p:tag name="OUTPUTTYPE" val="SVG"/>
  <p:tag name="IGUANATEXVERSION" val="162"/>
  <p:tag name="LATEXADDIN" val="\documentclass{article}&#10;\usepackage{amsmath}&#10;\pagestyle{empty}&#10;&#10;\input{Macros.tex}&#10;&#10;\begin{document}&#10;&#10;&#10;For all input $\ket{\psi}$,&#10;&#10;\end{document}"/>
  <p:tag name="IGUANATEXSIZE" val="20"/>
  <p:tag name="IGUANATEXCURSOR" val="77"/>
  <p:tag name="TRANSPARENCY" val="True"/>
  <p:tag name="CHOOSECOLOR" val="False"/>
  <p:tag name="COLORHEX" val="000000"/>
  <p:tag name="LATEXENGINEID" val="0"/>
  <p:tag name="TEMPFOLDER" val=".\LatexFiles\"/>
  <p:tag name="LATEXFORMHEIGHT" val=" 320"/>
  <p:tag name="LATEXFORMWIDTH" val=" 385"/>
  <p:tag name="LATEXFORMWRAP" val="True"/>
  <p:tag name="BITMAPVECTOR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293386"/>
  <p:tag name="ORIGINALWIDTH" val=" 5.011181"/>
  <p:tag name="EMFCHILD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58504"/>
  <p:tag name="ORIGINALWIDTH" val=" 3.257756"/>
  <p:tag name="EMFCHILD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080669"/>
  <p:tag name="ORIGINALWIDTH" val=" 3.118268"/>
  <p:tag name="EMFCHILD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293386"/>
  <p:tag name="ORIGINALWIDTH" val=" 3.347441"/>
  <p:tag name="EMFCHILD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00236"/>
  <p:tag name="ORIGINALWIDTH" val=" 5.011181"/>
  <p:tag name="EMFCHILD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58504"/>
  <p:tag name="ORIGINALWIDTH" val=" 3.795748"/>
  <p:tag name="EMFCHILD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080669"/>
  <p:tag name="ORIGINALWIDTH" val=" 3.118268"/>
  <p:tag name="EMFCHILD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58504"/>
  <p:tag name="ORIGINALWIDTH" val=" 4.49315"/>
  <p:tag name="EMFCHILD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293386"/>
  <p:tag name="ORIGINALWIDTH" val=" 5.011181"/>
  <p:tag name="EMFCHILD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58504"/>
  <p:tag name="ORIGINALWIDTH" val=" 4.413425"/>
  <p:tag name="EMFCHIL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713543"/>
  <p:tag name="ORIGINALWIDTH" val=" 272.1304"/>
  <p:tag name="OUTPUTTYPE" val="SVG"/>
  <p:tag name="IGUANATEXVERSION" val="162"/>
  <p:tag name="LATEXADDIN" val="\documentclass{article}&#10;\usepackage{amsmath}&#10;\pagestyle{empty}&#10;&#10;\input{Macros.tex}&#10;&#10;\begin{document}&#10;&#10;Construct another quantum algorithm $W$ (using $U$), such that&#10;&#10;&#10;\end{document}"/>
  <p:tag name="IGUANATEXSIZE" val="20"/>
  <p:tag name="IGUANATEXCURSOR" val="77"/>
  <p:tag name="TRANSPARENCY" val="True"/>
  <p:tag name="CHOOSECOLOR" val="False"/>
  <p:tag name="COLORHEX" val="000000"/>
  <p:tag name="LATEXENGINEID" val="0"/>
  <p:tag name="TEMPFOLDER" val=".\LatexFiles\"/>
  <p:tag name="LATEXFORMHEIGHT" val=" 320"/>
  <p:tag name="LATEXFORMWIDTH" val=" 385"/>
  <p:tag name="LATEXFORMWRAP" val="True"/>
  <p:tag name="BITMAPVECTOR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080669"/>
  <p:tag name="ORIGINALWIDTH" val=" 3.118268"/>
  <p:tag name="EMFCHILD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741181"/>
  <p:tag name="ORIGINALWIDTH" val=" 5.011181"/>
  <p:tag name="EMFCHILD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58504"/>
  <p:tag name="ORIGINALWIDTH" val=" 3.855512"/>
  <p:tag name="EMFCHILD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293386"/>
  <p:tag name="ORIGINALWIDTH" val=" 3.347441"/>
  <p:tag name="EMFCHILD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177795"/>
  <p:tag name="ORIGINALWIDTH" val=" 4.911575"/>
  <p:tag name="EMFCHILD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00236"/>
  <p:tag name="ORIGINALWIDTH" val=" 5.011181"/>
  <p:tag name="EMFCHILD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58504"/>
  <p:tag name="ORIGINALWIDTH" val=" 4.49315"/>
  <p:tag name="EMFCHILD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293386"/>
  <p:tag name="ORIGINALWIDTH" val=" 5.011181"/>
  <p:tag name="EMFCHILD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080669"/>
  <p:tag name="ORIGINALWIDTH" val=" 3.118268"/>
  <p:tag name="EMFCHILD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00236"/>
  <p:tag name="ORIGINALWIDTH" val=" 5.011181"/>
  <p:tag name="EMFCHIL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713543"/>
  <p:tag name="ORIGINALWIDTH" val=" 72.72937"/>
  <p:tag name="OUTPUTTYPE" val="SVG"/>
  <p:tag name="IGUANATEXVERSION" val="162"/>
  <p:tag name="LATEXADDIN" val="\documentclass{article}&#10;\usepackage{amsmath}&#10;\pagestyle{empty}&#10;&#10;\input{Macros.tex}&#10;&#10;\begin{document}&#10;&#10;&#10;For all input $\ket{\psi}$,&#10;&#10;\end{document}"/>
  <p:tag name="IGUANATEXSIZE" val="20"/>
  <p:tag name="IGUANATEXCURSOR" val="77"/>
  <p:tag name="TRANSPARENCY" val="True"/>
  <p:tag name="CHOOSECOLOR" val="False"/>
  <p:tag name="COLORHEX" val="000000"/>
  <p:tag name="LATEXENGINEID" val="0"/>
  <p:tag name="TEMPFOLDER" val=".\LatexFiles\"/>
  <p:tag name="LATEXFORMHEIGHT" val=" 320"/>
  <p:tag name="LATEXFORMWIDTH" val=" 385"/>
  <p:tag name="LATEXFORMWRAP" val="True"/>
  <p:tag name="BITMAPVECTOR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293386"/>
  <p:tag name="ORIGINALWIDTH" val=" 7.780787"/>
  <p:tag name="EMFCHILD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58504"/>
  <p:tag name="ORIGINALWIDTH" val=" 4.49315"/>
  <p:tag name="EMFCHILD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741181"/>
  <p:tag name="ORIGINALWIDTH" val=" 2.211693"/>
  <p:tag name="EMFCHILD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40122"/>
  <p:tag name="ORIGINALWIDTH" val=" 4.552913"/>
  <p:tag name="EMFCHILD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58504"/>
  <p:tag name="ORIGINALWIDTH" val=" 4.413425"/>
  <p:tag name="EMFCHILD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293386"/>
  <p:tag name="ORIGINALWIDTH" val=" 3.347441"/>
  <p:tag name="EMFCHILD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498346"/>
  <p:tag name="ORIGINALWIDTH" val=" 2.131968"/>
  <p:tag name="EMFCHILD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080669"/>
  <p:tag name="ORIGINALWIDTH" val=" 3.118268"/>
  <p:tag name="EMFCHILD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741181"/>
  <p:tag name="ORIGINALWIDTH" val=" 5.011181"/>
  <p:tag name="EMFCHILD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293386"/>
  <p:tag name="ORIGINALWIDTH" val=" 7.780787"/>
  <p:tag name="EMFCHILD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27643</TotalTime>
  <Words>1242</Words>
  <Application>Microsoft Office PowerPoint</Application>
  <PresentationFormat>Widescreen</PresentationFormat>
  <Paragraphs>269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DengXian</vt:lpstr>
      <vt:lpstr>KaiTi</vt:lpstr>
      <vt:lpstr>Arial</vt:lpstr>
      <vt:lpstr>Bahnschrift SemiBold</vt:lpstr>
      <vt:lpstr>Calibri</vt:lpstr>
      <vt:lpstr>Calibri Light</vt:lpstr>
      <vt:lpstr>Cambria Math</vt:lpstr>
      <vt:lpstr>Times New Roman</vt:lpstr>
      <vt:lpstr>Office Theme</vt:lpstr>
      <vt:lpstr>Simulation-Based Cryptographic Security in a Quantum Era</vt:lpstr>
      <vt:lpstr>Quantum Threats to Cryptography</vt:lpstr>
      <vt:lpstr>Definition of Zero-Knowledge Proofs (1/2)</vt:lpstr>
      <vt:lpstr>Definition of ZK (2/2)</vt:lpstr>
      <vt:lpstr>Classical ZK for Graph 3-Coloring (G3C)</vt:lpstr>
      <vt:lpstr>Classical ZK for G3C</vt:lpstr>
      <vt:lpstr>Classical ZK Simulator for G3C</vt:lpstr>
      <vt:lpstr>Quantum Rewinding?</vt:lpstr>
      <vt:lpstr>Simulation using Watrous’ Lemma</vt:lpstr>
      <vt:lpstr>Limits of Watrous (or general) Quantum Rewinding</vt:lpstr>
      <vt:lpstr>Major Results on Quantum Rewinding</vt:lpstr>
      <vt:lpstr>Closing Remarks</vt:lpstr>
      <vt:lpstr>Reference</vt:lpstr>
      <vt:lpstr>Sequential Repetition to Reduce Soundness Error</vt:lpstr>
      <vt:lpstr>Limits of Watrous (or General) Quantum Rewinding</vt:lpstr>
      <vt:lpstr>Major Results of QZK</vt:lpstr>
      <vt:lpstr>Major Open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Chatterjee</dc:creator>
  <cp:lastModifiedBy>Xiao Liang (CSD)</cp:lastModifiedBy>
  <cp:revision>2277</cp:revision>
  <dcterms:created xsi:type="dcterms:W3CDTF">2019-11-04T15:48:25Z</dcterms:created>
  <dcterms:modified xsi:type="dcterms:W3CDTF">2025-07-28T06:23:33Z</dcterms:modified>
</cp:coreProperties>
</file>