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102F39-BCE2-458F-AA8B-79938162B7D8}">
          <p14:sldIdLst>
            <p14:sldId id="256"/>
            <p14:sldId id="257"/>
            <p14:sldId id="259"/>
            <p14:sldId id="260"/>
            <p14:sldId id="261"/>
            <p14:sldId id="262"/>
            <p14:sldId id="263"/>
          </p14:sldIdLst>
        </p14:section>
        <p14:section name="Signatures" id="{018FE7A3-ACF9-4D3B-9CD8-0FADAFB83DC4}">
          <p14:sldIdLst>
            <p14:sldId id="258"/>
            <p14:sldId id="265"/>
            <p14:sldId id="264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0"/>
            <p14:sldId id="279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1BE42F-0CC5-4DCA-857E-3ABB8E96E71D}" v="1683" dt="2022-02-26T23:13:16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9" autoAdjust="0"/>
    <p:restoredTop sz="94660"/>
  </p:normalViewPr>
  <p:slideViewPr>
    <p:cSldViewPr snapToGrid="0">
      <p:cViewPr>
        <p:scale>
          <a:sx n="70" d="100"/>
          <a:sy n="70" d="100"/>
        </p:scale>
        <p:origin x="57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Chatterjee" userId="16b1a9ccfbf60f08" providerId="LiveId" clId="{2F6C4901-DA4F-934A-9A58-688DF53B4831}"/>
    <pc:docChg chg="custSel modSld">
      <pc:chgData name="Rohit Chatterjee" userId="16b1a9ccfbf60f08" providerId="LiveId" clId="{2F6C4901-DA4F-934A-9A58-688DF53B4831}" dt="2022-02-21T06:09:09.911" v="124" actId="478"/>
      <pc:docMkLst>
        <pc:docMk/>
      </pc:docMkLst>
      <pc:sldChg chg="addSp delSp modSp mod">
        <pc:chgData name="Rohit Chatterjee" userId="16b1a9ccfbf60f08" providerId="LiveId" clId="{2F6C4901-DA4F-934A-9A58-688DF53B4831}" dt="2022-02-21T06:09:09.911" v="124" actId="478"/>
        <pc:sldMkLst>
          <pc:docMk/>
          <pc:sldMk cId="1286461320" sldId="262"/>
        </pc:sldMkLst>
        <pc:spChg chg="add del mod">
          <ac:chgData name="Rohit Chatterjee" userId="16b1a9ccfbf60f08" providerId="LiveId" clId="{2F6C4901-DA4F-934A-9A58-688DF53B4831}" dt="2022-02-21T06:06:26.233" v="4" actId="478"/>
          <ac:spMkLst>
            <pc:docMk/>
            <pc:sldMk cId="1286461320" sldId="262"/>
            <ac:spMk id="4" creationId="{55F778E2-0564-E542-9C71-7337C3C5F794}"/>
          </ac:spMkLst>
        </pc:spChg>
        <pc:spChg chg="add del mod">
          <ac:chgData name="Rohit Chatterjee" userId="16b1a9ccfbf60f08" providerId="LiveId" clId="{2F6C4901-DA4F-934A-9A58-688DF53B4831}" dt="2022-02-21T06:09:09.911" v="124" actId="478"/>
          <ac:spMkLst>
            <pc:docMk/>
            <pc:sldMk cId="1286461320" sldId="262"/>
            <ac:spMk id="5" creationId="{B09F1C5D-6797-F64D-AE81-04FABF8B7F62}"/>
          </ac:spMkLst>
        </pc:spChg>
      </pc:sldChg>
    </pc:docChg>
  </pc:docChgLst>
  <pc:docChgLst>
    <pc:chgData name="Rohit Chatterjee" userId="16b1a9ccfbf60f08" providerId="LiveId" clId="{641BE42F-0CC5-4DCA-857E-3ABB8E96E71D}"/>
    <pc:docChg chg="undo redo custSel addSld delSld modSld sldOrd addSection modSection">
      <pc:chgData name="Rohit Chatterjee" userId="16b1a9ccfbf60f08" providerId="LiveId" clId="{641BE42F-0CC5-4DCA-857E-3ABB8E96E71D}" dt="2022-02-26T23:13:16.999" v="13456"/>
      <pc:docMkLst>
        <pc:docMk/>
      </pc:docMkLst>
      <pc:sldChg chg="modSp mod modAnim">
        <pc:chgData name="Rohit Chatterjee" userId="16b1a9ccfbf60f08" providerId="LiveId" clId="{641BE42F-0CC5-4DCA-857E-3ABB8E96E71D}" dt="2022-02-26T18:47:11.277" v="12518" actId="1076"/>
        <pc:sldMkLst>
          <pc:docMk/>
          <pc:sldMk cId="1514420943" sldId="257"/>
        </pc:sldMkLst>
        <pc:spChg chg="mod">
          <ac:chgData name="Rohit Chatterjee" userId="16b1a9ccfbf60f08" providerId="LiveId" clId="{641BE42F-0CC5-4DCA-857E-3ABB8E96E71D}" dt="2022-02-20T18:01:28.305" v="291" actId="1076"/>
          <ac:spMkLst>
            <pc:docMk/>
            <pc:sldMk cId="1514420943" sldId="257"/>
            <ac:spMk id="2" creationId="{AA969A98-32D8-4E66-AAB3-FC3481A7E06E}"/>
          </ac:spMkLst>
        </pc:spChg>
        <pc:spChg chg="mod">
          <ac:chgData name="Rohit Chatterjee" userId="16b1a9ccfbf60f08" providerId="LiveId" clId="{641BE42F-0CC5-4DCA-857E-3ABB8E96E71D}" dt="2022-02-25T16:06:53.243" v="11022" actId="20577"/>
          <ac:spMkLst>
            <pc:docMk/>
            <pc:sldMk cId="1514420943" sldId="257"/>
            <ac:spMk id="3" creationId="{0601FDE2-A536-41AA-9B31-947F5660CFC7}"/>
          </ac:spMkLst>
        </pc:spChg>
        <pc:spChg chg="mod">
          <ac:chgData name="Rohit Chatterjee" userId="16b1a9ccfbf60f08" providerId="LiveId" clId="{641BE42F-0CC5-4DCA-857E-3ABB8E96E71D}" dt="2022-02-25T16:16:33.145" v="11049" actId="1076"/>
          <ac:spMkLst>
            <pc:docMk/>
            <pc:sldMk cId="1514420943" sldId="257"/>
            <ac:spMk id="23" creationId="{80F9ADBA-27F4-4A29-A6B3-ECAD766459F1}"/>
          </ac:spMkLst>
        </pc:spChg>
        <pc:spChg chg="mod">
          <ac:chgData name="Rohit Chatterjee" userId="16b1a9ccfbf60f08" providerId="LiveId" clId="{641BE42F-0CC5-4DCA-857E-3ABB8E96E71D}" dt="2022-02-26T18:47:11.277" v="12518" actId="1076"/>
          <ac:spMkLst>
            <pc:docMk/>
            <pc:sldMk cId="1514420943" sldId="257"/>
            <ac:spMk id="32" creationId="{3CB1E944-46DF-43BD-9F08-650D620A6009}"/>
          </ac:spMkLst>
        </pc:spChg>
        <pc:picChg chg="mod">
          <ac:chgData name="Rohit Chatterjee" userId="16b1a9ccfbf60f08" providerId="LiveId" clId="{641BE42F-0CC5-4DCA-857E-3ABB8E96E71D}" dt="2022-02-25T16:09:00.751" v="11033" actId="1076"/>
          <ac:picMkLst>
            <pc:docMk/>
            <pc:sldMk cId="1514420943" sldId="257"/>
            <ac:picMk id="19" creationId="{07CF0729-32F5-4231-A566-072B6BF8F0F1}"/>
          </ac:picMkLst>
        </pc:picChg>
        <pc:picChg chg="mod">
          <ac:chgData name="Rohit Chatterjee" userId="16b1a9ccfbf60f08" providerId="LiveId" clId="{641BE42F-0CC5-4DCA-857E-3ABB8E96E71D}" dt="2022-02-25T16:08:52.809" v="11031" actId="1076"/>
          <ac:picMkLst>
            <pc:docMk/>
            <pc:sldMk cId="1514420943" sldId="257"/>
            <ac:picMk id="22" creationId="{29C9007C-79B7-4C31-819E-285B727AF5C1}"/>
          </ac:picMkLst>
        </pc:picChg>
        <pc:picChg chg="mod">
          <ac:chgData name="Rohit Chatterjee" userId="16b1a9ccfbf60f08" providerId="LiveId" clId="{641BE42F-0CC5-4DCA-857E-3ABB8E96E71D}" dt="2022-02-25T16:16:39.010" v="11050" actId="1076"/>
          <ac:picMkLst>
            <pc:docMk/>
            <pc:sldMk cId="1514420943" sldId="257"/>
            <ac:picMk id="26" creationId="{036C6A05-2072-4015-A376-D01B952377E1}"/>
          </ac:picMkLst>
        </pc:picChg>
        <pc:picChg chg="mod">
          <ac:chgData name="Rohit Chatterjee" userId="16b1a9ccfbf60f08" providerId="LiveId" clId="{641BE42F-0CC5-4DCA-857E-3ABB8E96E71D}" dt="2022-02-25T16:17:04.605" v="11053" actId="1076"/>
          <ac:picMkLst>
            <pc:docMk/>
            <pc:sldMk cId="1514420943" sldId="257"/>
            <ac:picMk id="29" creationId="{FACCA9A6-9BC6-47A0-9B0B-3FD5A1C9BE26}"/>
          </ac:picMkLst>
        </pc:picChg>
        <pc:cxnChg chg="mod">
          <ac:chgData name="Rohit Chatterjee" userId="16b1a9ccfbf60f08" providerId="LiveId" clId="{641BE42F-0CC5-4DCA-857E-3ABB8E96E71D}" dt="2022-02-25T16:17:08.998" v="11054" actId="1076"/>
          <ac:cxnSpMkLst>
            <pc:docMk/>
            <pc:sldMk cId="1514420943" sldId="257"/>
            <ac:cxnSpMk id="17" creationId="{0F9F22F2-736A-4E4E-A80F-415F0CED197F}"/>
          </ac:cxnSpMkLst>
        </pc:cxnChg>
      </pc:sldChg>
      <pc:sldChg chg="delSp modSp mod">
        <pc:chgData name="Rohit Chatterjee" userId="16b1a9ccfbf60f08" providerId="LiveId" clId="{641BE42F-0CC5-4DCA-857E-3ABB8E96E71D}" dt="2022-02-22T00:17:05.251" v="4059" actId="1076"/>
        <pc:sldMkLst>
          <pc:docMk/>
          <pc:sldMk cId="522431676" sldId="258"/>
        </pc:sldMkLst>
        <pc:spChg chg="mod">
          <ac:chgData name="Rohit Chatterjee" userId="16b1a9ccfbf60f08" providerId="LiveId" clId="{641BE42F-0CC5-4DCA-857E-3ABB8E96E71D}" dt="2022-02-22T00:17:05.251" v="4059" actId="1076"/>
          <ac:spMkLst>
            <pc:docMk/>
            <pc:sldMk cId="522431676" sldId="258"/>
            <ac:spMk id="2" creationId="{FDB54BAE-D2FB-4498-9EA0-767B099C9AB9}"/>
          </ac:spMkLst>
        </pc:spChg>
        <pc:spChg chg="del">
          <ac:chgData name="Rohit Chatterjee" userId="16b1a9ccfbf60f08" providerId="LiveId" clId="{641BE42F-0CC5-4DCA-857E-3ABB8E96E71D}" dt="2022-02-22T00:15:57.334" v="3994" actId="478"/>
          <ac:spMkLst>
            <pc:docMk/>
            <pc:sldMk cId="522431676" sldId="258"/>
            <ac:spMk id="3" creationId="{92BFC710-EC61-48B6-BC89-D36D6B0011FE}"/>
          </ac:spMkLst>
        </pc:spChg>
      </pc:sldChg>
      <pc:sldChg chg="addSp delSp modSp add mod delAnim modAnim">
        <pc:chgData name="Rohit Chatterjee" userId="16b1a9ccfbf60f08" providerId="LiveId" clId="{641BE42F-0CC5-4DCA-857E-3ABB8E96E71D}" dt="2022-02-26T21:58:27.111" v="12802" actId="1076"/>
        <pc:sldMkLst>
          <pc:docMk/>
          <pc:sldMk cId="301865558" sldId="259"/>
        </pc:sldMkLst>
        <pc:spChg chg="mod">
          <ac:chgData name="Rohit Chatterjee" userId="16b1a9ccfbf60f08" providerId="LiveId" clId="{641BE42F-0CC5-4DCA-857E-3ABB8E96E71D}" dt="2022-02-20T23:32:04.834" v="627" actId="20577"/>
          <ac:spMkLst>
            <pc:docMk/>
            <pc:sldMk cId="301865558" sldId="259"/>
            <ac:spMk id="2" creationId="{AA969A98-32D8-4E66-AAB3-FC3481A7E06E}"/>
          </ac:spMkLst>
        </pc:spChg>
        <pc:spChg chg="mod">
          <ac:chgData name="Rohit Chatterjee" userId="16b1a9ccfbf60f08" providerId="LiveId" clId="{641BE42F-0CC5-4DCA-857E-3ABB8E96E71D}" dt="2022-02-20T18:11:22.662" v="534" actId="1076"/>
          <ac:spMkLst>
            <pc:docMk/>
            <pc:sldMk cId="301865558" sldId="259"/>
            <ac:spMk id="3" creationId="{0601FDE2-A536-41AA-9B31-947F5660CFC7}"/>
          </ac:spMkLst>
        </pc:spChg>
        <pc:spChg chg="del mod">
          <ac:chgData name="Rohit Chatterjee" userId="16b1a9ccfbf60f08" providerId="LiveId" clId="{641BE42F-0CC5-4DCA-857E-3ABB8E96E71D}" dt="2022-02-20T17:42:59.732" v="110" actId="478"/>
          <ac:spMkLst>
            <pc:docMk/>
            <pc:sldMk cId="301865558" sldId="259"/>
            <ac:spMk id="4" creationId="{8E29B1CE-590A-4639-827B-73A0A240FFF1}"/>
          </ac:spMkLst>
        </pc:spChg>
        <pc:spChg chg="mod">
          <ac:chgData name="Rohit Chatterjee" userId="16b1a9ccfbf60f08" providerId="LiveId" clId="{641BE42F-0CC5-4DCA-857E-3ABB8E96E71D}" dt="2022-02-20T17:58:05.484" v="247" actId="1076"/>
          <ac:spMkLst>
            <pc:docMk/>
            <pc:sldMk cId="301865558" sldId="259"/>
            <ac:spMk id="5" creationId="{E19A4DCC-2A50-4F2A-BA74-97D7CA6A1DCB}"/>
          </ac:spMkLst>
        </pc:spChg>
        <pc:spChg chg="mod">
          <ac:chgData name="Rohit Chatterjee" userId="16b1a9ccfbf60f08" providerId="LiveId" clId="{641BE42F-0CC5-4DCA-857E-3ABB8E96E71D}" dt="2022-02-20T17:58:05.484" v="247" actId="1076"/>
          <ac:spMkLst>
            <pc:docMk/>
            <pc:sldMk cId="301865558" sldId="259"/>
            <ac:spMk id="23" creationId="{80F9ADBA-27F4-4A29-A6B3-ECAD766459F1}"/>
          </ac:spMkLst>
        </pc:spChg>
        <pc:spChg chg="del mod">
          <ac:chgData name="Rohit Chatterjee" userId="16b1a9ccfbf60f08" providerId="LiveId" clId="{641BE42F-0CC5-4DCA-857E-3ABB8E96E71D}" dt="2022-02-20T17:58:26.283" v="252" actId="478"/>
          <ac:spMkLst>
            <pc:docMk/>
            <pc:sldMk cId="301865558" sldId="259"/>
            <ac:spMk id="32" creationId="{3CB1E944-46DF-43BD-9F08-650D620A6009}"/>
          </ac:spMkLst>
        </pc:spChg>
        <pc:spChg chg="del mod">
          <ac:chgData name="Rohit Chatterjee" userId="16b1a9ccfbf60f08" providerId="LiveId" clId="{641BE42F-0CC5-4DCA-857E-3ABB8E96E71D}" dt="2022-02-20T17:58:13.319" v="249" actId="478"/>
          <ac:spMkLst>
            <pc:docMk/>
            <pc:sldMk cId="301865558" sldId="259"/>
            <ac:spMk id="33" creationId="{6BE1B0CE-8A27-419F-82AB-E2920A181FDE}"/>
          </ac:spMkLst>
        </pc:spChg>
        <pc:spChg chg="add mod">
          <ac:chgData name="Rohit Chatterjee" userId="16b1a9ccfbf60f08" providerId="LiveId" clId="{641BE42F-0CC5-4DCA-857E-3ABB8E96E71D}" dt="2022-02-20T17:58:05.484" v="247" actId="1076"/>
          <ac:spMkLst>
            <pc:docMk/>
            <pc:sldMk cId="301865558" sldId="259"/>
            <ac:spMk id="35" creationId="{C2E42EDD-1225-4EAB-ACA6-1B2C1F315A44}"/>
          </ac:spMkLst>
        </pc:spChg>
        <pc:spChg chg="add mod">
          <ac:chgData name="Rohit Chatterjee" userId="16b1a9ccfbf60f08" providerId="LiveId" clId="{641BE42F-0CC5-4DCA-857E-3ABB8E96E71D}" dt="2022-02-20T17:58:05.484" v="247" actId="1076"/>
          <ac:spMkLst>
            <pc:docMk/>
            <pc:sldMk cId="301865558" sldId="259"/>
            <ac:spMk id="36" creationId="{78E0D348-E8BC-4DA4-951D-28BA5D82CEB6}"/>
          </ac:spMkLst>
        </pc:spChg>
        <pc:picChg chg="del mod ord replST">
          <ac:chgData name="Rohit Chatterjee" userId="16b1a9ccfbf60f08" providerId="LiveId" clId="{641BE42F-0CC5-4DCA-857E-3ABB8E96E71D}" dt="2022-02-26T18:50:31.842" v="12659" actId="478"/>
          <ac:picMkLst>
            <pc:docMk/>
            <pc:sldMk cId="301865558" sldId="259"/>
            <ac:picMk id="6" creationId="{3C41330E-B342-4A0C-8702-6470B3B5B256}"/>
          </ac:picMkLst>
        </pc:picChg>
        <pc:picChg chg="del mod ord replST">
          <ac:chgData name="Rohit Chatterjee" userId="16b1a9ccfbf60f08" providerId="LiveId" clId="{641BE42F-0CC5-4DCA-857E-3ABB8E96E71D}" dt="2022-02-26T18:49:13.799" v="12556" actId="478"/>
          <ac:picMkLst>
            <pc:docMk/>
            <pc:sldMk cId="301865558" sldId="259"/>
            <ac:picMk id="7" creationId="{D2690A0C-F22C-4B13-8473-F51F8BA50653}"/>
          </ac:picMkLst>
        </pc:picChg>
        <pc:picChg chg="mod">
          <ac:chgData name="Rohit Chatterjee" userId="16b1a9ccfbf60f08" providerId="LiveId" clId="{641BE42F-0CC5-4DCA-857E-3ABB8E96E71D}" dt="2022-02-20T17:58:05.484" v="247" actId="1076"/>
          <ac:picMkLst>
            <pc:docMk/>
            <pc:sldMk cId="301865558" sldId="259"/>
            <ac:picMk id="9" creationId="{C69965A8-6804-488E-A301-9A98F3158980}"/>
          </ac:picMkLst>
        </pc:picChg>
        <pc:picChg chg="mod ord replST">
          <ac:chgData name="Rohit Chatterjee" userId="16b1a9ccfbf60f08" providerId="LiveId" clId="{641BE42F-0CC5-4DCA-857E-3ABB8E96E71D}" dt="2022-02-20T17:58:05.484" v="247" actId="1076"/>
          <ac:picMkLst>
            <pc:docMk/>
            <pc:sldMk cId="301865558" sldId="259"/>
            <ac:picMk id="10" creationId="{63C734BF-9D6D-467B-9671-F54BE18E0DAB}"/>
          </ac:picMkLst>
        </pc:picChg>
        <pc:picChg chg="del mod ord replST">
          <ac:chgData name="Rohit Chatterjee" userId="16b1a9ccfbf60f08" providerId="LiveId" clId="{641BE42F-0CC5-4DCA-857E-3ABB8E96E71D}" dt="2022-02-26T18:50:51.615" v="12686" actId="478"/>
          <ac:picMkLst>
            <pc:docMk/>
            <pc:sldMk cId="301865558" sldId="259"/>
            <ac:picMk id="11" creationId="{4D8036E4-8FA2-4209-84A2-F9AF2D0A4BE0}"/>
          </ac:picMkLst>
        </pc:picChg>
        <pc:picChg chg="del mod">
          <ac:chgData name="Rohit Chatterjee" userId="16b1a9ccfbf60f08" providerId="LiveId" clId="{641BE42F-0CC5-4DCA-857E-3ABB8E96E71D}" dt="2022-02-20T17:54:08.663" v="240" actId="478"/>
          <ac:picMkLst>
            <pc:docMk/>
            <pc:sldMk cId="301865558" sldId="259"/>
            <ac:picMk id="12" creationId="{C5F39958-2959-4732-8FD4-CB957F03DBBC}"/>
          </ac:picMkLst>
        </pc:picChg>
        <pc:picChg chg="del mod ord replST">
          <ac:chgData name="Rohit Chatterjee" userId="16b1a9ccfbf60f08" providerId="LiveId" clId="{641BE42F-0CC5-4DCA-857E-3ABB8E96E71D}" dt="2022-02-26T18:50:08.497" v="12620" actId="478"/>
          <ac:picMkLst>
            <pc:docMk/>
            <pc:sldMk cId="301865558" sldId="259"/>
            <ac:picMk id="13" creationId="{D4C03C32-B1CD-4C92-A474-85655237DF7A}"/>
          </ac:picMkLst>
        </pc:picChg>
        <pc:picChg chg="mod ord replST">
          <ac:chgData name="Rohit Chatterjee" userId="16b1a9ccfbf60f08" providerId="LiveId" clId="{641BE42F-0CC5-4DCA-857E-3ABB8E96E71D}" dt="2022-02-26T18:50:08.495" v="12619" actId="108"/>
          <ac:picMkLst>
            <pc:docMk/>
            <pc:sldMk cId="301865558" sldId="259"/>
            <ac:picMk id="15" creationId="{57A5B592-517F-4FCA-9992-DB5CD5F1EF54}"/>
          </ac:picMkLst>
        </pc:picChg>
        <pc:picChg chg="mod ord replST">
          <ac:chgData name="Rohit Chatterjee" userId="16b1a9ccfbf60f08" providerId="LiveId" clId="{641BE42F-0CC5-4DCA-857E-3ABB8E96E71D}" dt="2022-02-20T17:58:05.484" v="247" actId="1076"/>
          <ac:picMkLst>
            <pc:docMk/>
            <pc:sldMk cId="301865558" sldId="259"/>
            <ac:picMk id="16" creationId="{7F78A5F2-0735-480C-8ACE-241CC9637E21}"/>
          </ac:picMkLst>
        </pc:picChg>
        <pc:picChg chg="del">
          <ac:chgData name="Rohit Chatterjee" userId="16b1a9ccfbf60f08" providerId="LiveId" clId="{641BE42F-0CC5-4DCA-857E-3ABB8E96E71D}" dt="2022-02-20T17:40:10.248" v="59" actId="478"/>
          <ac:picMkLst>
            <pc:docMk/>
            <pc:sldMk cId="301865558" sldId="259"/>
            <ac:picMk id="19" creationId="{07CF0729-32F5-4231-A566-072B6BF8F0F1}"/>
          </ac:picMkLst>
        </pc:picChg>
        <pc:picChg chg="mod ord replST">
          <ac:chgData name="Rohit Chatterjee" userId="16b1a9ccfbf60f08" providerId="LiveId" clId="{641BE42F-0CC5-4DCA-857E-3ABB8E96E71D}" dt="2022-02-26T18:50:38.788" v="12660" actId="1076"/>
          <ac:picMkLst>
            <pc:docMk/>
            <pc:sldMk cId="301865558" sldId="259"/>
            <ac:picMk id="19" creationId="{E948C16F-B814-4AA8-81F1-1948EB413AE1}"/>
          </ac:picMkLst>
        </pc:picChg>
        <pc:picChg chg="del mod">
          <ac:chgData name="Rohit Chatterjee" userId="16b1a9ccfbf60f08" providerId="LiveId" clId="{641BE42F-0CC5-4DCA-857E-3ABB8E96E71D}" dt="2022-02-20T17:40:27.439" v="91" actId="478"/>
          <ac:picMkLst>
            <pc:docMk/>
            <pc:sldMk cId="301865558" sldId="259"/>
            <ac:picMk id="22" creationId="{29C9007C-79B7-4C31-819E-285B727AF5C1}"/>
          </ac:picMkLst>
        </pc:picChg>
        <pc:picChg chg="add del mod">
          <ac:chgData name="Rohit Chatterjee" userId="16b1a9ccfbf60f08" providerId="LiveId" clId="{641BE42F-0CC5-4DCA-857E-3ABB8E96E71D}" dt="2022-02-20T17:44:47.291" v="165" actId="478"/>
          <ac:picMkLst>
            <pc:docMk/>
            <pc:sldMk cId="301865558" sldId="259"/>
            <ac:picMk id="25" creationId="{1E4F8A67-A7E7-47AA-B5EA-7A9CBB3D5F76}"/>
          </ac:picMkLst>
        </pc:picChg>
        <pc:picChg chg="del mod ord replST">
          <ac:chgData name="Rohit Chatterjee" userId="16b1a9ccfbf60f08" providerId="LiveId" clId="{641BE42F-0CC5-4DCA-857E-3ABB8E96E71D}" dt="2022-02-26T18:51:24.985" v="12694" actId="478"/>
          <ac:picMkLst>
            <pc:docMk/>
            <pc:sldMk cId="301865558" sldId="259"/>
            <ac:picMk id="25" creationId="{95CF706C-962E-4653-B417-57C8BA390AB2}"/>
          </ac:picMkLst>
        </pc:picChg>
        <pc:picChg chg="del mod">
          <ac:chgData name="Rohit Chatterjee" userId="16b1a9ccfbf60f08" providerId="LiveId" clId="{641BE42F-0CC5-4DCA-857E-3ABB8E96E71D}" dt="2022-02-20T17:40:04.345" v="57" actId="478"/>
          <ac:picMkLst>
            <pc:docMk/>
            <pc:sldMk cId="301865558" sldId="259"/>
            <ac:picMk id="26" creationId="{036C6A05-2072-4015-A376-D01B952377E1}"/>
          </ac:picMkLst>
        </pc:picChg>
        <pc:picChg chg="add del mod">
          <ac:chgData name="Rohit Chatterjee" userId="16b1a9ccfbf60f08" providerId="LiveId" clId="{641BE42F-0CC5-4DCA-857E-3ABB8E96E71D}" dt="2022-02-26T18:49:45.765" v="12585" actId="478"/>
          <ac:picMkLst>
            <pc:docMk/>
            <pc:sldMk cId="301865558" sldId="259"/>
            <ac:picMk id="26" creationId="{E69DD130-48DF-4B5F-9988-01619C033B54}"/>
          </ac:picMkLst>
        </pc:picChg>
        <pc:picChg chg="add del mod">
          <ac:chgData name="Rohit Chatterjee" userId="16b1a9ccfbf60f08" providerId="LiveId" clId="{641BE42F-0CC5-4DCA-857E-3ABB8E96E71D}" dt="2022-02-20T17:44:39.045" v="138" actId="478"/>
          <ac:picMkLst>
            <pc:docMk/>
            <pc:sldMk cId="301865558" sldId="259"/>
            <ac:picMk id="27" creationId="{3E44254D-84D3-4657-A9F3-0DAEA4AF546E}"/>
          </ac:picMkLst>
        </pc:picChg>
        <pc:picChg chg="mod ord replST">
          <ac:chgData name="Rohit Chatterjee" userId="16b1a9ccfbf60f08" providerId="LiveId" clId="{641BE42F-0CC5-4DCA-857E-3ABB8E96E71D}" dt="2022-02-26T18:51:55.428" v="12724" actId="1076"/>
          <ac:picMkLst>
            <pc:docMk/>
            <pc:sldMk cId="301865558" sldId="259"/>
            <ac:picMk id="28" creationId="{7D7C6FD0-1580-4DF6-AF55-87A6BDC92611}"/>
          </ac:picMkLst>
        </pc:picChg>
        <pc:picChg chg="del">
          <ac:chgData name="Rohit Chatterjee" userId="16b1a9ccfbf60f08" providerId="LiveId" clId="{641BE42F-0CC5-4DCA-857E-3ABB8E96E71D}" dt="2022-02-20T17:40:51.615" v="95" actId="478"/>
          <ac:picMkLst>
            <pc:docMk/>
            <pc:sldMk cId="301865558" sldId="259"/>
            <ac:picMk id="29" creationId="{FACCA9A6-9BC6-47A0-9B0B-3FD5A1C9BE26}"/>
          </ac:picMkLst>
        </pc:picChg>
        <pc:picChg chg="mod replST">
          <ac:chgData name="Rohit Chatterjee" userId="16b1a9ccfbf60f08" providerId="LiveId" clId="{641BE42F-0CC5-4DCA-857E-3ABB8E96E71D}" dt="2022-02-20T17:58:05.484" v="247" actId="1076"/>
          <ac:picMkLst>
            <pc:docMk/>
            <pc:sldMk cId="301865558" sldId="259"/>
            <ac:picMk id="30" creationId="{CF1D7F82-B1CF-400C-A3DD-B377702ACF73}"/>
          </ac:picMkLst>
        </pc:picChg>
        <pc:picChg chg="mod ord replST">
          <ac:chgData name="Rohit Chatterjee" userId="16b1a9ccfbf60f08" providerId="LiveId" clId="{641BE42F-0CC5-4DCA-857E-3ABB8E96E71D}" dt="2022-02-26T21:58:22.403" v="12801" actId="1076"/>
          <ac:picMkLst>
            <pc:docMk/>
            <pc:sldMk cId="301865558" sldId="259"/>
            <ac:picMk id="31" creationId="{79BDC778-772F-409A-B476-CBA5301FE25B}"/>
          </ac:picMkLst>
        </pc:picChg>
        <pc:picChg chg="mod ord replST">
          <ac:chgData name="Rohit Chatterjee" userId="16b1a9ccfbf60f08" providerId="LiveId" clId="{641BE42F-0CC5-4DCA-857E-3ABB8E96E71D}" dt="2022-02-26T21:58:27.111" v="12802" actId="1076"/>
          <ac:picMkLst>
            <pc:docMk/>
            <pc:sldMk cId="301865558" sldId="259"/>
            <ac:picMk id="33" creationId="{8053C74C-6A80-440B-BDCE-4AD67BBB932B}"/>
          </ac:picMkLst>
        </pc:picChg>
        <pc:picChg chg="mod ord replST">
          <ac:chgData name="Rohit Chatterjee" userId="16b1a9ccfbf60f08" providerId="LiveId" clId="{641BE42F-0CC5-4DCA-857E-3ABB8E96E71D}" dt="2022-02-20T17:58:05.484" v="247" actId="1076"/>
          <ac:picMkLst>
            <pc:docMk/>
            <pc:sldMk cId="301865558" sldId="259"/>
            <ac:picMk id="34" creationId="{520F5AD1-9AA1-4C9D-B513-843FE89A5C8B}"/>
          </ac:picMkLst>
        </pc:picChg>
        <pc:picChg chg="add mod">
          <ac:chgData name="Rohit Chatterjee" userId="16b1a9ccfbf60f08" providerId="LiveId" clId="{641BE42F-0CC5-4DCA-857E-3ABB8E96E71D}" dt="2022-02-20T17:58:05.484" v="247" actId="1076"/>
          <ac:picMkLst>
            <pc:docMk/>
            <pc:sldMk cId="301865558" sldId="259"/>
            <ac:picMk id="37" creationId="{0FD3B00E-589A-48F6-895D-BEB02C7137A7}"/>
          </ac:picMkLst>
        </pc:picChg>
        <pc:picChg chg="add del mod">
          <ac:chgData name="Rohit Chatterjee" userId="16b1a9ccfbf60f08" providerId="LiveId" clId="{641BE42F-0CC5-4DCA-857E-3ABB8E96E71D}" dt="2022-02-20T18:00:53.444" v="285" actId="478"/>
          <ac:picMkLst>
            <pc:docMk/>
            <pc:sldMk cId="301865558" sldId="259"/>
            <ac:picMk id="38" creationId="{2ED7A39F-15CF-4BB9-BC65-CE34089F3C05}"/>
          </ac:picMkLst>
        </pc:picChg>
        <pc:picChg chg="add del mod">
          <ac:chgData name="Rohit Chatterjee" userId="16b1a9ccfbf60f08" providerId="LiveId" clId="{641BE42F-0CC5-4DCA-857E-3ABB8E96E71D}" dt="2022-02-26T18:51:45.509" v="12723" actId="478"/>
          <ac:picMkLst>
            <pc:docMk/>
            <pc:sldMk cId="301865558" sldId="259"/>
            <ac:picMk id="38" creationId="{72091E0B-C357-452C-8807-C125B9990E0E}"/>
          </ac:picMkLst>
        </pc:picChg>
        <pc:picChg chg="add mod">
          <ac:chgData name="Rohit Chatterjee" userId="16b1a9ccfbf60f08" providerId="LiveId" clId="{641BE42F-0CC5-4DCA-857E-3ABB8E96E71D}" dt="2022-02-26T18:51:32.017" v="12696" actId="1076"/>
          <ac:picMkLst>
            <pc:docMk/>
            <pc:sldMk cId="301865558" sldId="259"/>
            <ac:picMk id="39" creationId="{7FE92E05-8A1B-4F25-9B40-C6FA48B8D12D}"/>
          </ac:picMkLst>
        </pc:picChg>
        <pc:picChg chg="add del mod">
          <ac:chgData name="Rohit Chatterjee" userId="16b1a9ccfbf60f08" providerId="LiveId" clId="{641BE42F-0CC5-4DCA-857E-3ABB8E96E71D}" dt="2022-02-26T21:56:24.329" v="12769" actId="478"/>
          <ac:picMkLst>
            <pc:docMk/>
            <pc:sldMk cId="301865558" sldId="259"/>
            <ac:picMk id="41" creationId="{0276E544-DA4D-4890-9570-52DCC6F92892}"/>
          </ac:picMkLst>
        </pc:picChg>
        <pc:picChg chg="add del mod">
          <ac:chgData name="Rohit Chatterjee" userId="16b1a9ccfbf60f08" providerId="LiveId" clId="{641BE42F-0CC5-4DCA-857E-3ABB8E96E71D}" dt="2022-02-20T17:59:54.924" v="254" actId="478"/>
          <ac:picMkLst>
            <pc:docMk/>
            <pc:sldMk cId="301865558" sldId="259"/>
            <ac:picMk id="41" creationId="{C61D5DF3-5B39-4E8D-A59E-735E6E1B5BCD}"/>
          </ac:picMkLst>
        </pc:picChg>
        <pc:picChg chg="add del mod">
          <ac:chgData name="Rohit Chatterjee" userId="16b1a9ccfbf60f08" providerId="LiveId" clId="{641BE42F-0CC5-4DCA-857E-3ABB8E96E71D}" dt="2022-02-20T17:58:15.925" v="250" actId="478"/>
          <ac:picMkLst>
            <pc:docMk/>
            <pc:sldMk cId="301865558" sldId="259"/>
            <ac:picMk id="42" creationId="{087A798C-9D2A-490F-A60E-629182F918AA}"/>
          </ac:picMkLst>
        </pc:picChg>
        <pc:picChg chg="add del mod">
          <ac:chgData name="Rohit Chatterjee" userId="16b1a9ccfbf60f08" providerId="LiveId" clId="{641BE42F-0CC5-4DCA-857E-3ABB8E96E71D}" dt="2022-02-26T21:57:02.454" v="12797" actId="478"/>
          <ac:picMkLst>
            <pc:docMk/>
            <pc:sldMk cId="301865558" sldId="259"/>
            <ac:picMk id="42" creationId="{B880B51B-5420-4BC2-B847-2AA754AA6482}"/>
          </ac:picMkLst>
        </pc:picChg>
        <pc:picChg chg="add del mod">
          <ac:chgData name="Rohit Chatterjee" userId="16b1a9ccfbf60f08" providerId="LiveId" clId="{641BE42F-0CC5-4DCA-857E-3ABB8E96E71D}" dt="2022-02-20T18:00:37.592" v="283" actId="478"/>
          <ac:picMkLst>
            <pc:docMk/>
            <pc:sldMk cId="301865558" sldId="259"/>
            <ac:picMk id="43" creationId="{B434184F-C42F-451F-A303-549D4FCA5950}"/>
          </ac:picMkLst>
        </pc:picChg>
        <pc:picChg chg="del mod ord replST">
          <ac:chgData name="Rohit Chatterjee" userId="16b1a9ccfbf60f08" providerId="LiveId" clId="{641BE42F-0CC5-4DCA-857E-3ABB8E96E71D}" dt="2022-02-20T18:01:47.413" v="318" actId="478"/>
          <ac:picMkLst>
            <pc:docMk/>
            <pc:sldMk cId="301865558" sldId="259"/>
            <ac:picMk id="45" creationId="{02ECA038-518C-4CCF-9765-F88D04975CCF}"/>
          </ac:picMkLst>
        </pc:picChg>
        <pc:picChg chg="add mod">
          <ac:chgData name="Rohit Chatterjee" userId="16b1a9ccfbf60f08" providerId="LiveId" clId="{641BE42F-0CC5-4DCA-857E-3ABB8E96E71D}" dt="2022-02-20T18:01:05.934" v="287" actId="1076"/>
          <ac:picMkLst>
            <pc:docMk/>
            <pc:sldMk cId="301865558" sldId="259"/>
            <ac:picMk id="46" creationId="{602522F2-86D1-4C31-A544-A9948A9B8EB6}"/>
          </ac:picMkLst>
        </pc:picChg>
        <pc:picChg chg="mod ord replST">
          <ac:chgData name="Rohit Chatterjee" userId="16b1a9ccfbf60f08" providerId="LiveId" clId="{641BE42F-0CC5-4DCA-857E-3ABB8E96E71D}" dt="2022-02-20T18:01:47.412" v="317" actId="108"/>
          <ac:picMkLst>
            <pc:docMk/>
            <pc:sldMk cId="301865558" sldId="259"/>
            <ac:picMk id="48" creationId="{0067FAE9-53A5-4086-AB1F-4D8E12779471}"/>
          </ac:picMkLst>
        </pc:picChg>
        <pc:cxnChg chg="mod">
          <ac:chgData name="Rohit Chatterjee" userId="16b1a9ccfbf60f08" providerId="LiveId" clId="{641BE42F-0CC5-4DCA-857E-3ABB8E96E71D}" dt="2022-02-20T17:58:05.484" v="247" actId="1076"/>
          <ac:cxnSpMkLst>
            <pc:docMk/>
            <pc:sldMk cId="301865558" sldId="259"/>
            <ac:cxnSpMk id="14" creationId="{6667C0C3-3B6B-452A-99BE-4176BD1868B2}"/>
          </ac:cxnSpMkLst>
        </pc:cxnChg>
        <pc:cxnChg chg="mod">
          <ac:chgData name="Rohit Chatterjee" userId="16b1a9ccfbf60f08" providerId="LiveId" clId="{641BE42F-0CC5-4DCA-857E-3ABB8E96E71D}" dt="2022-02-20T17:58:05.484" v="247" actId="1076"/>
          <ac:cxnSpMkLst>
            <pc:docMk/>
            <pc:sldMk cId="301865558" sldId="259"/>
            <ac:cxnSpMk id="17" creationId="{0F9F22F2-736A-4E4E-A80F-415F0CED197F}"/>
          </ac:cxnSpMkLst>
        </pc:cxnChg>
        <pc:cxnChg chg="add mod">
          <ac:chgData name="Rohit Chatterjee" userId="16b1a9ccfbf60f08" providerId="LiveId" clId="{641BE42F-0CC5-4DCA-857E-3ABB8E96E71D}" dt="2022-02-20T17:58:05.484" v="247" actId="1076"/>
          <ac:cxnSpMkLst>
            <pc:docMk/>
            <pc:sldMk cId="301865558" sldId="259"/>
            <ac:cxnSpMk id="20" creationId="{986A7E19-46A0-4B07-B43E-06444E757429}"/>
          </ac:cxnSpMkLst>
        </pc:cxnChg>
        <pc:cxnChg chg="add mod">
          <ac:chgData name="Rohit Chatterjee" userId="16b1a9ccfbf60f08" providerId="LiveId" clId="{641BE42F-0CC5-4DCA-857E-3ABB8E96E71D}" dt="2022-02-20T17:58:05.484" v="247" actId="1076"/>
          <ac:cxnSpMkLst>
            <pc:docMk/>
            <pc:sldMk cId="301865558" sldId="259"/>
            <ac:cxnSpMk id="21" creationId="{9639F79A-2E22-44AA-A842-80AE74816810}"/>
          </ac:cxnSpMkLst>
        </pc:cxnChg>
        <pc:cxnChg chg="add mod">
          <ac:chgData name="Rohit Chatterjee" userId="16b1a9ccfbf60f08" providerId="LiveId" clId="{641BE42F-0CC5-4DCA-857E-3ABB8E96E71D}" dt="2022-02-20T17:58:05.484" v="247" actId="1076"/>
          <ac:cxnSpMkLst>
            <pc:docMk/>
            <pc:sldMk cId="301865558" sldId="259"/>
            <ac:cxnSpMk id="24" creationId="{ED6709BF-D8F5-45A9-A345-1A348BB0C82D}"/>
          </ac:cxnSpMkLst>
        </pc:cxnChg>
        <pc:cxnChg chg="add del mod">
          <ac:chgData name="Rohit Chatterjee" userId="16b1a9ccfbf60f08" providerId="LiveId" clId="{641BE42F-0CC5-4DCA-857E-3ABB8E96E71D}" dt="2022-02-20T17:58:19.644" v="251" actId="478"/>
          <ac:cxnSpMkLst>
            <pc:docMk/>
            <pc:sldMk cId="301865558" sldId="259"/>
            <ac:cxnSpMk id="39" creationId="{7F05644D-B085-40EA-9A4C-B8A068A492C0}"/>
          </ac:cxnSpMkLst>
        </pc:cxnChg>
        <pc:cxnChg chg="add mod">
          <ac:chgData name="Rohit Chatterjee" userId="16b1a9ccfbf60f08" providerId="LiveId" clId="{641BE42F-0CC5-4DCA-857E-3ABB8E96E71D}" dt="2022-02-20T17:59:50.065" v="253" actId="1076"/>
          <ac:cxnSpMkLst>
            <pc:docMk/>
            <pc:sldMk cId="301865558" sldId="259"/>
            <ac:cxnSpMk id="40" creationId="{578A9359-055F-46E7-B37C-184D9B1C34AA}"/>
          </ac:cxnSpMkLst>
        </pc:cxnChg>
      </pc:sldChg>
      <pc:sldChg chg="addSp delSp modSp add mod delAnim modAnim">
        <pc:chgData name="Rohit Chatterjee" userId="16b1a9ccfbf60f08" providerId="LiveId" clId="{641BE42F-0CC5-4DCA-857E-3ABB8E96E71D}" dt="2022-02-26T22:27:18.064" v="13040"/>
        <pc:sldMkLst>
          <pc:docMk/>
          <pc:sldMk cId="2437132043" sldId="260"/>
        </pc:sldMkLst>
        <pc:spChg chg="mod">
          <ac:chgData name="Rohit Chatterjee" userId="16b1a9ccfbf60f08" providerId="LiveId" clId="{641BE42F-0CC5-4DCA-857E-3ABB8E96E71D}" dt="2022-02-21T00:50:06.137" v="636" actId="20577"/>
          <ac:spMkLst>
            <pc:docMk/>
            <pc:sldMk cId="2437132043" sldId="260"/>
            <ac:spMk id="2" creationId="{AA969A98-32D8-4E66-AAB3-FC3481A7E06E}"/>
          </ac:spMkLst>
        </pc:spChg>
        <pc:spChg chg="mod">
          <ac:chgData name="Rohit Chatterjee" userId="16b1a9ccfbf60f08" providerId="LiveId" clId="{641BE42F-0CC5-4DCA-857E-3ABB8E96E71D}" dt="2022-02-26T22:07:33.550" v="12875"/>
          <ac:spMkLst>
            <pc:docMk/>
            <pc:sldMk cId="2437132043" sldId="260"/>
            <ac:spMk id="3" creationId="{0601FDE2-A536-41AA-9B31-947F5660CFC7}"/>
          </ac:spMkLst>
        </pc:spChg>
        <pc:spChg chg="add mod">
          <ac:chgData name="Rohit Chatterjee" userId="16b1a9ccfbf60f08" providerId="LiveId" clId="{641BE42F-0CC5-4DCA-857E-3ABB8E96E71D}" dt="2022-02-26T22:07:33.552" v="12876"/>
          <ac:spMkLst>
            <pc:docMk/>
            <pc:sldMk cId="2437132043" sldId="260"/>
            <ac:spMk id="4" creationId="{B2B0BE86-1173-451D-84BD-A5628827C232}"/>
          </ac:spMkLst>
        </pc:spChg>
        <pc:spChg chg="del">
          <ac:chgData name="Rohit Chatterjee" userId="16b1a9ccfbf60f08" providerId="LiveId" clId="{641BE42F-0CC5-4DCA-857E-3ABB8E96E71D}" dt="2022-02-20T23:32:35.949" v="628" actId="478"/>
          <ac:spMkLst>
            <pc:docMk/>
            <pc:sldMk cId="2437132043" sldId="260"/>
            <ac:spMk id="5" creationId="{E19A4DCC-2A50-4F2A-BA74-97D7CA6A1DCB}"/>
          </ac:spMkLst>
        </pc:spChg>
        <pc:spChg chg="add mod ord">
          <ac:chgData name="Rohit Chatterjee" userId="16b1a9ccfbf60f08" providerId="LiveId" clId="{641BE42F-0CC5-4DCA-857E-3ABB8E96E71D}" dt="2022-02-26T22:10:43.261" v="12929" actId="167"/>
          <ac:spMkLst>
            <pc:docMk/>
            <pc:sldMk cId="2437132043" sldId="260"/>
            <ac:spMk id="12" creationId="{EF3CF3F6-1CD4-4CAF-B9A5-560C48247D4C}"/>
          </ac:spMkLst>
        </pc:spChg>
        <pc:spChg chg="del">
          <ac:chgData name="Rohit Chatterjee" userId="16b1a9ccfbf60f08" providerId="LiveId" clId="{641BE42F-0CC5-4DCA-857E-3ABB8E96E71D}" dt="2022-02-20T23:32:35.949" v="628" actId="478"/>
          <ac:spMkLst>
            <pc:docMk/>
            <pc:sldMk cId="2437132043" sldId="260"/>
            <ac:spMk id="23" creationId="{80F9ADBA-27F4-4A29-A6B3-ECAD766459F1}"/>
          </ac:spMkLst>
        </pc:spChg>
        <pc:spChg chg="add mod ord">
          <ac:chgData name="Rohit Chatterjee" userId="16b1a9ccfbf60f08" providerId="LiveId" clId="{641BE42F-0CC5-4DCA-857E-3ABB8E96E71D}" dt="2022-02-26T22:10:50.629" v="12930" actId="207"/>
          <ac:spMkLst>
            <pc:docMk/>
            <pc:sldMk cId="2437132043" sldId="260"/>
            <ac:spMk id="31" creationId="{643E62A8-C165-4B0E-9C32-E7547B4D0541}"/>
          </ac:spMkLst>
        </pc:spChg>
        <pc:spChg chg="del">
          <ac:chgData name="Rohit Chatterjee" userId="16b1a9ccfbf60f08" providerId="LiveId" clId="{641BE42F-0CC5-4DCA-857E-3ABB8E96E71D}" dt="2022-02-20T23:32:35.949" v="628" actId="478"/>
          <ac:spMkLst>
            <pc:docMk/>
            <pc:sldMk cId="2437132043" sldId="260"/>
            <ac:spMk id="35" creationId="{C2E42EDD-1225-4EAB-ACA6-1B2C1F315A44}"/>
          </ac:spMkLst>
        </pc:spChg>
        <pc:spChg chg="del">
          <ac:chgData name="Rohit Chatterjee" userId="16b1a9ccfbf60f08" providerId="LiveId" clId="{641BE42F-0CC5-4DCA-857E-3ABB8E96E71D}" dt="2022-02-20T23:32:35.949" v="628" actId="478"/>
          <ac:spMkLst>
            <pc:docMk/>
            <pc:sldMk cId="2437132043" sldId="260"/>
            <ac:spMk id="36" creationId="{78E0D348-E8BC-4DA4-951D-28BA5D82CEB6}"/>
          </ac:spMkLst>
        </pc:spChg>
        <pc:picChg chg="add mod">
          <ac:chgData name="Rohit Chatterjee" userId="16b1a9ccfbf60f08" providerId="LiveId" clId="{641BE42F-0CC5-4DCA-857E-3ABB8E96E71D}" dt="2022-02-26T22:11:41.465" v="12940" actId="1076"/>
          <ac:picMkLst>
            <pc:docMk/>
            <pc:sldMk cId="2437132043" sldId="260"/>
            <ac:picMk id="5" creationId="{106EF0D0-3C4D-46CD-B9C6-8676B43936A9}"/>
          </ac:picMkLst>
        </pc:picChg>
        <pc:picChg chg="del">
          <ac:chgData name="Rohit Chatterjee" userId="16b1a9ccfbf60f08" providerId="LiveId" clId="{641BE42F-0CC5-4DCA-857E-3ABB8E96E71D}" dt="2022-02-20T23:32:35.949" v="628" actId="478"/>
          <ac:picMkLst>
            <pc:docMk/>
            <pc:sldMk cId="2437132043" sldId="260"/>
            <ac:picMk id="7" creationId="{D2690A0C-F22C-4B13-8473-F51F8BA50653}"/>
          </ac:picMkLst>
        </pc:picChg>
        <pc:picChg chg="del">
          <ac:chgData name="Rohit Chatterjee" userId="16b1a9ccfbf60f08" providerId="LiveId" clId="{641BE42F-0CC5-4DCA-857E-3ABB8E96E71D}" dt="2022-02-20T23:32:35.949" v="628" actId="478"/>
          <ac:picMkLst>
            <pc:docMk/>
            <pc:sldMk cId="2437132043" sldId="260"/>
            <ac:picMk id="9" creationId="{C69965A8-6804-488E-A301-9A98F3158980}"/>
          </ac:picMkLst>
        </pc:picChg>
        <pc:picChg chg="del">
          <ac:chgData name="Rohit Chatterjee" userId="16b1a9ccfbf60f08" providerId="LiveId" clId="{641BE42F-0CC5-4DCA-857E-3ABB8E96E71D}" dt="2022-02-20T23:32:35.949" v="628" actId="478"/>
          <ac:picMkLst>
            <pc:docMk/>
            <pc:sldMk cId="2437132043" sldId="260"/>
            <ac:picMk id="10" creationId="{63C734BF-9D6D-467B-9671-F54BE18E0DAB}"/>
          </ac:picMkLst>
        </pc:picChg>
        <pc:picChg chg="del">
          <ac:chgData name="Rohit Chatterjee" userId="16b1a9ccfbf60f08" providerId="LiveId" clId="{641BE42F-0CC5-4DCA-857E-3ABB8E96E71D}" dt="2022-02-20T23:32:35.949" v="628" actId="478"/>
          <ac:picMkLst>
            <pc:docMk/>
            <pc:sldMk cId="2437132043" sldId="260"/>
            <ac:picMk id="13" creationId="{D4C03C32-B1CD-4C92-A474-85655237DF7A}"/>
          </ac:picMkLst>
        </pc:picChg>
        <pc:picChg chg="del">
          <ac:chgData name="Rohit Chatterjee" userId="16b1a9ccfbf60f08" providerId="LiveId" clId="{641BE42F-0CC5-4DCA-857E-3ABB8E96E71D}" dt="2022-02-20T23:32:35.949" v="628" actId="478"/>
          <ac:picMkLst>
            <pc:docMk/>
            <pc:sldMk cId="2437132043" sldId="260"/>
            <ac:picMk id="16" creationId="{7F78A5F2-0735-480C-8ACE-241CC9637E21}"/>
          </ac:picMkLst>
        </pc:picChg>
        <pc:picChg chg="add del mod">
          <ac:chgData name="Rohit Chatterjee" userId="16b1a9ccfbf60f08" providerId="LiveId" clId="{641BE42F-0CC5-4DCA-857E-3ABB8E96E71D}" dt="2022-02-26T22:07:40.482" v="12902" actId="478"/>
          <ac:picMkLst>
            <pc:docMk/>
            <pc:sldMk cId="2437132043" sldId="260"/>
            <ac:picMk id="18" creationId="{7C3A931B-82E0-4666-BA77-C27C13A8A02D}"/>
          </ac:picMkLst>
        </pc:picChg>
        <pc:picChg chg="mod ord replST">
          <ac:chgData name="Rohit Chatterjee" userId="16b1a9ccfbf60f08" providerId="LiveId" clId="{641BE42F-0CC5-4DCA-857E-3ABB8E96E71D}" dt="2022-02-26T22:12:05.999" v="12943" actId="1076"/>
          <ac:picMkLst>
            <pc:docMk/>
            <pc:sldMk cId="2437132043" sldId="260"/>
            <ac:picMk id="20" creationId="{CD8610E6-A9A1-47F8-AD7A-F03AD08FBB4F}"/>
          </ac:picMkLst>
        </pc:picChg>
        <pc:picChg chg="add del mod">
          <ac:chgData name="Rohit Chatterjee" userId="16b1a9ccfbf60f08" providerId="LiveId" clId="{641BE42F-0CC5-4DCA-857E-3ABB8E96E71D}" dt="2022-02-26T22:07:50.624" v="12905"/>
          <ac:picMkLst>
            <pc:docMk/>
            <pc:sldMk cId="2437132043" sldId="260"/>
            <ac:picMk id="21" creationId="{54D91C1F-5419-44E9-B778-75036D053F1D}"/>
          </ac:picMkLst>
        </pc:picChg>
        <pc:picChg chg="add mod">
          <ac:chgData name="Rohit Chatterjee" userId="16b1a9ccfbf60f08" providerId="LiveId" clId="{641BE42F-0CC5-4DCA-857E-3ABB8E96E71D}" dt="2022-02-26T22:12:34.912" v="12946" actId="1076"/>
          <ac:picMkLst>
            <pc:docMk/>
            <pc:sldMk cId="2437132043" sldId="260"/>
            <ac:picMk id="22" creationId="{E85A01AB-D1D8-4A1E-A91B-DE09746CBD90}"/>
          </ac:picMkLst>
        </pc:picChg>
        <pc:picChg chg="add mod">
          <ac:chgData name="Rohit Chatterjee" userId="16b1a9ccfbf60f08" providerId="LiveId" clId="{641BE42F-0CC5-4DCA-857E-3ABB8E96E71D}" dt="2022-02-26T22:19:32.949" v="13021" actId="1076"/>
          <ac:picMkLst>
            <pc:docMk/>
            <pc:sldMk cId="2437132043" sldId="260"/>
            <ac:picMk id="23" creationId="{9792C3F8-A753-42C6-B056-43097E352EF7}"/>
          </ac:picMkLst>
        </pc:picChg>
        <pc:picChg chg="add mod">
          <ac:chgData name="Rohit Chatterjee" userId="16b1a9ccfbf60f08" providerId="LiveId" clId="{641BE42F-0CC5-4DCA-857E-3ABB8E96E71D}" dt="2022-02-26T22:08:16.759" v="12913" actId="1076"/>
          <ac:picMkLst>
            <pc:docMk/>
            <pc:sldMk cId="2437132043" sldId="260"/>
            <ac:picMk id="24" creationId="{12E5117C-D77F-49D1-A50B-200A745A44FC}"/>
          </ac:picMkLst>
        </pc:picChg>
        <pc:picChg chg="add mod">
          <ac:chgData name="Rohit Chatterjee" userId="16b1a9ccfbf60f08" providerId="LiveId" clId="{641BE42F-0CC5-4DCA-857E-3ABB8E96E71D}" dt="2022-02-26T22:08:11.004" v="12912" actId="1076"/>
          <ac:picMkLst>
            <pc:docMk/>
            <pc:sldMk cId="2437132043" sldId="260"/>
            <ac:picMk id="25" creationId="{5EAF80EA-EE80-47C4-AFE1-87EE892A14F5}"/>
          </ac:picMkLst>
        </pc:picChg>
        <pc:picChg chg="add del mod">
          <ac:chgData name="Rohit Chatterjee" userId="16b1a9ccfbf60f08" providerId="LiveId" clId="{641BE42F-0CC5-4DCA-857E-3ABB8E96E71D}" dt="2022-02-26T22:21:15.458" v="13023" actId="478"/>
          <ac:picMkLst>
            <pc:docMk/>
            <pc:sldMk cId="2437132043" sldId="260"/>
            <ac:picMk id="30" creationId="{6E095DD9-67BA-4516-8ECD-5F0F51D400AC}"/>
          </ac:picMkLst>
        </pc:picChg>
        <pc:picChg chg="del">
          <ac:chgData name="Rohit Chatterjee" userId="16b1a9ccfbf60f08" providerId="LiveId" clId="{641BE42F-0CC5-4DCA-857E-3ABB8E96E71D}" dt="2022-02-20T23:32:35.949" v="628" actId="478"/>
          <ac:picMkLst>
            <pc:docMk/>
            <pc:sldMk cId="2437132043" sldId="260"/>
            <ac:picMk id="30" creationId="{CF1D7F82-B1CF-400C-A3DD-B377702ACF73}"/>
          </ac:picMkLst>
        </pc:picChg>
        <pc:picChg chg="del">
          <ac:chgData name="Rohit Chatterjee" userId="16b1a9ccfbf60f08" providerId="LiveId" clId="{641BE42F-0CC5-4DCA-857E-3ABB8E96E71D}" dt="2022-02-20T23:32:35.949" v="628" actId="478"/>
          <ac:picMkLst>
            <pc:docMk/>
            <pc:sldMk cId="2437132043" sldId="260"/>
            <ac:picMk id="34" creationId="{520F5AD1-9AA1-4C9D-B513-843FE89A5C8B}"/>
          </ac:picMkLst>
        </pc:picChg>
        <pc:picChg chg="del">
          <ac:chgData name="Rohit Chatterjee" userId="16b1a9ccfbf60f08" providerId="LiveId" clId="{641BE42F-0CC5-4DCA-857E-3ABB8E96E71D}" dt="2022-02-20T23:32:35.949" v="628" actId="478"/>
          <ac:picMkLst>
            <pc:docMk/>
            <pc:sldMk cId="2437132043" sldId="260"/>
            <ac:picMk id="37" creationId="{0FD3B00E-589A-48F6-895D-BEB02C7137A7}"/>
          </ac:picMkLst>
        </pc:picChg>
        <pc:picChg chg="add mod">
          <ac:chgData name="Rohit Chatterjee" userId="16b1a9ccfbf60f08" providerId="LiveId" clId="{641BE42F-0CC5-4DCA-857E-3ABB8E96E71D}" dt="2022-02-26T22:15:21.596" v="12961" actId="1076"/>
          <ac:picMkLst>
            <pc:docMk/>
            <pc:sldMk cId="2437132043" sldId="260"/>
            <ac:picMk id="42" creationId="{4AAFFE21-6569-4959-89B0-A5C835E85CB2}"/>
          </ac:picMkLst>
        </pc:picChg>
        <pc:picChg chg="add del mod">
          <ac:chgData name="Rohit Chatterjee" userId="16b1a9ccfbf60f08" providerId="LiveId" clId="{641BE42F-0CC5-4DCA-857E-3ABB8E96E71D}" dt="2022-02-26T22:18:38.681" v="12989" actId="478"/>
          <ac:picMkLst>
            <pc:docMk/>
            <pc:sldMk cId="2437132043" sldId="260"/>
            <ac:picMk id="43" creationId="{35A429F1-91BC-4C0C-8E5D-177E60611C10}"/>
          </ac:picMkLst>
        </pc:picChg>
        <pc:picChg chg="mod ord replST">
          <ac:chgData name="Rohit Chatterjee" userId="16b1a9ccfbf60f08" providerId="LiveId" clId="{641BE42F-0CC5-4DCA-857E-3ABB8E96E71D}" dt="2022-02-26T22:18:43.816" v="12990" actId="1076"/>
          <ac:picMkLst>
            <pc:docMk/>
            <pc:sldMk cId="2437132043" sldId="260"/>
            <ac:picMk id="45" creationId="{5FF078C7-2244-426C-B73C-AFEE709697E1}"/>
          </ac:picMkLst>
        </pc:picChg>
        <pc:picChg chg="add del mod">
          <ac:chgData name="Rohit Chatterjee" userId="16b1a9ccfbf60f08" providerId="LiveId" clId="{641BE42F-0CC5-4DCA-857E-3ABB8E96E71D}" dt="2022-02-26T22:19:13.660" v="13019" actId="478"/>
          <ac:picMkLst>
            <pc:docMk/>
            <pc:sldMk cId="2437132043" sldId="260"/>
            <ac:picMk id="46" creationId="{1FE93F91-A301-4D01-A9E3-299AA98AF492}"/>
          </ac:picMkLst>
        </pc:picChg>
        <pc:picChg chg="del">
          <ac:chgData name="Rohit Chatterjee" userId="16b1a9ccfbf60f08" providerId="LiveId" clId="{641BE42F-0CC5-4DCA-857E-3ABB8E96E71D}" dt="2022-02-20T23:32:35.949" v="628" actId="478"/>
          <ac:picMkLst>
            <pc:docMk/>
            <pc:sldMk cId="2437132043" sldId="260"/>
            <ac:picMk id="46" creationId="{602522F2-86D1-4C31-A544-A9948A9B8EB6}"/>
          </ac:picMkLst>
        </pc:picChg>
        <pc:picChg chg="del">
          <ac:chgData name="Rohit Chatterjee" userId="16b1a9ccfbf60f08" providerId="LiveId" clId="{641BE42F-0CC5-4DCA-857E-3ABB8E96E71D}" dt="2022-02-20T23:32:35.949" v="628" actId="478"/>
          <ac:picMkLst>
            <pc:docMk/>
            <pc:sldMk cId="2437132043" sldId="260"/>
            <ac:picMk id="48" creationId="{0067FAE9-53A5-4086-AB1F-4D8E12779471}"/>
          </ac:picMkLst>
        </pc:picChg>
        <pc:picChg chg="mod ord replST">
          <ac:chgData name="Rohit Chatterjee" userId="16b1a9ccfbf60f08" providerId="LiveId" clId="{641BE42F-0CC5-4DCA-857E-3ABB8E96E71D}" dt="2022-02-26T22:19:36.001" v="13022" actId="1076"/>
          <ac:picMkLst>
            <pc:docMk/>
            <pc:sldMk cId="2437132043" sldId="260"/>
            <ac:picMk id="48" creationId="{008C63C1-AA44-4A5F-A4D0-CE698AD14EBB}"/>
          </ac:picMkLst>
        </pc:picChg>
        <pc:cxnChg chg="add mod">
          <ac:chgData name="Rohit Chatterjee" userId="16b1a9ccfbf60f08" providerId="LiveId" clId="{641BE42F-0CC5-4DCA-857E-3ABB8E96E71D}" dt="2022-02-26T22:11:54.615" v="12942" actId="1076"/>
          <ac:cxnSpMkLst>
            <pc:docMk/>
            <pc:sldMk cId="2437132043" sldId="260"/>
            <ac:cxnSpMk id="6" creationId="{560E05FD-718B-4A82-BC0A-0CECF83C882C}"/>
          </ac:cxnSpMkLst>
        </pc:cxnChg>
        <pc:cxnChg chg="add mod">
          <ac:chgData name="Rohit Chatterjee" userId="16b1a9ccfbf60f08" providerId="LiveId" clId="{641BE42F-0CC5-4DCA-857E-3ABB8E96E71D}" dt="2022-02-26T22:11:54.615" v="12942" actId="1076"/>
          <ac:cxnSpMkLst>
            <pc:docMk/>
            <pc:sldMk cId="2437132043" sldId="260"/>
            <ac:cxnSpMk id="7" creationId="{997B73E3-3A97-4A14-9F33-D19BC5123FA6}"/>
          </ac:cxnSpMkLst>
        </pc:cxnChg>
        <pc:cxnChg chg="del">
          <ac:chgData name="Rohit Chatterjee" userId="16b1a9ccfbf60f08" providerId="LiveId" clId="{641BE42F-0CC5-4DCA-857E-3ABB8E96E71D}" dt="2022-02-20T23:32:35.949" v="628" actId="478"/>
          <ac:cxnSpMkLst>
            <pc:docMk/>
            <pc:sldMk cId="2437132043" sldId="260"/>
            <ac:cxnSpMk id="14" creationId="{6667C0C3-3B6B-452A-99BE-4176BD1868B2}"/>
          </ac:cxnSpMkLst>
        </pc:cxnChg>
        <pc:cxnChg chg="del">
          <ac:chgData name="Rohit Chatterjee" userId="16b1a9ccfbf60f08" providerId="LiveId" clId="{641BE42F-0CC5-4DCA-857E-3ABB8E96E71D}" dt="2022-02-20T23:32:35.949" v="628" actId="478"/>
          <ac:cxnSpMkLst>
            <pc:docMk/>
            <pc:sldMk cId="2437132043" sldId="260"/>
            <ac:cxnSpMk id="17" creationId="{0F9F22F2-736A-4E4E-A80F-415F0CED197F}"/>
          </ac:cxnSpMkLst>
        </pc:cxnChg>
        <pc:cxnChg chg="del">
          <ac:chgData name="Rohit Chatterjee" userId="16b1a9ccfbf60f08" providerId="LiveId" clId="{641BE42F-0CC5-4DCA-857E-3ABB8E96E71D}" dt="2022-02-20T23:32:35.949" v="628" actId="478"/>
          <ac:cxnSpMkLst>
            <pc:docMk/>
            <pc:sldMk cId="2437132043" sldId="260"/>
            <ac:cxnSpMk id="20" creationId="{986A7E19-46A0-4B07-B43E-06444E757429}"/>
          </ac:cxnSpMkLst>
        </pc:cxnChg>
        <pc:cxnChg chg="del">
          <ac:chgData name="Rohit Chatterjee" userId="16b1a9ccfbf60f08" providerId="LiveId" clId="{641BE42F-0CC5-4DCA-857E-3ABB8E96E71D}" dt="2022-02-20T23:32:35.949" v="628" actId="478"/>
          <ac:cxnSpMkLst>
            <pc:docMk/>
            <pc:sldMk cId="2437132043" sldId="260"/>
            <ac:cxnSpMk id="21" creationId="{9639F79A-2E22-44AA-A842-80AE74816810}"/>
          </ac:cxnSpMkLst>
        </pc:cxnChg>
        <pc:cxnChg chg="del">
          <ac:chgData name="Rohit Chatterjee" userId="16b1a9ccfbf60f08" providerId="LiveId" clId="{641BE42F-0CC5-4DCA-857E-3ABB8E96E71D}" dt="2022-02-20T23:32:35.949" v="628" actId="478"/>
          <ac:cxnSpMkLst>
            <pc:docMk/>
            <pc:sldMk cId="2437132043" sldId="260"/>
            <ac:cxnSpMk id="24" creationId="{ED6709BF-D8F5-45A9-A345-1A348BB0C82D}"/>
          </ac:cxnSpMkLst>
        </pc:cxnChg>
        <pc:cxnChg chg="add mod">
          <ac:chgData name="Rohit Chatterjee" userId="16b1a9ccfbf60f08" providerId="LiveId" clId="{641BE42F-0CC5-4DCA-857E-3ABB8E96E71D}" dt="2022-02-26T22:12:34.912" v="12946" actId="1076"/>
          <ac:cxnSpMkLst>
            <pc:docMk/>
            <pc:sldMk cId="2437132043" sldId="260"/>
            <ac:cxnSpMk id="26" creationId="{170B7ED9-DCD8-451D-A831-CA3590234637}"/>
          </ac:cxnSpMkLst>
        </pc:cxnChg>
        <pc:cxnChg chg="add mod">
          <ac:chgData name="Rohit Chatterjee" userId="16b1a9ccfbf60f08" providerId="LiveId" clId="{641BE42F-0CC5-4DCA-857E-3ABB8E96E71D}" dt="2022-02-26T22:12:34.912" v="12946" actId="1076"/>
          <ac:cxnSpMkLst>
            <pc:docMk/>
            <pc:sldMk cId="2437132043" sldId="260"/>
            <ac:cxnSpMk id="28" creationId="{DE837F81-0AD2-43BC-B6C0-83E66AFCD153}"/>
          </ac:cxnSpMkLst>
        </pc:cxnChg>
        <pc:cxnChg chg="add mod">
          <ac:chgData name="Rohit Chatterjee" userId="16b1a9ccfbf60f08" providerId="LiveId" clId="{641BE42F-0CC5-4DCA-857E-3ABB8E96E71D}" dt="2022-02-26T22:13:44.909" v="12954" actId="208"/>
          <ac:cxnSpMkLst>
            <pc:docMk/>
            <pc:sldMk cId="2437132043" sldId="260"/>
            <ac:cxnSpMk id="32" creationId="{419DB720-9FFA-42FF-AA80-CB6BB29A9EAA}"/>
          </ac:cxnSpMkLst>
        </pc:cxnChg>
        <pc:cxnChg chg="add del mod">
          <ac:chgData name="Rohit Chatterjee" userId="16b1a9ccfbf60f08" providerId="LiveId" clId="{641BE42F-0CC5-4DCA-857E-3ABB8E96E71D}" dt="2022-02-26T22:13:32.403" v="12952" actId="478"/>
          <ac:cxnSpMkLst>
            <pc:docMk/>
            <pc:sldMk cId="2437132043" sldId="260"/>
            <ac:cxnSpMk id="34" creationId="{0C30FA0E-E1CE-4E2C-9F1C-C1B579187D23}"/>
          </ac:cxnSpMkLst>
        </pc:cxnChg>
        <pc:cxnChg chg="del">
          <ac:chgData name="Rohit Chatterjee" userId="16b1a9ccfbf60f08" providerId="LiveId" clId="{641BE42F-0CC5-4DCA-857E-3ABB8E96E71D}" dt="2022-02-20T23:32:35.949" v="628" actId="478"/>
          <ac:cxnSpMkLst>
            <pc:docMk/>
            <pc:sldMk cId="2437132043" sldId="260"/>
            <ac:cxnSpMk id="40" creationId="{578A9359-055F-46E7-B37C-184D9B1C34AA}"/>
          </ac:cxnSpMkLst>
        </pc:cxnChg>
      </pc:sldChg>
      <pc:sldChg chg="addSp delSp modSp add mod ord modAnim">
        <pc:chgData name="Rohit Chatterjee" userId="16b1a9ccfbf60f08" providerId="LiveId" clId="{641BE42F-0CC5-4DCA-857E-3ABB8E96E71D}" dt="2022-02-26T23:07:41.567" v="13361" actId="478"/>
        <pc:sldMkLst>
          <pc:docMk/>
          <pc:sldMk cId="3995812689" sldId="261"/>
        </pc:sldMkLst>
        <pc:spChg chg="mod">
          <ac:chgData name="Rohit Chatterjee" userId="16b1a9ccfbf60f08" providerId="LiveId" clId="{641BE42F-0CC5-4DCA-857E-3ABB8E96E71D}" dt="2022-02-21T01:05:34.017" v="1637" actId="1076"/>
          <ac:spMkLst>
            <pc:docMk/>
            <pc:sldMk cId="3995812689" sldId="261"/>
            <ac:spMk id="2" creationId="{AA969A98-32D8-4E66-AAB3-FC3481A7E06E}"/>
          </ac:spMkLst>
        </pc:spChg>
        <pc:spChg chg="mod">
          <ac:chgData name="Rohit Chatterjee" userId="16b1a9ccfbf60f08" providerId="LiveId" clId="{641BE42F-0CC5-4DCA-857E-3ABB8E96E71D}" dt="2022-02-25T16:26:47.814" v="11126" actId="20577"/>
          <ac:spMkLst>
            <pc:docMk/>
            <pc:sldMk cId="3995812689" sldId="261"/>
            <ac:spMk id="3" creationId="{0601FDE2-A536-41AA-9B31-947F5660CFC7}"/>
          </ac:spMkLst>
        </pc:spChg>
        <pc:spChg chg="add mod ord">
          <ac:chgData name="Rohit Chatterjee" userId="16b1a9ccfbf60f08" providerId="LiveId" clId="{641BE42F-0CC5-4DCA-857E-3ABB8E96E71D}" dt="2022-02-21T01:20:36.321" v="1650" actId="1076"/>
          <ac:spMkLst>
            <pc:docMk/>
            <pc:sldMk cId="3995812689" sldId="261"/>
            <ac:spMk id="4" creationId="{CFB7F1BF-F485-42D1-824F-81FAF1EDA9D9}"/>
          </ac:spMkLst>
        </pc:spChg>
        <pc:spChg chg="del">
          <ac:chgData name="Rohit Chatterjee" userId="16b1a9ccfbf60f08" providerId="LiveId" clId="{641BE42F-0CC5-4DCA-857E-3ABB8E96E71D}" dt="2022-02-21T01:05:47.895" v="1640" actId="478"/>
          <ac:spMkLst>
            <pc:docMk/>
            <pc:sldMk cId="3995812689" sldId="261"/>
            <ac:spMk id="5" creationId="{E19A4DCC-2A50-4F2A-BA74-97D7CA6A1DCB}"/>
          </ac:spMkLst>
        </pc:spChg>
        <pc:spChg chg="add mod ord">
          <ac:chgData name="Rohit Chatterjee" userId="16b1a9ccfbf60f08" providerId="LiveId" clId="{641BE42F-0CC5-4DCA-857E-3ABB8E96E71D}" dt="2022-02-21T01:21:29.961" v="1655" actId="167"/>
          <ac:spMkLst>
            <pc:docMk/>
            <pc:sldMk cId="3995812689" sldId="261"/>
            <ac:spMk id="6" creationId="{98BD65D1-22F2-4853-A977-9F223C40E889}"/>
          </ac:spMkLst>
        </pc:spChg>
        <pc:spChg chg="del">
          <ac:chgData name="Rohit Chatterjee" userId="16b1a9ccfbf60f08" providerId="LiveId" clId="{641BE42F-0CC5-4DCA-857E-3ABB8E96E71D}" dt="2022-02-21T01:05:19.800" v="1635" actId="478"/>
          <ac:spMkLst>
            <pc:docMk/>
            <pc:sldMk cId="3995812689" sldId="261"/>
            <ac:spMk id="23" creationId="{80F9ADBA-27F4-4A29-A6B3-ECAD766459F1}"/>
          </ac:spMkLst>
        </pc:spChg>
        <pc:spChg chg="del">
          <ac:chgData name="Rohit Chatterjee" userId="16b1a9ccfbf60f08" providerId="LiveId" clId="{641BE42F-0CC5-4DCA-857E-3ABB8E96E71D}" dt="2022-02-21T01:06:17.498" v="1641" actId="478"/>
          <ac:spMkLst>
            <pc:docMk/>
            <pc:sldMk cId="3995812689" sldId="261"/>
            <ac:spMk id="35" creationId="{C2E42EDD-1225-4EAB-ACA6-1B2C1F315A44}"/>
          </ac:spMkLst>
        </pc:spChg>
        <pc:spChg chg="del">
          <ac:chgData name="Rohit Chatterjee" userId="16b1a9ccfbf60f08" providerId="LiveId" clId="{641BE42F-0CC5-4DCA-857E-3ABB8E96E71D}" dt="2022-02-21T01:06:17.498" v="1641" actId="478"/>
          <ac:spMkLst>
            <pc:docMk/>
            <pc:sldMk cId="3995812689" sldId="261"/>
            <ac:spMk id="36" creationId="{78E0D348-E8BC-4DA4-951D-28BA5D82CEB6}"/>
          </ac:spMkLst>
        </pc:spChg>
        <pc:spChg chg="add del mod">
          <ac:chgData name="Rohit Chatterjee" userId="16b1a9ccfbf60f08" providerId="LiveId" clId="{641BE42F-0CC5-4DCA-857E-3ABB8E96E71D}" dt="2022-02-21T01:26:25.784" v="1709" actId="478"/>
          <ac:spMkLst>
            <pc:docMk/>
            <pc:sldMk cId="3995812689" sldId="261"/>
            <ac:spMk id="42" creationId="{F769148A-E297-43B0-B529-055C80B594D4}"/>
          </ac:spMkLst>
        </pc:spChg>
        <pc:spChg chg="add del mod">
          <ac:chgData name="Rohit Chatterjee" userId="16b1a9ccfbf60f08" providerId="LiveId" clId="{641BE42F-0CC5-4DCA-857E-3ABB8E96E71D}" dt="2022-02-21T01:26:34.884" v="1712" actId="478"/>
          <ac:spMkLst>
            <pc:docMk/>
            <pc:sldMk cId="3995812689" sldId="261"/>
            <ac:spMk id="43" creationId="{3544380B-C9C9-4E74-9ECF-096C93268DDE}"/>
          </ac:spMkLst>
        </pc:spChg>
        <pc:picChg chg="mod ord replST">
          <ac:chgData name="Rohit Chatterjee" userId="16b1a9ccfbf60f08" providerId="LiveId" clId="{641BE42F-0CC5-4DCA-857E-3ABB8E96E71D}" dt="2022-02-26T22:49:06.311" v="13233" actId="1076"/>
          <ac:picMkLst>
            <pc:docMk/>
            <pc:sldMk cId="3995812689" sldId="261"/>
            <ac:picMk id="7" creationId="{AB17BB8D-467A-45FE-B66F-E4A6E035CEFC}"/>
          </ac:picMkLst>
        </pc:picChg>
        <pc:picChg chg="del">
          <ac:chgData name="Rohit Chatterjee" userId="16b1a9ccfbf60f08" providerId="LiveId" clId="{641BE42F-0CC5-4DCA-857E-3ABB8E96E71D}" dt="2022-02-21T01:05:45.330" v="1639" actId="478"/>
          <ac:picMkLst>
            <pc:docMk/>
            <pc:sldMk cId="3995812689" sldId="261"/>
            <ac:picMk id="7" creationId="{D2690A0C-F22C-4B13-8473-F51F8BA50653}"/>
          </ac:picMkLst>
        </pc:picChg>
        <pc:picChg chg="mod">
          <ac:chgData name="Rohit Chatterjee" userId="16b1a9ccfbf60f08" providerId="LiveId" clId="{641BE42F-0CC5-4DCA-857E-3ABB8E96E71D}" dt="2022-02-21T01:06:31.917" v="1642" actId="1076"/>
          <ac:picMkLst>
            <pc:docMk/>
            <pc:sldMk cId="3995812689" sldId="261"/>
            <ac:picMk id="9" creationId="{C69965A8-6804-488E-A301-9A98F3158980}"/>
          </ac:picMkLst>
        </pc:picChg>
        <pc:picChg chg="del mod ord replST">
          <ac:chgData name="Rohit Chatterjee" userId="16b1a9ccfbf60f08" providerId="LiveId" clId="{641BE42F-0CC5-4DCA-857E-3ABB8E96E71D}" dt="2022-02-26T22:37:18.106" v="13170" actId="478"/>
          <ac:picMkLst>
            <pc:docMk/>
            <pc:sldMk cId="3995812689" sldId="261"/>
            <ac:picMk id="10" creationId="{00F303CE-87E6-48E5-B03B-53FC7A38FA36}"/>
          </ac:picMkLst>
        </pc:picChg>
        <pc:picChg chg="del">
          <ac:chgData name="Rohit Chatterjee" userId="16b1a9ccfbf60f08" providerId="LiveId" clId="{641BE42F-0CC5-4DCA-857E-3ABB8E96E71D}" dt="2022-02-21T01:05:42.103" v="1638" actId="478"/>
          <ac:picMkLst>
            <pc:docMk/>
            <pc:sldMk cId="3995812689" sldId="261"/>
            <ac:picMk id="10" creationId="{63C734BF-9D6D-467B-9671-F54BE18E0DAB}"/>
          </ac:picMkLst>
        </pc:picChg>
        <pc:picChg chg="mod ord replST">
          <ac:chgData name="Rohit Chatterjee" userId="16b1a9ccfbf60f08" providerId="LiveId" clId="{641BE42F-0CC5-4DCA-857E-3ABB8E96E71D}" dt="2022-02-21T01:22:32.586" v="1687" actId="1076"/>
          <ac:picMkLst>
            <pc:docMk/>
            <pc:sldMk cId="3995812689" sldId="261"/>
            <ac:picMk id="11" creationId="{8B15BD0F-8D3B-45EC-A142-D3E6C4E6850F}"/>
          </ac:picMkLst>
        </pc:picChg>
        <pc:picChg chg="del mod ord replST">
          <ac:chgData name="Rohit Chatterjee" userId="16b1a9ccfbf60f08" providerId="LiveId" clId="{641BE42F-0CC5-4DCA-857E-3ABB8E96E71D}" dt="2022-02-26T22:36:14.732" v="13126" actId="478"/>
          <ac:picMkLst>
            <pc:docMk/>
            <pc:sldMk cId="3995812689" sldId="261"/>
            <ac:picMk id="13" creationId="{2AC196DD-6CDC-488B-9654-DB2F42583491}"/>
          </ac:picMkLst>
        </pc:picChg>
        <pc:picChg chg="del">
          <ac:chgData name="Rohit Chatterjee" userId="16b1a9ccfbf60f08" providerId="LiveId" clId="{641BE42F-0CC5-4DCA-857E-3ABB8E96E71D}" dt="2022-02-21T01:05:42.103" v="1638" actId="478"/>
          <ac:picMkLst>
            <pc:docMk/>
            <pc:sldMk cId="3995812689" sldId="261"/>
            <ac:picMk id="13" creationId="{D4C03C32-B1CD-4C92-A474-85655237DF7A}"/>
          </ac:picMkLst>
        </pc:picChg>
        <pc:picChg chg="del mod ord replST">
          <ac:chgData name="Rohit Chatterjee" userId="16b1a9ccfbf60f08" providerId="LiveId" clId="{641BE42F-0CC5-4DCA-857E-3ABB8E96E71D}" dt="2022-02-26T23:01:14" v="13296" actId="478"/>
          <ac:picMkLst>
            <pc:docMk/>
            <pc:sldMk cId="3995812689" sldId="261"/>
            <ac:picMk id="15" creationId="{A6949A29-2B2F-49A9-BD78-EF0957E90A64}"/>
          </ac:picMkLst>
        </pc:picChg>
        <pc:picChg chg="del">
          <ac:chgData name="Rohit Chatterjee" userId="16b1a9ccfbf60f08" providerId="LiveId" clId="{641BE42F-0CC5-4DCA-857E-3ABB8E96E71D}" dt="2022-02-21T01:05:42.103" v="1638" actId="478"/>
          <ac:picMkLst>
            <pc:docMk/>
            <pc:sldMk cId="3995812689" sldId="261"/>
            <ac:picMk id="16" creationId="{7F78A5F2-0735-480C-8ACE-241CC9637E21}"/>
          </ac:picMkLst>
        </pc:picChg>
        <pc:picChg chg="mod ord replST">
          <ac:chgData name="Rohit Chatterjee" userId="16b1a9ccfbf60f08" providerId="LiveId" clId="{641BE42F-0CC5-4DCA-857E-3ABB8E96E71D}" dt="2022-02-25T16:32:07.458" v="11261" actId="1076"/>
          <ac:picMkLst>
            <pc:docMk/>
            <pc:sldMk cId="3995812689" sldId="261"/>
            <ac:picMk id="17" creationId="{F006E666-4315-45AE-B6DA-DF76D8744FB9}"/>
          </ac:picMkLst>
        </pc:picChg>
        <pc:picChg chg="add del mod">
          <ac:chgData name="Rohit Chatterjee" userId="16b1a9ccfbf60f08" providerId="LiveId" clId="{641BE42F-0CC5-4DCA-857E-3ABB8E96E71D}" dt="2022-02-25T16:28:51.678" v="11162" actId="478"/>
          <ac:picMkLst>
            <pc:docMk/>
            <pc:sldMk cId="3995812689" sldId="261"/>
            <ac:picMk id="19" creationId="{B61731DD-F5CA-4F7F-9666-D549681F121A}"/>
          </ac:picMkLst>
        </pc:picChg>
        <pc:picChg chg="add del mod">
          <ac:chgData name="Rohit Chatterjee" userId="16b1a9ccfbf60f08" providerId="LiveId" clId="{641BE42F-0CC5-4DCA-857E-3ABB8E96E71D}" dt="2022-02-25T16:23:53.244" v="11113" actId="478"/>
          <ac:picMkLst>
            <pc:docMk/>
            <pc:sldMk cId="3995812689" sldId="261"/>
            <ac:picMk id="20" creationId="{B2C7F165-DBBC-4152-BA64-8DDC77095BD2}"/>
          </ac:picMkLst>
        </pc:picChg>
        <pc:picChg chg="add mod">
          <ac:chgData name="Rohit Chatterjee" userId="16b1a9ccfbf60f08" providerId="LiveId" clId="{641BE42F-0CC5-4DCA-857E-3ABB8E96E71D}" dt="2022-02-26T22:29:58.897" v="13046" actId="1076"/>
          <ac:picMkLst>
            <pc:docMk/>
            <pc:sldMk cId="3995812689" sldId="261"/>
            <ac:picMk id="24" creationId="{B9D83DAC-2B73-4EF1-B016-CDBE7E9672D8}"/>
          </ac:picMkLst>
        </pc:picChg>
        <pc:picChg chg="add del mod">
          <ac:chgData name="Rohit Chatterjee" userId="16b1a9ccfbf60f08" providerId="LiveId" clId="{641BE42F-0CC5-4DCA-857E-3ABB8E96E71D}" dt="2022-02-25T16:29:38.892" v="11195" actId="478"/>
          <ac:picMkLst>
            <pc:docMk/>
            <pc:sldMk cId="3995812689" sldId="261"/>
            <ac:picMk id="25" creationId="{01195C40-8D44-43F6-A4DB-DAFDEA508C62}"/>
          </ac:picMkLst>
        </pc:picChg>
        <pc:picChg chg="add mod">
          <ac:chgData name="Rohit Chatterjee" userId="16b1a9ccfbf60f08" providerId="LiveId" clId="{641BE42F-0CC5-4DCA-857E-3ABB8E96E71D}" dt="2022-02-26T22:30:10.585" v="13048" actId="1076"/>
          <ac:picMkLst>
            <pc:docMk/>
            <pc:sldMk cId="3995812689" sldId="261"/>
            <ac:picMk id="25" creationId="{8C97A3CB-937C-411B-95D9-EF6CCD75AB0A}"/>
          </ac:picMkLst>
        </pc:picChg>
        <pc:picChg chg="add del mod">
          <ac:chgData name="Rohit Chatterjee" userId="16b1a9ccfbf60f08" providerId="LiveId" clId="{641BE42F-0CC5-4DCA-857E-3ABB8E96E71D}" dt="2022-02-21T01:22:23.366" v="1685" actId="478"/>
          <ac:picMkLst>
            <pc:docMk/>
            <pc:sldMk cId="3995812689" sldId="261"/>
            <ac:picMk id="26" creationId="{0E35C35B-FC1F-4936-BC62-2E66C9E8BE05}"/>
          </ac:picMkLst>
        </pc:picChg>
        <pc:picChg chg="add del mod">
          <ac:chgData name="Rohit Chatterjee" userId="16b1a9ccfbf60f08" providerId="LiveId" clId="{641BE42F-0CC5-4DCA-857E-3ABB8E96E71D}" dt="2022-02-25T16:29:50.725" v="11221" actId="478"/>
          <ac:picMkLst>
            <pc:docMk/>
            <pc:sldMk cId="3995812689" sldId="261"/>
            <ac:picMk id="26" creationId="{E2698AA0-0619-4B33-86A8-E74841363753}"/>
          </ac:picMkLst>
        </pc:picChg>
        <pc:picChg chg="add mod">
          <ac:chgData name="Rohit Chatterjee" userId="16b1a9ccfbf60f08" providerId="LiveId" clId="{641BE42F-0CC5-4DCA-857E-3ABB8E96E71D}" dt="2022-02-26T22:30:15.393" v="13050" actId="1076"/>
          <ac:picMkLst>
            <pc:docMk/>
            <pc:sldMk cId="3995812689" sldId="261"/>
            <ac:picMk id="26" creationId="{FBB0A4FF-326F-4D75-BEED-9B53E2D6DFCB}"/>
          </ac:picMkLst>
        </pc:picChg>
        <pc:picChg chg="del mod ord replST">
          <ac:chgData name="Rohit Chatterjee" userId="16b1a9ccfbf60f08" providerId="LiveId" clId="{641BE42F-0CC5-4DCA-857E-3ABB8E96E71D}" dt="2022-02-21T01:27:15.839" v="1768" actId="478"/>
          <ac:picMkLst>
            <pc:docMk/>
            <pc:sldMk cId="3995812689" sldId="261"/>
            <ac:picMk id="28" creationId="{2CB6F1E5-B19E-4105-9710-1AE201610753}"/>
          </ac:picMkLst>
        </pc:picChg>
        <pc:picChg chg="del">
          <ac:chgData name="Rohit Chatterjee" userId="16b1a9ccfbf60f08" providerId="LiveId" clId="{641BE42F-0CC5-4DCA-857E-3ABB8E96E71D}" dt="2022-02-21T01:05:42.103" v="1638" actId="478"/>
          <ac:picMkLst>
            <pc:docMk/>
            <pc:sldMk cId="3995812689" sldId="261"/>
            <ac:picMk id="30" creationId="{CF1D7F82-B1CF-400C-A3DD-B377702ACF73}"/>
          </ac:picMkLst>
        </pc:picChg>
        <pc:picChg chg="del mod ord replST">
          <ac:chgData name="Rohit Chatterjee" userId="16b1a9ccfbf60f08" providerId="LiveId" clId="{641BE42F-0CC5-4DCA-857E-3ABB8E96E71D}" dt="2022-02-25T16:32:02.342" v="11260" actId="478"/>
          <ac:picMkLst>
            <pc:docMk/>
            <pc:sldMk cId="3995812689" sldId="261"/>
            <ac:picMk id="33" creationId="{8CCF6D98-006B-4F66-A0E4-F7BA17269CD6}"/>
          </ac:picMkLst>
        </pc:picChg>
        <pc:picChg chg="del mod">
          <ac:chgData name="Rohit Chatterjee" userId="16b1a9ccfbf60f08" providerId="LiveId" clId="{641BE42F-0CC5-4DCA-857E-3ABB8E96E71D}" dt="2022-02-21T01:34:41.860" v="2186" actId="478"/>
          <ac:picMkLst>
            <pc:docMk/>
            <pc:sldMk cId="3995812689" sldId="261"/>
            <ac:picMk id="34" creationId="{520F5AD1-9AA1-4C9D-B513-843FE89A5C8B}"/>
          </ac:picMkLst>
        </pc:picChg>
        <pc:picChg chg="del">
          <ac:chgData name="Rohit Chatterjee" userId="16b1a9ccfbf60f08" providerId="LiveId" clId="{641BE42F-0CC5-4DCA-857E-3ABB8E96E71D}" dt="2022-02-21T01:06:17.498" v="1641" actId="478"/>
          <ac:picMkLst>
            <pc:docMk/>
            <pc:sldMk cId="3995812689" sldId="261"/>
            <ac:picMk id="37" creationId="{0FD3B00E-589A-48F6-895D-BEB02C7137A7}"/>
          </ac:picMkLst>
        </pc:picChg>
        <pc:picChg chg="add mod">
          <ac:chgData name="Rohit Chatterjee" userId="16b1a9ccfbf60f08" providerId="LiveId" clId="{641BE42F-0CC5-4DCA-857E-3ABB8E96E71D}" dt="2022-02-21T01:26:32.702" v="1711" actId="1076"/>
          <ac:picMkLst>
            <pc:docMk/>
            <pc:sldMk cId="3995812689" sldId="261"/>
            <ac:picMk id="44" creationId="{79B97A37-EB45-464A-A736-F8684DB633E2}"/>
          </ac:picMkLst>
        </pc:picChg>
        <pc:picChg chg="del">
          <ac:chgData name="Rohit Chatterjee" userId="16b1a9ccfbf60f08" providerId="LiveId" clId="{641BE42F-0CC5-4DCA-857E-3ABB8E96E71D}" dt="2022-02-21T01:06:17.498" v="1641" actId="478"/>
          <ac:picMkLst>
            <pc:docMk/>
            <pc:sldMk cId="3995812689" sldId="261"/>
            <ac:picMk id="46" creationId="{602522F2-86D1-4C31-A544-A9948A9B8EB6}"/>
          </ac:picMkLst>
        </pc:picChg>
        <pc:picChg chg="add del mod">
          <ac:chgData name="Rohit Chatterjee" userId="16b1a9ccfbf60f08" providerId="LiveId" clId="{641BE42F-0CC5-4DCA-857E-3ABB8E96E71D}" dt="2022-02-21T01:27:00.171" v="1741" actId="478"/>
          <ac:picMkLst>
            <pc:docMk/>
            <pc:sldMk cId="3995812689" sldId="261"/>
            <ac:picMk id="47" creationId="{836E7772-1CB8-424C-ABBD-1F3E30A8A9D9}"/>
          </ac:picMkLst>
        </pc:picChg>
        <pc:picChg chg="del">
          <ac:chgData name="Rohit Chatterjee" userId="16b1a9ccfbf60f08" providerId="LiveId" clId="{641BE42F-0CC5-4DCA-857E-3ABB8E96E71D}" dt="2022-02-21T01:05:42.103" v="1638" actId="478"/>
          <ac:picMkLst>
            <pc:docMk/>
            <pc:sldMk cId="3995812689" sldId="261"/>
            <ac:picMk id="48" creationId="{0067FAE9-53A5-4086-AB1F-4D8E12779471}"/>
          </ac:picMkLst>
        </pc:picChg>
        <pc:picChg chg="add mod">
          <ac:chgData name="Rohit Chatterjee" userId="16b1a9ccfbf60f08" providerId="LiveId" clId="{641BE42F-0CC5-4DCA-857E-3ABB8E96E71D}" dt="2022-02-21T01:26:44.568" v="1714" actId="1076"/>
          <ac:picMkLst>
            <pc:docMk/>
            <pc:sldMk cId="3995812689" sldId="261"/>
            <ac:picMk id="49" creationId="{A582DB01-12C0-401B-AAB7-49D13A16EC7D}"/>
          </ac:picMkLst>
        </pc:picChg>
        <pc:picChg chg="mod ord replST">
          <ac:chgData name="Rohit Chatterjee" userId="16b1a9ccfbf60f08" providerId="LiveId" clId="{641BE42F-0CC5-4DCA-857E-3ABB8E96E71D}" dt="2022-02-26T22:36:47.269" v="13132" actId="688"/>
          <ac:picMkLst>
            <pc:docMk/>
            <pc:sldMk cId="3995812689" sldId="261"/>
            <ac:picMk id="50" creationId="{11DCE7B3-44AF-4B76-8AC8-7FD5D99B2069}"/>
          </ac:picMkLst>
        </pc:picChg>
        <pc:picChg chg="add del mod">
          <ac:chgData name="Rohit Chatterjee" userId="16b1a9ccfbf60f08" providerId="LiveId" clId="{641BE42F-0CC5-4DCA-857E-3ABB8E96E71D}" dt="2022-02-21T01:32:40.494" v="2146" actId="478"/>
          <ac:picMkLst>
            <pc:docMk/>
            <pc:sldMk cId="3995812689" sldId="261"/>
            <ac:picMk id="50" creationId="{6B97F809-138C-475F-8273-4EEE8B397059}"/>
          </ac:picMkLst>
        </pc:picChg>
        <pc:picChg chg="mod ord replST">
          <ac:chgData name="Rohit Chatterjee" userId="16b1a9ccfbf60f08" providerId="LiveId" clId="{641BE42F-0CC5-4DCA-857E-3ABB8E96E71D}" dt="2022-02-26T22:29:46.373" v="13045" actId="1076"/>
          <ac:picMkLst>
            <pc:docMk/>
            <pc:sldMk cId="3995812689" sldId="261"/>
            <ac:picMk id="52" creationId="{6CD02AD9-BA8B-4BC7-A394-8842CDC41EE0}"/>
          </ac:picMkLst>
        </pc:picChg>
        <pc:picChg chg="mod ord replST">
          <ac:chgData name="Rohit Chatterjee" userId="16b1a9ccfbf60f08" providerId="LiveId" clId="{641BE42F-0CC5-4DCA-857E-3ABB8E96E71D}" dt="2022-02-26T22:37:40.384" v="13176" actId="1076"/>
          <ac:picMkLst>
            <pc:docMk/>
            <pc:sldMk cId="3995812689" sldId="261"/>
            <ac:picMk id="53" creationId="{9B0C5A3F-979C-44DB-B96D-EBE57B4BD63A}"/>
          </ac:picMkLst>
        </pc:picChg>
        <pc:picChg chg="del mod ord replST">
          <ac:chgData name="Rohit Chatterjee" userId="16b1a9ccfbf60f08" providerId="LiveId" clId="{641BE42F-0CC5-4DCA-857E-3ABB8E96E71D}" dt="2022-02-21T01:36:38.790" v="2224" actId="478"/>
          <ac:picMkLst>
            <pc:docMk/>
            <pc:sldMk cId="3995812689" sldId="261"/>
            <ac:picMk id="54" creationId="{08783567-321E-47D5-9E7A-1B2E88A43D6C}"/>
          </ac:picMkLst>
        </pc:picChg>
        <pc:picChg chg="add mod">
          <ac:chgData name="Rohit Chatterjee" userId="16b1a9ccfbf60f08" providerId="LiveId" clId="{641BE42F-0CC5-4DCA-857E-3ABB8E96E71D}" dt="2022-02-26T22:40:11.256" v="13178" actId="1076"/>
          <ac:picMkLst>
            <pc:docMk/>
            <pc:sldMk cId="3995812689" sldId="261"/>
            <ac:picMk id="55" creationId="{5F805FF5-86E0-4499-9940-CFEA0027D65D}"/>
          </ac:picMkLst>
        </pc:picChg>
        <pc:picChg chg="mod ord replST">
          <ac:chgData name="Rohit Chatterjee" userId="16b1a9ccfbf60f08" providerId="LiveId" clId="{641BE42F-0CC5-4DCA-857E-3ABB8E96E71D}" dt="2022-02-21T01:36:38.788" v="2223" actId="108"/>
          <ac:picMkLst>
            <pc:docMk/>
            <pc:sldMk cId="3995812689" sldId="261"/>
            <ac:picMk id="56" creationId="{71006FB5-EBCF-4C31-B96F-8119F2552EE3}"/>
          </ac:picMkLst>
        </pc:picChg>
        <pc:picChg chg="add mod">
          <ac:chgData name="Rohit Chatterjee" userId="16b1a9ccfbf60f08" providerId="LiveId" clId="{641BE42F-0CC5-4DCA-857E-3ABB8E96E71D}" dt="2022-02-26T22:40:20.319" v="13180" actId="1076"/>
          <ac:picMkLst>
            <pc:docMk/>
            <pc:sldMk cId="3995812689" sldId="261"/>
            <ac:picMk id="57" creationId="{BD8FE782-EC82-4EFA-80C3-696D77730726}"/>
          </ac:picMkLst>
        </pc:picChg>
        <pc:picChg chg="add mod">
          <ac:chgData name="Rohit Chatterjee" userId="16b1a9ccfbf60f08" providerId="LiveId" clId="{641BE42F-0CC5-4DCA-857E-3ABB8E96E71D}" dt="2022-02-26T22:40:34.185" v="13182" actId="1076"/>
          <ac:picMkLst>
            <pc:docMk/>
            <pc:sldMk cId="3995812689" sldId="261"/>
            <ac:picMk id="58" creationId="{F8621EF1-6DF6-4A4C-8CD5-8FCE093CC7AF}"/>
          </ac:picMkLst>
        </pc:picChg>
        <pc:picChg chg="add del mod">
          <ac:chgData name="Rohit Chatterjee" userId="16b1a9ccfbf60f08" providerId="LiveId" clId="{641BE42F-0CC5-4DCA-857E-3ABB8E96E71D}" dt="2022-02-26T23:02:14.155" v="13325" actId="478"/>
          <ac:picMkLst>
            <pc:docMk/>
            <pc:sldMk cId="3995812689" sldId="261"/>
            <ac:picMk id="89" creationId="{505C0189-E0A5-416D-972D-9CF9F494FF26}"/>
          </ac:picMkLst>
        </pc:picChg>
        <pc:picChg chg="mod ord replST">
          <ac:chgData name="Rohit Chatterjee" userId="16b1a9ccfbf60f08" providerId="LiveId" clId="{641BE42F-0CC5-4DCA-857E-3ABB8E96E71D}" dt="2022-02-26T23:01:19.485" v="13297" actId="14100"/>
          <ac:picMkLst>
            <pc:docMk/>
            <pc:sldMk cId="3995812689" sldId="261"/>
            <ac:picMk id="91" creationId="{00F04FC7-9EF9-4ED5-B7F1-E388A1CBF6D4}"/>
          </ac:picMkLst>
        </pc:picChg>
        <pc:picChg chg="del mod ord replST">
          <ac:chgData name="Rohit Chatterjee" userId="16b1a9ccfbf60f08" providerId="LiveId" clId="{641BE42F-0CC5-4DCA-857E-3ABB8E96E71D}" dt="2022-02-26T23:07:41.567" v="13361" actId="478"/>
          <ac:picMkLst>
            <pc:docMk/>
            <pc:sldMk cId="3995812689" sldId="261"/>
            <ac:picMk id="93" creationId="{AC55EC0B-7799-4CC0-96C3-98BA1BA93FB8}"/>
          </ac:picMkLst>
        </pc:picChg>
        <pc:picChg chg="mod ord replST">
          <ac:chgData name="Rohit Chatterjee" userId="16b1a9ccfbf60f08" providerId="LiveId" clId="{641BE42F-0CC5-4DCA-857E-3ABB8E96E71D}" dt="2022-02-26T23:07:41.566" v="13360" actId="108"/>
          <ac:picMkLst>
            <pc:docMk/>
            <pc:sldMk cId="3995812689" sldId="261"/>
            <ac:picMk id="95" creationId="{18B6A2A6-966D-4409-ACEF-B7CF372627E7}"/>
          </ac:picMkLst>
        </pc:picChg>
        <pc:cxnChg chg="del">
          <ac:chgData name="Rohit Chatterjee" userId="16b1a9ccfbf60f08" providerId="LiveId" clId="{641BE42F-0CC5-4DCA-857E-3ABB8E96E71D}" dt="2022-02-21T01:05:42.103" v="1638" actId="478"/>
          <ac:cxnSpMkLst>
            <pc:docMk/>
            <pc:sldMk cId="3995812689" sldId="261"/>
            <ac:cxnSpMk id="14" creationId="{6667C0C3-3B6B-452A-99BE-4176BD1868B2}"/>
          </ac:cxnSpMkLst>
        </pc:cxnChg>
        <pc:cxnChg chg="del">
          <ac:chgData name="Rohit Chatterjee" userId="16b1a9ccfbf60f08" providerId="LiveId" clId="{641BE42F-0CC5-4DCA-857E-3ABB8E96E71D}" dt="2022-02-21T01:05:42.103" v="1638" actId="478"/>
          <ac:cxnSpMkLst>
            <pc:docMk/>
            <pc:sldMk cId="3995812689" sldId="261"/>
            <ac:cxnSpMk id="17" creationId="{0F9F22F2-736A-4E4E-A80F-415F0CED197F}"/>
          </ac:cxnSpMkLst>
        </pc:cxnChg>
        <pc:cxnChg chg="del">
          <ac:chgData name="Rohit Chatterjee" userId="16b1a9ccfbf60f08" providerId="LiveId" clId="{641BE42F-0CC5-4DCA-857E-3ABB8E96E71D}" dt="2022-02-21T01:06:17.498" v="1641" actId="478"/>
          <ac:cxnSpMkLst>
            <pc:docMk/>
            <pc:sldMk cId="3995812689" sldId="261"/>
            <ac:cxnSpMk id="20" creationId="{986A7E19-46A0-4B07-B43E-06444E757429}"/>
          </ac:cxnSpMkLst>
        </pc:cxnChg>
        <pc:cxnChg chg="del">
          <ac:chgData name="Rohit Chatterjee" userId="16b1a9ccfbf60f08" providerId="LiveId" clId="{641BE42F-0CC5-4DCA-857E-3ABB8E96E71D}" dt="2022-02-21T01:05:42.103" v="1638" actId="478"/>
          <ac:cxnSpMkLst>
            <pc:docMk/>
            <pc:sldMk cId="3995812689" sldId="261"/>
            <ac:cxnSpMk id="21" creationId="{9639F79A-2E22-44AA-A842-80AE74816810}"/>
          </ac:cxnSpMkLst>
        </pc:cxnChg>
        <pc:cxnChg chg="del">
          <ac:chgData name="Rohit Chatterjee" userId="16b1a9ccfbf60f08" providerId="LiveId" clId="{641BE42F-0CC5-4DCA-857E-3ABB8E96E71D}" dt="2022-02-21T01:05:42.103" v="1638" actId="478"/>
          <ac:cxnSpMkLst>
            <pc:docMk/>
            <pc:sldMk cId="3995812689" sldId="261"/>
            <ac:cxnSpMk id="24" creationId="{ED6709BF-D8F5-45A9-A345-1A348BB0C82D}"/>
          </ac:cxnSpMkLst>
        </pc:cxnChg>
        <pc:cxnChg chg="add mod">
          <ac:chgData name="Rohit Chatterjee" userId="16b1a9ccfbf60f08" providerId="LiveId" clId="{641BE42F-0CC5-4DCA-857E-3ABB8E96E71D}" dt="2022-02-26T22:42:15.692" v="13194" actId="14100"/>
          <ac:cxnSpMkLst>
            <pc:docMk/>
            <pc:sldMk cId="3995812689" sldId="261"/>
            <ac:cxnSpMk id="27" creationId="{AB68E046-EB03-49E7-9792-4CE6DDDD9EFC}"/>
          </ac:cxnSpMkLst>
        </pc:cxnChg>
        <pc:cxnChg chg="add mod">
          <ac:chgData name="Rohit Chatterjee" userId="16b1a9ccfbf60f08" providerId="LiveId" clId="{641BE42F-0CC5-4DCA-857E-3ABB8E96E71D}" dt="2022-02-26T22:31:45.129" v="13056" actId="14100"/>
          <ac:cxnSpMkLst>
            <pc:docMk/>
            <pc:sldMk cId="3995812689" sldId="261"/>
            <ac:cxnSpMk id="29" creationId="{450F078D-2666-49AB-BEC8-10C9E93E00AD}"/>
          </ac:cxnSpMkLst>
        </pc:cxnChg>
        <pc:cxnChg chg="add mod">
          <ac:chgData name="Rohit Chatterjee" userId="16b1a9ccfbf60f08" providerId="LiveId" clId="{641BE42F-0CC5-4DCA-857E-3ABB8E96E71D}" dt="2022-02-26T22:43:08.575" v="13204" actId="14100"/>
          <ac:cxnSpMkLst>
            <pc:docMk/>
            <pc:sldMk cId="3995812689" sldId="261"/>
            <ac:cxnSpMk id="31" creationId="{995D840D-2124-4E8F-815F-1DF4F5AA9808}"/>
          </ac:cxnSpMkLst>
        </pc:cxnChg>
        <pc:cxnChg chg="add mod">
          <ac:chgData name="Rohit Chatterjee" userId="16b1a9ccfbf60f08" providerId="LiveId" clId="{641BE42F-0CC5-4DCA-857E-3ABB8E96E71D}" dt="2022-02-26T22:33:49.857" v="13073" actId="14100"/>
          <ac:cxnSpMkLst>
            <pc:docMk/>
            <pc:sldMk cId="3995812689" sldId="261"/>
            <ac:cxnSpMk id="32" creationId="{9363DC46-EFC4-4B63-A0CD-B1403EF97A87}"/>
          </ac:cxnSpMkLst>
        </pc:cxnChg>
        <pc:cxnChg chg="add mod">
          <ac:chgData name="Rohit Chatterjee" userId="16b1a9ccfbf60f08" providerId="LiveId" clId="{641BE42F-0CC5-4DCA-857E-3ABB8E96E71D}" dt="2022-02-26T22:43:03.945" v="13203" actId="14100"/>
          <ac:cxnSpMkLst>
            <pc:docMk/>
            <pc:sldMk cId="3995812689" sldId="261"/>
            <ac:cxnSpMk id="36" creationId="{08B58C58-CCAA-4133-A9D5-4842A124D75E}"/>
          </ac:cxnSpMkLst>
        </pc:cxnChg>
        <pc:cxnChg chg="add mod">
          <ac:chgData name="Rohit Chatterjee" userId="16b1a9ccfbf60f08" providerId="LiveId" clId="{641BE42F-0CC5-4DCA-857E-3ABB8E96E71D}" dt="2022-02-26T22:41:17.186" v="13187" actId="14100"/>
          <ac:cxnSpMkLst>
            <pc:docMk/>
            <pc:sldMk cId="3995812689" sldId="261"/>
            <ac:cxnSpMk id="38" creationId="{0CC8CEA2-A82E-40C9-8864-5071E4DA480F}"/>
          </ac:cxnSpMkLst>
        </pc:cxnChg>
        <pc:cxnChg chg="add mod">
          <ac:chgData name="Rohit Chatterjee" userId="16b1a9ccfbf60f08" providerId="LiveId" clId="{641BE42F-0CC5-4DCA-857E-3ABB8E96E71D}" dt="2022-02-26T22:45:56.664" v="13214" actId="208"/>
          <ac:cxnSpMkLst>
            <pc:docMk/>
            <pc:sldMk cId="3995812689" sldId="261"/>
            <ac:cxnSpMk id="39" creationId="{A5B0730C-67D6-4612-83CF-061EA02DD06D}"/>
          </ac:cxnSpMkLst>
        </pc:cxnChg>
        <pc:cxnChg chg="add mod">
          <ac:chgData name="Rohit Chatterjee" userId="16b1a9ccfbf60f08" providerId="LiveId" clId="{641BE42F-0CC5-4DCA-857E-3ABB8E96E71D}" dt="2022-02-26T22:42:20.965" v="13195" actId="14100"/>
          <ac:cxnSpMkLst>
            <pc:docMk/>
            <pc:sldMk cId="3995812689" sldId="261"/>
            <ac:cxnSpMk id="40" creationId="{0C04DC92-547B-4D38-B322-E0CED38844F9}"/>
          </ac:cxnSpMkLst>
        </pc:cxnChg>
        <pc:cxnChg chg="del">
          <ac:chgData name="Rohit Chatterjee" userId="16b1a9ccfbf60f08" providerId="LiveId" clId="{641BE42F-0CC5-4DCA-857E-3ABB8E96E71D}" dt="2022-02-21T01:05:42.103" v="1638" actId="478"/>
          <ac:cxnSpMkLst>
            <pc:docMk/>
            <pc:sldMk cId="3995812689" sldId="261"/>
            <ac:cxnSpMk id="40" creationId="{578A9359-055F-46E7-B37C-184D9B1C34AA}"/>
          </ac:cxnSpMkLst>
        </pc:cxnChg>
        <pc:cxnChg chg="add mod">
          <ac:chgData name="Rohit Chatterjee" userId="16b1a9ccfbf60f08" providerId="LiveId" clId="{641BE42F-0CC5-4DCA-857E-3ABB8E96E71D}" dt="2022-02-21T01:26:02.833" v="1707" actId="1076"/>
          <ac:cxnSpMkLst>
            <pc:docMk/>
            <pc:sldMk cId="3995812689" sldId="261"/>
            <ac:cxnSpMk id="41" creationId="{FE7DF594-AC1C-4D04-AE98-9FF1B1BA58F3}"/>
          </ac:cxnSpMkLst>
        </pc:cxnChg>
        <pc:cxnChg chg="add del mod">
          <ac:chgData name="Rohit Chatterjee" userId="16b1a9ccfbf60f08" providerId="LiveId" clId="{641BE42F-0CC5-4DCA-857E-3ABB8E96E71D}" dt="2022-02-26T22:34:38.019" v="13080"/>
          <ac:cxnSpMkLst>
            <pc:docMk/>
            <pc:sldMk cId="3995812689" sldId="261"/>
            <ac:cxnSpMk id="43" creationId="{CAC5BB4B-4B4D-4A32-A9AC-69264814D09C}"/>
          </ac:cxnSpMkLst>
        </pc:cxnChg>
        <pc:cxnChg chg="add mod">
          <ac:chgData name="Rohit Chatterjee" userId="16b1a9ccfbf60f08" providerId="LiveId" clId="{641BE42F-0CC5-4DCA-857E-3ABB8E96E71D}" dt="2022-02-21T01:26:21.848" v="1708" actId="1076"/>
          <ac:cxnSpMkLst>
            <pc:docMk/>
            <pc:sldMk cId="3995812689" sldId="261"/>
            <ac:cxnSpMk id="45" creationId="{3960C547-710E-4A82-8759-98A0D435CEA2}"/>
          </ac:cxnSpMkLst>
        </pc:cxnChg>
        <pc:cxnChg chg="add mod">
          <ac:chgData name="Rohit Chatterjee" userId="16b1a9ccfbf60f08" providerId="LiveId" clId="{641BE42F-0CC5-4DCA-857E-3ABB8E96E71D}" dt="2022-02-26T22:42:55.175" v="13201" actId="14100"/>
          <ac:cxnSpMkLst>
            <pc:docMk/>
            <pc:sldMk cId="3995812689" sldId="261"/>
            <ac:cxnSpMk id="46" creationId="{756114F9-BB1A-41A0-B4EF-C598CBE19F84}"/>
          </ac:cxnSpMkLst>
        </pc:cxnChg>
        <pc:cxnChg chg="add mod">
          <ac:chgData name="Rohit Chatterjee" userId="16b1a9ccfbf60f08" providerId="LiveId" clId="{641BE42F-0CC5-4DCA-857E-3ABB8E96E71D}" dt="2022-02-26T22:42:58.240" v="13202" actId="14100"/>
          <ac:cxnSpMkLst>
            <pc:docMk/>
            <pc:sldMk cId="3995812689" sldId="261"/>
            <ac:cxnSpMk id="47" creationId="{94AD1F53-E619-43A4-8347-1E050CEC7920}"/>
          </ac:cxnSpMkLst>
        </pc:cxnChg>
        <pc:cxnChg chg="add mod">
          <ac:chgData name="Rohit Chatterjee" userId="16b1a9ccfbf60f08" providerId="LiveId" clId="{641BE42F-0CC5-4DCA-857E-3ABB8E96E71D}" dt="2022-02-26T22:43:48.034" v="13212" actId="14100"/>
          <ac:cxnSpMkLst>
            <pc:docMk/>
            <pc:sldMk cId="3995812689" sldId="261"/>
            <ac:cxnSpMk id="59" creationId="{A8A1469E-0B47-48B2-8314-AA39BEC5D636}"/>
          </ac:cxnSpMkLst>
        </pc:cxnChg>
        <pc:cxnChg chg="add mod">
          <ac:chgData name="Rohit Chatterjee" userId="16b1a9ccfbf60f08" providerId="LiveId" clId="{641BE42F-0CC5-4DCA-857E-3ABB8E96E71D}" dt="2022-02-26T22:43:34.755" v="13210" actId="14100"/>
          <ac:cxnSpMkLst>
            <pc:docMk/>
            <pc:sldMk cId="3995812689" sldId="261"/>
            <ac:cxnSpMk id="60" creationId="{B29A002B-6227-4F25-96F4-A6DB83C7EC79}"/>
          </ac:cxnSpMkLst>
        </pc:cxnChg>
        <pc:cxnChg chg="add mod">
          <ac:chgData name="Rohit Chatterjee" userId="16b1a9ccfbf60f08" providerId="LiveId" clId="{641BE42F-0CC5-4DCA-857E-3ABB8E96E71D}" dt="2022-02-26T22:43:39.687" v="13211" actId="14100"/>
          <ac:cxnSpMkLst>
            <pc:docMk/>
            <pc:sldMk cId="3995812689" sldId="261"/>
            <ac:cxnSpMk id="61" creationId="{1A187A44-BDF9-4C06-8A6B-4941347A396C}"/>
          </ac:cxnSpMkLst>
        </pc:cxnChg>
        <pc:cxnChg chg="add mod">
          <ac:chgData name="Rohit Chatterjee" userId="16b1a9ccfbf60f08" providerId="LiveId" clId="{641BE42F-0CC5-4DCA-857E-3ABB8E96E71D}" dt="2022-02-26T22:46:32.117" v="13219" actId="14100"/>
          <ac:cxnSpMkLst>
            <pc:docMk/>
            <pc:sldMk cId="3995812689" sldId="261"/>
            <ac:cxnSpMk id="80" creationId="{6ECC9829-D166-4DCE-ADC1-017733988B4B}"/>
          </ac:cxnSpMkLst>
        </pc:cxnChg>
        <pc:cxnChg chg="add mod">
          <ac:chgData name="Rohit Chatterjee" userId="16b1a9ccfbf60f08" providerId="LiveId" clId="{641BE42F-0CC5-4DCA-857E-3ABB8E96E71D}" dt="2022-02-26T22:46:54.572" v="13223" actId="14100"/>
          <ac:cxnSpMkLst>
            <pc:docMk/>
            <pc:sldMk cId="3995812689" sldId="261"/>
            <ac:cxnSpMk id="83" creationId="{BD1618F8-BE0C-487E-83BB-E8E4DAA09F39}"/>
          </ac:cxnSpMkLst>
        </pc:cxnChg>
        <pc:cxnChg chg="add mod">
          <ac:chgData name="Rohit Chatterjee" userId="16b1a9ccfbf60f08" providerId="LiveId" clId="{641BE42F-0CC5-4DCA-857E-3ABB8E96E71D}" dt="2022-02-26T22:47:22.918" v="13228" actId="208"/>
          <ac:cxnSpMkLst>
            <pc:docMk/>
            <pc:sldMk cId="3995812689" sldId="261"/>
            <ac:cxnSpMk id="86" creationId="{42030CC8-287C-4988-A2FB-80362C9D9BCA}"/>
          </ac:cxnSpMkLst>
        </pc:cxnChg>
      </pc:sldChg>
      <pc:sldChg chg="modSp add mod ord modAnim">
        <pc:chgData name="Rohit Chatterjee" userId="16b1a9ccfbf60f08" providerId="LiveId" clId="{641BE42F-0CC5-4DCA-857E-3ABB8E96E71D}" dt="2022-02-25T16:32:16.423" v="11262"/>
        <pc:sldMkLst>
          <pc:docMk/>
          <pc:sldMk cId="1286461320" sldId="262"/>
        </pc:sldMkLst>
        <pc:spChg chg="mod">
          <ac:chgData name="Rohit Chatterjee" userId="16b1a9ccfbf60f08" providerId="LiveId" clId="{641BE42F-0CC5-4DCA-857E-3ABB8E96E71D}" dt="2022-02-21T01:47:00.922" v="2338" actId="20577"/>
          <ac:spMkLst>
            <pc:docMk/>
            <pc:sldMk cId="1286461320" sldId="262"/>
            <ac:spMk id="2" creationId="{AA969A98-32D8-4E66-AAB3-FC3481A7E06E}"/>
          </ac:spMkLst>
        </pc:spChg>
        <pc:spChg chg="mod">
          <ac:chgData name="Rohit Chatterjee" userId="16b1a9ccfbf60f08" providerId="LiveId" clId="{641BE42F-0CC5-4DCA-857E-3ABB8E96E71D}" dt="2022-02-22T00:02:07.318" v="3476" actId="20577"/>
          <ac:spMkLst>
            <pc:docMk/>
            <pc:sldMk cId="1286461320" sldId="262"/>
            <ac:spMk id="3" creationId="{0601FDE2-A536-41AA-9B31-947F5660CFC7}"/>
          </ac:spMkLst>
        </pc:spChg>
      </pc:sldChg>
      <pc:sldChg chg="modSp add mod modAnim">
        <pc:chgData name="Rohit Chatterjee" userId="16b1a9ccfbf60f08" providerId="LiveId" clId="{641BE42F-0CC5-4DCA-857E-3ABB8E96E71D}" dt="2022-02-25T16:32:24.403" v="11263"/>
        <pc:sldMkLst>
          <pc:docMk/>
          <pc:sldMk cId="2580153294" sldId="263"/>
        </pc:sldMkLst>
        <pc:spChg chg="mod">
          <ac:chgData name="Rohit Chatterjee" userId="16b1a9ccfbf60f08" providerId="LiveId" clId="{641BE42F-0CC5-4DCA-857E-3ABB8E96E71D}" dt="2022-02-22T00:02:43.378" v="3496" actId="20577"/>
          <ac:spMkLst>
            <pc:docMk/>
            <pc:sldMk cId="2580153294" sldId="263"/>
            <ac:spMk id="2" creationId="{AA969A98-32D8-4E66-AAB3-FC3481A7E06E}"/>
          </ac:spMkLst>
        </pc:spChg>
        <pc:spChg chg="mod">
          <ac:chgData name="Rohit Chatterjee" userId="16b1a9ccfbf60f08" providerId="LiveId" clId="{641BE42F-0CC5-4DCA-857E-3ABB8E96E71D}" dt="2022-02-22T00:15:09.814" v="3991" actId="20577"/>
          <ac:spMkLst>
            <pc:docMk/>
            <pc:sldMk cId="2580153294" sldId="263"/>
            <ac:spMk id="3" creationId="{0601FDE2-A536-41AA-9B31-947F5660CFC7}"/>
          </ac:spMkLst>
        </pc:spChg>
      </pc:sldChg>
      <pc:sldChg chg="addSp delSp modSp add mod ord modAnim">
        <pc:chgData name="Rohit Chatterjee" userId="16b1a9ccfbf60f08" providerId="LiveId" clId="{641BE42F-0CC5-4DCA-857E-3ABB8E96E71D}" dt="2022-02-25T17:28:59.925" v="11298"/>
        <pc:sldMkLst>
          <pc:docMk/>
          <pc:sldMk cId="1858270086" sldId="264"/>
        </pc:sldMkLst>
        <pc:spChg chg="mod">
          <ac:chgData name="Rohit Chatterjee" userId="16b1a9ccfbf60f08" providerId="LiveId" clId="{641BE42F-0CC5-4DCA-857E-3ABB8E96E71D}" dt="2022-02-22T01:06:45.765" v="5220" actId="1076"/>
          <ac:spMkLst>
            <pc:docMk/>
            <pc:sldMk cId="1858270086" sldId="264"/>
            <ac:spMk id="2" creationId="{AA969A98-32D8-4E66-AAB3-FC3481A7E06E}"/>
          </ac:spMkLst>
        </pc:spChg>
        <pc:spChg chg="mod">
          <ac:chgData name="Rohit Chatterjee" userId="16b1a9ccfbf60f08" providerId="LiveId" clId="{641BE42F-0CC5-4DCA-857E-3ABB8E96E71D}" dt="2022-02-25T17:22:28.365" v="11278" actId="20577"/>
          <ac:spMkLst>
            <pc:docMk/>
            <pc:sldMk cId="1858270086" sldId="264"/>
            <ac:spMk id="3" creationId="{0601FDE2-A536-41AA-9B31-947F5660CFC7}"/>
          </ac:spMkLst>
        </pc:spChg>
        <pc:spChg chg="mod">
          <ac:chgData name="Rohit Chatterjee" userId="16b1a9ccfbf60f08" providerId="LiveId" clId="{641BE42F-0CC5-4DCA-857E-3ABB8E96E71D}" dt="2022-02-22T01:01:42.382" v="5091" actId="13822"/>
          <ac:spMkLst>
            <pc:docMk/>
            <pc:sldMk cId="1858270086" sldId="264"/>
            <ac:spMk id="5" creationId="{E19A4DCC-2A50-4F2A-BA74-97D7CA6A1DCB}"/>
          </ac:spMkLst>
        </pc:spChg>
        <pc:spChg chg="mod">
          <ac:chgData name="Rohit Chatterjee" userId="16b1a9ccfbf60f08" providerId="LiveId" clId="{641BE42F-0CC5-4DCA-857E-3ABB8E96E71D}" dt="2022-02-22T01:00:17.631" v="5029" actId="207"/>
          <ac:spMkLst>
            <pc:docMk/>
            <pc:sldMk cId="1858270086" sldId="264"/>
            <ac:spMk id="23" creationId="{80F9ADBA-27F4-4A29-A6B3-ECAD766459F1}"/>
          </ac:spMkLst>
        </pc:spChg>
        <pc:spChg chg="add mod">
          <ac:chgData name="Rohit Chatterjee" userId="16b1a9ccfbf60f08" providerId="LiveId" clId="{641BE42F-0CC5-4DCA-857E-3ABB8E96E71D}" dt="2022-02-22T01:26:22.075" v="5370" actId="14100"/>
          <ac:spMkLst>
            <pc:docMk/>
            <pc:sldMk cId="1858270086" sldId="264"/>
            <ac:spMk id="25" creationId="{01BC67D2-6839-44B4-A60E-8976098A343A}"/>
          </ac:spMkLst>
        </pc:spChg>
        <pc:spChg chg="del">
          <ac:chgData name="Rohit Chatterjee" userId="16b1a9ccfbf60f08" providerId="LiveId" clId="{641BE42F-0CC5-4DCA-857E-3ABB8E96E71D}" dt="2022-02-22T00:27:22.562" v="4089" actId="478"/>
          <ac:spMkLst>
            <pc:docMk/>
            <pc:sldMk cId="1858270086" sldId="264"/>
            <ac:spMk id="35" creationId="{C2E42EDD-1225-4EAB-ACA6-1B2C1F315A44}"/>
          </ac:spMkLst>
        </pc:spChg>
        <pc:spChg chg="del">
          <ac:chgData name="Rohit Chatterjee" userId="16b1a9ccfbf60f08" providerId="LiveId" clId="{641BE42F-0CC5-4DCA-857E-3ABB8E96E71D}" dt="2022-02-22T00:27:22.562" v="4089" actId="478"/>
          <ac:spMkLst>
            <pc:docMk/>
            <pc:sldMk cId="1858270086" sldId="264"/>
            <ac:spMk id="36" creationId="{78E0D348-E8BC-4DA4-951D-28BA5D82CEB6}"/>
          </ac:spMkLst>
        </pc:spChg>
        <pc:spChg chg="add mod ord">
          <ac:chgData name="Rohit Chatterjee" userId="16b1a9ccfbf60f08" providerId="LiveId" clId="{641BE42F-0CC5-4DCA-857E-3ABB8E96E71D}" dt="2022-02-22T01:23:48.293" v="5299" actId="1076"/>
          <ac:spMkLst>
            <pc:docMk/>
            <pc:sldMk cId="1858270086" sldId="264"/>
            <ac:spMk id="52" creationId="{6E9E9E57-475B-4F33-8291-6875DE7D555F}"/>
          </ac:spMkLst>
        </pc:spChg>
        <pc:spChg chg="add mod">
          <ac:chgData name="Rohit Chatterjee" userId="16b1a9ccfbf60f08" providerId="LiveId" clId="{641BE42F-0CC5-4DCA-857E-3ABB8E96E71D}" dt="2022-02-22T01:28:37.198" v="5388" actId="207"/>
          <ac:spMkLst>
            <pc:docMk/>
            <pc:sldMk cId="1858270086" sldId="264"/>
            <ac:spMk id="60" creationId="{97C91D6A-BA6D-470F-8E1C-28097C23F0D4}"/>
          </ac:spMkLst>
        </pc:spChg>
        <pc:spChg chg="add mod">
          <ac:chgData name="Rohit Chatterjee" userId="16b1a9ccfbf60f08" providerId="LiveId" clId="{641BE42F-0CC5-4DCA-857E-3ABB8E96E71D}" dt="2022-02-22T01:33:19.676" v="5419" actId="1076"/>
          <ac:spMkLst>
            <pc:docMk/>
            <pc:sldMk cId="1858270086" sldId="264"/>
            <ac:spMk id="80" creationId="{D84BE6E8-9EF0-40A6-B7BC-5FD4D42DBA03}"/>
          </ac:spMkLst>
        </pc:spChg>
        <pc:picChg chg="del mod ord replST">
          <ac:chgData name="Rohit Chatterjee" userId="16b1a9ccfbf60f08" providerId="LiveId" clId="{641BE42F-0CC5-4DCA-857E-3ABB8E96E71D}" dt="2022-02-22T01:04:21.449" v="5151" actId="478"/>
          <ac:picMkLst>
            <pc:docMk/>
            <pc:sldMk cId="1858270086" sldId="264"/>
            <ac:picMk id="6" creationId="{7587274E-E827-485D-A6A8-9DB67DDFD323}"/>
          </ac:picMkLst>
        </pc:picChg>
        <pc:picChg chg="del">
          <ac:chgData name="Rohit Chatterjee" userId="16b1a9ccfbf60f08" providerId="LiveId" clId="{641BE42F-0CC5-4DCA-857E-3ABB8E96E71D}" dt="2022-02-22T00:27:09.904" v="4088" actId="478"/>
          <ac:picMkLst>
            <pc:docMk/>
            <pc:sldMk cId="1858270086" sldId="264"/>
            <ac:picMk id="7" creationId="{D2690A0C-F22C-4B13-8473-F51F8BA50653}"/>
          </ac:picMkLst>
        </pc:picChg>
        <pc:picChg chg="del mod">
          <ac:chgData name="Rohit Chatterjee" userId="16b1a9ccfbf60f08" providerId="LiveId" clId="{641BE42F-0CC5-4DCA-857E-3ABB8E96E71D}" dt="2022-02-22T01:00:54.449" v="5060" actId="478"/>
          <ac:picMkLst>
            <pc:docMk/>
            <pc:sldMk cId="1858270086" sldId="264"/>
            <ac:picMk id="9" creationId="{C69965A8-6804-488E-A301-9A98F3158980}"/>
          </ac:picMkLst>
        </pc:picChg>
        <pc:picChg chg="del">
          <ac:chgData name="Rohit Chatterjee" userId="16b1a9ccfbf60f08" providerId="LiveId" clId="{641BE42F-0CC5-4DCA-857E-3ABB8E96E71D}" dt="2022-02-22T00:27:09.904" v="4088" actId="478"/>
          <ac:picMkLst>
            <pc:docMk/>
            <pc:sldMk cId="1858270086" sldId="264"/>
            <ac:picMk id="10" creationId="{63C734BF-9D6D-467B-9671-F54BE18E0DAB}"/>
          </ac:picMkLst>
        </pc:picChg>
        <pc:picChg chg="del mod ord replST">
          <ac:chgData name="Rohit Chatterjee" userId="16b1a9ccfbf60f08" providerId="LiveId" clId="{641BE42F-0CC5-4DCA-857E-3ABB8E96E71D}" dt="2022-02-22T01:04:38.975" v="5178" actId="478"/>
          <ac:picMkLst>
            <pc:docMk/>
            <pc:sldMk cId="1858270086" sldId="264"/>
            <ac:picMk id="11" creationId="{F4E65039-6DC6-4268-94F2-CFB991155CE3}"/>
          </ac:picMkLst>
        </pc:picChg>
        <pc:picChg chg="del">
          <ac:chgData name="Rohit Chatterjee" userId="16b1a9ccfbf60f08" providerId="LiveId" clId="{641BE42F-0CC5-4DCA-857E-3ABB8E96E71D}" dt="2022-02-22T00:27:09.904" v="4088" actId="478"/>
          <ac:picMkLst>
            <pc:docMk/>
            <pc:sldMk cId="1858270086" sldId="264"/>
            <ac:picMk id="13" creationId="{D4C03C32-B1CD-4C92-A474-85655237DF7A}"/>
          </ac:picMkLst>
        </pc:picChg>
        <pc:picChg chg="del mod ord replST">
          <ac:chgData name="Rohit Chatterjee" userId="16b1a9ccfbf60f08" providerId="LiveId" clId="{641BE42F-0CC5-4DCA-857E-3ABB8E96E71D}" dt="2022-02-22T01:05:27.033" v="5214" actId="478"/>
          <ac:picMkLst>
            <pc:docMk/>
            <pc:sldMk cId="1858270086" sldId="264"/>
            <ac:picMk id="15" creationId="{E5BECCC9-C63D-48CA-A2F1-30E81AB8E6A2}"/>
          </ac:picMkLst>
        </pc:picChg>
        <pc:picChg chg="del">
          <ac:chgData name="Rohit Chatterjee" userId="16b1a9ccfbf60f08" providerId="LiveId" clId="{641BE42F-0CC5-4DCA-857E-3ABB8E96E71D}" dt="2022-02-22T00:27:09.904" v="4088" actId="478"/>
          <ac:picMkLst>
            <pc:docMk/>
            <pc:sldMk cId="1858270086" sldId="264"/>
            <ac:picMk id="16" creationId="{7F78A5F2-0735-480C-8ACE-241CC9637E21}"/>
          </ac:picMkLst>
        </pc:picChg>
        <pc:picChg chg="mod ord replST">
          <ac:chgData name="Rohit Chatterjee" userId="16b1a9ccfbf60f08" providerId="LiveId" clId="{641BE42F-0CC5-4DCA-857E-3ABB8E96E71D}" dt="2022-02-22T01:05:13.134" v="5186" actId="1076"/>
          <ac:picMkLst>
            <pc:docMk/>
            <pc:sldMk cId="1858270086" sldId="264"/>
            <ac:picMk id="19" creationId="{05F403CF-BD01-4657-B129-61AAD34D9BA3}"/>
          </ac:picMkLst>
        </pc:picChg>
        <pc:picChg chg="add del mod">
          <ac:chgData name="Rohit Chatterjee" userId="16b1a9ccfbf60f08" providerId="LiveId" clId="{641BE42F-0CC5-4DCA-857E-3ABB8E96E71D}" dt="2022-02-22T01:01:17.678" v="5088" actId="478"/>
          <ac:picMkLst>
            <pc:docMk/>
            <pc:sldMk cId="1858270086" sldId="264"/>
            <ac:picMk id="26" creationId="{99054718-9653-46E9-8FDB-6B293C267D51}"/>
          </ac:picMkLst>
        </pc:picChg>
        <pc:picChg chg="del mod ord replST">
          <ac:chgData name="Rohit Chatterjee" userId="16b1a9ccfbf60f08" providerId="LiveId" clId="{641BE42F-0CC5-4DCA-857E-3ABB8E96E71D}" dt="2022-02-22T01:26:08.433" v="5367" actId="478"/>
          <ac:picMkLst>
            <pc:docMk/>
            <pc:sldMk cId="1858270086" sldId="264"/>
            <ac:picMk id="27" creationId="{687982C9-F496-4A70-9EFB-5FB53FC5F82D}"/>
          </ac:picMkLst>
        </pc:picChg>
        <pc:picChg chg="mod ord replST">
          <ac:chgData name="Rohit Chatterjee" userId="16b1a9ccfbf60f08" providerId="LiveId" clId="{641BE42F-0CC5-4DCA-857E-3ABB8E96E71D}" dt="2022-02-22T01:05:35.375" v="5215" actId="1076"/>
          <ac:picMkLst>
            <pc:docMk/>
            <pc:sldMk cId="1858270086" sldId="264"/>
            <ac:picMk id="29" creationId="{6DF90748-0DD3-440C-A6B6-5236994EEE02}"/>
          </ac:picMkLst>
        </pc:picChg>
        <pc:picChg chg="del">
          <ac:chgData name="Rohit Chatterjee" userId="16b1a9ccfbf60f08" providerId="LiveId" clId="{641BE42F-0CC5-4DCA-857E-3ABB8E96E71D}" dt="2022-02-22T00:27:09.904" v="4088" actId="478"/>
          <ac:picMkLst>
            <pc:docMk/>
            <pc:sldMk cId="1858270086" sldId="264"/>
            <ac:picMk id="30" creationId="{CF1D7F82-B1CF-400C-A3DD-B377702ACF73}"/>
          </ac:picMkLst>
        </pc:picChg>
        <pc:picChg chg="del mod">
          <ac:chgData name="Rohit Chatterjee" userId="16b1a9ccfbf60f08" providerId="LiveId" clId="{641BE42F-0CC5-4DCA-857E-3ABB8E96E71D}" dt="2022-02-22T01:01:59.200" v="5119" actId="478"/>
          <ac:picMkLst>
            <pc:docMk/>
            <pc:sldMk cId="1858270086" sldId="264"/>
            <ac:picMk id="34" creationId="{520F5AD1-9AA1-4C9D-B513-843FE89A5C8B}"/>
          </ac:picMkLst>
        </pc:picChg>
        <pc:picChg chg="del">
          <ac:chgData name="Rohit Chatterjee" userId="16b1a9ccfbf60f08" providerId="LiveId" clId="{641BE42F-0CC5-4DCA-857E-3ABB8E96E71D}" dt="2022-02-22T00:27:22.562" v="4089" actId="478"/>
          <ac:picMkLst>
            <pc:docMk/>
            <pc:sldMk cId="1858270086" sldId="264"/>
            <ac:picMk id="37" creationId="{0FD3B00E-589A-48F6-895D-BEB02C7137A7}"/>
          </ac:picMkLst>
        </pc:picChg>
        <pc:picChg chg="mod replST">
          <ac:chgData name="Rohit Chatterjee" userId="16b1a9ccfbf60f08" providerId="LiveId" clId="{641BE42F-0CC5-4DCA-857E-3ABB8E96E71D}" dt="2022-02-22T01:08:42.703" v="5269" actId="1076"/>
          <ac:picMkLst>
            <pc:docMk/>
            <pc:sldMk cId="1858270086" sldId="264"/>
            <ac:picMk id="39" creationId="{1CFC7641-F68C-4D9C-9F2A-93E0A8FDCB47}"/>
          </ac:picMkLst>
        </pc:picChg>
        <pc:picChg chg="mod replST">
          <ac:chgData name="Rohit Chatterjee" userId="16b1a9ccfbf60f08" providerId="LiveId" clId="{641BE42F-0CC5-4DCA-857E-3ABB8E96E71D}" dt="2022-02-22T01:08:51.605" v="5271" actId="1076"/>
          <ac:picMkLst>
            <pc:docMk/>
            <pc:sldMk cId="1858270086" sldId="264"/>
            <ac:picMk id="45" creationId="{A7CAF3D9-4E30-4D76-AF0E-D8380345824B}"/>
          </ac:picMkLst>
        </pc:picChg>
        <pc:picChg chg="del">
          <ac:chgData name="Rohit Chatterjee" userId="16b1a9ccfbf60f08" providerId="LiveId" clId="{641BE42F-0CC5-4DCA-857E-3ABB8E96E71D}" dt="2022-02-22T00:27:22.562" v="4089" actId="478"/>
          <ac:picMkLst>
            <pc:docMk/>
            <pc:sldMk cId="1858270086" sldId="264"/>
            <ac:picMk id="46" creationId="{602522F2-86D1-4C31-A544-A9948A9B8EB6}"/>
          </ac:picMkLst>
        </pc:picChg>
        <pc:picChg chg="del">
          <ac:chgData name="Rohit Chatterjee" userId="16b1a9ccfbf60f08" providerId="LiveId" clId="{641BE42F-0CC5-4DCA-857E-3ABB8E96E71D}" dt="2022-02-22T00:27:22.562" v="4089" actId="478"/>
          <ac:picMkLst>
            <pc:docMk/>
            <pc:sldMk cId="1858270086" sldId="264"/>
            <ac:picMk id="48" creationId="{0067FAE9-53A5-4086-AB1F-4D8E12779471}"/>
          </ac:picMkLst>
        </pc:picChg>
        <pc:picChg chg="mod replST">
          <ac:chgData name="Rohit Chatterjee" userId="16b1a9ccfbf60f08" providerId="LiveId" clId="{641BE42F-0CC5-4DCA-857E-3ABB8E96E71D}" dt="2022-02-22T01:23:48.293" v="5299" actId="1076"/>
          <ac:picMkLst>
            <pc:docMk/>
            <pc:sldMk cId="1858270086" sldId="264"/>
            <ac:picMk id="49" creationId="{4782126B-8F1B-4D0C-A09B-4B948E64BBED}"/>
          </ac:picMkLst>
        </pc:picChg>
        <pc:picChg chg="add del mod">
          <ac:chgData name="Rohit Chatterjee" userId="16b1a9ccfbf60f08" providerId="LiveId" clId="{641BE42F-0CC5-4DCA-857E-3ABB8E96E71D}" dt="2022-02-22T01:25:52.974" v="5333" actId="478"/>
          <ac:picMkLst>
            <pc:docMk/>
            <pc:sldMk cId="1858270086" sldId="264"/>
            <ac:picMk id="61" creationId="{165113BE-693F-4FC9-B90D-6E5ADB0C82B5}"/>
          </ac:picMkLst>
        </pc:picChg>
        <pc:picChg chg="mod ord replST">
          <ac:chgData name="Rohit Chatterjee" userId="16b1a9ccfbf60f08" providerId="LiveId" clId="{641BE42F-0CC5-4DCA-857E-3ABB8E96E71D}" dt="2022-02-22T01:27:34.285" v="5383" actId="1076"/>
          <ac:picMkLst>
            <pc:docMk/>
            <pc:sldMk cId="1858270086" sldId="264"/>
            <ac:picMk id="63" creationId="{2FC61FF8-2C3D-479D-8C4A-7AEAE38EB571}"/>
          </ac:picMkLst>
        </pc:picChg>
        <pc:picChg chg="mod ord replST">
          <ac:chgData name="Rohit Chatterjee" userId="16b1a9ccfbf60f08" providerId="LiveId" clId="{641BE42F-0CC5-4DCA-857E-3ABB8E96E71D}" dt="2022-02-22T01:26:11.268" v="5368" actId="1076"/>
          <ac:picMkLst>
            <pc:docMk/>
            <pc:sldMk cId="1858270086" sldId="264"/>
            <ac:picMk id="65" creationId="{005C908F-9562-4DB1-BC07-8BB243050484}"/>
          </ac:picMkLst>
        </pc:picChg>
        <pc:picChg chg="add del mod">
          <ac:chgData name="Rohit Chatterjee" userId="16b1a9ccfbf60f08" providerId="LiveId" clId="{641BE42F-0CC5-4DCA-857E-3ABB8E96E71D}" dt="2022-02-22T01:29:03.897" v="5416" actId="478"/>
          <ac:picMkLst>
            <pc:docMk/>
            <pc:sldMk cId="1858270086" sldId="264"/>
            <ac:picMk id="77" creationId="{C2E8E2D1-FADF-4AD1-887A-5E179AD2911E}"/>
          </ac:picMkLst>
        </pc:picChg>
        <pc:picChg chg="mod ord replST">
          <ac:chgData name="Rohit Chatterjee" userId="16b1a9ccfbf60f08" providerId="LiveId" clId="{641BE42F-0CC5-4DCA-857E-3ABB8E96E71D}" dt="2022-02-22T01:29:06.667" v="5417" actId="1076"/>
          <ac:picMkLst>
            <pc:docMk/>
            <pc:sldMk cId="1858270086" sldId="264"/>
            <ac:picMk id="79" creationId="{F5224937-73C4-49D1-8114-4964EBC8FAB1}"/>
          </ac:picMkLst>
        </pc:picChg>
        <pc:picChg chg="add del mod">
          <ac:chgData name="Rohit Chatterjee" userId="16b1a9ccfbf60f08" providerId="LiveId" clId="{641BE42F-0CC5-4DCA-857E-3ABB8E96E71D}" dt="2022-02-22T01:33:44.856" v="5445" actId="478"/>
          <ac:picMkLst>
            <pc:docMk/>
            <pc:sldMk cId="1858270086" sldId="264"/>
            <ac:picMk id="81" creationId="{03AAA203-1B44-4AFE-A22C-5CE4224E0B6E}"/>
          </ac:picMkLst>
        </pc:picChg>
        <pc:picChg chg="mod ord replST">
          <ac:chgData name="Rohit Chatterjee" userId="16b1a9ccfbf60f08" providerId="LiveId" clId="{641BE42F-0CC5-4DCA-857E-3ABB8E96E71D}" dt="2022-02-22T01:33:44.853" v="5444" actId="108"/>
          <ac:picMkLst>
            <pc:docMk/>
            <pc:sldMk cId="1858270086" sldId="264"/>
            <ac:picMk id="83" creationId="{F4D9E859-0978-448A-B55F-639DA11895EC}"/>
          </ac:picMkLst>
        </pc:picChg>
        <pc:cxnChg chg="del">
          <ac:chgData name="Rohit Chatterjee" userId="16b1a9ccfbf60f08" providerId="LiveId" clId="{641BE42F-0CC5-4DCA-857E-3ABB8E96E71D}" dt="2022-02-22T00:27:09.904" v="4088" actId="478"/>
          <ac:cxnSpMkLst>
            <pc:docMk/>
            <pc:sldMk cId="1858270086" sldId="264"/>
            <ac:cxnSpMk id="14" creationId="{6667C0C3-3B6B-452A-99BE-4176BD1868B2}"/>
          </ac:cxnSpMkLst>
        </pc:cxnChg>
        <pc:cxnChg chg="del">
          <ac:chgData name="Rohit Chatterjee" userId="16b1a9ccfbf60f08" providerId="LiveId" clId="{641BE42F-0CC5-4DCA-857E-3ABB8E96E71D}" dt="2022-02-22T00:27:09.904" v="4088" actId="478"/>
          <ac:cxnSpMkLst>
            <pc:docMk/>
            <pc:sldMk cId="1858270086" sldId="264"/>
            <ac:cxnSpMk id="17" creationId="{0F9F22F2-736A-4E4E-A80F-415F0CED197F}"/>
          </ac:cxnSpMkLst>
        </pc:cxnChg>
        <pc:cxnChg chg="del">
          <ac:chgData name="Rohit Chatterjee" userId="16b1a9ccfbf60f08" providerId="LiveId" clId="{641BE42F-0CC5-4DCA-857E-3ABB8E96E71D}" dt="2022-02-22T00:27:22.562" v="4089" actId="478"/>
          <ac:cxnSpMkLst>
            <pc:docMk/>
            <pc:sldMk cId="1858270086" sldId="264"/>
            <ac:cxnSpMk id="20" creationId="{986A7E19-46A0-4B07-B43E-06444E757429}"/>
          </ac:cxnSpMkLst>
        </pc:cxnChg>
        <pc:cxnChg chg="del">
          <ac:chgData name="Rohit Chatterjee" userId="16b1a9ccfbf60f08" providerId="LiveId" clId="{641BE42F-0CC5-4DCA-857E-3ABB8E96E71D}" dt="2022-02-22T00:27:09.904" v="4088" actId="478"/>
          <ac:cxnSpMkLst>
            <pc:docMk/>
            <pc:sldMk cId="1858270086" sldId="264"/>
            <ac:cxnSpMk id="21" creationId="{9639F79A-2E22-44AA-A842-80AE74816810}"/>
          </ac:cxnSpMkLst>
        </pc:cxnChg>
        <pc:cxnChg chg="del">
          <ac:chgData name="Rohit Chatterjee" userId="16b1a9ccfbf60f08" providerId="LiveId" clId="{641BE42F-0CC5-4DCA-857E-3ABB8E96E71D}" dt="2022-02-22T00:27:09.904" v="4088" actId="478"/>
          <ac:cxnSpMkLst>
            <pc:docMk/>
            <pc:sldMk cId="1858270086" sldId="264"/>
            <ac:cxnSpMk id="24" creationId="{ED6709BF-D8F5-45A9-A345-1A348BB0C82D}"/>
          </ac:cxnSpMkLst>
        </pc:cxnChg>
        <pc:cxnChg chg="add mod">
          <ac:chgData name="Rohit Chatterjee" userId="16b1a9ccfbf60f08" providerId="LiveId" clId="{641BE42F-0CC5-4DCA-857E-3ABB8E96E71D}" dt="2022-02-22T01:26:22.075" v="5370" actId="14100"/>
          <ac:cxnSpMkLst>
            <pc:docMk/>
            <pc:sldMk cId="1858270086" sldId="264"/>
            <ac:cxnSpMk id="38" creationId="{8078AD9C-9B63-419F-909A-58C8FBD8725B}"/>
          </ac:cxnSpMkLst>
        </pc:cxnChg>
        <pc:cxnChg chg="del">
          <ac:chgData name="Rohit Chatterjee" userId="16b1a9ccfbf60f08" providerId="LiveId" clId="{641BE42F-0CC5-4DCA-857E-3ABB8E96E71D}" dt="2022-02-22T00:27:22.562" v="4089" actId="478"/>
          <ac:cxnSpMkLst>
            <pc:docMk/>
            <pc:sldMk cId="1858270086" sldId="264"/>
            <ac:cxnSpMk id="40" creationId="{578A9359-055F-46E7-B37C-184D9B1C34AA}"/>
          </ac:cxnSpMkLst>
        </pc:cxnChg>
        <pc:cxnChg chg="add mod">
          <ac:chgData name="Rohit Chatterjee" userId="16b1a9ccfbf60f08" providerId="LiveId" clId="{641BE42F-0CC5-4DCA-857E-3ABB8E96E71D}" dt="2022-02-22T01:26:22.075" v="5370" actId="14100"/>
          <ac:cxnSpMkLst>
            <pc:docMk/>
            <pc:sldMk cId="1858270086" sldId="264"/>
            <ac:cxnSpMk id="43" creationId="{A2B3F6EC-EFBB-4900-89A5-76110918AC28}"/>
          </ac:cxnSpMkLst>
        </pc:cxnChg>
        <pc:cxnChg chg="add mod">
          <ac:chgData name="Rohit Chatterjee" userId="16b1a9ccfbf60f08" providerId="LiveId" clId="{641BE42F-0CC5-4DCA-857E-3ABB8E96E71D}" dt="2022-02-22T01:28:18.917" v="5387" actId="13822"/>
          <ac:cxnSpMkLst>
            <pc:docMk/>
            <pc:sldMk cId="1858270086" sldId="264"/>
            <ac:cxnSpMk id="53" creationId="{3107DE63-0C3B-4791-9207-47BBCFCC60EA}"/>
          </ac:cxnSpMkLst>
        </pc:cxnChg>
        <pc:cxnChg chg="add mod">
          <ac:chgData name="Rohit Chatterjee" userId="16b1a9ccfbf60f08" providerId="LiveId" clId="{641BE42F-0CC5-4DCA-857E-3ABB8E96E71D}" dt="2022-02-22T01:28:11.295" v="5386" actId="13822"/>
          <ac:cxnSpMkLst>
            <pc:docMk/>
            <pc:sldMk cId="1858270086" sldId="264"/>
            <ac:cxnSpMk id="72" creationId="{BD481994-90BE-44D6-948B-1F6222217259}"/>
          </ac:cxnSpMkLst>
        </pc:cxnChg>
      </pc:sldChg>
      <pc:sldChg chg="delSp modSp add mod ord modAnim">
        <pc:chgData name="Rohit Chatterjee" userId="16b1a9ccfbf60f08" providerId="LiveId" clId="{641BE42F-0CC5-4DCA-857E-3ABB8E96E71D}" dt="2022-02-26T23:08:44.505" v="13389" actId="20577"/>
        <pc:sldMkLst>
          <pc:docMk/>
          <pc:sldMk cId="3768330631" sldId="265"/>
        </pc:sldMkLst>
        <pc:spChg chg="mod">
          <ac:chgData name="Rohit Chatterjee" userId="16b1a9ccfbf60f08" providerId="LiveId" clId="{641BE42F-0CC5-4DCA-857E-3ABB8E96E71D}" dt="2022-02-25T16:32:30.716" v="11264" actId="1076"/>
          <ac:spMkLst>
            <pc:docMk/>
            <pc:sldMk cId="3768330631" sldId="265"/>
            <ac:spMk id="2" creationId="{AA969A98-32D8-4E66-AAB3-FC3481A7E06E}"/>
          </ac:spMkLst>
        </pc:spChg>
        <pc:spChg chg="mod">
          <ac:chgData name="Rohit Chatterjee" userId="16b1a9ccfbf60f08" providerId="LiveId" clId="{641BE42F-0CC5-4DCA-857E-3ABB8E96E71D}" dt="2022-02-26T23:08:44.505" v="13389" actId="20577"/>
          <ac:spMkLst>
            <pc:docMk/>
            <pc:sldMk cId="3768330631" sldId="265"/>
            <ac:spMk id="3" creationId="{0601FDE2-A536-41AA-9B31-947F5660CFC7}"/>
          </ac:spMkLst>
        </pc:spChg>
        <pc:picChg chg="del mod replST">
          <ac:chgData name="Rohit Chatterjee" userId="16b1a9ccfbf60f08" providerId="LiveId" clId="{641BE42F-0CC5-4DCA-857E-3ABB8E96E71D}" dt="2022-02-26T23:08:21.964" v="13387" actId="478"/>
          <ac:picMkLst>
            <pc:docMk/>
            <pc:sldMk cId="3768330631" sldId="265"/>
            <ac:picMk id="5" creationId="{604D21E0-B888-4D81-B0D6-735D0557AF34}"/>
          </ac:picMkLst>
        </pc:picChg>
        <pc:picChg chg="mod ord replST">
          <ac:chgData name="Rohit Chatterjee" userId="16b1a9ccfbf60f08" providerId="LiveId" clId="{641BE42F-0CC5-4DCA-857E-3ABB8E96E71D}" dt="2022-02-26T23:08:21.962" v="13386" actId="108"/>
          <ac:picMkLst>
            <pc:docMk/>
            <pc:sldMk cId="3768330631" sldId="265"/>
            <ac:picMk id="6" creationId="{AF3D9150-AE1A-4616-9558-C7BF6A4A0832}"/>
          </ac:picMkLst>
        </pc:picChg>
      </pc:sldChg>
      <pc:sldChg chg="addSp delSp modSp add mod modAnim">
        <pc:chgData name="Rohit Chatterjee" userId="16b1a9ccfbf60f08" providerId="LiveId" clId="{641BE42F-0CC5-4DCA-857E-3ABB8E96E71D}" dt="2022-02-25T17:34:48.670" v="11310" actId="1076"/>
        <pc:sldMkLst>
          <pc:docMk/>
          <pc:sldMk cId="2269825142" sldId="266"/>
        </pc:sldMkLst>
        <pc:spChg chg="mod">
          <ac:chgData name="Rohit Chatterjee" userId="16b1a9ccfbf60f08" providerId="LiveId" clId="{641BE42F-0CC5-4DCA-857E-3ABB8E96E71D}" dt="2022-02-22T01:59:08.581" v="5921" actId="20577"/>
          <ac:spMkLst>
            <pc:docMk/>
            <pc:sldMk cId="2269825142" sldId="266"/>
            <ac:spMk id="2" creationId="{AA969A98-32D8-4E66-AAB3-FC3481A7E06E}"/>
          </ac:spMkLst>
        </pc:spChg>
        <pc:spChg chg="mod">
          <ac:chgData name="Rohit Chatterjee" userId="16b1a9ccfbf60f08" providerId="LiveId" clId="{641BE42F-0CC5-4DCA-857E-3ABB8E96E71D}" dt="2022-02-22T02:39:29.905" v="6616" actId="20577"/>
          <ac:spMkLst>
            <pc:docMk/>
            <pc:sldMk cId="2269825142" sldId="266"/>
            <ac:spMk id="3" creationId="{0601FDE2-A536-41AA-9B31-947F5660CFC7}"/>
          </ac:spMkLst>
        </pc:spChg>
        <pc:spChg chg="mod">
          <ac:chgData name="Rohit Chatterjee" userId="16b1a9ccfbf60f08" providerId="LiveId" clId="{641BE42F-0CC5-4DCA-857E-3ABB8E96E71D}" dt="2022-02-22T02:30:15.868" v="6384" actId="1076"/>
          <ac:spMkLst>
            <pc:docMk/>
            <pc:sldMk cId="2269825142" sldId="266"/>
            <ac:spMk id="5" creationId="{E19A4DCC-2A50-4F2A-BA74-97D7CA6A1DCB}"/>
          </ac:spMkLst>
        </pc:spChg>
        <pc:spChg chg="add del mod">
          <ac:chgData name="Rohit Chatterjee" userId="16b1a9ccfbf60f08" providerId="LiveId" clId="{641BE42F-0CC5-4DCA-857E-3ABB8E96E71D}" dt="2022-02-22T01:59:50.582" v="5923" actId="478"/>
          <ac:spMkLst>
            <pc:docMk/>
            <pc:sldMk cId="2269825142" sldId="266"/>
            <ac:spMk id="24" creationId="{F2D69013-5088-4106-93CC-DAF57DD4FC94}"/>
          </ac:spMkLst>
        </pc:spChg>
        <pc:spChg chg="mod ord">
          <ac:chgData name="Rohit Chatterjee" userId="16b1a9ccfbf60f08" providerId="LiveId" clId="{641BE42F-0CC5-4DCA-857E-3ABB8E96E71D}" dt="2022-02-22T02:03:47.394" v="5966" actId="207"/>
          <ac:spMkLst>
            <pc:docMk/>
            <pc:sldMk cId="2269825142" sldId="266"/>
            <ac:spMk id="25" creationId="{01BC67D2-6839-44B4-A60E-8976098A343A}"/>
          </ac:spMkLst>
        </pc:spChg>
        <pc:spChg chg="add mod">
          <ac:chgData name="Rohit Chatterjee" userId="16b1a9ccfbf60f08" providerId="LiveId" clId="{641BE42F-0CC5-4DCA-857E-3ABB8E96E71D}" dt="2022-02-22T02:33:14.272" v="6427" actId="1076"/>
          <ac:spMkLst>
            <pc:docMk/>
            <pc:sldMk cId="2269825142" sldId="266"/>
            <ac:spMk id="36" creationId="{C7BE43E9-4832-4C52-8FA1-05F6A7764EDB}"/>
          </ac:spMkLst>
        </pc:spChg>
        <pc:spChg chg="add mod">
          <ac:chgData name="Rohit Chatterjee" userId="16b1a9ccfbf60f08" providerId="LiveId" clId="{641BE42F-0CC5-4DCA-857E-3ABB8E96E71D}" dt="2022-02-25T17:34:48.670" v="11310" actId="1076"/>
          <ac:spMkLst>
            <pc:docMk/>
            <pc:sldMk cId="2269825142" sldId="266"/>
            <ac:spMk id="42" creationId="{48728360-FB95-420D-BA87-D91B3F36D1D4}"/>
          </ac:spMkLst>
        </pc:spChg>
        <pc:spChg chg="add del mod">
          <ac:chgData name="Rohit Chatterjee" userId="16b1a9ccfbf60f08" providerId="LiveId" clId="{641BE42F-0CC5-4DCA-857E-3ABB8E96E71D}" dt="2022-02-22T02:35:30.401" v="6466"/>
          <ac:spMkLst>
            <pc:docMk/>
            <pc:sldMk cId="2269825142" sldId="266"/>
            <ac:spMk id="46" creationId="{DEECAABC-60C8-46FC-876D-458C08BA9E36}"/>
          </ac:spMkLst>
        </pc:spChg>
        <pc:spChg chg="del">
          <ac:chgData name="Rohit Chatterjee" userId="16b1a9ccfbf60f08" providerId="LiveId" clId="{641BE42F-0CC5-4DCA-857E-3ABB8E96E71D}" dt="2022-02-22T02:04:50.625" v="5967" actId="478"/>
          <ac:spMkLst>
            <pc:docMk/>
            <pc:sldMk cId="2269825142" sldId="266"/>
            <ac:spMk id="52" creationId="{6E9E9E57-475B-4F33-8291-6875DE7D555F}"/>
          </ac:spMkLst>
        </pc:spChg>
        <pc:spChg chg="del">
          <ac:chgData name="Rohit Chatterjee" userId="16b1a9ccfbf60f08" providerId="LiveId" clId="{641BE42F-0CC5-4DCA-857E-3ABB8E96E71D}" dt="2022-02-22T01:59:54.265" v="5924" actId="478"/>
          <ac:spMkLst>
            <pc:docMk/>
            <pc:sldMk cId="2269825142" sldId="266"/>
            <ac:spMk id="60" creationId="{97C91D6A-BA6D-470F-8E1C-28097C23F0D4}"/>
          </ac:spMkLst>
        </pc:spChg>
        <pc:spChg chg="del">
          <ac:chgData name="Rohit Chatterjee" userId="16b1a9ccfbf60f08" providerId="LiveId" clId="{641BE42F-0CC5-4DCA-857E-3ABB8E96E71D}" dt="2022-02-22T02:04:50.625" v="5967" actId="478"/>
          <ac:spMkLst>
            <pc:docMk/>
            <pc:sldMk cId="2269825142" sldId="266"/>
            <ac:spMk id="80" creationId="{D84BE6E8-9EF0-40A6-B7BC-5FD4D42DBA03}"/>
          </ac:spMkLst>
        </pc:spChg>
        <pc:picChg chg="mod ord replST">
          <ac:chgData name="Rohit Chatterjee" userId="16b1a9ccfbf60f08" providerId="LiveId" clId="{641BE42F-0CC5-4DCA-857E-3ABB8E96E71D}" dt="2022-02-22T02:02:42.273" v="5960" actId="1076"/>
          <ac:picMkLst>
            <pc:docMk/>
            <pc:sldMk cId="2269825142" sldId="266"/>
            <ac:picMk id="8" creationId="{B04A50A5-314B-4A93-A376-30CE6E358CBA}"/>
          </ac:picMkLst>
        </pc:picChg>
        <pc:picChg chg="del mod ord replST">
          <ac:chgData name="Rohit Chatterjee" userId="16b1a9ccfbf60f08" providerId="LiveId" clId="{641BE42F-0CC5-4DCA-857E-3ABB8E96E71D}" dt="2022-02-22T02:37:28.186" v="6539" actId="478"/>
          <ac:picMkLst>
            <pc:docMk/>
            <pc:sldMk cId="2269825142" sldId="266"/>
            <ac:picMk id="17" creationId="{96842A93-B241-4913-AA5A-A4B508B097C9}"/>
          </ac:picMkLst>
        </pc:picChg>
        <pc:picChg chg="mod ord replST">
          <ac:chgData name="Rohit Chatterjee" userId="16b1a9ccfbf60f08" providerId="LiveId" clId="{641BE42F-0CC5-4DCA-857E-3ABB8E96E71D}" dt="2022-02-25T17:34:48.670" v="11310" actId="1076"/>
          <ac:picMkLst>
            <pc:docMk/>
            <pc:sldMk cId="2269825142" sldId="266"/>
            <ac:picMk id="20" creationId="{13083F6B-0B07-43E5-A90B-68F77BE6CABD}"/>
          </ac:picMkLst>
        </pc:picChg>
        <pc:picChg chg="mod ord replST">
          <ac:chgData name="Rohit Chatterjee" userId="16b1a9ccfbf60f08" providerId="LiveId" clId="{641BE42F-0CC5-4DCA-857E-3ABB8E96E71D}" dt="2022-02-22T02:37:32.896" v="6540" actId="1076"/>
          <ac:picMkLst>
            <pc:docMk/>
            <pc:sldMk cId="2269825142" sldId="266"/>
            <ac:picMk id="22" creationId="{15706973-638C-42DC-8C5A-B4FACC01B27D}"/>
          </ac:picMkLst>
        </pc:picChg>
        <pc:picChg chg="add del mod">
          <ac:chgData name="Rohit Chatterjee" userId="16b1a9ccfbf60f08" providerId="LiveId" clId="{641BE42F-0CC5-4DCA-857E-3ABB8E96E71D}" dt="2022-02-22T02:02:26.337" v="5957" actId="478"/>
          <ac:picMkLst>
            <pc:docMk/>
            <pc:sldMk cId="2269825142" sldId="266"/>
            <ac:picMk id="27" creationId="{50280C66-D733-41C9-B662-93EFEDFFD708}"/>
          </ac:picMkLst>
        </pc:picChg>
        <pc:picChg chg="add mod">
          <ac:chgData name="Rohit Chatterjee" userId="16b1a9ccfbf60f08" providerId="LiveId" clId="{641BE42F-0CC5-4DCA-857E-3ABB8E96E71D}" dt="2022-02-22T02:05:04.439" v="5970" actId="1076"/>
          <ac:picMkLst>
            <pc:docMk/>
            <pc:sldMk cId="2269825142" sldId="266"/>
            <ac:picMk id="33" creationId="{FADCB32C-006E-4F6E-8131-9B97CBA52B1A}"/>
          </ac:picMkLst>
        </pc:picChg>
        <pc:picChg chg="del">
          <ac:chgData name="Rohit Chatterjee" userId="16b1a9ccfbf60f08" providerId="LiveId" clId="{641BE42F-0CC5-4DCA-857E-3ABB8E96E71D}" dt="2022-02-22T02:03:20.339" v="5964" actId="478"/>
          <ac:picMkLst>
            <pc:docMk/>
            <pc:sldMk cId="2269825142" sldId="266"/>
            <ac:picMk id="39" creationId="{1CFC7641-F68C-4D9C-9F2A-93E0A8FDCB47}"/>
          </ac:picMkLst>
        </pc:picChg>
        <pc:picChg chg="add del mod">
          <ac:chgData name="Rohit Chatterjee" userId="16b1a9ccfbf60f08" providerId="LiveId" clId="{641BE42F-0CC5-4DCA-857E-3ABB8E96E71D}" dt="2022-02-22T02:31:40.819" v="6416" actId="478"/>
          <ac:picMkLst>
            <pc:docMk/>
            <pc:sldMk cId="2269825142" sldId="266"/>
            <ac:picMk id="40" creationId="{72FAE69F-5B47-4A4B-ABC4-3667CF147FDA}"/>
          </ac:picMkLst>
        </pc:picChg>
        <pc:picChg chg="add del mod">
          <ac:chgData name="Rohit Chatterjee" userId="16b1a9ccfbf60f08" providerId="LiveId" clId="{641BE42F-0CC5-4DCA-857E-3ABB8E96E71D}" dt="2022-02-22T02:34:53.627" v="6456" actId="478"/>
          <ac:picMkLst>
            <pc:docMk/>
            <pc:sldMk cId="2269825142" sldId="266"/>
            <ac:picMk id="44" creationId="{6FC93BFF-30EA-4C6D-BC73-155C1D0D7846}"/>
          </ac:picMkLst>
        </pc:picChg>
        <pc:picChg chg="del">
          <ac:chgData name="Rohit Chatterjee" userId="16b1a9ccfbf60f08" providerId="LiveId" clId="{641BE42F-0CC5-4DCA-857E-3ABB8E96E71D}" dt="2022-02-22T02:05:00.633" v="5968" actId="478"/>
          <ac:picMkLst>
            <pc:docMk/>
            <pc:sldMk cId="2269825142" sldId="266"/>
            <ac:picMk id="45" creationId="{A7CAF3D9-4E30-4D76-AF0E-D8380345824B}"/>
          </ac:picMkLst>
        </pc:picChg>
        <pc:picChg chg="add del mod">
          <ac:chgData name="Rohit Chatterjee" userId="16b1a9ccfbf60f08" providerId="LiveId" clId="{641BE42F-0CC5-4DCA-857E-3ABB8E96E71D}" dt="2022-02-22T02:35:30.401" v="6466"/>
          <ac:picMkLst>
            <pc:docMk/>
            <pc:sldMk cId="2269825142" sldId="266"/>
            <ac:picMk id="47" creationId="{279B4B29-A1C3-4626-A0E1-D5DFFA0D600A}"/>
          </ac:picMkLst>
        </pc:picChg>
        <pc:picChg chg="del">
          <ac:chgData name="Rohit Chatterjee" userId="16b1a9ccfbf60f08" providerId="LiveId" clId="{641BE42F-0CC5-4DCA-857E-3ABB8E96E71D}" dt="2022-02-22T02:04:50.625" v="5967" actId="478"/>
          <ac:picMkLst>
            <pc:docMk/>
            <pc:sldMk cId="2269825142" sldId="266"/>
            <ac:picMk id="49" creationId="{4782126B-8F1B-4D0C-A09B-4B948E64BBED}"/>
          </ac:picMkLst>
        </pc:picChg>
        <pc:picChg chg="del">
          <ac:chgData name="Rohit Chatterjee" userId="16b1a9ccfbf60f08" providerId="LiveId" clId="{641BE42F-0CC5-4DCA-857E-3ABB8E96E71D}" dt="2022-02-22T01:59:57.014" v="5925" actId="478"/>
          <ac:picMkLst>
            <pc:docMk/>
            <pc:sldMk cId="2269825142" sldId="266"/>
            <ac:picMk id="63" creationId="{2FC61FF8-2C3D-479D-8C4A-7AEAE38EB571}"/>
          </ac:picMkLst>
        </pc:picChg>
        <pc:picChg chg="del">
          <ac:chgData name="Rohit Chatterjee" userId="16b1a9ccfbf60f08" providerId="LiveId" clId="{641BE42F-0CC5-4DCA-857E-3ABB8E96E71D}" dt="2022-02-22T01:59:50.582" v="5923" actId="478"/>
          <ac:picMkLst>
            <pc:docMk/>
            <pc:sldMk cId="2269825142" sldId="266"/>
            <ac:picMk id="79" creationId="{F5224937-73C4-49D1-8114-4964EBC8FAB1}"/>
          </ac:picMkLst>
        </pc:picChg>
        <pc:picChg chg="del">
          <ac:chgData name="Rohit Chatterjee" userId="16b1a9ccfbf60f08" providerId="LiveId" clId="{641BE42F-0CC5-4DCA-857E-3ABB8E96E71D}" dt="2022-02-22T02:04:50.625" v="5967" actId="478"/>
          <ac:picMkLst>
            <pc:docMk/>
            <pc:sldMk cId="2269825142" sldId="266"/>
            <ac:picMk id="83" creationId="{F4D9E859-0978-448A-B55F-639DA11895EC}"/>
          </ac:picMkLst>
        </pc:picChg>
        <pc:cxnChg chg="add del mod">
          <ac:chgData name="Rohit Chatterjee" userId="16b1a9ccfbf60f08" providerId="LiveId" clId="{641BE42F-0CC5-4DCA-857E-3ABB8E96E71D}" dt="2022-02-22T01:59:50.582" v="5923" actId="478"/>
          <ac:cxnSpMkLst>
            <pc:docMk/>
            <pc:sldMk cId="2269825142" sldId="266"/>
            <ac:cxnSpMk id="26" creationId="{6C0F3767-57DF-44AF-97DF-783C0AFD8BE9}"/>
          </ac:cxnSpMkLst>
        </pc:cxnChg>
        <pc:cxnChg chg="mod">
          <ac:chgData name="Rohit Chatterjee" userId="16b1a9ccfbf60f08" providerId="LiveId" clId="{641BE42F-0CC5-4DCA-857E-3ABB8E96E71D}" dt="2022-02-22T02:30:15.868" v="6384" actId="1076"/>
          <ac:cxnSpMkLst>
            <pc:docMk/>
            <pc:sldMk cId="2269825142" sldId="266"/>
            <ac:cxnSpMk id="38" creationId="{8078AD9C-9B63-419F-909A-58C8FBD8725B}"/>
          </ac:cxnSpMkLst>
        </pc:cxnChg>
        <pc:cxnChg chg="mod">
          <ac:chgData name="Rohit Chatterjee" userId="16b1a9ccfbf60f08" providerId="LiveId" clId="{641BE42F-0CC5-4DCA-857E-3ABB8E96E71D}" dt="2022-02-22T02:30:15.868" v="6384" actId="1076"/>
          <ac:cxnSpMkLst>
            <pc:docMk/>
            <pc:sldMk cId="2269825142" sldId="266"/>
            <ac:cxnSpMk id="43" creationId="{A2B3F6EC-EFBB-4900-89A5-76110918AC28}"/>
          </ac:cxnSpMkLst>
        </pc:cxnChg>
        <pc:cxnChg chg="del">
          <ac:chgData name="Rohit Chatterjee" userId="16b1a9ccfbf60f08" providerId="LiveId" clId="{641BE42F-0CC5-4DCA-857E-3ABB8E96E71D}" dt="2022-02-22T01:59:50.582" v="5923" actId="478"/>
          <ac:cxnSpMkLst>
            <pc:docMk/>
            <pc:sldMk cId="2269825142" sldId="266"/>
            <ac:cxnSpMk id="53" creationId="{3107DE63-0C3B-4791-9207-47BBCFCC60EA}"/>
          </ac:cxnSpMkLst>
        </pc:cxnChg>
        <pc:cxnChg chg="del mod">
          <ac:chgData name="Rohit Chatterjee" userId="16b1a9ccfbf60f08" providerId="LiveId" clId="{641BE42F-0CC5-4DCA-857E-3ABB8E96E71D}" dt="2022-02-22T01:59:54.265" v="5924" actId="478"/>
          <ac:cxnSpMkLst>
            <pc:docMk/>
            <pc:sldMk cId="2269825142" sldId="266"/>
            <ac:cxnSpMk id="72" creationId="{BD481994-90BE-44D6-948B-1F6222217259}"/>
          </ac:cxnSpMkLst>
        </pc:cxnChg>
      </pc:sldChg>
      <pc:sldChg chg="modSp add mod">
        <pc:chgData name="Rohit Chatterjee" userId="16b1a9ccfbf60f08" providerId="LiveId" clId="{641BE42F-0CC5-4DCA-857E-3ABB8E96E71D}" dt="2022-02-22T02:39:58.874" v="6636" actId="1076"/>
        <pc:sldMkLst>
          <pc:docMk/>
          <pc:sldMk cId="1192587766" sldId="267"/>
        </pc:sldMkLst>
        <pc:spChg chg="mod">
          <ac:chgData name="Rohit Chatterjee" userId="16b1a9ccfbf60f08" providerId="LiveId" clId="{641BE42F-0CC5-4DCA-857E-3ABB8E96E71D}" dt="2022-02-22T02:39:58.874" v="6636" actId="1076"/>
          <ac:spMkLst>
            <pc:docMk/>
            <pc:sldMk cId="1192587766" sldId="267"/>
            <ac:spMk id="2" creationId="{FDB54BAE-D2FB-4498-9EA0-767B099C9AB9}"/>
          </ac:spMkLst>
        </pc:spChg>
      </pc:sldChg>
      <pc:sldChg chg="addSp delSp modSp add mod ord modAnim">
        <pc:chgData name="Rohit Chatterjee" userId="16b1a9ccfbf60f08" providerId="LiveId" clId="{641BE42F-0CC5-4DCA-857E-3ABB8E96E71D}" dt="2022-02-25T17:37:00.705" v="11320"/>
        <pc:sldMkLst>
          <pc:docMk/>
          <pc:sldMk cId="2359431926" sldId="268"/>
        </pc:sldMkLst>
        <pc:spChg chg="mod">
          <ac:chgData name="Rohit Chatterjee" userId="16b1a9ccfbf60f08" providerId="LiveId" clId="{641BE42F-0CC5-4DCA-857E-3ABB8E96E71D}" dt="2022-02-22T15:05:19.276" v="6672" actId="20577"/>
          <ac:spMkLst>
            <pc:docMk/>
            <pc:sldMk cId="2359431926" sldId="268"/>
            <ac:spMk id="2" creationId="{AA969A98-32D8-4E66-AAB3-FC3481A7E06E}"/>
          </ac:spMkLst>
        </pc:spChg>
        <pc:spChg chg="mod">
          <ac:chgData name="Rohit Chatterjee" userId="16b1a9ccfbf60f08" providerId="LiveId" clId="{641BE42F-0CC5-4DCA-857E-3ABB8E96E71D}" dt="2022-02-22T15:46:05.291" v="7267"/>
          <ac:spMkLst>
            <pc:docMk/>
            <pc:sldMk cId="2359431926" sldId="268"/>
            <ac:spMk id="3" creationId="{0601FDE2-A536-41AA-9B31-947F5660CFC7}"/>
          </ac:spMkLst>
        </pc:spChg>
        <pc:spChg chg="add mod">
          <ac:chgData name="Rohit Chatterjee" userId="16b1a9ccfbf60f08" providerId="LiveId" clId="{641BE42F-0CC5-4DCA-857E-3ABB8E96E71D}" dt="2022-02-23T01:26:37.497" v="7905" actId="13822"/>
          <ac:spMkLst>
            <pc:docMk/>
            <pc:sldMk cId="2359431926" sldId="268"/>
            <ac:spMk id="4" creationId="{22273C84-EBB4-41CF-A058-3EEE81466D67}"/>
          </ac:spMkLst>
        </pc:spChg>
        <pc:spChg chg="add mod">
          <ac:chgData name="Rohit Chatterjee" userId="16b1a9ccfbf60f08" providerId="LiveId" clId="{641BE42F-0CC5-4DCA-857E-3ABB8E96E71D}" dt="2022-02-22T15:37:34.750" v="7050" actId="14100"/>
          <ac:spMkLst>
            <pc:docMk/>
            <pc:sldMk cId="2359431926" sldId="268"/>
            <ac:spMk id="13" creationId="{E948A9E2-9F3E-47F9-BC14-A4A7589F9F89}"/>
          </ac:spMkLst>
        </pc:spChg>
        <pc:spChg chg="add mod">
          <ac:chgData name="Rohit Chatterjee" userId="16b1a9ccfbf60f08" providerId="LiveId" clId="{641BE42F-0CC5-4DCA-857E-3ABB8E96E71D}" dt="2022-02-22T15:44:04.676" v="7262" actId="14100"/>
          <ac:spMkLst>
            <pc:docMk/>
            <pc:sldMk cId="2359431926" sldId="268"/>
            <ac:spMk id="15" creationId="{F3C86A46-7214-47C4-8435-9FB2A8BAD73D}"/>
          </ac:spMkLst>
        </pc:spChg>
        <pc:spChg chg="add mod ord">
          <ac:chgData name="Rohit Chatterjee" userId="16b1a9ccfbf60f08" providerId="LiveId" clId="{641BE42F-0CC5-4DCA-857E-3ABB8E96E71D}" dt="2022-02-22T15:41:58.442" v="7115" actId="1076"/>
          <ac:spMkLst>
            <pc:docMk/>
            <pc:sldMk cId="2359431926" sldId="268"/>
            <ac:spMk id="31" creationId="{C9CA664F-55BA-4923-8049-6FBCC6935795}"/>
          </ac:spMkLst>
        </pc:spChg>
        <pc:spChg chg="add del mod">
          <ac:chgData name="Rohit Chatterjee" userId="16b1a9ccfbf60f08" providerId="LiveId" clId="{641BE42F-0CC5-4DCA-857E-3ABB8E96E71D}" dt="2022-02-22T17:38:12.499" v="7704" actId="478"/>
          <ac:spMkLst>
            <pc:docMk/>
            <pc:sldMk cId="2359431926" sldId="268"/>
            <ac:spMk id="32" creationId="{EED9C020-9918-4C49-9D07-C66814686C5A}"/>
          </ac:spMkLst>
        </pc:spChg>
        <pc:picChg chg="del">
          <ac:chgData name="Rohit Chatterjee" userId="16b1a9ccfbf60f08" providerId="LiveId" clId="{641BE42F-0CC5-4DCA-857E-3ABB8E96E71D}" dt="2022-02-22T15:07:36.847" v="6679" actId="478"/>
          <ac:picMkLst>
            <pc:docMk/>
            <pc:sldMk cId="2359431926" sldId="268"/>
            <ac:picMk id="5" creationId="{604D21E0-B888-4D81-B0D6-735D0557AF34}"/>
          </ac:picMkLst>
        </pc:picChg>
        <pc:picChg chg="del mod replST">
          <ac:chgData name="Rohit Chatterjee" userId="16b1a9ccfbf60f08" providerId="LiveId" clId="{641BE42F-0CC5-4DCA-857E-3ABB8E96E71D}" dt="2022-02-22T15:30:50.355" v="6863" actId="478"/>
          <ac:picMkLst>
            <pc:docMk/>
            <pc:sldMk cId="2359431926" sldId="268"/>
            <ac:picMk id="6" creationId="{79D49862-DCD1-4559-BF3D-CC064DDFD6BE}"/>
          </ac:picMkLst>
        </pc:picChg>
        <pc:picChg chg="del mod ord replST">
          <ac:chgData name="Rohit Chatterjee" userId="16b1a9ccfbf60f08" providerId="LiveId" clId="{641BE42F-0CC5-4DCA-857E-3ABB8E96E71D}" dt="2022-02-22T15:31:11.614" v="6892" actId="478"/>
          <ac:picMkLst>
            <pc:docMk/>
            <pc:sldMk cId="2359431926" sldId="268"/>
            <ac:picMk id="8" creationId="{D43A7946-1467-4D8D-B575-E950CD3FAB3E}"/>
          </ac:picMkLst>
        </pc:picChg>
        <pc:picChg chg="mod ord replST">
          <ac:chgData name="Rohit Chatterjee" userId="16b1a9ccfbf60f08" providerId="LiveId" clId="{641BE42F-0CC5-4DCA-857E-3ABB8E96E71D}" dt="2022-02-22T15:31:15.087" v="6893" actId="14100"/>
          <ac:picMkLst>
            <pc:docMk/>
            <pc:sldMk cId="2359431926" sldId="268"/>
            <ac:picMk id="10" creationId="{49F8D54F-11C3-4A02-9692-F0F18C4778EC}"/>
          </ac:picMkLst>
        </pc:picChg>
        <pc:picChg chg="mod replST">
          <ac:chgData name="Rohit Chatterjee" userId="16b1a9ccfbf60f08" providerId="LiveId" clId="{641BE42F-0CC5-4DCA-857E-3ABB8E96E71D}" dt="2022-02-22T15:32:46.392" v="6921" actId="1076"/>
          <ac:picMkLst>
            <pc:docMk/>
            <pc:sldMk cId="2359431926" sldId="268"/>
            <ac:picMk id="12" creationId="{8D08939A-FF5F-41D5-84A2-97B4F56C063E}"/>
          </ac:picMkLst>
        </pc:picChg>
        <pc:picChg chg="add del mod">
          <ac:chgData name="Rohit Chatterjee" userId="16b1a9ccfbf60f08" providerId="LiveId" clId="{641BE42F-0CC5-4DCA-857E-3ABB8E96E71D}" dt="2022-02-22T15:34:05.751" v="6958" actId="478"/>
          <ac:picMkLst>
            <pc:docMk/>
            <pc:sldMk cId="2359431926" sldId="268"/>
            <ac:picMk id="14" creationId="{EB5B27DB-D311-4193-8C87-95A14D99EC3E}"/>
          </ac:picMkLst>
        </pc:picChg>
        <pc:picChg chg="mod ord replST">
          <ac:chgData name="Rohit Chatterjee" userId="16b1a9ccfbf60f08" providerId="LiveId" clId="{641BE42F-0CC5-4DCA-857E-3ABB8E96E71D}" dt="2022-02-22T15:34:23.121" v="6962" actId="14100"/>
          <ac:picMkLst>
            <pc:docMk/>
            <pc:sldMk cId="2359431926" sldId="268"/>
            <ac:picMk id="17" creationId="{11322B33-B014-4EC5-87E9-1BB729C2583F}"/>
          </ac:picMkLst>
        </pc:picChg>
        <pc:picChg chg="add del mod">
          <ac:chgData name="Rohit Chatterjee" userId="16b1a9ccfbf60f08" providerId="LiveId" clId="{641BE42F-0CC5-4DCA-857E-3ABB8E96E71D}" dt="2022-02-22T15:36:09.020" v="6990" actId="478"/>
          <ac:picMkLst>
            <pc:docMk/>
            <pc:sldMk cId="2359431926" sldId="268"/>
            <ac:picMk id="18" creationId="{C6F4B21B-B8C4-4E86-8206-CCA541F9FCBA}"/>
          </ac:picMkLst>
        </pc:picChg>
        <pc:picChg chg="del mod ord replST">
          <ac:chgData name="Rohit Chatterjee" userId="16b1a9ccfbf60f08" providerId="LiveId" clId="{641BE42F-0CC5-4DCA-857E-3ABB8E96E71D}" dt="2022-02-22T15:36:49.344" v="7018" actId="478"/>
          <ac:picMkLst>
            <pc:docMk/>
            <pc:sldMk cId="2359431926" sldId="268"/>
            <ac:picMk id="20" creationId="{04E05C96-99CE-4EC5-A4C0-0A1DA046FE5D}"/>
          </ac:picMkLst>
        </pc:picChg>
        <pc:picChg chg="mod ord replST">
          <ac:chgData name="Rohit Chatterjee" userId="16b1a9ccfbf60f08" providerId="LiveId" clId="{641BE42F-0CC5-4DCA-857E-3ABB8E96E71D}" dt="2022-02-22T15:36:52.300" v="7019" actId="1076"/>
          <ac:picMkLst>
            <pc:docMk/>
            <pc:sldMk cId="2359431926" sldId="268"/>
            <ac:picMk id="22" creationId="{81ED5645-5D61-4F56-B4E9-7B0CE9F63D2D}"/>
          </ac:picMkLst>
        </pc:picChg>
        <pc:picChg chg="add del mod">
          <ac:chgData name="Rohit Chatterjee" userId="16b1a9ccfbf60f08" providerId="LiveId" clId="{641BE42F-0CC5-4DCA-857E-3ABB8E96E71D}" dt="2022-02-22T15:37:18.115" v="7048" actId="478"/>
          <ac:picMkLst>
            <pc:docMk/>
            <pc:sldMk cId="2359431926" sldId="268"/>
            <ac:picMk id="23" creationId="{647DBE04-3C49-4EC4-80D2-10C6AFBD9641}"/>
          </ac:picMkLst>
        </pc:picChg>
        <pc:picChg chg="mod ord replST">
          <ac:chgData name="Rohit Chatterjee" userId="16b1a9ccfbf60f08" providerId="LiveId" clId="{641BE42F-0CC5-4DCA-857E-3ABB8E96E71D}" dt="2022-02-22T15:43:56.876" v="7261" actId="1076"/>
          <ac:picMkLst>
            <pc:docMk/>
            <pc:sldMk cId="2359431926" sldId="268"/>
            <ac:picMk id="25" creationId="{6A2E524A-60E0-4553-BB6D-DD69B3797A03}"/>
          </ac:picMkLst>
        </pc:picChg>
        <pc:picChg chg="add del mod">
          <ac:chgData name="Rohit Chatterjee" userId="16b1a9ccfbf60f08" providerId="LiveId" clId="{641BE42F-0CC5-4DCA-857E-3ABB8E96E71D}" dt="2022-02-22T15:38:02.856" v="7079" actId="478"/>
          <ac:picMkLst>
            <pc:docMk/>
            <pc:sldMk cId="2359431926" sldId="268"/>
            <ac:picMk id="26" creationId="{7501A196-BC9B-41CD-9A38-7A6D71FE40F6}"/>
          </ac:picMkLst>
        </pc:picChg>
        <pc:picChg chg="mod ord replST">
          <ac:chgData name="Rohit Chatterjee" userId="16b1a9ccfbf60f08" providerId="LiveId" clId="{641BE42F-0CC5-4DCA-857E-3ABB8E96E71D}" dt="2022-02-22T15:43:41.175" v="7260" actId="1076"/>
          <ac:picMkLst>
            <pc:docMk/>
            <pc:sldMk cId="2359431926" sldId="268"/>
            <ac:picMk id="28" creationId="{0E7B9B5B-F34F-4C9D-9DE6-95C3804A2522}"/>
          </ac:picMkLst>
        </pc:picChg>
        <pc:picChg chg="mod replST">
          <ac:chgData name="Rohit Chatterjee" userId="16b1a9ccfbf60f08" providerId="LiveId" clId="{641BE42F-0CC5-4DCA-857E-3ABB8E96E71D}" dt="2022-02-22T15:41:58.442" v="7115" actId="1076"/>
          <ac:picMkLst>
            <pc:docMk/>
            <pc:sldMk cId="2359431926" sldId="268"/>
            <ac:picMk id="30" creationId="{14925D35-D6B4-49B5-89B2-941D832B2C33}"/>
          </ac:picMkLst>
        </pc:picChg>
        <pc:picChg chg="add del mod">
          <ac:chgData name="Rohit Chatterjee" userId="16b1a9ccfbf60f08" providerId="LiveId" clId="{641BE42F-0CC5-4DCA-857E-3ABB8E96E71D}" dt="2022-02-22T15:46:13.190" v="7294" actId="478"/>
          <ac:picMkLst>
            <pc:docMk/>
            <pc:sldMk cId="2359431926" sldId="268"/>
            <ac:picMk id="33" creationId="{11345DD3-FE1F-4C89-A6BF-2BC62044A1BE}"/>
          </ac:picMkLst>
        </pc:picChg>
        <pc:picChg chg="mod ord replST">
          <ac:chgData name="Rohit Chatterjee" userId="16b1a9ccfbf60f08" providerId="LiveId" clId="{641BE42F-0CC5-4DCA-857E-3ABB8E96E71D}" dt="2022-02-22T15:46:18.656" v="7295" actId="1076"/>
          <ac:picMkLst>
            <pc:docMk/>
            <pc:sldMk cId="2359431926" sldId="268"/>
            <ac:picMk id="35" creationId="{EF0AAC40-B872-4A3E-8FF1-EEFE9AF66539}"/>
          </ac:picMkLst>
        </pc:picChg>
        <pc:picChg chg="add del mod">
          <ac:chgData name="Rohit Chatterjee" userId="16b1a9ccfbf60f08" providerId="LiveId" clId="{641BE42F-0CC5-4DCA-857E-3ABB8E96E71D}" dt="2022-02-22T15:46:37.455" v="7323" actId="478"/>
          <ac:picMkLst>
            <pc:docMk/>
            <pc:sldMk cId="2359431926" sldId="268"/>
            <ac:picMk id="36" creationId="{384B5418-80EA-48D9-885B-8EAB45C2ABF7}"/>
          </ac:picMkLst>
        </pc:picChg>
        <pc:picChg chg="mod ord replST">
          <ac:chgData name="Rohit Chatterjee" userId="16b1a9ccfbf60f08" providerId="LiveId" clId="{641BE42F-0CC5-4DCA-857E-3ABB8E96E71D}" dt="2022-02-22T15:46:37.452" v="7322" actId="108"/>
          <ac:picMkLst>
            <pc:docMk/>
            <pc:sldMk cId="2359431926" sldId="268"/>
            <ac:picMk id="38" creationId="{11B72F97-83D1-436A-BF18-B588845BD919}"/>
          </ac:picMkLst>
        </pc:picChg>
        <pc:cxnChg chg="add mod">
          <ac:chgData name="Rohit Chatterjee" userId="16b1a9ccfbf60f08" providerId="LiveId" clId="{641BE42F-0CC5-4DCA-857E-3ABB8E96E71D}" dt="2022-02-23T01:43:02.229" v="8298" actId="571"/>
          <ac:cxnSpMkLst>
            <pc:docMk/>
            <pc:sldMk cId="2359431926" sldId="268"/>
            <ac:cxnSpMk id="20" creationId="{8C774001-3069-47E1-836C-CC1A6FAD15FD}"/>
          </ac:cxnSpMkLst>
        </pc:cxnChg>
        <pc:cxnChg chg="add mod">
          <ac:chgData name="Rohit Chatterjee" userId="16b1a9ccfbf60f08" providerId="LiveId" clId="{641BE42F-0CC5-4DCA-857E-3ABB8E96E71D}" dt="2022-02-22T15:47:39.677" v="7326" actId="13822"/>
          <ac:cxnSpMkLst>
            <pc:docMk/>
            <pc:sldMk cId="2359431926" sldId="268"/>
            <ac:cxnSpMk id="40" creationId="{903D5351-AA73-46E8-A591-2C55EF6ADDD0}"/>
          </ac:cxnSpMkLst>
        </pc:cxnChg>
        <pc:cxnChg chg="add del mod">
          <ac:chgData name="Rohit Chatterjee" userId="16b1a9ccfbf60f08" providerId="LiveId" clId="{641BE42F-0CC5-4DCA-857E-3ABB8E96E71D}" dt="2022-02-22T15:48:10.271" v="7332" actId="478"/>
          <ac:cxnSpMkLst>
            <pc:docMk/>
            <pc:sldMk cId="2359431926" sldId="268"/>
            <ac:cxnSpMk id="42" creationId="{61CA8D82-09C1-4ED7-913E-4E5AA0F87E12}"/>
          </ac:cxnSpMkLst>
        </pc:cxnChg>
        <pc:cxnChg chg="add mod">
          <ac:chgData name="Rohit Chatterjee" userId="16b1a9ccfbf60f08" providerId="LiveId" clId="{641BE42F-0CC5-4DCA-857E-3ABB8E96E71D}" dt="2022-02-22T15:48:34.472" v="7334" actId="13822"/>
          <ac:cxnSpMkLst>
            <pc:docMk/>
            <pc:sldMk cId="2359431926" sldId="268"/>
            <ac:cxnSpMk id="45" creationId="{862C23DD-CE71-418D-B700-A40EF2D11834}"/>
          </ac:cxnSpMkLst>
        </pc:cxnChg>
      </pc:sldChg>
      <pc:sldChg chg="addSp delSp modSp add mod modAnim">
        <pc:chgData name="Rohit Chatterjee" userId="16b1a9ccfbf60f08" providerId="LiveId" clId="{641BE42F-0CC5-4DCA-857E-3ABB8E96E71D}" dt="2022-02-25T17:52:55.314" v="11654"/>
        <pc:sldMkLst>
          <pc:docMk/>
          <pc:sldMk cId="330575664" sldId="269"/>
        </pc:sldMkLst>
        <pc:spChg chg="mod">
          <ac:chgData name="Rohit Chatterjee" userId="16b1a9ccfbf60f08" providerId="LiveId" clId="{641BE42F-0CC5-4DCA-857E-3ABB8E96E71D}" dt="2022-02-22T15:52:08.383" v="7343" actId="20577"/>
          <ac:spMkLst>
            <pc:docMk/>
            <pc:sldMk cId="330575664" sldId="269"/>
            <ac:spMk id="2" creationId="{AA969A98-32D8-4E66-AAB3-FC3481A7E06E}"/>
          </ac:spMkLst>
        </pc:spChg>
        <pc:spChg chg="del mod">
          <ac:chgData name="Rohit Chatterjee" userId="16b1a9ccfbf60f08" providerId="LiveId" clId="{641BE42F-0CC5-4DCA-857E-3ABB8E96E71D}" dt="2022-02-22T15:52:23.064" v="7345" actId="478"/>
          <ac:spMkLst>
            <pc:docMk/>
            <pc:sldMk cId="330575664" sldId="269"/>
            <ac:spMk id="3" creationId="{0601FDE2-A536-41AA-9B31-947F5660CFC7}"/>
          </ac:spMkLst>
        </pc:spChg>
        <pc:spChg chg="add del mod">
          <ac:chgData name="Rohit Chatterjee" userId="16b1a9ccfbf60f08" providerId="LiveId" clId="{641BE42F-0CC5-4DCA-857E-3ABB8E96E71D}" dt="2022-02-22T15:52:25.871" v="7346" actId="478"/>
          <ac:spMkLst>
            <pc:docMk/>
            <pc:sldMk cId="330575664" sldId="269"/>
            <ac:spMk id="5" creationId="{1517155E-B9FC-420B-B93F-14D81786CE4B}"/>
          </ac:spMkLst>
        </pc:spChg>
        <pc:spChg chg="mod">
          <ac:chgData name="Rohit Chatterjee" userId="16b1a9ccfbf60f08" providerId="LiveId" clId="{641BE42F-0CC5-4DCA-857E-3ABB8E96E71D}" dt="2022-02-25T17:45:06.358" v="11545" actId="1076"/>
          <ac:spMkLst>
            <pc:docMk/>
            <pc:sldMk cId="330575664" sldId="269"/>
            <ac:spMk id="13" creationId="{E948A9E2-9F3E-47F9-BC14-A4A7589F9F89}"/>
          </ac:spMkLst>
        </pc:spChg>
        <pc:spChg chg="mod">
          <ac:chgData name="Rohit Chatterjee" userId="16b1a9ccfbf60f08" providerId="LiveId" clId="{641BE42F-0CC5-4DCA-857E-3ABB8E96E71D}" dt="2022-02-25T17:45:06.358" v="11545" actId="1076"/>
          <ac:spMkLst>
            <pc:docMk/>
            <pc:sldMk cId="330575664" sldId="269"/>
            <ac:spMk id="15" creationId="{F3C86A46-7214-47C4-8435-9FB2A8BAD73D}"/>
          </ac:spMkLst>
        </pc:spChg>
        <pc:spChg chg="add mod">
          <ac:chgData name="Rohit Chatterjee" userId="16b1a9ccfbf60f08" providerId="LiveId" clId="{641BE42F-0CC5-4DCA-857E-3ABB8E96E71D}" dt="2022-02-22T17:13:28.210" v="7454" actId="207"/>
          <ac:spMkLst>
            <pc:docMk/>
            <pc:sldMk cId="330575664" sldId="269"/>
            <ac:spMk id="26" creationId="{C05BF485-6391-4F4B-A315-C8C5E71C15D8}"/>
          </ac:spMkLst>
        </pc:spChg>
        <pc:spChg chg="add mod">
          <ac:chgData name="Rohit Chatterjee" userId="16b1a9ccfbf60f08" providerId="LiveId" clId="{641BE42F-0CC5-4DCA-857E-3ABB8E96E71D}" dt="2022-02-23T01:23:45.037" v="7823" actId="207"/>
          <ac:spMkLst>
            <pc:docMk/>
            <pc:sldMk cId="330575664" sldId="269"/>
            <ac:spMk id="29" creationId="{EACBC6B2-F0B7-4536-8912-054529EAA915}"/>
          </ac:spMkLst>
        </pc:spChg>
        <pc:spChg chg="mod">
          <ac:chgData name="Rohit Chatterjee" userId="16b1a9ccfbf60f08" providerId="LiveId" clId="{641BE42F-0CC5-4DCA-857E-3ABB8E96E71D}" dt="2022-02-22T17:28:40.844" v="7584" actId="1076"/>
          <ac:spMkLst>
            <pc:docMk/>
            <pc:sldMk cId="330575664" sldId="269"/>
            <ac:spMk id="31" creationId="{C9CA664F-55BA-4923-8049-6FBCC6935795}"/>
          </ac:spMkLst>
        </pc:spChg>
        <pc:spChg chg="mod">
          <ac:chgData name="Rohit Chatterjee" userId="16b1a9ccfbf60f08" providerId="LiveId" clId="{641BE42F-0CC5-4DCA-857E-3ABB8E96E71D}" dt="2022-02-25T17:42:48.072" v="11453" actId="58"/>
          <ac:spMkLst>
            <pc:docMk/>
            <pc:sldMk cId="330575664" sldId="269"/>
            <ac:spMk id="32" creationId="{EED9C020-9918-4C49-9D07-C66814686C5A}"/>
          </ac:spMkLst>
        </pc:spChg>
        <pc:spChg chg="add mod ord">
          <ac:chgData name="Rohit Chatterjee" userId="16b1a9ccfbf60f08" providerId="LiveId" clId="{641BE42F-0CC5-4DCA-857E-3ABB8E96E71D}" dt="2022-02-22T17:28:34.768" v="7583" actId="1076"/>
          <ac:spMkLst>
            <pc:docMk/>
            <pc:sldMk cId="330575664" sldId="269"/>
            <ac:spMk id="37" creationId="{22B12220-12DC-4446-97E6-8B1AFE6679AD}"/>
          </ac:spMkLst>
        </pc:spChg>
        <pc:spChg chg="add del mod">
          <ac:chgData name="Rohit Chatterjee" userId="16b1a9ccfbf60f08" providerId="LiveId" clId="{641BE42F-0CC5-4DCA-857E-3ABB8E96E71D}" dt="2022-02-22T17:30:22.238" v="7595"/>
          <ac:spMkLst>
            <pc:docMk/>
            <pc:sldMk cId="330575664" sldId="269"/>
            <ac:spMk id="39" creationId="{CC6A7934-9D63-4025-80D3-486AB78B4949}"/>
          </ac:spMkLst>
        </pc:spChg>
        <pc:spChg chg="add del mod">
          <ac:chgData name="Rohit Chatterjee" userId="16b1a9ccfbf60f08" providerId="LiveId" clId="{641BE42F-0CC5-4DCA-857E-3ABB8E96E71D}" dt="2022-02-22T17:31:41.606" v="7602" actId="478"/>
          <ac:spMkLst>
            <pc:docMk/>
            <pc:sldMk cId="330575664" sldId="269"/>
            <ac:spMk id="41" creationId="{D1390044-CD36-4FE0-B8AE-A378F9AA520D}"/>
          </ac:spMkLst>
        </pc:spChg>
        <pc:picChg chg="mod ord replST">
          <ac:chgData name="Rohit Chatterjee" userId="16b1a9ccfbf60f08" providerId="LiveId" clId="{641BE42F-0CC5-4DCA-857E-3ABB8E96E71D}" dt="2022-02-25T17:45:06.358" v="11545" actId="1076"/>
          <ac:picMkLst>
            <pc:docMk/>
            <pc:sldMk cId="330575664" sldId="269"/>
            <ac:picMk id="4" creationId="{30E96075-5965-45D5-A326-07BCB1887083}"/>
          </ac:picMkLst>
        </pc:picChg>
        <pc:picChg chg="del mod ord replST">
          <ac:chgData name="Rohit Chatterjee" userId="16b1a9ccfbf60f08" providerId="LiveId" clId="{641BE42F-0CC5-4DCA-857E-3ABB8E96E71D}" dt="2022-02-22T17:35:31.204" v="7631" actId="478"/>
          <ac:picMkLst>
            <pc:docMk/>
            <pc:sldMk cId="330575664" sldId="269"/>
            <ac:picMk id="4" creationId="{729D2943-EC18-4776-9C6B-38B351AAF5ED}"/>
          </ac:picMkLst>
        </pc:picChg>
        <pc:picChg chg="mod ord replST">
          <ac:chgData name="Rohit Chatterjee" userId="16b1a9ccfbf60f08" providerId="LiveId" clId="{641BE42F-0CC5-4DCA-857E-3ABB8E96E71D}" dt="2022-02-25T17:45:06.358" v="11545" actId="1076"/>
          <ac:picMkLst>
            <pc:docMk/>
            <pc:sldMk cId="330575664" sldId="269"/>
            <ac:picMk id="6" creationId="{D14706B9-1132-41F5-AEBC-18EF699F0BB9}"/>
          </ac:picMkLst>
        </pc:picChg>
        <pc:picChg chg="mod ord replST">
          <ac:chgData name="Rohit Chatterjee" userId="16b1a9ccfbf60f08" providerId="LiveId" clId="{641BE42F-0CC5-4DCA-857E-3ABB8E96E71D}" dt="2022-02-22T17:28:40.844" v="7584" actId="1076"/>
          <ac:picMkLst>
            <pc:docMk/>
            <pc:sldMk cId="330575664" sldId="269"/>
            <ac:picMk id="7" creationId="{3E5285AA-CD4A-4466-B6F3-C5E381DC54D7}"/>
          </ac:picMkLst>
        </pc:picChg>
        <pc:picChg chg="mod ord replST">
          <ac:chgData name="Rohit Chatterjee" userId="16b1a9ccfbf60f08" providerId="LiveId" clId="{641BE42F-0CC5-4DCA-857E-3ABB8E96E71D}" dt="2022-02-25T17:45:06.358" v="11545" actId="1076"/>
          <ac:picMkLst>
            <pc:docMk/>
            <pc:sldMk cId="330575664" sldId="269"/>
            <ac:picMk id="8" creationId="{F973DC44-249A-4CA8-90D1-B2488BBF9EA3}"/>
          </ac:picMkLst>
        </pc:picChg>
        <pc:picChg chg="mod ord replST">
          <ac:chgData name="Rohit Chatterjee" userId="16b1a9ccfbf60f08" providerId="LiveId" clId="{641BE42F-0CC5-4DCA-857E-3ABB8E96E71D}" dt="2022-02-25T17:45:06.358" v="11545" actId="1076"/>
          <ac:picMkLst>
            <pc:docMk/>
            <pc:sldMk cId="330575664" sldId="269"/>
            <ac:picMk id="9" creationId="{49DFD87A-DF9D-4A29-8990-B08A859195FF}"/>
          </ac:picMkLst>
        </pc:picChg>
        <pc:picChg chg="del mod">
          <ac:chgData name="Rohit Chatterjee" userId="16b1a9ccfbf60f08" providerId="LiveId" clId="{641BE42F-0CC5-4DCA-857E-3ABB8E96E71D}" dt="2022-02-22T15:55:55.804" v="7419" actId="478"/>
          <ac:picMkLst>
            <pc:docMk/>
            <pc:sldMk cId="330575664" sldId="269"/>
            <ac:picMk id="10" creationId="{49F8D54F-11C3-4A02-9692-F0F18C4778EC}"/>
          </ac:picMkLst>
        </pc:picChg>
        <pc:picChg chg="mod ord replST">
          <ac:chgData name="Rohit Chatterjee" userId="16b1a9ccfbf60f08" providerId="LiveId" clId="{641BE42F-0CC5-4DCA-857E-3ABB8E96E71D}" dt="2022-02-25T17:45:06.358" v="11545" actId="1076"/>
          <ac:picMkLst>
            <pc:docMk/>
            <pc:sldMk cId="330575664" sldId="269"/>
            <ac:picMk id="10" creationId="{636E484A-3187-4EE3-8631-5EDD681E3734}"/>
          </ac:picMkLst>
        </pc:picChg>
        <pc:picChg chg="mod">
          <ac:chgData name="Rohit Chatterjee" userId="16b1a9ccfbf60f08" providerId="LiveId" clId="{641BE42F-0CC5-4DCA-857E-3ABB8E96E71D}" dt="2022-02-25T17:45:06.358" v="11545" actId="1076"/>
          <ac:picMkLst>
            <pc:docMk/>
            <pc:sldMk cId="330575664" sldId="269"/>
            <ac:picMk id="12" creationId="{8D08939A-FF5F-41D5-84A2-97B4F56C063E}"/>
          </ac:picMkLst>
        </pc:picChg>
        <pc:picChg chg="mod ord replST">
          <ac:chgData name="Rohit Chatterjee" userId="16b1a9ccfbf60f08" providerId="LiveId" clId="{641BE42F-0CC5-4DCA-857E-3ABB8E96E71D}" dt="2022-02-22T16:02:37.370" v="7451" actId="1076"/>
          <ac:picMkLst>
            <pc:docMk/>
            <pc:sldMk cId="330575664" sldId="269"/>
            <ac:picMk id="14" creationId="{76F916F4-9CBF-4A90-9CF6-A25F72ED87B4}"/>
          </ac:picMkLst>
        </pc:picChg>
        <pc:picChg chg="mod ord replST">
          <ac:chgData name="Rohit Chatterjee" userId="16b1a9ccfbf60f08" providerId="LiveId" clId="{641BE42F-0CC5-4DCA-857E-3ABB8E96E71D}" dt="2022-02-25T17:45:06.358" v="11545" actId="1076"/>
          <ac:picMkLst>
            <pc:docMk/>
            <pc:sldMk cId="330575664" sldId="269"/>
            <ac:picMk id="16" creationId="{A32CF242-FDD3-4273-97A9-A6237629121D}"/>
          </ac:picMkLst>
        </pc:picChg>
        <pc:picChg chg="mod">
          <ac:chgData name="Rohit Chatterjee" userId="16b1a9ccfbf60f08" providerId="LiveId" clId="{641BE42F-0CC5-4DCA-857E-3ABB8E96E71D}" dt="2022-02-25T17:45:06.358" v="11545" actId="1076"/>
          <ac:picMkLst>
            <pc:docMk/>
            <pc:sldMk cId="330575664" sldId="269"/>
            <ac:picMk id="17" creationId="{11322B33-B014-4EC5-87E9-1BB729C2583F}"/>
          </ac:picMkLst>
        </pc:picChg>
        <pc:picChg chg="mod ord replST">
          <ac:chgData name="Rohit Chatterjee" userId="16b1a9ccfbf60f08" providerId="LiveId" clId="{641BE42F-0CC5-4DCA-857E-3ABB8E96E71D}" dt="2022-02-22T17:14:49.568" v="7483" actId="1076"/>
          <ac:picMkLst>
            <pc:docMk/>
            <pc:sldMk cId="330575664" sldId="269"/>
            <ac:picMk id="18" creationId="{FF7FA6D6-110A-4416-B032-F18765A87587}"/>
          </ac:picMkLst>
        </pc:picChg>
        <pc:picChg chg="del mod ord replST delST">
          <ac:chgData name="Rohit Chatterjee" userId="16b1a9ccfbf60f08" providerId="LiveId" clId="{641BE42F-0CC5-4DCA-857E-3ABB8E96E71D}" dt="2022-02-22T17:24:36.679" v="7554"/>
          <ac:picMkLst>
            <pc:docMk/>
            <pc:sldMk cId="330575664" sldId="269"/>
            <ac:picMk id="20" creationId="{07A8AA8A-53E5-4705-B97C-89D64DF3305D}"/>
          </ac:picMkLst>
        </pc:picChg>
        <pc:picChg chg="del mod ord replST">
          <ac:chgData name="Rohit Chatterjee" userId="16b1a9ccfbf60f08" providerId="LiveId" clId="{641BE42F-0CC5-4DCA-857E-3ABB8E96E71D}" dt="2022-02-25T17:51:25.056" v="11622" actId="478"/>
          <ac:picMkLst>
            <pc:docMk/>
            <pc:sldMk cId="330575664" sldId="269"/>
            <ac:picMk id="20" creationId="{8C3E4518-4A33-468F-A1BC-BC3438909677}"/>
          </ac:picMkLst>
        </pc:picChg>
        <pc:picChg chg="mod">
          <ac:chgData name="Rohit Chatterjee" userId="16b1a9ccfbf60f08" providerId="LiveId" clId="{641BE42F-0CC5-4DCA-857E-3ABB8E96E71D}" dt="2022-02-25T17:45:06.358" v="11545" actId="1076"/>
          <ac:picMkLst>
            <pc:docMk/>
            <pc:sldMk cId="330575664" sldId="269"/>
            <ac:picMk id="22" creationId="{81ED5645-5D61-4F56-B4E9-7B0CE9F63D2D}"/>
          </ac:picMkLst>
        </pc:picChg>
        <pc:picChg chg="mod replST">
          <ac:chgData name="Rohit Chatterjee" userId="16b1a9ccfbf60f08" providerId="LiveId" clId="{641BE42F-0CC5-4DCA-857E-3ABB8E96E71D}" dt="2022-02-22T17:28:34.768" v="7583" actId="1076"/>
          <ac:picMkLst>
            <pc:docMk/>
            <pc:sldMk cId="330575664" sldId="269"/>
            <ac:picMk id="23" creationId="{4A783E2E-C7A2-44C7-942A-516CBD210BA3}"/>
          </ac:picMkLst>
        </pc:picChg>
        <pc:picChg chg="add del mod">
          <ac:chgData name="Rohit Chatterjee" userId="16b1a9ccfbf60f08" providerId="LiveId" clId="{641BE42F-0CC5-4DCA-857E-3ABB8E96E71D}" dt="2022-02-25T17:43:43.042" v="11484" actId="478"/>
          <ac:picMkLst>
            <pc:docMk/>
            <pc:sldMk cId="330575664" sldId="269"/>
            <ac:picMk id="24" creationId="{532ABB87-1C96-43E3-916F-7511F84FE5B8}"/>
          </ac:picMkLst>
        </pc:picChg>
        <pc:picChg chg="add del mod">
          <ac:chgData name="Rohit Chatterjee" userId="16b1a9ccfbf60f08" providerId="LiveId" clId="{641BE42F-0CC5-4DCA-857E-3ABB8E96E71D}" dt="2022-02-22T17:34:49.892" v="7630" actId="478"/>
          <ac:picMkLst>
            <pc:docMk/>
            <pc:sldMk cId="330575664" sldId="269"/>
            <ac:picMk id="24" creationId="{F4474AE0-0821-496B-9517-FAC39F813199}"/>
          </ac:picMkLst>
        </pc:picChg>
        <pc:picChg chg="del mod">
          <ac:chgData name="Rohit Chatterjee" userId="16b1a9ccfbf60f08" providerId="LiveId" clId="{641BE42F-0CC5-4DCA-857E-3ABB8E96E71D}" dt="2022-02-22T17:37:28.511" v="7701" actId="478"/>
          <ac:picMkLst>
            <pc:docMk/>
            <pc:sldMk cId="330575664" sldId="269"/>
            <ac:picMk id="25" creationId="{6A2E524A-60E0-4553-BB6D-DD69B3797A03}"/>
          </ac:picMkLst>
        </pc:picChg>
        <pc:picChg chg="add del mod">
          <ac:chgData name="Rohit Chatterjee" userId="16b1a9ccfbf60f08" providerId="LiveId" clId="{641BE42F-0CC5-4DCA-857E-3ABB8E96E71D}" dt="2022-02-25T17:44:00.420" v="11511" actId="478"/>
          <ac:picMkLst>
            <pc:docMk/>
            <pc:sldMk cId="330575664" sldId="269"/>
            <ac:picMk id="25" creationId="{9DB6822A-B845-470D-BAFF-C014F37211A7}"/>
          </ac:picMkLst>
        </pc:picChg>
        <pc:picChg chg="del mod ord replST">
          <ac:chgData name="Rohit Chatterjee" userId="16b1a9ccfbf60f08" providerId="LiveId" clId="{641BE42F-0CC5-4DCA-857E-3ABB8E96E71D}" dt="2022-02-25T17:51:49.211" v="11648" actId="478"/>
          <ac:picMkLst>
            <pc:docMk/>
            <pc:sldMk cId="330575664" sldId="269"/>
            <ac:picMk id="27" creationId="{5AFF3DE2-72C5-4B35-B126-9735F3F21009}"/>
          </ac:picMkLst>
        </pc:picChg>
        <pc:picChg chg="add del mod">
          <ac:chgData name="Rohit Chatterjee" userId="16b1a9ccfbf60f08" providerId="LiveId" clId="{641BE42F-0CC5-4DCA-857E-3ABB8E96E71D}" dt="2022-02-22T16:02:12.026" v="7449" actId="478"/>
          <ac:picMkLst>
            <pc:docMk/>
            <pc:sldMk cId="330575664" sldId="269"/>
            <ac:picMk id="27" creationId="{AD9B09D6-C1FE-47B3-8D05-8535D65C51EF}"/>
          </ac:picMkLst>
        </pc:picChg>
        <pc:picChg chg="add del mod">
          <ac:chgData name="Rohit Chatterjee" userId="16b1a9ccfbf60f08" providerId="LiveId" clId="{641BE42F-0CC5-4DCA-857E-3ABB8E96E71D}" dt="2022-02-22T17:35:59.190" v="7659" actId="478"/>
          <ac:picMkLst>
            <pc:docMk/>
            <pc:sldMk cId="330575664" sldId="269"/>
            <ac:picMk id="27" creationId="{E6F216E7-4427-4A95-A6B5-EE9632DE8461}"/>
          </ac:picMkLst>
        </pc:picChg>
        <pc:picChg chg="add del mod">
          <ac:chgData name="Rohit Chatterjee" userId="16b1a9ccfbf60f08" providerId="LiveId" clId="{641BE42F-0CC5-4DCA-857E-3ABB8E96E71D}" dt="2022-02-22T17:37:15.850" v="7695" actId="478"/>
          <ac:picMkLst>
            <pc:docMk/>
            <pc:sldMk cId="330575664" sldId="269"/>
            <ac:picMk id="28" creationId="{0E7B9B5B-F34F-4C9D-9DE6-95C3804A2522}"/>
          </ac:picMkLst>
        </pc:picChg>
        <pc:picChg chg="add mod">
          <ac:chgData name="Rohit Chatterjee" userId="16b1a9ccfbf60f08" providerId="LiveId" clId="{641BE42F-0CC5-4DCA-857E-3ABB8E96E71D}" dt="2022-02-25T17:45:06.358" v="11545" actId="1076"/>
          <ac:picMkLst>
            <pc:docMk/>
            <pc:sldMk cId="330575664" sldId="269"/>
            <ac:picMk id="28" creationId="{F074BAB9-02B6-42EB-8ED3-2B00082A4811}"/>
          </ac:picMkLst>
        </pc:picChg>
        <pc:picChg chg="del mod">
          <ac:chgData name="Rohit Chatterjee" userId="16b1a9ccfbf60f08" providerId="LiveId" clId="{641BE42F-0CC5-4DCA-857E-3ABB8E96E71D}" dt="2022-02-22T15:55:21.262" v="7378" actId="478"/>
          <ac:picMkLst>
            <pc:docMk/>
            <pc:sldMk cId="330575664" sldId="269"/>
            <ac:picMk id="30" creationId="{14925D35-D6B4-49B5-89B2-941D832B2C33}"/>
          </ac:picMkLst>
        </pc:picChg>
        <pc:picChg chg="add del mod">
          <ac:chgData name="Rohit Chatterjee" userId="16b1a9ccfbf60f08" providerId="LiveId" clId="{641BE42F-0CC5-4DCA-857E-3ABB8E96E71D}" dt="2022-02-25T17:44:51.365" v="11543" actId="478"/>
          <ac:picMkLst>
            <pc:docMk/>
            <pc:sldMk cId="330575664" sldId="269"/>
            <ac:picMk id="30" creationId="{5DD978FC-DC04-43C4-8AD3-4DDDE92B7AF0}"/>
          </ac:picMkLst>
        </pc:picChg>
        <pc:picChg chg="add mod">
          <ac:chgData name="Rohit Chatterjee" userId="16b1a9ccfbf60f08" providerId="LiveId" clId="{641BE42F-0CC5-4DCA-857E-3ABB8E96E71D}" dt="2022-02-25T17:52:22.764" v="11652" actId="1076"/>
          <ac:picMkLst>
            <pc:docMk/>
            <pc:sldMk cId="330575664" sldId="269"/>
            <ac:picMk id="33" creationId="{05FD910D-B59F-49A4-B108-26E2A270D0A0}"/>
          </ac:picMkLst>
        </pc:picChg>
        <pc:picChg chg="add del mod">
          <ac:chgData name="Rohit Chatterjee" userId="16b1a9ccfbf60f08" providerId="LiveId" clId="{641BE42F-0CC5-4DCA-857E-3ABB8E96E71D}" dt="2022-02-22T17:14:29.225" v="7481" actId="478"/>
          <ac:picMkLst>
            <pc:docMk/>
            <pc:sldMk cId="330575664" sldId="269"/>
            <ac:picMk id="33" creationId="{91D0C67F-E18E-4465-BA0D-34AE336B011D}"/>
          </ac:picMkLst>
        </pc:picChg>
        <pc:picChg chg="add del mod">
          <ac:chgData name="Rohit Chatterjee" userId="16b1a9ccfbf60f08" providerId="LiveId" clId="{641BE42F-0CC5-4DCA-857E-3ABB8E96E71D}" dt="2022-02-25T17:50:53.367" v="11596" actId="478"/>
          <ac:picMkLst>
            <pc:docMk/>
            <pc:sldMk cId="330575664" sldId="269"/>
            <ac:picMk id="34" creationId="{11CD8209-63B7-4F31-A13A-5AED698C10B1}"/>
          </ac:picMkLst>
        </pc:picChg>
        <pc:picChg chg="mod">
          <ac:chgData name="Rohit Chatterjee" userId="16b1a9ccfbf60f08" providerId="LiveId" clId="{641BE42F-0CC5-4DCA-857E-3ABB8E96E71D}" dt="2022-02-25T17:45:06.358" v="11545" actId="1076"/>
          <ac:picMkLst>
            <pc:docMk/>
            <pc:sldMk cId="330575664" sldId="269"/>
            <ac:picMk id="35" creationId="{EF0AAC40-B872-4A3E-8FF1-EEFE9AF66539}"/>
          </ac:picMkLst>
        </pc:picChg>
        <pc:picChg chg="del mod">
          <ac:chgData name="Rohit Chatterjee" userId="16b1a9ccfbf60f08" providerId="LiveId" clId="{641BE42F-0CC5-4DCA-857E-3ABB8E96E71D}" dt="2022-02-22T15:54:14.126" v="7349" actId="478"/>
          <ac:picMkLst>
            <pc:docMk/>
            <pc:sldMk cId="330575664" sldId="269"/>
            <ac:picMk id="38" creationId="{11B72F97-83D1-436A-BF18-B588845BD919}"/>
          </ac:picMkLst>
        </pc:picChg>
        <pc:picChg chg="mod ord replST">
          <ac:chgData name="Rohit Chatterjee" userId="16b1a9ccfbf60f08" providerId="LiveId" clId="{641BE42F-0CC5-4DCA-857E-3ABB8E96E71D}" dt="2022-02-25T17:52:22.764" v="11652" actId="1076"/>
          <ac:picMkLst>
            <pc:docMk/>
            <pc:sldMk cId="330575664" sldId="269"/>
            <ac:picMk id="38" creationId="{663BD0A1-82FD-4D8C-AC71-00C223C687B6}"/>
          </ac:picMkLst>
        </pc:picChg>
        <pc:cxnChg chg="mod">
          <ac:chgData name="Rohit Chatterjee" userId="16b1a9ccfbf60f08" providerId="LiveId" clId="{641BE42F-0CC5-4DCA-857E-3ABB8E96E71D}" dt="2022-02-25T17:45:06.358" v="11545" actId="1076"/>
          <ac:cxnSpMkLst>
            <pc:docMk/>
            <pc:sldMk cId="330575664" sldId="269"/>
            <ac:cxnSpMk id="40" creationId="{903D5351-AA73-46E8-A591-2C55EF6ADDD0}"/>
          </ac:cxnSpMkLst>
        </pc:cxnChg>
        <pc:cxnChg chg="del mod">
          <ac:chgData name="Rohit Chatterjee" userId="16b1a9ccfbf60f08" providerId="LiveId" clId="{641BE42F-0CC5-4DCA-857E-3ABB8E96E71D}" dt="2022-02-22T15:54:14.126" v="7349" actId="478"/>
          <ac:cxnSpMkLst>
            <pc:docMk/>
            <pc:sldMk cId="330575664" sldId="269"/>
            <ac:cxnSpMk id="45" creationId="{862C23DD-CE71-418D-B700-A40EF2D11834}"/>
          </ac:cxnSpMkLst>
        </pc:cxnChg>
      </pc:sldChg>
      <pc:sldChg chg="addSp delSp modSp add mod modAnim">
        <pc:chgData name="Rohit Chatterjee" userId="16b1a9ccfbf60f08" providerId="LiveId" clId="{641BE42F-0CC5-4DCA-857E-3ABB8E96E71D}" dt="2022-02-25T18:00:57.262" v="11686"/>
        <pc:sldMkLst>
          <pc:docMk/>
          <pc:sldMk cId="2220039286" sldId="270"/>
        </pc:sldMkLst>
        <pc:spChg chg="mod">
          <ac:chgData name="Rohit Chatterjee" userId="16b1a9ccfbf60f08" providerId="LiveId" clId="{641BE42F-0CC5-4DCA-857E-3ABB8E96E71D}" dt="2022-02-25T17:53:13.946" v="11656" actId="1076"/>
          <ac:spMkLst>
            <pc:docMk/>
            <pc:sldMk cId="2220039286" sldId="270"/>
            <ac:spMk id="2" creationId="{AA969A98-32D8-4E66-AAB3-FC3481A7E06E}"/>
          </ac:spMkLst>
        </pc:spChg>
        <pc:spChg chg="mod">
          <ac:chgData name="Rohit Chatterjee" userId="16b1a9ccfbf60f08" providerId="LiveId" clId="{641BE42F-0CC5-4DCA-857E-3ABB8E96E71D}" dt="2022-02-23T01:37:16.281" v="7977" actId="1076"/>
          <ac:spMkLst>
            <pc:docMk/>
            <pc:sldMk cId="2220039286" sldId="270"/>
            <ac:spMk id="13" creationId="{E948A9E2-9F3E-47F9-BC14-A4A7589F9F89}"/>
          </ac:spMkLst>
        </pc:spChg>
        <pc:spChg chg="mod">
          <ac:chgData name="Rohit Chatterjee" userId="16b1a9ccfbf60f08" providerId="LiveId" clId="{641BE42F-0CC5-4DCA-857E-3ABB8E96E71D}" dt="2022-02-23T01:39:12.795" v="8049" actId="207"/>
          <ac:spMkLst>
            <pc:docMk/>
            <pc:sldMk cId="2220039286" sldId="270"/>
            <ac:spMk id="15" creationId="{F3C86A46-7214-47C4-8435-9FB2A8BAD73D}"/>
          </ac:spMkLst>
        </pc:spChg>
        <pc:spChg chg="add mod">
          <ac:chgData name="Rohit Chatterjee" userId="16b1a9ccfbf60f08" providerId="LiveId" clId="{641BE42F-0CC5-4DCA-857E-3ABB8E96E71D}" dt="2022-02-25T17:59:16.266" v="11676" actId="20577"/>
          <ac:spMkLst>
            <pc:docMk/>
            <pc:sldMk cId="2220039286" sldId="270"/>
            <ac:spMk id="23" creationId="{74D7DE4F-3CAE-4FD6-8FEE-EF0B9CF9DA13}"/>
          </ac:spMkLst>
        </pc:spChg>
        <pc:spChg chg="mod">
          <ac:chgData name="Rohit Chatterjee" userId="16b1a9ccfbf60f08" providerId="LiveId" clId="{641BE42F-0CC5-4DCA-857E-3ABB8E96E71D}" dt="2022-02-23T01:23:09.588" v="7822" actId="207"/>
          <ac:spMkLst>
            <pc:docMk/>
            <pc:sldMk cId="2220039286" sldId="270"/>
            <ac:spMk id="26" creationId="{C05BF485-6391-4F4B-A315-C8C5E71C15D8}"/>
          </ac:spMkLst>
        </pc:spChg>
        <pc:spChg chg="mod">
          <ac:chgData name="Rohit Chatterjee" userId="16b1a9ccfbf60f08" providerId="LiveId" clId="{641BE42F-0CC5-4DCA-857E-3ABB8E96E71D}" dt="2022-02-23T01:24:06.163" v="7824" actId="207"/>
          <ac:spMkLst>
            <pc:docMk/>
            <pc:sldMk cId="2220039286" sldId="270"/>
            <ac:spMk id="29" creationId="{EACBC6B2-F0B7-4536-8912-054529EAA915}"/>
          </ac:spMkLst>
        </pc:spChg>
        <pc:spChg chg="del">
          <ac:chgData name="Rohit Chatterjee" userId="16b1a9ccfbf60f08" providerId="LiveId" clId="{641BE42F-0CC5-4DCA-857E-3ABB8E96E71D}" dt="2022-02-23T01:26:57.565" v="7908" actId="478"/>
          <ac:spMkLst>
            <pc:docMk/>
            <pc:sldMk cId="2220039286" sldId="270"/>
            <ac:spMk id="31" creationId="{C9CA664F-55BA-4923-8049-6FBCC6935795}"/>
          </ac:spMkLst>
        </pc:spChg>
        <pc:spChg chg="mod">
          <ac:chgData name="Rohit Chatterjee" userId="16b1a9ccfbf60f08" providerId="LiveId" clId="{641BE42F-0CC5-4DCA-857E-3ABB8E96E71D}" dt="2022-02-23T01:42:40.075" v="8295" actId="1076"/>
          <ac:spMkLst>
            <pc:docMk/>
            <pc:sldMk cId="2220039286" sldId="270"/>
            <ac:spMk id="32" creationId="{EED9C020-9918-4C49-9D07-C66814686C5A}"/>
          </ac:spMkLst>
        </pc:spChg>
        <pc:spChg chg="mod">
          <ac:chgData name="Rohit Chatterjee" userId="16b1a9ccfbf60f08" providerId="LiveId" clId="{641BE42F-0CC5-4DCA-857E-3ABB8E96E71D}" dt="2022-02-23T01:40:06.057" v="8079" actId="14100"/>
          <ac:spMkLst>
            <pc:docMk/>
            <pc:sldMk cId="2220039286" sldId="270"/>
            <ac:spMk id="37" creationId="{22B12220-12DC-4446-97E6-8B1AFE6679AD}"/>
          </ac:spMkLst>
        </pc:spChg>
        <pc:picChg chg="mod ord replST">
          <ac:chgData name="Rohit Chatterjee" userId="16b1a9ccfbf60f08" providerId="LiveId" clId="{641BE42F-0CC5-4DCA-857E-3ABB8E96E71D}" dt="2022-02-23T01:25:41.299" v="7855" actId="1076"/>
          <ac:picMkLst>
            <pc:docMk/>
            <pc:sldMk cId="2220039286" sldId="270"/>
            <ac:picMk id="4" creationId="{8E5FFF07-857E-4393-84E0-D516A53F9986}"/>
          </ac:picMkLst>
        </pc:picChg>
        <pc:picChg chg="del mod">
          <ac:chgData name="Rohit Chatterjee" userId="16b1a9ccfbf60f08" providerId="LiveId" clId="{641BE42F-0CC5-4DCA-857E-3ABB8E96E71D}" dt="2022-02-23T01:36:55.124" v="7976" actId="478"/>
          <ac:picMkLst>
            <pc:docMk/>
            <pc:sldMk cId="2220039286" sldId="270"/>
            <ac:picMk id="6" creationId="{D14706B9-1132-41F5-AEBC-18EF699F0BB9}"/>
          </ac:picMkLst>
        </pc:picChg>
        <pc:picChg chg="del">
          <ac:chgData name="Rohit Chatterjee" userId="16b1a9ccfbf60f08" providerId="LiveId" clId="{641BE42F-0CC5-4DCA-857E-3ABB8E96E71D}" dt="2022-02-23T01:26:57.565" v="7908" actId="478"/>
          <ac:picMkLst>
            <pc:docMk/>
            <pc:sldMk cId="2220039286" sldId="270"/>
            <ac:picMk id="7" creationId="{3E5285AA-CD4A-4466-B6F3-C5E381DC54D7}"/>
          </ac:picMkLst>
        </pc:picChg>
        <pc:picChg chg="mod ord replST">
          <ac:chgData name="Rohit Chatterjee" userId="16b1a9ccfbf60f08" providerId="LiveId" clId="{641BE42F-0CC5-4DCA-857E-3ABB8E96E71D}" dt="2022-02-23T01:25:54.437" v="7882" actId="108"/>
          <ac:picMkLst>
            <pc:docMk/>
            <pc:sldMk cId="2220039286" sldId="270"/>
            <ac:picMk id="8" creationId="{4AC57E30-4CD1-4E06-876E-483E5D6D9775}"/>
          </ac:picMkLst>
        </pc:picChg>
        <pc:picChg chg="mod">
          <ac:chgData name="Rohit Chatterjee" userId="16b1a9ccfbf60f08" providerId="LiveId" clId="{641BE42F-0CC5-4DCA-857E-3ABB8E96E71D}" dt="2022-02-23T01:37:16.281" v="7977" actId="1076"/>
          <ac:picMkLst>
            <pc:docMk/>
            <pc:sldMk cId="2220039286" sldId="270"/>
            <ac:picMk id="9" creationId="{49DFD87A-DF9D-4A29-8990-B08A859195FF}"/>
          </ac:picMkLst>
        </pc:picChg>
        <pc:picChg chg="del mod">
          <ac:chgData name="Rohit Chatterjee" userId="16b1a9ccfbf60f08" providerId="LiveId" clId="{641BE42F-0CC5-4DCA-857E-3ABB8E96E71D}" dt="2022-02-23T01:38:35.519" v="8046" actId="478"/>
          <ac:picMkLst>
            <pc:docMk/>
            <pc:sldMk cId="2220039286" sldId="270"/>
            <ac:picMk id="10" creationId="{636E484A-3187-4EE3-8631-5EDD681E3734}"/>
          </ac:picMkLst>
        </pc:picChg>
        <pc:picChg chg="mod">
          <ac:chgData name="Rohit Chatterjee" userId="16b1a9ccfbf60f08" providerId="LiveId" clId="{641BE42F-0CC5-4DCA-857E-3ABB8E96E71D}" dt="2022-02-23T01:37:16.281" v="7977" actId="1076"/>
          <ac:picMkLst>
            <pc:docMk/>
            <pc:sldMk cId="2220039286" sldId="270"/>
            <ac:picMk id="12" creationId="{8D08939A-FF5F-41D5-84A2-97B4F56C063E}"/>
          </ac:picMkLst>
        </pc:picChg>
        <pc:picChg chg="del mod">
          <ac:chgData name="Rohit Chatterjee" userId="16b1a9ccfbf60f08" providerId="LiveId" clId="{641BE42F-0CC5-4DCA-857E-3ABB8E96E71D}" dt="2022-02-23T01:25:35.745" v="7854" actId="478"/>
          <ac:picMkLst>
            <pc:docMk/>
            <pc:sldMk cId="2220039286" sldId="270"/>
            <ac:picMk id="14" creationId="{76F916F4-9CBF-4A90-9CF6-A25F72ED87B4}"/>
          </ac:picMkLst>
        </pc:picChg>
        <pc:picChg chg="mod ord replST">
          <ac:chgData name="Rohit Chatterjee" userId="16b1a9ccfbf60f08" providerId="LiveId" clId="{641BE42F-0CC5-4DCA-857E-3ABB8E96E71D}" dt="2022-02-23T01:37:16.281" v="7977" actId="1076"/>
          <ac:picMkLst>
            <pc:docMk/>
            <pc:sldMk cId="2220039286" sldId="270"/>
            <ac:picMk id="16" creationId="{E120797B-FDE2-4884-AC1B-4FA96BD17364}"/>
          </ac:picMkLst>
        </pc:picChg>
        <pc:picChg chg="mod">
          <ac:chgData name="Rohit Chatterjee" userId="16b1a9ccfbf60f08" providerId="LiveId" clId="{641BE42F-0CC5-4DCA-857E-3ABB8E96E71D}" dt="2022-02-23T01:37:16.281" v="7977" actId="1076"/>
          <ac:picMkLst>
            <pc:docMk/>
            <pc:sldMk cId="2220039286" sldId="270"/>
            <ac:picMk id="17" creationId="{11322B33-B014-4EC5-87E9-1BB729C2583F}"/>
          </ac:picMkLst>
        </pc:picChg>
        <pc:picChg chg="del mod">
          <ac:chgData name="Rohit Chatterjee" userId="16b1a9ccfbf60f08" providerId="LiveId" clId="{641BE42F-0CC5-4DCA-857E-3ABB8E96E71D}" dt="2022-02-23T01:25:54.437" v="7883" actId="478"/>
          <ac:picMkLst>
            <pc:docMk/>
            <pc:sldMk cId="2220039286" sldId="270"/>
            <ac:picMk id="18" creationId="{FF7FA6D6-110A-4416-B032-F18765A87587}"/>
          </ac:picMkLst>
        </pc:picChg>
        <pc:picChg chg="del mod ord replST">
          <ac:chgData name="Rohit Chatterjee" userId="16b1a9ccfbf60f08" providerId="LiveId" clId="{641BE42F-0CC5-4DCA-857E-3ABB8E96E71D}" dt="2022-02-23T01:37:46.715" v="8005" actId="478"/>
          <ac:picMkLst>
            <pc:docMk/>
            <pc:sldMk cId="2220039286" sldId="270"/>
            <ac:picMk id="20" creationId="{E3E1FC8C-9097-4C7A-BD3B-872D4A98B7D4}"/>
          </ac:picMkLst>
        </pc:picChg>
        <pc:picChg chg="del mod">
          <ac:chgData name="Rohit Chatterjee" userId="16b1a9ccfbf60f08" providerId="LiveId" clId="{641BE42F-0CC5-4DCA-857E-3ABB8E96E71D}" dt="2022-02-23T01:35:46.567" v="7946" actId="478"/>
          <ac:picMkLst>
            <pc:docMk/>
            <pc:sldMk cId="2220039286" sldId="270"/>
            <ac:picMk id="22" creationId="{81ED5645-5D61-4F56-B4E9-7B0CE9F63D2D}"/>
          </ac:picMkLst>
        </pc:picChg>
        <pc:picChg chg="del mod">
          <ac:chgData name="Rohit Chatterjee" userId="16b1a9ccfbf60f08" providerId="LiveId" clId="{641BE42F-0CC5-4DCA-857E-3ABB8E96E71D}" dt="2022-02-23T01:40:01.290" v="8078" actId="478"/>
          <ac:picMkLst>
            <pc:docMk/>
            <pc:sldMk cId="2220039286" sldId="270"/>
            <ac:picMk id="23" creationId="{4A783E2E-C7A2-44C7-942A-516CBD210BA3}"/>
          </ac:picMkLst>
        </pc:picChg>
        <pc:picChg chg="mod ord replST">
          <ac:chgData name="Rohit Chatterjee" userId="16b1a9ccfbf60f08" providerId="LiveId" clId="{641BE42F-0CC5-4DCA-857E-3ABB8E96E71D}" dt="2022-02-23T01:38:46.646" v="8048" actId="1076"/>
          <ac:picMkLst>
            <pc:docMk/>
            <pc:sldMk cId="2220039286" sldId="270"/>
            <ac:picMk id="24" creationId="{A170439B-D423-482D-A229-80D41CB0A6B9}"/>
          </ac:picMkLst>
        </pc:picChg>
        <pc:picChg chg="mod ord replST">
          <ac:chgData name="Rohit Chatterjee" userId="16b1a9ccfbf60f08" providerId="LiveId" clId="{641BE42F-0CC5-4DCA-857E-3ABB8E96E71D}" dt="2022-02-23T01:38:41.003" v="8047" actId="1076"/>
          <ac:picMkLst>
            <pc:docMk/>
            <pc:sldMk cId="2220039286" sldId="270"/>
            <ac:picMk id="28" creationId="{5ECD910A-48FC-4C6F-B9A3-EFCDB59F1B0B}"/>
          </ac:picMkLst>
        </pc:picChg>
        <pc:picChg chg="add mod">
          <ac:chgData name="Rohit Chatterjee" userId="16b1a9ccfbf60f08" providerId="LiveId" clId="{641BE42F-0CC5-4DCA-857E-3ABB8E96E71D}" dt="2022-02-23T01:38:19.937" v="8011" actId="1076"/>
          <ac:picMkLst>
            <pc:docMk/>
            <pc:sldMk cId="2220039286" sldId="270"/>
            <ac:picMk id="33" creationId="{563B698B-F736-45BA-8183-A43E85C5100A}"/>
          </ac:picMkLst>
        </pc:picChg>
        <pc:picChg chg="mod ord replST">
          <ac:chgData name="Rohit Chatterjee" userId="16b1a9ccfbf60f08" providerId="LiveId" clId="{641BE42F-0CC5-4DCA-857E-3ABB8E96E71D}" dt="2022-02-23T01:40:01.282" v="8077" actId="108"/>
          <ac:picMkLst>
            <pc:docMk/>
            <pc:sldMk cId="2220039286" sldId="270"/>
            <ac:picMk id="34" creationId="{6DC5CDAD-8A15-415B-AA94-B18A4355701F}"/>
          </ac:picMkLst>
        </pc:picChg>
        <pc:picChg chg="del">
          <ac:chgData name="Rohit Chatterjee" userId="16b1a9ccfbf60f08" providerId="LiveId" clId="{641BE42F-0CC5-4DCA-857E-3ABB8E96E71D}" dt="2022-02-23T01:27:15.512" v="7910" actId="478"/>
          <ac:picMkLst>
            <pc:docMk/>
            <pc:sldMk cId="2220039286" sldId="270"/>
            <ac:picMk id="35" creationId="{EF0AAC40-B872-4A3E-8FF1-EEFE9AF66539}"/>
          </ac:picMkLst>
        </pc:picChg>
        <pc:picChg chg="add del mod">
          <ac:chgData name="Rohit Chatterjee" userId="16b1a9ccfbf60f08" providerId="LiveId" clId="{641BE42F-0CC5-4DCA-857E-3ABB8E96E71D}" dt="2022-02-23T01:40:29.769" v="8107" actId="478"/>
          <ac:picMkLst>
            <pc:docMk/>
            <pc:sldMk cId="2220039286" sldId="270"/>
            <ac:picMk id="38" creationId="{D5D29ABB-0A5C-49AA-B9E6-DAAD3D97A8E8}"/>
          </ac:picMkLst>
        </pc:picChg>
        <pc:picChg chg="mod ord replST">
          <ac:chgData name="Rohit Chatterjee" userId="16b1a9ccfbf60f08" providerId="LiveId" clId="{641BE42F-0CC5-4DCA-857E-3ABB8E96E71D}" dt="2022-02-23T01:40:34.868" v="8108" actId="1076"/>
          <ac:picMkLst>
            <pc:docMk/>
            <pc:sldMk cId="2220039286" sldId="270"/>
            <ac:picMk id="39" creationId="{8C11C2F5-8870-40E3-9FB1-FC3E0F2296C4}"/>
          </ac:picMkLst>
        </pc:picChg>
        <pc:picChg chg="add mod">
          <ac:chgData name="Rohit Chatterjee" userId="16b1a9ccfbf60f08" providerId="LiveId" clId="{641BE42F-0CC5-4DCA-857E-3ABB8E96E71D}" dt="2022-02-23T01:43:12.474" v="8300" actId="1076"/>
          <ac:picMkLst>
            <pc:docMk/>
            <pc:sldMk cId="2220039286" sldId="270"/>
            <ac:picMk id="41" creationId="{15068216-AD3F-47DD-9B43-A159A86BA11A}"/>
          </ac:picMkLst>
        </pc:picChg>
        <pc:cxnChg chg="add mod">
          <ac:chgData name="Rohit Chatterjee" userId="16b1a9ccfbf60f08" providerId="LiveId" clId="{641BE42F-0CC5-4DCA-857E-3ABB8E96E71D}" dt="2022-02-25T17:58:52.744" v="11664" actId="1076"/>
          <ac:cxnSpMkLst>
            <pc:docMk/>
            <pc:sldMk cId="2220039286" sldId="270"/>
            <ac:cxnSpMk id="22" creationId="{5A9C4B44-65E5-4E80-8EE4-3666D95F9026}"/>
          </ac:cxnSpMkLst>
        </pc:cxnChg>
        <pc:cxnChg chg="add del mod">
          <ac:chgData name="Rohit Chatterjee" userId="16b1a9ccfbf60f08" providerId="LiveId" clId="{641BE42F-0CC5-4DCA-857E-3ABB8E96E71D}" dt="2022-02-23T01:27:15.512" v="7910" actId="478"/>
          <ac:cxnSpMkLst>
            <pc:docMk/>
            <pc:sldMk cId="2220039286" sldId="270"/>
            <ac:cxnSpMk id="27" creationId="{132D6CD9-7A14-4729-AA68-A490CCF5CB2C}"/>
          </ac:cxnSpMkLst>
        </pc:cxnChg>
        <pc:cxnChg chg="del mod">
          <ac:chgData name="Rohit Chatterjee" userId="16b1a9ccfbf60f08" providerId="LiveId" clId="{641BE42F-0CC5-4DCA-857E-3ABB8E96E71D}" dt="2022-02-23T01:27:18.315" v="7912" actId="478"/>
          <ac:cxnSpMkLst>
            <pc:docMk/>
            <pc:sldMk cId="2220039286" sldId="270"/>
            <ac:cxnSpMk id="40" creationId="{903D5351-AA73-46E8-A591-2C55EF6ADDD0}"/>
          </ac:cxnSpMkLst>
        </pc:cxnChg>
        <pc:cxnChg chg="add mod">
          <ac:chgData name="Rohit Chatterjee" userId="16b1a9ccfbf60f08" providerId="LiveId" clId="{641BE42F-0CC5-4DCA-857E-3ABB8E96E71D}" dt="2022-02-23T01:43:12.474" v="8300" actId="1076"/>
          <ac:cxnSpMkLst>
            <pc:docMk/>
            <pc:sldMk cId="2220039286" sldId="270"/>
            <ac:cxnSpMk id="42" creationId="{C6FDAA72-94A1-4D92-B8EE-5BF0537DAEBA}"/>
          </ac:cxnSpMkLst>
        </pc:cxnChg>
      </pc:sldChg>
      <pc:sldChg chg="modSp add del mod">
        <pc:chgData name="Rohit Chatterjee" userId="16b1a9ccfbf60f08" providerId="LiveId" clId="{641BE42F-0CC5-4DCA-857E-3ABB8E96E71D}" dt="2022-02-25T22:17:56.376" v="12237" actId="2696"/>
        <pc:sldMkLst>
          <pc:docMk/>
          <pc:sldMk cId="1198511890" sldId="271"/>
        </pc:sldMkLst>
        <pc:spChg chg="mod">
          <ac:chgData name="Rohit Chatterjee" userId="16b1a9ccfbf60f08" providerId="LiveId" clId="{641BE42F-0CC5-4DCA-857E-3ABB8E96E71D}" dt="2022-02-23T01:44:20.508" v="8388" actId="1076"/>
          <ac:spMkLst>
            <pc:docMk/>
            <pc:sldMk cId="1198511890" sldId="271"/>
            <ac:spMk id="2" creationId="{FDB54BAE-D2FB-4498-9EA0-767B099C9AB9}"/>
          </ac:spMkLst>
        </pc:spChg>
      </pc:sldChg>
      <pc:sldChg chg="add del">
        <pc:chgData name="Rohit Chatterjee" userId="16b1a9ccfbf60f08" providerId="LiveId" clId="{641BE42F-0CC5-4DCA-857E-3ABB8E96E71D}" dt="2022-02-23T01:42:58.789" v="8297"/>
        <pc:sldMkLst>
          <pc:docMk/>
          <pc:sldMk cId="1921063485" sldId="271"/>
        </pc:sldMkLst>
      </pc:sldChg>
      <pc:sldChg chg="delSp modSp add mod delAnim modAnim">
        <pc:chgData name="Rohit Chatterjee" userId="16b1a9ccfbf60f08" providerId="LiveId" clId="{641BE42F-0CC5-4DCA-857E-3ABB8E96E71D}" dt="2022-02-25T18:04:45.583" v="11687"/>
        <pc:sldMkLst>
          <pc:docMk/>
          <pc:sldMk cId="3399070895" sldId="272"/>
        </pc:sldMkLst>
        <pc:spChg chg="mod">
          <ac:chgData name="Rohit Chatterjee" userId="16b1a9ccfbf60f08" providerId="LiveId" clId="{641BE42F-0CC5-4DCA-857E-3ABB8E96E71D}" dt="2022-02-23T16:05:11.691" v="8390" actId="20577"/>
          <ac:spMkLst>
            <pc:docMk/>
            <pc:sldMk cId="3399070895" sldId="272"/>
            <ac:spMk id="2" creationId="{50BADABA-F1B5-410E-991C-35085513E3F7}"/>
          </ac:spMkLst>
        </pc:spChg>
        <pc:spChg chg="del">
          <ac:chgData name="Rohit Chatterjee" userId="16b1a9ccfbf60f08" providerId="LiveId" clId="{641BE42F-0CC5-4DCA-857E-3ABB8E96E71D}" dt="2022-02-23T16:05:24.667" v="8391" actId="478"/>
          <ac:spMkLst>
            <pc:docMk/>
            <pc:sldMk cId="3399070895" sldId="272"/>
            <ac:spMk id="18" creationId="{2C10D0E5-925B-4B7A-B290-BC9A7AD3ABC2}"/>
          </ac:spMkLst>
        </pc:spChg>
        <pc:picChg chg="del">
          <ac:chgData name="Rohit Chatterjee" userId="16b1a9ccfbf60f08" providerId="LiveId" clId="{641BE42F-0CC5-4DCA-857E-3ABB8E96E71D}" dt="2022-02-23T16:05:24.667" v="8391" actId="478"/>
          <ac:picMkLst>
            <pc:docMk/>
            <pc:sldMk cId="3399070895" sldId="272"/>
            <ac:picMk id="21" creationId="{56A02022-041D-436F-B755-83440CC1DF9D}"/>
          </ac:picMkLst>
        </pc:picChg>
        <pc:cxnChg chg="del">
          <ac:chgData name="Rohit Chatterjee" userId="16b1a9ccfbf60f08" providerId="LiveId" clId="{641BE42F-0CC5-4DCA-857E-3ABB8E96E71D}" dt="2022-02-23T16:05:24.667" v="8391" actId="478"/>
          <ac:cxnSpMkLst>
            <pc:docMk/>
            <pc:sldMk cId="3399070895" sldId="272"/>
            <ac:cxnSpMk id="16" creationId="{9488D6BD-7421-41C4-A1CB-B5391831C0AB}"/>
          </ac:cxnSpMkLst>
        </pc:cxnChg>
      </pc:sldChg>
      <pc:sldChg chg="addSp delSp modSp add mod delAnim modAnim">
        <pc:chgData name="Rohit Chatterjee" userId="16b1a9ccfbf60f08" providerId="LiveId" clId="{641BE42F-0CC5-4DCA-857E-3ABB8E96E71D}" dt="2022-02-25T19:05:06.626" v="11697"/>
        <pc:sldMkLst>
          <pc:docMk/>
          <pc:sldMk cId="3034865928" sldId="273"/>
        </pc:sldMkLst>
        <pc:spChg chg="add mod">
          <ac:chgData name="Rohit Chatterjee" userId="16b1a9ccfbf60f08" providerId="LiveId" clId="{641BE42F-0CC5-4DCA-857E-3ABB8E96E71D}" dt="2022-02-23T16:50:17.035" v="8394" actId="1076"/>
          <ac:spMkLst>
            <pc:docMk/>
            <pc:sldMk cId="3034865928" sldId="273"/>
            <ac:spMk id="36" creationId="{5F209C3B-008E-4026-8B84-BDDFAF036D45}"/>
          </ac:spMkLst>
        </pc:spChg>
        <pc:spChg chg="add mod">
          <ac:chgData name="Rohit Chatterjee" userId="16b1a9ccfbf60f08" providerId="LiveId" clId="{641BE42F-0CC5-4DCA-857E-3ABB8E96E71D}" dt="2022-02-23T16:50:17.035" v="8394" actId="1076"/>
          <ac:spMkLst>
            <pc:docMk/>
            <pc:sldMk cId="3034865928" sldId="273"/>
            <ac:spMk id="40" creationId="{01CE617A-E353-433F-9B77-F53652A8BF25}"/>
          </ac:spMkLst>
        </pc:spChg>
        <pc:picChg chg="add mod">
          <ac:chgData name="Rohit Chatterjee" userId="16b1a9ccfbf60f08" providerId="LiveId" clId="{641BE42F-0CC5-4DCA-857E-3ABB8E96E71D}" dt="2022-02-23T16:50:17.035" v="8394" actId="1076"/>
          <ac:picMkLst>
            <pc:docMk/>
            <pc:sldMk cId="3034865928" sldId="273"/>
            <ac:picMk id="39" creationId="{5E6A0C62-554D-4AAA-ACE9-50FD10C4B972}"/>
          </ac:picMkLst>
        </pc:picChg>
        <pc:picChg chg="add mod">
          <ac:chgData name="Rohit Chatterjee" userId="16b1a9ccfbf60f08" providerId="LiveId" clId="{641BE42F-0CC5-4DCA-857E-3ABB8E96E71D}" dt="2022-02-23T16:50:47.225" v="8398" actId="1076"/>
          <ac:picMkLst>
            <pc:docMk/>
            <pc:sldMk cId="3034865928" sldId="273"/>
            <ac:picMk id="41" creationId="{C2A6F242-4B1B-4A9F-BBB7-2D4B6A1F3D81}"/>
          </ac:picMkLst>
        </pc:picChg>
        <pc:picChg chg="del">
          <ac:chgData name="Rohit Chatterjee" userId="16b1a9ccfbf60f08" providerId="LiveId" clId="{641BE42F-0CC5-4DCA-857E-3ABB8E96E71D}" dt="2022-02-23T16:50:38.690" v="8397" actId="478"/>
          <ac:picMkLst>
            <pc:docMk/>
            <pc:sldMk cId="3034865928" sldId="273"/>
            <ac:picMk id="55" creationId="{4EAFE66F-7638-4A2B-BAAB-7787F7ADBA2F}"/>
          </ac:picMkLst>
        </pc:picChg>
      </pc:sldChg>
      <pc:sldChg chg="modSp add mod modAnim">
        <pc:chgData name="Rohit Chatterjee" userId="16b1a9ccfbf60f08" providerId="LiveId" clId="{641BE42F-0CC5-4DCA-857E-3ABB8E96E71D}" dt="2022-02-25T19:06:52.006" v="11699"/>
        <pc:sldMkLst>
          <pc:docMk/>
          <pc:sldMk cId="3734274938" sldId="274"/>
        </pc:sldMkLst>
        <pc:spChg chg="mod">
          <ac:chgData name="Rohit Chatterjee" userId="16b1a9ccfbf60f08" providerId="LiveId" clId="{641BE42F-0CC5-4DCA-857E-3ABB8E96E71D}" dt="2022-02-23T16:52:51.716" v="8464" actId="1076"/>
          <ac:spMkLst>
            <pc:docMk/>
            <pc:sldMk cId="3734274938" sldId="274"/>
            <ac:spMk id="2" creationId="{50BADABA-F1B5-410E-991C-35085513E3F7}"/>
          </ac:spMkLst>
        </pc:spChg>
        <pc:spChg chg="mod">
          <ac:chgData name="Rohit Chatterjee" userId="16b1a9ccfbf60f08" providerId="LiveId" clId="{641BE42F-0CC5-4DCA-857E-3ABB8E96E71D}" dt="2022-02-23T16:55:11.644" v="8541" actId="1076"/>
          <ac:spMkLst>
            <pc:docMk/>
            <pc:sldMk cId="3734274938" sldId="274"/>
            <ac:spMk id="5" creationId="{0B214C34-279D-4D54-8757-4B485469DFB5}"/>
          </ac:spMkLst>
        </pc:spChg>
      </pc:sldChg>
      <pc:sldChg chg="modSp add modAnim">
        <pc:chgData name="Rohit Chatterjee" userId="16b1a9ccfbf60f08" providerId="LiveId" clId="{641BE42F-0CC5-4DCA-857E-3ABB8E96E71D}" dt="2022-02-25T19:07:47.695" v="11701"/>
        <pc:sldMkLst>
          <pc:docMk/>
          <pc:sldMk cId="3243890485" sldId="275"/>
        </pc:sldMkLst>
        <pc:spChg chg="mod">
          <ac:chgData name="Rohit Chatterjee" userId="16b1a9ccfbf60f08" providerId="LiveId" clId="{641BE42F-0CC5-4DCA-857E-3ABB8E96E71D}" dt="2022-02-23T16:59:23.933" v="8553" actId="20577"/>
          <ac:spMkLst>
            <pc:docMk/>
            <pc:sldMk cId="3243890485" sldId="275"/>
            <ac:spMk id="2" creationId="{50BADABA-F1B5-410E-991C-35085513E3F7}"/>
          </ac:spMkLst>
        </pc:spChg>
      </pc:sldChg>
      <pc:sldChg chg="addSp delSp modSp add mod delAnim modAnim">
        <pc:chgData name="Rohit Chatterjee" userId="16b1a9ccfbf60f08" providerId="LiveId" clId="{641BE42F-0CC5-4DCA-857E-3ABB8E96E71D}" dt="2022-02-25T19:55:16.782" v="11732"/>
        <pc:sldMkLst>
          <pc:docMk/>
          <pc:sldMk cId="589064301" sldId="276"/>
        </pc:sldMkLst>
        <pc:spChg chg="mod">
          <ac:chgData name="Rohit Chatterjee" userId="16b1a9ccfbf60f08" providerId="LiveId" clId="{641BE42F-0CC5-4DCA-857E-3ABB8E96E71D}" dt="2022-02-25T19:52:19.304" v="11727" actId="57"/>
          <ac:spMkLst>
            <pc:docMk/>
            <pc:sldMk cId="589064301" sldId="276"/>
            <ac:spMk id="2" creationId="{50BADABA-F1B5-410E-991C-35085513E3F7}"/>
          </ac:spMkLst>
        </pc:spChg>
        <pc:spChg chg="mod">
          <ac:chgData name="Rohit Chatterjee" userId="16b1a9ccfbf60f08" providerId="LiveId" clId="{641BE42F-0CC5-4DCA-857E-3ABB8E96E71D}" dt="2022-02-25T19:54:17.536" v="11728" actId="207"/>
          <ac:spMkLst>
            <pc:docMk/>
            <pc:sldMk cId="589064301" sldId="276"/>
            <ac:spMk id="36" creationId="{4CEAE556-33CE-44ED-8EBB-61C5B5D7816E}"/>
          </ac:spMkLst>
        </pc:spChg>
        <pc:picChg chg="add mod">
          <ac:chgData name="Rohit Chatterjee" userId="16b1a9ccfbf60f08" providerId="LiveId" clId="{641BE42F-0CC5-4DCA-857E-3ABB8E96E71D}" dt="2022-02-23T17:01:04.494" v="8557" actId="1076"/>
          <ac:picMkLst>
            <pc:docMk/>
            <pc:sldMk cId="589064301" sldId="276"/>
            <ac:picMk id="34" creationId="{B2D4D54C-4342-4C25-A58D-A57E141200FB}"/>
          </ac:picMkLst>
        </pc:picChg>
        <pc:picChg chg="del">
          <ac:chgData name="Rohit Chatterjee" userId="16b1a9ccfbf60f08" providerId="LiveId" clId="{641BE42F-0CC5-4DCA-857E-3ABB8E96E71D}" dt="2022-02-23T17:00:47.424" v="8555" actId="478"/>
          <ac:picMkLst>
            <pc:docMk/>
            <pc:sldMk cId="589064301" sldId="276"/>
            <ac:picMk id="55" creationId="{4EAFE66F-7638-4A2B-BAAB-7787F7ADBA2F}"/>
          </ac:picMkLst>
        </pc:picChg>
      </pc:sldChg>
      <pc:sldChg chg="addSp delSp modSp add mod ord delAnim modAnim">
        <pc:chgData name="Rohit Chatterjee" userId="16b1a9ccfbf60f08" providerId="LiveId" clId="{641BE42F-0CC5-4DCA-857E-3ABB8E96E71D}" dt="2022-02-25T20:05:41.233" v="11898"/>
        <pc:sldMkLst>
          <pc:docMk/>
          <pc:sldMk cId="2428010228" sldId="277"/>
        </pc:sldMkLst>
        <pc:spChg chg="mod">
          <ac:chgData name="Rohit Chatterjee" userId="16b1a9ccfbf60f08" providerId="LiveId" clId="{641BE42F-0CC5-4DCA-857E-3ABB8E96E71D}" dt="2022-02-23T17:06:29.435" v="8578" actId="20577"/>
          <ac:spMkLst>
            <pc:docMk/>
            <pc:sldMk cId="2428010228" sldId="277"/>
            <ac:spMk id="2" creationId="{50BADABA-F1B5-410E-991C-35085513E3F7}"/>
          </ac:spMkLst>
        </pc:spChg>
        <pc:spChg chg="mod">
          <ac:chgData name="Rohit Chatterjee" userId="16b1a9ccfbf60f08" providerId="LiveId" clId="{641BE42F-0CC5-4DCA-857E-3ABB8E96E71D}" dt="2022-02-25T20:05:25.280" v="11897" actId="20577"/>
          <ac:spMkLst>
            <pc:docMk/>
            <pc:sldMk cId="2428010228" sldId="277"/>
            <ac:spMk id="5" creationId="{0B214C34-279D-4D54-8757-4B485469DFB5}"/>
          </ac:spMkLst>
        </pc:spChg>
        <pc:picChg chg="mod">
          <ac:chgData name="Rohit Chatterjee" userId="16b1a9ccfbf60f08" providerId="LiveId" clId="{641BE42F-0CC5-4DCA-857E-3ABB8E96E71D}" dt="2022-02-23T17:54:32.386" v="9259" actId="1076"/>
          <ac:picMkLst>
            <pc:docMk/>
            <pc:sldMk cId="2428010228" sldId="277"/>
            <ac:picMk id="4" creationId="{61C4C443-4F6A-475D-807C-0276E4CA4053}"/>
          </ac:picMkLst>
        </pc:picChg>
        <pc:picChg chg="mod ord replST">
          <ac:chgData name="Rohit Chatterjee" userId="16b1a9ccfbf60f08" providerId="LiveId" clId="{641BE42F-0CC5-4DCA-857E-3ABB8E96E71D}" dt="2022-02-25T19:59:17.174" v="11770" actId="1076"/>
          <ac:picMkLst>
            <pc:docMk/>
            <pc:sldMk cId="2428010228" sldId="277"/>
            <ac:picMk id="6" creationId="{6F8B87A7-20EB-41F1-80E1-FEEDB39623C3}"/>
          </ac:picMkLst>
        </pc:picChg>
        <pc:picChg chg="mod">
          <ac:chgData name="Rohit Chatterjee" userId="16b1a9ccfbf60f08" providerId="LiveId" clId="{641BE42F-0CC5-4DCA-857E-3ABB8E96E71D}" dt="2022-02-23T17:54:32.386" v="9259" actId="1076"/>
          <ac:picMkLst>
            <pc:docMk/>
            <pc:sldMk cId="2428010228" sldId="277"/>
            <ac:picMk id="7" creationId="{3794F5D9-AFC2-4C18-B40C-2C5288B347B9}"/>
          </ac:picMkLst>
        </pc:picChg>
        <pc:picChg chg="del mod ord replST">
          <ac:chgData name="Rohit Chatterjee" userId="16b1a9ccfbf60f08" providerId="LiveId" clId="{641BE42F-0CC5-4DCA-857E-3ABB8E96E71D}" dt="2022-02-23T17:45:38.100" v="9160" actId="478"/>
          <ac:picMkLst>
            <pc:docMk/>
            <pc:sldMk cId="2428010228" sldId="277"/>
            <ac:picMk id="11" creationId="{A45AFD87-5800-40AC-938C-B499B356E0A5}"/>
          </ac:picMkLst>
        </pc:picChg>
        <pc:picChg chg="del mod">
          <ac:chgData name="Rohit Chatterjee" userId="16b1a9ccfbf60f08" providerId="LiveId" clId="{641BE42F-0CC5-4DCA-857E-3ABB8E96E71D}" dt="2022-02-23T17:45:04.628" v="9123" actId="478"/>
          <ac:picMkLst>
            <pc:docMk/>
            <pc:sldMk cId="2428010228" sldId="277"/>
            <ac:picMk id="12" creationId="{D8E5CEE8-083B-4AE6-800E-6D0E9BAA3243}"/>
          </ac:picMkLst>
        </pc:picChg>
        <pc:picChg chg="del mod ord replST">
          <ac:chgData name="Rohit Chatterjee" userId="16b1a9ccfbf60f08" providerId="LiveId" clId="{641BE42F-0CC5-4DCA-857E-3ABB8E96E71D}" dt="2022-02-23T17:46:26.150" v="9200" actId="478"/>
          <ac:picMkLst>
            <pc:docMk/>
            <pc:sldMk cId="2428010228" sldId="277"/>
            <ac:picMk id="14" creationId="{FE9AD613-1DE2-482C-9FF9-2EE9A6306F4E}"/>
          </ac:picMkLst>
        </pc:picChg>
        <pc:picChg chg="del mod">
          <ac:chgData name="Rohit Chatterjee" userId="16b1a9ccfbf60f08" providerId="LiveId" clId="{641BE42F-0CC5-4DCA-857E-3ABB8E96E71D}" dt="2022-02-23T17:45:59.102" v="9162" actId="478"/>
          <ac:picMkLst>
            <pc:docMk/>
            <pc:sldMk cId="2428010228" sldId="277"/>
            <ac:picMk id="15" creationId="{9BE22891-3AED-474C-AF4D-CABCB5559DF7}"/>
          </ac:picMkLst>
        </pc:picChg>
        <pc:picChg chg="mod ord replST">
          <ac:chgData name="Rohit Chatterjee" userId="16b1a9ccfbf60f08" providerId="LiveId" clId="{641BE42F-0CC5-4DCA-857E-3ABB8E96E71D}" dt="2022-02-23T17:54:32.386" v="9259" actId="1076"/>
          <ac:picMkLst>
            <pc:docMk/>
            <pc:sldMk cId="2428010228" sldId="277"/>
            <ac:picMk id="18" creationId="{DDBF5378-A852-44F8-A04E-CF634A39CFFB}"/>
          </ac:picMkLst>
        </pc:picChg>
        <pc:picChg chg="add del mod">
          <ac:chgData name="Rohit Chatterjee" userId="16b1a9ccfbf60f08" providerId="LiveId" clId="{641BE42F-0CC5-4DCA-857E-3ABB8E96E71D}" dt="2022-02-25T19:59:10.695" v="11769" actId="478"/>
          <ac:picMkLst>
            <pc:docMk/>
            <pc:sldMk cId="2428010228" sldId="277"/>
            <ac:picMk id="19" creationId="{B07F801D-0AAF-4F96-BF43-E29D1F3BB0A9}"/>
          </ac:picMkLst>
        </pc:picChg>
        <pc:picChg chg="mod">
          <ac:chgData name="Rohit Chatterjee" userId="16b1a9ccfbf60f08" providerId="LiveId" clId="{641BE42F-0CC5-4DCA-857E-3ABB8E96E71D}" dt="2022-02-23T17:54:32.386" v="9259" actId="1076"/>
          <ac:picMkLst>
            <pc:docMk/>
            <pc:sldMk cId="2428010228" sldId="277"/>
            <ac:picMk id="20" creationId="{AB408E45-5483-41DB-8102-5F5B59B8D117}"/>
          </ac:picMkLst>
        </pc:picChg>
        <pc:picChg chg="del mod ord replST">
          <ac:chgData name="Rohit Chatterjee" userId="16b1a9ccfbf60f08" providerId="LiveId" clId="{641BE42F-0CC5-4DCA-857E-3ABB8E96E71D}" dt="2022-02-23T17:53:48.382" v="9253" actId="478"/>
          <ac:picMkLst>
            <pc:docMk/>
            <pc:sldMk cId="2428010228" sldId="277"/>
            <ac:picMk id="22" creationId="{D7C84EB1-046D-4B22-A180-77116099BA7C}"/>
          </ac:picMkLst>
        </pc:picChg>
        <pc:picChg chg="del mod ord replST">
          <ac:chgData name="Rohit Chatterjee" userId="16b1a9ccfbf60f08" providerId="LiveId" clId="{641BE42F-0CC5-4DCA-857E-3ABB8E96E71D}" dt="2022-02-23T19:27:48.128" v="9297" actId="478"/>
          <ac:picMkLst>
            <pc:docMk/>
            <pc:sldMk cId="2428010228" sldId="277"/>
            <ac:picMk id="25" creationId="{E693636B-1B96-4C70-AA18-8B3FD6D58E2F}"/>
          </ac:picMkLst>
        </pc:picChg>
        <pc:picChg chg="mod">
          <ac:chgData name="Rohit Chatterjee" userId="16b1a9ccfbf60f08" providerId="LiveId" clId="{641BE42F-0CC5-4DCA-857E-3ABB8E96E71D}" dt="2022-02-23T17:54:32.386" v="9259" actId="1076"/>
          <ac:picMkLst>
            <pc:docMk/>
            <pc:sldMk cId="2428010228" sldId="277"/>
            <ac:picMk id="27" creationId="{9C6B0F69-2D3E-4130-A66A-023812572561}"/>
          </ac:picMkLst>
        </pc:picChg>
        <pc:picChg chg="add del mod">
          <ac:chgData name="Rohit Chatterjee" userId="16b1a9ccfbf60f08" providerId="LiveId" clId="{641BE42F-0CC5-4DCA-857E-3ABB8E96E71D}" dt="2022-02-23T17:52:05.567" v="9226" actId="478"/>
          <ac:picMkLst>
            <pc:docMk/>
            <pc:sldMk cId="2428010228" sldId="277"/>
            <ac:picMk id="28" creationId="{3FEB8C36-868C-4C12-ABF4-EFF85AEEAB97}"/>
          </ac:picMkLst>
        </pc:picChg>
        <pc:picChg chg="mod ord replST">
          <ac:chgData name="Rohit Chatterjee" userId="16b1a9ccfbf60f08" providerId="LiveId" clId="{641BE42F-0CC5-4DCA-857E-3ABB8E96E71D}" dt="2022-02-23T19:27:55.144" v="9298" actId="1076"/>
          <ac:picMkLst>
            <pc:docMk/>
            <pc:sldMk cId="2428010228" sldId="277"/>
            <ac:picMk id="34" creationId="{42DC16F8-C203-4989-9CA3-BD582F15EBDB}"/>
          </ac:picMkLst>
        </pc:picChg>
        <pc:picChg chg="mod">
          <ac:chgData name="Rohit Chatterjee" userId="16b1a9ccfbf60f08" providerId="LiveId" clId="{641BE42F-0CC5-4DCA-857E-3ABB8E96E71D}" dt="2022-02-23T17:54:32.386" v="9259" actId="1076"/>
          <ac:picMkLst>
            <pc:docMk/>
            <pc:sldMk cId="2428010228" sldId="277"/>
            <ac:picMk id="40" creationId="{82B7B3EF-A8D4-4281-BA49-52586BFCA793}"/>
          </ac:picMkLst>
        </pc:picChg>
        <pc:picChg chg="mod">
          <ac:chgData name="Rohit Chatterjee" userId="16b1a9ccfbf60f08" providerId="LiveId" clId="{641BE42F-0CC5-4DCA-857E-3ABB8E96E71D}" dt="2022-02-23T17:54:32.386" v="9259" actId="1076"/>
          <ac:picMkLst>
            <pc:docMk/>
            <pc:sldMk cId="2428010228" sldId="277"/>
            <ac:picMk id="50" creationId="{E66AB1F2-547C-4E8D-8E1A-D49D706839C0}"/>
          </ac:picMkLst>
        </pc:picChg>
        <pc:cxnChg chg="mod">
          <ac:chgData name="Rohit Chatterjee" userId="16b1a9ccfbf60f08" providerId="LiveId" clId="{641BE42F-0CC5-4DCA-857E-3ABB8E96E71D}" dt="2022-02-23T17:54:32.386" v="9259" actId="1076"/>
          <ac:cxnSpMkLst>
            <pc:docMk/>
            <pc:sldMk cId="2428010228" sldId="277"/>
            <ac:cxnSpMk id="16" creationId="{A2A49490-35FA-4D39-A8FD-C6B5A43DA116}"/>
          </ac:cxnSpMkLst>
        </pc:cxnChg>
        <pc:cxnChg chg="mod">
          <ac:chgData name="Rohit Chatterjee" userId="16b1a9ccfbf60f08" providerId="LiveId" clId="{641BE42F-0CC5-4DCA-857E-3ABB8E96E71D}" dt="2022-02-23T17:54:32.386" v="9259" actId="1076"/>
          <ac:cxnSpMkLst>
            <pc:docMk/>
            <pc:sldMk cId="2428010228" sldId="277"/>
            <ac:cxnSpMk id="21" creationId="{72F5479A-BD62-4137-A812-336BEAF17024}"/>
          </ac:cxnSpMkLst>
        </pc:cxnChg>
        <pc:cxnChg chg="mod">
          <ac:chgData name="Rohit Chatterjee" userId="16b1a9ccfbf60f08" providerId="LiveId" clId="{641BE42F-0CC5-4DCA-857E-3ABB8E96E71D}" dt="2022-02-23T17:54:32.386" v="9259" actId="1076"/>
          <ac:cxnSpMkLst>
            <pc:docMk/>
            <pc:sldMk cId="2428010228" sldId="277"/>
            <ac:cxnSpMk id="24" creationId="{14E738CB-A6BE-4CF3-838E-FC4CB5DA870C}"/>
          </ac:cxnSpMkLst>
        </pc:cxnChg>
        <pc:cxnChg chg="mod">
          <ac:chgData name="Rohit Chatterjee" userId="16b1a9ccfbf60f08" providerId="LiveId" clId="{641BE42F-0CC5-4DCA-857E-3ABB8E96E71D}" dt="2022-02-23T17:54:32.386" v="9259" actId="1076"/>
          <ac:cxnSpMkLst>
            <pc:docMk/>
            <pc:sldMk cId="2428010228" sldId="277"/>
            <ac:cxnSpMk id="32" creationId="{77D179BA-CFE3-4822-844B-6421AA9F943C}"/>
          </ac:cxnSpMkLst>
        </pc:cxnChg>
        <pc:cxnChg chg="mod">
          <ac:chgData name="Rohit Chatterjee" userId="16b1a9ccfbf60f08" providerId="LiveId" clId="{641BE42F-0CC5-4DCA-857E-3ABB8E96E71D}" dt="2022-02-23T17:54:32.386" v="9259" actId="1076"/>
          <ac:cxnSpMkLst>
            <pc:docMk/>
            <pc:sldMk cId="2428010228" sldId="277"/>
            <ac:cxnSpMk id="33" creationId="{F2B2230C-45D7-42AB-8ADA-9A769B9D0AA3}"/>
          </ac:cxnSpMkLst>
        </pc:cxnChg>
        <pc:cxnChg chg="mod">
          <ac:chgData name="Rohit Chatterjee" userId="16b1a9ccfbf60f08" providerId="LiveId" clId="{641BE42F-0CC5-4DCA-857E-3ABB8E96E71D}" dt="2022-02-23T17:54:32.386" v="9259" actId="1076"/>
          <ac:cxnSpMkLst>
            <pc:docMk/>
            <pc:sldMk cId="2428010228" sldId="277"/>
            <ac:cxnSpMk id="41" creationId="{B344C1B1-B313-4E71-8095-7A0E0EE96A38}"/>
          </ac:cxnSpMkLst>
        </pc:cxnChg>
        <pc:cxnChg chg="mod">
          <ac:chgData name="Rohit Chatterjee" userId="16b1a9ccfbf60f08" providerId="LiveId" clId="{641BE42F-0CC5-4DCA-857E-3ABB8E96E71D}" dt="2022-02-23T17:54:32.386" v="9259" actId="1076"/>
          <ac:cxnSpMkLst>
            <pc:docMk/>
            <pc:sldMk cId="2428010228" sldId="277"/>
            <ac:cxnSpMk id="46" creationId="{3133F8F5-9A35-48B4-8A96-31B92D1C317F}"/>
          </ac:cxnSpMkLst>
        </pc:cxnChg>
      </pc:sldChg>
      <pc:sldChg chg="addSp delSp modSp add mod ord delAnim modAnim">
        <pc:chgData name="Rohit Chatterjee" userId="16b1a9ccfbf60f08" providerId="LiveId" clId="{641BE42F-0CC5-4DCA-857E-3ABB8E96E71D}" dt="2022-02-25T21:09:49.952" v="11918"/>
        <pc:sldMkLst>
          <pc:docMk/>
          <pc:sldMk cId="65195794" sldId="278"/>
        </pc:sldMkLst>
        <pc:spChg chg="mod">
          <ac:chgData name="Rohit Chatterjee" userId="16b1a9ccfbf60f08" providerId="LiveId" clId="{641BE42F-0CC5-4DCA-857E-3ABB8E96E71D}" dt="2022-02-23T17:54:50.591" v="9271" actId="20577"/>
          <ac:spMkLst>
            <pc:docMk/>
            <pc:sldMk cId="65195794" sldId="278"/>
            <ac:spMk id="2" creationId="{50BADABA-F1B5-410E-991C-35085513E3F7}"/>
          </ac:spMkLst>
        </pc:spChg>
        <pc:spChg chg="mod">
          <ac:chgData name="Rohit Chatterjee" userId="16b1a9ccfbf60f08" providerId="LiveId" clId="{641BE42F-0CC5-4DCA-857E-3ABB8E96E71D}" dt="2022-02-23T22:05:53.565" v="9771" actId="20577"/>
          <ac:spMkLst>
            <pc:docMk/>
            <pc:sldMk cId="65195794" sldId="278"/>
            <ac:spMk id="5" creationId="{0B214C34-279D-4D54-8757-4B485469DFB5}"/>
          </ac:spMkLst>
        </pc:spChg>
        <pc:picChg chg="mod">
          <ac:chgData name="Rohit Chatterjee" userId="16b1a9ccfbf60f08" providerId="LiveId" clId="{641BE42F-0CC5-4DCA-857E-3ABB8E96E71D}" dt="2022-02-23T19:29:19.610" v="9300" actId="1076"/>
          <ac:picMkLst>
            <pc:docMk/>
            <pc:sldMk cId="65195794" sldId="278"/>
            <ac:picMk id="4" creationId="{61C4C443-4F6A-475D-807C-0276E4CA4053}"/>
          </ac:picMkLst>
        </pc:picChg>
        <pc:picChg chg="mod">
          <ac:chgData name="Rohit Chatterjee" userId="16b1a9ccfbf60f08" providerId="LiveId" clId="{641BE42F-0CC5-4DCA-857E-3ABB8E96E71D}" dt="2022-02-23T19:29:24.008" v="9301" actId="1076"/>
          <ac:picMkLst>
            <pc:docMk/>
            <pc:sldMk cId="65195794" sldId="278"/>
            <ac:picMk id="7" creationId="{3794F5D9-AFC2-4C18-B40C-2C5288B347B9}"/>
          </ac:picMkLst>
        </pc:picChg>
        <pc:picChg chg="mod ord replST">
          <ac:chgData name="Rohit Chatterjee" userId="16b1a9ccfbf60f08" providerId="LiveId" clId="{641BE42F-0CC5-4DCA-857E-3ABB8E96E71D}" dt="2022-02-23T19:33:15.211" v="9337" actId="108"/>
          <ac:picMkLst>
            <pc:docMk/>
            <pc:sldMk cId="65195794" sldId="278"/>
            <ac:picMk id="9" creationId="{AADAA462-8AF0-425F-A21C-F079F0268010}"/>
          </ac:picMkLst>
        </pc:picChg>
        <pc:picChg chg="mod ord replST">
          <ac:chgData name="Rohit Chatterjee" userId="16b1a9ccfbf60f08" providerId="LiveId" clId="{641BE42F-0CC5-4DCA-857E-3ABB8E96E71D}" dt="2022-02-23T19:33:50.018" v="9364" actId="108"/>
          <ac:picMkLst>
            <pc:docMk/>
            <pc:sldMk cId="65195794" sldId="278"/>
            <ac:picMk id="11" creationId="{3DF5F9D8-C906-4CF9-B8DA-1E990C4EB1BB}"/>
          </ac:picMkLst>
        </pc:picChg>
        <pc:picChg chg="mod">
          <ac:chgData name="Rohit Chatterjee" userId="16b1a9ccfbf60f08" providerId="LiveId" clId="{641BE42F-0CC5-4DCA-857E-3ABB8E96E71D}" dt="2022-02-23T19:29:12.449" v="9299" actId="1076"/>
          <ac:picMkLst>
            <pc:docMk/>
            <pc:sldMk cId="65195794" sldId="278"/>
            <ac:picMk id="18" creationId="{FBDE59AC-D897-40E6-9194-32E72E9A4544}"/>
          </ac:picMkLst>
        </pc:picChg>
        <pc:picChg chg="mod">
          <ac:chgData name="Rohit Chatterjee" userId="16b1a9ccfbf60f08" providerId="LiveId" clId="{641BE42F-0CC5-4DCA-857E-3ABB8E96E71D}" dt="2022-02-23T19:29:12.449" v="9299" actId="1076"/>
          <ac:picMkLst>
            <pc:docMk/>
            <pc:sldMk cId="65195794" sldId="278"/>
            <ac:picMk id="22" creationId="{846E7B8C-C903-4B21-8FAD-C269BEBC605D}"/>
          </ac:picMkLst>
        </pc:picChg>
        <pc:picChg chg="del mod">
          <ac:chgData name="Rohit Chatterjee" userId="16b1a9ccfbf60f08" providerId="LiveId" clId="{641BE42F-0CC5-4DCA-857E-3ABB8E96E71D}" dt="2022-02-23T19:33:15.214" v="9338" actId="478"/>
          <ac:picMkLst>
            <pc:docMk/>
            <pc:sldMk cId="65195794" sldId="278"/>
            <ac:picMk id="25" creationId="{4D86AA14-51C1-40F4-97A6-355CDF807697}"/>
          </ac:picMkLst>
        </pc:picChg>
        <pc:picChg chg="mod">
          <ac:chgData name="Rohit Chatterjee" userId="16b1a9ccfbf60f08" providerId="LiveId" clId="{641BE42F-0CC5-4DCA-857E-3ABB8E96E71D}" dt="2022-02-23T19:29:51.396" v="9304" actId="1076"/>
          <ac:picMkLst>
            <pc:docMk/>
            <pc:sldMk cId="65195794" sldId="278"/>
            <ac:picMk id="28" creationId="{944375FE-022E-4584-B762-6430FBA46951}"/>
          </ac:picMkLst>
        </pc:picChg>
        <pc:picChg chg="del mod">
          <ac:chgData name="Rohit Chatterjee" userId="16b1a9ccfbf60f08" providerId="LiveId" clId="{641BE42F-0CC5-4DCA-857E-3ABB8E96E71D}" dt="2022-02-23T19:33:50.019" v="9365" actId="478"/>
          <ac:picMkLst>
            <pc:docMk/>
            <pc:sldMk cId="65195794" sldId="278"/>
            <ac:picMk id="38" creationId="{7B474880-95C1-48A0-B22D-5510895A8E7F}"/>
          </ac:picMkLst>
        </pc:picChg>
        <pc:picChg chg="mod">
          <ac:chgData name="Rohit Chatterjee" userId="16b1a9ccfbf60f08" providerId="LiveId" clId="{641BE42F-0CC5-4DCA-857E-3ABB8E96E71D}" dt="2022-02-23T19:29:12.449" v="9299" actId="1076"/>
          <ac:picMkLst>
            <pc:docMk/>
            <pc:sldMk cId="65195794" sldId="278"/>
            <ac:picMk id="42" creationId="{F8F0782E-2C1D-452B-B5BB-52032A664516}"/>
          </ac:picMkLst>
        </pc:picChg>
        <pc:picChg chg="mod">
          <ac:chgData name="Rohit Chatterjee" userId="16b1a9ccfbf60f08" providerId="LiveId" clId="{641BE42F-0CC5-4DCA-857E-3ABB8E96E71D}" dt="2022-02-23T19:29:12.449" v="9299" actId="1076"/>
          <ac:picMkLst>
            <pc:docMk/>
            <pc:sldMk cId="65195794" sldId="278"/>
            <ac:picMk id="44" creationId="{C3EDB502-1A9A-48D9-BF84-6A240E273FBD}"/>
          </ac:picMkLst>
        </pc:picChg>
        <pc:cxnChg chg="mod">
          <ac:chgData name="Rohit Chatterjee" userId="16b1a9ccfbf60f08" providerId="LiveId" clId="{641BE42F-0CC5-4DCA-857E-3ABB8E96E71D}" dt="2022-02-23T19:29:12.449" v="9299" actId="1076"/>
          <ac:cxnSpMkLst>
            <pc:docMk/>
            <pc:sldMk cId="65195794" sldId="278"/>
            <ac:cxnSpMk id="16" creationId="{A2A49490-35FA-4D39-A8FD-C6B5A43DA116}"/>
          </ac:cxnSpMkLst>
        </pc:cxnChg>
        <pc:cxnChg chg="del mod">
          <ac:chgData name="Rohit Chatterjee" userId="16b1a9ccfbf60f08" providerId="LiveId" clId="{641BE42F-0CC5-4DCA-857E-3ABB8E96E71D}" dt="2022-02-23T19:34:06.529" v="9367" actId="478"/>
          <ac:cxnSpMkLst>
            <pc:docMk/>
            <pc:sldMk cId="65195794" sldId="278"/>
            <ac:cxnSpMk id="21" creationId="{72F5479A-BD62-4137-A812-336BEAF17024}"/>
          </ac:cxnSpMkLst>
        </pc:cxnChg>
        <pc:cxnChg chg="add mod">
          <ac:chgData name="Rohit Chatterjee" userId="16b1a9ccfbf60f08" providerId="LiveId" clId="{641BE42F-0CC5-4DCA-857E-3ABB8E96E71D}" dt="2022-02-23T19:34:15.117" v="9369" actId="1076"/>
          <ac:cxnSpMkLst>
            <pc:docMk/>
            <pc:sldMk cId="65195794" sldId="278"/>
            <ac:cxnSpMk id="24" creationId="{DCCC5D5B-3BD3-4CAA-96F4-377D3B712D64}"/>
          </ac:cxnSpMkLst>
        </pc:cxnChg>
        <pc:cxnChg chg="mod">
          <ac:chgData name="Rohit Chatterjee" userId="16b1a9ccfbf60f08" providerId="LiveId" clId="{641BE42F-0CC5-4DCA-857E-3ABB8E96E71D}" dt="2022-02-23T19:29:12.449" v="9299" actId="1076"/>
          <ac:cxnSpMkLst>
            <pc:docMk/>
            <pc:sldMk cId="65195794" sldId="278"/>
            <ac:cxnSpMk id="33" creationId="{F2B2230C-45D7-42AB-8ADA-9A769B9D0AA3}"/>
          </ac:cxnSpMkLst>
        </pc:cxnChg>
        <pc:cxnChg chg="mod">
          <ac:chgData name="Rohit Chatterjee" userId="16b1a9ccfbf60f08" providerId="LiveId" clId="{641BE42F-0CC5-4DCA-857E-3ABB8E96E71D}" dt="2022-02-23T19:29:12.449" v="9299" actId="1076"/>
          <ac:cxnSpMkLst>
            <pc:docMk/>
            <pc:sldMk cId="65195794" sldId="278"/>
            <ac:cxnSpMk id="41" creationId="{B344C1B1-B313-4E71-8095-7A0E0EE96A38}"/>
          </ac:cxnSpMkLst>
        </pc:cxnChg>
      </pc:sldChg>
      <pc:sldChg chg="addSp delSp modSp add mod delAnim modAnim">
        <pc:chgData name="Rohit Chatterjee" userId="16b1a9ccfbf60f08" providerId="LiveId" clId="{641BE42F-0CC5-4DCA-857E-3ABB8E96E71D}" dt="2022-02-25T22:14:59.193" v="11935"/>
        <pc:sldMkLst>
          <pc:docMk/>
          <pc:sldMk cId="483224704" sldId="279"/>
        </pc:sldMkLst>
        <pc:spChg chg="mod">
          <ac:chgData name="Rohit Chatterjee" userId="16b1a9ccfbf60f08" providerId="LiveId" clId="{641BE42F-0CC5-4DCA-857E-3ABB8E96E71D}" dt="2022-02-24T15:23:02.243" v="9784" actId="20577"/>
          <ac:spMkLst>
            <pc:docMk/>
            <pc:sldMk cId="483224704" sldId="279"/>
            <ac:spMk id="2" creationId="{50BADABA-F1B5-410E-991C-35085513E3F7}"/>
          </ac:spMkLst>
        </pc:spChg>
        <pc:spChg chg="mod">
          <ac:chgData name="Rohit Chatterjee" userId="16b1a9ccfbf60f08" providerId="LiveId" clId="{641BE42F-0CC5-4DCA-857E-3ABB8E96E71D}" dt="2022-02-25T00:34:43.802" v="11011" actId="20577"/>
          <ac:spMkLst>
            <pc:docMk/>
            <pc:sldMk cId="483224704" sldId="279"/>
            <ac:spMk id="5" creationId="{0B214C34-279D-4D54-8757-4B485469DFB5}"/>
          </ac:spMkLst>
        </pc:spChg>
        <pc:spChg chg="add mod">
          <ac:chgData name="Rohit Chatterjee" userId="16b1a9ccfbf60f08" providerId="LiveId" clId="{641BE42F-0CC5-4DCA-857E-3ABB8E96E71D}" dt="2022-02-24T16:15:24.946" v="10400" actId="1076"/>
          <ac:spMkLst>
            <pc:docMk/>
            <pc:sldMk cId="483224704" sldId="279"/>
            <ac:spMk id="17" creationId="{0D662CB8-6423-4842-BB5A-6C3B276A2422}"/>
          </ac:spMkLst>
        </pc:spChg>
        <pc:spChg chg="add del mod">
          <ac:chgData name="Rohit Chatterjee" userId="16b1a9ccfbf60f08" providerId="LiveId" clId="{641BE42F-0CC5-4DCA-857E-3ABB8E96E71D}" dt="2022-02-24T16:15:07.100" v="10397" actId="478"/>
          <ac:spMkLst>
            <pc:docMk/>
            <pc:sldMk cId="483224704" sldId="279"/>
            <ac:spMk id="20" creationId="{BC11CFBD-C700-4547-96E3-745646C38615}"/>
          </ac:spMkLst>
        </pc:spChg>
        <pc:spChg chg="add mod">
          <ac:chgData name="Rohit Chatterjee" userId="16b1a9ccfbf60f08" providerId="LiveId" clId="{641BE42F-0CC5-4DCA-857E-3ABB8E96E71D}" dt="2022-02-24T16:15:24.946" v="10400" actId="1076"/>
          <ac:spMkLst>
            <pc:docMk/>
            <pc:sldMk cId="483224704" sldId="279"/>
            <ac:spMk id="23" creationId="{9A47F121-A34A-4831-95D5-997EDDDA72D3}"/>
          </ac:spMkLst>
        </pc:spChg>
        <pc:spChg chg="add mod">
          <ac:chgData name="Rohit Chatterjee" userId="16b1a9ccfbf60f08" providerId="LiveId" clId="{641BE42F-0CC5-4DCA-857E-3ABB8E96E71D}" dt="2022-02-24T16:15:24.946" v="10400" actId="1076"/>
          <ac:spMkLst>
            <pc:docMk/>
            <pc:sldMk cId="483224704" sldId="279"/>
            <ac:spMk id="25" creationId="{755A3832-744E-4F31-BFA5-E7EEB6F5B745}"/>
          </ac:spMkLst>
        </pc:spChg>
        <pc:spChg chg="add mod">
          <ac:chgData name="Rohit Chatterjee" userId="16b1a9ccfbf60f08" providerId="LiveId" clId="{641BE42F-0CC5-4DCA-857E-3ABB8E96E71D}" dt="2022-02-24T16:15:24.946" v="10400" actId="1076"/>
          <ac:spMkLst>
            <pc:docMk/>
            <pc:sldMk cId="483224704" sldId="279"/>
            <ac:spMk id="27" creationId="{16A4C9B0-4409-41B6-9C2C-BB76C49C79E0}"/>
          </ac:spMkLst>
        </pc:spChg>
        <pc:picChg chg="del">
          <ac:chgData name="Rohit Chatterjee" userId="16b1a9ccfbf60f08" providerId="LiveId" clId="{641BE42F-0CC5-4DCA-857E-3ABB8E96E71D}" dt="2022-02-24T15:49:22.149" v="9785" actId="478"/>
          <ac:picMkLst>
            <pc:docMk/>
            <pc:sldMk cId="483224704" sldId="279"/>
            <ac:picMk id="4" creationId="{61C4C443-4F6A-475D-807C-0276E4CA4053}"/>
          </ac:picMkLst>
        </pc:picChg>
        <pc:picChg chg="mod ord replST">
          <ac:chgData name="Rohit Chatterjee" userId="16b1a9ccfbf60f08" providerId="LiveId" clId="{641BE42F-0CC5-4DCA-857E-3ABB8E96E71D}" dt="2022-02-24T16:15:24.946" v="10400" actId="1076"/>
          <ac:picMkLst>
            <pc:docMk/>
            <pc:sldMk cId="483224704" sldId="279"/>
            <ac:picMk id="6" creationId="{78D67454-3C22-4824-909C-4E1FEE863688}"/>
          </ac:picMkLst>
        </pc:picChg>
        <pc:picChg chg="del">
          <ac:chgData name="Rohit Chatterjee" userId="16b1a9ccfbf60f08" providerId="LiveId" clId="{641BE42F-0CC5-4DCA-857E-3ABB8E96E71D}" dt="2022-02-24T15:49:22.149" v="9785" actId="478"/>
          <ac:picMkLst>
            <pc:docMk/>
            <pc:sldMk cId="483224704" sldId="279"/>
            <ac:picMk id="7" creationId="{3794F5D9-AFC2-4C18-B40C-2C5288B347B9}"/>
          </ac:picMkLst>
        </pc:picChg>
        <pc:picChg chg="del">
          <ac:chgData name="Rohit Chatterjee" userId="16b1a9ccfbf60f08" providerId="LiveId" clId="{641BE42F-0CC5-4DCA-857E-3ABB8E96E71D}" dt="2022-02-24T15:49:22.149" v="9785" actId="478"/>
          <ac:picMkLst>
            <pc:docMk/>
            <pc:sldMk cId="483224704" sldId="279"/>
            <ac:picMk id="9" creationId="{AADAA462-8AF0-425F-A21C-F079F0268010}"/>
          </ac:picMkLst>
        </pc:picChg>
        <pc:picChg chg="mod ord replST">
          <ac:chgData name="Rohit Chatterjee" userId="16b1a9ccfbf60f08" providerId="LiveId" clId="{641BE42F-0CC5-4DCA-857E-3ABB8E96E71D}" dt="2022-02-24T16:15:24.946" v="10400" actId="1076"/>
          <ac:picMkLst>
            <pc:docMk/>
            <pc:sldMk cId="483224704" sldId="279"/>
            <ac:picMk id="10" creationId="{C0FB85C8-55B9-4088-A51C-B26A08AD20C1}"/>
          </ac:picMkLst>
        </pc:picChg>
        <pc:picChg chg="del">
          <ac:chgData name="Rohit Chatterjee" userId="16b1a9ccfbf60f08" providerId="LiveId" clId="{641BE42F-0CC5-4DCA-857E-3ABB8E96E71D}" dt="2022-02-24T15:49:22.149" v="9785" actId="478"/>
          <ac:picMkLst>
            <pc:docMk/>
            <pc:sldMk cId="483224704" sldId="279"/>
            <ac:picMk id="11" creationId="{3DF5F9D8-C906-4CF9-B8DA-1E990C4EB1BB}"/>
          </ac:picMkLst>
        </pc:picChg>
        <pc:picChg chg="del">
          <ac:chgData name="Rohit Chatterjee" userId="16b1a9ccfbf60f08" providerId="LiveId" clId="{641BE42F-0CC5-4DCA-857E-3ABB8E96E71D}" dt="2022-02-24T15:49:22.149" v="9785" actId="478"/>
          <ac:picMkLst>
            <pc:docMk/>
            <pc:sldMk cId="483224704" sldId="279"/>
            <ac:picMk id="18" creationId="{FBDE59AC-D897-40E6-9194-32E72E9A4544}"/>
          </ac:picMkLst>
        </pc:picChg>
        <pc:picChg chg="add del mod">
          <ac:chgData name="Rohit Chatterjee" userId="16b1a9ccfbf60f08" providerId="LiveId" clId="{641BE42F-0CC5-4DCA-857E-3ABB8E96E71D}" dt="2022-02-24T15:51:03.814" v="9818" actId="478"/>
          <ac:picMkLst>
            <pc:docMk/>
            <pc:sldMk cId="483224704" sldId="279"/>
            <ac:picMk id="19" creationId="{D84E3023-30C5-42F3-BD88-CF201BD7F9B5}"/>
          </ac:picMkLst>
        </pc:picChg>
        <pc:picChg chg="add del mod">
          <ac:chgData name="Rohit Chatterjee" userId="16b1a9ccfbf60f08" providerId="LiveId" clId="{641BE42F-0CC5-4DCA-857E-3ABB8E96E71D}" dt="2022-02-24T16:15:07.100" v="10397" actId="478"/>
          <ac:picMkLst>
            <pc:docMk/>
            <pc:sldMk cId="483224704" sldId="279"/>
            <ac:picMk id="21" creationId="{2B4F3343-E37B-467E-8B3F-71372A80EBE5}"/>
          </ac:picMkLst>
        </pc:picChg>
        <pc:picChg chg="del">
          <ac:chgData name="Rohit Chatterjee" userId="16b1a9ccfbf60f08" providerId="LiveId" clId="{641BE42F-0CC5-4DCA-857E-3ABB8E96E71D}" dt="2022-02-24T15:49:22.149" v="9785" actId="478"/>
          <ac:picMkLst>
            <pc:docMk/>
            <pc:sldMk cId="483224704" sldId="279"/>
            <ac:picMk id="22" creationId="{846E7B8C-C903-4B21-8FAD-C269BEBC605D}"/>
          </ac:picMkLst>
        </pc:picChg>
        <pc:picChg chg="add mod">
          <ac:chgData name="Rohit Chatterjee" userId="16b1a9ccfbf60f08" providerId="LiveId" clId="{641BE42F-0CC5-4DCA-857E-3ABB8E96E71D}" dt="2022-02-24T16:15:24.946" v="10400" actId="1076"/>
          <ac:picMkLst>
            <pc:docMk/>
            <pc:sldMk cId="483224704" sldId="279"/>
            <ac:picMk id="26" creationId="{4CA40960-771F-4179-A43F-0194060D06A5}"/>
          </ac:picMkLst>
        </pc:picChg>
        <pc:picChg chg="del">
          <ac:chgData name="Rohit Chatterjee" userId="16b1a9ccfbf60f08" providerId="LiveId" clId="{641BE42F-0CC5-4DCA-857E-3ABB8E96E71D}" dt="2022-02-24T15:49:22.149" v="9785" actId="478"/>
          <ac:picMkLst>
            <pc:docMk/>
            <pc:sldMk cId="483224704" sldId="279"/>
            <ac:picMk id="28" creationId="{944375FE-022E-4584-B762-6430FBA46951}"/>
          </ac:picMkLst>
        </pc:picChg>
        <pc:picChg chg="add del mod">
          <ac:chgData name="Rohit Chatterjee" userId="16b1a9ccfbf60f08" providerId="LiveId" clId="{641BE42F-0CC5-4DCA-857E-3ABB8E96E71D}" dt="2022-02-24T15:52:06.828" v="9853" actId="478"/>
          <ac:picMkLst>
            <pc:docMk/>
            <pc:sldMk cId="483224704" sldId="279"/>
            <ac:picMk id="29" creationId="{9E0ACFA4-7C60-446F-87F5-D533D517BFEE}"/>
          </ac:picMkLst>
        </pc:picChg>
        <pc:picChg chg="del">
          <ac:chgData name="Rohit Chatterjee" userId="16b1a9ccfbf60f08" providerId="LiveId" clId="{641BE42F-0CC5-4DCA-857E-3ABB8E96E71D}" dt="2022-02-24T15:49:22.149" v="9785" actId="478"/>
          <ac:picMkLst>
            <pc:docMk/>
            <pc:sldMk cId="483224704" sldId="279"/>
            <ac:picMk id="42" creationId="{F8F0782E-2C1D-452B-B5BB-52032A664516}"/>
          </ac:picMkLst>
        </pc:picChg>
        <pc:picChg chg="del">
          <ac:chgData name="Rohit Chatterjee" userId="16b1a9ccfbf60f08" providerId="LiveId" clId="{641BE42F-0CC5-4DCA-857E-3ABB8E96E71D}" dt="2022-02-24T15:49:22.149" v="9785" actId="478"/>
          <ac:picMkLst>
            <pc:docMk/>
            <pc:sldMk cId="483224704" sldId="279"/>
            <ac:picMk id="44" creationId="{C3EDB502-1A9A-48D9-BF84-6A240E273FBD}"/>
          </ac:picMkLst>
        </pc:picChg>
        <pc:cxnChg chg="del">
          <ac:chgData name="Rohit Chatterjee" userId="16b1a9ccfbf60f08" providerId="LiveId" clId="{641BE42F-0CC5-4DCA-857E-3ABB8E96E71D}" dt="2022-02-24T15:49:22.149" v="9785" actId="478"/>
          <ac:cxnSpMkLst>
            <pc:docMk/>
            <pc:sldMk cId="483224704" sldId="279"/>
            <ac:cxnSpMk id="16" creationId="{A2A49490-35FA-4D39-A8FD-C6B5A43DA116}"/>
          </ac:cxnSpMkLst>
        </pc:cxnChg>
        <pc:cxnChg chg="del">
          <ac:chgData name="Rohit Chatterjee" userId="16b1a9ccfbf60f08" providerId="LiveId" clId="{641BE42F-0CC5-4DCA-857E-3ABB8E96E71D}" dt="2022-02-24T15:49:22.149" v="9785" actId="478"/>
          <ac:cxnSpMkLst>
            <pc:docMk/>
            <pc:sldMk cId="483224704" sldId="279"/>
            <ac:cxnSpMk id="24" creationId="{DCCC5D5B-3BD3-4CAA-96F4-377D3B712D64}"/>
          </ac:cxnSpMkLst>
        </pc:cxnChg>
        <pc:cxnChg chg="del">
          <ac:chgData name="Rohit Chatterjee" userId="16b1a9ccfbf60f08" providerId="LiveId" clId="{641BE42F-0CC5-4DCA-857E-3ABB8E96E71D}" dt="2022-02-24T15:49:22.149" v="9785" actId="478"/>
          <ac:cxnSpMkLst>
            <pc:docMk/>
            <pc:sldMk cId="483224704" sldId="279"/>
            <ac:cxnSpMk id="33" creationId="{F2B2230C-45D7-42AB-8ADA-9A769B9D0AA3}"/>
          </ac:cxnSpMkLst>
        </pc:cxnChg>
        <pc:cxnChg chg="del">
          <ac:chgData name="Rohit Chatterjee" userId="16b1a9ccfbf60f08" providerId="LiveId" clId="{641BE42F-0CC5-4DCA-857E-3ABB8E96E71D}" dt="2022-02-24T15:49:22.149" v="9785" actId="478"/>
          <ac:cxnSpMkLst>
            <pc:docMk/>
            <pc:sldMk cId="483224704" sldId="279"/>
            <ac:cxnSpMk id="41" creationId="{B344C1B1-B313-4E71-8095-7A0E0EE96A38}"/>
          </ac:cxnSpMkLst>
        </pc:cxnChg>
      </pc:sldChg>
      <pc:sldChg chg="addSp delSp modSp add mod ord delAnim modAnim">
        <pc:chgData name="Rohit Chatterjee" userId="16b1a9ccfbf60f08" providerId="LiveId" clId="{641BE42F-0CC5-4DCA-857E-3ABB8E96E71D}" dt="2022-02-25T22:14:33.447" v="11931"/>
        <pc:sldMkLst>
          <pc:docMk/>
          <pc:sldMk cId="2974353862" sldId="280"/>
        </pc:sldMkLst>
        <pc:spChg chg="mod">
          <ac:chgData name="Rohit Chatterjee" userId="16b1a9ccfbf60f08" providerId="LiveId" clId="{641BE42F-0CC5-4DCA-857E-3ABB8E96E71D}" dt="2022-02-24T16:05:01.563" v="10394" actId="20577"/>
          <ac:spMkLst>
            <pc:docMk/>
            <pc:sldMk cId="2974353862" sldId="280"/>
            <ac:spMk id="2" creationId="{50BADABA-F1B5-410E-991C-35085513E3F7}"/>
          </ac:spMkLst>
        </pc:spChg>
        <pc:spChg chg="mod">
          <ac:chgData name="Rohit Chatterjee" userId="16b1a9ccfbf60f08" providerId="LiveId" clId="{641BE42F-0CC5-4DCA-857E-3ABB8E96E71D}" dt="2022-02-25T00:34:13.211" v="11003" actId="20577"/>
          <ac:spMkLst>
            <pc:docMk/>
            <pc:sldMk cId="2974353862" sldId="280"/>
            <ac:spMk id="5" creationId="{0B214C34-279D-4D54-8757-4B485469DFB5}"/>
          </ac:spMkLst>
        </pc:spChg>
        <pc:spChg chg="add mod">
          <ac:chgData name="Rohit Chatterjee" userId="16b1a9ccfbf60f08" providerId="LiveId" clId="{641BE42F-0CC5-4DCA-857E-3ABB8E96E71D}" dt="2022-02-24T16:21:46.422" v="10693" actId="1076"/>
          <ac:spMkLst>
            <pc:docMk/>
            <pc:sldMk cId="2974353862" sldId="280"/>
            <ac:spMk id="13" creationId="{23B8AE3C-8B98-4E7B-BFA4-AAD7F2A4F5BC}"/>
          </ac:spMkLst>
        </pc:spChg>
        <pc:spChg chg="add mod">
          <ac:chgData name="Rohit Chatterjee" userId="16b1a9ccfbf60f08" providerId="LiveId" clId="{641BE42F-0CC5-4DCA-857E-3ABB8E96E71D}" dt="2022-02-24T16:21:46.422" v="10693" actId="1076"/>
          <ac:spMkLst>
            <pc:docMk/>
            <pc:sldMk cId="2974353862" sldId="280"/>
            <ac:spMk id="15" creationId="{274FB819-4936-4B91-804C-B85A410C3400}"/>
          </ac:spMkLst>
        </pc:spChg>
        <pc:spChg chg="del">
          <ac:chgData name="Rohit Chatterjee" userId="16b1a9ccfbf60f08" providerId="LiveId" clId="{641BE42F-0CC5-4DCA-857E-3ABB8E96E71D}" dt="2022-02-24T16:15:54.012" v="10401" actId="478"/>
          <ac:spMkLst>
            <pc:docMk/>
            <pc:sldMk cId="2974353862" sldId="280"/>
            <ac:spMk id="17" creationId="{0D662CB8-6423-4842-BB5A-6C3B276A2422}"/>
          </ac:spMkLst>
        </pc:spChg>
        <pc:spChg chg="add mod">
          <ac:chgData name="Rohit Chatterjee" userId="16b1a9ccfbf60f08" providerId="LiveId" clId="{641BE42F-0CC5-4DCA-857E-3ABB8E96E71D}" dt="2022-02-24T16:21:46.422" v="10693" actId="1076"/>
          <ac:spMkLst>
            <pc:docMk/>
            <pc:sldMk cId="2974353862" sldId="280"/>
            <ac:spMk id="18" creationId="{11B0E845-BB22-457A-9F8F-903182E63972}"/>
          </ac:spMkLst>
        </pc:spChg>
        <pc:spChg chg="add del mod">
          <ac:chgData name="Rohit Chatterjee" userId="16b1a9ccfbf60f08" providerId="LiveId" clId="{641BE42F-0CC5-4DCA-857E-3ABB8E96E71D}" dt="2022-02-24T16:19:13.399" v="10464" actId="478"/>
          <ac:spMkLst>
            <pc:docMk/>
            <pc:sldMk cId="2974353862" sldId="280"/>
            <ac:spMk id="19" creationId="{11D6514E-6C93-4E50-82E0-53F086FD4B89}"/>
          </ac:spMkLst>
        </pc:spChg>
        <pc:spChg chg="del">
          <ac:chgData name="Rohit Chatterjee" userId="16b1a9ccfbf60f08" providerId="LiveId" clId="{641BE42F-0CC5-4DCA-857E-3ABB8E96E71D}" dt="2022-02-24T16:15:54.012" v="10401" actId="478"/>
          <ac:spMkLst>
            <pc:docMk/>
            <pc:sldMk cId="2974353862" sldId="280"/>
            <ac:spMk id="20" creationId="{BC11CFBD-C700-4547-96E3-745646C38615}"/>
          </ac:spMkLst>
        </pc:spChg>
        <pc:spChg chg="del">
          <ac:chgData name="Rohit Chatterjee" userId="16b1a9ccfbf60f08" providerId="LiveId" clId="{641BE42F-0CC5-4DCA-857E-3ABB8E96E71D}" dt="2022-02-24T16:15:54.012" v="10401" actId="478"/>
          <ac:spMkLst>
            <pc:docMk/>
            <pc:sldMk cId="2974353862" sldId="280"/>
            <ac:spMk id="23" creationId="{9A47F121-A34A-4831-95D5-997EDDDA72D3}"/>
          </ac:spMkLst>
        </pc:spChg>
        <pc:spChg chg="add mod">
          <ac:chgData name="Rohit Chatterjee" userId="16b1a9ccfbf60f08" providerId="LiveId" clId="{641BE42F-0CC5-4DCA-857E-3ABB8E96E71D}" dt="2022-02-25T22:14:20.752" v="11928" actId="1076"/>
          <ac:spMkLst>
            <pc:docMk/>
            <pc:sldMk cId="2974353862" sldId="280"/>
            <ac:spMk id="24" creationId="{2B2DA54A-D85B-4F7E-950C-4CC6018DE7D2}"/>
          </ac:spMkLst>
        </pc:spChg>
        <pc:spChg chg="mod">
          <ac:chgData name="Rohit Chatterjee" userId="16b1a9ccfbf60f08" providerId="LiveId" clId="{641BE42F-0CC5-4DCA-857E-3ABB8E96E71D}" dt="2022-02-24T16:21:46.422" v="10693" actId="1076"/>
          <ac:spMkLst>
            <pc:docMk/>
            <pc:sldMk cId="2974353862" sldId="280"/>
            <ac:spMk id="25" creationId="{755A3832-744E-4F31-BFA5-E7EEB6F5B745}"/>
          </ac:spMkLst>
        </pc:spChg>
        <pc:spChg chg="del">
          <ac:chgData name="Rohit Chatterjee" userId="16b1a9ccfbf60f08" providerId="LiveId" clId="{641BE42F-0CC5-4DCA-857E-3ABB8E96E71D}" dt="2022-02-24T16:15:54.012" v="10401" actId="478"/>
          <ac:spMkLst>
            <pc:docMk/>
            <pc:sldMk cId="2974353862" sldId="280"/>
            <ac:spMk id="27" creationId="{16A4C9B0-4409-41B6-9C2C-BB76C49C79E0}"/>
          </ac:spMkLst>
        </pc:spChg>
        <pc:picChg chg="del mod ord replST">
          <ac:chgData name="Rohit Chatterjee" userId="16b1a9ccfbf60f08" providerId="LiveId" clId="{641BE42F-0CC5-4DCA-857E-3ABB8E96E71D}" dt="2022-02-24T16:19:41.279" v="10500" actId="478"/>
          <ac:picMkLst>
            <pc:docMk/>
            <pc:sldMk cId="2974353862" sldId="280"/>
            <ac:picMk id="4" creationId="{8EA6E926-D87B-4D13-98A8-DFC4EBD37179}"/>
          </ac:picMkLst>
        </pc:picChg>
        <pc:picChg chg="del">
          <ac:chgData name="Rohit Chatterjee" userId="16b1a9ccfbf60f08" providerId="LiveId" clId="{641BE42F-0CC5-4DCA-857E-3ABB8E96E71D}" dt="2022-02-24T16:15:54.012" v="10401" actId="478"/>
          <ac:picMkLst>
            <pc:docMk/>
            <pc:sldMk cId="2974353862" sldId="280"/>
            <ac:picMk id="6" creationId="{78D67454-3C22-4824-909C-4E1FEE863688}"/>
          </ac:picMkLst>
        </pc:picChg>
        <pc:picChg chg="mod ord replST">
          <ac:chgData name="Rohit Chatterjee" userId="16b1a9ccfbf60f08" providerId="LiveId" clId="{641BE42F-0CC5-4DCA-857E-3ABB8E96E71D}" dt="2022-02-24T16:21:46.422" v="10693" actId="1076"/>
          <ac:picMkLst>
            <pc:docMk/>
            <pc:sldMk cId="2974353862" sldId="280"/>
            <ac:picMk id="8" creationId="{68541C3F-564A-46E5-AEB7-5AF6EB23D942}"/>
          </ac:picMkLst>
        </pc:picChg>
        <pc:picChg chg="del">
          <ac:chgData name="Rohit Chatterjee" userId="16b1a9ccfbf60f08" providerId="LiveId" clId="{641BE42F-0CC5-4DCA-857E-3ABB8E96E71D}" dt="2022-02-24T16:15:54.012" v="10401" actId="478"/>
          <ac:picMkLst>
            <pc:docMk/>
            <pc:sldMk cId="2974353862" sldId="280"/>
            <ac:picMk id="10" creationId="{C0FB85C8-55B9-4088-A51C-B26A08AD20C1}"/>
          </ac:picMkLst>
        </pc:picChg>
        <pc:picChg chg="mod ord replST">
          <ac:chgData name="Rohit Chatterjee" userId="16b1a9ccfbf60f08" providerId="LiveId" clId="{641BE42F-0CC5-4DCA-857E-3ABB8E96E71D}" dt="2022-02-25T22:14:20.752" v="11928" actId="1076"/>
          <ac:picMkLst>
            <pc:docMk/>
            <pc:sldMk cId="2974353862" sldId="280"/>
            <ac:picMk id="11" creationId="{FFD953AB-66C0-49E9-9B64-7246C2654EED}"/>
          </ac:picMkLst>
        </pc:picChg>
        <pc:picChg chg="add del mod">
          <ac:chgData name="Rohit Chatterjee" userId="16b1a9ccfbf60f08" providerId="LiveId" clId="{641BE42F-0CC5-4DCA-857E-3ABB8E96E71D}" dt="2022-02-24T16:17:37.009" v="10444" actId="478"/>
          <ac:picMkLst>
            <pc:docMk/>
            <pc:sldMk cId="2974353862" sldId="280"/>
            <ac:picMk id="14" creationId="{32E85B2D-9B81-4551-81D9-6F8FDF3D93CB}"/>
          </ac:picMkLst>
        </pc:picChg>
        <pc:picChg chg="add mod">
          <ac:chgData name="Rohit Chatterjee" userId="16b1a9ccfbf60f08" providerId="LiveId" clId="{641BE42F-0CC5-4DCA-857E-3ABB8E96E71D}" dt="2022-02-24T16:21:46.422" v="10693" actId="1076"/>
          <ac:picMkLst>
            <pc:docMk/>
            <pc:sldMk cId="2974353862" sldId="280"/>
            <ac:picMk id="16" creationId="{10DA53A2-A732-4799-AFEC-42B6C337EF16}"/>
          </ac:picMkLst>
        </pc:picChg>
        <pc:picChg chg="del">
          <ac:chgData name="Rohit Chatterjee" userId="16b1a9ccfbf60f08" providerId="LiveId" clId="{641BE42F-0CC5-4DCA-857E-3ABB8E96E71D}" dt="2022-02-24T16:15:54.012" v="10401" actId="478"/>
          <ac:picMkLst>
            <pc:docMk/>
            <pc:sldMk cId="2974353862" sldId="280"/>
            <ac:picMk id="21" creationId="{2B4F3343-E37B-467E-8B3F-71372A80EBE5}"/>
          </ac:picMkLst>
        </pc:picChg>
        <pc:picChg chg="add del mod">
          <ac:chgData name="Rohit Chatterjee" userId="16b1a9ccfbf60f08" providerId="LiveId" clId="{641BE42F-0CC5-4DCA-857E-3ABB8E96E71D}" dt="2022-02-24T16:19:03.546" v="10460" actId="478"/>
          <ac:picMkLst>
            <pc:docMk/>
            <pc:sldMk cId="2974353862" sldId="280"/>
            <ac:picMk id="22" creationId="{003C2C1F-8A66-4D74-929A-F759B03D35D1}"/>
          </ac:picMkLst>
        </pc:picChg>
        <pc:picChg chg="mod">
          <ac:chgData name="Rohit Chatterjee" userId="16b1a9ccfbf60f08" providerId="LiveId" clId="{641BE42F-0CC5-4DCA-857E-3ABB8E96E71D}" dt="2022-02-24T16:21:46.422" v="10693" actId="1076"/>
          <ac:picMkLst>
            <pc:docMk/>
            <pc:sldMk cId="2974353862" sldId="280"/>
            <ac:picMk id="26" creationId="{4CA40960-771F-4179-A43F-0194060D06A5}"/>
          </ac:picMkLst>
        </pc:picChg>
        <pc:picChg chg="add del mod">
          <ac:chgData name="Rohit Chatterjee" userId="16b1a9ccfbf60f08" providerId="LiveId" clId="{641BE42F-0CC5-4DCA-857E-3ABB8E96E71D}" dt="2022-02-24T16:20:24.095" v="10526" actId="478"/>
          <ac:picMkLst>
            <pc:docMk/>
            <pc:sldMk cId="2974353862" sldId="280"/>
            <ac:picMk id="28" creationId="{D05A9259-EB86-4AB9-AB2A-B3CD74974DFC}"/>
          </ac:picMkLst>
        </pc:picChg>
      </pc:sldChg>
      <pc:sldChg chg="modSp add mod ord modAnim">
        <pc:chgData name="Rohit Chatterjee" userId="16b1a9ccfbf60f08" providerId="LiveId" clId="{641BE42F-0CC5-4DCA-857E-3ABB8E96E71D}" dt="2022-02-25T22:17:48.495" v="12235" actId="20577"/>
        <pc:sldMkLst>
          <pc:docMk/>
          <pc:sldMk cId="2798927736" sldId="281"/>
        </pc:sldMkLst>
        <pc:spChg chg="mod">
          <ac:chgData name="Rohit Chatterjee" userId="16b1a9ccfbf60f08" providerId="LiveId" clId="{641BE42F-0CC5-4DCA-857E-3ABB8E96E71D}" dt="2022-02-25T22:16:07.192" v="11952" actId="20577"/>
          <ac:spMkLst>
            <pc:docMk/>
            <pc:sldMk cId="2798927736" sldId="281"/>
            <ac:spMk id="2" creationId="{AA969A98-32D8-4E66-AAB3-FC3481A7E06E}"/>
          </ac:spMkLst>
        </pc:spChg>
        <pc:spChg chg="mod">
          <ac:chgData name="Rohit Chatterjee" userId="16b1a9ccfbf60f08" providerId="LiveId" clId="{641BE42F-0CC5-4DCA-857E-3ABB8E96E71D}" dt="2022-02-25T22:17:48.495" v="12235" actId="20577"/>
          <ac:spMkLst>
            <pc:docMk/>
            <pc:sldMk cId="2798927736" sldId="281"/>
            <ac:spMk id="3" creationId="{0601FDE2-A536-41AA-9B31-947F5660CFC7}"/>
          </ac:spMkLst>
        </pc:spChg>
      </pc:sldChg>
      <pc:sldChg chg="addSp modSp add mod modAnim">
        <pc:chgData name="Rohit Chatterjee" userId="16b1a9ccfbf60f08" providerId="LiveId" clId="{641BE42F-0CC5-4DCA-857E-3ABB8E96E71D}" dt="2022-02-26T23:13:16.999" v="13456"/>
        <pc:sldMkLst>
          <pc:docMk/>
          <pc:sldMk cId="3127794734" sldId="282"/>
        </pc:sldMkLst>
        <pc:spChg chg="mod">
          <ac:chgData name="Rohit Chatterjee" userId="16b1a9ccfbf60f08" providerId="LiveId" clId="{641BE42F-0CC5-4DCA-857E-3ABB8E96E71D}" dt="2022-02-25T22:18:34.194" v="12281" actId="1076"/>
          <ac:spMkLst>
            <pc:docMk/>
            <pc:sldMk cId="3127794734" sldId="282"/>
            <ac:spMk id="2" creationId="{FDB54BAE-D2FB-4498-9EA0-767B099C9AB9}"/>
          </ac:spMkLst>
        </pc:spChg>
        <pc:spChg chg="add mod">
          <ac:chgData name="Rohit Chatterjee" userId="16b1a9ccfbf60f08" providerId="LiveId" clId="{641BE42F-0CC5-4DCA-857E-3ABB8E96E71D}" dt="2022-02-26T23:12:28.157" v="13454" actId="1076"/>
          <ac:spMkLst>
            <pc:docMk/>
            <pc:sldMk cId="3127794734" sldId="282"/>
            <ac:spMk id="3" creationId="{36E06D39-6286-4353-9CD5-2BF51AE5A070}"/>
          </ac:spMkLst>
        </pc:spChg>
        <pc:spChg chg="add mod">
          <ac:chgData name="Rohit Chatterjee" userId="16b1a9ccfbf60f08" providerId="LiveId" clId="{641BE42F-0CC5-4DCA-857E-3ABB8E96E71D}" dt="2022-02-26T23:12:43.691" v="13455" actId="688"/>
          <ac:spMkLst>
            <pc:docMk/>
            <pc:sldMk cId="3127794734" sldId="282"/>
            <ac:spMk id="4" creationId="{F3486320-7325-4FB4-8BFF-CB9A8A991B2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1349-681D-4470-BA0F-51EAA9FCE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20F95-C86D-409C-988D-57998D693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0080A-B95F-41F1-B609-AAB3DA64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DF8E-90AB-4303-BDD9-5A1DEEF3009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CCC7B-F089-4298-A00C-74CDD9D4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EF7B-2E7F-4123-8C47-6D8FEAC80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3789-35BA-4023-BB9D-2B35F1AC5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0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83A3-F8D6-4B8F-AD53-4E1CE78E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5FDF0-630A-4EA5-84E6-90548A56E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6DF13-4925-47D2-AC0B-ADFC7C6D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DF8E-90AB-4303-BDD9-5A1DEEF3009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A2E65-23BF-45B6-9DC1-C63A24079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6EC2D-D26D-4DA7-9EA6-D2810621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3789-35BA-4023-BB9D-2B35F1AC5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09E1D-6299-4898-BCE5-5891BA688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85D3C-C317-4606-966B-896811A38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9E204-0239-4F67-85C5-1AD3779EF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DF8E-90AB-4303-BDD9-5A1DEEF3009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15C46-683B-4EBC-9959-B9CBD9D3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D973C-26F0-4A01-B4E6-4A05F2EC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3789-35BA-4023-BB9D-2B35F1AC5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8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2D3E-4D4E-412B-A683-185CEED9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00159-374A-445E-BC91-B032DECF9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95391-77E2-4850-BD83-446BC1CF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DF8E-90AB-4303-BDD9-5A1DEEF3009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24958-0684-43E1-8808-90F3D241C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D98C4-1713-497A-A740-F06E2055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3789-35BA-4023-BB9D-2B35F1AC5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1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79A0-44E4-41F4-9540-4CE22CEA3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C34EC-6CB6-4678-A0A7-A708BA3DF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2690C-FDAE-4A13-9FED-FDD616D0D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DF8E-90AB-4303-BDD9-5A1DEEF3009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F62C7-E482-407D-AD65-5ABBEFA6B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FBFDA-349F-492A-9306-804582D3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3789-35BA-4023-BB9D-2B35F1AC5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6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D1C3A-067D-43A9-B2E3-ADF251C77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D8327-B607-4B07-837A-86294662F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E1EA5-5B0C-424C-9B2D-C8DB4F6C4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B4C8C-0042-4563-9081-963D3DB3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DF8E-90AB-4303-BDD9-5A1DEEF3009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98CDE-1489-4A7A-8E4D-AD99F506E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4C389-640D-40D7-AFB6-0099B16E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3789-35BA-4023-BB9D-2B35F1AC5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2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55BE9-EC20-45C7-AC79-33DC6344F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1EDB3-5B1E-4A38-AF07-A491E998D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0CB39-081A-4820-B0F7-764974229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0155A-3C61-4B34-BDFB-2BCBDB5A3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43B38-3144-4EFD-88B9-28A4BECEF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6E7CE1-272E-4708-B42E-351BF0B57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DF8E-90AB-4303-BDD9-5A1DEEF3009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52101B-0C23-4BC2-AE30-4106B7DEA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F20BA-1FD2-4A81-94D9-607DC132E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3789-35BA-4023-BB9D-2B35F1AC5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81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D0BE-6989-47A3-A66A-8A3F81B7E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9338EE-F0D8-4F88-B348-26B3A762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DF8E-90AB-4303-BDD9-5A1DEEF3009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AACA2-E99A-435E-A4C0-32F06917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CCC697-4435-4D28-9B6C-C50E132F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3789-35BA-4023-BB9D-2B35F1AC5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7EB00E-A34B-4600-90B2-1FE183BE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DF8E-90AB-4303-BDD9-5A1DEEF3009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EE69B-A706-4C96-BFC4-D92CDB36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824E6-DA4F-4BC3-BE97-4D3E51E9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3789-35BA-4023-BB9D-2B35F1AC5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7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4F6D-9781-44DD-86A8-6036205E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D1B55-5F2E-4B3B-A6A9-3FECB427E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1659A-BFE5-4545-967B-4F2AF7E4D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5F421-D9FF-406E-B29C-6A380EA8F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DF8E-90AB-4303-BDD9-5A1DEEF3009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64AD1-F02A-4AD6-BF2F-008F54E2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35562-4AF6-4081-93C8-0E89D50D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3789-35BA-4023-BB9D-2B35F1AC5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6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5130-7A6A-4D8F-9162-6A3BF62A1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784678-D205-4042-85ED-6CC865A51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33774-9B69-4F25-9436-7D695258D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7EDC5-387B-4074-AF16-8AF709F2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DF8E-90AB-4303-BDD9-5A1DEEF3009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32929-5256-4323-BD5A-597D81C59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AFD23-F29D-46A6-A778-16E43B6D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3789-35BA-4023-BB9D-2B35F1AC5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7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08434-5719-4361-ACE8-107E38F91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ED134-771E-41AA-9E16-684FB7B52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B7C85-BE15-4E49-9628-3FDD34B19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FDF8E-90AB-4303-BDD9-5A1DEEF30091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D1970-0891-4800-ADAF-BF75D338F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71DAE-2E51-4CB1-BA8C-ACF1EC460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C3789-35BA-4023-BB9D-2B35F1AC5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image" Target="../media/image4.png"/><Relationship Id="rId17" Type="http://schemas.openxmlformats.org/officeDocument/2006/relationships/image" Target="../media/image36.png"/><Relationship Id="rId2" Type="http://schemas.openxmlformats.org/officeDocument/2006/relationships/tags" Target="../tags/tag49.xml"/><Relationship Id="rId16" Type="http://schemas.openxmlformats.org/officeDocument/2006/relationships/image" Target="../media/image35.png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image" Target="../media/image3.png"/><Relationship Id="rId5" Type="http://schemas.openxmlformats.org/officeDocument/2006/relationships/tags" Target="../tags/tag52.xml"/><Relationship Id="rId15" Type="http://schemas.openxmlformats.org/officeDocument/2006/relationships/image" Target="../media/image34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38.png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37.png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image" Target="../media/image39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image" Target="../media/image32.png"/><Relationship Id="rId5" Type="http://schemas.openxmlformats.org/officeDocument/2006/relationships/tags" Target="../tags/tag61.xml"/><Relationship Id="rId15" Type="http://schemas.openxmlformats.org/officeDocument/2006/relationships/image" Target="../media/image41.png"/><Relationship Id="rId10" Type="http://schemas.openxmlformats.org/officeDocument/2006/relationships/image" Target="../media/image4.png"/><Relationship Id="rId4" Type="http://schemas.openxmlformats.org/officeDocument/2006/relationships/tags" Target="../tags/tag60.xml"/><Relationship Id="rId9" Type="http://schemas.openxmlformats.org/officeDocument/2006/relationships/image" Target="../media/image3.png"/><Relationship Id="rId1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tags" Target="../tags/tag65.xml"/><Relationship Id="rId16" Type="http://schemas.openxmlformats.org/officeDocument/2006/relationships/image" Target="../media/image47.png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image" Target="../media/image42.png"/><Relationship Id="rId5" Type="http://schemas.openxmlformats.org/officeDocument/2006/relationships/tags" Target="../tags/tag68.xml"/><Relationship Id="rId15" Type="http://schemas.openxmlformats.org/officeDocument/2006/relationships/image" Target="../media/image46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50.png"/><Relationship Id="rId4" Type="http://schemas.openxmlformats.org/officeDocument/2006/relationships/tags" Target="../tags/tag67.xml"/><Relationship Id="rId9" Type="http://schemas.openxmlformats.org/officeDocument/2006/relationships/tags" Target="../tags/tag72.xml"/><Relationship Id="rId1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53.png"/><Relationship Id="rId3" Type="http://schemas.openxmlformats.org/officeDocument/2006/relationships/tags" Target="../tags/tag75.xml"/><Relationship Id="rId21" Type="http://schemas.openxmlformats.org/officeDocument/2006/relationships/image" Target="../media/image44.png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tags" Target="../tags/tag89.xml"/><Relationship Id="rId25" Type="http://schemas.openxmlformats.org/officeDocument/2006/relationships/image" Target="../media/image49.png"/><Relationship Id="rId33" Type="http://schemas.openxmlformats.org/officeDocument/2006/relationships/image" Target="../media/image12.png"/><Relationship Id="rId2" Type="http://schemas.openxmlformats.org/officeDocument/2006/relationships/tags" Target="../tags/tag74.xml"/><Relationship Id="rId16" Type="http://schemas.openxmlformats.org/officeDocument/2006/relationships/tags" Target="../tags/tag88.xml"/><Relationship Id="rId20" Type="http://schemas.openxmlformats.org/officeDocument/2006/relationships/image" Target="../media/image43.png"/><Relationship Id="rId29" Type="http://schemas.openxmlformats.org/officeDocument/2006/relationships/image" Target="../media/image56.png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24" Type="http://schemas.openxmlformats.org/officeDocument/2006/relationships/image" Target="../media/image3.png"/><Relationship Id="rId32" Type="http://schemas.openxmlformats.org/officeDocument/2006/relationships/image" Target="../media/image58.png"/><Relationship Id="rId5" Type="http://schemas.openxmlformats.org/officeDocument/2006/relationships/tags" Target="../tags/tag77.xml"/><Relationship Id="rId15" Type="http://schemas.openxmlformats.org/officeDocument/2006/relationships/tags" Target="../tags/tag87.xml"/><Relationship Id="rId23" Type="http://schemas.openxmlformats.org/officeDocument/2006/relationships/image" Target="../media/image52.png"/><Relationship Id="rId28" Type="http://schemas.openxmlformats.org/officeDocument/2006/relationships/image" Target="../media/image55.png"/><Relationship Id="rId10" Type="http://schemas.openxmlformats.org/officeDocument/2006/relationships/tags" Target="../tags/tag82.xml"/><Relationship Id="rId19" Type="http://schemas.openxmlformats.org/officeDocument/2006/relationships/image" Target="../media/image51.png"/><Relationship Id="rId31" Type="http://schemas.openxmlformats.org/officeDocument/2006/relationships/image" Target="../media/image57.png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Relationship Id="rId22" Type="http://schemas.openxmlformats.org/officeDocument/2006/relationships/image" Target="../media/image45.png"/><Relationship Id="rId27" Type="http://schemas.openxmlformats.org/officeDocument/2006/relationships/image" Target="../media/image54.png"/><Relationship Id="rId30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97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60.png"/><Relationship Id="rId3" Type="http://schemas.openxmlformats.org/officeDocument/2006/relationships/tags" Target="../tags/tag92.xml"/><Relationship Id="rId21" Type="http://schemas.openxmlformats.org/officeDocument/2006/relationships/image" Target="../media/image63.png"/><Relationship Id="rId7" Type="http://schemas.openxmlformats.org/officeDocument/2006/relationships/tags" Target="../tags/tag96.xml"/><Relationship Id="rId12" Type="http://schemas.openxmlformats.org/officeDocument/2006/relationships/tags" Target="../tags/tag101.xml"/><Relationship Id="rId17" Type="http://schemas.openxmlformats.org/officeDocument/2006/relationships/image" Target="../media/image59.png"/><Relationship Id="rId25" Type="http://schemas.openxmlformats.org/officeDocument/2006/relationships/image" Target="../media/image50.png"/><Relationship Id="rId2" Type="http://schemas.openxmlformats.org/officeDocument/2006/relationships/tags" Target="../tags/tag91.xml"/><Relationship Id="rId16" Type="http://schemas.openxmlformats.org/officeDocument/2006/relationships/image" Target="../media/image44.png"/><Relationship Id="rId20" Type="http://schemas.openxmlformats.org/officeDocument/2006/relationships/image" Target="../media/image62.png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tags" Target="../tags/tag100.xml"/><Relationship Id="rId24" Type="http://schemas.openxmlformats.org/officeDocument/2006/relationships/image" Target="../media/image65.png"/><Relationship Id="rId5" Type="http://schemas.openxmlformats.org/officeDocument/2006/relationships/tags" Target="../tags/tag94.xml"/><Relationship Id="rId15" Type="http://schemas.openxmlformats.org/officeDocument/2006/relationships/image" Target="../media/image43.png"/><Relationship Id="rId23" Type="http://schemas.openxmlformats.org/officeDocument/2006/relationships/image" Target="../media/image46.png"/><Relationship Id="rId10" Type="http://schemas.openxmlformats.org/officeDocument/2006/relationships/tags" Target="../tags/tag99.xml"/><Relationship Id="rId19" Type="http://schemas.openxmlformats.org/officeDocument/2006/relationships/image" Target="../media/image61.png"/><Relationship Id="rId4" Type="http://schemas.openxmlformats.org/officeDocument/2006/relationships/tags" Target="../tags/tag93.xml"/><Relationship Id="rId9" Type="http://schemas.openxmlformats.org/officeDocument/2006/relationships/tags" Target="../tags/tag98.xml"/><Relationship Id="rId14" Type="http://schemas.openxmlformats.org/officeDocument/2006/relationships/image" Target="../media/image51.png"/><Relationship Id="rId22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3" Type="http://schemas.openxmlformats.org/officeDocument/2006/relationships/tags" Target="../tags/tag104.xml"/><Relationship Id="rId21" Type="http://schemas.openxmlformats.org/officeDocument/2006/relationships/image" Target="../media/image74.png"/><Relationship Id="rId7" Type="http://schemas.openxmlformats.org/officeDocument/2006/relationships/tags" Target="../tags/tag108.xml"/><Relationship Id="rId12" Type="http://schemas.openxmlformats.org/officeDocument/2006/relationships/slideLayout" Target="../slideLayouts/slideLayout4.xml"/><Relationship Id="rId17" Type="http://schemas.openxmlformats.org/officeDocument/2006/relationships/image" Target="../media/image70.png"/><Relationship Id="rId2" Type="http://schemas.openxmlformats.org/officeDocument/2006/relationships/tags" Target="../tags/tag103.xml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5" Type="http://schemas.openxmlformats.org/officeDocument/2006/relationships/tags" Target="../tags/tag106.xml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10" Type="http://schemas.openxmlformats.org/officeDocument/2006/relationships/tags" Target="../tags/tag111.xml"/><Relationship Id="rId19" Type="http://schemas.openxmlformats.org/officeDocument/2006/relationships/image" Target="../media/image72.png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image" Target="../media/image67.png"/><Relationship Id="rId22" Type="http://schemas.openxmlformats.org/officeDocument/2006/relationships/image" Target="../media/image7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13" Type="http://schemas.openxmlformats.org/officeDocument/2006/relationships/tags" Target="../tags/tag125.xml"/><Relationship Id="rId18" Type="http://schemas.openxmlformats.org/officeDocument/2006/relationships/image" Target="../media/image80.png"/><Relationship Id="rId3" Type="http://schemas.openxmlformats.org/officeDocument/2006/relationships/tags" Target="../tags/tag115.xml"/><Relationship Id="rId21" Type="http://schemas.openxmlformats.org/officeDocument/2006/relationships/image" Target="../media/image83.png"/><Relationship Id="rId7" Type="http://schemas.openxmlformats.org/officeDocument/2006/relationships/tags" Target="../tags/tag119.xml"/><Relationship Id="rId12" Type="http://schemas.openxmlformats.org/officeDocument/2006/relationships/tags" Target="../tags/tag124.xml"/><Relationship Id="rId17" Type="http://schemas.openxmlformats.org/officeDocument/2006/relationships/image" Target="../media/image79.png"/><Relationship Id="rId25" Type="http://schemas.openxmlformats.org/officeDocument/2006/relationships/image" Target="../media/image86.png"/><Relationship Id="rId2" Type="http://schemas.openxmlformats.org/officeDocument/2006/relationships/tags" Target="../tags/tag114.xml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11" Type="http://schemas.openxmlformats.org/officeDocument/2006/relationships/tags" Target="../tags/tag123.xml"/><Relationship Id="rId24" Type="http://schemas.openxmlformats.org/officeDocument/2006/relationships/image" Target="../media/image85.png"/><Relationship Id="rId5" Type="http://schemas.openxmlformats.org/officeDocument/2006/relationships/tags" Target="../tags/tag117.xml"/><Relationship Id="rId15" Type="http://schemas.openxmlformats.org/officeDocument/2006/relationships/image" Target="../media/image77.png"/><Relationship Id="rId23" Type="http://schemas.openxmlformats.org/officeDocument/2006/relationships/image" Target="../media/image84.png"/><Relationship Id="rId10" Type="http://schemas.openxmlformats.org/officeDocument/2006/relationships/tags" Target="../tags/tag122.xml"/><Relationship Id="rId19" Type="http://schemas.openxmlformats.org/officeDocument/2006/relationships/image" Target="../media/image81.png"/><Relationship Id="rId4" Type="http://schemas.openxmlformats.org/officeDocument/2006/relationships/tags" Target="../tags/tag116.xml"/><Relationship Id="rId9" Type="http://schemas.openxmlformats.org/officeDocument/2006/relationships/tags" Target="../tags/tag121.xml"/><Relationship Id="rId14" Type="http://schemas.openxmlformats.org/officeDocument/2006/relationships/slideLayout" Target="../slideLayouts/slideLayout4.xml"/><Relationship Id="rId22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13" Type="http://schemas.openxmlformats.org/officeDocument/2006/relationships/image" Target="../media/image88.png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" Type="http://schemas.openxmlformats.org/officeDocument/2006/relationships/tags" Target="../tags/tag127.xml"/><Relationship Id="rId16" Type="http://schemas.openxmlformats.org/officeDocument/2006/relationships/image" Target="../media/image91.png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image" Target="../media/image2.png"/><Relationship Id="rId5" Type="http://schemas.openxmlformats.org/officeDocument/2006/relationships/tags" Target="../tags/tag130.xml"/><Relationship Id="rId15" Type="http://schemas.openxmlformats.org/officeDocument/2006/relationships/image" Target="../media/image90.png"/><Relationship Id="rId10" Type="http://schemas.openxmlformats.org/officeDocument/2006/relationships/image" Target="../media/image1.png"/><Relationship Id="rId4" Type="http://schemas.openxmlformats.org/officeDocument/2006/relationships/tags" Target="../tags/tag129.xml"/><Relationship Id="rId9" Type="http://schemas.openxmlformats.org/officeDocument/2006/relationships/slideLayout" Target="../slideLayouts/slideLayout4.xml"/><Relationship Id="rId14" Type="http://schemas.openxmlformats.org/officeDocument/2006/relationships/image" Target="../media/image8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4.png"/><Relationship Id="rId5" Type="http://schemas.openxmlformats.org/officeDocument/2006/relationships/tags" Target="../tags/tag5.xml"/><Relationship Id="rId10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13" Type="http://schemas.openxmlformats.org/officeDocument/2006/relationships/image" Target="../media/image93.png"/><Relationship Id="rId18" Type="http://schemas.openxmlformats.org/officeDocument/2006/relationships/image" Target="../media/image97.png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12" Type="http://schemas.openxmlformats.org/officeDocument/2006/relationships/image" Target="../media/image2.png"/><Relationship Id="rId17" Type="http://schemas.openxmlformats.org/officeDocument/2006/relationships/image" Target="../media/image96.png"/><Relationship Id="rId2" Type="http://schemas.openxmlformats.org/officeDocument/2006/relationships/tags" Target="../tags/tag135.xml"/><Relationship Id="rId16" Type="http://schemas.openxmlformats.org/officeDocument/2006/relationships/image" Target="../media/image91.png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image" Target="../media/image1.png"/><Relationship Id="rId5" Type="http://schemas.openxmlformats.org/officeDocument/2006/relationships/tags" Target="../tags/tag138.xml"/><Relationship Id="rId15" Type="http://schemas.openxmlformats.org/officeDocument/2006/relationships/image" Target="../media/image95.png"/><Relationship Id="rId10" Type="http://schemas.openxmlformats.org/officeDocument/2006/relationships/slideLayout" Target="../slideLayouts/slideLayout4.xml"/><Relationship Id="rId19" Type="http://schemas.openxmlformats.org/officeDocument/2006/relationships/image" Target="../media/image98.png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image" Target="../media/image9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50.xml"/><Relationship Id="rId13" Type="http://schemas.openxmlformats.org/officeDocument/2006/relationships/image" Target="../media/image82.png"/><Relationship Id="rId18" Type="http://schemas.openxmlformats.org/officeDocument/2006/relationships/image" Target="../media/image86.png"/><Relationship Id="rId3" Type="http://schemas.openxmlformats.org/officeDocument/2006/relationships/tags" Target="../tags/tag145.xml"/><Relationship Id="rId7" Type="http://schemas.openxmlformats.org/officeDocument/2006/relationships/tags" Target="../tags/tag149.xml"/><Relationship Id="rId12" Type="http://schemas.openxmlformats.org/officeDocument/2006/relationships/image" Target="../media/image81.png"/><Relationship Id="rId17" Type="http://schemas.openxmlformats.org/officeDocument/2006/relationships/image" Target="../media/image4.png"/><Relationship Id="rId2" Type="http://schemas.openxmlformats.org/officeDocument/2006/relationships/tags" Target="../tags/tag144.xml"/><Relationship Id="rId16" Type="http://schemas.openxmlformats.org/officeDocument/2006/relationships/image" Target="../media/image99.png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11" Type="http://schemas.openxmlformats.org/officeDocument/2006/relationships/image" Target="../media/image80.png"/><Relationship Id="rId5" Type="http://schemas.openxmlformats.org/officeDocument/2006/relationships/tags" Target="../tags/tag147.xml"/><Relationship Id="rId15" Type="http://schemas.openxmlformats.org/officeDocument/2006/relationships/image" Target="../media/image84.png"/><Relationship Id="rId10" Type="http://schemas.openxmlformats.org/officeDocument/2006/relationships/slideLayout" Target="../slideLayouts/slideLayout4.xml"/><Relationship Id="rId4" Type="http://schemas.openxmlformats.org/officeDocument/2006/relationships/tags" Target="../tags/tag146.xml"/><Relationship Id="rId9" Type="http://schemas.openxmlformats.org/officeDocument/2006/relationships/tags" Target="../tags/tag151.xml"/><Relationship Id="rId1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13" Type="http://schemas.openxmlformats.org/officeDocument/2006/relationships/image" Target="../media/image100.png"/><Relationship Id="rId18" Type="http://schemas.openxmlformats.org/officeDocument/2006/relationships/image" Target="../media/image101.png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12" Type="http://schemas.openxmlformats.org/officeDocument/2006/relationships/image" Target="../media/image2.png"/><Relationship Id="rId17" Type="http://schemas.openxmlformats.org/officeDocument/2006/relationships/image" Target="../media/image92.png"/><Relationship Id="rId2" Type="http://schemas.openxmlformats.org/officeDocument/2006/relationships/tags" Target="../tags/tag153.xml"/><Relationship Id="rId16" Type="http://schemas.openxmlformats.org/officeDocument/2006/relationships/image" Target="../media/image91.png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11" Type="http://schemas.openxmlformats.org/officeDocument/2006/relationships/image" Target="../media/image1.png"/><Relationship Id="rId5" Type="http://schemas.openxmlformats.org/officeDocument/2006/relationships/tags" Target="../tags/tag156.xml"/><Relationship Id="rId15" Type="http://schemas.openxmlformats.org/officeDocument/2006/relationships/image" Target="../media/image90.png"/><Relationship Id="rId10" Type="http://schemas.openxmlformats.org/officeDocument/2006/relationships/slideLayout" Target="../slideLayouts/slideLayout4.xml"/><Relationship Id="rId19" Type="http://schemas.openxmlformats.org/officeDocument/2006/relationships/image" Target="../media/image102.png"/><Relationship Id="rId4" Type="http://schemas.openxmlformats.org/officeDocument/2006/relationships/tags" Target="../tags/tag155.xml"/><Relationship Id="rId9" Type="http://schemas.openxmlformats.org/officeDocument/2006/relationships/tags" Target="../tags/tag160.xml"/><Relationship Id="rId14" Type="http://schemas.openxmlformats.org/officeDocument/2006/relationships/image" Target="../media/image8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13" Type="http://schemas.openxmlformats.org/officeDocument/2006/relationships/image" Target="../media/image103.png"/><Relationship Id="rId18" Type="http://schemas.openxmlformats.org/officeDocument/2006/relationships/image" Target="../media/image104.png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image" Target="../media/image2.png"/><Relationship Id="rId17" Type="http://schemas.openxmlformats.org/officeDocument/2006/relationships/image" Target="../media/image96.png"/><Relationship Id="rId2" Type="http://schemas.openxmlformats.org/officeDocument/2006/relationships/tags" Target="../tags/tag162.xml"/><Relationship Id="rId16" Type="http://schemas.openxmlformats.org/officeDocument/2006/relationships/image" Target="../media/image91.png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image" Target="../media/image1.png"/><Relationship Id="rId5" Type="http://schemas.openxmlformats.org/officeDocument/2006/relationships/tags" Target="../tags/tag165.xml"/><Relationship Id="rId15" Type="http://schemas.openxmlformats.org/officeDocument/2006/relationships/image" Target="../media/image95.png"/><Relationship Id="rId10" Type="http://schemas.openxmlformats.org/officeDocument/2006/relationships/slideLayout" Target="../slideLayouts/slideLayout4.xml"/><Relationship Id="rId19" Type="http://schemas.openxmlformats.org/officeDocument/2006/relationships/image" Target="../media/image98.png"/><Relationship Id="rId4" Type="http://schemas.openxmlformats.org/officeDocument/2006/relationships/tags" Target="../tags/tag164.xml"/><Relationship Id="rId9" Type="http://schemas.openxmlformats.org/officeDocument/2006/relationships/tags" Target="../tags/tag169.xml"/><Relationship Id="rId14" Type="http://schemas.openxmlformats.org/officeDocument/2006/relationships/image" Target="../media/image9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tags" Target="../tags/tag172.xml"/><Relationship Id="rId7" Type="http://schemas.openxmlformats.org/officeDocument/2006/relationships/image" Target="../media/image105.png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image" Target="../media/image86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73.xml"/><Relationship Id="rId9" Type="http://schemas.openxmlformats.org/officeDocument/2006/relationships/image" Target="../media/image10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76.xml"/><Relationship Id="rId7" Type="http://schemas.openxmlformats.org/officeDocument/2006/relationships/image" Target="../media/image108.png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6" Type="http://schemas.openxmlformats.org/officeDocument/2006/relationships/image" Target="../media/image86.png"/><Relationship Id="rId5" Type="http://schemas.openxmlformats.org/officeDocument/2006/relationships/image" Target="../media/image107.png"/><Relationship Id="rId4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18" Type="http://schemas.openxmlformats.org/officeDocument/2006/relationships/image" Target="../media/image8.png"/><Relationship Id="rId26" Type="http://schemas.openxmlformats.org/officeDocument/2006/relationships/image" Target="../media/image15.png"/><Relationship Id="rId3" Type="http://schemas.openxmlformats.org/officeDocument/2006/relationships/tags" Target="../tags/tag9.xml"/><Relationship Id="rId21" Type="http://schemas.openxmlformats.org/officeDocument/2006/relationships/image" Target="../media/image11.png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image" Target="../media/image7.png"/><Relationship Id="rId25" Type="http://schemas.openxmlformats.org/officeDocument/2006/relationships/image" Target="../media/image14.png"/><Relationship Id="rId2" Type="http://schemas.openxmlformats.org/officeDocument/2006/relationships/tags" Target="../tags/tag8.xml"/><Relationship Id="rId16" Type="http://schemas.openxmlformats.org/officeDocument/2006/relationships/image" Target="../media/image1.png"/><Relationship Id="rId20" Type="http://schemas.openxmlformats.org/officeDocument/2006/relationships/image" Target="../media/image10.png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image" Target="../media/image2.png"/><Relationship Id="rId5" Type="http://schemas.openxmlformats.org/officeDocument/2006/relationships/tags" Target="../tags/tag11.xml"/><Relationship Id="rId15" Type="http://schemas.openxmlformats.org/officeDocument/2006/relationships/slideLayout" Target="../slideLayouts/slideLayout2.xml"/><Relationship Id="rId23" Type="http://schemas.openxmlformats.org/officeDocument/2006/relationships/image" Target="../media/image13.png"/><Relationship Id="rId28" Type="http://schemas.openxmlformats.org/officeDocument/2006/relationships/image" Target="../media/image17.png"/><Relationship Id="rId10" Type="http://schemas.openxmlformats.org/officeDocument/2006/relationships/tags" Target="../tags/tag16.xml"/><Relationship Id="rId19" Type="http://schemas.openxmlformats.org/officeDocument/2006/relationships/image" Target="../media/image9.png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image" Target="../media/image12.png"/><Relationship Id="rId27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20.svg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19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image" Target="../media/image18.png"/><Relationship Id="rId5" Type="http://schemas.openxmlformats.org/officeDocument/2006/relationships/tags" Target="../tags/tag25.xml"/><Relationship Id="rId15" Type="http://schemas.openxmlformats.org/officeDocument/2006/relationships/image" Target="../media/image22.png"/><Relationship Id="rId10" Type="http://schemas.openxmlformats.org/officeDocument/2006/relationships/image" Target="../media/image1.png"/><Relationship Id="rId4" Type="http://schemas.openxmlformats.org/officeDocument/2006/relationships/tags" Target="../tags/tag2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18" Type="http://schemas.openxmlformats.org/officeDocument/2006/relationships/tags" Target="../tags/tag46.xml"/><Relationship Id="rId26" Type="http://schemas.openxmlformats.org/officeDocument/2006/relationships/image" Target="../media/image26.png"/><Relationship Id="rId3" Type="http://schemas.openxmlformats.org/officeDocument/2006/relationships/tags" Target="../tags/tag31.xml"/><Relationship Id="rId21" Type="http://schemas.openxmlformats.org/officeDocument/2006/relationships/image" Target="../media/image23.png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tags" Target="../tags/tag45.xml"/><Relationship Id="rId25" Type="http://schemas.openxmlformats.org/officeDocument/2006/relationships/image" Target="../media/image22.png"/><Relationship Id="rId2" Type="http://schemas.openxmlformats.org/officeDocument/2006/relationships/tags" Target="../tags/tag30.xml"/><Relationship Id="rId16" Type="http://schemas.openxmlformats.org/officeDocument/2006/relationships/tags" Target="../tags/tag44.xml"/><Relationship Id="rId20" Type="http://schemas.openxmlformats.org/officeDocument/2006/relationships/image" Target="../media/image1.png"/><Relationship Id="rId29" Type="http://schemas.openxmlformats.org/officeDocument/2006/relationships/image" Target="../media/image29.png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24" Type="http://schemas.openxmlformats.org/officeDocument/2006/relationships/image" Target="../media/image2.png"/><Relationship Id="rId5" Type="http://schemas.openxmlformats.org/officeDocument/2006/relationships/tags" Target="../tags/tag33.xml"/><Relationship Id="rId15" Type="http://schemas.openxmlformats.org/officeDocument/2006/relationships/tags" Target="../tags/tag43.xml"/><Relationship Id="rId23" Type="http://schemas.openxmlformats.org/officeDocument/2006/relationships/image" Target="../media/image25.png"/><Relationship Id="rId28" Type="http://schemas.openxmlformats.org/officeDocument/2006/relationships/image" Target="../media/image28.png"/><Relationship Id="rId10" Type="http://schemas.openxmlformats.org/officeDocument/2006/relationships/tags" Target="../tags/tag38.xml"/><Relationship Id="rId19" Type="http://schemas.openxmlformats.org/officeDocument/2006/relationships/slideLayout" Target="../slideLayouts/slideLayout2.xml"/><Relationship Id="rId31" Type="http://schemas.openxmlformats.org/officeDocument/2006/relationships/image" Target="../media/image30.png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Relationship Id="rId22" Type="http://schemas.openxmlformats.org/officeDocument/2006/relationships/image" Target="../media/image24.png"/><Relationship Id="rId27" Type="http://schemas.openxmlformats.org/officeDocument/2006/relationships/image" Target="../media/image27.png"/><Relationship Id="rId30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384F-7121-4149-A81A-B4899DEE3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0604"/>
            <a:ext cx="9144000" cy="2387600"/>
          </a:xfrm>
        </p:spPr>
        <p:txBody>
          <a:bodyPr/>
          <a:lstStyle/>
          <a:p>
            <a:r>
              <a:rPr lang="en-IN" dirty="0"/>
              <a:t>On the Post-Quantum Security on (Ring) Signatures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A5A94-FFE8-4B3F-B85A-0601E48B7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33048"/>
            <a:ext cx="9144000" cy="484348"/>
          </a:xfrm>
        </p:spPr>
        <p:txBody>
          <a:bodyPr/>
          <a:lstStyle/>
          <a:p>
            <a:r>
              <a:rPr lang="en-IN" dirty="0"/>
              <a:t>Rohit Chatterjee, Kai-Min Chung, Xiao Liang, Giulio Malavolta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190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6E9E9E57-475B-4F33-8291-6875DE7D555F}"/>
              </a:ext>
            </a:extLst>
          </p:cNvPr>
          <p:cNvSpPr/>
          <p:nvPr/>
        </p:nvSpPr>
        <p:spPr>
          <a:xfrm>
            <a:off x="9806129" y="1344739"/>
            <a:ext cx="1916738" cy="5512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F9ADBA-27F4-4A29-A6B3-ECAD766459F1}"/>
              </a:ext>
            </a:extLst>
          </p:cNvPr>
          <p:cNvSpPr/>
          <p:nvPr/>
        </p:nvSpPr>
        <p:spPr>
          <a:xfrm>
            <a:off x="2368334" y="2868835"/>
            <a:ext cx="1101671" cy="10228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69A98-32D8-4E66-AAB3-FC3481A7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44" y="13970"/>
            <a:ext cx="10515600" cy="1325563"/>
          </a:xfrm>
        </p:spPr>
        <p:txBody>
          <a:bodyPr/>
          <a:lstStyle/>
          <a:p>
            <a:r>
              <a:rPr lang="en-IN" dirty="0"/>
              <a:t>QROM: The GPV Signature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FDE2-A536-41AA-9B31-947F5660C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26" y="4398137"/>
            <a:ext cx="10652501" cy="1883842"/>
          </a:xfrm>
        </p:spPr>
        <p:txBody>
          <a:bodyPr>
            <a:normAutofit/>
          </a:bodyPr>
          <a:lstStyle/>
          <a:p>
            <a:r>
              <a:rPr lang="en-IN" sz="2400" dirty="0"/>
              <a:t>Deterministic (derandomized using QPRF)</a:t>
            </a:r>
          </a:p>
          <a:p>
            <a:r>
              <a:rPr lang="en-IN" sz="2400" dirty="0"/>
              <a:t>‘Hash-and-sign’ signature scheme: sample an inverse for the digest (H = RO).</a:t>
            </a:r>
          </a:p>
          <a:p>
            <a:r>
              <a:rPr lang="en-IN" sz="2400" dirty="0"/>
              <a:t> To verify, compare the output of </a:t>
            </a:r>
            <a:r>
              <a:rPr lang="en-IN" sz="2400" i="1" dirty="0"/>
              <a:t>f </a:t>
            </a:r>
            <a:r>
              <a:rPr lang="en-IN" sz="2400" dirty="0"/>
              <a:t>on the signature with digest.</a:t>
            </a:r>
          </a:p>
          <a:p>
            <a:r>
              <a:rPr lang="en-IN" sz="2400" dirty="0"/>
              <a:t>Compact: Signature size can be made independent of message size. </a:t>
            </a:r>
          </a:p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A4DCC-2A50-4F2A-BA74-97D7CA6A1DCB}"/>
              </a:ext>
            </a:extLst>
          </p:cNvPr>
          <p:cNvSpPr/>
          <p:nvPr/>
        </p:nvSpPr>
        <p:spPr>
          <a:xfrm>
            <a:off x="8189099" y="2872429"/>
            <a:ext cx="1101671" cy="10228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5F403CF-BD01-4657-B129-61AAD34D9BA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773" y="3272339"/>
            <a:ext cx="602913" cy="31332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DF90748-0DD3-440C-A6B6-5236994EEE0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238" y="3233376"/>
            <a:ext cx="407391" cy="35228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1BC67D2-6839-44B4-A60E-8976098A343A}"/>
              </a:ext>
            </a:extLst>
          </p:cNvPr>
          <p:cNvSpPr/>
          <p:nvPr/>
        </p:nvSpPr>
        <p:spPr>
          <a:xfrm>
            <a:off x="5186766" y="1502488"/>
            <a:ext cx="1048719" cy="10228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005C908F-9562-4DB1-BC07-8BB24305048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322" y="1778689"/>
            <a:ext cx="278952" cy="412768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078AD9C-9B63-419F-909A-58C8FBD8725B}"/>
              </a:ext>
            </a:extLst>
          </p:cNvPr>
          <p:cNvCxnSpPr>
            <a:cxnSpLocks/>
            <a:stCxn id="23" idx="0"/>
            <a:endCxn id="25" idx="1"/>
          </p:cNvCxnSpPr>
          <p:nvPr/>
        </p:nvCxnSpPr>
        <p:spPr>
          <a:xfrm flipV="1">
            <a:off x="2919170" y="2013932"/>
            <a:ext cx="2267596" cy="8549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1CFC7641-F68C-4D9C-9F2A-93E0A8FDCB4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905" y="2045940"/>
            <a:ext cx="410615" cy="326163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B3F6EC-EFBB-4900-89A5-76110918AC28}"/>
              </a:ext>
            </a:extLst>
          </p:cNvPr>
          <p:cNvCxnSpPr>
            <a:cxnSpLocks/>
            <a:stCxn id="25" idx="3"/>
            <a:endCxn id="5" idx="0"/>
          </p:cNvCxnSpPr>
          <p:nvPr/>
        </p:nvCxnSpPr>
        <p:spPr>
          <a:xfrm>
            <a:off x="6235485" y="2013932"/>
            <a:ext cx="2504450" cy="858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A7CAF3D9-4E30-4D76-AF0E-D8380345824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340" y="2013931"/>
            <a:ext cx="519000" cy="41312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782126B-8F1B-4D0C-A09B-4B948E64BBE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220" y="1502488"/>
            <a:ext cx="1731048" cy="263619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07DE63-0C3B-4791-9207-47BBCFCC60EA}"/>
              </a:ext>
            </a:extLst>
          </p:cNvPr>
          <p:cNvCxnSpPr>
            <a:cxnSpLocks/>
          </p:cNvCxnSpPr>
          <p:nvPr/>
        </p:nvCxnSpPr>
        <p:spPr>
          <a:xfrm flipH="1" flipV="1">
            <a:off x="6560947" y="3447694"/>
            <a:ext cx="1628150" cy="35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7C91D6A-BA6D-470F-8E1C-28097C23F0D4}"/>
              </a:ext>
            </a:extLst>
          </p:cNvPr>
          <p:cNvSpPr/>
          <p:nvPr/>
        </p:nvSpPr>
        <p:spPr>
          <a:xfrm>
            <a:off x="4906322" y="3167076"/>
            <a:ext cx="1647987" cy="5992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FC61FF8-2C3D-479D-8C4A-7AEAE38EB571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558" y="3347518"/>
            <a:ext cx="1449516" cy="266844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D481994-90BE-44D6-948B-1F6222217259}"/>
              </a:ext>
            </a:extLst>
          </p:cNvPr>
          <p:cNvCxnSpPr>
            <a:cxnSpLocks/>
            <a:stCxn id="25" idx="2"/>
            <a:endCxn id="60" idx="0"/>
          </p:cNvCxnSpPr>
          <p:nvPr/>
        </p:nvCxnSpPr>
        <p:spPr>
          <a:xfrm>
            <a:off x="5711126" y="2525376"/>
            <a:ext cx="19190" cy="641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F5224937-73C4-49D1-8114-4964EBC8FAB1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102" y="3039815"/>
            <a:ext cx="429732" cy="340464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D84BE6E8-9EF0-40A6-B7BC-5FD4D42DBA03}"/>
              </a:ext>
            </a:extLst>
          </p:cNvPr>
          <p:cNvSpPr/>
          <p:nvPr/>
        </p:nvSpPr>
        <p:spPr>
          <a:xfrm>
            <a:off x="9809274" y="2024017"/>
            <a:ext cx="1916738" cy="55126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F4D9E859-0978-448A-B55F-639DA11895E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365" y="2181766"/>
            <a:ext cx="1770667" cy="26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7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23" grpId="0" animBg="1"/>
      <p:bldP spid="3" grpId="0" uiExpand="1" build="p"/>
      <p:bldP spid="5" grpId="0" animBg="1"/>
      <p:bldP spid="25" grpId="0" animBg="1"/>
      <p:bldP spid="60" grpId="0" animBg="1"/>
      <p:bldP spid="8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1BC67D2-6839-44B4-A60E-8976098A343A}"/>
              </a:ext>
            </a:extLst>
          </p:cNvPr>
          <p:cNvSpPr/>
          <p:nvPr/>
        </p:nvSpPr>
        <p:spPr>
          <a:xfrm>
            <a:off x="5186766" y="1502488"/>
            <a:ext cx="1048719" cy="10228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F9ADBA-27F4-4A29-A6B3-ECAD766459F1}"/>
              </a:ext>
            </a:extLst>
          </p:cNvPr>
          <p:cNvSpPr/>
          <p:nvPr/>
        </p:nvSpPr>
        <p:spPr>
          <a:xfrm>
            <a:off x="2368334" y="2868835"/>
            <a:ext cx="1101671" cy="10228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69A98-32D8-4E66-AAB3-FC3481A7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144" y="13970"/>
            <a:ext cx="10515600" cy="1325563"/>
          </a:xfrm>
        </p:spPr>
        <p:txBody>
          <a:bodyPr/>
          <a:lstStyle/>
          <a:p>
            <a:r>
              <a:rPr lang="en-IN" dirty="0"/>
              <a:t>GPV Scheme: Security Sketch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FDE2-A536-41AA-9B31-947F5660C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26" y="4295227"/>
            <a:ext cx="10652501" cy="2387336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/>
              <a:t>Hybrid: sample a signature using </a:t>
            </a:r>
            <a:r>
              <a:rPr lang="en-IN" sz="2400" i="1" dirty="0"/>
              <a:t>message-dependent randomness </a:t>
            </a:r>
            <a:r>
              <a:rPr lang="en-IN" sz="2400" dirty="0"/>
              <a:t>(J() is an RF)</a:t>
            </a:r>
            <a:endParaRPr lang="en-IN" sz="2400" i="1" dirty="0"/>
          </a:p>
          <a:p>
            <a:r>
              <a:rPr lang="en-IN" sz="2400" dirty="0"/>
              <a:t>(Introducing J can be handled by QPRF techniques)</a:t>
            </a:r>
          </a:p>
          <a:p>
            <a:r>
              <a:rPr lang="en-IN" sz="2400" dirty="0"/>
              <a:t>Joint dist. (H(m),</a:t>
            </a:r>
            <a:r>
              <a:rPr lang="el-GR" sz="2400" dirty="0"/>
              <a:t>σ</a:t>
            </a:r>
            <a:r>
              <a:rPr lang="en-IN" sz="2400" dirty="0"/>
              <a:t>(m)) statistically close to real experiment</a:t>
            </a:r>
          </a:p>
          <a:p>
            <a:r>
              <a:rPr lang="en-IN" sz="2400" dirty="0"/>
              <a:t>Note that adversary never sees signatures for messages in B</a:t>
            </a:r>
            <a:r>
              <a:rPr lang="el-GR" sz="2400" baseline="-25000" dirty="0"/>
              <a:t>ϵ</a:t>
            </a:r>
            <a:endParaRPr lang="en-IN" sz="2400" dirty="0"/>
          </a:p>
          <a:p>
            <a:r>
              <a:rPr lang="en-IN" sz="2400" dirty="0"/>
              <a:t>Either </a:t>
            </a:r>
            <a:r>
              <a:rPr lang="el-GR" sz="2400" dirty="0"/>
              <a:t>σ</a:t>
            </a:r>
            <a:r>
              <a:rPr lang="en-IN" sz="2400" dirty="0"/>
              <a:t>*=</a:t>
            </a:r>
            <a:r>
              <a:rPr lang="el-GR" sz="2400" dirty="0"/>
              <a:t> σ</a:t>
            </a:r>
            <a:r>
              <a:rPr lang="en-IN" sz="2400" dirty="0"/>
              <a:t>’: violates preimage </a:t>
            </a:r>
            <a:r>
              <a:rPr lang="en-IN" sz="2400" dirty="0" err="1"/>
              <a:t>minentropy</a:t>
            </a:r>
            <a:r>
              <a:rPr lang="en-IN" sz="2400" dirty="0"/>
              <a:t> </a:t>
            </a:r>
          </a:p>
          <a:p>
            <a:r>
              <a:rPr lang="en-IN" sz="2400" dirty="0"/>
              <a:t>Or </a:t>
            </a:r>
            <a:r>
              <a:rPr lang="el-GR" sz="2400" dirty="0"/>
              <a:t>σ</a:t>
            </a:r>
            <a:r>
              <a:rPr lang="en-IN" sz="2400" dirty="0"/>
              <a:t>*≠</a:t>
            </a:r>
            <a:r>
              <a:rPr lang="el-GR" sz="2400" dirty="0"/>
              <a:t> σ</a:t>
            </a:r>
            <a:r>
              <a:rPr lang="en-IN" sz="2400" dirty="0"/>
              <a:t>’: violates collision resistance </a:t>
            </a:r>
          </a:p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A4DCC-2A50-4F2A-BA74-97D7CA6A1DCB}"/>
              </a:ext>
            </a:extLst>
          </p:cNvPr>
          <p:cNvSpPr/>
          <p:nvPr/>
        </p:nvSpPr>
        <p:spPr>
          <a:xfrm>
            <a:off x="8189099" y="2868835"/>
            <a:ext cx="1101671" cy="10228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5F403CF-BD01-4657-B129-61AAD34D9BA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773" y="3272339"/>
            <a:ext cx="602913" cy="31332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DF90748-0DD3-440C-A6B6-5236994EEE0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238" y="3233376"/>
            <a:ext cx="407391" cy="352284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05C908F-9562-4DB1-BC07-8BB24305048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322" y="1778689"/>
            <a:ext cx="278952" cy="412768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078AD9C-9B63-419F-909A-58C8FBD8725B}"/>
              </a:ext>
            </a:extLst>
          </p:cNvPr>
          <p:cNvCxnSpPr>
            <a:cxnSpLocks/>
            <a:stCxn id="23" idx="3"/>
            <a:endCxn id="5" idx="1"/>
          </p:cNvCxnSpPr>
          <p:nvPr/>
        </p:nvCxnSpPr>
        <p:spPr>
          <a:xfrm>
            <a:off x="3470005" y="3380279"/>
            <a:ext cx="47190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B3F6EC-EFBB-4900-89A5-76110918AC28}"/>
              </a:ext>
            </a:extLst>
          </p:cNvPr>
          <p:cNvCxnSpPr>
            <a:cxnSpLocks/>
            <a:stCxn id="5" idx="0"/>
            <a:endCxn id="25" idx="3"/>
          </p:cNvCxnSpPr>
          <p:nvPr/>
        </p:nvCxnSpPr>
        <p:spPr>
          <a:xfrm flipH="1" flipV="1">
            <a:off x="6235485" y="2013932"/>
            <a:ext cx="2504450" cy="8549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04A50A5-314B-4A93-A376-30CE6E358CB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189" y="2992453"/>
            <a:ext cx="1613233" cy="33987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ADCB32C-006E-4F6E-8131-9B97CBA52B1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710" y="1996302"/>
            <a:ext cx="429732" cy="340464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7BE43E9-4832-4C52-8FA1-05F6A7764EDB}"/>
              </a:ext>
            </a:extLst>
          </p:cNvPr>
          <p:cNvSpPr/>
          <p:nvPr/>
        </p:nvSpPr>
        <p:spPr>
          <a:xfrm>
            <a:off x="9554675" y="1212750"/>
            <a:ext cx="2087564" cy="579475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5706973-638C-42DC-8C5A-B4FACC01B27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395" y="1360609"/>
            <a:ext cx="1574123" cy="28375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8728360-FB95-420D-BA87-D91B3F36D1D4}"/>
              </a:ext>
            </a:extLst>
          </p:cNvPr>
          <p:cNvSpPr/>
          <p:nvPr/>
        </p:nvSpPr>
        <p:spPr>
          <a:xfrm>
            <a:off x="9554675" y="2203524"/>
            <a:ext cx="2087564" cy="579475"/>
          </a:xfrm>
          <a:prstGeom prst="rect">
            <a:avLst/>
          </a:prstGeom>
          <a:solidFill>
            <a:srgbClr val="00B0F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3083F6B-0B07-43E5-A90B-68F77BE6CAB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799" y="2336766"/>
            <a:ext cx="1925408" cy="312990"/>
          </a:xfrm>
          <a:prstGeom prst="rect">
            <a:avLst/>
          </a:prstGeom>
          <a:solidFill>
            <a:srgbClr val="00B0F0"/>
          </a:solidFill>
        </p:spPr>
      </p:pic>
    </p:spTree>
    <p:extLst>
      <p:ext uri="{BB962C8B-B14F-4D97-AF65-F5344CB8AC3E}">
        <p14:creationId xmlns:p14="http://schemas.microsoft.com/office/powerpoint/2010/main" val="226982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3" grpId="0" animBg="1"/>
      <p:bldP spid="3" grpId="0" uiExpand="1" build="p"/>
      <p:bldP spid="5" grpId="0" animBg="1"/>
      <p:bldP spid="36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4BAE-D2FB-4498-9EA0-767B099C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49" y="2766218"/>
            <a:ext cx="9651960" cy="1325563"/>
          </a:xfrm>
        </p:spPr>
        <p:txBody>
          <a:bodyPr>
            <a:normAutofit/>
          </a:bodyPr>
          <a:lstStyle/>
          <a:p>
            <a:r>
              <a:rPr lang="en-IN" sz="6000" dirty="0"/>
              <a:t>Signature in the Plain Model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92587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9CA664F-55BA-4923-8049-6FBCC6935795}"/>
              </a:ext>
            </a:extLst>
          </p:cNvPr>
          <p:cNvSpPr/>
          <p:nvPr/>
        </p:nvSpPr>
        <p:spPr>
          <a:xfrm>
            <a:off x="1306404" y="2758817"/>
            <a:ext cx="470973" cy="4946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69A98-32D8-4E66-AAB3-FC3481A7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14" y="0"/>
            <a:ext cx="10515600" cy="1325563"/>
          </a:xfrm>
        </p:spPr>
        <p:txBody>
          <a:bodyPr/>
          <a:lstStyle/>
          <a:p>
            <a:r>
              <a:rPr lang="en-IN" dirty="0"/>
              <a:t>Plain Signature: Components</a:t>
            </a:r>
            <a:endParaRPr lang="en-US" dirty="0"/>
          </a:p>
        </p:txBody>
      </p:sp>
      <p:sp>
        <p:nvSpPr>
          <p:cNvPr id="3" name="Content Placeholder 2 1">
            <a:extLst>
              <a:ext uri="{FF2B5EF4-FFF2-40B4-BE49-F238E27FC236}">
                <a16:creationId xmlns:a16="http://schemas.microsoft.com/office/drawing/2014/main" id="{0601FDE2-A536-41AA-9B31-947F5660C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314" y="1367786"/>
            <a:ext cx="11759023" cy="785307"/>
          </a:xfrm>
        </p:spPr>
        <p:txBody>
          <a:bodyPr>
            <a:normAutofit/>
          </a:bodyPr>
          <a:lstStyle/>
          <a:p>
            <a:r>
              <a:rPr lang="en-IN" sz="2400" dirty="0"/>
              <a:t>We use a combination of the left-right trapdoor paradigm [ABB’10] and key-homomorphic evaluation techniques [BV’14].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F8D54F-11C3-4A02-9692-F0F18C4778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807" y="3375221"/>
            <a:ext cx="889001" cy="7295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08939A-FF5F-41D5-84A2-97B4F56C063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811" y="3604439"/>
            <a:ext cx="288260" cy="1913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948A9E2-9F3E-47F9-BC14-A4A7589F9F89}"/>
              </a:ext>
            </a:extLst>
          </p:cNvPr>
          <p:cNvSpPr/>
          <p:nvPr/>
        </p:nvSpPr>
        <p:spPr>
          <a:xfrm>
            <a:off x="4077586" y="3131288"/>
            <a:ext cx="1048015" cy="1159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322B33-B014-4EC5-87E9-1BB729C2583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703" y="3375221"/>
            <a:ext cx="746291" cy="62793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3C86A46-7214-47C4-8435-9FB2A8BAD73D}"/>
              </a:ext>
            </a:extLst>
          </p:cNvPr>
          <p:cNvSpPr/>
          <p:nvPr/>
        </p:nvSpPr>
        <p:spPr>
          <a:xfrm>
            <a:off x="5125602" y="3131288"/>
            <a:ext cx="3651576" cy="1159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1ED5645-5D61-4F56-B4E9-7B0CE9F63D2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166" y="3326918"/>
            <a:ext cx="924543" cy="67624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A2E524A-60E0-4553-BB6D-DD69B3797A0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64" y="3375221"/>
            <a:ext cx="740637" cy="62793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E7B9B5B-F34F-4C9D-9DE6-95C3804A252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7218" y="3439016"/>
            <a:ext cx="1523523" cy="56414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4925D35-D6B4-49B5-89B2-941D832B2C3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633" y="2892070"/>
            <a:ext cx="267923" cy="23921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F0AAC40-B872-4A3E-8FF1-EEFE9AF6653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760" y="4740523"/>
            <a:ext cx="694943" cy="38905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1B72F97-83D1-436A-BF18-B588845BD919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848" y="4740524"/>
            <a:ext cx="703853" cy="389053"/>
          </a:xfrm>
          <a:prstGeom prst="rect">
            <a:avLst/>
          </a:prstGeom>
        </p:spPr>
      </p:pic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03D5351-AA73-46E8-A591-2C55EF6ADDD0}"/>
              </a:ext>
            </a:extLst>
          </p:cNvPr>
          <p:cNvCxnSpPr>
            <a:cxnSpLocks/>
            <a:endCxn id="35" idx="3"/>
          </p:cNvCxnSpPr>
          <p:nvPr/>
        </p:nvCxnSpPr>
        <p:spPr>
          <a:xfrm rot="5400000">
            <a:off x="3982126" y="4315582"/>
            <a:ext cx="884045" cy="3548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62C23DD-CE71-418D-B700-A40EF2D11834}"/>
              </a:ext>
            </a:extLst>
          </p:cNvPr>
          <p:cNvCxnSpPr>
            <a:endCxn id="38" idx="1"/>
          </p:cNvCxnSpPr>
          <p:nvPr/>
        </p:nvCxnSpPr>
        <p:spPr>
          <a:xfrm rot="16200000" flipH="1">
            <a:off x="8147192" y="4189394"/>
            <a:ext cx="884047" cy="6072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2273C84-EBB4-41CF-A058-3EEE81466D67}"/>
              </a:ext>
            </a:extLst>
          </p:cNvPr>
          <p:cNvSpPr txBox="1"/>
          <p:nvPr/>
        </p:nvSpPr>
        <p:spPr>
          <a:xfrm>
            <a:off x="9837723" y="3356827"/>
            <a:ext cx="116299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G</a:t>
            </a:r>
            <a:r>
              <a:rPr lang="en-IN" dirty="0"/>
              <a:t>: Gadget matrix</a:t>
            </a:r>
            <a:endParaRPr lang="en-US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C774001-3069-47E1-836C-CC1A6FAD15FD}"/>
              </a:ext>
            </a:extLst>
          </p:cNvPr>
          <p:cNvCxnSpPr/>
          <p:nvPr/>
        </p:nvCxnSpPr>
        <p:spPr>
          <a:xfrm rot="16200000" flipH="1">
            <a:off x="8147193" y="4189395"/>
            <a:ext cx="884047" cy="6072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43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" grpId="0" build="p"/>
      <p:bldP spid="13" grpId="0" animBg="1"/>
      <p:bldP spid="15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2B12220-12DC-4446-97E6-8B1AFE6679AD}"/>
              </a:ext>
            </a:extLst>
          </p:cNvPr>
          <p:cNvSpPr/>
          <p:nvPr/>
        </p:nvSpPr>
        <p:spPr>
          <a:xfrm>
            <a:off x="9080825" y="2113415"/>
            <a:ext cx="2036625" cy="5512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CA664F-55BA-4923-8049-6FBCC6935795}"/>
              </a:ext>
            </a:extLst>
          </p:cNvPr>
          <p:cNvSpPr/>
          <p:nvPr/>
        </p:nvSpPr>
        <p:spPr>
          <a:xfrm>
            <a:off x="9172498" y="1498350"/>
            <a:ext cx="612773" cy="4946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69A98-32D8-4E66-AAB3-FC3481A7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14" y="0"/>
            <a:ext cx="10515600" cy="1325563"/>
          </a:xfrm>
        </p:spPr>
        <p:txBody>
          <a:bodyPr/>
          <a:lstStyle/>
          <a:p>
            <a:r>
              <a:rPr lang="en-IN" dirty="0"/>
              <a:t>Plain Signature: Scheme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DFD87A-DF9D-4A29-8990-B08A859195F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533" y="3371274"/>
            <a:ext cx="1091047" cy="7295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08939A-FF5F-41D5-84A2-97B4F56C063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089" y="3621447"/>
            <a:ext cx="288260" cy="1913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948A9E2-9F3E-47F9-BC14-A4A7589F9F89}"/>
              </a:ext>
            </a:extLst>
          </p:cNvPr>
          <p:cNvSpPr/>
          <p:nvPr/>
        </p:nvSpPr>
        <p:spPr>
          <a:xfrm>
            <a:off x="3313311" y="3127341"/>
            <a:ext cx="1048015" cy="1159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322B33-B014-4EC5-87E9-1BB729C2583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428" y="3371274"/>
            <a:ext cx="746291" cy="62793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3C86A46-7214-47C4-8435-9FB2A8BAD73D}"/>
              </a:ext>
            </a:extLst>
          </p:cNvPr>
          <p:cNvSpPr/>
          <p:nvPr/>
        </p:nvSpPr>
        <p:spPr>
          <a:xfrm>
            <a:off x="4361325" y="3121784"/>
            <a:ext cx="4514345" cy="1159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1ED5645-5D61-4F56-B4E9-7B0CE9F63D2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891" y="3322971"/>
            <a:ext cx="924543" cy="6762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6E484A-3187-4EE3-8631-5EDD681E373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361" y="3689394"/>
            <a:ext cx="370976" cy="239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5285AA-CD4A-4466-B6F3-C5E381DC54D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400" y="1626059"/>
            <a:ext cx="436970" cy="239218"/>
          </a:xfrm>
          <a:prstGeom prst="rect">
            <a:avLst/>
          </a:prstGeom>
        </p:spPr>
      </p:pic>
      <p:sp>
        <p:nvSpPr>
          <p:cNvPr id="32" name="Content Placeholder 2 2">
            <a:extLst>
              <a:ext uri="{FF2B5EF4-FFF2-40B4-BE49-F238E27FC236}">
                <a16:creationId xmlns:a16="http://schemas.microsoft.com/office/drawing/2014/main" id="{EED9C020-9918-4C49-9D07-C66814686C5A}"/>
              </a:ext>
            </a:extLst>
          </p:cNvPr>
          <p:cNvSpPr txBox="1">
            <a:spLocks/>
          </p:cNvSpPr>
          <p:nvPr/>
        </p:nvSpPr>
        <p:spPr>
          <a:xfrm>
            <a:off x="216488" y="5309963"/>
            <a:ext cx="11759023" cy="12563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Combination of techniques are similar to [BL’16].</a:t>
            </a:r>
          </a:p>
          <a:p>
            <a:r>
              <a:rPr lang="en-IN" sz="2400" dirty="0"/>
              <a:t>Signature: vector in (modular) </a:t>
            </a:r>
            <a:r>
              <a:rPr lang="en-IN" sz="2400" dirty="0" err="1"/>
              <a:t>nullspace</a:t>
            </a:r>
            <a:r>
              <a:rPr lang="en-IN" sz="2400" dirty="0"/>
              <a:t> of B</a:t>
            </a:r>
            <a:r>
              <a:rPr lang="en-IN" sz="2400" baseline="-25000" dirty="0"/>
              <a:t>m</a:t>
            </a:r>
            <a:r>
              <a:rPr lang="en-IN" sz="2400" dirty="0"/>
              <a:t>.</a:t>
            </a:r>
          </a:p>
          <a:p>
            <a:r>
              <a:rPr lang="en-IN" sz="2400" i="1" dirty="0"/>
              <a:t>Compact</a:t>
            </a:r>
            <a:r>
              <a:rPr lang="en-IN" sz="2400" dirty="0"/>
              <a:t>: Signature size is not dependent on message length.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F0AAC40-B872-4A3E-8FF1-EEFE9AF66539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485" y="4736576"/>
            <a:ext cx="694943" cy="389053"/>
          </a:xfrm>
          <a:prstGeom prst="rect">
            <a:avLst/>
          </a:prstGeom>
        </p:spPr>
      </p:pic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03D5351-AA73-46E8-A591-2C55EF6ADDD0}"/>
              </a:ext>
            </a:extLst>
          </p:cNvPr>
          <p:cNvCxnSpPr>
            <a:cxnSpLocks/>
            <a:endCxn id="35" idx="3"/>
          </p:cNvCxnSpPr>
          <p:nvPr/>
        </p:nvCxnSpPr>
        <p:spPr>
          <a:xfrm rot="5400000">
            <a:off x="3217851" y="4311635"/>
            <a:ext cx="884045" cy="3548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05BF485-6391-4F4B-A315-C8C5E71C15D8}"/>
              </a:ext>
            </a:extLst>
          </p:cNvPr>
          <p:cNvSpPr/>
          <p:nvPr/>
        </p:nvSpPr>
        <p:spPr>
          <a:xfrm>
            <a:off x="2292637" y="1626059"/>
            <a:ext cx="3651577" cy="5512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F916F4-9CBF-4A90-9CF6-A25F72ED87B4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729" y="1783808"/>
            <a:ext cx="3341714" cy="28038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ACBC6B2-F0B7-4536-8912-054529EAA915}"/>
              </a:ext>
            </a:extLst>
          </p:cNvPr>
          <p:cNvSpPr/>
          <p:nvPr/>
        </p:nvSpPr>
        <p:spPr>
          <a:xfrm>
            <a:off x="6096001" y="1611583"/>
            <a:ext cx="1332854" cy="551260"/>
          </a:xfrm>
          <a:prstGeom prst="rect">
            <a:avLst/>
          </a:prstGeom>
          <a:solidFill>
            <a:schemeClr val="accent6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F7FA6D6-110A-4416-B032-F18765A8758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380" y="1793498"/>
            <a:ext cx="1094095" cy="21638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A783E2E-C7A2-44C7-942A-516CBD210BA3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232" y="2308075"/>
            <a:ext cx="1555809" cy="262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4706B9-1132-41F5-AEBC-18EF699F0BB9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126" y="3366007"/>
            <a:ext cx="2481982" cy="8801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E96075-5965-45D5-A326-07BCB1887083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459" y="3567278"/>
            <a:ext cx="503181" cy="391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73DC44-249A-4CA8-90D1-B2488BBF9EA3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996" y="3755177"/>
            <a:ext cx="64831" cy="6154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074BAB9-02B6-42EB-8ED3-2B00082A4811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299" y="3673727"/>
            <a:ext cx="288260" cy="1913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32CF242-FDD3-4273-97A9-A6237629121D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581" y="3437542"/>
            <a:ext cx="401414" cy="61183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5FD910D-B59F-49A4-B108-26E2A270D0A0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848" y="3555373"/>
            <a:ext cx="503181" cy="39179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63BD0A1-82FD-4D8C-AC71-00C223C687B6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767" y="3633616"/>
            <a:ext cx="64831" cy="24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 animBg="1"/>
      <p:bldP spid="13" grpId="0" animBg="1"/>
      <p:bldP spid="15" grpId="0" animBg="1"/>
      <p:bldP spid="26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2B12220-12DC-4446-97E6-8B1AFE6679AD}"/>
              </a:ext>
            </a:extLst>
          </p:cNvPr>
          <p:cNvSpPr/>
          <p:nvPr/>
        </p:nvSpPr>
        <p:spPr>
          <a:xfrm>
            <a:off x="8963698" y="1773441"/>
            <a:ext cx="2036625" cy="8772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69A98-32D8-4E66-AAB3-FC3481A7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14" y="0"/>
            <a:ext cx="10515600" cy="1325563"/>
          </a:xfrm>
        </p:spPr>
        <p:txBody>
          <a:bodyPr/>
          <a:lstStyle/>
          <a:p>
            <a:r>
              <a:rPr lang="en-IN" dirty="0"/>
              <a:t>Plain Signature: Security Sketch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DFD87A-DF9D-4A29-8990-B08A859195F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741" y="3383834"/>
            <a:ext cx="1091047" cy="7295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08939A-FF5F-41D5-84A2-97B4F56C063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297" y="3634007"/>
            <a:ext cx="288260" cy="1913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948A9E2-9F3E-47F9-BC14-A4A7589F9F89}"/>
              </a:ext>
            </a:extLst>
          </p:cNvPr>
          <p:cNvSpPr/>
          <p:nvPr/>
        </p:nvSpPr>
        <p:spPr>
          <a:xfrm>
            <a:off x="3173519" y="3139901"/>
            <a:ext cx="1048015" cy="11591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322B33-B014-4EC5-87E9-1BB729C2583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636" y="3383834"/>
            <a:ext cx="746291" cy="62793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3C86A46-7214-47C4-8435-9FB2A8BAD73D}"/>
              </a:ext>
            </a:extLst>
          </p:cNvPr>
          <p:cNvSpPr/>
          <p:nvPr/>
        </p:nvSpPr>
        <p:spPr>
          <a:xfrm>
            <a:off x="4221533" y="3134344"/>
            <a:ext cx="6405138" cy="11591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120797B-FDE2-4884-AC1B-4FA96BD1736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90" y="3378567"/>
            <a:ext cx="1501714" cy="62793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ECD910A-48FC-4C6F-B9A3-EFCDB59F1B0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496" y="3508048"/>
            <a:ext cx="399790" cy="379507"/>
          </a:xfrm>
          <a:prstGeom prst="rect">
            <a:avLst/>
          </a:prstGeom>
        </p:spPr>
      </p:pic>
      <p:sp>
        <p:nvSpPr>
          <p:cNvPr id="32" name="Content Placeholder 2 2">
            <a:extLst>
              <a:ext uri="{FF2B5EF4-FFF2-40B4-BE49-F238E27FC236}">
                <a16:creationId xmlns:a16="http://schemas.microsoft.com/office/drawing/2014/main" id="{EED9C020-9918-4C49-9D07-C66814686C5A}"/>
              </a:ext>
            </a:extLst>
          </p:cNvPr>
          <p:cNvSpPr txBox="1">
            <a:spLocks/>
          </p:cNvSpPr>
          <p:nvPr/>
        </p:nvSpPr>
        <p:spPr>
          <a:xfrm>
            <a:off x="216488" y="5268847"/>
            <a:ext cx="11759023" cy="8334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F</a:t>
            </a:r>
            <a:r>
              <a:rPr lang="en-IN" sz="2400" baseline="-25000" dirty="0"/>
              <a:t>s</a:t>
            </a:r>
            <a:r>
              <a:rPr lang="en-IN" sz="2400" dirty="0"/>
              <a:t>(m)=1: Hybrid can sign</a:t>
            </a:r>
          </a:p>
          <a:p>
            <a:r>
              <a:rPr lang="en-IN" sz="2400" dirty="0"/>
              <a:t>F</a:t>
            </a:r>
            <a:r>
              <a:rPr lang="en-IN" sz="2400" baseline="-25000" dirty="0"/>
              <a:t>s</a:t>
            </a:r>
            <a:r>
              <a:rPr lang="en-IN" sz="2400" dirty="0"/>
              <a:t>(m)=0: Cannot sign; any signature can also be used to generate SIS solution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5BF485-6391-4F4B-A315-C8C5E71C15D8}"/>
              </a:ext>
            </a:extLst>
          </p:cNvPr>
          <p:cNvSpPr/>
          <p:nvPr/>
        </p:nvSpPr>
        <p:spPr>
          <a:xfrm>
            <a:off x="2292637" y="1626059"/>
            <a:ext cx="3651577" cy="551260"/>
          </a:xfrm>
          <a:prstGeom prst="rect">
            <a:avLst/>
          </a:prstGeom>
          <a:solidFill>
            <a:srgbClr val="FFC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FFF07-857E-4393-84E0-D516A53F998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729" y="1759198"/>
            <a:ext cx="3341715" cy="32609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ACBC6B2-F0B7-4536-8912-054529EAA915}"/>
              </a:ext>
            </a:extLst>
          </p:cNvPr>
          <p:cNvSpPr/>
          <p:nvPr/>
        </p:nvSpPr>
        <p:spPr>
          <a:xfrm>
            <a:off x="6096001" y="1611583"/>
            <a:ext cx="1332854" cy="55126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C57E30-4CD1-4E06-876E-483E5D6D977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380" y="1793498"/>
            <a:ext cx="1098666" cy="21638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DC5CDAD-8A15-415B-AA94-B18A4355701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105" y="1968102"/>
            <a:ext cx="1478095" cy="26514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170439B-D423-482D-A229-80D41CB0A6B9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245" y="3405227"/>
            <a:ext cx="3053992" cy="64894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63B698B-F736-45BA-8183-A43E85C5100A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844" y="3373229"/>
            <a:ext cx="740637" cy="62793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C11C2F5-8870-40E3-9FB1-FC3E0F2296C4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814" y="2301179"/>
            <a:ext cx="938667" cy="17828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5068216-AD3F-47DD-9B43-A159A86BA11A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649" y="4708559"/>
            <a:ext cx="703853" cy="389053"/>
          </a:xfrm>
          <a:prstGeom prst="rect">
            <a:avLst/>
          </a:prstGeom>
        </p:spPr>
      </p:pic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6FDAA72-94A1-4D92-B8EE-5BF0537DAEBA}"/>
              </a:ext>
            </a:extLst>
          </p:cNvPr>
          <p:cNvCxnSpPr/>
          <p:nvPr/>
        </p:nvCxnSpPr>
        <p:spPr>
          <a:xfrm rot="16200000" flipH="1">
            <a:off x="9975994" y="4157430"/>
            <a:ext cx="884047" cy="6072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A9C4B44-65E5-4E80-8EE4-3666D95F9026}"/>
              </a:ext>
            </a:extLst>
          </p:cNvPr>
          <p:cNvCxnSpPr/>
          <p:nvPr/>
        </p:nvCxnSpPr>
        <p:spPr>
          <a:xfrm rot="16200000" flipH="1">
            <a:off x="5306421" y="4157430"/>
            <a:ext cx="884047" cy="6072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4D7DE4F-3CAE-4FD6-8FEE-EF0B9CF9DA13}"/>
              </a:ext>
            </a:extLst>
          </p:cNvPr>
          <p:cNvSpPr txBox="1"/>
          <p:nvPr/>
        </p:nvSpPr>
        <p:spPr>
          <a:xfrm>
            <a:off x="6112357" y="4590090"/>
            <a:ext cx="116299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b="1" dirty="0"/>
              <a:t>Low-norm</a:t>
            </a:r>
            <a:r>
              <a:rPr lang="en-IN" dirty="0"/>
              <a:t>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03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3" grpId="0" animBg="1"/>
      <p:bldP spid="15" grpId="0" animBg="1"/>
      <p:bldP spid="26" grpId="0" animBg="1"/>
      <p:bldP spid="29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4BAE-D2FB-4498-9EA0-767B099C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397" y="2766218"/>
            <a:ext cx="10570685" cy="1325563"/>
          </a:xfrm>
        </p:spPr>
        <p:txBody>
          <a:bodyPr>
            <a:normAutofit fontScale="90000"/>
          </a:bodyPr>
          <a:lstStyle/>
          <a:p>
            <a:r>
              <a:rPr lang="en-IN" sz="6000" dirty="0"/>
              <a:t>Quantum Security of Ring Signatures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98511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ADABA-F1B5-410E-991C-35085513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004" y="353222"/>
            <a:ext cx="10515600" cy="939973"/>
          </a:xfrm>
        </p:spPr>
        <p:txBody>
          <a:bodyPr/>
          <a:lstStyle/>
          <a:p>
            <a:r>
              <a:rPr lang="en-IN" dirty="0"/>
              <a:t>Ring Signatures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53D6F2-B3A8-4A4B-B9C6-7A405208F263}"/>
              </a:ext>
            </a:extLst>
          </p:cNvPr>
          <p:cNvSpPr/>
          <p:nvPr/>
        </p:nvSpPr>
        <p:spPr>
          <a:xfrm>
            <a:off x="3731028" y="2757560"/>
            <a:ext cx="523701" cy="48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C5140D-278E-4D7D-A486-024F91C75E6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388" y="2829733"/>
            <a:ext cx="344979" cy="33779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241EFE5-278C-4A0A-9F3B-B1C0AFBF861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388" y="3311871"/>
            <a:ext cx="321524" cy="21485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0571B33-E35B-4BB4-8493-353CB2BC3E3F}"/>
              </a:ext>
            </a:extLst>
          </p:cNvPr>
          <p:cNvSpPr/>
          <p:nvPr/>
        </p:nvSpPr>
        <p:spPr>
          <a:xfrm>
            <a:off x="4756264" y="1912433"/>
            <a:ext cx="523701" cy="4821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65ED295-CDDE-4C77-8B67-B99FD4428F7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624" y="1984606"/>
            <a:ext cx="352166" cy="33779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C40001E-0942-44E6-A63A-68554E3D7A4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624" y="2466744"/>
            <a:ext cx="327618" cy="21485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40565D-4A2C-45DA-8650-D3B2899F2C70}"/>
              </a:ext>
            </a:extLst>
          </p:cNvPr>
          <p:cNvSpPr/>
          <p:nvPr/>
        </p:nvSpPr>
        <p:spPr>
          <a:xfrm>
            <a:off x="6347548" y="1912433"/>
            <a:ext cx="523701" cy="48213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4421A62-46D0-4127-9753-0456A40652E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908" y="1984606"/>
            <a:ext cx="354562" cy="34258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81340DD-9BE5-4F78-B732-B4B41A4C12A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908" y="2466744"/>
            <a:ext cx="329143" cy="21790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A423690-0612-4350-ACE7-C16C5FF26519}"/>
              </a:ext>
            </a:extLst>
          </p:cNvPr>
          <p:cNvSpPr/>
          <p:nvPr/>
        </p:nvSpPr>
        <p:spPr>
          <a:xfrm>
            <a:off x="7255440" y="3239698"/>
            <a:ext cx="523701" cy="4821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BF6BAEE-0B9E-4929-869E-898797DCFC65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800" y="3311871"/>
            <a:ext cx="359353" cy="34018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C38F764-C6FB-4460-8124-442976D14E3A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800" y="3794009"/>
            <a:ext cx="332190" cy="21485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9288F27-D7F5-434F-AC2D-42EF84B72806}"/>
              </a:ext>
            </a:extLst>
          </p:cNvPr>
          <p:cNvSpPr/>
          <p:nvPr/>
        </p:nvSpPr>
        <p:spPr>
          <a:xfrm>
            <a:off x="5514224" y="3408593"/>
            <a:ext cx="523701" cy="4821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E9755F6-FB77-44AA-82F2-50AD1FB96F31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584" y="3480766"/>
            <a:ext cx="352166" cy="34258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FE684B4-C379-4923-9D64-C37D047915D1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584" y="3962904"/>
            <a:ext cx="327618" cy="217905"/>
          </a:xfrm>
          <a:prstGeom prst="rect">
            <a:avLst/>
          </a:prstGeom>
        </p:spPr>
      </p:pic>
      <p:sp>
        <p:nvSpPr>
          <p:cNvPr id="28" name="Arrow: Down 27">
            <a:extLst>
              <a:ext uri="{FF2B5EF4-FFF2-40B4-BE49-F238E27FC236}">
                <a16:creationId xmlns:a16="http://schemas.microsoft.com/office/drawing/2014/main" id="{13B09A5F-62E5-4FAC-B0D8-4DF6EB14FA3D}"/>
              </a:ext>
            </a:extLst>
          </p:cNvPr>
          <p:cNvSpPr/>
          <p:nvPr/>
        </p:nvSpPr>
        <p:spPr>
          <a:xfrm>
            <a:off x="5603584" y="4395167"/>
            <a:ext cx="341333" cy="49876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EE36E4A-BDE3-4CA5-AD32-68C6CEFF6025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730" y="5131274"/>
            <a:ext cx="3255929" cy="3632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0BA79E-BBA4-4D4E-83EF-39BBCDE39365}"/>
              </a:ext>
            </a:extLst>
          </p:cNvPr>
          <p:cNvSpPr txBox="1"/>
          <p:nvPr/>
        </p:nvSpPr>
        <p:spPr>
          <a:xfrm>
            <a:off x="859436" y="2620296"/>
            <a:ext cx="138409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i="1" dirty="0"/>
              <a:t>Ring</a:t>
            </a:r>
            <a:r>
              <a:rPr lang="en-IN" dirty="0"/>
              <a:t> of users 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20543F-EEBE-4D26-B007-76314A8D3301}"/>
              </a:ext>
            </a:extLst>
          </p:cNvPr>
          <p:cNvSpPr txBox="1"/>
          <p:nvPr/>
        </p:nvSpPr>
        <p:spPr>
          <a:xfrm>
            <a:off x="859437" y="4555062"/>
            <a:ext cx="1653914" cy="36933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 No interaction!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403185-495B-4956-B036-5667982A8548}"/>
              </a:ext>
            </a:extLst>
          </p:cNvPr>
          <p:cNvCxnSpPr/>
          <p:nvPr/>
        </p:nvCxnSpPr>
        <p:spPr>
          <a:xfrm>
            <a:off x="2708223" y="714031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FCD383BF-3BF8-4773-ACA1-BF89791DD004}"/>
              </a:ext>
            </a:extLst>
          </p:cNvPr>
          <p:cNvSpPr txBox="1">
            <a:spLocks/>
          </p:cNvSpPr>
          <p:nvPr/>
        </p:nvSpPr>
        <p:spPr>
          <a:xfrm>
            <a:off x="9117751" y="2369177"/>
            <a:ext cx="2632308" cy="1059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Unforgeability</a:t>
            </a: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Anonymity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58C278-1124-4DFC-9360-3CB20D3CEA66}"/>
              </a:ext>
            </a:extLst>
          </p:cNvPr>
          <p:cNvSpPr txBox="1"/>
          <p:nvPr/>
        </p:nvSpPr>
        <p:spPr>
          <a:xfrm>
            <a:off x="9117751" y="4963439"/>
            <a:ext cx="2493364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dirty="0"/>
              <a:t>Whistleblowing </a:t>
            </a:r>
            <a:endParaRPr lang="en-US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08AC77-053F-44AD-9338-C3A294C1E097}"/>
              </a:ext>
            </a:extLst>
          </p:cNvPr>
          <p:cNvSpPr txBox="1"/>
          <p:nvPr/>
        </p:nvSpPr>
        <p:spPr>
          <a:xfrm>
            <a:off x="9117751" y="5781802"/>
            <a:ext cx="2029934" cy="52322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sz="2800" dirty="0"/>
              <a:t>Blockchains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907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4" grpId="0" animBg="1"/>
      <p:bldP spid="17" grpId="0" animBg="1"/>
      <p:bldP spid="20" grpId="0" animBg="1"/>
      <p:bldP spid="28" grpId="0" animBg="1"/>
      <p:bldP spid="7" grpId="0" animBg="1"/>
      <p:bldP spid="25" grpId="0" animBg="1"/>
      <p:bldP spid="23" grpId="0" animBg="1"/>
      <p:bldP spid="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ADABA-F1B5-410E-991C-35085513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36" y="316613"/>
            <a:ext cx="10515600" cy="939973"/>
          </a:xfrm>
        </p:spPr>
        <p:txBody>
          <a:bodyPr/>
          <a:lstStyle/>
          <a:p>
            <a:r>
              <a:rPr lang="en-IN" dirty="0"/>
              <a:t>BDHKS Ring Signature: Template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21EDD3-E453-491D-ACC7-7345C19BE18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38" y="1600026"/>
            <a:ext cx="1156630" cy="4442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59E5327-FC36-4427-9017-E920C7FE896D}"/>
              </a:ext>
            </a:extLst>
          </p:cNvPr>
          <p:cNvSpPr/>
          <p:nvPr/>
        </p:nvSpPr>
        <p:spPr>
          <a:xfrm>
            <a:off x="3366044" y="2175971"/>
            <a:ext cx="1088462" cy="9399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F55A9F-9ED6-4CAB-B8C0-E990B4D8E79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970" y="2306112"/>
            <a:ext cx="806929" cy="65000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C5FA69E-78FB-4FBC-A715-CA6A0C91A173}"/>
              </a:ext>
            </a:extLst>
          </p:cNvPr>
          <p:cNvSpPr/>
          <p:nvPr/>
        </p:nvSpPr>
        <p:spPr>
          <a:xfrm>
            <a:off x="4984217" y="2175971"/>
            <a:ext cx="1062479" cy="9399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EACBA4-8E10-4484-B053-C887E79B135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749" y="2322636"/>
            <a:ext cx="901120" cy="7620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FFA1B5-B50E-4854-B0A9-48A15CB0DCB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76" y="3791943"/>
            <a:ext cx="801292" cy="48331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AF8B4B4-B030-446A-AEBD-2AF8E55B6E38}"/>
              </a:ext>
            </a:extLst>
          </p:cNvPr>
          <p:cNvSpPr/>
          <p:nvPr/>
        </p:nvSpPr>
        <p:spPr>
          <a:xfrm>
            <a:off x="2728976" y="4457617"/>
            <a:ext cx="2534394" cy="764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1C3A9A8-AB58-419E-9FC3-8857DDFF9FE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193" y="4558663"/>
            <a:ext cx="1961535" cy="578387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FA06943B-8A86-47FA-BDC9-5BA34BD51249}"/>
              </a:ext>
            </a:extLst>
          </p:cNvPr>
          <p:cNvSpPr/>
          <p:nvPr/>
        </p:nvSpPr>
        <p:spPr>
          <a:xfrm>
            <a:off x="5419062" y="4457617"/>
            <a:ext cx="953029" cy="764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CC7C2FA-6017-42C1-B5A9-857F22ABD13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83" y="4640067"/>
            <a:ext cx="578386" cy="3934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E9DA5A6-7172-4CA4-9F08-57ED6BEBEF8B}"/>
              </a:ext>
            </a:extLst>
          </p:cNvPr>
          <p:cNvSpPr/>
          <p:nvPr/>
        </p:nvSpPr>
        <p:spPr>
          <a:xfrm>
            <a:off x="2618282" y="4275263"/>
            <a:ext cx="3857469" cy="10565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BBDBDDD-9880-481F-8596-CC802D13FABD}"/>
              </a:ext>
            </a:extLst>
          </p:cNvPr>
          <p:cNvSpPr/>
          <p:nvPr/>
        </p:nvSpPr>
        <p:spPr>
          <a:xfrm>
            <a:off x="6771968" y="4275999"/>
            <a:ext cx="1173057" cy="10565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D4D995-2017-475F-992A-4904AF2037C2}"/>
              </a:ext>
            </a:extLst>
          </p:cNvPr>
          <p:cNvSpPr txBox="1"/>
          <p:nvPr/>
        </p:nvSpPr>
        <p:spPr>
          <a:xfrm>
            <a:off x="2798392" y="5601012"/>
            <a:ext cx="40121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 Contains encrypted signature generated using </a:t>
            </a:r>
            <a:r>
              <a:rPr lang="en-IN" dirty="0" err="1"/>
              <a:t>vk</a:t>
            </a:r>
            <a:r>
              <a:rPr lang="en-IN" dirty="0"/>
              <a:t>, pk bound to by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6EBEAC-D13E-4D2F-8FBE-00125032B00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945" y="5960366"/>
            <a:ext cx="264933" cy="180217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F2412D6-0A2B-4CC3-9C08-81268A6CBEC5}"/>
              </a:ext>
            </a:extLst>
          </p:cNvPr>
          <p:cNvCxnSpPr>
            <a:cxnSpLocks/>
            <a:stCxn id="49" idx="2"/>
            <a:endCxn id="56" idx="0"/>
          </p:cNvCxnSpPr>
          <p:nvPr/>
        </p:nvCxnSpPr>
        <p:spPr>
          <a:xfrm flipH="1">
            <a:off x="4804462" y="5332535"/>
            <a:ext cx="2554035" cy="268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7F812AE4-C86B-48F6-92F9-A17C8B8C65F2}"/>
              </a:ext>
            </a:extLst>
          </p:cNvPr>
          <p:cNvSpPr/>
          <p:nvPr/>
        </p:nvSpPr>
        <p:spPr>
          <a:xfrm>
            <a:off x="5419062" y="1515070"/>
            <a:ext cx="3481770" cy="444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(SK has      in addition) </a:t>
            </a:r>
            <a:endParaRPr lang="en-US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CD15BE54-DFC6-4C55-BED1-B9F0A076D82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752" y="1657213"/>
            <a:ext cx="211940" cy="159981"/>
          </a:xfrm>
          <a:prstGeom prst="rect">
            <a:avLst/>
          </a:prstGeom>
        </p:spPr>
      </p:pic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D6BF3FB8-6E27-4895-B2CF-E1F08977C533}"/>
              </a:ext>
            </a:extLst>
          </p:cNvPr>
          <p:cNvSpPr/>
          <p:nvPr/>
        </p:nvSpPr>
        <p:spPr>
          <a:xfrm>
            <a:off x="1803494" y="3247694"/>
            <a:ext cx="2443397" cy="444269"/>
          </a:xfrm>
          <a:prstGeom prst="wedgeRoundRectCallout">
            <a:avLst>
              <a:gd name="adj1" fmla="val 29269"/>
              <a:gd name="adj2" fmla="val -8258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Verification key for Sig</a:t>
            </a:r>
            <a:endParaRPr lang="en-US" dirty="0"/>
          </a:p>
        </p:txBody>
      </p:sp>
      <p:sp>
        <p:nvSpPr>
          <p:cNvPr id="42" name="Speech Bubble: Rectangle with Corners Rounded 41">
            <a:extLst>
              <a:ext uri="{FF2B5EF4-FFF2-40B4-BE49-F238E27FC236}">
                <a16:creationId xmlns:a16="http://schemas.microsoft.com/office/drawing/2014/main" id="{FBAC008B-6CB9-4E01-846F-B1E8C99A989E}"/>
              </a:ext>
            </a:extLst>
          </p:cNvPr>
          <p:cNvSpPr/>
          <p:nvPr/>
        </p:nvSpPr>
        <p:spPr>
          <a:xfrm>
            <a:off x="4984217" y="3233198"/>
            <a:ext cx="2443397" cy="444269"/>
          </a:xfrm>
          <a:prstGeom prst="wedgeRoundRectCallout">
            <a:avLst>
              <a:gd name="adj1" fmla="val -43328"/>
              <a:gd name="adj2" fmla="val -7246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Public key for Enc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4C5E23-F482-4713-96BE-C07D0A0E6E37}"/>
              </a:ext>
            </a:extLst>
          </p:cNvPr>
          <p:cNvSpPr/>
          <p:nvPr/>
        </p:nvSpPr>
        <p:spPr>
          <a:xfrm>
            <a:off x="8909154" y="2175971"/>
            <a:ext cx="314794" cy="312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50B97F-4D2B-4462-A1C4-9994BCAD3F80}"/>
              </a:ext>
            </a:extLst>
          </p:cNvPr>
          <p:cNvSpPr/>
          <p:nvPr/>
        </p:nvSpPr>
        <p:spPr>
          <a:xfrm>
            <a:off x="9376348" y="2175971"/>
            <a:ext cx="314794" cy="312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B733AF-B8F1-4805-9C3F-8C487B526114}"/>
              </a:ext>
            </a:extLst>
          </p:cNvPr>
          <p:cNvSpPr/>
          <p:nvPr/>
        </p:nvSpPr>
        <p:spPr>
          <a:xfrm>
            <a:off x="9831049" y="2175971"/>
            <a:ext cx="314794" cy="3123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E59138-8EF1-4275-A044-17B285DB34F3}"/>
              </a:ext>
            </a:extLst>
          </p:cNvPr>
          <p:cNvSpPr/>
          <p:nvPr/>
        </p:nvSpPr>
        <p:spPr>
          <a:xfrm>
            <a:off x="10298243" y="2175971"/>
            <a:ext cx="314794" cy="312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764ECF2-6153-425B-992A-90A44C3E4F5D}"/>
              </a:ext>
            </a:extLst>
          </p:cNvPr>
          <p:cNvSpPr/>
          <p:nvPr/>
        </p:nvSpPr>
        <p:spPr>
          <a:xfrm>
            <a:off x="10765437" y="2175971"/>
            <a:ext cx="314794" cy="312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600063F-B98D-45FD-94D1-1925031ADB03}"/>
              </a:ext>
            </a:extLst>
          </p:cNvPr>
          <p:cNvSpPr/>
          <p:nvPr/>
        </p:nvSpPr>
        <p:spPr>
          <a:xfrm>
            <a:off x="11232631" y="2175971"/>
            <a:ext cx="314794" cy="312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A77E6A42-A34D-4038-8220-C23F1AB16A91}"/>
              </a:ext>
            </a:extLst>
          </p:cNvPr>
          <p:cNvSpPr/>
          <p:nvPr/>
        </p:nvSpPr>
        <p:spPr>
          <a:xfrm>
            <a:off x="9743664" y="2718177"/>
            <a:ext cx="979358" cy="97378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8BA54B5-D608-483B-9904-1BC3E43FB95E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179" y="3036599"/>
            <a:ext cx="310327" cy="211095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EAEEA680-6346-4BBB-B54C-11119B89DDC5}"/>
              </a:ext>
            </a:extLst>
          </p:cNvPr>
          <p:cNvSpPr/>
          <p:nvPr/>
        </p:nvSpPr>
        <p:spPr>
          <a:xfrm>
            <a:off x="9908497" y="3892781"/>
            <a:ext cx="704539" cy="3144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F4CCA38-8AB3-4470-887E-408B535977AC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617" y="3944463"/>
            <a:ext cx="147946" cy="21109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43F49FC-824F-4AE0-BF85-B9C813DBE310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761" y="2273908"/>
            <a:ext cx="240188" cy="1447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4B93AB-7A30-4B02-B335-EC52DFDB4F71}"/>
              </a:ext>
            </a:extLst>
          </p:cNvPr>
          <p:cNvSpPr txBox="1"/>
          <p:nvPr/>
        </p:nvSpPr>
        <p:spPr>
          <a:xfrm>
            <a:off x="7735938" y="5637199"/>
            <a:ext cx="2172559" cy="64633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(Actually must use 2 blocks to rely on WI)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209C3B-008E-4026-8B84-BDDFAF036D45}"/>
              </a:ext>
            </a:extLst>
          </p:cNvPr>
          <p:cNvSpPr/>
          <p:nvPr/>
        </p:nvSpPr>
        <p:spPr>
          <a:xfrm>
            <a:off x="6631435" y="2180717"/>
            <a:ext cx="994515" cy="9399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E6A0C62-554D-4AAA-ACE9-50FD10C4B972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238" y="2495687"/>
            <a:ext cx="782908" cy="549968"/>
          </a:xfrm>
          <a:prstGeom prst="rect">
            <a:avLst/>
          </a:prstGeom>
        </p:spPr>
      </p:pic>
      <p:sp>
        <p:nvSpPr>
          <p:cNvPr id="40" name="Speech Bubble: Rectangle with Corners Rounded 39">
            <a:extLst>
              <a:ext uri="{FF2B5EF4-FFF2-40B4-BE49-F238E27FC236}">
                <a16:creationId xmlns:a16="http://schemas.microsoft.com/office/drawing/2014/main" id="{01CE617A-E353-433F-9B77-F53652A8BF25}"/>
              </a:ext>
            </a:extLst>
          </p:cNvPr>
          <p:cNvSpPr/>
          <p:nvPr/>
        </p:nvSpPr>
        <p:spPr>
          <a:xfrm>
            <a:off x="6948036" y="3241676"/>
            <a:ext cx="2443397" cy="444269"/>
          </a:xfrm>
          <a:prstGeom prst="wedgeRoundRectCallout">
            <a:avLst>
              <a:gd name="adj1" fmla="val -43328"/>
              <a:gd name="adj2" fmla="val -7246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ZAP Verifier message</a:t>
            </a:r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2A6F242-4B1B-4A9F-BBB7-2D4B6A1F3D81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202" y="4538208"/>
            <a:ext cx="1014587" cy="64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6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7" grpId="0" animBg="1"/>
      <p:bldP spid="33" grpId="0" animBg="1"/>
      <p:bldP spid="37" grpId="0" animBg="1"/>
      <p:bldP spid="19" grpId="0" animBg="1"/>
      <p:bldP spid="49" grpId="0" animBg="1"/>
      <p:bldP spid="56" grpId="0" animBg="1"/>
      <p:bldP spid="69" grpId="0" animBg="1"/>
      <p:bldP spid="21" grpId="0" animBg="1"/>
      <p:bldP spid="21" grpId="1" animBg="1"/>
      <p:bldP spid="42" grpId="0" animBg="1"/>
      <p:bldP spid="42" grpId="1" animBg="1"/>
      <p:bldP spid="23" grpId="0" animBg="1"/>
      <p:bldP spid="45" grpId="0" animBg="1"/>
      <p:bldP spid="47" grpId="0" animBg="1"/>
      <p:bldP spid="50" grpId="0" animBg="1"/>
      <p:bldP spid="52" grpId="0" animBg="1"/>
      <p:bldP spid="54" grpId="0" animBg="1"/>
      <p:bldP spid="24" grpId="0" animBg="1"/>
      <p:bldP spid="63" grpId="0" animBg="1"/>
      <p:bldP spid="6" grpId="0" animBg="1"/>
      <p:bldP spid="36" grpId="0" animBg="1"/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ADABA-F1B5-410E-991C-35085513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36" y="407173"/>
            <a:ext cx="10515600" cy="939973"/>
          </a:xfrm>
        </p:spPr>
        <p:txBody>
          <a:bodyPr/>
          <a:lstStyle/>
          <a:p>
            <a:r>
              <a:rPr lang="en-IN" dirty="0"/>
              <a:t>Classical Unforgeability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214C34-279D-4D54-8757-4B485469D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3793" y="2492018"/>
            <a:ext cx="5489001" cy="3656390"/>
          </a:xfrm>
        </p:spPr>
        <p:txBody>
          <a:bodyPr>
            <a:normAutofit/>
          </a:bodyPr>
          <a:lstStyle/>
          <a:p>
            <a:r>
              <a:rPr lang="en-IN" sz="2400" dirty="0"/>
              <a:t>Challenger generates </a:t>
            </a:r>
            <a:r>
              <a:rPr lang="en-IN" sz="2400" i="1" dirty="0"/>
              <a:t>universe</a:t>
            </a:r>
            <a:r>
              <a:rPr lang="en-IN" sz="2400" dirty="0"/>
              <a:t> of q public keys. </a:t>
            </a:r>
          </a:p>
          <a:p>
            <a:r>
              <a:rPr lang="en-IN" sz="2400" dirty="0"/>
              <a:t>A can make signing queries with a ring and message of its choice. </a:t>
            </a:r>
          </a:p>
          <a:p>
            <a:r>
              <a:rPr lang="en-IN" sz="2400" dirty="0"/>
              <a:t>Can also corruption queries where it gets the signing key for an user.</a:t>
            </a:r>
          </a:p>
          <a:p>
            <a:r>
              <a:rPr lang="en-IN" sz="2400" dirty="0"/>
              <a:t>Finally adversary outputs a forgery </a:t>
            </a:r>
          </a:p>
          <a:p>
            <a:r>
              <a:rPr lang="en-IN" sz="2400" dirty="0"/>
              <a:t>Valid if it is a valid signature </a:t>
            </a:r>
            <a:r>
              <a:rPr lang="en-IN" sz="2400" dirty="0" err="1"/>
              <a:t>w.r.t.</a:t>
            </a:r>
            <a:r>
              <a:rPr lang="en-IN" sz="2400" dirty="0"/>
              <a:t> a ring with only uncorrupted members.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94F5D9-AFC2-4C18-B40C-2C5288B347B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198" y="2516126"/>
            <a:ext cx="753914" cy="7208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C4C443-4F6A-475D-807C-0276E4CA405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4" y="2555546"/>
            <a:ext cx="1168859" cy="68138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A49490-35FA-4D39-A8FD-C6B5A43DA116}"/>
              </a:ext>
            </a:extLst>
          </p:cNvPr>
          <p:cNvCxnSpPr>
            <a:cxnSpLocks/>
          </p:cNvCxnSpPr>
          <p:nvPr/>
        </p:nvCxnSpPr>
        <p:spPr>
          <a:xfrm flipH="1">
            <a:off x="2719206" y="3710980"/>
            <a:ext cx="11914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F5479A-BD62-4137-A812-336BEAF17024}"/>
              </a:ext>
            </a:extLst>
          </p:cNvPr>
          <p:cNvCxnSpPr>
            <a:cxnSpLocks/>
          </p:cNvCxnSpPr>
          <p:nvPr/>
        </p:nvCxnSpPr>
        <p:spPr>
          <a:xfrm>
            <a:off x="2719206" y="3269787"/>
            <a:ext cx="11914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D8E5CEE8-083B-4AE6-800E-6D0E9BAA324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735" y="3014890"/>
            <a:ext cx="451048" cy="2255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E22891-3AED-474C-AF4D-CABCB5559DF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547" y="3478520"/>
            <a:ext cx="155429" cy="17371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D179BA-CFE3-4822-844B-6421AA9F943C}"/>
              </a:ext>
            </a:extLst>
          </p:cNvPr>
          <p:cNvCxnSpPr>
            <a:cxnSpLocks/>
          </p:cNvCxnSpPr>
          <p:nvPr/>
        </p:nvCxnSpPr>
        <p:spPr>
          <a:xfrm flipH="1">
            <a:off x="2709581" y="5031117"/>
            <a:ext cx="11914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B2230C-45D7-42AB-8ADA-9A769B9D0AA3}"/>
              </a:ext>
            </a:extLst>
          </p:cNvPr>
          <p:cNvCxnSpPr>
            <a:cxnSpLocks/>
          </p:cNvCxnSpPr>
          <p:nvPr/>
        </p:nvCxnSpPr>
        <p:spPr>
          <a:xfrm>
            <a:off x="2709581" y="4589924"/>
            <a:ext cx="11914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B408E45-5483-41DB-8102-5F5B59B8D11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403" y="4309122"/>
            <a:ext cx="653715" cy="25142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C6B0F69-2D3E-4130-A66A-02381257256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907" y="4803074"/>
            <a:ext cx="277334" cy="21638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4E738CB-A6BE-4CF3-838E-FC4CB5DA870C}"/>
              </a:ext>
            </a:extLst>
          </p:cNvPr>
          <p:cNvCxnSpPr/>
          <p:nvPr/>
        </p:nvCxnSpPr>
        <p:spPr>
          <a:xfrm>
            <a:off x="2165230" y="5621154"/>
            <a:ext cx="215605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344C1B1-B313-4E71-8095-7A0E0EE96A38}"/>
              </a:ext>
            </a:extLst>
          </p:cNvPr>
          <p:cNvCxnSpPr>
            <a:cxnSpLocks/>
          </p:cNvCxnSpPr>
          <p:nvPr/>
        </p:nvCxnSpPr>
        <p:spPr>
          <a:xfrm flipH="1">
            <a:off x="2709581" y="2650597"/>
            <a:ext cx="11914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E66AB1F2-547C-4E8D-8E1A-D49D706839C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899" y="2371021"/>
            <a:ext cx="1452191" cy="24990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2B7B3EF-A8D4-4281-BA49-52586BFCA79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571" y="6003600"/>
            <a:ext cx="1072763" cy="225524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33F8F5-9A35-48B4-8A96-31B92D1C317F}"/>
              </a:ext>
            </a:extLst>
          </p:cNvPr>
          <p:cNvCxnSpPr>
            <a:cxnSpLocks/>
          </p:cNvCxnSpPr>
          <p:nvPr/>
        </p:nvCxnSpPr>
        <p:spPr>
          <a:xfrm>
            <a:off x="2719206" y="6280890"/>
            <a:ext cx="11914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27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F9ADBA-27F4-4A29-A6B3-ECAD766459F1}"/>
              </a:ext>
            </a:extLst>
          </p:cNvPr>
          <p:cNvSpPr/>
          <p:nvPr/>
        </p:nvSpPr>
        <p:spPr>
          <a:xfrm>
            <a:off x="1221459" y="2247254"/>
            <a:ext cx="1101671" cy="10228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69A98-32D8-4E66-AAB3-FC3481A7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363"/>
            <a:ext cx="10515600" cy="1325563"/>
          </a:xfrm>
        </p:spPr>
        <p:txBody>
          <a:bodyPr/>
          <a:lstStyle/>
          <a:p>
            <a:r>
              <a:rPr lang="en-IN" dirty="0"/>
              <a:t>Post-Quantum Signatures: Security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FDE2-A536-41AA-9B31-947F5660C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9855" y="2623523"/>
            <a:ext cx="4091553" cy="2715997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Signing oracle</a:t>
            </a:r>
          </a:p>
          <a:p>
            <a:r>
              <a:rPr lang="en-IN" sz="2400" dirty="0"/>
              <a:t>Classical case: queries are individual messages</a:t>
            </a:r>
          </a:p>
          <a:p>
            <a:r>
              <a:rPr lang="en-IN" sz="2400" dirty="0"/>
              <a:t>Quantum case: queries are quantum states </a:t>
            </a:r>
          </a:p>
          <a:p>
            <a:r>
              <a:rPr lang="en-IN" sz="2400" dirty="0"/>
              <a:t>(i.e., superpositions over messages)</a:t>
            </a:r>
          </a:p>
          <a:p>
            <a:endParaRPr lang="en-IN" sz="2400" dirty="0"/>
          </a:p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29B1CE-590A-4639-827B-73A0A240FFF1}"/>
              </a:ext>
            </a:extLst>
          </p:cNvPr>
          <p:cNvSpPr/>
          <p:nvPr/>
        </p:nvSpPr>
        <p:spPr>
          <a:xfrm>
            <a:off x="1234697" y="2247254"/>
            <a:ext cx="1101671" cy="102288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A4DCC-2A50-4F2A-BA74-97D7CA6A1DCB}"/>
              </a:ext>
            </a:extLst>
          </p:cNvPr>
          <p:cNvSpPr/>
          <p:nvPr/>
        </p:nvSpPr>
        <p:spPr>
          <a:xfrm>
            <a:off x="6017216" y="2247254"/>
            <a:ext cx="1101671" cy="102288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9965A8-6804-488E-A301-9A98F315898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35" y="2333355"/>
            <a:ext cx="833464" cy="8270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F39958-2959-4732-8FD4-CB957F03DBB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692" y="2367808"/>
            <a:ext cx="1048718" cy="78178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67C0C3-3B6B-452A-99BE-4176BD1868B2}"/>
              </a:ext>
            </a:extLst>
          </p:cNvPr>
          <p:cNvCxnSpPr>
            <a:cxnSpLocks/>
          </p:cNvCxnSpPr>
          <p:nvPr/>
        </p:nvCxnSpPr>
        <p:spPr>
          <a:xfrm>
            <a:off x="2336368" y="2589952"/>
            <a:ext cx="37073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9F22F2-736A-4E4E-A80F-415F0CED197F}"/>
              </a:ext>
            </a:extLst>
          </p:cNvPr>
          <p:cNvCxnSpPr>
            <a:cxnSpLocks/>
          </p:cNvCxnSpPr>
          <p:nvPr/>
        </p:nvCxnSpPr>
        <p:spPr>
          <a:xfrm>
            <a:off x="2336368" y="3246342"/>
            <a:ext cx="368084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07CF0729-32F5-4231-A566-072B6BF8F0F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872" y="2226690"/>
            <a:ext cx="491840" cy="26925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9C9007C-79B7-4C31-819E-285B727AF5C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415" y="2820045"/>
            <a:ext cx="319516" cy="2620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36C6A05-2072-4015-A376-D01B952377E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425" y="2078442"/>
            <a:ext cx="2833496" cy="50982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ACCA9A6-9BC6-47A0-9B0B-3FD5A1C9BE2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486" y="2736516"/>
            <a:ext cx="3272889" cy="50982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CB1E944-46DF-43BD-9F08-650D620A6009}"/>
              </a:ext>
            </a:extLst>
          </p:cNvPr>
          <p:cNvSpPr txBox="1"/>
          <p:nvPr/>
        </p:nvSpPr>
        <p:spPr>
          <a:xfrm>
            <a:off x="1835525" y="5339520"/>
            <a:ext cx="4793875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In this case, cannot define ‘queried messages’</a:t>
            </a:r>
          </a:p>
          <a:p>
            <a:r>
              <a:rPr lang="en-IN" dirty="0"/>
              <a:t>-&gt; cannot define how to win unforgeability game!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E1B0CE-8A27-419F-82AB-E2920A181FDE}"/>
              </a:ext>
            </a:extLst>
          </p:cNvPr>
          <p:cNvSpPr txBox="1"/>
          <p:nvPr/>
        </p:nvSpPr>
        <p:spPr>
          <a:xfrm>
            <a:off x="2183324" y="4586569"/>
            <a:ext cx="4194874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Works as long as challenge 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message</a:t>
            </a:r>
            <a:r>
              <a:rPr lang="en-IN" dirty="0"/>
              <a:t> is not queried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2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 uiExpand="1" build="p"/>
      <p:bldP spid="4" grpId="0" animBg="1"/>
      <p:bldP spid="4" grpId="1" animBg="1"/>
      <p:bldP spid="5" grpId="0" animBg="1"/>
      <p:bldP spid="32" grpId="0" animBg="1"/>
      <p:bldP spid="3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ADABA-F1B5-410E-991C-35085513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36" y="316613"/>
            <a:ext cx="10515600" cy="939973"/>
          </a:xfrm>
        </p:spPr>
        <p:txBody>
          <a:bodyPr/>
          <a:lstStyle/>
          <a:p>
            <a:r>
              <a:rPr lang="en-IN" dirty="0"/>
              <a:t>Classical Anonymity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214C34-279D-4D54-8757-4B485469D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0829" y="1965560"/>
            <a:ext cx="5489001" cy="4365665"/>
          </a:xfrm>
        </p:spPr>
        <p:txBody>
          <a:bodyPr>
            <a:normAutofit/>
          </a:bodyPr>
          <a:lstStyle/>
          <a:p>
            <a:r>
              <a:rPr lang="en-IN" sz="2400" dirty="0"/>
              <a:t>Challenger generates q public keys and provides these to A, along with the generating randomness.</a:t>
            </a:r>
          </a:p>
          <a:p>
            <a:r>
              <a:rPr lang="en-IN" sz="2400" dirty="0"/>
              <a:t>A sends a message and a ring containing at least two public keys from the universe, with their indices.</a:t>
            </a:r>
          </a:p>
          <a:p>
            <a:r>
              <a:rPr lang="en-IN" sz="2400" dirty="0"/>
              <a:t>The challenger prepares a ring signature using the signing key for one of the two users. </a:t>
            </a:r>
          </a:p>
          <a:p>
            <a:r>
              <a:rPr lang="en-IN" sz="2400" dirty="0"/>
              <a:t>The adversary has to correctly guess which key was used to sign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94F5D9-AFC2-4C18-B40C-2C5288B347B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198" y="2516126"/>
            <a:ext cx="753914" cy="7208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C4C443-4F6A-475D-807C-0276E4CA405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4" y="2555546"/>
            <a:ext cx="1168859" cy="68138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A49490-35FA-4D39-A8FD-C6B5A43DA116}"/>
              </a:ext>
            </a:extLst>
          </p:cNvPr>
          <p:cNvCxnSpPr>
            <a:cxnSpLocks/>
          </p:cNvCxnSpPr>
          <p:nvPr/>
        </p:nvCxnSpPr>
        <p:spPr>
          <a:xfrm flipH="1">
            <a:off x="2728972" y="4624646"/>
            <a:ext cx="11914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F5479A-BD62-4137-A812-336BEAF17024}"/>
              </a:ext>
            </a:extLst>
          </p:cNvPr>
          <p:cNvCxnSpPr>
            <a:cxnSpLocks/>
          </p:cNvCxnSpPr>
          <p:nvPr/>
        </p:nvCxnSpPr>
        <p:spPr>
          <a:xfrm>
            <a:off x="2709581" y="3683897"/>
            <a:ext cx="11914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4D86AA14-51C1-40F4-97A6-355CDF80769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479" y="3419149"/>
            <a:ext cx="1052953" cy="22552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8F0782E-2C1D-452B-B5BB-52032A66451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314" y="4392186"/>
            <a:ext cx="252953" cy="21333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B2230C-45D7-42AB-8ADA-9A769B9D0AA3}"/>
              </a:ext>
            </a:extLst>
          </p:cNvPr>
          <p:cNvCxnSpPr>
            <a:cxnSpLocks/>
          </p:cNvCxnSpPr>
          <p:nvPr/>
        </p:nvCxnSpPr>
        <p:spPr>
          <a:xfrm>
            <a:off x="2718880" y="5170303"/>
            <a:ext cx="11914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C3EDB502-1A9A-48D9-BF84-6A240E273FB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205" y="4924315"/>
            <a:ext cx="839781" cy="196898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344C1B1-B313-4E71-8095-7A0E0EE96A38}"/>
              </a:ext>
            </a:extLst>
          </p:cNvPr>
          <p:cNvCxnSpPr>
            <a:cxnSpLocks/>
          </p:cNvCxnSpPr>
          <p:nvPr/>
        </p:nvCxnSpPr>
        <p:spPr>
          <a:xfrm flipH="1">
            <a:off x="2709581" y="2650597"/>
            <a:ext cx="11914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BDE59AC-D897-40E6-9194-32E72E9A454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241" y="2381586"/>
            <a:ext cx="1452191" cy="24990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46E7B8C-C903-4B21-8FAD-C269BEBC605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454" y="2707286"/>
            <a:ext cx="920381" cy="18895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B474880-95C1-48A0-B22D-5510895A8E7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68" y="4099272"/>
            <a:ext cx="1746125" cy="22552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44375FE-022E-4584-B762-6430FBA46951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709" y="3769803"/>
            <a:ext cx="972740" cy="22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9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CEAE556-33CE-44ED-8EBB-61C5B5D7816E}"/>
              </a:ext>
            </a:extLst>
          </p:cNvPr>
          <p:cNvSpPr/>
          <p:nvPr/>
        </p:nvSpPr>
        <p:spPr>
          <a:xfrm>
            <a:off x="6707952" y="2162834"/>
            <a:ext cx="1173057" cy="10565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ADABA-F1B5-410E-991C-35085513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36" y="316613"/>
            <a:ext cx="10515600" cy="939973"/>
          </a:xfrm>
        </p:spPr>
        <p:txBody>
          <a:bodyPr/>
          <a:lstStyle/>
          <a:p>
            <a:r>
              <a:rPr lang="en-IN" dirty="0"/>
              <a:t>[CGKL</a:t>
            </a:r>
            <a:r>
              <a:rPr lang="en-IN" baseline="30000" dirty="0"/>
              <a:t>+</a:t>
            </a:r>
            <a:r>
              <a:rPr lang="en-IN" dirty="0"/>
              <a:t>] Ring Signature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4FFA1B5-B50E-4854-B0A9-48A15CB0DCB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60" y="1679515"/>
            <a:ext cx="801292" cy="48331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AF8B4B4-B030-446A-AEBD-2AF8E55B6E38}"/>
              </a:ext>
            </a:extLst>
          </p:cNvPr>
          <p:cNvSpPr/>
          <p:nvPr/>
        </p:nvSpPr>
        <p:spPr>
          <a:xfrm>
            <a:off x="2664960" y="2345189"/>
            <a:ext cx="2534394" cy="764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1C3A9A8-AB58-419E-9FC3-8857DDFF9FE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177" y="2446235"/>
            <a:ext cx="1961535" cy="578387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FA06943B-8A86-47FA-BDC9-5BA34BD51249}"/>
              </a:ext>
            </a:extLst>
          </p:cNvPr>
          <p:cNvSpPr/>
          <p:nvPr/>
        </p:nvSpPr>
        <p:spPr>
          <a:xfrm>
            <a:off x="5355046" y="2345189"/>
            <a:ext cx="953029" cy="764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CC7C2FA-6017-42C1-B5A9-857F22ABD13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367" y="2527639"/>
            <a:ext cx="578386" cy="39343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E9DA5A6-7172-4CA4-9F08-57ED6BEBEF8B}"/>
              </a:ext>
            </a:extLst>
          </p:cNvPr>
          <p:cNvSpPr/>
          <p:nvPr/>
        </p:nvSpPr>
        <p:spPr>
          <a:xfrm>
            <a:off x="2554266" y="2162835"/>
            <a:ext cx="3857469" cy="10565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BBDBDDD-9880-481F-8596-CC802D13FABD}"/>
              </a:ext>
            </a:extLst>
          </p:cNvPr>
          <p:cNvSpPr/>
          <p:nvPr/>
        </p:nvSpPr>
        <p:spPr>
          <a:xfrm>
            <a:off x="6707952" y="2163571"/>
            <a:ext cx="1173057" cy="10565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4C5E23-F482-4713-96BE-C07D0A0E6E37}"/>
              </a:ext>
            </a:extLst>
          </p:cNvPr>
          <p:cNvSpPr/>
          <p:nvPr/>
        </p:nvSpPr>
        <p:spPr>
          <a:xfrm>
            <a:off x="469745" y="3807277"/>
            <a:ext cx="314794" cy="312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50B97F-4D2B-4462-A1C4-9994BCAD3F80}"/>
              </a:ext>
            </a:extLst>
          </p:cNvPr>
          <p:cNvSpPr/>
          <p:nvPr/>
        </p:nvSpPr>
        <p:spPr>
          <a:xfrm>
            <a:off x="936939" y="3807277"/>
            <a:ext cx="314794" cy="312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B733AF-B8F1-4805-9C3F-8C487B526114}"/>
              </a:ext>
            </a:extLst>
          </p:cNvPr>
          <p:cNvSpPr/>
          <p:nvPr/>
        </p:nvSpPr>
        <p:spPr>
          <a:xfrm>
            <a:off x="1391640" y="3807277"/>
            <a:ext cx="314794" cy="3123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E59138-8EF1-4275-A044-17B285DB34F3}"/>
              </a:ext>
            </a:extLst>
          </p:cNvPr>
          <p:cNvSpPr/>
          <p:nvPr/>
        </p:nvSpPr>
        <p:spPr>
          <a:xfrm>
            <a:off x="1858834" y="3807277"/>
            <a:ext cx="314794" cy="312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764ECF2-6153-425B-992A-90A44C3E4F5D}"/>
              </a:ext>
            </a:extLst>
          </p:cNvPr>
          <p:cNvSpPr/>
          <p:nvPr/>
        </p:nvSpPr>
        <p:spPr>
          <a:xfrm>
            <a:off x="2326028" y="3807277"/>
            <a:ext cx="314794" cy="312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600063F-B98D-45FD-94D1-1925031ADB03}"/>
              </a:ext>
            </a:extLst>
          </p:cNvPr>
          <p:cNvSpPr/>
          <p:nvPr/>
        </p:nvSpPr>
        <p:spPr>
          <a:xfrm>
            <a:off x="2793222" y="3807277"/>
            <a:ext cx="314794" cy="312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A77E6A42-A34D-4038-8220-C23F1AB16A91}"/>
              </a:ext>
            </a:extLst>
          </p:cNvPr>
          <p:cNvSpPr/>
          <p:nvPr/>
        </p:nvSpPr>
        <p:spPr>
          <a:xfrm>
            <a:off x="1304255" y="4349483"/>
            <a:ext cx="979358" cy="97378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8BA54B5-D608-483B-9904-1BC3E43FB95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770" y="4667905"/>
            <a:ext cx="310327" cy="211095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EAEEA680-6346-4BBB-B54C-11119B89DDC5}"/>
              </a:ext>
            </a:extLst>
          </p:cNvPr>
          <p:cNvSpPr/>
          <p:nvPr/>
        </p:nvSpPr>
        <p:spPr>
          <a:xfrm>
            <a:off x="1469088" y="5524087"/>
            <a:ext cx="704539" cy="3144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F4CCA38-8AB3-4470-887E-408B535977A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208" y="5575769"/>
            <a:ext cx="147946" cy="21109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43F49FC-824F-4AE0-BF85-B9C813DBE31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52" y="3905214"/>
            <a:ext cx="240188" cy="14477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B2811FD-9136-44E8-B417-78A448535151}"/>
              </a:ext>
            </a:extLst>
          </p:cNvPr>
          <p:cNvSpPr txBox="1"/>
          <p:nvPr/>
        </p:nvSpPr>
        <p:spPr>
          <a:xfrm>
            <a:off x="9230823" y="2004419"/>
            <a:ext cx="2493364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dirty="0"/>
              <a:t>Compactness </a:t>
            </a:r>
            <a:endParaRPr lang="en-US" sz="2800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08245843-3095-4F86-82CE-18914923B12C}"/>
              </a:ext>
            </a:extLst>
          </p:cNvPr>
          <p:cNvSpPr/>
          <p:nvPr/>
        </p:nvSpPr>
        <p:spPr>
          <a:xfrm>
            <a:off x="6259101" y="3682947"/>
            <a:ext cx="1591367" cy="563766"/>
          </a:xfrm>
          <a:prstGeom prst="wedgeRoundRectCallout">
            <a:avLst>
              <a:gd name="adj1" fmla="val 27986"/>
              <a:gd name="adj2" fmla="val -131402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Size = O(log(|R|))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C3C2AF-C09F-496B-AE60-75B214FF0D2B}"/>
              </a:ext>
            </a:extLst>
          </p:cNvPr>
          <p:cNvSpPr txBox="1"/>
          <p:nvPr/>
        </p:nvSpPr>
        <p:spPr>
          <a:xfrm>
            <a:off x="9230823" y="2957760"/>
            <a:ext cx="249336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800" dirty="0"/>
              <a:t>Unforgeability 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EBA8DE-6A0B-410D-8BF8-196F302DBA8E}"/>
              </a:ext>
            </a:extLst>
          </p:cNvPr>
          <p:cNvSpPr txBox="1"/>
          <p:nvPr/>
        </p:nvSpPr>
        <p:spPr>
          <a:xfrm>
            <a:off x="3616349" y="4444818"/>
            <a:ext cx="3265714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sz="2400" dirty="0"/>
              <a:t>Either forge      or violate soundness of </a:t>
            </a:r>
            <a:endParaRPr lang="en-US" sz="24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A1321AB-8370-49AD-B8A2-0D0D7B681D05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249206" y="3219370"/>
            <a:ext cx="1458746" cy="1225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65A530A-F13C-401C-885B-F75302B142B9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626244" y="2921078"/>
            <a:ext cx="622962" cy="1523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51CC4F2E-BC50-4B0D-AD63-59ADB0C22D2A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555" y="4976544"/>
            <a:ext cx="238669" cy="1914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A70C092-5A1B-4607-B6C8-9B90D584AE8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755" y="4604455"/>
            <a:ext cx="233423" cy="19145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9F10DA0-434E-455B-BA56-56A13AF93AFC}"/>
              </a:ext>
            </a:extLst>
          </p:cNvPr>
          <p:cNvSpPr txBox="1"/>
          <p:nvPr/>
        </p:nvSpPr>
        <p:spPr>
          <a:xfrm>
            <a:off x="9228891" y="3891815"/>
            <a:ext cx="2493364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800" dirty="0"/>
              <a:t>Anonymity </a:t>
            </a:r>
            <a:endParaRPr lang="en-US" sz="2800" dirty="0"/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47D96E8B-196B-47C0-A32E-F96CEEE8608D}"/>
              </a:ext>
            </a:extLst>
          </p:cNvPr>
          <p:cNvSpPr/>
          <p:nvPr/>
        </p:nvSpPr>
        <p:spPr>
          <a:xfrm>
            <a:off x="7568884" y="5067440"/>
            <a:ext cx="3154028" cy="1056536"/>
          </a:xfrm>
          <a:prstGeom prst="wedgeRectCallout">
            <a:avLst>
              <a:gd name="adj1" fmla="val 34611"/>
              <a:gd name="adj2" fmla="val -98192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Follows from a [NY’90] style argument (uses the ‘dummy block’)</a:t>
            </a:r>
            <a:endParaRPr lang="en-US" sz="24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2D4D54C-4342-4C25-A58D-A57E141200FB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434" y="2420888"/>
            <a:ext cx="1014587" cy="64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6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3" grpId="0" animBg="1"/>
      <p:bldP spid="37" grpId="0" animBg="1"/>
      <p:bldP spid="19" grpId="0" animBg="1"/>
      <p:bldP spid="49" grpId="0" animBg="1"/>
      <p:bldP spid="49" grpId="1" animBg="1"/>
      <p:bldP spid="23" grpId="0" animBg="1"/>
      <p:bldP spid="45" grpId="0" animBg="1"/>
      <p:bldP spid="47" grpId="0" animBg="1"/>
      <p:bldP spid="50" grpId="0" animBg="1"/>
      <p:bldP spid="52" grpId="0" animBg="1"/>
      <p:bldP spid="54" grpId="0" animBg="1"/>
      <p:bldP spid="24" grpId="0" animBg="1"/>
      <p:bldP spid="63" grpId="0" animBg="1"/>
      <p:bldP spid="39" grpId="0" animBg="1"/>
      <p:bldP spid="8" grpId="0" animBg="1"/>
      <p:bldP spid="43" grpId="0" animBg="1"/>
      <p:bldP spid="10" grpId="0" animBg="1"/>
      <p:bldP spid="57" grpId="0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ADABA-F1B5-410E-991C-35085513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36" y="407173"/>
            <a:ext cx="10515600" cy="939973"/>
          </a:xfrm>
        </p:spPr>
        <p:txBody>
          <a:bodyPr/>
          <a:lstStyle/>
          <a:p>
            <a:r>
              <a:rPr lang="en-IN" dirty="0"/>
              <a:t>Quantum Unforgeability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214C34-279D-4D54-8757-4B485469D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2561" y="2492018"/>
            <a:ext cx="5630233" cy="4012104"/>
          </a:xfrm>
        </p:spPr>
        <p:txBody>
          <a:bodyPr>
            <a:normAutofit/>
          </a:bodyPr>
          <a:lstStyle/>
          <a:p>
            <a:r>
              <a:rPr lang="en-IN" sz="2400" dirty="0"/>
              <a:t>Signing queries allow superpositions over the message </a:t>
            </a:r>
            <a:r>
              <a:rPr lang="en-IN" sz="2400" i="1" dirty="0"/>
              <a:t>and the ring.</a:t>
            </a:r>
          </a:p>
          <a:p>
            <a:r>
              <a:rPr lang="en-IN" sz="2400" dirty="0"/>
              <a:t>Natural generalization. </a:t>
            </a:r>
          </a:p>
          <a:p>
            <a:r>
              <a:rPr lang="en-IN" sz="2400" dirty="0"/>
              <a:t>We follow the blind-unforgeability style (blinded signing oracle)</a:t>
            </a:r>
          </a:p>
          <a:p>
            <a:r>
              <a:rPr lang="en-IN" sz="2400" dirty="0"/>
              <a:t>Blind set is over both messages and rings. </a:t>
            </a:r>
          </a:p>
          <a:p>
            <a:r>
              <a:rPr lang="en-IN" sz="2400" dirty="0"/>
              <a:t>Corruption queries remain classical. </a:t>
            </a:r>
          </a:p>
          <a:p>
            <a:r>
              <a:rPr lang="en-IN" sz="2400" dirty="0"/>
              <a:t>Forgery must be in </a:t>
            </a:r>
            <a:r>
              <a:rPr lang="en-IN" sz="2400" dirty="0" err="1"/>
              <a:t>blindset</a:t>
            </a:r>
            <a:r>
              <a:rPr lang="en-IN" sz="2400" dirty="0"/>
              <a:t>.</a:t>
            </a:r>
          </a:p>
          <a:p>
            <a:r>
              <a:rPr lang="en-IN" sz="2400" dirty="0"/>
              <a:t> As before, R* must be uncorrupted.</a:t>
            </a:r>
          </a:p>
          <a:p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94F5D9-AFC2-4C18-B40C-2C5288B347B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73" y="2542053"/>
            <a:ext cx="753914" cy="7208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C4C443-4F6A-475D-807C-0276E4CA405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141" y="2581473"/>
            <a:ext cx="1168859" cy="68138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A49490-35FA-4D39-A8FD-C6B5A43DA116}"/>
              </a:ext>
            </a:extLst>
          </p:cNvPr>
          <p:cNvCxnSpPr>
            <a:cxnSpLocks/>
          </p:cNvCxnSpPr>
          <p:nvPr/>
        </p:nvCxnSpPr>
        <p:spPr>
          <a:xfrm flipH="1">
            <a:off x="1290503" y="3632385"/>
            <a:ext cx="35585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F5479A-BD62-4137-A812-336BEAF17024}"/>
              </a:ext>
            </a:extLst>
          </p:cNvPr>
          <p:cNvCxnSpPr>
            <a:cxnSpLocks/>
          </p:cNvCxnSpPr>
          <p:nvPr/>
        </p:nvCxnSpPr>
        <p:spPr>
          <a:xfrm>
            <a:off x="1269896" y="3095859"/>
            <a:ext cx="3579118" cy="5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DDBF5378-A852-44F8-A04E-CF634A39CFF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33" y="2714083"/>
            <a:ext cx="2226288" cy="303238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D179BA-CFE3-4822-844B-6421AA9F943C}"/>
              </a:ext>
            </a:extLst>
          </p:cNvPr>
          <p:cNvCxnSpPr>
            <a:cxnSpLocks/>
          </p:cNvCxnSpPr>
          <p:nvPr/>
        </p:nvCxnSpPr>
        <p:spPr>
          <a:xfrm flipH="1">
            <a:off x="2321018" y="4877025"/>
            <a:ext cx="11914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B2230C-45D7-42AB-8ADA-9A769B9D0AA3}"/>
              </a:ext>
            </a:extLst>
          </p:cNvPr>
          <p:cNvCxnSpPr>
            <a:cxnSpLocks/>
          </p:cNvCxnSpPr>
          <p:nvPr/>
        </p:nvCxnSpPr>
        <p:spPr>
          <a:xfrm>
            <a:off x="2321018" y="4435832"/>
            <a:ext cx="11914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B408E45-5483-41DB-8102-5F5B59B8D11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840" y="4155030"/>
            <a:ext cx="653715" cy="25142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C6B0F69-2D3E-4130-A66A-02381257256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344" y="4648982"/>
            <a:ext cx="277334" cy="21638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4E738CB-A6BE-4CF3-838E-FC4CB5DA870C}"/>
              </a:ext>
            </a:extLst>
          </p:cNvPr>
          <p:cNvCxnSpPr/>
          <p:nvPr/>
        </p:nvCxnSpPr>
        <p:spPr>
          <a:xfrm>
            <a:off x="1802219" y="5327577"/>
            <a:ext cx="215605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344C1B1-B313-4E71-8095-7A0E0EE96A38}"/>
              </a:ext>
            </a:extLst>
          </p:cNvPr>
          <p:cNvCxnSpPr>
            <a:cxnSpLocks/>
          </p:cNvCxnSpPr>
          <p:nvPr/>
        </p:nvCxnSpPr>
        <p:spPr>
          <a:xfrm flipH="1">
            <a:off x="2321018" y="2496505"/>
            <a:ext cx="11914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E66AB1F2-547C-4E8D-8E1A-D49D706839C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336" y="2216929"/>
            <a:ext cx="1452191" cy="24990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2B7B3EF-A8D4-4281-BA49-52586BFCA79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750" y="5665367"/>
            <a:ext cx="1072763" cy="225524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33F8F5-9A35-48B4-8A96-31B92D1C317F}"/>
              </a:ext>
            </a:extLst>
          </p:cNvPr>
          <p:cNvCxnSpPr>
            <a:cxnSpLocks/>
          </p:cNvCxnSpPr>
          <p:nvPr/>
        </p:nvCxnSpPr>
        <p:spPr>
          <a:xfrm>
            <a:off x="2380385" y="5942657"/>
            <a:ext cx="11914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42DC16F8-C203-4989-9CA3-BD582F15EBD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071" y="3267161"/>
            <a:ext cx="3824766" cy="303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8B87A7-20EB-41F1-80E1-FEEDB39623C3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225" y="6093607"/>
            <a:ext cx="1459811" cy="25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1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ADABA-F1B5-410E-991C-35085513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36" y="316613"/>
            <a:ext cx="10515600" cy="939973"/>
          </a:xfrm>
        </p:spPr>
        <p:txBody>
          <a:bodyPr/>
          <a:lstStyle/>
          <a:p>
            <a:r>
              <a:rPr lang="en-IN" dirty="0"/>
              <a:t>Quantum Anonymity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214C34-279D-4D54-8757-4B485469D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8772" y="2306522"/>
            <a:ext cx="5489001" cy="4365665"/>
          </a:xfrm>
        </p:spPr>
        <p:txBody>
          <a:bodyPr>
            <a:normAutofit/>
          </a:bodyPr>
          <a:lstStyle/>
          <a:p>
            <a:r>
              <a:rPr lang="en-IN" sz="2400" dirty="0"/>
              <a:t>Follows the classical definition. </a:t>
            </a:r>
          </a:p>
          <a:p>
            <a:r>
              <a:rPr lang="en-IN" sz="2400" dirty="0"/>
              <a:t>We allow superpositions over rings and messages, but </a:t>
            </a:r>
            <a:r>
              <a:rPr lang="en-IN" sz="2400" i="1" dirty="0"/>
              <a:t>not</a:t>
            </a:r>
            <a:r>
              <a:rPr lang="en-IN" sz="2400" dirty="0"/>
              <a:t> over identities. </a:t>
            </a:r>
          </a:p>
          <a:p>
            <a:r>
              <a:rPr lang="en-IN" sz="2400" dirty="0"/>
              <a:t>(Def. is unsatisfiable otherwise)</a:t>
            </a:r>
          </a:p>
          <a:p>
            <a:r>
              <a:rPr lang="en-IN" sz="2400" dirty="0"/>
              <a:t>Challenger evaluates the signature over the superposition, using one of the indices. </a:t>
            </a:r>
          </a:p>
          <a:p>
            <a:r>
              <a:rPr lang="en-IN" sz="2400" dirty="0"/>
              <a:t>Previous definition didn’t allow superpositions over R.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94F5D9-AFC2-4C18-B40C-2C5288B347B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9" y="2866466"/>
            <a:ext cx="753914" cy="7208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C4C443-4F6A-475D-807C-0276E4CA405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759" y="2886177"/>
            <a:ext cx="1168859" cy="68138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A49490-35FA-4D39-A8FD-C6B5A43DA116}"/>
              </a:ext>
            </a:extLst>
          </p:cNvPr>
          <p:cNvCxnSpPr>
            <a:cxnSpLocks/>
          </p:cNvCxnSpPr>
          <p:nvPr/>
        </p:nvCxnSpPr>
        <p:spPr>
          <a:xfrm flipH="1">
            <a:off x="2465501" y="4955277"/>
            <a:ext cx="11914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ADAA462-8AF0-425F-A21C-F079F026801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08" y="3749780"/>
            <a:ext cx="1078858" cy="24685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8F0782E-2C1D-452B-B5BB-52032A66451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843" y="4722817"/>
            <a:ext cx="252953" cy="21333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B2230C-45D7-42AB-8ADA-9A769B9D0AA3}"/>
              </a:ext>
            </a:extLst>
          </p:cNvPr>
          <p:cNvCxnSpPr>
            <a:cxnSpLocks/>
          </p:cNvCxnSpPr>
          <p:nvPr/>
        </p:nvCxnSpPr>
        <p:spPr>
          <a:xfrm>
            <a:off x="2455409" y="5500934"/>
            <a:ext cx="11914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C3EDB502-1A9A-48D9-BF84-6A240E273FB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734" y="5254946"/>
            <a:ext cx="839781" cy="196898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344C1B1-B313-4E71-8095-7A0E0EE96A38}"/>
              </a:ext>
            </a:extLst>
          </p:cNvPr>
          <p:cNvCxnSpPr>
            <a:cxnSpLocks/>
          </p:cNvCxnSpPr>
          <p:nvPr/>
        </p:nvCxnSpPr>
        <p:spPr>
          <a:xfrm flipH="1">
            <a:off x="2446110" y="2981228"/>
            <a:ext cx="11914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BDE59AC-D897-40E6-9194-32E72E9A454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770" y="2712217"/>
            <a:ext cx="1452191" cy="24990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46E7B8C-C903-4B21-8FAD-C269BEBC605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983" y="3037917"/>
            <a:ext cx="920381" cy="1889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F5F9D8-C906-4CF9-B8DA-1E990C4EB1B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560" y="4536875"/>
            <a:ext cx="1715065" cy="23227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44375FE-022E-4584-B762-6430FBA46951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200" y="4207406"/>
            <a:ext cx="972740" cy="225524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CC5D5B-3BD3-4CAA-96F4-377D3B712D64}"/>
              </a:ext>
            </a:extLst>
          </p:cNvPr>
          <p:cNvCxnSpPr>
            <a:cxnSpLocks/>
          </p:cNvCxnSpPr>
          <p:nvPr/>
        </p:nvCxnSpPr>
        <p:spPr>
          <a:xfrm>
            <a:off x="2446110" y="4051843"/>
            <a:ext cx="11914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9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ADABA-F1B5-410E-991C-35085513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36" y="316613"/>
            <a:ext cx="10515600" cy="939973"/>
          </a:xfrm>
        </p:spPr>
        <p:txBody>
          <a:bodyPr/>
          <a:lstStyle/>
          <a:p>
            <a:r>
              <a:rPr lang="en-IN" dirty="0"/>
              <a:t>Quantum Unforgeability: Challenges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214C34-279D-4D54-8757-4B485469D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17600" y="1929396"/>
            <a:ext cx="4871502" cy="4365665"/>
          </a:xfrm>
        </p:spPr>
        <p:txBody>
          <a:bodyPr>
            <a:normAutofit/>
          </a:bodyPr>
          <a:lstStyle/>
          <a:p>
            <a:r>
              <a:rPr lang="en-IN" sz="2400" dirty="0"/>
              <a:t>Sig must be blind-unforgeable </a:t>
            </a:r>
          </a:p>
          <a:p>
            <a:r>
              <a:rPr lang="en-IN" sz="2400" dirty="0"/>
              <a:t>ZAP must be sound against (efficient) quantum provers </a:t>
            </a:r>
          </a:p>
          <a:p>
            <a:r>
              <a:rPr lang="en-IN" sz="2400" dirty="0"/>
              <a:t>Can remove SPB hash key as well</a:t>
            </a:r>
          </a:p>
          <a:p>
            <a:r>
              <a:rPr lang="en-IN" sz="2400" dirty="0"/>
              <a:t>Need to sign ring to ensure ‘consistency’ between </a:t>
            </a:r>
            <a:r>
              <a:rPr lang="en-IN" sz="2400" dirty="0" err="1"/>
              <a:t>blindsets</a:t>
            </a:r>
            <a:r>
              <a:rPr lang="en-IN" sz="2400" dirty="0"/>
              <a:t> in reduction</a:t>
            </a:r>
          </a:p>
          <a:p>
            <a:r>
              <a:rPr lang="en-IN" sz="2400" dirty="0"/>
              <a:t>Our construction is not compact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5A3832-744E-4F31-BFA5-E7EEB6F5B745}"/>
              </a:ext>
            </a:extLst>
          </p:cNvPr>
          <p:cNvSpPr/>
          <p:nvPr/>
        </p:nvSpPr>
        <p:spPr>
          <a:xfrm>
            <a:off x="5256403" y="2337181"/>
            <a:ext cx="1173057" cy="10565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A40960-771F-4179-A43F-0194060D06A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723" y="2566134"/>
            <a:ext cx="1014587" cy="64933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3B8AE3C-8B98-4E7B-BFA4-AAD7F2A4F5BC}"/>
              </a:ext>
            </a:extLst>
          </p:cNvPr>
          <p:cNvSpPr/>
          <p:nvPr/>
        </p:nvSpPr>
        <p:spPr>
          <a:xfrm>
            <a:off x="714042" y="2519535"/>
            <a:ext cx="3150912" cy="764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541C3F-564A-46E5-AEB7-5AF6EB23D94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18" y="2688103"/>
            <a:ext cx="2930709" cy="5105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74FB819-4936-4B91-804C-B85A410C3400}"/>
              </a:ext>
            </a:extLst>
          </p:cNvPr>
          <p:cNvSpPr/>
          <p:nvPr/>
        </p:nvSpPr>
        <p:spPr>
          <a:xfrm>
            <a:off x="4018104" y="2519535"/>
            <a:ext cx="953029" cy="764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0DA53A2-A732-4799-AFEC-42B6C337EF1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425" y="2701985"/>
            <a:ext cx="578386" cy="39343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1B0E845-BB22-457A-9F8F-903182E63972}"/>
              </a:ext>
            </a:extLst>
          </p:cNvPr>
          <p:cNvSpPr/>
          <p:nvPr/>
        </p:nvSpPr>
        <p:spPr>
          <a:xfrm>
            <a:off x="603927" y="2337181"/>
            <a:ext cx="4470475" cy="10565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2DA54A-D85B-4F7E-950C-4CC6018DE7D2}"/>
              </a:ext>
            </a:extLst>
          </p:cNvPr>
          <p:cNvSpPr/>
          <p:nvPr/>
        </p:nvSpPr>
        <p:spPr>
          <a:xfrm>
            <a:off x="714042" y="2519535"/>
            <a:ext cx="3150912" cy="764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D953AB-66C0-49E9-9B64-7246C2654EE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89" y="2717411"/>
            <a:ext cx="2987390" cy="44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5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3" grpId="0" animBg="1"/>
      <p:bldP spid="15" grpId="0" animBg="1"/>
      <p:bldP spid="15" grpId="1" animBg="1"/>
      <p:bldP spid="18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ADABA-F1B5-410E-991C-35085513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36" y="316613"/>
            <a:ext cx="10515600" cy="939973"/>
          </a:xfrm>
        </p:spPr>
        <p:txBody>
          <a:bodyPr/>
          <a:lstStyle/>
          <a:p>
            <a:r>
              <a:rPr lang="en-IN" dirty="0"/>
              <a:t>Quantum Anonymity: Challenges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214C34-279D-4D54-8757-4B485469D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8772" y="2306522"/>
            <a:ext cx="5489001" cy="4365665"/>
          </a:xfrm>
        </p:spPr>
        <p:txBody>
          <a:bodyPr>
            <a:normAutofit/>
          </a:bodyPr>
          <a:lstStyle/>
          <a:p>
            <a:r>
              <a:rPr lang="en-IN" sz="2400" dirty="0"/>
              <a:t>Have to show indistinguishability of components when signed by i</a:t>
            </a:r>
            <a:r>
              <a:rPr lang="en-IN" sz="2400" baseline="-25000" dirty="0"/>
              <a:t>0</a:t>
            </a:r>
            <a:r>
              <a:rPr lang="en-IN" sz="2400" dirty="0"/>
              <a:t> and i</a:t>
            </a:r>
            <a:r>
              <a:rPr lang="en-IN" sz="2400" baseline="-25000" dirty="0"/>
              <a:t>1</a:t>
            </a:r>
            <a:r>
              <a:rPr lang="en-IN" sz="2400" dirty="0"/>
              <a:t>.</a:t>
            </a:r>
          </a:p>
          <a:p>
            <a:r>
              <a:rPr lang="en-IN" sz="2400" dirty="0"/>
              <a:t>But signature is in superposition – need quantum techniques. </a:t>
            </a:r>
          </a:p>
          <a:p>
            <a:r>
              <a:rPr lang="en-IN" sz="2400" dirty="0"/>
              <a:t>Generate encryption &amp; proof randomness using P.I. hashing. </a:t>
            </a:r>
          </a:p>
          <a:p>
            <a:r>
              <a:rPr lang="en-IN" sz="2400" dirty="0"/>
              <a:t>Also need statistical indistinguishability from encryption and proof – </a:t>
            </a:r>
          </a:p>
          <a:p>
            <a:r>
              <a:rPr lang="en-IN" sz="2400" dirty="0"/>
              <a:t>Use special lossy encryption.</a:t>
            </a:r>
          </a:p>
          <a:p>
            <a:r>
              <a:rPr lang="en-IN" sz="2400" dirty="0"/>
              <a:t>ZAP scheme is already statistically WI.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662CB8-6423-4842-BB5A-6C3B276A2422}"/>
              </a:ext>
            </a:extLst>
          </p:cNvPr>
          <p:cNvSpPr/>
          <p:nvPr/>
        </p:nvSpPr>
        <p:spPr>
          <a:xfrm>
            <a:off x="1458115" y="3256672"/>
            <a:ext cx="786616" cy="764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D67454-3C22-4824-909C-4E1FEE86368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396" y="3503014"/>
            <a:ext cx="391014" cy="32954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A47F121-A34A-4831-95D5-997EDDDA72D3}"/>
              </a:ext>
            </a:extLst>
          </p:cNvPr>
          <p:cNvSpPr/>
          <p:nvPr/>
        </p:nvSpPr>
        <p:spPr>
          <a:xfrm>
            <a:off x="1347422" y="3074318"/>
            <a:ext cx="2206856" cy="10565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5A3832-744E-4F31-BFA5-E7EEB6F5B745}"/>
              </a:ext>
            </a:extLst>
          </p:cNvPr>
          <p:cNvSpPr/>
          <p:nvPr/>
        </p:nvSpPr>
        <p:spPr>
          <a:xfrm>
            <a:off x="3850495" y="3074318"/>
            <a:ext cx="1173057" cy="10565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CA40960-771F-4179-A43F-0194060D06A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29" y="3336527"/>
            <a:ext cx="1014587" cy="64933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6A4C9B0-4409-41B6-9C2C-BB76C49C79E0}"/>
              </a:ext>
            </a:extLst>
          </p:cNvPr>
          <p:cNvSpPr/>
          <p:nvPr/>
        </p:nvSpPr>
        <p:spPr>
          <a:xfrm>
            <a:off x="2540948" y="3256672"/>
            <a:ext cx="786616" cy="764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FB85C8-55B9-4088-A51C-B26A08AD20C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229" y="3503014"/>
            <a:ext cx="403940" cy="32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2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  <p:bldP spid="25" grpId="0" animBg="1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9A98-32D8-4E66-AAB3-FC3481A7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26" y="112465"/>
            <a:ext cx="10515600" cy="1325563"/>
          </a:xfrm>
        </p:spPr>
        <p:txBody>
          <a:bodyPr/>
          <a:lstStyle/>
          <a:p>
            <a:r>
              <a:rPr lang="en-IN" dirty="0"/>
              <a:t>Open Problems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FDE2-A536-41AA-9B31-947F5660C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36" y="1777139"/>
            <a:ext cx="11759023" cy="3639412"/>
          </a:xfrm>
        </p:spPr>
        <p:txBody>
          <a:bodyPr>
            <a:normAutofit/>
          </a:bodyPr>
          <a:lstStyle/>
          <a:p>
            <a:r>
              <a:rPr lang="en-IN" sz="2400" dirty="0"/>
              <a:t>Compact ring signatures under our definitions? </a:t>
            </a:r>
          </a:p>
          <a:p>
            <a:r>
              <a:rPr lang="en-IN" sz="2400" dirty="0"/>
              <a:t>More efficient standard signatures/ signatures based on other assumptions</a:t>
            </a:r>
          </a:p>
          <a:p>
            <a:r>
              <a:rPr lang="en-IN" sz="2400" dirty="0"/>
              <a:t>Exploring quantum definitions further: more tailored and meaningful definitions may be possible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892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4BAE-D2FB-4498-9EA0-767B099C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400" y="2766218"/>
            <a:ext cx="10570685" cy="1325563"/>
          </a:xfrm>
        </p:spPr>
        <p:txBody>
          <a:bodyPr>
            <a:normAutofit/>
          </a:bodyPr>
          <a:lstStyle/>
          <a:p>
            <a:r>
              <a:rPr lang="en-IN" sz="6000" dirty="0"/>
              <a:t>Thank you for watching! </a:t>
            </a:r>
            <a:endParaRPr lang="en-US" sz="6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6E06D39-6286-4353-9CD5-2BF51AE5A070}"/>
              </a:ext>
            </a:extLst>
          </p:cNvPr>
          <p:cNvSpPr txBox="1">
            <a:spLocks/>
          </p:cNvSpPr>
          <p:nvPr/>
        </p:nvSpPr>
        <p:spPr>
          <a:xfrm>
            <a:off x="143302" y="4649777"/>
            <a:ext cx="10515600" cy="939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                            Please see full paper: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486320-7325-4FB4-8BFF-CB9A8A991B26}"/>
              </a:ext>
            </a:extLst>
          </p:cNvPr>
          <p:cNvSpPr txBox="1">
            <a:spLocks/>
          </p:cNvSpPr>
          <p:nvPr/>
        </p:nvSpPr>
        <p:spPr>
          <a:xfrm>
            <a:off x="-434454" y="5457270"/>
            <a:ext cx="10515600" cy="939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                           </a:t>
            </a:r>
            <a:r>
              <a:rPr lang="en-IN" dirty="0">
                <a:solidFill>
                  <a:schemeClr val="accent1"/>
                </a:solidFill>
              </a:rPr>
              <a:t>https://eprint.iacr.org/2021/1616.pdf</a:t>
            </a:r>
          </a:p>
        </p:txBody>
      </p:sp>
    </p:spTree>
    <p:extLst>
      <p:ext uri="{BB962C8B-B14F-4D97-AF65-F5344CB8AC3E}">
        <p14:creationId xmlns:p14="http://schemas.microsoft.com/office/powerpoint/2010/main" val="312779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0F9ADBA-27F4-4A29-A6B3-ECAD766459F1}"/>
              </a:ext>
            </a:extLst>
          </p:cNvPr>
          <p:cNvSpPr/>
          <p:nvPr/>
        </p:nvSpPr>
        <p:spPr>
          <a:xfrm>
            <a:off x="617025" y="2688021"/>
            <a:ext cx="1101671" cy="10228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69A98-32D8-4E66-AAB3-FC3481A7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26" y="112465"/>
            <a:ext cx="10515600" cy="1325563"/>
          </a:xfrm>
        </p:spPr>
        <p:txBody>
          <a:bodyPr/>
          <a:lstStyle/>
          <a:p>
            <a:r>
              <a:rPr lang="en-IN" dirty="0"/>
              <a:t>One-More Unforgeability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FDE2-A536-41AA-9B31-947F5660C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7585" y="2598062"/>
            <a:ext cx="3879079" cy="2751330"/>
          </a:xfrm>
        </p:spPr>
        <p:txBody>
          <a:bodyPr>
            <a:normAutofit/>
          </a:bodyPr>
          <a:lstStyle/>
          <a:p>
            <a:r>
              <a:rPr lang="en-IN" sz="2400" dirty="0"/>
              <a:t>Given in [BZ’13]</a:t>
            </a:r>
          </a:p>
          <a:p>
            <a:r>
              <a:rPr lang="en-IN" sz="2400" dirty="0"/>
              <a:t>Easy to see that superpositions do not help. </a:t>
            </a:r>
          </a:p>
          <a:p>
            <a:r>
              <a:rPr lang="en-IN" sz="2400" dirty="0"/>
              <a:t>Equivalent to the standard definition classically.</a:t>
            </a:r>
          </a:p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A4DCC-2A50-4F2A-BA74-97D7CA6A1DCB}"/>
              </a:ext>
            </a:extLst>
          </p:cNvPr>
          <p:cNvSpPr/>
          <p:nvPr/>
        </p:nvSpPr>
        <p:spPr>
          <a:xfrm>
            <a:off x="6437790" y="2691615"/>
            <a:ext cx="1101671" cy="102288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9965A8-6804-488E-A301-9A98F315898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26" y="2766942"/>
            <a:ext cx="833464" cy="82700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20F5AD1-9AA1-4C9D-B513-843FE89A5C8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819" y="2812169"/>
            <a:ext cx="747612" cy="78178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67C0C3-3B6B-452A-99BE-4176BD1868B2}"/>
              </a:ext>
            </a:extLst>
          </p:cNvPr>
          <p:cNvCxnSpPr>
            <a:cxnSpLocks/>
          </p:cNvCxnSpPr>
          <p:nvPr/>
        </p:nvCxnSpPr>
        <p:spPr>
          <a:xfrm>
            <a:off x="2304690" y="2040872"/>
            <a:ext cx="37073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9F22F2-736A-4E4E-A80F-415F0CED197F}"/>
              </a:ext>
            </a:extLst>
          </p:cNvPr>
          <p:cNvCxnSpPr>
            <a:cxnSpLocks/>
          </p:cNvCxnSpPr>
          <p:nvPr/>
        </p:nvCxnSpPr>
        <p:spPr>
          <a:xfrm>
            <a:off x="2304690" y="2639661"/>
            <a:ext cx="368084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3C734BF-9D6D-467B-9671-F54BE18E0DA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542" y="2296732"/>
            <a:ext cx="451993" cy="3013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948C16F-B814-4AA8-81F1-1948EB413AE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835" y="1752140"/>
            <a:ext cx="504700" cy="25107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39F79A-2E22-44AA-A842-80AE74816810}"/>
              </a:ext>
            </a:extLst>
          </p:cNvPr>
          <p:cNvCxnSpPr>
            <a:cxnSpLocks/>
          </p:cNvCxnSpPr>
          <p:nvPr/>
        </p:nvCxnSpPr>
        <p:spPr>
          <a:xfrm>
            <a:off x="2304690" y="3892140"/>
            <a:ext cx="37073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6709BF-D8F5-45A9-A345-1A348BB0C82D}"/>
              </a:ext>
            </a:extLst>
          </p:cNvPr>
          <p:cNvCxnSpPr>
            <a:cxnSpLocks/>
          </p:cNvCxnSpPr>
          <p:nvPr/>
        </p:nvCxnSpPr>
        <p:spPr>
          <a:xfrm>
            <a:off x="2304690" y="4490929"/>
            <a:ext cx="368084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F78A5F2-0735-480C-8ACE-241CC9637E2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542" y="4148001"/>
            <a:ext cx="583824" cy="3703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A5B592-517F-4FCA-9992-DB5CD5F1EF5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272" y="3421476"/>
            <a:ext cx="612301" cy="307433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6A7E19-46A0-4B07-B43E-06444E757429}"/>
              </a:ext>
            </a:extLst>
          </p:cNvPr>
          <p:cNvCxnSpPr/>
          <p:nvPr/>
        </p:nvCxnSpPr>
        <p:spPr>
          <a:xfrm>
            <a:off x="1208868" y="4819645"/>
            <a:ext cx="583252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CF1D7F82-B1CF-400C-A3DD-B377702ACF7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0944" y="3001825"/>
            <a:ext cx="86107" cy="28837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2E42EDD-1225-4EAB-ACA6-1B2C1F315A44}"/>
              </a:ext>
            </a:extLst>
          </p:cNvPr>
          <p:cNvSpPr/>
          <p:nvPr/>
        </p:nvSpPr>
        <p:spPr>
          <a:xfrm>
            <a:off x="617025" y="5117174"/>
            <a:ext cx="1101671" cy="102288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8E0D348-E8BC-4DA4-951D-28BA5D82CEB6}"/>
              </a:ext>
            </a:extLst>
          </p:cNvPr>
          <p:cNvSpPr/>
          <p:nvPr/>
        </p:nvSpPr>
        <p:spPr>
          <a:xfrm>
            <a:off x="6437790" y="5120768"/>
            <a:ext cx="1101671" cy="102288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FD3B00E-589A-48F6-895D-BEB02C7137A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26" y="5196095"/>
            <a:ext cx="833464" cy="827007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78A9359-055F-46E7-B37C-184D9B1C34AA}"/>
              </a:ext>
            </a:extLst>
          </p:cNvPr>
          <p:cNvCxnSpPr>
            <a:cxnSpLocks/>
          </p:cNvCxnSpPr>
          <p:nvPr/>
        </p:nvCxnSpPr>
        <p:spPr>
          <a:xfrm>
            <a:off x="2304690" y="5758456"/>
            <a:ext cx="37073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0067FAE9-53A5-4086-AB1F-4D8E12779471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935" y="5321635"/>
            <a:ext cx="2345365" cy="47587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02522F2-86D1-4C31-A544-A9948A9B8EB6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743" y="5241322"/>
            <a:ext cx="1048718" cy="78178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D7C6FD0-1580-4DF6-AF55-87A6BDC92611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746" y="3337771"/>
            <a:ext cx="4424529" cy="48970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FE92E05-8A1B-4F25-9B40-C6FA48B8D12D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88" y="1595589"/>
            <a:ext cx="4227665" cy="4897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BDC778-772F-409A-B476-CBA5301FE25B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78" y="2160652"/>
            <a:ext cx="3725522" cy="50982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053C74C-6A80-440B-BDCE-4AD67BBB932B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39" y="4010364"/>
            <a:ext cx="3823014" cy="50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animBg="1"/>
      <p:bldP spid="3" grpId="0" uiExpand="1" build="p"/>
      <p:bldP spid="5" grpId="0" uiExpand="1" animBg="1"/>
      <p:bldP spid="35" grpId="0" uiExpand="1" animBg="1"/>
      <p:bldP spid="36" grpId="0" uiExpan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F3CF3F6-1CD4-4CAF-B9A5-560C48247D4C}"/>
              </a:ext>
            </a:extLst>
          </p:cNvPr>
          <p:cNvSpPr/>
          <p:nvPr/>
        </p:nvSpPr>
        <p:spPr>
          <a:xfrm>
            <a:off x="7178722" y="3002162"/>
            <a:ext cx="2565779" cy="21972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3E62A8-C165-4B0E-9C32-E7547B4D0541}"/>
              </a:ext>
            </a:extLst>
          </p:cNvPr>
          <p:cNvSpPr/>
          <p:nvPr/>
        </p:nvSpPr>
        <p:spPr>
          <a:xfrm>
            <a:off x="8407021" y="4223982"/>
            <a:ext cx="1337480" cy="9754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69A98-32D8-4E66-AAB3-FC3481A7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26" y="112465"/>
            <a:ext cx="10515600" cy="1325563"/>
          </a:xfrm>
        </p:spPr>
        <p:txBody>
          <a:bodyPr/>
          <a:lstStyle/>
          <a:p>
            <a:r>
              <a:rPr lang="en-IN" dirty="0"/>
              <a:t>One-More Unforgeability: Issues</a:t>
            </a:r>
            <a:endParaRPr lang="en-US" dirty="0"/>
          </a:p>
        </p:txBody>
      </p:sp>
      <p:sp>
        <p:nvSpPr>
          <p:cNvPr id="3" name="Content Placeholder 2 1">
            <a:extLst>
              <a:ext uri="{FF2B5EF4-FFF2-40B4-BE49-F238E27FC236}">
                <a16:creationId xmlns:a16="http://schemas.microsoft.com/office/drawing/2014/main" id="{0601FDE2-A536-41AA-9B31-947F5660C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255" y="1596523"/>
            <a:ext cx="11759023" cy="1325563"/>
          </a:xfrm>
        </p:spPr>
        <p:txBody>
          <a:bodyPr>
            <a:normAutofit/>
          </a:bodyPr>
          <a:lstStyle/>
          <a:p>
            <a:r>
              <a:rPr lang="en-IN" sz="2400" dirty="0"/>
              <a:t>Disagrees somewhat with the intuitive understanding of quantum unforgeability. </a:t>
            </a:r>
          </a:p>
          <a:p>
            <a:r>
              <a:rPr lang="en-IN" sz="2400" dirty="0" err="1"/>
              <a:t>E.g</a:t>
            </a:r>
            <a:r>
              <a:rPr lang="en-IN" sz="2400" dirty="0"/>
              <a:t>: Adversary can produce (&lt;q) forgeries where queries are made from a subset S of message space, while the forgery is in the complement of S.</a:t>
            </a:r>
          </a:p>
        </p:txBody>
      </p:sp>
      <p:sp>
        <p:nvSpPr>
          <p:cNvPr id="4" name="Content Placeholder 2 2">
            <a:extLst>
              <a:ext uri="{FF2B5EF4-FFF2-40B4-BE49-F238E27FC236}">
                <a16:creationId xmlns:a16="http://schemas.microsoft.com/office/drawing/2014/main" id="{B2B0BE86-1173-451D-84BD-A5628827C232}"/>
              </a:ext>
            </a:extLst>
          </p:cNvPr>
          <p:cNvSpPr txBox="1">
            <a:spLocks/>
          </p:cNvSpPr>
          <p:nvPr/>
        </p:nvSpPr>
        <p:spPr>
          <a:xfrm>
            <a:off x="318254" y="5584865"/>
            <a:ext cx="11759023" cy="904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Not unrealizable: [AMRS’20] present an example of this kind that satisfies one-more unforgeability.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6EF0D0-3C4D-46CD-B9C6-8676B43936A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51" y="3581163"/>
            <a:ext cx="1498506" cy="148689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60E05FD-718B-4A82-BC0A-0CECF83C882C}"/>
              </a:ext>
            </a:extLst>
          </p:cNvPr>
          <p:cNvCxnSpPr>
            <a:cxnSpLocks/>
          </p:cNvCxnSpPr>
          <p:nvPr/>
        </p:nvCxnSpPr>
        <p:spPr>
          <a:xfrm flipV="1">
            <a:off x="2073457" y="3291259"/>
            <a:ext cx="5745708" cy="400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7B73E3-3A97-4A14-9F33-D19BC5123FA6}"/>
              </a:ext>
            </a:extLst>
          </p:cNvPr>
          <p:cNvCxnSpPr>
            <a:cxnSpLocks/>
          </p:cNvCxnSpPr>
          <p:nvPr/>
        </p:nvCxnSpPr>
        <p:spPr>
          <a:xfrm flipV="1">
            <a:off x="2073457" y="3328482"/>
            <a:ext cx="5732060" cy="5523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D8610E6-A9A1-47F8-AD7A-F03AD08FBB4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936" y="3270945"/>
            <a:ext cx="86107" cy="7311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85A01AB-D1D8-4A1E-A91B-DE09746CBD9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111" y="3771477"/>
            <a:ext cx="86107" cy="731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792C3F8-A753-42C6-B056-43097E352EF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883" y="3568645"/>
            <a:ext cx="86107" cy="731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2E5117C-D77F-49D1-A50B-200A745A44F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053" y="4557074"/>
            <a:ext cx="86107" cy="731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EAF80EA-EE80-47C4-AFE1-87EE892A14F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341" y="4771654"/>
            <a:ext cx="86107" cy="7311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0B7ED9-DCD8-451D-A831-CA3590234637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2181090" y="3808032"/>
            <a:ext cx="5595021" cy="3508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837F81-0AD2-43BC-B6C0-83E66AFCD153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2116510" y="3844587"/>
            <a:ext cx="5702655" cy="60904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19DB720-9FFA-42FF-AA80-CB6BB29A9EAA}"/>
              </a:ext>
            </a:extLst>
          </p:cNvPr>
          <p:cNvCxnSpPr>
            <a:cxnSpLocks/>
          </p:cNvCxnSpPr>
          <p:nvPr/>
        </p:nvCxnSpPr>
        <p:spPr>
          <a:xfrm flipV="1">
            <a:off x="2156069" y="4614311"/>
            <a:ext cx="6721963" cy="998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2" name="Graphic 41" descr="Badge Cross with solid fill">
            <a:extLst>
              <a:ext uri="{FF2B5EF4-FFF2-40B4-BE49-F238E27FC236}">
                <a16:creationId xmlns:a16="http://schemas.microsoft.com/office/drawing/2014/main" id="{4AAFFE21-6569-4959-89B0-A5C835E85C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37955" y="4694121"/>
            <a:ext cx="558189" cy="55818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FF078C7-2244-426C-B73C-AFEE709697E1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010" y="4742976"/>
            <a:ext cx="323403" cy="40653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08C63C1-AA44-4A5F-A4D0-CE698AD14EBB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230" y="3678021"/>
            <a:ext cx="594539" cy="42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3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1" grpId="0" animBg="1"/>
      <p:bldP spid="3" grpId="0" uiExpand="1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FB7F1BF-F485-42D1-824F-81FAF1EDA9D9}"/>
              </a:ext>
            </a:extLst>
          </p:cNvPr>
          <p:cNvSpPr/>
          <p:nvPr/>
        </p:nvSpPr>
        <p:spPr>
          <a:xfrm>
            <a:off x="5355316" y="1467776"/>
            <a:ext cx="1871768" cy="386941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69A98-32D8-4E66-AAB3-FC3481A7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26" y="112465"/>
            <a:ext cx="10515600" cy="1325563"/>
          </a:xfrm>
        </p:spPr>
        <p:txBody>
          <a:bodyPr/>
          <a:lstStyle/>
          <a:p>
            <a:r>
              <a:rPr lang="en-IN" dirty="0"/>
              <a:t>Alternative: Blind Unforgeability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FDE2-A536-41AA-9B31-947F5660C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163" y="1751308"/>
            <a:ext cx="4207502" cy="4474951"/>
          </a:xfrm>
        </p:spPr>
        <p:txBody>
          <a:bodyPr>
            <a:normAutofit fontScale="92500"/>
          </a:bodyPr>
          <a:lstStyle/>
          <a:p>
            <a:r>
              <a:rPr lang="en-IN" sz="2400" dirty="0"/>
              <a:t>Given in [AMRS’20]</a:t>
            </a:r>
          </a:p>
          <a:p>
            <a:r>
              <a:rPr lang="en-IN" sz="2400" dirty="0"/>
              <a:t>Challenger chooses an uniform `</a:t>
            </a:r>
            <a:r>
              <a:rPr lang="en-IN" sz="2400" dirty="0" err="1"/>
              <a:t>blindset</a:t>
            </a:r>
            <a:r>
              <a:rPr lang="en-IN" sz="2400" dirty="0"/>
              <a:t>’ of density </a:t>
            </a:r>
            <a:r>
              <a:rPr lang="el-GR" sz="2400" dirty="0"/>
              <a:t>ϵ</a:t>
            </a:r>
            <a:r>
              <a:rPr lang="en-IN" sz="2400" dirty="0"/>
              <a:t> (</a:t>
            </a:r>
            <a:r>
              <a:rPr lang="el-GR" sz="2400" dirty="0"/>
              <a:t>ϵ</a:t>
            </a:r>
            <a:r>
              <a:rPr lang="en-IN" sz="2400" dirty="0"/>
              <a:t> can be chosen </a:t>
            </a:r>
            <a:r>
              <a:rPr lang="en-IN" sz="2400" dirty="0" err="1"/>
              <a:t>adversarially</a:t>
            </a:r>
            <a:r>
              <a:rPr lang="en-IN" sz="2400" dirty="0"/>
              <a:t>).</a:t>
            </a:r>
          </a:p>
          <a:p>
            <a:r>
              <a:rPr lang="en-IN" sz="2400" dirty="0"/>
              <a:t>Signing oracle only signs on messages not in </a:t>
            </a:r>
            <a:r>
              <a:rPr lang="en-IN" sz="2400" dirty="0" err="1"/>
              <a:t>blindset</a:t>
            </a:r>
            <a:r>
              <a:rPr lang="en-IN" sz="2400" dirty="0"/>
              <a:t>.</a:t>
            </a:r>
          </a:p>
          <a:p>
            <a:r>
              <a:rPr lang="en-IN" sz="2400" dirty="0"/>
              <a:t>Adversary’s forgery must be on a message in the </a:t>
            </a:r>
            <a:r>
              <a:rPr lang="en-IN" sz="2400" dirty="0" err="1"/>
              <a:t>blindset</a:t>
            </a:r>
            <a:r>
              <a:rPr lang="en-IN" sz="2400" dirty="0"/>
              <a:t>.</a:t>
            </a:r>
          </a:p>
          <a:p>
            <a:r>
              <a:rPr lang="en-IN" sz="2400" dirty="0"/>
              <a:t>Equivalent to the standard definition classically.</a:t>
            </a:r>
          </a:p>
          <a:p>
            <a:r>
              <a:rPr lang="en-IN" sz="2400" dirty="0"/>
              <a:t>(Currently) incomparable to one-more unforgeability</a:t>
            </a:r>
          </a:p>
          <a:p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9965A8-6804-488E-A301-9A98F315898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05" y="2808271"/>
            <a:ext cx="833464" cy="827007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1006FB5-EBCF-4C31-B96F-8119F2552EE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763" y="2803318"/>
            <a:ext cx="747612" cy="78178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8BD65D1-22F2-4853-A977-9F223C40E889}"/>
              </a:ext>
            </a:extLst>
          </p:cNvPr>
          <p:cNvSpPr/>
          <p:nvPr/>
        </p:nvSpPr>
        <p:spPr>
          <a:xfrm>
            <a:off x="5803003" y="3921071"/>
            <a:ext cx="976393" cy="96599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15BD0F-8D3B-45EC-A142-D3E6C4E6850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07" y="4216533"/>
            <a:ext cx="555338" cy="474287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0F078D-2666-49AB-BEC8-10C9E93E00AD}"/>
              </a:ext>
            </a:extLst>
          </p:cNvPr>
          <p:cNvCxnSpPr>
            <a:cxnSpLocks/>
          </p:cNvCxnSpPr>
          <p:nvPr/>
        </p:nvCxnSpPr>
        <p:spPr>
          <a:xfrm flipV="1">
            <a:off x="1678983" y="2732601"/>
            <a:ext cx="2631556" cy="144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63DC46-EFC4-4B63-A0CD-B1403EF97A87}"/>
              </a:ext>
            </a:extLst>
          </p:cNvPr>
          <p:cNvCxnSpPr>
            <a:cxnSpLocks/>
          </p:cNvCxnSpPr>
          <p:nvPr/>
        </p:nvCxnSpPr>
        <p:spPr>
          <a:xfrm flipV="1">
            <a:off x="1632488" y="3191704"/>
            <a:ext cx="2755267" cy="7305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C8CEA2-A82E-40C9-8864-5071E4DA480F}"/>
              </a:ext>
            </a:extLst>
          </p:cNvPr>
          <p:cNvCxnSpPr>
            <a:cxnSpLocks/>
          </p:cNvCxnSpPr>
          <p:nvPr/>
        </p:nvCxnSpPr>
        <p:spPr>
          <a:xfrm>
            <a:off x="1678981" y="3606417"/>
            <a:ext cx="2708774" cy="359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B0730C-67D6-4612-83CF-061EA02DD06D}"/>
              </a:ext>
            </a:extLst>
          </p:cNvPr>
          <p:cNvCxnSpPr>
            <a:cxnSpLocks/>
          </p:cNvCxnSpPr>
          <p:nvPr/>
        </p:nvCxnSpPr>
        <p:spPr>
          <a:xfrm>
            <a:off x="1632488" y="3714427"/>
            <a:ext cx="2675022" cy="49863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E7DF594-AC1C-4D04-AE98-9FF1B1BA58F3}"/>
              </a:ext>
            </a:extLst>
          </p:cNvPr>
          <p:cNvCxnSpPr/>
          <p:nvPr/>
        </p:nvCxnSpPr>
        <p:spPr>
          <a:xfrm>
            <a:off x="1218448" y="5533989"/>
            <a:ext cx="5832529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79B97A37-EB45-464A-A736-F8684DB633E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23" y="5786852"/>
            <a:ext cx="730894" cy="725232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960C547-710E-4A82-8759-98A0D435CEA2}"/>
              </a:ext>
            </a:extLst>
          </p:cNvPr>
          <p:cNvCxnSpPr>
            <a:cxnSpLocks/>
          </p:cNvCxnSpPr>
          <p:nvPr/>
        </p:nvCxnSpPr>
        <p:spPr>
          <a:xfrm>
            <a:off x="2288439" y="6303986"/>
            <a:ext cx="37073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006E666-4315-45AE-B6DA-DF76D8744FB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98" y="5846967"/>
            <a:ext cx="2212018" cy="38174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582DB01-12C0-401B-AAB7-49D13A16EC7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965" y="5846967"/>
            <a:ext cx="972862" cy="72523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CD02AD9-BA8B-4BC7-A394-8842CDC41EE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420" y="1690967"/>
            <a:ext cx="649217" cy="46241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B0C5A3F-979C-44DB-B96D-EBE57B4BD63A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185" y="2912719"/>
            <a:ext cx="1048117" cy="3129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17BB8D-467A-45FE-B66F-E4A6E035CEFC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704" y="4202429"/>
            <a:ext cx="220742" cy="22074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1DCE7B3-44AF-4B76-8AC8-7FD5D99B2069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6317">
            <a:off x="2227524" y="2431158"/>
            <a:ext cx="944653" cy="32419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00F04FC7-9EF9-4ED5-B7F1-E388A1CBF6D4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4540">
            <a:off x="2930007" y="3562779"/>
            <a:ext cx="804275" cy="2204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9D83DAC-2B73-4EF1-B016-CDBE7E9672D8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884" y="2708377"/>
            <a:ext cx="86107" cy="731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C97A3CB-937C-411B-95D9-EF6CCD75AB0A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316" y="2491916"/>
            <a:ext cx="86107" cy="7311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BB0A4FF-326F-4D75-BEED-9B53E2D6DFCB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486" y="2913469"/>
            <a:ext cx="86107" cy="7311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68E046-EB03-49E7-9792-4CE6DDDD9EFC}"/>
              </a:ext>
            </a:extLst>
          </p:cNvPr>
          <p:cNvCxnSpPr>
            <a:cxnSpLocks/>
            <a:endCxn id="25" idx="0"/>
          </p:cNvCxnSpPr>
          <p:nvPr/>
        </p:nvCxnSpPr>
        <p:spPr>
          <a:xfrm flipV="1">
            <a:off x="4310539" y="2491916"/>
            <a:ext cx="1357831" cy="2406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95D840D-2124-4E8F-815F-1DF4F5AA9808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310539" y="2744931"/>
            <a:ext cx="156134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B58C58-CCAA-4133-A9D5-4842A124D75E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298544" y="2744931"/>
            <a:ext cx="1376996" cy="1685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04DC92-547B-4D38-B322-E0CED38844F9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4380612" y="2565026"/>
            <a:ext cx="1287758" cy="6344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56114F9-BB1A-41A0-B4EF-C598CBE19F84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4387755" y="2781487"/>
            <a:ext cx="1527183" cy="42337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AD1F53-E619-43A4-8347-1E050CEC7920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4387755" y="2986579"/>
            <a:ext cx="1287785" cy="20802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5F805FF5-86E0-4499-9940-CFEA0027D65D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539" y="3921071"/>
            <a:ext cx="86107" cy="7311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D8FE782-EC82-4EFA-80C3-696D77730726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921" y="4040101"/>
            <a:ext cx="86107" cy="7311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8621EF1-6DF6-4A4C-8CD5-8FCE093CC7AF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538" y="4239691"/>
            <a:ext cx="86107" cy="7311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8A1469E-0B47-48B2-8314-AA39BEC5D636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4380612" y="3954785"/>
            <a:ext cx="1294927" cy="2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29A002B-6227-4F25-96F4-A6DB83C7EC79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4380612" y="3964596"/>
            <a:ext cx="1294926" cy="3116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A187A44-BDF9-4C06-8A6B-4941347A396C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4380612" y="3954785"/>
            <a:ext cx="1746309" cy="1218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ECC9829-D166-4DCE-ADC1-017733988B4B}"/>
              </a:ext>
            </a:extLst>
          </p:cNvPr>
          <p:cNvCxnSpPr>
            <a:cxnSpLocks/>
          </p:cNvCxnSpPr>
          <p:nvPr/>
        </p:nvCxnSpPr>
        <p:spPr>
          <a:xfrm flipV="1">
            <a:off x="4307510" y="3994181"/>
            <a:ext cx="1409385" cy="2183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D1618F8-BE0C-487E-83BB-E8E4DAA09F39}"/>
              </a:ext>
            </a:extLst>
          </p:cNvPr>
          <p:cNvCxnSpPr>
            <a:cxnSpLocks/>
            <a:endCxn id="58" idx="2"/>
          </p:cNvCxnSpPr>
          <p:nvPr/>
        </p:nvCxnSpPr>
        <p:spPr>
          <a:xfrm>
            <a:off x="4324574" y="4216533"/>
            <a:ext cx="1394018" cy="9626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2030CC8-287C-4988-A2FB-80362C9D9BCA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4305813" y="4113211"/>
            <a:ext cx="1864162" cy="9455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18B6A2A6-966D-4409-ACEF-B7CF372627E7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8622">
            <a:off x="2463444" y="4039678"/>
            <a:ext cx="1335933" cy="20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1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9A98-32D8-4E66-AAB3-FC3481A7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26" y="112465"/>
            <a:ext cx="10515600" cy="1325563"/>
          </a:xfrm>
        </p:spPr>
        <p:txBody>
          <a:bodyPr/>
          <a:lstStyle/>
          <a:p>
            <a:r>
              <a:rPr lang="en-IN" dirty="0"/>
              <a:t>Our Results &amp; Previous Work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FDE2-A536-41AA-9B31-947F5660C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36" y="1777139"/>
            <a:ext cx="11759023" cy="3639412"/>
          </a:xfrm>
        </p:spPr>
        <p:txBody>
          <a:bodyPr>
            <a:normAutofit/>
          </a:bodyPr>
          <a:lstStyle/>
          <a:p>
            <a:r>
              <a:rPr lang="en-IN" sz="2400" dirty="0"/>
              <a:t>Broadly, we describe signature schemes that satisfy blind unforgeability.</a:t>
            </a:r>
          </a:p>
          <a:p>
            <a:r>
              <a:rPr lang="en-US" sz="2400" dirty="0"/>
              <a:t>Before our work, the only signature schemes that were known to satisfy this definition were one-time signature schemes (e.g. </a:t>
            </a:r>
            <a:r>
              <a:rPr lang="en-US" sz="2400" dirty="0" err="1"/>
              <a:t>Lamport</a:t>
            </a:r>
            <a:r>
              <a:rPr lang="en-US" sz="2400" dirty="0"/>
              <a:t>). </a:t>
            </a:r>
          </a:p>
          <a:p>
            <a:r>
              <a:rPr lang="en-US" sz="2400" dirty="0"/>
              <a:t>We show a scheme based on QPRFs and the hardness of SIS that is blind-unforgeable in the Quantum Random Oracle model. </a:t>
            </a:r>
          </a:p>
          <a:p>
            <a:r>
              <a:rPr lang="en-US" sz="2400" dirty="0"/>
              <a:t>We give another scheme based also on QPRFs and the hardness of SIS that is blind-unforgeable in the plain model. </a:t>
            </a:r>
          </a:p>
          <a:p>
            <a:r>
              <a:rPr lang="en-US" sz="2400" dirty="0"/>
              <a:t>Both schemes are </a:t>
            </a:r>
            <a:r>
              <a:rPr lang="en-US" sz="2400" i="1" dirty="0"/>
              <a:t>compact</a:t>
            </a:r>
            <a:r>
              <a:rPr lang="en-US" sz="2400" dirty="0"/>
              <a:t>, i.e., the signature size can be made independent of the message length. </a:t>
            </a:r>
          </a:p>
        </p:txBody>
      </p:sp>
    </p:spTree>
    <p:extLst>
      <p:ext uri="{BB962C8B-B14F-4D97-AF65-F5344CB8AC3E}">
        <p14:creationId xmlns:p14="http://schemas.microsoft.com/office/powerpoint/2010/main" val="128646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9A98-32D8-4E66-AAB3-FC3481A7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26" y="112465"/>
            <a:ext cx="10515600" cy="1325563"/>
          </a:xfrm>
        </p:spPr>
        <p:txBody>
          <a:bodyPr/>
          <a:lstStyle/>
          <a:p>
            <a:r>
              <a:rPr lang="en-IN" dirty="0"/>
              <a:t>Our Results (Continued)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FDE2-A536-41AA-9B31-947F5660C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36" y="1777139"/>
            <a:ext cx="11759023" cy="3639412"/>
          </a:xfrm>
        </p:spPr>
        <p:txBody>
          <a:bodyPr>
            <a:normAutofit/>
          </a:bodyPr>
          <a:lstStyle/>
          <a:p>
            <a:r>
              <a:rPr lang="en-IN" sz="2400" dirty="0"/>
              <a:t>We also develop a meaningful extension of blind unforgeability to the ring signature setting. </a:t>
            </a:r>
          </a:p>
          <a:p>
            <a:r>
              <a:rPr lang="en-IN" sz="2400" dirty="0"/>
              <a:t>Further, we present a construction of ring signatures satisfying this new definition, based on the template of [CGKL+’21]. </a:t>
            </a:r>
          </a:p>
          <a:p>
            <a:r>
              <a:rPr lang="en-IN" sz="2400" dirty="0"/>
              <a:t>The previous known ring signature unforgeability definition from [CGKL+’21] was based on one-more unforgeability and suffered from drawbacks.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015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4BAE-D2FB-4498-9EA0-767B099C9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546" y="2766218"/>
            <a:ext cx="8806912" cy="1325563"/>
          </a:xfrm>
        </p:spPr>
        <p:txBody>
          <a:bodyPr>
            <a:normAutofit/>
          </a:bodyPr>
          <a:lstStyle/>
          <a:p>
            <a:r>
              <a:rPr lang="en-IN" sz="6000" dirty="0"/>
              <a:t>Signature in the QROM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522431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9A98-32D8-4E66-AAB3-FC3481A7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36" y="29026"/>
            <a:ext cx="10515600" cy="1325563"/>
          </a:xfrm>
        </p:spPr>
        <p:txBody>
          <a:bodyPr/>
          <a:lstStyle/>
          <a:p>
            <a:r>
              <a:rPr lang="en-IN" dirty="0"/>
              <a:t>The GPV Signature Scheme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FDE2-A536-41AA-9B31-947F5660C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36" y="1777139"/>
            <a:ext cx="11759023" cy="3639412"/>
          </a:xfrm>
        </p:spPr>
        <p:txBody>
          <a:bodyPr>
            <a:normAutofit/>
          </a:bodyPr>
          <a:lstStyle/>
          <a:p>
            <a:r>
              <a:rPr lang="en-IN" sz="2400" dirty="0"/>
              <a:t>We show that the GPV signature scheme [GPV’08] is blind-unforgeable in the QROM. </a:t>
            </a:r>
          </a:p>
          <a:p>
            <a:r>
              <a:rPr lang="en-IN" sz="2400" dirty="0"/>
              <a:t>Relies on Preimage Sampleable Function (PSF) families. </a:t>
            </a:r>
          </a:p>
          <a:p>
            <a:r>
              <a:rPr lang="en-IN" sz="2400" dirty="0"/>
              <a:t>Allows for evaluating a PSF </a:t>
            </a:r>
            <a:r>
              <a:rPr lang="en-IN" sz="2400" i="1" dirty="0"/>
              <a:t>f</a:t>
            </a:r>
            <a:r>
              <a:rPr lang="en-IN" sz="2400" dirty="0"/>
              <a:t> using a public key, and for sampling a preimage (given an image) using a secret key. </a:t>
            </a:r>
            <a:endParaRPr lang="en-US" sz="2400" dirty="0"/>
          </a:p>
          <a:p>
            <a:r>
              <a:rPr lang="en-US" sz="2400" dirty="0"/>
              <a:t>                                                   (</a:t>
            </a:r>
            <a:r>
              <a:rPr lang="en-US" sz="2400" i="1" dirty="0" err="1"/>
              <a:t>x</a:t>
            </a:r>
            <a:r>
              <a:rPr lang="en-US" sz="2400" dirty="0" err="1"/>
              <a:t>,</a:t>
            </a:r>
            <a:r>
              <a:rPr lang="en-US" sz="2400" i="1" dirty="0" err="1"/>
              <a:t>y</a:t>
            </a:r>
            <a:r>
              <a:rPr lang="en-US" sz="2400" dirty="0"/>
              <a:t> sampled uniformly)</a:t>
            </a:r>
          </a:p>
          <a:p>
            <a:r>
              <a:rPr lang="en-IN" sz="2400" dirty="0"/>
              <a:t>For any given image, the corresponding preimages have </a:t>
            </a:r>
            <a:r>
              <a:rPr lang="en-IN" sz="2400" dirty="0" err="1"/>
              <a:t>superlogarithmic</a:t>
            </a:r>
            <a:r>
              <a:rPr lang="en-IN" sz="2400" dirty="0"/>
              <a:t> </a:t>
            </a:r>
            <a:r>
              <a:rPr lang="en-IN" sz="2400" dirty="0" err="1"/>
              <a:t>minentropy</a:t>
            </a:r>
            <a:r>
              <a:rPr lang="en-IN" sz="2400" dirty="0"/>
              <a:t>.</a:t>
            </a:r>
          </a:p>
          <a:p>
            <a:r>
              <a:rPr lang="en-IN" sz="2400" dirty="0"/>
              <a:t>Also have collision resistance: hard to find two different preimages for the same image. </a:t>
            </a:r>
          </a:p>
          <a:p>
            <a:r>
              <a:rPr lang="en-IN" sz="2400" dirty="0"/>
              <a:t>Known from the hardness of SIS.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3D9150-AE1A-4616-9558-C7BF6A4A083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77" y="3485394"/>
            <a:ext cx="3285941" cy="3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3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98803"/>
  <p:tag name="ORIGINALWIDTH" val="96.73788"/>
  <p:tag name="LATEXADDIN" val="\documentclass{article}&#10;\usepackage{amsmath}&#10;\pagestyle{empty}&#10;\begin{document}&#10;&#10;$\mathcal{A}$&#10;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47.7315"/>
  <p:tag name="LATEXADDIN" val="\documentclass{article}&#10;\usepackage{amsmath}&#10;\pagestyle{empty}&#10;\begin{document}&#10;&#10;$m_1 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61.9423"/>
  <p:tag name="LATEXADDIN" val="\documentclass{article}&#10;\usepackage{amsmath}&#10;\pagestyle{empty}&#10;\begin{document}&#10;&#10; Bit-PRF&#10;&#10;&#10;\end{document}"/>
  <p:tag name="IGUANATEXSIZE" val="20"/>
  <p:tag name="IGUANATEXCURSOR" val="8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77.7278"/>
  <p:tag name="LATEXADDIN" val="\documentclass{article}&#10;\usepackage{amsmath}&#10;\pagestyle{empty}&#10;\begin{document}&#10;&#10;$\mathbf{T_G}$&#10;&#10;&#10;\end{document}"/>
  <p:tag name="IGUANATEXSIZE" val="20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07.9865"/>
  <p:tag name="LATEXADDIN" val="\documentclass{article}&#10;\usepackage{amsmath}&#10;\pagestyle{empty}&#10;\begin{document}&#10;&#10;$\mathsf{P_1}$&#10;&#10;&#10;\end{document}"/>
  <p:tag name="IGUANATEXSIZE" val="20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58.2302"/>
  <p:tag name="LATEXADDIN" val="\documentclass{article}&#10;\usepackage{amsmath}&#10;\pagestyle{empty}&#10;\begin{document}&#10;&#10;$\mathsf{vk}_1$&#10;&#10;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10.2362"/>
  <p:tag name="LATEXADDIN" val="\documentclass{article}&#10;\usepackage{amsmath}&#10;\pagestyle{empty}&#10;\begin{document}&#10;&#10;$\mathsf{P_2}$&#10;&#10;&#10;\end{document}"/>
  <p:tag name="IGUANATEXSIZE" val="20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61.2298"/>
  <p:tag name="LATEXADDIN" val="\documentclass{article}&#10;\usepackage{amsmath}&#10;\pagestyle{empty}&#10;\begin{document}&#10;&#10;$\mathsf{vk}_2$&#10;&#10;&#10;\end{document}"/>
  <p:tag name="IGUANATEXSIZE" val="20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110.9861"/>
  <p:tag name="LATEXADDIN" val="\documentclass{article}&#10;\usepackage{amsmath}&#10;\pagestyle{empty}&#10;\begin{document}&#10;&#10;$\mathsf{P_3}$&#10;&#10;&#10;\end{document}"/>
  <p:tag name="IGUANATEXSIZE" val="20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161.9798"/>
  <p:tag name="LATEXADDIN" val="\documentclass{article}&#10;\usepackage{amsmath}&#10;\pagestyle{empty}&#10;\begin{document}&#10;&#10;$\mathsf{vk}_3$&#10;&#10;&#10;\end{document}"/>
  <p:tag name="IGUANATEXSIZE" val="20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12.4859"/>
  <p:tag name="LATEXADDIN" val="\documentclass{article}&#10;\usepackage{amsmath}&#10;\pagestyle{empty}&#10;\begin{document}&#10;&#10;$\mathsf{P_4}$&#10;&#10;&#10;\end{document}"/>
  <p:tag name="IGUANATEXSIZE" val="20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63.4795"/>
  <p:tag name="LATEXADDIN" val="\documentclass{article}&#10;\usepackage{amsmath}&#10;\pagestyle{empty}&#10;\begin{document}&#10;&#10;$\mathsf{vk}_4$&#10;&#10;&#10;\end{document}"/>
  <p:tag name="IGUANATEXSIZE" val="20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139.4826"/>
  <p:tag name="LATEXADDIN" val="\documentclass{article}&#10;\usepackage{amsmath}&#10;\pagestyle{empty}&#10;\begin{document}&#10;&#10;$\sigma_Q$&#10;&#10;&#10;\end{document}"/>
  <p:tag name="IGUANATEXSIZE" val="20"/>
  <p:tag name="IGUANATEXCURSOR" val="9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110.2362"/>
  <p:tag name="LATEXADDIN" val="\documentclass{article}&#10;\usepackage{amsmath}&#10;\pagestyle{empty}&#10;\begin{document}&#10;&#10;$\mathsf{P_5}$&#10;&#10;&#10;\end{document}"/>
  <p:tag name="IGUANATEXSIZE" val="20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161.2298"/>
  <p:tag name="LATEXADDIN" val="\documentclass{article}&#10;\usepackage{amsmath}&#10;\pagestyle{empty}&#10;\begin{document}&#10;&#10;$\mathsf{vk}_5$&#10;&#10;&#10;\end{document}"/>
  <p:tag name="IGUANATEXSIZE" val="20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109.111"/>
  <p:tag name="LATEXADDIN" val="\documentclass{article}&#10;\usepackage{amsmath}&#10;\pagestyle{empty}&#10;\begin{document}&#10;&#10;$\Sigma,R=(\mathsf{vk}_1,\dots,\mathsf{vk}_5)$&#10;&#10;&#10;\end{document}"/>
  <p:tag name="IGUANATEXSIZE" val="20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226.4716"/>
  <p:tag name="LATEXADDIN" val="\documentclass{article}&#10;\usepackage{amsmath}&#10;\pagestyle{empty}&#10;\begin{document}&#10;&#10;$\mathsf{VK:}$&#10;&#10;&#10;\end{document}"/>
  <p:tag name="IGUANATEXSIZE" val="20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25.9843"/>
  <p:tag name="LATEXADDIN" val="\documentclass{article}&#10;\usepackage{amsmath}&#10;\pagestyle{empty}&#10;\begin{document}&#10;&#10;$vk$&#10;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131.2336"/>
  <p:tag name="LATEXADDIN" val="\documentclass{article}&#10;\usepackage{amsmath}&#10;\pagestyle{empty}&#10;\begin{document}&#10;&#10;$pk$&#10;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41.7323"/>
  <p:tag name="LATEXADDIN" val="\documentclass{article}&#10;\usepackage{amsmath}&#10;\pagestyle{empty}&#10;\begin{document}&#10;&#10;$\Sigma :$&#10;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9839"/>
  <p:tag name="ORIGINALWIDTH" val="455.1931"/>
  <p:tag name="LATEXADDIN" val="\documentclass{article}&#10;\usepackage{amsmath}&#10;\pagestyle{empty}&#10;\begin{document}&#10;&#10;$\mathsf{Enc}_{pk}(\sigma)$&#10;&#10;&#10;\end{document}"/>
  <p:tag name="IGUANATEXSIZE" val="20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28.9839"/>
  <p:tag name="LATEXADDIN" val="\documentclass{article}&#10;\usepackage{amsmath}&#10;\pagestyle{empty}&#10;\begin{document}&#10;&#10;$hk$&#10;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28.9839"/>
  <p:tag name="LATEXADDIN" val="\documentclass{article}&#10;\usepackage{amsmath}&#10;\pagestyle{empty}&#10;\begin{document}&#10;&#10;$hk$&#10;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179.2276"/>
  <p:tag name="LATEXADDIN" val="\documentclass{article}&#10;\usepackage{amsmath}&#10;\pagestyle{empty}&#10;\begin{document}&#10;&#10;$m_Q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16.2354"/>
  <p:tag name="LATEXADDIN" val="\documentclass{article}&#10;\usepackage{amsmath}&#10;\pagestyle{empty}&#10;\begin{document}&#10;&#10;$sk$&#10;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28.9839"/>
  <p:tag name="LATEXADDIN" val="\documentclass{article}&#10;\usepackage{amsmath}&#10;\pagestyle{empty}&#10;\begin{document}&#10;&#10;$hk$&#10;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1.49228"/>
  <p:tag name="LATEXADDIN" val="\documentclass{article}&#10;\usepackage{amsmath}&#10;\pagestyle{empty}&#10;\begin{document}&#10;&#10;$h$&#10;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162.7297"/>
  <p:tag name="LATEXADDIN" val="\documentclass{article}&#10;\usepackage{amsmath}&#10;\pagestyle{empty}&#10;\begin{document}&#10;&#10;$\mathsf{VK}$&#10;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1.99102"/>
  <p:tag name="ORIGINALWIDTH" val="109.4863"/>
  <p:tag name="LATEXADDIN" val="\documentclass{article}&#10;\usepackage{amsmath}&#10;\pagestyle{empty}&#10;\begin{document}&#10;&#10;$\pi_1$&#10;&#10;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1.99102"/>
  <p:tag name="ORIGINALWIDTH" val="112.4859"/>
  <p:tag name="LATEXADDIN" val="\documentclass{article}&#10;\usepackage{amsmath}&#10;\pagestyle{empty}&#10;\begin{document}&#10;&#10;$\pi_2$&#10;&#10;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98803"/>
  <p:tag name="ORIGINALWIDTH" val="96.73788"/>
  <p:tag name="LATEXADDIN" val="\documentclass{article}&#10;\usepackage{amsmath}&#10;\pagestyle{empty}&#10;\begin{document}&#10;&#10;&#10;$\mathcal{A}$&#10;&#10;\end{document}"/>
  <p:tag name="IGUANATEXSIZE" val="20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49.9813"/>
  <p:tag name="LATEXADDIN" val="\documentclass{article}&#10;\usepackage{amsmath}&#10;\pagestyle{empty}&#10;\begin{document}&#10;&#10;&#10;Ch&#10;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221.9723"/>
  <p:tag name="LATEXADDIN" val="\documentclass{article}&#10;\usepackage{amsmath}&#10;\pagestyle{empty}&#10;\begin{document}&#10;&#10;$\mathsf{m,R}$&#10;&#10;&#10;\end{document}"/>
  <p:tag name="IGUANATEXSIZE" val="20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76.49047"/>
  <p:tag name="LATEXADDIN" val="\documentclass{article}&#10;\usepackage{amsmath}&#10;\pagestyle{empty}&#10;\begin{document}&#10;&#10;$\Sigma$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.24331"/>
  <p:tag name="ORIGINALWIDTH" val="13.49835"/>
  <p:tag name="LATEXADDIN" val="\documentclass{article}&#10;\usepackage{amsmath}&#10;\pagestyle{empty}&#10;\begin{document}&#10;&#10;&#10;: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21.7098"/>
  <p:tag name="LATEXADDIN" val="\documentclass{article}&#10;\usepackage{amsmath}&#10;\pagestyle{empty}&#10;\begin{document}&#10;&#10;$i \in [n]$&#10;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36.4829"/>
  <p:tag name="LATEXADDIN" val="\documentclass{article}&#10;\usepackage{amsmath}&#10;\pagestyle{empty}&#10;\begin{document}&#10;&#10;$\mathsf{sk}_i$&#10;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714.6606"/>
  <p:tag name="LATEXADDIN" val="\documentclass{article}&#10;\usepackage{amsmath}&#10;\pagestyle{empty}&#10;\begin{document}&#10;&#10;$\mathsf{VK}_1,\dots,\mathsf{VK}_q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527.934"/>
  <p:tag name="LATEXADDIN" val="\documentclass{article}&#10;\usepackage{amsmath}&#10;\pagestyle{empty}&#10;\begin{document}&#10;&#10;$\mathsf{m^*,R^*,\Sigma^*}$&#10;&#10;&#10;\end{document}"/>
  <p:tag name="IGUANATEXSIZE" val="20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98803"/>
  <p:tag name="ORIGINALWIDTH" val="96.73788"/>
  <p:tag name="LATEXADDIN" val="\documentclass{article}&#10;\usepackage{amsmath}&#10;\pagestyle{empty}&#10;\begin{document}&#10;&#10;&#10;$\mathcal{A}$&#10;&#10;\end{document}"/>
  <p:tag name="IGUANATEXSIZE" val="20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49.9813"/>
  <p:tag name="LATEXADDIN" val="\documentclass{article}&#10;\usepackage{amsmath}&#10;\pagestyle{empty}&#10;\begin{document}&#10;&#10;&#10;Ch&#10;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518.1852"/>
  <p:tag name="LATEXADDIN" val="\documentclass{article}&#10;\usepackage{amsmath}&#10;\pagestyle{empty}&#10;\begin{document}&#10;&#10;$\mathsf{m,R},i_0,i_1$&#10;&#10;&#10;\end{document}"/>
  <p:tag name="IGUANATEXSIZE" val="20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24.4844"/>
  <p:tag name="LATEXADDIN" val="\documentclass{article}&#10;\usepackage{amsmath}&#10;\pagestyle{empty}&#10;\begin{document}&#10;&#10;$\Sigma_b$&#10;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0.9336"/>
  <p:tag name="LATEXADDIN" val="\documentclass{article}&#10;\usepackage{amsmath}&#10;\pagestyle{empty}&#10;\begin{document}&#10;&#10;$b' \in \{0,1\}$&#10;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714.6606"/>
  <p:tag name="LATEXADDIN" val="\documentclass{article}&#10;\usepackage{amsmath}&#10;\pagestyle{empty}&#10;\begin{document}&#10;&#10;$\mathsf{VK}_1,\dots,\mathsf{VK}_q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98803"/>
  <p:tag name="ORIGINALWIDTH" val="96.73788"/>
  <p:tag name="LATEXADDIN" val="\documentclass{article}&#10;\usepackage{amsmath}&#10;\pagestyle{empty}&#10;\begin{document}&#10;&#10;$\mathcal{A}$&#10;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98835"/>
  <p:tag name="ORIGINALWIDTH" val="452.9434"/>
  <p:tag name="LATEXADDIN" val="\documentclass{article}&#10;\usepackage{amsmath}&#10;\pagestyle{empty}&#10;\begin{document}&#10;&#10;$\mathsf{r}_1,\dots,\mathsf{r}_q$&#10;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69.6288"/>
  <p:tag name="LATEXADDIN" val="\documentclass{article}&#10;\usepackage{amsmath}&#10;\pagestyle{empty}&#10;\begin{document}&#10;&#10;$\Sigma_b \leftarrow (m,R,\mathsf{SK}_{i_b})$&#10;&#10;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6.9329"/>
  <p:tag name="LATEXADDIN" val="\documentclass{article}&#10;\usepackage{amsmath}&#10;\pagestyle{empty}&#10;\begin{document}&#10;&#10;$b \leftarrow \{0,1\}$&#10;&#10;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141.7323"/>
  <p:tag name="LATEXADDIN" val="\documentclass{article}&#10;\usepackage{amsmath}&#10;\pagestyle{empty}&#10;\begin{document}&#10;&#10;$\Sigma :$&#10;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9839"/>
  <p:tag name="ORIGINALWIDTH" val="455.1931"/>
  <p:tag name="LATEXADDIN" val="\documentclass{article}&#10;\usepackage{amsmath}&#10;\pagestyle{empty}&#10;\begin{document}&#10;&#10;$\mathsf{Enc}_{pk}(\sigma)$&#10;&#10;&#10;\end{document}"/>
  <p:tag name="IGUANATEXSIZE" val="20"/>
  <p:tag name="IGUANATEXCURSOR" val="1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28.9839"/>
  <p:tag name="LATEXADDIN" val="\documentclass{article}&#10;\usepackage{amsmath}&#10;\pagestyle{empty}&#10;\begin{document}&#10;&#10;$hk$&#10;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28.9839"/>
  <p:tag name="LATEXADDIN" val="\documentclass{article}&#10;\usepackage{amsmath}&#10;\pagestyle{empty}&#10;\begin{document}&#10;&#10;$hk$&#10;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1.49228"/>
  <p:tag name="LATEXADDIN" val="\documentclass{article}&#10;\usepackage{amsmath}&#10;\pagestyle{empty}&#10;\begin{document}&#10;&#10;$h$&#10;&#10;&#10;\end{document}"/>
  <p:tag name="IGUANATEXSIZE" val="20"/>
  <p:tag name="IGUANATEXCURSOR" val="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98914"/>
  <p:tag name="ORIGINALWIDTH" val="162.7297"/>
  <p:tag name="LATEXADDIN" val="\documentclass{article}&#10;\usepackage{amsmath}&#10;\pagestyle{empty}&#10;\begin{document}&#10;&#10;$\mathsf{VK}$&#10;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.74315"/>
  <p:tag name="ORIGINALWIDTH" val="68.24149"/>
  <p:tag name="LATEXADDIN" val="\documentclass{article}&#10;\usepackage{amsmath}&#10;\pagestyle{empty}&#10;\begin{document}&#10;&#10;$\pi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4829"/>
  <p:tag name="ORIGINALWIDTH" val="672.6659"/>
  <p:tag name="LATEXADDIN" val="\documentclass{article}&#10;\usepackage{amsmath}&#10;\pagestyle{empty}&#10;\begin{document}&#10;&#10;$\sigma^*_1,\dots,\sigma^*_{Q+1}$&#10;&#10;&#10;\end{document}"/>
  <p:tag name="IGUANATEXSIZE" val="20"/>
  <p:tag name="IGUANATEXCURSOR" val="10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.74315"/>
  <p:tag name="ORIGINALWIDTH" val="66.74165"/>
  <p:tag name="LATEXADDIN" val="\documentclass{article}&#10;\usepackage{amsmath}&#10;\pagestyle{empty}&#10;\begin{document}&#10;&#10;$\sigma$&#10;&#10;&#10;\end{document}"/>
  <p:tag name="IGUANATEXSIZE" val="20"/>
  <p:tag name="IGUANATEXCURSOR" val="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1.99102"/>
  <p:tag name="ORIGINALWIDTH" val="112.4859"/>
  <p:tag name="LATEXADDIN" val="\documentclass{article}&#10;\usepackage{amsmath}&#10;\pagestyle{empty}&#10;\begin{document}&#10;&#10;$\pi_2$&#10;&#10;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98803"/>
  <p:tag name="ORIGINALWIDTH" val="96.73788"/>
  <p:tag name="LATEXADDIN" val="\documentclass{article}&#10;\usepackage{amsmath}&#10;\pagestyle{empty}&#10;\begin{document}&#10;&#10;&#10;$\mathcal{A}$&#10;&#10;\end{document}"/>
  <p:tag name="IGUANATEXSIZE" val="20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49.9813"/>
  <p:tag name="LATEXADDIN" val="\documentclass{article}&#10;\usepackage{amsmath}&#10;\pagestyle{empty}&#10;\begin{document}&#10;&#10;&#10;Ch&#10;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095.613"/>
  <p:tag name="LATEXADDIN" val="\documentclass{article}&#10;\usepackage{amsmath}&#10;\pagestyle{empty}&#10;\begin{document}&#10;&#10;$\sum_{\mathsf{m,R,t}}\psi_{\mathsf{m,R,t}}\mathsf{|m,R,t\rangle}$&#10;&#10;&#10;\end{document}"/>
  <p:tag name="IGUANATEXSIZE" val="20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21.7098"/>
  <p:tag name="LATEXADDIN" val="\documentclass{article}&#10;\usepackage{amsmath}&#10;\pagestyle{empty}&#10;\begin{document}&#10;&#10;$i \in [n]$&#10;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36.4829"/>
  <p:tag name="LATEXADDIN" val="\documentclass{article}&#10;\usepackage{amsmath}&#10;\pagestyle{empty}&#10;\begin{document}&#10;&#10;$\mathsf{sk}_i$&#10;&#10;&#10;\end{document}"/>
  <p:tag name="IGUANATEXSIZE" val="20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714.6606"/>
  <p:tag name="LATEXADDIN" val="\documentclass{article}&#10;\usepackage{amsmath}&#10;\pagestyle{empty}&#10;\begin{document}&#10;&#10;$\mathsf{VK}_1,\dots,\mathsf{VK}_q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9861"/>
  <p:tag name="ORIGINALWIDTH" val="527.934"/>
  <p:tag name="LATEXADDIN" val="\documentclass{article}&#10;\usepackage{amsmath}&#10;\pagestyle{empty}&#10;\begin{document}&#10;&#10;$\mathsf{m^*,R^*,\Sigma^*}$&#10;&#10;&#10;\end{document}"/>
  <p:tag name="IGUANATEXSIZE" val="20"/>
  <p:tag name="IGUANATEXCURSOR" val="10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882.265"/>
  <p:tag name="LATEXADDIN" val="\documentclass{article}&#10;\usepackage{amsmath}&#10;\pagestyle{empty}&#10;\begin{document}&#10;&#10;$\sum_{\mathsf{m,R,t}}\psi_{\mathsf{m,R,t}}\mathsf{|m,R,t\oplus B_\epsilon\mathcal{O}_\Sigma(\mathsf{m,R})\rangle}$&#10;&#10;&#10;\end{document}"/>
  <p:tag name="IGUANATEXSIZE" val="20"/>
  <p:tag name="IGUANATEXCURSOR" val="1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49.9813"/>
  <p:tag name="LATEXADDIN" val="\documentclass{article}&#10;\usepackage{amsmath}&#10;\pagestyle{empty}&#10;\begin{document}&#10;&#10;Ch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18.4102"/>
  <p:tag name="LATEXADDIN" val="\documentclass{article}&#10;\usepackage{amsmath}&#10;\pagestyle{empty}&#10;\begin{document}&#10;&#10;$(\mathsf{m^*,R^*}) \in B_\epsilon$&#10;&#10;&#10;\end{document}"/>
  <p:tag name="IGUANATEXSIZE" val="20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98803"/>
  <p:tag name="ORIGINALWIDTH" val="96.73788"/>
  <p:tag name="LATEXADDIN" val="\documentclass{article}&#10;\usepackage{amsmath}&#10;\pagestyle{empty}&#10;\begin{document}&#10;&#10;&#10;$\mathcal{A}$&#10;&#10;\end{document}"/>
  <p:tag name="IGUANATEXSIZE" val="20"/>
  <p:tag name="IGUANATEXCURSOR" val="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49.9813"/>
  <p:tag name="LATEXADDIN" val="\documentclass{article}&#10;\usepackage{amsmath}&#10;\pagestyle{empty}&#10;\begin{document}&#10;&#10;&#10;Ch&#10;&#10;\end{document}"/>
  <p:tag name="IGUANATEXSIZE" val="20"/>
  <p:tag name="IGUANATEXCURSOR" val="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530.9336"/>
  <p:tag name="LATEXADDIN" val="\documentclass{article}&#10;\usepackage{amsmath}&#10;\pagestyle{empty}&#10;\begin{document}&#10;&#10;$\phi_{\mathsf{m,R}},i_0,i_1$&#10;&#10;&#10;\end{document}"/>
  <p:tag name="IGUANATEXSIZE" val="20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24.4844"/>
  <p:tag name="LATEXADDIN" val="\documentclass{article}&#10;\usepackage{amsmath}&#10;\pagestyle{empty}&#10;\begin{document}&#10;&#10;$\Sigma_b$&#10;&#10;&#10;\end{document}"/>
  <p:tag name="IGUANATEXSIZE" val="20"/>
  <p:tag name="IGUANATEXCURSOR" val="9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0.9336"/>
  <p:tag name="LATEXADDIN" val="\documentclass{article}&#10;\usepackage{amsmath}&#10;\pagestyle{empty}&#10;\begin{document}&#10;&#10;$b' \in \{0,1\}$&#10;&#10;&#10;\end{document}"/>
  <p:tag name="IGUANATEXSIZE" val="20"/>
  <p:tag name="IGUANATEXCURSOR" val="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714.6606"/>
  <p:tag name="LATEXADDIN" val="\documentclass{article}&#10;\usepackage{amsmath}&#10;\pagestyle{empty}&#10;\begin{document}&#10;&#10;$\mathsf{VK}_1,\dots,\mathsf{VK}_q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98835"/>
  <p:tag name="ORIGINALWIDTH" val="452.9434"/>
  <p:tag name="LATEXADDIN" val="\documentclass{article}&#10;\usepackage{amsmath}&#10;\pagestyle{empty}&#10;\begin{document}&#10;&#10;$\mathsf{r}_1,\dots,\mathsf{r}_q$&#10;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9839"/>
  <p:tag name="ORIGINALWIDTH" val="952.3809"/>
  <p:tag name="LATEXADDIN" val="\documentclass{article}&#10;\usepackage{amsmath}&#10;\pagestyle{empty}&#10;\begin{document}&#10;&#10;$\Sigma_b \leftarrow (\phi_\mathsf{m,R},\mathsf{SK}_{i_b})$&#10;&#10;&#10;\end{document}"/>
  <p:tag name="IGUANATEXSIZE" val="20"/>
  <p:tag name="IGUANATEXCURSOR" val="12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536.9329"/>
  <p:tag name="LATEXADDIN" val="\documentclass{article}&#10;\usepackage{amsmath}&#10;\pagestyle{empty}&#10;\begin{document}&#10;&#10;$b \leftarrow \{0,1\}$&#10;&#10;&#10;\end{document}"/>
  <p:tag name="IGUANATEXSIZE" val="20"/>
  <p:tag name="IGUANATEXCURSOR" val="10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348.331"/>
  <p:tag name="LATEXADDIN" val="\documentclass{article}&#10;\usepackage{amsmath}&#10;\pagestyle{empty}&#10;\begin{document}&#10;&#10;$\psi_Q = (\sum_{m,t} \psi_{m,t}|m,t\rangle)_Q$&#10;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1.99102"/>
  <p:tag name="ORIGINALWIDTH" val="112.4859"/>
  <p:tag name="LATEXADDIN" val="\documentclass{article}&#10;\usepackage{amsmath}&#10;\pagestyle{empty}&#10;\begin{document}&#10;&#10;$\pi_2$&#10;&#10;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9839"/>
  <p:tag name="ORIGINALWIDTH" val="847.3941"/>
  <p:tag name="LATEXADDIN" val="\documentclass{article}&#10;\usepackage{amsmath}&#10;\pagestyle{empty}&#10;\begin{document}&#10;&#10;$\mathsf{Enc}_{pk}(\mathsf{Sig}_{sk}(\mathsf{m}))$&#10;&#10;&#10;\end{document}"/>
  <p:tag name="IGUANATEXSIZE" val="20"/>
  <p:tag name="IGUANATEXCURSOR" val="12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28.9839"/>
  <p:tag name="LATEXADDIN" val="\documentclass{article}&#10;\usepackage{amsmath}&#10;\pagestyle{empty}&#10;\begin{document}&#10;&#10;$hk$&#10;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996.6254"/>
  <p:tag name="LATEXADDIN" val="\documentclass{article}&#10;\usepackage{amsmath}&#10;\pagestyle{empty}&#10;\begin{document}&#10;&#10;$\mathsf{Enc}_{pk}(\mathsf{Sig}_{sk}(\mathsf{m||R}))$&#10;&#10;&#10;\end{document}"/>
  <p:tag name="IGUANATEXSIZE" val="20"/>
  <p:tag name="IGUANATEXCURSOR" val="13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0.73866"/>
  <p:tag name="LATEXADDIN" val="\documentclass{article}&#10;\usepackage{amsmath}&#10;\pagestyle{empty}&#10;\begin{document}&#10;&#10;$c_1$&#10;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1.99102"/>
  <p:tag name="ORIGINALWIDTH" val="112.4859"/>
  <p:tag name="LATEXADDIN" val="\documentclass{article}&#10;\usepackage{amsmath}&#10;\pagestyle{empty}&#10;\begin{document}&#10;&#10;$\pi_2$&#10;&#10;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93.73827"/>
  <p:tag name="LATEXADDIN" val="\documentclass{article}&#10;\usepackage{amsmath}&#10;\pagestyle{empty}&#10;\begin{document}&#10;&#10;$c_2$&#10;&#10;&#10;\end{document}"/>
  <p:tag name="IGUANATEXSIZE" val="20"/>
  <p:tag name="IGUANATEXCURSOR" val="8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288.339"/>
  <p:tag name="LATEXADDIN" val="\documentclass{article}&#10;\usepackage{amsmath}&#10;\pagestyle{empty}&#10;\begin{document}&#10;&#10;$\psi_1 = (\sum_{m,t} \psi_{m,t}|m,t\rangle)_1$&#10;&#10;&#10;\end{document}"/>
  <p:tag name="IGUANATEXSIZE" val="20"/>
  <p:tag name="IGUANATEXCURSOR" val="12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203.599"/>
  <p:tag name="LATEXADDIN" val="\documentclass{article}&#10;\usepackage{amsmath}&#10;\pagestyle{empty}&#10;\begin{document}&#10;&#10;$(\sum_{m,t} \psi_{m,t}|m,t\oplus \sigma\rangle)_1 $&#10;&#10;&#10;\end{document}"/>
  <p:tag name="IGUANATEXSIZE" val="20"/>
  <p:tag name="IGUANATEXCURSOR" val="13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49.9813"/>
  <p:tag name="LATEXADDIN" val="\documentclass{article}&#10;\usepackage{amsmath}&#10;\pagestyle{empty}&#10;\begin{document}&#10;&#10;Ch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235.096"/>
  <p:tag name="LATEXADDIN" val="\documentclass{article}&#10;\usepackage{amsmath}&#10;\pagestyle{empty}&#10;\begin{document}&#10;&#10;$(\sum_{m,t} \psi_{m,t}|m,t\oplus \sigma\rangle)_Q $&#10;&#10;&#10;\end{document}"/>
  <p:tag name="IGUANATEXSIZE" val="20"/>
  <p:tag name="IGUANATEXCURSOR" val="13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98803"/>
  <p:tag name="ORIGINALWIDTH" val="96.73788"/>
  <p:tag name="LATEXADDIN" val="\documentclass{article}&#10;\usepackage{amsmath}&#10;\pagestyle{empty}&#10;\begin{document}&#10;&#10;$\mathcal{A}$&#10;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3.49835"/>
  <p:tag name="LATEXADDIN" val="\documentclass{article}&#10;\usepackage{amsmath}&#10;\pagestyle{empty}&#10;\begin{document}&#10;&#10;&#10;.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3.49835"/>
  <p:tag name="LATEXADDIN" val="\documentclass{article}&#10;\usepackage{amsmath}&#10;\pagestyle{empty}&#10;\begin{document}&#10;&#10;&#10;.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3.49835"/>
  <p:tag name="LATEXADDIN" val="\documentclass{article}&#10;\usepackage{amsmath}&#10;\pagestyle{empty}&#10;\begin{document}&#10;&#10;&#10;.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3.49835"/>
  <p:tag name="LATEXADDIN" val="\documentclass{article}&#10;\usepackage{amsmath}&#10;\pagestyle{empty}&#10;\begin{document}&#10;&#10;&#10;.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3.49835"/>
  <p:tag name="LATEXADDIN" val="\documentclass{article}&#10;\usepackage{amsmath}&#10;\pagestyle{empty}&#10;\begin{document}&#10;&#10;&#10;.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74.24071"/>
  <p:tag name="LATEXADDIN" val="\documentclass{article}&#10;\usepackage{amsmath}&#10;\pagestyle{empty}&#10;\begin{document}&#10;&#10;$S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.73827"/>
  <p:tag name="ORIGINALWIDTH" val="136.4829"/>
  <p:tag name="LATEXADDIN" val="\documentclass{article}&#10;\usepackage{amsmath}&#10;\pagestyle{empty}&#10;\begin{document}&#10;&#10;$\mathcal{M}$&#10;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98803"/>
  <p:tag name="ORIGINALWIDTH" val="96.73788"/>
  <p:tag name="LATEXADDIN" val="\documentclass{article}&#10;\usepackage{amsmath}&#10;\pagestyle{empty}&#10;\begin{document}&#10;&#10;$\mathcal{A}$&#10;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102.7372"/>
  <p:tag name="LATEXADDIN" val="\documentclass{article}&#10;\usepackage{amsmath}&#10;\pagestyle{empty}&#10;\begin{document}&#10;&#10;$m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89.98874"/>
  <p:tag name="LATEXADDIN" val="\documentclass{article}&#10;\usepackage{amsmath}&#10;\usepackage{xcolor}&#10;\pagestyle{empty}&#10;\begin{document}&#10;&#10;\color{teal}&#10;$\mathcal{O}$&#10;&#10;&#10;\end{document}"/>
  <p:tag name="IGUANATEXSIZE" val="20"/>
  <p:tag name="IGUANATEXCURSOR" val="11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27.4841"/>
  <p:tag name="LATEXADDIN" val="\documentclass{article}&#10;\usepackage{amsmath}&#10;\pagestyle{empty}&#10;\begin{document}&#10;&#10;$B_\epsilon$&#10;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98803"/>
  <p:tag name="ORIGINALWIDTH" val="96.73788"/>
  <p:tag name="LATEXADDIN" val="\documentclass{article}&#10;\usepackage{amsmath}&#10;\pagestyle{empty}&#10;\begin{document}&#10;&#10;$\mathcal{A}$&#10;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634.4207"/>
  <p:tag name="LATEXADDIN" val="\documentclass{article}&#10;\usepackage{amsmath}&#10;\pagestyle{empty}&#10;\begin{document}&#10;&#10;$\sigma^*, m^* \in B_\epsilon$&#10;&#10;&#10;\end{document}"/>
  <p:tag name="IGUANATEXSIZE" val="20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149.9813"/>
  <p:tag name="LATEXADDIN" val="\documentclass{article}&#10;\usepackage{amsmath}&#10;\pagestyle{empty}&#10;\begin{document}&#10;&#10;Ch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3.73827"/>
  <p:tag name="ORIGINALWIDTH" val="136.4829"/>
  <p:tag name="LATEXADDIN" val="\documentclass{article}&#10;\usepackage{amsmath}&#10;\pagestyle{empty}&#10;\begin{document}&#10;&#10;$\mathcal{M}$&#10;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13.4233"/>
  <p:tag name="LATEXADDIN" val="\documentclass{article}&#10;\usepackage{amsmath}&#10;\pagestyle{empty}&#10;\begin{document}&#10;&#10;$\sum|m,t\oplus \sigma$&#10;&#10;&#10;\end{document}"/>
  <p:tag name="IGUANATEXSIZE" val="20"/>
  <p:tag name="IGUANATEXCURSOR" val="10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83.23961"/>
  <p:tag name="LATEXADDIN" val="\documentclass{article}&#10;\usepackage{amsmath}&#10;\pagestyle{empty}&#10;\begin{document}&#10;&#10;$\bot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425.1968"/>
  <p:tag name="LATEXADDIN" val="\documentclass{article}&#10;\usepackage{amsmath}&#10;\pagestyle{empty}&#10;\begin{document}&#10;&#10;$\sum|m,t\rangle$&#10;&#10;&#10;\end{document}"/>
  <p:tag name="IGUANATEXSIZE" val="20"/>
  <p:tag name="IGUANATEXCURSOR" val="9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459.6925"/>
  <p:tag name="LATEXADDIN" val="\documentclass{article}&#10;\usepackage{amsmath}&#10;\pagestyle{empty}&#10;\begin{document}&#10;&#10;$\sum|m',t\rangle$&#10;&#10;&#10;\end{document}"/>
  <p:tag name="IGUANATEXSIZE" val="20"/>
  <p:tag name="IGUANATEXCURSOR" val="8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.74315"/>
  <p:tag name="ORIGINALWIDTH" val="66.74165"/>
  <p:tag name="LATEXADDIN" val="\documentclass{article}&#10;\usepackage{amsmath}&#10;\pagestyle{empty}&#10;\begin{document}&#10;&#10;$\sigma$&#10;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3.49835"/>
  <p:tag name="LATEXADDIN" val="\documentclass{article}&#10;\usepackage{amsmath}&#10;\pagestyle{empty}&#10;\begin{document}&#10;&#10;&#10;.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3.49835"/>
  <p:tag name="LATEXADDIN" val="\documentclass{article}&#10;\usepackage{amsmath}&#10;\pagestyle{empty}&#10;\begin{document}&#10;&#10;&#10;.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3.49835"/>
  <p:tag name="LATEXADDIN" val="\documentclass{article}&#10;\usepackage{amsmath}&#10;\pagestyle{empty}&#10;\begin{document}&#10;&#10;&#10;.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3.49835"/>
  <p:tag name="LATEXADDIN" val="\documentclass{article}&#10;\usepackage{amsmath}&#10;\pagestyle{empty}&#10;\begin{document}&#10;&#10;&#10;.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3.49835"/>
  <p:tag name="LATEXADDIN" val="\documentclass{article}&#10;\usepackage{amsmath}&#10;\pagestyle{empty}&#10;\begin{document}&#10;&#10;&#10;.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3.49835"/>
  <p:tag name="LATEXADDIN" val="\documentclass{article}&#10;\usepackage{amsmath}&#10;\pagestyle{empty}&#10;\begin{document}&#10;&#10;&#10;.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9843"/>
  <p:tag name="ORIGINALWIDTH" val="829.3963"/>
  <p:tag name="LATEXADDIN" val="\documentclass{article}&#10;\usepackage{amsmath}&#10;\pagestyle{empty}&#10;\begin{document}&#10;&#10;$\sum|m',t \oplus B_\epsilon\sigma\rangle$&#10;&#10;&#10;\end{document}"/>
  <p:tag name="IGUANATEXSIZE" val="20"/>
  <p:tag name="IGUANATEXCURSOR" val="12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347.582"/>
  <p:tag name="LATEXADDIN" val="\documentclass{article}&#10;\usepackage{amsmath}&#10;\pagestyle{empty}&#10;\begin{document}&#10;&#10;&#10;$(x,f_{pk}(x)) \approx_s (f^{-1}_{sk}(y),y)$&#10;&#10;\end{document}"/>
  <p:tag name="IGUANATEXSIZE" val="24"/>
  <p:tag name="IGUANATEXCURSOR" val="12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102.7372"/>
  <p:tag name="LATEXADDIN" val="\documentclass{article}&#10;\usepackage{amsmath}&#10;\pagestyle{empty}&#10;\begin{document}&#10;&#10;$m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.74315"/>
  <p:tag name="ORIGINALWIDTH" val="66.74165"/>
  <p:tag name="LATEXADDIN" val="\documentclass{article}&#10;\usepackage{amsmath}&#10;\pagestyle{empty}&#10;\begin{document}&#10;&#10;$\sigma$&#10;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829.3963"/>
  <p:tag name="LATEXADDIN" val="\documentclass{article}&#10;\usepackage{amsmath}&#10;\pagestyle{empty}&#10;\begin{document}&#10;&#10;$\sum_{m,t} \psi_{m,t}|m,t\rangle $&#10;&#10;&#10;\end{document}"/>
  <p:tag name="IGUANATEXSIZE" val="20"/>
  <p:tag name="IGUANATEXCURSOR" val="11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1.49228"/>
  <p:tag name="LATEXADDIN" val="\documentclass{article}&#10;\usepackage{amsmath}&#10;\pagestyle{empty}&#10;\begin{document}&#10;&#10;$h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105.7368"/>
  <p:tag name="LATEXADDIN" val="\documentclass{article}&#10;\usepackage{amsmath}&#10;\pagestyle{empty}&#10;\begin{document}&#10;&#10;$H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87.4765"/>
  <p:tag name="LATEXADDIN" val="\documentclass{article}&#10;\usepackage{amsmath}&#10;\pagestyle{empty}&#10;\begin{document}&#10;&#10;$f^{-1}_{sk}$&#10;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851.8936"/>
  <p:tag name="LATEXADDIN" val="\documentclass{article}&#10;\usepackage{amsmath}&#10;\pagestyle{empty}&#10;\begin{document}&#10;&#10;$SK=(sk_f,\dots)$&#10;&#10;&#10;\end{document}"/>
  <p:tag name="IGUANATEXSIZE" val="20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9839"/>
  <p:tag name="ORIGINALWIDTH" val="1052.868"/>
  <p:tag name="LATEXADDIN" val="\documentclass{article}&#10;\usepackage{amsmath}&#10;\pagestyle{empty}&#10;\begin{document}&#10;&#10;$H(m)=h=f_{pk}(\sigma)$&#10;&#10;&#10;\end{document}"/>
  <p:tag name="IGUANATEXSIZE" val="20"/>
  <p:tag name="IGUANATEXCURSOR" val="10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155.2306"/>
  <p:tag name="LATEXADDIN" val="\documentclass{article}&#10;\usepackage{amsmath}&#10;\pagestyle{empty}&#10;\begin{document}&#10;&#10;$f_{pk}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871.3911"/>
  <p:tag name="LATEXADDIN" val="\documentclass{article}&#10;\usepackage{amsmath}&#10;\pagestyle{empty}&#10;\begin{document}&#10;&#10;$PK=(pk_f,\dots)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102.7372"/>
  <p:tag name="LATEXADDIN" val="\documentclass{article}&#10;\usepackage{amsmath}&#10;\pagestyle{empty}&#10;\begin{document}&#10;&#10;$m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.74315"/>
  <p:tag name="ORIGINALWIDTH" val="66.74165"/>
  <p:tag name="LATEXADDIN" val="\documentclass{article}&#10;\usepackage{amsmath}&#10;\pagestyle{empty}&#10;\begin{document}&#10;&#10;$\sigma$&#10;&#10;&#10;\end{document}"/>
  <p:tag name="IGUANATEXSIZE" val="20"/>
  <p:tag name="IGUANATEXCURSOR" val="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61.49228"/>
  <p:tag name="LATEXADDIN" val="\documentclass{article}&#10;\usepackage{amsmath}&#10;\pagestyle{empty}&#10;\begin{document}&#10;&#10;$h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057.368"/>
  <p:tag name="LATEXADDIN" val="\documentclass{article}&#10;\usepackage{amsmath}&#10;\pagestyle{empty}&#10;\begin{document}&#10;&#10;$\sum_{m,t} \psi_{m,t}|m,t\oplus \sigma\rangle $&#10;&#10;&#10;\end{document}"/>
  <p:tag name="IGUANATEXSIZE" val="20"/>
  <p:tag name="IGUANATEXCURSOR" val="11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4829"/>
  <p:tag name="ORIGINALWIDTH" val="870.6412"/>
  <p:tag name="LATEXADDIN" val="\documentclass{article}&#10;\usepackage{amsmath}&#10;\pagestyle{empty}&#10;\begin{document}&#10;&#10;$Samp(1^\lambda;J(m))$&#10;&#10;&#10;\end{document}"/>
  <p:tag name="IGUANATEXSIZE" val="20"/>
  <p:tag name="IGUANATEXCURSOR" val="10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155.2306"/>
  <p:tag name="LATEXADDIN" val="\documentclass{article}&#10;\usepackage{amsmath}&#10;\pagestyle{empty}&#10;\begin{document}&#10;&#10;$f_{pk}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23.6595"/>
  <p:tag name="LATEXADDIN" val="\documentclass{article}&#10;\usepackage{amsmath}&#10;\pagestyle{empty}&#10;\begin{document}&#10;&#10;$(m^*,\sigma^*) \in B_\epsilon$&#10;&#10;&#10;\end{document}"/>
  <p:tag name="IGUANATEXSIZE" val="20"/>
  <p:tag name="IGUANATEXCURSOR" val="11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.4829"/>
  <p:tag name="ORIGINALWIDTH" val="1205.099"/>
  <p:tag name="LATEXADDIN" val="\documentclass{article}&#10;\usepackage{amsmath}&#10;\pagestyle{empty}&#10;\begin{document}&#10;&#10;$\sigma' = Samp(1^\lambda;J(m^*))$&#10;&#10;&#10;\end{document}"/>
  <p:tag name="IGUANATEXSIZE" val="20"/>
  <p:tag name="IGUANATEXCURSOR" val="11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48.4814"/>
  <p:tag name="LATEXADDIN" val="\documentclass{article}&#10;\usepackage{amsmath}&#10;\pagestyle{empty}&#10;\begin{document}&#10;&#10;$\mathbf{B}_x$&#10;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.24638"/>
  <p:tag name="ORIGINALWIDTH" val="83.23961"/>
  <p:tag name="LATEXADDIN" val="\documentclass{article}&#10;\usepackage{amsmath}&#10;\pagestyle{empty}&#10;\begin{document}&#10;&#10;&#10;$=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8.98764"/>
  <p:tag name="LATEXADDIN" val="\documentclass{article}&#10;\usepackage{amsmath}&#10;\pagestyle{empty}&#10;\begin{document}&#10;&#10;$\mathbf{A}$&#10;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4.48819"/>
  <p:tag name="ORIGINALWIDTH" val="129.7338"/>
  <p:tag name="LATEXADDIN" val="\documentclass{article}&#10;\usepackage{amsmath}&#10;\pagestyle{empty}&#10;\begin{document}&#10;&#10;$\mathbf{A'}$&#10;&#10;&#10;\end{document}"/>
  <p:tag name="IGUANATEXSIZE" val="20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8.23772"/>
  <p:tag name="LATEXADDIN" val="\documentclass{article}&#10;\usepackage{amsmath}&#10;\pagestyle{empty}&#10;\begin{document}&#10;&#10;$\mathbf{G}$&#10;&#10;&#10;\end{document}"/>
  <p:tag name="IGUANATEXSIZE" val="20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317.2103"/>
  <p:tag name="LATEXADDIN" val="\documentclass{article}&#10;\usepackage{amsmath}&#10;\pagestyle{empty}&#10;\begin{document}&#10;&#10;$-f(x)$&#10;&#10;&#10;\end{document}"/>
  <p:tag name="IGUANATEXSIZE" val="20"/>
  <p:tag name="IGUANATEXCURSOR" val="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5.98803"/>
  <p:tag name="ORIGINALWIDTH" val="96.73788"/>
  <p:tag name="LATEXADDIN" val="\documentclass{article}&#10;\usepackage{amsmath}&#10;\pagestyle{empty}&#10;\begin{document}&#10;&#10;$\mathcal{A}$&#10;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62.99213"/>
  <p:tag name="LATEXADDIN" val="\documentclass{article}&#10;\usepackage{amsmath}&#10;\pagestyle{empty}&#10;\begin{document}&#10;&#10;$x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75.478"/>
  <p:tag name="LATEXADDIN" val="\documentclass{article}&#10;\usepackage{amsmath}&#10;\pagestyle{empty}&#10;\begin{document}&#10;&#10;$\mathbf{T_A}$&#10;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77.7278"/>
  <p:tag name="LATEXADDIN" val="\documentclass{article}&#10;\usepackage{amsmath}&#10;\pagestyle{empty}&#10;\begin{document}&#10;&#10;$\mathbf{T_G}$&#10;&#10;&#10;\end{document}"/>
  <p:tag name="IGUANATEXSIZE" val="20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82.2272"/>
  <p:tag name="LATEXADDIN" val="\documentclass{article}&#10;\usepackage{amsmath}&#10;\pagestyle{empty}&#10;\begin{document}&#10;&#10;$\mathbf{B}_m$&#10;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.24638"/>
  <p:tag name="ORIGINALWIDTH" val="83.23961"/>
  <p:tag name="LATEXADDIN" val="\documentclass{article}&#10;\usepackage{amsmath}&#10;\pagestyle{empty}&#10;\begin{document}&#10;&#10;&#10;$=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8.98764"/>
  <p:tag name="LATEXADDIN" val="\documentclass{article}&#10;\usepackage{amsmath}&#10;\pagestyle{empty}&#10;\begin{document}&#10;&#10;$\mathbf{A}$&#10;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4.48819"/>
  <p:tag name="ORIGINALWIDTH" val="129.7338"/>
  <p:tag name="LATEXADDIN" val="\documentclass{article}&#10;\usepackage{amsmath}&#10;\pagestyle{empty}&#10;\begin{document}&#10;&#10;$\mathbf{A'}$&#10;&#10;&#10;\end{document}"/>
  <p:tag name="IGUANATEXSIZE" val="20"/>
  <p:tag name="IGUANATEXCURSOR" val="9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.24937"/>
  <p:tag name="ORIGINALWIDTH" val="77.24032"/>
  <p:tag name="LATEXADDIN" val="\documentclass{article}&#10;\usepackage{amsmath}&#10;\pagestyle{empty}&#10;\begin{document}&#10;&#10;$-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102.7372"/>
  <p:tag name="LATEXADDIN" val="\documentclass{article}&#10;\usepackage{amsmath}&#10;\pagestyle{empty}&#10;\begin{document}&#10;&#10;$m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75.478"/>
  <p:tag name="LATEXADDIN" val="\documentclass{article}&#10;\usepackage{amsmath}&#10;\pagestyle{empty}&#10;\begin{document}&#10;&#10;$\mathbf{T_A}$&#10;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89.98874"/>
  <p:tag name="LATEXADDIN" val="\documentclass{article}&#10;\usepackage{amsmath}&#10;\pagestyle{empty}&#10;\begin{document}&#10;&#10;$\mathcal{O}$&#10;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1644.544"/>
  <p:tag name="LATEXADDIN" val="\documentclass{article}&#10;\usepackage{amsmath}&#10;\pagestyle{empty}&#10;\begin{document}&#10;&#10;$PK=\mathbf{A},\mathbf{A'},\mathbf{C}_0,\mathbf{C}_1, \{\mathbf{K}_i\}_{i \in [k]}$&#10;&#10;&#10;\end{document}"/>
  <p:tag name="IGUANATEXSIZE" val="20"/>
  <p:tag name="IGUANATEXCURSOR" val="14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538.4327"/>
  <p:tag name="LATEXADDIN" val="\documentclass{article}&#10;\usepackage{amsmath}&#10;\pagestyle{empty}&#10;\begin{document}&#10;&#10;$SK=\mathbf{T_A}$&#10;&#10;&#10;\end{document}"/>
  <p:tag name="IGUANATEXSIZE" val="20"/>
  <p:tag name="IGUANATEXCURSOR" val="9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9839"/>
  <p:tag name="ORIGINALWIDTH" val="765.6542"/>
  <p:tag name="LATEXADDIN" val="\documentclass{article}&#10;\usepackage{amsmath}&#10;\pagestyle{empty}&#10;\begin{document}&#10;&#10;$F_{(\cdot)}:$ Bit-PRF&#10;&#10;&#10;\end{document}"/>
  <p:tag name="IGUANATEXSIZE" val="20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329.2088"/>
  <p:tag name="LATEXADDIN" val="\documentclass{article}&#10;\usepackage{amsmath}&#10;\pagestyle{empty}&#10;\begin{document}&#10;&#10;$\mathbf{A}_{F_s,m}$&#10;&#10;&#10;\end{document}"/>
  <p:tag name="IGUANATEXSIZE" val="20"/>
  <p:tag name="IGUANATEXCURSOR" val="9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.74315"/>
  <p:tag name="ORIGINALWIDTH" val="66.74165"/>
  <p:tag name="LATEXADDIN" val="\documentclass{article}&#10;\usepackage{amsmath}&#10;\pagestyle{empty}&#10;\begin{document}&#10;&#10;$\mathbf{\sigma}$&#10;&#10;&#10;\end{document}"/>
  <p:tag name="IGUANATEXSIZE" val="20"/>
  <p:tag name="IGUANATEXCURSOR" val="9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3.49835"/>
  <p:tag name="LATEXADDIN" val="\documentclass{article}&#10;\usepackage{amsmath}&#10;\pagestyle{empty}&#10;\begin{document}&#10;&#10;$.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.24638"/>
  <p:tag name="ORIGINALWIDTH" val="83.23961"/>
  <p:tag name="LATEXADDIN" val="\documentclass{article}&#10;\usepackage{amsmath}&#10;\pagestyle{empty}&#10;\begin{document}&#10;&#10;&#10;$=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53.24331"/>
  <p:tag name="LATEXADDIN" val="\documentclass{article}&#10;\usepackage{amsmath}&#10;\pagestyle{empty}&#10;\begin{document}&#10;&#10;$0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.74315"/>
  <p:tag name="ORIGINALWIDTH" val="66.74165"/>
  <p:tag name="LATEXADDIN" val="\documentclass{article}&#10;\usepackage{amsmath}&#10;\pagestyle{empty}&#10;\begin{document}&#10;&#10;$\mathbf{\sigma}$&#10;&#10;&#10;\end{document}"/>
  <p:tag name="IGUANATEXSIZE" val="20"/>
  <p:tag name="IGUANATEXCURSOR" val="9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.24331"/>
  <p:tag name="ORIGINALWIDTH" val="13.49835"/>
  <p:tag name="LATEXADDIN" val="\documentclass{article}&#10;\usepackage{amsmath}&#10;\pagestyle{empty}&#10;\begin{document}&#10;&#10;$: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1.99102"/>
  <p:tag name="ORIGINALWIDTH" val="107.9865"/>
  <p:tag name="LATEXADDIN" val="\documentclass{article}&#10;\usepackage{amsmath}&#10;\pagestyle{empty}&#10;\begin{document}&#10;&#10;$\sigma_1$&#10;&#10;&#10;\end{document}"/>
  <p:tag name="IGUANATEXSIZE" val="20"/>
  <p:tag name="IGUANATEXCURSOR" val="9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82.2272"/>
  <p:tag name="LATEXADDIN" val="\documentclass{article}&#10;\usepackage{amsmath}&#10;\pagestyle{empty}&#10;\begin{document}&#10;&#10;$\mathbf{B}_m$&#10;&#10;&#10;\end{document}"/>
  <p:tag name="IGUANATEXSIZE" val="20"/>
  <p:tag name="IGUANATEXCURSOR" val="9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.24638"/>
  <p:tag name="ORIGINALWIDTH" val="83.23961"/>
  <p:tag name="LATEXADDIN" val="\documentclass{article}&#10;\usepackage{amsmath}&#10;\pagestyle{empty}&#10;\begin{document}&#10;&#10;&#10;$=$&#10;&#10;\end{document}"/>
  <p:tag name="IGUANATEXSIZE" val="20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8.98764"/>
  <p:tag name="LATEXADDIN" val="\documentclass{article}&#10;\usepackage{amsmath}&#10;\pagestyle{empty}&#10;\begin{document}&#10;&#10;$\mathbf{A}$&#10;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210.7236"/>
  <p:tag name="LATEXADDIN" val="\documentclass{article}&#10;\usepackage{amsmath}&#10;\pagestyle{empty}&#10;\begin{document}&#10;&#10;$\mathbf{AR}$&#10;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23961"/>
  <p:tag name="ORIGINALWIDTH" val="83.23961"/>
  <p:tag name="LATEXADDIN" val="\documentclass{article}&#10;\usepackage{amsmath}&#10;\pagestyle{empty}&#10;\begin{document}&#10;&#10;$+$&#10;&#10;&#10;\end{document}"/>
  <p:tag name="IGUANATEXSIZE" val="20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0.4799"/>
  <p:tag name="ORIGINALWIDTH" val="1644.544"/>
  <p:tag name="LATEXADDIN" val="\documentclass{article}&#10;\usepackage{amsmath}&#10;\pagestyle{empty}&#10;\begin{document}&#10;&#10;$PK=\mathbf{\tilde{A}},\mathbf{\tilde{A}'},\mathbf{\tilde{C}}_0,\mathbf{\tilde{C}}_1, \{\mathbf{\tilde{K}}_i\}_{i \in [k]}$&#10;&#10;&#10;\end{document}"/>
  <p:tag name="IGUANATEXSIZE" val="20"/>
  <p:tag name="IGUANATEXCURSOR" val="18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540.6824"/>
  <p:tag name="LATEXADDIN" val="\documentclass{article}&#10;\usepackage{amsmath}&#10;\pagestyle{empty}&#10;\begin{document}&#10;&#10;$SK=\mathbf{T_G}$&#10;&#10;&#10;\end{document}"/>
  <p:tag name="IGUANATEXSIZE" val="20"/>
  <p:tag name="IGUANATEXCURSOR" val="9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727.4091"/>
  <p:tag name="LATEXADDIN" val="\documentclass{article}&#10;\usepackage{amsmath}&#10;\pagestyle{empty}&#10;\begin{document}&#10;&#10;$F_{(\cdot)}:$ $\epsilon$-biased&#10;&#10;&#10;\end{document}"/>
  <p:tag name="IGUANATEXSIZE" val="20"/>
  <p:tag name="IGUANATEXCURSOR" val="11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626.9216"/>
  <p:tag name="LATEXADDIN" val="\documentclass{article}&#10;\usepackage{amsmath}&#10;\pagestyle{empty}&#10;\begin{document}&#10;&#10;$(1-F_s(m))$&#10;&#10;&#10;\end{document}"/>
  <p:tag name="IGUANATEXSIZE" val="20"/>
  <p:tag name="IGUANATEXCURSOR" val="9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98.23772"/>
  <p:tag name="LATEXADDIN" val="\documentclass{article}&#10;\usepackage{amsmath}&#10;\pagestyle{empty}&#10;\begin{document}&#10;&#10;$\mathbf{G}$&#10;&#10;&#10;\end{document}"/>
  <p:tag name="IGUANATEXSIZE" val="20"/>
  <p:tag name="IGUANATEXCURSOR" val="9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12080</TotalTime>
  <Words>1228</Words>
  <Application>Microsoft Office PowerPoint</Application>
  <PresentationFormat>Widescreen</PresentationFormat>
  <Paragraphs>135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On the Post-Quantum Security on (Ring) Signatures</vt:lpstr>
      <vt:lpstr>Post-Quantum Signatures: Security</vt:lpstr>
      <vt:lpstr>One-More Unforgeability</vt:lpstr>
      <vt:lpstr>One-More Unforgeability: Issues</vt:lpstr>
      <vt:lpstr>Alternative: Blind Unforgeability</vt:lpstr>
      <vt:lpstr>Our Results &amp; Previous Work </vt:lpstr>
      <vt:lpstr>Our Results (Continued)</vt:lpstr>
      <vt:lpstr>Signature in the QROM</vt:lpstr>
      <vt:lpstr>The GPV Signature Scheme</vt:lpstr>
      <vt:lpstr>QROM: The GPV Signature</vt:lpstr>
      <vt:lpstr>GPV Scheme: Security Sketch</vt:lpstr>
      <vt:lpstr>Signature in the Plain Model</vt:lpstr>
      <vt:lpstr>Plain Signature: Components</vt:lpstr>
      <vt:lpstr>Plain Signature: Scheme</vt:lpstr>
      <vt:lpstr>Plain Signature: Security Sketch </vt:lpstr>
      <vt:lpstr>Quantum Security of Ring Signatures</vt:lpstr>
      <vt:lpstr>Ring Signatures </vt:lpstr>
      <vt:lpstr>BDHKS Ring Signature: Template</vt:lpstr>
      <vt:lpstr>Classical Unforgeability </vt:lpstr>
      <vt:lpstr>Classical Anonymity</vt:lpstr>
      <vt:lpstr>[CGKL+] Ring Signature</vt:lpstr>
      <vt:lpstr>Quantum Unforgeability </vt:lpstr>
      <vt:lpstr>Quantum Anonymity</vt:lpstr>
      <vt:lpstr>Quantum Unforgeability: Challenges</vt:lpstr>
      <vt:lpstr>Quantum Anonymity: Challenges</vt:lpstr>
      <vt:lpstr>Open Problems </vt:lpstr>
      <vt:lpstr>Thank you for watching!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Post-Quantum Security on (Ring) Signatures</dc:title>
  <dc:creator>Rohit Chatterjee</dc:creator>
  <cp:lastModifiedBy>Rohit Chatterjee</cp:lastModifiedBy>
  <cp:revision>32</cp:revision>
  <dcterms:created xsi:type="dcterms:W3CDTF">2022-02-17T17:16:23Z</dcterms:created>
  <dcterms:modified xsi:type="dcterms:W3CDTF">2022-02-26T23:13:28Z</dcterms:modified>
</cp:coreProperties>
</file>